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0065BE-0657-4A47-90AD-C21C55E16B19}" type="datetime4">
              <a:rPr lang="en-US" smtClean="0"/>
              <a:pPr/>
              <a:t>April 2, 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6C3AA4-67BE-44F7-809A-3582401494AF}" type="datetime4">
              <a:rPr lang="en-US" smtClean="0"/>
              <a:pPr/>
              <a:t>April 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72EEB-1769-4776-AD69-E7C1260563EB}" type="datetime4">
              <a:rPr lang="en-US" smtClean="0"/>
              <a:pPr/>
              <a:t>April 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7BB8AF-C16A-4836-A92D-61834B5F0BA5}" type="datetime4">
              <a:rPr lang="en-US" smtClean="0"/>
              <a:pPr/>
              <a:t>April 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7D2193-4505-4A75-99BB-880C6989A757}" type="datetime4">
              <a:rPr lang="en-US" smtClean="0"/>
              <a:pPr/>
              <a:t>April 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A18F4-33C3-445B-924C-31108C51719C}" type="datetime4">
              <a:rPr lang="en-US" smtClean="0"/>
              <a:pPr/>
              <a:t>April 2,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F7543A-E259-478F-9E0D-57BA40E442B7}" type="datetime4">
              <a:rPr lang="en-US" smtClean="0"/>
              <a:pPr/>
              <a:t>April 2,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FB012D-77A1-44B0-BB26-329BA1EE55C9}" type="datetime4">
              <a:rPr lang="en-US" smtClean="0"/>
              <a:pPr/>
              <a:t>April 2,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7499E-3031-413E-B01E-B94970708CAA}" type="datetime4">
              <a:rPr lang="en-US" smtClean="0"/>
              <a:pPr/>
              <a:t>April 2,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C7EAB0C-2220-4D0E-A0DD-DB7FA0F742F4}" type="datetime4">
              <a:rPr lang="en-US" smtClean="0"/>
              <a:pPr/>
              <a:t>April 2,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416D63-31BF-4B94-B6C5-E20B2C63F515}" type="datetime4">
              <a:rPr lang="en-US" smtClean="0"/>
              <a:pPr/>
              <a:t>April 2,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2B1B13E-D5AF-485E-81A1-82A140076526}" type="datetime4">
              <a:rPr lang="en-US" smtClean="0"/>
              <a:pPr/>
              <a:t>April 2, 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8229600" cy="609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83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4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Group Leader Name :								 Miss Gotipamul</a:t>
            </a:r>
            <a:r>
              <a:rPr lang="en-IN" sz="2800" dirty="0" smtClean="0"/>
              <a:t>.B.</a:t>
            </a:r>
            <a:r>
              <a:rPr lang="en-IN" sz="2800" dirty="0" smtClean="0"/>
              <a:t>V.</a:t>
            </a:r>
          </a:p>
          <a:p>
            <a:r>
              <a:rPr lang="en-IN" sz="2800" dirty="0" smtClean="0"/>
              <a:t>Group Members Name:								Miss Kankurti.T</a:t>
            </a:r>
            <a:r>
              <a:rPr lang="en-IN" sz="2800" dirty="0" smtClean="0"/>
              <a:t>.</a:t>
            </a:r>
            <a:r>
              <a:rPr lang="en-IN" sz="2800" dirty="0" smtClean="0"/>
              <a:t>NA.</a:t>
            </a:r>
          </a:p>
          <a:p>
            <a:pPr marL="0" indent="0">
              <a:buNone/>
            </a:pPr>
            <a:r>
              <a:rPr lang="en-IN" sz="2800" dirty="0" smtClean="0"/>
              <a:t>                             	Miss Boga.S.S. 					        Miss Gulbargawale</a:t>
            </a:r>
            <a:r>
              <a:rPr lang="en-IN" sz="2800" dirty="0" smtClean="0"/>
              <a:t>.T.</a:t>
            </a:r>
            <a:r>
              <a:rPr lang="en-IN" sz="2800" dirty="0" smtClean="0"/>
              <a:t>RA.</a:t>
            </a:r>
          </a:p>
          <a:p>
            <a:r>
              <a:rPr lang="en-IN" sz="2800" dirty="0" smtClean="0"/>
              <a:t>Guided </a:t>
            </a:r>
            <a:r>
              <a:rPr lang="en-IN" sz="2800" dirty="0" smtClean="0"/>
              <a:t>by :								</a:t>
            </a:r>
            <a:r>
              <a:rPr lang="en-IN" sz="2800" dirty="0" smtClean="0"/>
              <a:t>Prof.</a:t>
            </a:r>
            <a:r>
              <a:rPr lang="en-IN" sz="2800" dirty="0" smtClean="0"/>
              <a:t>Mr.Gangundi.R.Y </a:t>
            </a:r>
            <a:r>
              <a:rPr lang="en-IN" sz="2800" dirty="0" smtClean="0"/>
              <a:t>Sir</a:t>
            </a:r>
            <a:endParaRPr lang="en-IN" sz="2800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797152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1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534400" cy="396240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b="1" dirty="0" smtClean="0"/>
          </a:p>
          <a:p>
            <a:pPr marL="914400" lvl="2" indent="0">
              <a:buNone/>
            </a:pPr>
            <a:r>
              <a:rPr lang="en-US" b="1" dirty="0" smtClean="0"/>
              <a:t>YOUTUBE  DATA ANALYSIS USING HADOOP</a:t>
            </a:r>
            <a:r>
              <a:rPr lang="en-US" dirty="0" smtClean="0"/>
              <a:t>,Here we will find out What are the Top rated  videos, most liked videos, most disliked videos, Top views of videos, Average ratings of videos which are uploaded.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00600" cy="11430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3600" dirty="0" smtClean="0"/>
              <a:t>Problem Statement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80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399"/>
            <a:ext cx="8229600" cy="3886201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400" dirty="0" smtClean="0"/>
              <a:t>The main objective of this project is to focus on how data generated from YouTube can be mined Utilized by different companies to make targeted, real time &amp; informed decisions about their product that can increase their market share.</a:t>
            </a:r>
          </a:p>
          <a:p>
            <a:pPr marL="914400" lvl="2" indent="0">
              <a:buNone/>
            </a:pPr>
            <a:r>
              <a:rPr lang="en-US" sz="24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38800" cy="1143000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3200" dirty="0" smtClean="0"/>
              <a:t>Objective of Project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677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our project we analyze the data to identify the </a:t>
            </a:r>
            <a:r>
              <a:rPr lang="en-US" sz="2400" dirty="0" smtClean="0"/>
              <a:t>Top rated  videos, most liked videos, most disliked videos, Top views of videos, Average ratings of videos which are uploaded.</a:t>
            </a:r>
          </a:p>
          <a:p>
            <a:r>
              <a:rPr lang="en-US" sz="2400" dirty="0" smtClean="0"/>
              <a:t>The dataset is gathered using websites and stored in Hadoop Distributed file system to configure Master-Slave architecture.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14300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3600" dirty="0" smtClean="0"/>
              <a:t>Planning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224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Analysis of YouTube datasets using Hadoop Mapreduce is as follows:</a:t>
            </a:r>
          </a:p>
          <a:p>
            <a:pPr marL="624078" indent="-514350">
              <a:buFont typeface="+mj-lt"/>
              <a:buAutoNum type="arabicParenR"/>
            </a:pPr>
            <a:r>
              <a:rPr lang="en-US" sz="2400" dirty="0" smtClean="0"/>
              <a:t>The Top categories in which the most no.of videos are uploaded.</a:t>
            </a:r>
          </a:p>
          <a:p>
            <a:pPr marL="624078" indent="-514350">
              <a:buFont typeface="+mj-lt"/>
              <a:buAutoNum type="arabicParenR"/>
            </a:pPr>
            <a:r>
              <a:rPr lang="en-US" sz="2400" dirty="0" smtClean="0"/>
              <a:t>To identify the top above 4.90 rated videos.</a:t>
            </a:r>
          </a:p>
          <a:p>
            <a:pPr marL="624078" indent="-514350">
              <a:buFont typeface="+mj-lt"/>
              <a:buAutoNum type="arabicParenR"/>
            </a:pPr>
            <a:r>
              <a:rPr lang="en-US" sz="2400" dirty="0" smtClean="0"/>
              <a:t>To identify the most liked videos are uploaded.</a:t>
            </a:r>
          </a:p>
          <a:p>
            <a:pPr marL="624078" indent="-514350">
              <a:buFont typeface="+mj-lt"/>
              <a:buAutoNum type="arabicParenR"/>
            </a:pPr>
            <a:r>
              <a:rPr lang="en-US" sz="2400" dirty="0" smtClean="0"/>
              <a:t>To </a:t>
            </a:r>
            <a:r>
              <a:rPr lang="en-US" sz="2400" dirty="0"/>
              <a:t>identify the most </a:t>
            </a:r>
            <a:r>
              <a:rPr lang="en-US" sz="2400" dirty="0" smtClean="0"/>
              <a:t>disliked </a:t>
            </a:r>
            <a:r>
              <a:rPr lang="en-US" sz="2400" dirty="0"/>
              <a:t>videos are uploaded</a:t>
            </a:r>
            <a:r>
              <a:rPr lang="en-US" sz="2400" dirty="0" smtClean="0"/>
              <a:t>.</a:t>
            </a:r>
          </a:p>
          <a:p>
            <a:pPr marL="624078" indent="-514350">
              <a:buFont typeface="+mj-lt"/>
              <a:buAutoNum type="arabicParenR"/>
            </a:pPr>
            <a:r>
              <a:rPr lang="en-US" sz="2400" dirty="0" smtClean="0"/>
              <a:t>To identify the top views of uploaded videos.</a:t>
            </a:r>
          </a:p>
          <a:p>
            <a:pPr marL="624078" indent="-514350">
              <a:buFont typeface="+mj-lt"/>
              <a:buAutoNum type="arabicParenR"/>
            </a:pPr>
            <a:r>
              <a:rPr lang="en-US" sz="2400" dirty="0" smtClean="0"/>
              <a:t>To identify the Average ratings of uploaded video.</a:t>
            </a:r>
            <a:endParaRPr lang="en-US" sz="2400" dirty="0"/>
          </a:p>
          <a:p>
            <a:pPr marL="624078" indent="-514350">
              <a:buFont typeface="+mj-lt"/>
              <a:buAutoNum type="arabicParenR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14300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3600" dirty="0" smtClean="0"/>
              <a:t>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145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2546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checks whether the system can be developed with available funds.</a:t>
            </a:r>
          </a:p>
          <a:p>
            <a:r>
              <a:rPr lang="en-US" sz="2400" dirty="0" smtClean="0"/>
              <a:t>YouTube Data Analysis does not require enormous amount of money to be developed.</a:t>
            </a:r>
          </a:p>
          <a:p>
            <a:r>
              <a:rPr lang="en-US" sz="2400" dirty="0" smtClean="0"/>
              <a:t>This can be done economically if planned properly, so it is economically feasible.</a:t>
            </a:r>
          </a:p>
          <a:p>
            <a:r>
              <a:rPr lang="en-US" sz="2400" dirty="0" smtClean="0"/>
              <a:t>The cost of project depends upon number of man-hours required.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3600" dirty="0" smtClean="0"/>
              <a:t>Cost Estimation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47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02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Langauges:Java with Hadoop package, Python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Tools: Hadoop setup is required,Pycharm to create 	     GUI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3600" dirty="0" smtClean="0"/>
              <a:t>Languages &amp; Tools Used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711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685800" y="7619999"/>
            <a:ext cx="7772400" cy="15240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</TotalTime>
  <Words>292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PowerPoint Presentation</vt:lpstr>
      <vt:lpstr>PowerPoint Presentation</vt:lpstr>
      <vt:lpstr>Problem Statement</vt:lpstr>
      <vt:lpstr>Objective of Project</vt:lpstr>
      <vt:lpstr>Planning</vt:lpstr>
      <vt:lpstr>Analysis</vt:lpstr>
      <vt:lpstr>Cost Estimation</vt:lpstr>
      <vt:lpstr>Languages &amp; Tools Used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SAI</cp:lastModifiedBy>
  <cp:revision>10</cp:revision>
  <dcterms:created xsi:type="dcterms:W3CDTF">2019-04-02T14:00:42Z</dcterms:created>
  <dcterms:modified xsi:type="dcterms:W3CDTF">2019-04-02T15:18:11Z</dcterms:modified>
</cp:coreProperties>
</file>