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3376-38F9-F9E8-68CA-7655FE2C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68E4E1-C915-70F9-E826-61F32900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F2C7F-FA65-C123-6B19-A6120DB4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7A177-3DB0-D4F6-7CAE-7E2AAFD5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717F1-9693-268A-DC8F-30326DE0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82AAD-25B0-0DB4-D5E5-8EE71CA8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71547-86C2-6FF1-789F-DE5DAA42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76574-87C0-6D0E-3ED3-A0B90C1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09417-57DD-9094-A83E-BC663319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79C2-4620-A003-8D1B-8AF6BA14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313CE-E995-B4D7-52A7-D2A61178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66640-5AC8-289B-F44C-30A5A7B5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B3CA-6164-3C6B-67D7-663248E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0700A-2BEC-7DAB-1A7D-CE5A79B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5776-10B6-0730-2C5D-550F5AE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4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F94B-D17D-EE11-B44A-CF2E2044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F8E91-2153-B6E8-F92B-A2361F51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0383-405F-305D-5854-2980609E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B1FD7-0795-4F46-44C8-CD9825C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A4094-7BA7-9166-5326-4B6B21B8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DF80-2E38-4F09-446A-DFA7548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633FA-4D7B-3A45-A506-1AA8F7DC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DD79C-1CC7-CEE0-8687-0F81C6A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93438-49E5-D8B4-F106-454B03F5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ED3BB-64AD-2A6A-CEC7-7F8F454F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5BC5-33BA-407A-A42C-6AFA8BF6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BCDBC-3100-8366-CE32-9EFEC4AE5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AA787-DFEC-52F3-E68D-BFBD8E56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E8421-05AE-4E0B-711C-0E9CF9E7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7F3AE-C48C-2DCD-4298-9F822115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FA6DF-688D-01E2-50C2-8DCB9AAA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AB79-63A9-1387-B6A1-D130D40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DD348-A334-D02C-0B49-A0C261C6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0DA86-7879-F332-86BD-300FD4B7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CAFA2-C3C9-E03F-2740-215516D8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C81DD3-BFFC-D7BB-97F3-AC639FB91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29714-A806-02E0-5625-D71A8B4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36DB9-538D-08DE-6D4C-46BDFC4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975737-7554-586B-E8AB-B755FC2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9AD1-4A41-8749-CA45-74F7C492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34948-E2F2-B78C-D0E2-4FEA24DE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547AE-B418-32F1-DA56-D31BF4E0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D2A7F1-812A-1F0B-F89F-B2593856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8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E84B0-D4C9-6C86-CAD0-472F6D6C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BD53D-F92C-5393-17B3-33343092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96009-E117-182C-8C48-D7904712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0F23-388D-1F8B-579D-A12961E1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D8B67-C0D8-12DA-C9AC-474EBA7A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C1545-AAE4-5DF5-7279-424D58F8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AD318-3B8E-84B3-13B6-D3E0BCCF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4F54C-B80A-BF02-C8DE-AAEF7166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C37D-5CE1-B3E2-19C4-AB1F2A1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7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9B50-077C-2CF4-58AF-BA146A66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D3DB29-9984-5FB5-F591-E3B4C787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3F646-A75B-E0DE-49E7-6A34178F9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BA07F-F7E3-67EE-ED1C-86CCF915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D4C9C-D1E8-A964-3994-954AC989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8BD5F-F223-B792-AAE6-EA0B62A2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31AE3-DAE7-05D8-B6F5-644A99A3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2D659-00A2-50EA-4B05-1A501EA5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147F7-9907-739A-83DB-3F60074C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463D3-8C90-454C-972D-D6CA6E53D42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3A4FB-6882-C183-E963-6739ADDD8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F68D9-3EA6-24DE-D0CE-3C9A5717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F931A-917D-4C63-A3A4-6C4509A2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文件夹 纯色填充">
            <a:extLst>
              <a:ext uri="{FF2B5EF4-FFF2-40B4-BE49-F238E27FC236}">
                <a16:creationId xmlns:a16="http://schemas.microsoft.com/office/drawing/2014/main" id="{D98388CE-15B5-6F2E-C52E-1E9D65A4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455" y="1477818"/>
            <a:ext cx="914400" cy="9144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F63BFB-7690-63DD-4E02-2D6B26EC29D5}"/>
              </a:ext>
            </a:extLst>
          </p:cNvPr>
          <p:cNvCxnSpPr/>
          <p:nvPr/>
        </p:nvCxnSpPr>
        <p:spPr>
          <a:xfrm>
            <a:off x="2770909" y="1935018"/>
            <a:ext cx="516312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6B156E7-7443-2493-8BDB-E46B5F53A0C1}"/>
              </a:ext>
            </a:extLst>
          </p:cNvPr>
          <p:cNvSpPr txBox="1"/>
          <p:nvPr/>
        </p:nvSpPr>
        <p:spPr>
          <a:xfrm>
            <a:off x="1408546" y="1152421"/>
            <a:ext cx="19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 version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形 16" descr="文件夹 纯色填充">
            <a:extLst>
              <a:ext uri="{FF2B5EF4-FFF2-40B4-BE49-F238E27FC236}">
                <a16:creationId xmlns:a16="http://schemas.microsoft.com/office/drawing/2014/main" id="{F3179E5A-5288-6AE4-53FF-FDB5C742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090" y="1477818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516D2CE-13E5-ABB8-5525-57723B367D4D}"/>
              </a:ext>
            </a:extLst>
          </p:cNvPr>
          <p:cNvSpPr txBox="1"/>
          <p:nvPr/>
        </p:nvSpPr>
        <p:spPr>
          <a:xfrm>
            <a:off x="7869384" y="2401454"/>
            <a:ext cx="19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Date: 17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14BE8C-18B9-FC4A-A474-8538C1AB9649}"/>
              </a:ext>
            </a:extLst>
          </p:cNvPr>
          <p:cNvSpPr txBox="1"/>
          <p:nvPr/>
        </p:nvSpPr>
        <p:spPr>
          <a:xfrm>
            <a:off x="3887480" y="204876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Several version iterations...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7E8911-FFD2-0981-966F-7AF502E26BEA}"/>
              </a:ext>
            </a:extLst>
          </p:cNvPr>
          <p:cNvSpPr txBox="1"/>
          <p:nvPr/>
        </p:nvSpPr>
        <p:spPr>
          <a:xfrm>
            <a:off x="7869384" y="1152421"/>
            <a:ext cx="19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Latest version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CC0956A-5DB6-34BD-A143-1E149A7A49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9418" y="1672358"/>
            <a:ext cx="302461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B78AFB8-35C3-605F-67EB-99DA586F67B5}"/>
              </a:ext>
            </a:extLst>
          </p:cNvPr>
          <p:cNvCxnSpPr>
            <a:cxnSpLocks/>
          </p:cNvCxnSpPr>
          <p:nvPr/>
        </p:nvCxnSpPr>
        <p:spPr>
          <a:xfrm flipH="1">
            <a:off x="4887281" y="1409700"/>
            <a:ext cx="8569" cy="36423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图形 43" descr="签入 纯色填充">
            <a:extLst>
              <a:ext uri="{FF2B5EF4-FFF2-40B4-BE49-F238E27FC236}">
                <a16:creationId xmlns:a16="http://schemas.microsoft.com/office/drawing/2014/main" id="{9C76BCED-636B-F3A0-F759-AE45B2881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532" y="3047785"/>
            <a:ext cx="586246" cy="586246"/>
          </a:xfrm>
          <a:prstGeom prst="rect">
            <a:avLst/>
          </a:prstGeom>
        </p:spPr>
      </p:pic>
      <p:pic>
        <p:nvPicPr>
          <p:cNvPr id="46" name="图形 45" descr="耳机 纯色填充">
            <a:extLst>
              <a:ext uri="{FF2B5EF4-FFF2-40B4-BE49-F238E27FC236}">
                <a16:creationId xmlns:a16="http://schemas.microsoft.com/office/drawing/2014/main" id="{55C2FAB1-7F21-2C98-23B0-628EB7CF5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2198" y="4298222"/>
            <a:ext cx="671163" cy="671163"/>
          </a:xfrm>
          <a:prstGeom prst="rect">
            <a:avLst/>
          </a:prstGeom>
        </p:spPr>
      </p:pic>
      <p:pic>
        <p:nvPicPr>
          <p:cNvPr id="48" name="图形 47" descr="自拍 纯色填充">
            <a:extLst>
              <a:ext uri="{FF2B5EF4-FFF2-40B4-BE49-F238E27FC236}">
                <a16:creationId xmlns:a16="http://schemas.microsoft.com/office/drawing/2014/main" id="{68700026-21A3-ADA1-1DDE-A91A7E8E4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3783" y="3005669"/>
            <a:ext cx="671163" cy="671163"/>
          </a:xfrm>
          <a:prstGeom prst="rect">
            <a:avLst/>
          </a:prstGeom>
        </p:spPr>
      </p:pic>
      <p:pic>
        <p:nvPicPr>
          <p:cNvPr id="50" name="图形 49" descr="视频博客 纯色填充">
            <a:extLst>
              <a:ext uri="{FF2B5EF4-FFF2-40B4-BE49-F238E27FC236}">
                <a16:creationId xmlns:a16="http://schemas.microsoft.com/office/drawing/2014/main" id="{3A66592C-0E55-A6E9-B5F6-C9DD565A5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7444" y="3014256"/>
            <a:ext cx="571589" cy="671163"/>
          </a:xfrm>
          <a:prstGeom prst="rect">
            <a:avLst/>
          </a:prstGeom>
        </p:spPr>
      </p:pic>
      <p:pic>
        <p:nvPicPr>
          <p:cNvPr id="52" name="图形 51" descr="汽车 纯色填充">
            <a:extLst>
              <a:ext uri="{FF2B5EF4-FFF2-40B4-BE49-F238E27FC236}">
                <a16:creationId xmlns:a16="http://schemas.microsoft.com/office/drawing/2014/main" id="{99CE7F0D-2F65-28F5-C69B-AC9AF86208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9670" y="2892638"/>
            <a:ext cx="914400" cy="9144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08F01C7-E403-24BF-705A-190A9580DC3A}"/>
              </a:ext>
            </a:extLst>
          </p:cNvPr>
          <p:cNvSpPr txBox="1"/>
          <p:nvPr/>
        </p:nvSpPr>
        <p:spPr>
          <a:xfrm>
            <a:off x="1260581" y="2412342"/>
            <a:ext cx="208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Date: 17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F5921B7-F5F2-2D04-E81C-5DBB69CACD59}"/>
              </a:ext>
            </a:extLst>
          </p:cNvPr>
          <p:cNvSpPr/>
          <p:nvPr/>
        </p:nvSpPr>
        <p:spPr>
          <a:xfrm>
            <a:off x="7000379" y="3294684"/>
            <a:ext cx="163701" cy="1600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44A1195-0814-7356-93F5-CEC8F794E3C6}"/>
              </a:ext>
            </a:extLst>
          </p:cNvPr>
          <p:cNvSpPr/>
          <p:nvPr/>
        </p:nvSpPr>
        <p:spPr>
          <a:xfrm>
            <a:off x="6646714" y="3294683"/>
            <a:ext cx="163701" cy="1600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9A9FDB-242E-A970-BE31-B3CE159724A6}"/>
              </a:ext>
            </a:extLst>
          </p:cNvPr>
          <p:cNvSpPr/>
          <p:nvPr/>
        </p:nvSpPr>
        <p:spPr>
          <a:xfrm>
            <a:off x="6296536" y="3299461"/>
            <a:ext cx="163701" cy="1600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7829F6-CB1E-DBFC-C5B6-AF768E7BFEE6}"/>
              </a:ext>
            </a:extLst>
          </p:cNvPr>
          <p:cNvCxnSpPr>
            <a:cxnSpLocks/>
          </p:cNvCxnSpPr>
          <p:nvPr/>
        </p:nvCxnSpPr>
        <p:spPr>
          <a:xfrm>
            <a:off x="4895850" y="4685838"/>
            <a:ext cx="297353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15884D7-F2B0-AC80-C5EC-D3F64385507D}"/>
              </a:ext>
            </a:extLst>
          </p:cNvPr>
          <p:cNvSpPr txBox="1"/>
          <p:nvPr/>
        </p:nvSpPr>
        <p:spPr>
          <a:xfrm>
            <a:off x="572386" y="3156242"/>
            <a:ext cx="1110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53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CF122FC-3686-8C40-1CB4-7793E95C8D6D}"/>
              </a:ext>
            </a:extLst>
          </p:cNvPr>
          <p:cNvSpPr txBox="1"/>
          <p:nvPr/>
        </p:nvSpPr>
        <p:spPr>
          <a:xfrm>
            <a:off x="1597333" y="3764640"/>
            <a:ext cx="118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Unmodified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24F80F-A6A8-DEDF-7991-BE5DF84CD2D1}"/>
              </a:ext>
            </a:extLst>
          </p:cNvPr>
          <p:cNvSpPr txBox="1"/>
          <p:nvPr/>
        </p:nvSpPr>
        <p:spPr>
          <a:xfrm>
            <a:off x="3524251" y="3756810"/>
            <a:ext cx="105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Modified </a:t>
            </a:r>
            <a:b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42A602-2558-AF7B-6942-A41B32317784}"/>
              </a:ext>
            </a:extLst>
          </p:cNvPr>
          <p:cNvSpPr txBox="1"/>
          <p:nvPr/>
        </p:nvSpPr>
        <p:spPr>
          <a:xfrm>
            <a:off x="5309087" y="3764790"/>
            <a:ext cx="26448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your modifications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to the temporary staged area and creates a 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index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your modifications based on your last commit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371B6B9-8B7E-24A6-DD4F-7788D2B2AE43}"/>
              </a:ext>
            </a:extLst>
          </p:cNvPr>
          <p:cNvSpPr/>
          <p:nvPr/>
        </p:nvSpPr>
        <p:spPr>
          <a:xfrm>
            <a:off x="2918740" y="2470904"/>
            <a:ext cx="205740" cy="53876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ADFD45-D9CD-3973-1B04-EA9710723E32}"/>
              </a:ext>
            </a:extLst>
          </p:cNvPr>
          <p:cNvSpPr txBox="1"/>
          <p:nvPr/>
        </p:nvSpPr>
        <p:spPr>
          <a:xfrm>
            <a:off x="2347415" y="2072761"/>
            <a:ext cx="155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You code here.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635C19-0228-BBC6-AAED-6357FA2A50D0}"/>
              </a:ext>
            </a:extLst>
          </p:cNvPr>
          <p:cNvCxnSpPr>
            <a:cxnSpLocks/>
          </p:cNvCxnSpPr>
          <p:nvPr/>
        </p:nvCxnSpPr>
        <p:spPr>
          <a:xfrm>
            <a:off x="1371600" y="3281960"/>
            <a:ext cx="851916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形 4" descr="数据库 纯色填充">
            <a:extLst>
              <a:ext uri="{FF2B5EF4-FFF2-40B4-BE49-F238E27FC236}">
                <a16:creationId xmlns:a16="http://schemas.microsoft.com/office/drawing/2014/main" id="{B1B8B0C1-7A47-A6DC-CD3A-70DCEF37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7133" y="2806840"/>
            <a:ext cx="914400" cy="914400"/>
          </a:xfrm>
          <a:prstGeom prst="rect">
            <a:avLst/>
          </a:prstGeom>
        </p:spPr>
      </p:pic>
      <p:pic>
        <p:nvPicPr>
          <p:cNvPr id="7" name="图形 6" descr="打开文件夹 纯色填充">
            <a:extLst>
              <a:ext uri="{FF2B5EF4-FFF2-40B4-BE49-F238E27FC236}">
                <a16:creationId xmlns:a16="http://schemas.microsoft.com/office/drawing/2014/main" id="{40FB2E90-AFFF-3282-629B-A0D55828F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7970" y="2844940"/>
            <a:ext cx="914400" cy="914400"/>
          </a:xfrm>
          <a:prstGeom prst="rect">
            <a:avLst/>
          </a:prstGeom>
        </p:spPr>
      </p:pic>
      <p:pic>
        <p:nvPicPr>
          <p:cNvPr id="8" name="图形 7" descr="打开文件夹 纯色填充">
            <a:extLst>
              <a:ext uri="{FF2B5EF4-FFF2-40B4-BE49-F238E27FC236}">
                <a16:creationId xmlns:a16="http://schemas.microsoft.com/office/drawing/2014/main" id="{52D5F6F6-8474-A5A7-2120-F90A66959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840" y="2844940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499CC10-493A-1E1C-CF64-90BCA45B9521}"/>
              </a:ext>
            </a:extLst>
          </p:cNvPr>
          <p:cNvSpPr txBox="1"/>
          <p:nvPr/>
        </p:nvSpPr>
        <p:spPr>
          <a:xfrm>
            <a:off x="4575601" y="2090503"/>
            <a:ext cx="155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git add [files]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形 19" descr="数据库 纯色填充">
            <a:extLst>
              <a:ext uri="{FF2B5EF4-FFF2-40B4-BE49-F238E27FC236}">
                <a16:creationId xmlns:a16="http://schemas.microsoft.com/office/drawing/2014/main" id="{8648FCF5-07D6-43CF-F484-DF5AB1F0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193" y="2815876"/>
            <a:ext cx="914400" cy="9144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4E6E224-FABB-6BFF-F3F2-86DBB0EB792D}"/>
              </a:ext>
            </a:extLst>
          </p:cNvPr>
          <p:cNvSpPr txBox="1"/>
          <p:nvPr/>
        </p:nvSpPr>
        <p:spPr>
          <a:xfrm>
            <a:off x="8066168" y="3764640"/>
            <a:ext cx="236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Git create a snapshot point to last 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index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236CF424-C9A4-9E90-B63D-EF1A4CA8C9E9}"/>
              </a:ext>
            </a:extLst>
          </p:cNvPr>
          <p:cNvSpPr/>
          <p:nvPr/>
        </p:nvSpPr>
        <p:spPr>
          <a:xfrm>
            <a:off x="7685439" y="2484121"/>
            <a:ext cx="205740" cy="53876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047821A2-7556-31C4-C891-C05EFF199A9A}"/>
              </a:ext>
            </a:extLst>
          </p:cNvPr>
          <p:cNvSpPr/>
          <p:nvPr/>
        </p:nvSpPr>
        <p:spPr>
          <a:xfrm>
            <a:off x="5103347" y="2476265"/>
            <a:ext cx="205740" cy="53876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CD78B45-9711-8680-52FA-4D01BFDB9B28}"/>
              </a:ext>
            </a:extLst>
          </p:cNvPr>
          <p:cNvSpPr txBox="1"/>
          <p:nvPr/>
        </p:nvSpPr>
        <p:spPr>
          <a:xfrm>
            <a:off x="6899096" y="2066259"/>
            <a:ext cx="177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git commit –m “msg”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左 9">
            <a:extLst>
              <a:ext uri="{FF2B5EF4-FFF2-40B4-BE49-F238E27FC236}">
                <a16:creationId xmlns:a16="http://schemas.microsoft.com/office/drawing/2014/main" id="{1CEE905A-DB99-6938-37E5-99C4ED8A74D5}"/>
              </a:ext>
            </a:extLst>
          </p:cNvPr>
          <p:cNvSpPr/>
          <p:nvPr/>
        </p:nvSpPr>
        <p:spPr>
          <a:xfrm>
            <a:off x="3480390" y="2595688"/>
            <a:ext cx="4986669" cy="401342"/>
          </a:xfrm>
          <a:prstGeom prst="leftArrow">
            <a:avLst>
              <a:gd name="adj1" fmla="val 50000"/>
              <a:gd name="adj2" fmla="val 7296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ABD75C-8FAF-AFE3-3F4F-2D18AC1BE79F}"/>
              </a:ext>
            </a:extLst>
          </p:cNvPr>
          <p:cNvSpPr/>
          <p:nvPr/>
        </p:nvSpPr>
        <p:spPr>
          <a:xfrm>
            <a:off x="7995684" y="2516371"/>
            <a:ext cx="574158" cy="5599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3E087026-690A-ECF8-63C8-7652465232BB}"/>
              </a:ext>
            </a:extLst>
          </p:cNvPr>
          <p:cNvSpPr/>
          <p:nvPr/>
        </p:nvSpPr>
        <p:spPr>
          <a:xfrm rot="10800000">
            <a:off x="2750286" y="2878117"/>
            <a:ext cx="2317900" cy="1260387"/>
          </a:xfrm>
          <a:prstGeom prst="bentArrow">
            <a:avLst>
              <a:gd name="adj1" fmla="val 15769"/>
              <a:gd name="adj2" fmla="val 15013"/>
              <a:gd name="adj3" fmla="val 25000"/>
              <a:gd name="adj4" fmla="val 4375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B37DEE-03A3-FE32-04B7-78FD6BBBCEAB}"/>
              </a:ext>
            </a:extLst>
          </p:cNvPr>
          <p:cNvSpPr/>
          <p:nvPr/>
        </p:nvSpPr>
        <p:spPr>
          <a:xfrm>
            <a:off x="4674781" y="2516370"/>
            <a:ext cx="574158" cy="5599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3BCDCC-2547-B025-54B2-AA0E29556310}"/>
              </a:ext>
            </a:extLst>
          </p:cNvPr>
          <p:cNvSpPr/>
          <p:nvPr/>
        </p:nvSpPr>
        <p:spPr>
          <a:xfrm>
            <a:off x="3083439" y="3657842"/>
            <a:ext cx="574158" cy="55998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BF8ED7E4-369A-05C4-CB46-E49D931DAD37}"/>
              </a:ext>
            </a:extLst>
          </p:cNvPr>
          <p:cNvSpPr/>
          <p:nvPr/>
        </p:nvSpPr>
        <p:spPr>
          <a:xfrm rot="10800000" flipV="1">
            <a:off x="4393903" y="1454213"/>
            <a:ext cx="2317900" cy="1265283"/>
          </a:xfrm>
          <a:prstGeom prst="bentArrow">
            <a:avLst>
              <a:gd name="adj1" fmla="val 15769"/>
              <a:gd name="adj2" fmla="val 15013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DBE471-20D8-3BA2-1EA9-48C4B5883700}"/>
              </a:ext>
            </a:extLst>
          </p:cNvPr>
          <p:cNvSpPr/>
          <p:nvPr/>
        </p:nvSpPr>
        <p:spPr>
          <a:xfrm>
            <a:off x="6335232" y="2516369"/>
            <a:ext cx="574158" cy="5599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A089A7-D7B2-A663-DD47-9A58896D4EC8}"/>
              </a:ext>
            </a:extLst>
          </p:cNvPr>
          <p:cNvSpPr/>
          <p:nvPr/>
        </p:nvSpPr>
        <p:spPr>
          <a:xfrm>
            <a:off x="4674781" y="1374895"/>
            <a:ext cx="574158" cy="559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58368C-A719-BA58-F13F-40FB4B3997D7}"/>
              </a:ext>
            </a:extLst>
          </p:cNvPr>
          <p:cNvSpPr/>
          <p:nvPr/>
        </p:nvSpPr>
        <p:spPr>
          <a:xfrm>
            <a:off x="3735571" y="2516368"/>
            <a:ext cx="574158" cy="5599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DFDDF3-66A0-4289-C4B7-7E94BD8D775A}"/>
              </a:ext>
            </a:extLst>
          </p:cNvPr>
          <p:cNvSpPr txBox="1"/>
          <p:nvPr/>
        </p:nvSpPr>
        <p:spPr>
          <a:xfrm>
            <a:off x="8667307" y="2595688"/>
            <a:ext cx="17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 or master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44EF8-4051-9016-0369-C64E35DD1B59}"/>
              </a:ext>
            </a:extLst>
          </p:cNvPr>
          <p:cNvSpPr txBox="1"/>
          <p:nvPr/>
        </p:nvSpPr>
        <p:spPr>
          <a:xfrm>
            <a:off x="5068187" y="3694874"/>
            <a:ext cx="5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11C5E6-4B91-F5E6-C9AC-978FFE6F803D}"/>
              </a:ext>
            </a:extLst>
          </p:cNvPr>
          <p:cNvSpPr txBox="1"/>
          <p:nvPr/>
        </p:nvSpPr>
        <p:spPr>
          <a:xfrm>
            <a:off x="6711803" y="1536696"/>
            <a:ext cx="17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Lishan Yang</dc:creator>
  <cp:lastModifiedBy>Lishan Yang</cp:lastModifiedBy>
  <cp:revision>69</cp:revision>
  <dcterms:created xsi:type="dcterms:W3CDTF">2024-05-28T11:40:26Z</dcterms:created>
  <dcterms:modified xsi:type="dcterms:W3CDTF">2024-05-29T07:33:31Z</dcterms:modified>
</cp:coreProperties>
</file>