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ed Hat Text Light"/>
      <p:regular r:id="rId31"/>
      <p:bold r:id="rId32"/>
      <p:italic r:id="rId33"/>
      <p:boldItalic r:id="rId34"/>
    </p:embeddedFont>
    <p:embeddedFont>
      <p:font typeface="Overpass"/>
      <p:regular r:id="rId35"/>
      <p:bold r:id="rId36"/>
      <p:italic r:id="rId37"/>
      <p:boldItalic r:id="rId38"/>
    </p:embeddedFont>
    <p:embeddedFont>
      <p:font typeface="Overpass Light"/>
      <p:regular r:id="rId39"/>
      <p:bold r:id="rId40"/>
      <p:italic r:id="rId41"/>
      <p:boldItalic r:id="rId42"/>
    </p:embeddedFont>
    <p:embeddedFont>
      <p:font typeface="Red Hat Display"/>
      <p:regular r:id="rId43"/>
      <p:bold r:id="rId44"/>
      <p:italic r:id="rId45"/>
      <p:boldItalic r:id="rId46"/>
    </p:embeddedFont>
    <p:embeddedFont>
      <p:font typeface="Quattrocento Sans"/>
      <p:regular r:id="rId47"/>
      <p:bold r:id="rId48"/>
      <p:italic r:id="rId49"/>
      <p:boldItalic r:id="rId50"/>
    </p:embeddedFont>
    <p:embeddedFont>
      <p:font typeface="Overpass SemiBold"/>
      <p:regular r:id="rId51"/>
      <p:bold r:id="rId52"/>
      <p:italic r:id="rId53"/>
      <p:boldItalic r:id="rId54"/>
    </p:embeddedFont>
    <p:embeddedFont>
      <p:font typeface="Red Hat Text"/>
      <p:regular r:id="rId55"/>
      <p:bold r:id="rId56"/>
      <p:italic r:id="rId57"/>
      <p:boldItalic r:id="rId58"/>
    </p:embeddedFont>
    <p:embeddedFont>
      <p:font typeface="Red Hat Display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Light-bold.fntdata"/><Relationship Id="rId42" Type="http://schemas.openxmlformats.org/officeDocument/2006/relationships/font" Target="fonts/OverpassLight-boldItalic.fntdata"/><Relationship Id="rId41" Type="http://schemas.openxmlformats.org/officeDocument/2006/relationships/font" Target="fonts/OverpassLight-italic.fntdata"/><Relationship Id="rId44" Type="http://schemas.openxmlformats.org/officeDocument/2006/relationships/font" Target="fonts/RedHatDisplay-bold.fntdata"/><Relationship Id="rId43" Type="http://schemas.openxmlformats.org/officeDocument/2006/relationships/font" Target="fonts/RedHatDisplay-regular.fntdata"/><Relationship Id="rId46" Type="http://schemas.openxmlformats.org/officeDocument/2006/relationships/font" Target="fonts/RedHatDisplay-boldItalic.fntdata"/><Relationship Id="rId45" Type="http://schemas.openxmlformats.org/officeDocument/2006/relationships/font" Target="fonts/RedHat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ttrocentoSans-bold.fntdata"/><Relationship Id="rId47" Type="http://schemas.openxmlformats.org/officeDocument/2006/relationships/font" Target="fonts/QuattrocentoSans-regular.fntdata"/><Relationship Id="rId4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Light-regular.fntdata"/><Relationship Id="rId30" Type="http://schemas.openxmlformats.org/officeDocument/2006/relationships/slide" Target="slides/slide25.xml"/><Relationship Id="rId33" Type="http://schemas.openxmlformats.org/officeDocument/2006/relationships/font" Target="fonts/RedHatTextLight-italic.fntdata"/><Relationship Id="rId32" Type="http://schemas.openxmlformats.org/officeDocument/2006/relationships/font" Target="fonts/RedHatTextLight-bold.fntdata"/><Relationship Id="rId35" Type="http://schemas.openxmlformats.org/officeDocument/2006/relationships/font" Target="fonts/Overpass-regular.fntdata"/><Relationship Id="rId34" Type="http://schemas.openxmlformats.org/officeDocument/2006/relationships/font" Target="fonts/RedHatTextLight-boldItalic.fntdata"/><Relationship Id="rId37" Type="http://schemas.openxmlformats.org/officeDocument/2006/relationships/font" Target="fonts/Overpass-italic.fntdata"/><Relationship Id="rId36" Type="http://schemas.openxmlformats.org/officeDocument/2006/relationships/font" Target="fonts/Overpass-bold.fntdata"/><Relationship Id="rId39" Type="http://schemas.openxmlformats.org/officeDocument/2006/relationships/font" Target="fonts/OverpassLight-regular.fntdata"/><Relationship Id="rId38" Type="http://schemas.openxmlformats.org/officeDocument/2006/relationships/font" Target="fonts/Overpass-boldItalic.fntdata"/><Relationship Id="rId62" Type="http://schemas.openxmlformats.org/officeDocument/2006/relationships/font" Target="fonts/RedHatDisplayLight-boldItalic.fntdata"/><Relationship Id="rId61" Type="http://schemas.openxmlformats.org/officeDocument/2006/relationships/font" Target="fonts/RedHatDisplayLigh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edHatDisplay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SemiBold-regular.fntdata"/><Relationship Id="rId50" Type="http://schemas.openxmlformats.org/officeDocument/2006/relationships/font" Target="fonts/QuattrocentoSans-boldItalic.fntdata"/><Relationship Id="rId53" Type="http://schemas.openxmlformats.org/officeDocument/2006/relationships/font" Target="fonts/OverpassSemiBold-italic.fntdata"/><Relationship Id="rId52" Type="http://schemas.openxmlformats.org/officeDocument/2006/relationships/font" Target="fonts/OverpassSemiBold-bold.fntdata"/><Relationship Id="rId11" Type="http://schemas.openxmlformats.org/officeDocument/2006/relationships/slide" Target="slides/slide6.xml"/><Relationship Id="rId55" Type="http://schemas.openxmlformats.org/officeDocument/2006/relationships/font" Target="fonts/RedHatText-regular.fntdata"/><Relationship Id="rId10" Type="http://schemas.openxmlformats.org/officeDocument/2006/relationships/slide" Target="slides/slide5.xml"/><Relationship Id="rId54" Type="http://schemas.openxmlformats.org/officeDocument/2006/relationships/font" Target="fonts/OverpassSemiBold-boldItalic.fntdata"/><Relationship Id="rId13" Type="http://schemas.openxmlformats.org/officeDocument/2006/relationships/slide" Target="slides/slide8.xml"/><Relationship Id="rId57" Type="http://schemas.openxmlformats.org/officeDocument/2006/relationships/font" Target="fonts/RedHatText-italic.fntdata"/><Relationship Id="rId12" Type="http://schemas.openxmlformats.org/officeDocument/2006/relationships/slide" Target="slides/slide7.xml"/><Relationship Id="rId56" Type="http://schemas.openxmlformats.org/officeDocument/2006/relationships/font" Target="fonts/RedHatText-bold.fntdata"/><Relationship Id="rId15" Type="http://schemas.openxmlformats.org/officeDocument/2006/relationships/slide" Target="slides/slide10.xml"/><Relationship Id="rId59" Type="http://schemas.openxmlformats.org/officeDocument/2006/relationships/font" Target="fonts/RedHatDisplayLight-regular.fntdata"/><Relationship Id="rId14" Type="http://schemas.openxmlformats.org/officeDocument/2006/relationships/slide" Target="slides/slide9.xml"/><Relationship Id="rId58" Type="http://schemas.openxmlformats.org/officeDocument/2006/relationships/font" Target="fonts/RedHatTex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7c5fa8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b7c5fa8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aca1c28b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aca1c28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aca1c28b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aca1c28b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aca1c28b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aca1c28b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aca1c28b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caca1c28b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aca1c28b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caca1c28b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caca1c28b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caca1c28b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aca1c28b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aca1c28b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aca1c28b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aca1c28b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aca1c28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aca1c28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caca1c28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caca1c28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7c5fa8e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7c5fa8e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caca1c28b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caca1c28b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aca1c28b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aca1c28b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aca1c28b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aca1c28b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aca1c28b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aca1c28b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caca1c28b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caca1c28b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aca1c28b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aca1c28b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901c8ac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901c8ac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The team would like a way to more easily manage their environment from end to end, i.e.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Provision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Maintain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901c8ac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901c8ac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aca1c28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aca1c28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caca1c28b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caca1c28b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aca1c28b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aca1c28b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aca1c28b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aca1c28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aca1c28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aca1c28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0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2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2.png"/><Relationship Id="rId3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4.png"/><Relationship Id="rId3" Type="http://schemas.openxmlformats.org/officeDocument/2006/relationships/image" Target="../media/image6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4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7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Relationship Id="rId3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STRICTLY INTERNAL ONLY</a:t>
            </a:r>
            <a:endParaRPr sz="6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1pPr>
            <a:lvl2pPr lvl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2pPr>
            <a:lvl3pPr lvl="2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3pPr>
            <a:lvl4pPr lvl="3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4pPr>
            <a:lvl5pPr lvl="4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5pPr>
            <a:lvl6pPr lvl="5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6pPr>
            <a:lvl7pPr lvl="6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7pPr>
            <a:lvl8pPr lvl="7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8pPr>
            <a:lvl9pPr lvl="8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12" name="Google Shape;112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15" name="Google Shape;115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9" name="Google Shape;119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23" name="Google Shape;123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8" name="Google Shape;128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34" name="Google Shape;134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36" name="Google Shape;136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ck">
  <p:cSld name="CUSTOM_4_1">
    <p:bg>
      <p:bgPr>
        <a:solidFill>
          <a:srgbClr val="14141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41" name="Google Shape;141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43" name="Google Shape;143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6" name="Google Shape;146;p15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47" name="Google Shape;14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">
  <p:cSld name="CUSTOM_4_2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50" name="Google Shape;150;p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52" name="Google Shape;152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606" cy="2280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cxnSp>
        <p:nvCxnSpPr>
          <p:cNvPr id="159" name="Google Shape;159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67" name="Google Shape;167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73" name="Google Shape;173;p18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5" name="Google Shape;175;p18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7" name="Google Shape;177;p18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83" name="Google Shape;183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19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9"/>
          <p:cNvSpPr txBox="1"/>
          <p:nvPr>
            <p:ph idx="4" type="subTitle"/>
          </p:nvPr>
        </p:nvSpPr>
        <p:spPr>
          <a:xfrm>
            <a:off x="5662075" y="2539250"/>
            <a:ext cx="5486400" cy="31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93" name="Google Shape;193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8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98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98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98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_2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Light"/>
              <a:buNone/>
              <a:defRPr sz="10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cxnSp>
        <p:nvCxnSpPr>
          <p:cNvPr id="201" name="Google Shape;201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07" name="Google Shape;207;p21"/>
          <p:cNvSpPr txBox="1"/>
          <p:nvPr>
            <p:ph idx="3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2">
  <p:cSld name="CUSTOM_4_2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10" name="Google Shape;210;p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12" name="Google Shape;212;p22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>
            <p:ph idx="2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19" name="Google Shape;219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3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23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sz="1500"/>
            </a:lvl9pPr>
          </a:lstStyle>
          <a:p/>
        </p:txBody>
      </p:sp>
      <p:sp>
        <p:nvSpPr>
          <p:cNvPr id="226" name="Google Shape;226;p23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sz="1500"/>
            </a:lvl9pPr>
          </a:lstStyle>
          <a:p/>
        </p:txBody>
      </p:sp>
      <p:sp>
        <p:nvSpPr>
          <p:cNvPr id="228" name="Google Shape;228;p23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sz="1500"/>
            </a:lvl9pPr>
          </a:lstStyle>
          <a:p/>
        </p:txBody>
      </p:sp>
      <p:sp>
        <p:nvSpPr>
          <p:cNvPr id="230" name="Google Shape;230;p23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sz="1500"/>
            </a:lvl9pPr>
          </a:lstStyle>
          <a:p/>
        </p:txBody>
      </p:sp>
      <p:sp>
        <p:nvSpPr>
          <p:cNvPr id="232" name="Google Shape;232;p23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 1">
  <p:cSld name="TITLE_1_1_1"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None/>
              <a:defRPr sz="9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None/>
              <a:defRPr sz="90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None/>
              <a:defRPr sz="90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None/>
              <a:defRPr sz="90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None/>
              <a:defRPr sz="90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None/>
              <a:defRPr sz="90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None/>
              <a:defRPr sz="90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None/>
              <a:defRPr sz="90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None/>
              <a:defRPr sz="90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42" name="Google Shape;242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48" name="Google Shape;248;p25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5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0" name="Google Shape;250;p25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251" name="Google Shape;251;p25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500"/>
            </a:lvl9pPr>
          </a:lstStyle>
          <a:p/>
        </p:txBody>
      </p:sp>
      <p:sp>
        <p:nvSpPr>
          <p:cNvPr id="252" name="Google Shape;252;p25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500"/>
            </a:lvl9pPr>
          </a:lstStyle>
          <a:p/>
        </p:txBody>
      </p:sp>
      <p:sp>
        <p:nvSpPr>
          <p:cNvPr id="254" name="Google Shape;254;p25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3">
  <p:cSld name="CUSTOM_4_24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58" name="Google Shape;258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60" name="Google Shape;260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Light"/>
              <a:buNone/>
              <a:defRPr sz="10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266" name="Google Shape;266;p2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67" name="Google Shape;267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27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27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2429100" y="2895600"/>
            <a:ext cx="79248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77" name="Google Shape;277;p28"/>
          <p:cNvSpPr txBox="1"/>
          <p:nvPr>
            <p:ph idx="1" type="subTitle"/>
          </p:nvPr>
        </p:nvSpPr>
        <p:spPr>
          <a:xfrm>
            <a:off x="2429100" y="4064000"/>
            <a:ext cx="6705600" cy="38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sz="2100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sz="2100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sz="2100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sz="2100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sz="2100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sz="2100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sz="2100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sz="21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78" name="Google Shape;278;p28"/>
          <p:cNvSpPr txBox="1"/>
          <p:nvPr>
            <p:ph idx="2" type="subTitle"/>
          </p:nvPr>
        </p:nvSpPr>
        <p:spPr>
          <a:xfrm>
            <a:off x="2429100" y="4673600"/>
            <a:ext cx="6096000" cy="15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 2">
  <p:cSld name="TITLE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0">
  <p:cSld name="CUSTOM_4_3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83" name="Google Shape;283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900"/>
              <a:buFont typeface="Red Hat Display Light"/>
              <a:buNone/>
              <a:defRPr sz="1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85" name="Google Shape;285;p3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 txBox="1"/>
          <p:nvPr>
            <p:ph idx="2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4">
  <p:cSld name="CUSTOM_4_3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91" name="Google Shape;291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Red Hat Display Light"/>
              <a:buNone/>
              <a:defRPr sz="24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93" name="Google Shape;293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00">
                <a:solidFill>
                  <a:srgbClr val="4D4D4F"/>
                </a:solidFill>
              </a:defRPr>
            </a:lvl1pPr>
            <a:lvl2pPr lvl="1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2pPr>
            <a:lvl3pPr lvl="2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3pPr>
            <a:lvl4pPr lvl="3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4pPr>
            <a:lvl5pPr lvl="4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5pPr>
            <a:lvl6pPr lvl="5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6pPr>
            <a:lvl7pPr lvl="6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7pPr>
            <a:lvl8pPr lvl="7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8pPr>
            <a:lvl9pPr lvl="8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133444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-16396" y="-16399"/>
            <a:ext cx="12192000" cy="617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625" lIns="89625" spcFirstLastPara="1" rIns="89625" wrap="square" tIns="8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133444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3 1">
  <p:cSld name="CUSTOM_4_3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05" name="Google Shape;305;p34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81975" y="6169556"/>
            <a:ext cx="731700" cy="1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4"/>
          <p:cNvSpPr txBox="1"/>
          <p:nvPr>
            <p:ph idx="1" type="subTitle"/>
          </p:nvPr>
        </p:nvSpPr>
        <p:spPr>
          <a:xfrm>
            <a:off x="885051" y="6169551"/>
            <a:ext cx="9182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700">
                <a:solidFill>
                  <a:srgbClr val="4D4D4F"/>
                </a:solidFill>
              </a:defRPr>
            </a:lvl1pPr>
            <a:lvl2pPr lvl="1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2pPr>
            <a:lvl3pPr lvl="2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3pPr>
            <a:lvl4pPr lvl="3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4pPr>
            <a:lvl5pPr lvl="4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5pPr>
            <a:lvl6pPr lvl="5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6pPr>
            <a:lvl7pPr lvl="6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7pPr>
            <a:lvl8pPr lvl="7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8pPr>
            <a:lvl9pPr lvl="8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Up">
  <p:cSld name="Two Up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429371" y="334969"/>
            <a:ext cx="11306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rtl="0" algn="l">
              <a:lnSpc>
                <a:spcPct val="1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421715" y="2347556"/>
            <a:ext cx="490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SzPts val="2600"/>
              <a:buNone/>
              <a:defRPr b="0" i="0" sz="2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0" algn="l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2" type="body"/>
          </p:nvPr>
        </p:nvSpPr>
        <p:spPr>
          <a:xfrm>
            <a:off x="6494795" y="2347556"/>
            <a:ext cx="490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SzPts val="2600"/>
              <a:buNone/>
              <a:defRPr b="0" i="0" sz="2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0" algn="l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3" type="body"/>
          </p:nvPr>
        </p:nvSpPr>
        <p:spPr>
          <a:xfrm>
            <a:off x="421713" y="2949801"/>
            <a:ext cx="49071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b="0" i="0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0" algn="l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313" name="Google Shape;313;p35"/>
          <p:cNvSpPr txBox="1"/>
          <p:nvPr>
            <p:ph idx="4" type="body"/>
          </p:nvPr>
        </p:nvSpPr>
        <p:spPr>
          <a:xfrm>
            <a:off x="6494793" y="2949801"/>
            <a:ext cx="49071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b="0" i="0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0" algn="l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Points">
  <p:cSld name="Six Point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429371" y="334969"/>
            <a:ext cx="11306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rtl="0" algn="ctr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845427" y="2495016"/>
            <a:ext cx="28464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spcBef>
                <a:spcPts val="2100"/>
              </a:spcBef>
              <a:spcAft>
                <a:spcPts val="0"/>
              </a:spcAft>
              <a:buSzPts val="2600"/>
              <a:buNone/>
              <a:defRPr/>
            </a:lvl2pPr>
            <a:lvl3pPr indent="-228600" lvl="2" marL="13716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317" name="Google Shape;317;p36"/>
          <p:cNvSpPr txBox="1"/>
          <p:nvPr>
            <p:ph idx="2" type="body"/>
          </p:nvPr>
        </p:nvSpPr>
        <p:spPr>
          <a:xfrm>
            <a:off x="4777257" y="2495016"/>
            <a:ext cx="28464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spcBef>
                <a:spcPts val="2100"/>
              </a:spcBef>
              <a:spcAft>
                <a:spcPts val="0"/>
              </a:spcAft>
              <a:buSzPts val="2600"/>
              <a:buNone/>
              <a:defRPr/>
            </a:lvl2pPr>
            <a:lvl3pPr indent="-228600" lvl="2" marL="13716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318" name="Google Shape;318;p36"/>
          <p:cNvSpPr txBox="1"/>
          <p:nvPr>
            <p:ph idx="3" type="body"/>
          </p:nvPr>
        </p:nvSpPr>
        <p:spPr>
          <a:xfrm>
            <a:off x="8554536" y="2495016"/>
            <a:ext cx="28464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spcBef>
                <a:spcPts val="2100"/>
              </a:spcBef>
              <a:spcAft>
                <a:spcPts val="0"/>
              </a:spcAft>
              <a:buSzPts val="2600"/>
              <a:buNone/>
              <a:defRPr/>
            </a:lvl2pPr>
            <a:lvl3pPr indent="-228600" lvl="2" marL="13716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319" name="Google Shape;319;p36"/>
          <p:cNvSpPr txBox="1"/>
          <p:nvPr>
            <p:ph idx="4" type="body"/>
          </p:nvPr>
        </p:nvSpPr>
        <p:spPr>
          <a:xfrm>
            <a:off x="845427" y="4648828"/>
            <a:ext cx="28464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spcBef>
                <a:spcPts val="2100"/>
              </a:spcBef>
              <a:spcAft>
                <a:spcPts val="0"/>
              </a:spcAft>
              <a:buSzPts val="2600"/>
              <a:buNone/>
              <a:defRPr/>
            </a:lvl2pPr>
            <a:lvl3pPr indent="-228600" lvl="2" marL="13716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320" name="Google Shape;320;p36"/>
          <p:cNvSpPr txBox="1"/>
          <p:nvPr>
            <p:ph idx="5" type="body"/>
          </p:nvPr>
        </p:nvSpPr>
        <p:spPr>
          <a:xfrm>
            <a:off x="4777257" y="4648828"/>
            <a:ext cx="28464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spcBef>
                <a:spcPts val="2100"/>
              </a:spcBef>
              <a:spcAft>
                <a:spcPts val="0"/>
              </a:spcAft>
              <a:buSzPts val="2600"/>
              <a:buNone/>
              <a:defRPr/>
            </a:lvl2pPr>
            <a:lvl3pPr indent="-228600" lvl="2" marL="13716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321" name="Google Shape;321;p36"/>
          <p:cNvSpPr txBox="1"/>
          <p:nvPr>
            <p:ph idx="6" type="body"/>
          </p:nvPr>
        </p:nvSpPr>
        <p:spPr>
          <a:xfrm>
            <a:off x="8554536" y="4648828"/>
            <a:ext cx="28464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spcBef>
                <a:spcPts val="2100"/>
              </a:spcBef>
              <a:spcAft>
                <a:spcPts val="0"/>
              </a:spcAft>
              <a:buSzPts val="2600"/>
              <a:buNone/>
              <a:defRPr/>
            </a:lvl2pPr>
            <a:lvl3pPr indent="-228600" lvl="2" marL="13716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SzPts val="2400"/>
              <a:buNone/>
              <a:defRPr/>
            </a:lvl5pPr>
            <a:lvl6pPr indent="-38100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2 1">
  <p:cSld name="CUSTOM_4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25" name="Google Shape;325;p38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81975" y="6169556"/>
            <a:ext cx="731700" cy="1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8"/>
          <p:cNvSpPr txBox="1"/>
          <p:nvPr>
            <p:ph idx="1" type="subTitle"/>
          </p:nvPr>
        </p:nvSpPr>
        <p:spPr>
          <a:xfrm>
            <a:off x="885051" y="6169551"/>
            <a:ext cx="9182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700">
                <a:solidFill>
                  <a:srgbClr val="4D4D4F"/>
                </a:solidFill>
              </a:defRPr>
            </a:lvl1pPr>
            <a:lvl2pPr lvl="1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2pPr>
            <a:lvl3pPr lvl="2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3pPr>
            <a:lvl4pPr lvl="3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4pPr>
            <a:lvl5pPr lvl="4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5pPr>
            <a:lvl6pPr lvl="5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6pPr>
            <a:lvl7pPr lvl="6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7pPr>
            <a:lvl8pPr lvl="7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8pPr>
            <a:lvl9pPr lvl="8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4 1">
  <p:cSld name="CUSTOM_4_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30" name="Google Shape;330;p39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81975" y="6169556"/>
            <a:ext cx="731700" cy="1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39"/>
          <p:cNvSpPr txBox="1"/>
          <p:nvPr>
            <p:ph idx="1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5">
  <p:cSld name="CUSTOM_4_5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35" name="Google Shape;335;p4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1975" y="6169556"/>
            <a:ext cx="731700" cy="1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Google Shape;337;p4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712" cy="22808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0"/>
          <p:cNvSpPr txBox="1"/>
          <p:nvPr>
            <p:ph idx="1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1275" y="1882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1275" y="3404473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1275" y="2705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1275" y="4214033"/>
            <a:ext cx="580517" cy="580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/>
        </p:nvSpPr>
        <p:spPr>
          <a:xfrm>
            <a:off x="269302" y="6566897"/>
            <a:ext cx="28230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800"/>
              <a:buFont typeface="Calibri"/>
              <a:buNone/>
            </a:pPr>
            <a:r>
              <a:rPr b="0" i="0" lang="en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rPr>
              <a:t>© Copyright Microsoft Corporation. All rights reserved. </a:t>
            </a:r>
            <a:endParaRPr sz="140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448212" y="6662817"/>
            <a:ext cx="52887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800"/>
              <a:buFont typeface="Calibri"/>
              <a:buNone/>
              <a:defRPr b="0" i="0" sz="800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3" name="Google Shape;343;p42"/>
          <p:cNvSpPr txBox="1"/>
          <p:nvPr>
            <p:ph idx="12" type="sldNum"/>
          </p:nvPr>
        </p:nvSpPr>
        <p:spPr>
          <a:xfrm>
            <a:off x="11708396" y="6667350"/>
            <a:ext cx="3633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2"/>
          <p:cNvSpPr txBox="1"/>
          <p:nvPr/>
        </p:nvSpPr>
        <p:spPr>
          <a:xfrm>
            <a:off x="447773" y="6477243"/>
            <a:ext cx="28230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800"/>
              <a:buFont typeface="Calibri"/>
              <a:buNone/>
            </a:pPr>
            <a:r>
              <a:rPr b="0" i="0" lang="en" sz="800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rPr>
              <a:t>© Copyright Microsoft Corporation. All rights reserved. </a:t>
            </a:r>
            <a:endParaRPr sz="1400"/>
          </a:p>
        </p:txBody>
      </p:sp>
      <p:cxnSp>
        <p:nvCxnSpPr>
          <p:cNvPr id="345" name="Google Shape;345;p42"/>
          <p:cNvCxnSpPr/>
          <p:nvPr/>
        </p:nvCxnSpPr>
        <p:spPr>
          <a:xfrm>
            <a:off x="448212" y="1508905"/>
            <a:ext cx="2689200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42"/>
          <p:cNvCxnSpPr/>
          <p:nvPr/>
        </p:nvCxnSpPr>
        <p:spPr>
          <a:xfrm>
            <a:off x="3271328" y="1508905"/>
            <a:ext cx="8475300" cy="0"/>
          </a:xfrm>
          <a:prstGeom prst="straightConnector1">
            <a:avLst/>
          </a:prstGeom>
          <a:noFill/>
          <a:ln cap="flat" cmpd="sng" w="1270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1">
  <p:cSld name="CUSTOM_4_22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349" name="Google Shape;349;p4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9pPr>
          </a:lstStyle>
          <a:p/>
        </p:txBody>
      </p:sp>
      <p:cxnSp>
        <p:nvCxnSpPr>
          <p:cNvPr id="350" name="Google Shape;350;p4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43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2" name="Google Shape;352;p4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500"/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4" name="Google Shape;354;p43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8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6">
  <p:cSld name="CUSTOM_4_33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57" name="Google Shape;357;p4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359" name="Google Shape;359;p44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4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>
            <p:ph idx="2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7">
  <p:cSld name="CUSTOM_4_34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65" name="Google Shape;365;p4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4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367" name="Google Shape;367;p4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4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6 1">
  <p:cSld name="CUSTOM_4_6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73" name="Google Shape;373;p4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4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375" name="Google Shape;375;p46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6" name="Google Shape;376;p4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6"/>
          <p:cNvSpPr txBox="1"/>
          <p:nvPr>
            <p:ph idx="2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 1">
  <p:cSld name="CUSTOM_4_2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80" name="Google Shape;380;p4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7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2" name="Google Shape;382;p4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 txBox="1"/>
          <p:nvPr>
            <p:ph idx="1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 2">
  <p:cSld name="CUSTOM_4_2_3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86" name="Google Shape;386;p4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8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8" name="Google Shape;388;p4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 txBox="1"/>
          <p:nvPr>
            <p:ph idx="1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2 2">
  <p:cSld name="CUSTOM_4_3_2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92" name="Google Shape;392;p4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9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4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9"/>
          <p:cNvSpPr txBox="1"/>
          <p:nvPr>
            <p:ph idx="1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 1 1">
  <p:cSld name="CUSTOM_4_2_2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99" name="Google Shape;399;p5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5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Display Light"/>
              <a:buNone/>
              <a:defRPr sz="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Display Light"/>
              <a:buNone/>
              <a:defRPr sz="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Display Light"/>
              <a:buNone/>
              <a:defRPr sz="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Display Light"/>
              <a:buNone/>
              <a:defRPr sz="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Display Light"/>
              <a:buNone/>
              <a:defRPr sz="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Display Light"/>
              <a:buNone/>
              <a:defRPr sz="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Display Light"/>
              <a:buNone/>
              <a:defRPr sz="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Display Light"/>
              <a:buNone/>
              <a:defRPr sz="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Display Light"/>
              <a:buNone/>
              <a:defRPr sz="900">
                <a:solidFill>
                  <a:srgbClr val="EE0000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9pPr>
          </a:lstStyle>
          <a:p/>
        </p:txBody>
      </p:sp>
      <p:cxnSp>
        <p:nvCxnSpPr>
          <p:cNvPr id="401" name="Google Shape;401;p5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5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Display Light"/>
                <a:ea typeface="Red Hat Display Light"/>
                <a:cs typeface="Red Hat Display Light"/>
                <a:sym typeface="Red Hat Display Light"/>
              </a:defRPr>
            </a:lvl1pPr>
            <a:lvl2pPr lvl="1" rtl="0" algn="ctr">
              <a:buNone/>
              <a:defRPr sz="800">
                <a:latin typeface="Red Hat Display Light"/>
                <a:ea typeface="Red Hat Display Light"/>
                <a:cs typeface="Red Hat Display Light"/>
                <a:sym typeface="Red Hat Display Light"/>
              </a:defRPr>
            </a:lvl2pPr>
            <a:lvl3pPr lvl="2" rtl="0" algn="ctr">
              <a:buNone/>
              <a:defRPr sz="800">
                <a:latin typeface="Red Hat Display Light"/>
                <a:ea typeface="Red Hat Display Light"/>
                <a:cs typeface="Red Hat Display Light"/>
                <a:sym typeface="Red Hat Display Light"/>
              </a:defRPr>
            </a:lvl3pPr>
            <a:lvl4pPr lvl="3" rtl="0" algn="ctr">
              <a:buNone/>
              <a:defRPr sz="800">
                <a:latin typeface="Red Hat Display Light"/>
                <a:ea typeface="Red Hat Display Light"/>
                <a:cs typeface="Red Hat Display Light"/>
                <a:sym typeface="Red Hat Display Light"/>
              </a:defRPr>
            </a:lvl4pPr>
            <a:lvl5pPr lvl="4" rtl="0" algn="ctr">
              <a:buNone/>
              <a:defRPr sz="800">
                <a:latin typeface="Red Hat Display Light"/>
                <a:ea typeface="Red Hat Display Light"/>
                <a:cs typeface="Red Hat Display Light"/>
                <a:sym typeface="Red Hat Display Light"/>
              </a:defRPr>
            </a:lvl5pPr>
            <a:lvl6pPr lvl="5" rtl="0" algn="ctr">
              <a:buNone/>
              <a:defRPr sz="800">
                <a:latin typeface="Red Hat Display Light"/>
                <a:ea typeface="Red Hat Display Light"/>
                <a:cs typeface="Red Hat Display Light"/>
                <a:sym typeface="Red Hat Display Light"/>
              </a:defRPr>
            </a:lvl6pPr>
            <a:lvl7pPr lvl="6" rtl="0" algn="ctr">
              <a:buNone/>
              <a:defRPr sz="800">
                <a:latin typeface="Red Hat Display Light"/>
                <a:ea typeface="Red Hat Display Light"/>
                <a:cs typeface="Red Hat Display Light"/>
                <a:sym typeface="Red Hat Display Light"/>
              </a:defRPr>
            </a:lvl7pPr>
            <a:lvl8pPr lvl="7" rtl="0" algn="ctr">
              <a:buNone/>
              <a:defRPr sz="800">
                <a:latin typeface="Red Hat Display Light"/>
                <a:ea typeface="Red Hat Display Light"/>
                <a:cs typeface="Red Hat Display Light"/>
                <a:sym typeface="Red Hat Display Light"/>
              </a:defRPr>
            </a:lvl8pPr>
            <a:lvl9pPr lvl="8" rtl="0" algn="ctr">
              <a:buNone/>
              <a:defRPr sz="800">
                <a:latin typeface="Red Hat Display Light"/>
                <a:ea typeface="Red Hat Display Light"/>
                <a:cs typeface="Red Hat Display Light"/>
                <a:sym typeface="Red Hat Display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p5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0"/>
          <p:cNvSpPr txBox="1"/>
          <p:nvPr>
            <p:ph idx="2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 1">
  <p:cSld name="CUSTOM_4_17_3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Red Hat Text Light"/>
              <a:buNone/>
              <a:defRPr sz="1100">
                <a:solidFill>
                  <a:srgbClr val="FF0000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407" name="Google Shape;407;p5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408" name="Google Shape;408;p5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51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5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5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0000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3" name="Google Shape;413;p51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51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04800" lvl="1" marL="914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100"/>
              </a:spcBef>
              <a:spcAft>
                <a:spcPts val="11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_1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417" name="Google Shape;417;p5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418" name="Google Shape;418;p5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2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5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5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2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52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4" name="Google Shape;424;p52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1 1">
  <p:cSld name="CUSTOM_4_2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sp>
        <p:nvSpPr>
          <p:cNvPr id="427" name="Google Shape;427;p5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428" name="Google Shape;428;p5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3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5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1" name="Google Shape;431;p5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3" name="Google Shape;433;p53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_4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Display Light"/>
              <a:buNone/>
              <a:defRPr sz="11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Display Light"/>
              <a:buNone/>
              <a:defRPr sz="11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Display Light"/>
              <a:buNone/>
              <a:defRPr sz="11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Display Light"/>
              <a:buNone/>
              <a:defRPr sz="11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Display Light"/>
              <a:buNone/>
              <a:defRPr sz="11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Display Light"/>
              <a:buNone/>
              <a:defRPr sz="11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Display Light"/>
              <a:buNone/>
              <a:defRPr sz="11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Display Light"/>
              <a:buNone/>
              <a:defRPr sz="11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Display Light"/>
              <a:buNone/>
              <a:defRPr sz="1100">
                <a:solidFill>
                  <a:schemeClr val="accent1"/>
                </a:solidFill>
                <a:latin typeface="Red Hat Display Light"/>
                <a:ea typeface="Red Hat Display Light"/>
                <a:cs typeface="Red Hat Display Light"/>
                <a:sym typeface="Red Hat Display Light"/>
              </a:defRPr>
            </a:lvl9pPr>
          </a:lstStyle>
          <a:p/>
        </p:txBody>
      </p:sp>
      <p:sp>
        <p:nvSpPr>
          <p:cNvPr id="436" name="Google Shape;436;p54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437" name="Google Shape;437;p5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4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5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p5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4"/>
          <p:cNvSpPr txBox="1"/>
          <p:nvPr>
            <p:ph idx="2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2" name="Google Shape;442;p54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3" name="Google Shape;443;p54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rtl="0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rtl="0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35000"/>
              </a:lnSpc>
              <a:spcBef>
                <a:spcPts val="1100"/>
              </a:spcBef>
              <a:spcAft>
                <a:spcPts val="11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 1">
  <p:cSld name="CUSTOM_4_18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cxnSp>
        <p:nvCxnSpPr>
          <p:cNvPr id="446" name="Google Shape;446;p5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55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5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55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50" name="Google Shape;450;p5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6 2">
  <p:cSld name="CUSTOM_4_6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453" name="Google Shape;453;p5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5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455" name="Google Shape;455;p56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6" name="Google Shape;456;p5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6"/>
          <p:cNvSpPr txBox="1"/>
          <p:nvPr>
            <p:ph idx="2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 1 1">
  <p:cSld name="CUSTOM_4_18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Light"/>
              <a:buNone/>
              <a:defRPr sz="1100">
                <a:solidFill>
                  <a:schemeClr val="accent1"/>
                </a:solidFill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/>
        </p:txBody>
      </p:sp>
      <p:cxnSp>
        <p:nvCxnSpPr>
          <p:cNvPr id="460" name="Google Shape;460;p5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7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5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1pPr>
            <a:lvl2pPr lvl="1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2pPr>
            <a:lvl3pPr lvl="2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3pPr>
            <a:lvl4pPr lvl="3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4pPr>
            <a:lvl5pPr lvl="4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5pPr>
            <a:lvl6pPr lvl="5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6pPr>
            <a:lvl7pPr lvl="6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7pPr>
            <a:lvl8pPr lvl="7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8pPr>
            <a:lvl9pPr lvl="8" rtl="0" algn="ctr">
              <a:buNone/>
              <a:defRPr sz="800">
                <a:latin typeface="Red Hat Text Light"/>
                <a:ea typeface="Red Hat Text Light"/>
                <a:cs typeface="Red Hat Text Light"/>
                <a:sym typeface="Red Hat Tex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57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64" name="Google Shape;464;p5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4">
  <p:cSld name="text only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609600" y="0"/>
            <a:ext cx="10363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verpass"/>
              <a:buNone/>
              <a:defRPr b="1" i="0" sz="37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"/>
              <a:buNone/>
              <a:defRPr i="0" sz="59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"/>
              <a:buNone/>
              <a:defRPr i="0" sz="59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"/>
              <a:buNone/>
              <a:defRPr i="0" sz="59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"/>
              <a:buNone/>
              <a:defRPr i="0" sz="59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0" lvl="5" marL="609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"/>
              <a:buNone/>
              <a:defRPr i="0" sz="59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0" lvl="6" marL="1219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"/>
              <a:buNone/>
              <a:defRPr i="0" sz="59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0" lvl="7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"/>
              <a:buNone/>
              <a:defRPr i="0" sz="59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0" lvl="8" marL="2438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"/>
              <a:buNone/>
              <a:defRPr i="0" sz="59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609600" y="1461367"/>
            <a:ext cx="110493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verpass"/>
              <a:buChar char="•"/>
              <a:defRPr i="0" sz="2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619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verpass"/>
              <a:buChar char="•"/>
              <a:defRPr i="0" sz="2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/>
              <a:buChar char="•"/>
              <a:defRPr i="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/>
              <a:buChar char="•"/>
              <a:defRPr i="0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/>
              <a:buChar char="•"/>
              <a:defRPr i="0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Char char="•"/>
              <a:defRPr i="0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Char char="•"/>
              <a:defRPr i="0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Char char="•"/>
              <a:defRPr i="0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Char char="•"/>
              <a:defRPr i="0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 3">
  <p:cSld name="CUSTOM_4_22_2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470" name="Google Shape;470;p5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59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5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5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9"/>
          <p:cNvSpPr txBox="1"/>
          <p:nvPr>
            <p:ph idx="1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 4">
  <p:cSld name="CUSTOM_4_22_3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477" name="Google Shape;477;p6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6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6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0" name="Google Shape;480;p6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0"/>
          <p:cNvSpPr txBox="1"/>
          <p:nvPr>
            <p:ph idx="1" type="subTitle"/>
          </p:nvPr>
        </p:nvSpPr>
        <p:spPr>
          <a:xfrm>
            <a:off x="885050" y="6169550"/>
            <a:ext cx="91827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68" name="Google Shape;6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7"/>
          <p:cNvSpPr txBox="1"/>
          <p:nvPr/>
        </p:nvSpPr>
        <p:spPr>
          <a:xfrm>
            <a:off x="5903450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5903450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8815525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8815525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84" name="Google Shape;84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6" name="Google Shape;86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88" name="Google Shape;88;p8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1pPr>
            <a:lvl2pPr lvl="1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2pPr>
            <a:lvl3pPr lvl="2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3pPr>
            <a:lvl4pPr lvl="3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4pPr>
            <a:lvl5pPr lvl="4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5pPr>
            <a:lvl6pPr lvl="5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6pPr>
            <a:lvl7pPr lvl="6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7pPr>
            <a:lvl8pPr lvl="7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8pPr>
            <a:lvl9pPr lvl="8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3" name="Google Shape;93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7" name="Google Shape;97;p9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99" name="Google Shape;9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02" name="Google Shape;102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9" name="Google Shape;109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verpass Light"/>
              <a:buChar char="●"/>
              <a:defRPr sz="21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302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○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302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■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302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302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○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302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■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302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302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○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302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Font typeface="Overpass Light"/>
              <a:buChar char="■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Relationship Id="rId4" Type="http://schemas.openxmlformats.org/officeDocument/2006/relationships/image" Target="../media/image6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Relationship Id="rId4" Type="http://schemas.openxmlformats.org/officeDocument/2006/relationships/image" Target="../media/image6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Relationship Id="rId4" Type="http://schemas.openxmlformats.org/officeDocument/2006/relationships/image" Target="../media/image6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6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9.png"/><Relationship Id="rId4" Type="http://schemas.openxmlformats.org/officeDocument/2006/relationships/image" Target="../media/image5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Relationship Id="rId4" Type="http://schemas.openxmlformats.org/officeDocument/2006/relationships/image" Target="../media/image6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png"/><Relationship Id="rId4" Type="http://schemas.openxmlformats.org/officeDocument/2006/relationships/image" Target="../media/image5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png"/><Relationship Id="rId4" Type="http://schemas.openxmlformats.org/officeDocument/2006/relationships/image" Target="../media/image6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png"/><Relationship Id="rId4" Type="http://schemas.openxmlformats.org/officeDocument/2006/relationships/image" Target="../media/image6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Relationship Id="rId4" Type="http://schemas.openxmlformats.org/officeDocument/2006/relationships/image" Target="../media/image6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Relationship Id="rId4" Type="http://schemas.openxmlformats.org/officeDocument/2006/relationships/image" Target="../media/image6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6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Relationship Id="rId4" Type="http://schemas.openxmlformats.org/officeDocument/2006/relationships/image" Target="../media/image7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Relationship Id="rId4" Type="http://schemas.openxmlformats.org/officeDocument/2006/relationships/image" Target="../media/image7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Relationship Id="rId4" Type="http://schemas.openxmlformats.org/officeDocument/2006/relationships/image" Target="../media/image7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9.png"/><Relationship Id="rId4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9.png"/><Relationship Id="rId4" Type="http://schemas.openxmlformats.org/officeDocument/2006/relationships/image" Target="../media/image5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 txBox="1"/>
          <p:nvPr>
            <p:ph type="title"/>
          </p:nvPr>
        </p:nvSpPr>
        <p:spPr>
          <a:xfrm>
            <a:off x="2120333" y="2389400"/>
            <a:ext cx="9473100" cy="142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/>
              <a:t>Cotiviti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/>
              <a:t>Ansible Review</a:t>
            </a:r>
            <a:endParaRPr i="1"/>
          </a:p>
        </p:txBody>
      </p:sp>
      <p:sp>
        <p:nvSpPr>
          <p:cNvPr id="487" name="Google Shape;487;p61"/>
          <p:cNvSpPr txBox="1"/>
          <p:nvPr>
            <p:ph idx="2" type="subTitle"/>
          </p:nvPr>
        </p:nvSpPr>
        <p:spPr>
          <a:xfrm>
            <a:off x="2120325" y="3809900"/>
            <a:ext cx="7924800" cy="20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6am slides by Alan Leberknight - Red Hat Solution Architect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0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inventory - basic</a:t>
            </a:r>
            <a:endParaRPr/>
          </a:p>
        </p:txBody>
      </p:sp>
      <p:sp>
        <p:nvSpPr>
          <p:cNvPr id="559" name="Google Shape;559;p7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0" name="Google Shape;5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0"/>
          <p:cNvSpPr txBox="1"/>
          <p:nvPr>
            <p:ph idx="4294967295" type="subTitle"/>
          </p:nvPr>
        </p:nvSpPr>
        <p:spPr>
          <a:xfrm>
            <a:off x="2587400" y="1648725"/>
            <a:ext cx="9963900" cy="39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[app1srv]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appserver01 ansible_host=10.42.0.2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appserver02 ansible_host=10.42.0.3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[web]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node-[1:30] ansible_host=10.42.0.[31:60]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[web:vars]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apache_listen_port=8080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apache_root_path=/var/www/mywebdocs/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[all:vars]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ansible_user=alan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ansible_ssh_private_key_file=/home/aleberkn/.ssh/id_rsa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62" name="Google Shape;562;p70"/>
          <p:cNvSpPr/>
          <p:nvPr/>
        </p:nvSpPr>
        <p:spPr>
          <a:xfrm>
            <a:off x="351438" y="1016700"/>
            <a:ext cx="1683900" cy="648900"/>
          </a:xfrm>
          <a:prstGeom prst="wedgeRectCallout">
            <a:avLst>
              <a:gd fmla="val 110370" name="adj1"/>
              <a:gd fmla="val 1257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not be a real hostname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Configuration</a:t>
            </a:r>
            <a:endParaRPr/>
          </a:p>
        </p:txBody>
      </p:sp>
      <p:sp>
        <p:nvSpPr>
          <p:cNvPr id="568" name="Google Shape;568;p7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9" name="Google Shape;56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71"/>
          <p:cNvSpPr txBox="1"/>
          <p:nvPr>
            <p:ph idx="4294967295" type="subTitle"/>
          </p:nvPr>
        </p:nvSpPr>
        <p:spPr>
          <a:xfrm>
            <a:off x="1114050" y="1421550"/>
            <a:ext cx="99639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Configuration files will be searched in the following order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71" name="Google Shape;57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600" y="1825050"/>
            <a:ext cx="87725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ad-hoc command</a:t>
            </a:r>
            <a:endParaRPr/>
          </a:p>
        </p:txBody>
      </p:sp>
      <p:sp>
        <p:nvSpPr>
          <p:cNvPr id="577" name="Google Shape;577;p7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8" name="Google Shape;57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2"/>
          <p:cNvSpPr txBox="1"/>
          <p:nvPr>
            <p:ph idx="4294967295" type="subTitle"/>
          </p:nvPr>
        </p:nvSpPr>
        <p:spPr>
          <a:xfrm>
            <a:off x="1114050" y="1421550"/>
            <a:ext cx="99639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80" name="Google Shape;58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300" y="2293175"/>
            <a:ext cx="88582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3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ad-hoc command: ping</a:t>
            </a:r>
            <a:endParaRPr/>
          </a:p>
        </p:txBody>
      </p:sp>
      <p:sp>
        <p:nvSpPr>
          <p:cNvPr id="586" name="Google Shape;586;p7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7" name="Google Shape;58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3"/>
          <p:cNvSpPr txBox="1"/>
          <p:nvPr>
            <p:ph idx="4294967295" type="subTitle"/>
          </p:nvPr>
        </p:nvSpPr>
        <p:spPr>
          <a:xfrm>
            <a:off x="1114050" y="1421550"/>
            <a:ext cx="99639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89" name="Google Shape;58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1538975"/>
            <a:ext cx="101060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Ansible Command</a:t>
            </a:r>
            <a:endParaRPr/>
          </a:p>
        </p:txBody>
      </p:sp>
      <p:sp>
        <p:nvSpPr>
          <p:cNvPr id="595" name="Google Shape;595;p7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6" name="Google Shape;59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4"/>
          <p:cNvSpPr txBox="1"/>
          <p:nvPr>
            <p:ph idx="4294967295" type="subTitle"/>
          </p:nvPr>
        </p:nvSpPr>
        <p:spPr>
          <a:xfrm>
            <a:off x="1114050" y="1421550"/>
            <a:ext cx="99639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Some basics to help you from getting stuck (--help)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98" name="Google Shape;59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675" y="2235700"/>
            <a:ext cx="93154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Ad-Hoc Commands</a:t>
            </a:r>
            <a:endParaRPr/>
          </a:p>
        </p:txBody>
      </p:sp>
      <p:sp>
        <p:nvSpPr>
          <p:cNvPr id="604" name="Google Shape;604;p7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5" name="Google Shape;60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5"/>
          <p:cNvSpPr txBox="1"/>
          <p:nvPr>
            <p:ph idx="4294967295" type="subTitle"/>
          </p:nvPr>
        </p:nvSpPr>
        <p:spPr>
          <a:xfrm>
            <a:off x="1114050" y="1421550"/>
            <a:ext cx="99639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Here are some common options: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07" name="Google Shape;60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075" y="1977450"/>
            <a:ext cx="100679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6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Ad-Hoc Commands</a:t>
            </a:r>
            <a:endParaRPr/>
          </a:p>
        </p:txBody>
      </p:sp>
      <p:sp>
        <p:nvSpPr>
          <p:cNvPr id="613" name="Google Shape;613;p7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4" name="Google Shape;61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6"/>
          <p:cNvSpPr txBox="1"/>
          <p:nvPr>
            <p:ph idx="4294967295" type="subTitle"/>
          </p:nvPr>
        </p:nvSpPr>
        <p:spPr>
          <a:xfrm>
            <a:off x="1114050" y="1421550"/>
            <a:ext cx="99639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Here are some common options: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16" name="Google Shape;61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075" y="1977450"/>
            <a:ext cx="101727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7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Ansible Playbook</a:t>
            </a:r>
            <a:endParaRPr/>
          </a:p>
        </p:txBody>
      </p:sp>
      <p:sp>
        <p:nvSpPr>
          <p:cNvPr id="622" name="Google Shape;622;p7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7"/>
          <p:cNvSpPr txBox="1"/>
          <p:nvPr>
            <p:ph idx="4294967295" type="subTitle"/>
          </p:nvPr>
        </p:nvSpPr>
        <p:spPr>
          <a:xfrm>
            <a:off x="2011600" y="1825050"/>
            <a:ext cx="75948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25" name="Google Shape;62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750" y="1421550"/>
            <a:ext cx="8097062" cy="47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8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Ansible Playbook</a:t>
            </a:r>
            <a:endParaRPr/>
          </a:p>
        </p:txBody>
      </p:sp>
      <p:sp>
        <p:nvSpPr>
          <p:cNvPr id="631" name="Google Shape;631;p7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78"/>
          <p:cNvSpPr txBox="1"/>
          <p:nvPr>
            <p:ph idx="4294967295" type="subTitle"/>
          </p:nvPr>
        </p:nvSpPr>
        <p:spPr>
          <a:xfrm>
            <a:off x="2011600" y="1825050"/>
            <a:ext cx="75948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34" name="Google Shape;63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200" y="1556575"/>
            <a:ext cx="7747200" cy="448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9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Ansible Playbook</a:t>
            </a:r>
            <a:endParaRPr/>
          </a:p>
        </p:txBody>
      </p:sp>
      <p:sp>
        <p:nvSpPr>
          <p:cNvPr id="640" name="Google Shape;640;p7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1" name="Google Shape;64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79"/>
          <p:cNvSpPr txBox="1"/>
          <p:nvPr>
            <p:ph idx="4294967295" type="subTitle"/>
          </p:nvPr>
        </p:nvSpPr>
        <p:spPr>
          <a:xfrm>
            <a:off x="2011600" y="1825050"/>
            <a:ext cx="75948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43" name="Google Shape;64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200" y="1679350"/>
            <a:ext cx="7861800" cy="448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/>
        </p:nvSpPr>
        <p:spPr>
          <a:xfrm>
            <a:off x="813675" y="606900"/>
            <a:ext cx="98937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ed Hat Display"/>
                <a:ea typeface="Red Hat Display"/>
                <a:cs typeface="Red Hat Display"/>
                <a:sym typeface="Red Hat Display"/>
              </a:rPr>
              <a:t>Agenda</a:t>
            </a:r>
            <a:endParaRPr sz="4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93" name="Google Shape;493;p62"/>
          <p:cNvSpPr txBox="1"/>
          <p:nvPr/>
        </p:nvSpPr>
        <p:spPr>
          <a:xfrm>
            <a:off x="813675" y="1553425"/>
            <a:ext cx="9164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266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▸"/>
            </a:pPr>
            <a:r>
              <a:rPr lang="en" sz="2400">
                <a:latin typeface="Red Hat Text"/>
                <a:ea typeface="Red Hat Text"/>
                <a:cs typeface="Red Hat Text"/>
                <a:sym typeface="Red Hat Text"/>
              </a:rPr>
              <a:t>Background</a:t>
            </a:r>
            <a:endParaRPr sz="2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0200" lvl="0" marL="266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▸"/>
            </a:pPr>
            <a:r>
              <a:rPr lang="en" sz="2400">
                <a:latin typeface="Red Hat Text"/>
                <a:ea typeface="Red Hat Text"/>
                <a:cs typeface="Red Hat Text"/>
                <a:sym typeface="Red Hat Text"/>
              </a:rPr>
              <a:t>Goals</a:t>
            </a:r>
            <a:endParaRPr sz="2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0200" lvl="0" marL="266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▸"/>
            </a:pPr>
            <a:r>
              <a:rPr lang="en" sz="2400">
                <a:latin typeface="Red Hat Text"/>
                <a:ea typeface="Red Hat Text"/>
                <a:cs typeface="Red Hat Text"/>
                <a:sym typeface="Red Hat Text"/>
              </a:rPr>
              <a:t>Ansible Review (Ansible, Tower, Inventories, Plays)</a:t>
            </a:r>
            <a:endParaRPr sz="2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0200" lvl="0" marL="266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▸"/>
            </a:pPr>
            <a:r>
              <a:rPr lang="en" sz="2400">
                <a:latin typeface="Red Hat Text"/>
                <a:ea typeface="Red Hat Text"/>
                <a:cs typeface="Red Hat Text"/>
                <a:sym typeface="Red Hat Text"/>
              </a:rPr>
              <a:t>Storage &amp; Ansible (what’s out there)</a:t>
            </a:r>
            <a:endParaRPr sz="2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0200" lvl="0" marL="266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▸"/>
            </a:pPr>
            <a:r>
              <a:rPr lang="en" sz="2400">
                <a:latin typeface="Red Hat Text"/>
                <a:ea typeface="Red Hat Text"/>
                <a:cs typeface="Red Hat Text"/>
                <a:sym typeface="Red Hat Text"/>
              </a:rPr>
              <a:t>Next Steps</a:t>
            </a:r>
            <a:endParaRPr sz="2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0200" lvl="0" marL="2667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accent1"/>
              </a:buClr>
              <a:buSzPts val="2400"/>
              <a:buFont typeface="Red Hat Text"/>
              <a:buChar char="▸"/>
            </a:pPr>
            <a:r>
              <a:rPr lang="en" sz="2400">
                <a:latin typeface="Red Hat Text"/>
                <a:ea typeface="Red Hat Text"/>
                <a:cs typeface="Red Hat Text"/>
                <a:sym typeface="Red Hat Text"/>
              </a:rPr>
              <a:t>Summary</a:t>
            </a:r>
            <a:endParaRPr sz="24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94" name="Google Shape;494;p6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62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62"/>
          <p:cNvSpPr txBox="1"/>
          <p:nvPr/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Overpass SemiBold"/>
                <a:ea typeface="Overpass SemiBold"/>
                <a:cs typeface="Overpass SemiBold"/>
                <a:sym typeface="Overpass SemiBold"/>
              </a:rPr>
              <a:t>‹#›</a:t>
            </a:fld>
            <a:endParaRPr sz="8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cxnSp>
        <p:nvCxnSpPr>
          <p:cNvPr id="497" name="Google Shape;497;p62"/>
          <p:cNvCxnSpPr/>
          <p:nvPr/>
        </p:nvCxnSpPr>
        <p:spPr>
          <a:xfrm>
            <a:off x="3902850" y="1143180"/>
            <a:ext cx="8289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62"/>
          <p:cNvCxnSpPr/>
          <p:nvPr/>
        </p:nvCxnSpPr>
        <p:spPr>
          <a:xfrm>
            <a:off x="6279029" y="990780"/>
            <a:ext cx="5912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0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an ansible playbook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80"/>
          <p:cNvSpPr txBox="1"/>
          <p:nvPr>
            <p:ph idx="4294967295" type="subTitle"/>
          </p:nvPr>
        </p:nvSpPr>
        <p:spPr>
          <a:xfrm>
            <a:off x="2011600" y="1825050"/>
            <a:ext cx="75948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The most important colors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52" name="Google Shape;65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100" y="2443163"/>
            <a:ext cx="86963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1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an ansible playbook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8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9" name="Google Shape;65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81"/>
          <p:cNvSpPr txBox="1"/>
          <p:nvPr>
            <p:ph idx="4294967295" type="subTitle"/>
          </p:nvPr>
        </p:nvSpPr>
        <p:spPr>
          <a:xfrm>
            <a:off x="2011600" y="1825050"/>
            <a:ext cx="75948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The most important colors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61" name="Google Shape;66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600" y="1403150"/>
            <a:ext cx="8471301" cy="50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2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8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2"/>
          <p:cNvSpPr txBox="1"/>
          <p:nvPr>
            <p:ph idx="4294967295" type="subTitle"/>
          </p:nvPr>
        </p:nvSpPr>
        <p:spPr>
          <a:xfrm>
            <a:off x="2011600" y="1825050"/>
            <a:ext cx="75948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The most important colors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70" name="Google Shape;67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850" y="1696900"/>
            <a:ext cx="77343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3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via VARS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8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7" name="Google Shape;67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3"/>
          <p:cNvSpPr txBox="1"/>
          <p:nvPr>
            <p:ph idx="4294967295" type="subTitle"/>
          </p:nvPr>
        </p:nvSpPr>
        <p:spPr>
          <a:xfrm>
            <a:off x="2011600" y="1825050"/>
            <a:ext cx="75948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The most important colors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79" name="Google Shape;67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1825050"/>
            <a:ext cx="78962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4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with VARS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8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6" name="Google Shape;68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84"/>
          <p:cNvSpPr txBox="1"/>
          <p:nvPr>
            <p:ph idx="4294967295" type="subTitle"/>
          </p:nvPr>
        </p:nvSpPr>
        <p:spPr>
          <a:xfrm>
            <a:off x="2011600" y="1825050"/>
            <a:ext cx="75948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The most important colors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88" name="Google Shape;68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850" y="1825050"/>
            <a:ext cx="7959196" cy="43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5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with FACTS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8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85"/>
          <p:cNvSpPr txBox="1"/>
          <p:nvPr>
            <p:ph idx="4294967295" type="subTitle"/>
          </p:nvPr>
        </p:nvSpPr>
        <p:spPr>
          <a:xfrm>
            <a:off x="2011600" y="1825050"/>
            <a:ext cx="75948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The most important colors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97" name="Google Shape;69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725" y="1825050"/>
            <a:ext cx="101536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3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04" name="Google Shape;504;p6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3"/>
          <p:cNvSpPr txBox="1"/>
          <p:nvPr>
            <p:ph idx="4294967295" type="subTitle"/>
          </p:nvPr>
        </p:nvSpPr>
        <p:spPr>
          <a:xfrm>
            <a:off x="1114050" y="1613650"/>
            <a:ext cx="9963900" cy="39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Storage team - configure storage for VM workloads running in a vmWare environment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Configure storage on storage devices such as netapp, pure storage, S3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06" name="Google Shape;5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 today</a:t>
            </a:r>
            <a:endParaRPr/>
          </a:p>
        </p:txBody>
      </p:sp>
      <p:sp>
        <p:nvSpPr>
          <p:cNvPr id="512" name="Google Shape;512;p6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64"/>
          <p:cNvSpPr txBox="1"/>
          <p:nvPr>
            <p:ph idx="4294967295" type="subTitle"/>
          </p:nvPr>
        </p:nvSpPr>
        <p:spPr>
          <a:xfrm>
            <a:off x="1114050" y="1613650"/>
            <a:ext cx="9963900" cy="39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Ansible review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Key parts of ansible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We’ll spend time writing plays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What’s a role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Ansible galaxy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Automation Hub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Ansible Tower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Why use it?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Review some features - I’ll walk through Tower in my lab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Things to think about 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14" name="Google Shape;5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>
            <p:ph type="title"/>
          </p:nvPr>
        </p:nvSpPr>
        <p:spPr>
          <a:xfrm>
            <a:off x="1752600" y="29451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happens when one person meets a problem they never want to solve again</a:t>
            </a:r>
            <a:endParaRPr/>
          </a:p>
        </p:txBody>
      </p:sp>
      <p:sp>
        <p:nvSpPr>
          <p:cNvPr id="520" name="Google Shape;520;p6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1" name="Google Shape;5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6"/>
          <p:cNvSpPr txBox="1"/>
          <p:nvPr>
            <p:ph type="title"/>
          </p:nvPr>
        </p:nvSpPr>
        <p:spPr>
          <a:xfrm>
            <a:off x="1752600" y="770175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Ansible?</a:t>
            </a:r>
            <a:endParaRPr/>
          </a:p>
        </p:txBody>
      </p:sp>
      <p:sp>
        <p:nvSpPr>
          <p:cNvPr id="527" name="Google Shape;527;p6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350" y="1715826"/>
            <a:ext cx="95345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7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Ansible automation works</a:t>
            </a:r>
            <a:endParaRPr/>
          </a:p>
        </p:txBody>
      </p:sp>
      <p:sp>
        <p:nvSpPr>
          <p:cNvPr id="535" name="Google Shape;535;p6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6" name="Google Shape;5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00" y="1825050"/>
            <a:ext cx="84963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543" name="Google Shape;543;p6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8"/>
          <p:cNvSpPr txBox="1"/>
          <p:nvPr>
            <p:ph idx="4294967295" type="subTitle"/>
          </p:nvPr>
        </p:nvSpPr>
        <p:spPr>
          <a:xfrm>
            <a:off x="1114050" y="1613650"/>
            <a:ext cx="9963900" cy="39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Ansible works against multiple systems in an inventory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is usually file based - we’ll discuss dynamic inventory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Can have multiple groups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Text"/>
              <a:buChar char="●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Can have variables for each group or even host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title"/>
          </p:nvPr>
        </p:nvSpPr>
        <p:spPr>
          <a:xfrm>
            <a:off x="1752600" y="85725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Inventory Example</a:t>
            </a:r>
            <a:endParaRPr/>
          </a:p>
        </p:txBody>
      </p:sp>
      <p:sp>
        <p:nvSpPr>
          <p:cNvPr id="551" name="Google Shape;551;p6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2" name="Google Shape;5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0"/>
            <a:ext cx="1331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9"/>
          <p:cNvSpPr txBox="1"/>
          <p:nvPr>
            <p:ph idx="4294967295" type="subTitle"/>
          </p:nvPr>
        </p:nvSpPr>
        <p:spPr>
          <a:xfrm>
            <a:off x="1114050" y="1613650"/>
            <a:ext cx="9963900" cy="39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# static inventory example: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[myservers]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10.42.0.2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10.42.0.6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10.42.0.7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10.42.0.8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10.42.0.100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host.example.com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