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8" r:id="rId4"/>
    <p:sldMasterId id="2147483759" r:id="rId5"/>
    <p:sldMasterId id="21474837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7102475" cy="9388475"/>
  <p:embeddedFontLst>
    <p:embeddedFont>
      <p:font typeface="Red Hat Text Medium"/>
      <p:regular r:id="rId28"/>
      <p:bold r:id="rId29"/>
      <p:italic r:id="rId30"/>
      <p:boldItalic r:id="rId31"/>
    </p:embeddedFont>
    <p:embeddedFont>
      <p:font typeface="Red Hat Display Medium"/>
      <p:regular r:id="rId32"/>
      <p:bold r:id="rId33"/>
      <p:italic r:id="rId34"/>
      <p:boldItalic r:id="rId35"/>
    </p:embeddedFont>
    <p:embeddedFont>
      <p:font typeface="Overpass"/>
      <p:regular r:id="rId36"/>
      <p:bold r:id="rId37"/>
      <p:italic r:id="rId38"/>
      <p:boldItalic r:id="rId39"/>
    </p:embeddedFont>
    <p:embeddedFont>
      <p:font typeface="Red Hat Display"/>
      <p:regular r:id="rId40"/>
      <p:bold r:id="rId41"/>
      <p:italic r:id="rId42"/>
      <p:boldItalic r:id="rId43"/>
    </p:embeddedFont>
    <p:embeddedFont>
      <p:font typeface="Overpass SemiBold"/>
      <p:regular r:id="rId44"/>
      <p:bold r:id="rId45"/>
      <p:italic r:id="rId46"/>
      <p:boldItalic r:id="rId47"/>
    </p:embeddedFont>
    <p:embeddedFont>
      <p:font typeface="Red Hat Tex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DA7219-6755-48F6-A09C-0CA44531C9C5}">
  <a:tblStyle styleId="{AFDA7219-6755-48F6-A09C-0CA44531C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Display-regular.fntdata"/><Relationship Id="rId42" Type="http://schemas.openxmlformats.org/officeDocument/2006/relationships/font" Target="fonts/RedHatDisplay-italic.fntdata"/><Relationship Id="rId41" Type="http://schemas.openxmlformats.org/officeDocument/2006/relationships/font" Target="fonts/RedHatDisplay-bold.fntdata"/><Relationship Id="rId44" Type="http://schemas.openxmlformats.org/officeDocument/2006/relationships/font" Target="fonts/OverpassSemiBold-regular.fntdata"/><Relationship Id="rId43" Type="http://schemas.openxmlformats.org/officeDocument/2006/relationships/font" Target="fonts/RedHatDisplay-boldItalic.fntdata"/><Relationship Id="rId46" Type="http://schemas.openxmlformats.org/officeDocument/2006/relationships/font" Target="fonts/OverpassSemiBold-italic.fntdata"/><Relationship Id="rId45" Type="http://schemas.openxmlformats.org/officeDocument/2006/relationships/font" Target="fonts/OverpassSemiBold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edHatText-regular.fntdata"/><Relationship Id="rId47" Type="http://schemas.openxmlformats.org/officeDocument/2006/relationships/font" Target="fonts/OverpassSemiBold-boldItalic.fntdata"/><Relationship Id="rId49" Type="http://schemas.openxmlformats.org/officeDocument/2006/relationships/font" Target="fonts/RedHatTex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edHatTextMedium-boldItalic.fntdata"/><Relationship Id="rId30" Type="http://schemas.openxmlformats.org/officeDocument/2006/relationships/font" Target="fonts/RedHatTextMedium-italic.fntdata"/><Relationship Id="rId33" Type="http://schemas.openxmlformats.org/officeDocument/2006/relationships/font" Target="fonts/RedHatDisplayMedium-bold.fntdata"/><Relationship Id="rId32" Type="http://schemas.openxmlformats.org/officeDocument/2006/relationships/font" Target="fonts/RedHatDisplayMedium-regular.fntdata"/><Relationship Id="rId35" Type="http://schemas.openxmlformats.org/officeDocument/2006/relationships/font" Target="fonts/RedHatDisplayMedium-boldItalic.fntdata"/><Relationship Id="rId34" Type="http://schemas.openxmlformats.org/officeDocument/2006/relationships/font" Target="fonts/RedHatDisplayMedium-italic.fntdata"/><Relationship Id="rId37" Type="http://schemas.openxmlformats.org/officeDocument/2006/relationships/font" Target="fonts/Overpass-bold.fntdata"/><Relationship Id="rId36" Type="http://schemas.openxmlformats.org/officeDocument/2006/relationships/font" Target="fonts/Overpass-regular.fntdata"/><Relationship Id="rId39" Type="http://schemas.openxmlformats.org/officeDocument/2006/relationships/font" Target="fonts/Overpass-boldItalic.fntdata"/><Relationship Id="rId38" Type="http://schemas.openxmlformats.org/officeDocument/2006/relationships/font" Target="fonts/Overpas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edHatTextMedium-regular.fntdata"/><Relationship Id="rId27" Type="http://schemas.openxmlformats.org/officeDocument/2006/relationships/slide" Target="slides/slide20.xml"/><Relationship Id="rId29" Type="http://schemas.openxmlformats.org/officeDocument/2006/relationships/font" Target="fonts/RedHatTextMedium-bold.fntdata"/><Relationship Id="rId51" Type="http://schemas.openxmlformats.org/officeDocument/2006/relationships/font" Target="fonts/RedHatText-boldItalic.fntdata"/><Relationship Id="rId50" Type="http://schemas.openxmlformats.org/officeDocument/2006/relationships/font" Target="fonts/RedHatText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23863" y="704850"/>
            <a:ext cx="6256337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248" y="4459526"/>
            <a:ext cx="5681979" cy="422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d44cdb4c47_0_5258:notes"/>
          <p:cNvSpPr/>
          <p:nvPr>
            <p:ph idx="2" type="sldImg"/>
          </p:nvPr>
        </p:nvSpPr>
        <p:spPr>
          <a:xfrm>
            <a:off x="394893" y="704136"/>
            <a:ext cx="6313200" cy="352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d44cdb4c47_0_5258:notes"/>
          <p:cNvSpPr txBox="1"/>
          <p:nvPr>
            <p:ph idx="1" type="body"/>
          </p:nvPr>
        </p:nvSpPr>
        <p:spPr>
          <a:xfrm>
            <a:off x="710247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425" lIns="94425" spcFirstLastPara="1" rIns="94425" wrap="square" tIns="94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d55102864c_0_152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d55102864c_0_152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d44cdb4c47_0_7503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d44cdb4c47_0_7503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d60585adb9_0_19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d60585adb9_0_19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d60585adb9_0_27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d60585adb9_0_27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d60585adb9_0_42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d60585adb9_0_42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d60585adb9_0_59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d60585adb9_0_59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d60585adb9_0_68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d60585adb9_0_68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d6ee92c8ce_0_0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d6ee92c8ce_0_0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d55102864c_0_9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d55102864c_0_9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d55102864c_0_1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d55102864c_0_1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d44cdb4c47_0_762:notes"/>
          <p:cNvSpPr/>
          <p:nvPr>
            <p:ph idx="2" type="sldImg"/>
          </p:nvPr>
        </p:nvSpPr>
        <p:spPr>
          <a:xfrm>
            <a:off x="394893" y="704136"/>
            <a:ext cx="6313200" cy="352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d44cdb4c47_0_762:notes"/>
          <p:cNvSpPr txBox="1"/>
          <p:nvPr>
            <p:ph idx="1" type="body"/>
          </p:nvPr>
        </p:nvSpPr>
        <p:spPr>
          <a:xfrm>
            <a:off x="710247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425" lIns="94425" spcFirstLastPara="1" rIns="94425" wrap="square" tIns="94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d44cdb4c47_0_6753:notes"/>
          <p:cNvSpPr/>
          <p:nvPr>
            <p:ph idx="2" type="sldImg"/>
          </p:nvPr>
        </p:nvSpPr>
        <p:spPr>
          <a:xfrm>
            <a:off x="394893" y="704136"/>
            <a:ext cx="6313200" cy="352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d44cdb4c47_0_6753:notes"/>
          <p:cNvSpPr txBox="1"/>
          <p:nvPr>
            <p:ph idx="1" type="body"/>
          </p:nvPr>
        </p:nvSpPr>
        <p:spPr>
          <a:xfrm>
            <a:off x="710247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425" lIns="94425" spcFirstLastPara="1" rIns="94425" wrap="square" tIns="94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d44cdb4c47_0_2265:notes"/>
          <p:cNvSpPr/>
          <p:nvPr>
            <p:ph idx="2" type="sldImg"/>
          </p:nvPr>
        </p:nvSpPr>
        <p:spPr>
          <a:xfrm>
            <a:off x="394893" y="704136"/>
            <a:ext cx="6313200" cy="352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d44cdb4c47_0_2265:notes"/>
          <p:cNvSpPr txBox="1"/>
          <p:nvPr>
            <p:ph idx="1" type="body"/>
          </p:nvPr>
        </p:nvSpPr>
        <p:spPr>
          <a:xfrm>
            <a:off x="710247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425" lIns="94425" spcFirstLastPara="1" rIns="94425" wrap="square" tIns="94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d55102864c_0_127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d55102864c_0_127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d55102864c_0_76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d55102864c_0_76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d55102864c_0_18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d55102864c_0_18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d55102864c_0_37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d55102864c_0_37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d55102864c_0_49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d55102864c_0_49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55102864c_0_85:notes"/>
          <p:cNvSpPr/>
          <p:nvPr>
            <p:ph idx="2" type="sldImg"/>
          </p:nvPr>
        </p:nvSpPr>
        <p:spPr>
          <a:xfrm>
            <a:off x="423863" y="704850"/>
            <a:ext cx="62562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55102864c_0_85:notes"/>
          <p:cNvSpPr txBox="1"/>
          <p:nvPr>
            <p:ph idx="1" type="body"/>
          </p:nvPr>
        </p:nvSpPr>
        <p:spPr>
          <a:xfrm>
            <a:off x="710248" y="4459526"/>
            <a:ext cx="56820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23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Relationship Id="rId3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Relationship Id="rId3" Type="http://schemas.openxmlformats.org/officeDocument/2006/relationships/image" Target="../media/image1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2.png"/><Relationship Id="rId3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1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3.png"/><Relationship Id="rId3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5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Relationship Id="rId3" Type="http://schemas.openxmlformats.org/officeDocument/2006/relationships/image" Target="../media/image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1.png"/><Relationship Id="rId3" Type="http://schemas.openxmlformats.org/officeDocument/2006/relationships/image" Target="../media/image8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1.png"/><Relationship Id="rId3" Type="http://schemas.openxmlformats.org/officeDocument/2006/relationships/image" Target="../media/image8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0.png"/><Relationship Id="rId3" Type="http://schemas.openxmlformats.org/officeDocument/2006/relationships/image" Target="../media/image8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4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9.png"/><Relationship Id="rId3" Type="http://schemas.openxmlformats.org/officeDocument/2006/relationships/image" Target="../media/image14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574452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None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23507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169870" y="4914900"/>
            <a:ext cx="8804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alesOutcomes_Logo_FINAL_Lockup.eps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8107" y="4933950"/>
            <a:ext cx="1293495" cy="188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 flipH="1" rot="10800000">
            <a:off x="0" y="4913231"/>
            <a:ext cx="9144000" cy="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/>
          <p:nvPr>
            <p:ph idx="2" type="pic"/>
          </p:nvPr>
        </p:nvSpPr>
        <p:spPr>
          <a:xfrm>
            <a:off x="3602105" y="376448"/>
            <a:ext cx="2151460" cy="945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None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ttp://salesoutcomes.com/wp-content/uploads/2013/01/SalesO_HOME_Banner_1000x180_F.jpg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52396"/>
            <a:ext cx="9144000" cy="164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0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467" name="Google Shape;1467;p10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10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10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0" name="Google Shape;1470;p10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103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2" name="Google Shape;1472;p103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73" name="Google Shape;1473;p103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1474" name="Google Shape;1474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6" name="Google Shape;1476;p10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10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p10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9" name="Google Shape;1479;p10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04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1" name="Google Shape;1481;p104"/>
          <p:cNvSpPr txBox="1"/>
          <p:nvPr>
            <p:ph idx="2" type="subTitle"/>
          </p:nvPr>
        </p:nvSpPr>
        <p:spPr>
          <a:xfrm>
            <a:off x="5141316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482" name="Google Shape;1482;p104"/>
          <p:cNvSpPr txBox="1"/>
          <p:nvPr>
            <p:ph idx="3" type="subTitle"/>
          </p:nvPr>
        </p:nvSpPr>
        <p:spPr>
          <a:xfrm>
            <a:off x="5141311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83" name="Google Shape;1483;p104"/>
          <p:cNvSpPr txBox="1"/>
          <p:nvPr>
            <p:ph idx="4" type="subTitle"/>
          </p:nvPr>
        </p:nvSpPr>
        <p:spPr>
          <a:xfrm>
            <a:off x="5141316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484" name="Google Shape;1484;p104"/>
          <p:cNvSpPr txBox="1"/>
          <p:nvPr>
            <p:ph idx="5" type="subTitle"/>
          </p:nvPr>
        </p:nvSpPr>
        <p:spPr>
          <a:xfrm>
            <a:off x="5141311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85" name="Google Shape;1485;p104"/>
          <p:cNvSpPr txBox="1"/>
          <p:nvPr>
            <p:ph idx="6" type="subTitle"/>
          </p:nvPr>
        </p:nvSpPr>
        <p:spPr>
          <a:xfrm>
            <a:off x="1563469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486" name="Google Shape;1486;p104"/>
          <p:cNvSpPr txBox="1"/>
          <p:nvPr>
            <p:ph idx="7" type="subTitle"/>
          </p:nvPr>
        </p:nvSpPr>
        <p:spPr>
          <a:xfrm>
            <a:off x="1563450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87" name="Google Shape;1487;p104"/>
          <p:cNvSpPr txBox="1"/>
          <p:nvPr>
            <p:ph idx="8" type="subTitle"/>
          </p:nvPr>
        </p:nvSpPr>
        <p:spPr>
          <a:xfrm>
            <a:off x="1563469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488" name="Google Shape;1488;p104"/>
          <p:cNvSpPr txBox="1"/>
          <p:nvPr>
            <p:ph idx="9" type="subTitle"/>
          </p:nvPr>
        </p:nvSpPr>
        <p:spPr>
          <a:xfrm>
            <a:off x="1563450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89" name="Google Shape;1489;p104"/>
          <p:cNvSpPr txBox="1"/>
          <p:nvPr>
            <p:ph idx="1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90" name="Google Shape;1490;p104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1" name="Google Shape;1491;p104"/>
          <p:cNvSpPr txBox="1"/>
          <p:nvPr>
            <p:ph idx="1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3" name="Google Shape;1493;p10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10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10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6" name="Google Shape;1496;p10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05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98" name="Google Shape;1498;p105"/>
          <p:cNvCxnSpPr/>
          <p:nvPr/>
        </p:nvCxnSpPr>
        <p:spPr>
          <a:xfrm>
            <a:off x="2562438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105"/>
          <p:cNvCxnSpPr/>
          <p:nvPr/>
        </p:nvCxnSpPr>
        <p:spPr>
          <a:xfrm>
            <a:off x="4572075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105"/>
          <p:cNvCxnSpPr/>
          <p:nvPr/>
        </p:nvCxnSpPr>
        <p:spPr>
          <a:xfrm>
            <a:off x="6581713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01" name="Google Shape;1501;p105"/>
          <p:cNvSpPr txBox="1"/>
          <p:nvPr>
            <p:ph idx="2" type="subTitle"/>
          </p:nvPr>
        </p:nvSpPr>
        <p:spPr>
          <a:xfrm>
            <a:off x="663806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02" name="Google Shape;1502;p105"/>
          <p:cNvSpPr txBox="1"/>
          <p:nvPr>
            <p:ph idx="3" type="subTitle"/>
          </p:nvPr>
        </p:nvSpPr>
        <p:spPr>
          <a:xfrm>
            <a:off x="663788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03" name="Google Shape;1503;p105"/>
          <p:cNvSpPr txBox="1"/>
          <p:nvPr>
            <p:ph idx="4" type="subTitle"/>
          </p:nvPr>
        </p:nvSpPr>
        <p:spPr>
          <a:xfrm>
            <a:off x="6692719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04" name="Google Shape;1504;p105"/>
          <p:cNvSpPr txBox="1"/>
          <p:nvPr>
            <p:ph idx="5" type="subTitle"/>
          </p:nvPr>
        </p:nvSpPr>
        <p:spPr>
          <a:xfrm>
            <a:off x="6692700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05" name="Google Shape;1505;p105"/>
          <p:cNvSpPr txBox="1"/>
          <p:nvPr>
            <p:ph idx="6" type="subTitle"/>
          </p:nvPr>
        </p:nvSpPr>
        <p:spPr>
          <a:xfrm>
            <a:off x="4683081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06" name="Google Shape;1506;p105"/>
          <p:cNvSpPr txBox="1"/>
          <p:nvPr>
            <p:ph idx="7" type="subTitle"/>
          </p:nvPr>
        </p:nvSpPr>
        <p:spPr>
          <a:xfrm>
            <a:off x="4683063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07" name="Google Shape;1507;p105"/>
          <p:cNvSpPr txBox="1"/>
          <p:nvPr>
            <p:ph idx="8" type="subTitle"/>
          </p:nvPr>
        </p:nvSpPr>
        <p:spPr>
          <a:xfrm>
            <a:off x="2673444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08" name="Google Shape;1508;p105"/>
          <p:cNvSpPr txBox="1"/>
          <p:nvPr>
            <p:ph idx="9" type="subTitle"/>
          </p:nvPr>
        </p:nvSpPr>
        <p:spPr>
          <a:xfrm>
            <a:off x="2673425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09" name="Google Shape;1509;p105"/>
          <p:cNvSpPr txBox="1"/>
          <p:nvPr>
            <p:ph idx="1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10" name="Google Shape;1510;p10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511" name="Google Shape;1511;p105"/>
          <p:cNvSpPr txBox="1"/>
          <p:nvPr>
            <p:ph idx="1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06"/>
          <p:cNvSpPr txBox="1"/>
          <p:nvPr>
            <p:ph idx="1" type="subTitle"/>
          </p:nvPr>
        </p:nvSpPr>
        <p:spPr>
          <a:xfrm>
            <a:off x="663788" y="2519025"/>
            <a:ext cx="24690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4" name="Google Shape;1514;p106"/>
          <p:cNvSpPr txBox="1"/>
          <p:nvPr>
            <p:ph type="title"/>
          </p:nvPr>
        </p:nvSpPr>
        <p:spPr>
          <a:xfrm>
            <a:off x="663788" y="930525"/>
            <a:ext cx="30861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15" name="Google Shape;1515;p106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516" name="Google Shape;1516;p10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10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10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9" name="Google Shape;1519;p10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06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1" name="Google Shape;1521;p106"/>
          <p:cNvSpPr txBox="1"/>
          <p:nvPr>
            <p:ph idx="4" type="subTitle"/>
          </p:nvPr>
        </p:nvSpPr>
        <p:spPr>
          <a:xfrm>
            <a:off x="5143013" y="1233038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22" name="Google Shape;1522;p106"/>
          <p:cNvSpPr txBox="1"/>
          <p:nvPr>
            <p:ph idx="5" type="subTitle"/>
          </p:nvPr>
        </p:nvSpPr>
        <p:spPr>
          <a:xfrm>
            <a:off x="5143013" y="930525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23" name="Google Shape;1523;p106"/>
          <p:cNvSpPr txBox="1"/>
          <p:nvPr>
            <p:ph idx="6" type="subTitle"/>
          </p:nvPr>
        </p:nvSpPr>
        <p:spPr>
          <a:xfrm>
            <a:off x="5143013" y="2373094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24" name="Google Shape;1524;p106"/>
          <p:cNvSpPr txBox="1"/>
          <p:nvPr>
            <p:ph idx="7" type="subTitle"/>
          </p:nvPr>
        </p:nvSpPr>
        <p:spPr>
          <a:xfrm>
            <a:off x="5143013" y="2070581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25" name="Google Shape;1525;p106"/>
          <p:cNvSpPr txBox="1"/>
          <p:nvPr>
            <p:ph idx="8" type="subTitle"/>
          </p:nvPr>
        </p:nvSpPr>
        <p:spPr>
          <a:xfrm>
            <a:off x="5143013" y="3513150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26" name="Google Shape;1526;p106"/>
          <p:cNvSpPr txBox="1"/>
          <p:nvPr>
            <p:ph idx="9" type="subTitle"/>
          </p:nvPr>
        </p:nvSpPr>
        <p:spPr>
          <a:xfrm>
            <a:off x="5143013" y="3210638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8" name="Google Shape;1528;p10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10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10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1" name="Google Shape;1531;p10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107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533" name="Google Shape;1533;p107"/>
          <p:cNvCxnSpPr/>
          <p:nvPr/>
        </p:nvCxnSpPr>
        <p:spPr>
          <a:xfrm>
            <a:off x="3229613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107"/>
          <p:cNvCxnSpPr/>
          <p:nvPr/>
        </p:nvCxnSpPr>
        <p:spPr>
          <a:xfrm>
            <a:off x="5914388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35" name="Google Shape;1535;p107"/>
          <p:cNvSpPr txBox="1"/>
          <p:nvPr>
            <p:ph idx="2" type="subTitle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36" name="Google Shape;1536;p107"/>
          <p:cNvSpPr txBox="1"/>
          <p:nvPr>
            <p:ph idx="3" type="subTitle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37" name="Google Shape;1537;p107"/>
          <p:cNvSpPr txBox="1"/>
          <p:nvPr>
            <p:ph idx="4" type="subTitle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38" name="Google Shape;1538;p107"/>
          <p:cNvSpPr txBox="1"/>
          <p:nvPr>
            <p:ph idx="5" type="subTitle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39" name="Google Shape;1539;p107"/>
          <p:cNvSpPr txBox="1"/>
          <p:nvPr>
            <p:ph idx="6" type="subTitle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40" name="Google Shape;1540;p107"/>
          <p:cNvSpPr txBox="1"/>
          <p:nvPr>
            <p:ph idx="7" type="subTitle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541" name="Google Shape;1541;p107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42" name="Google Shape;1542;p10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543" name="Google Shape;1543;p107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5" name="Google Shape;1545;p10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10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7" name="Google Shape;1547;p10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8" name="Google Shape;1548;p10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108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0" name="Google Shape;1550;p108"/>
          <p:cNvSpPr txBox="1"/>
          <p:nvPr>
            <p:ph idx="2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  <p:sp>
        <p:nvSpPr>
          <p:cNvPr id="1551" name="Google Shape;1551;p108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52" name="Google Shape;1552;p108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553" name="Google Shape;1553;p108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5" name="Google Shape;1555;p10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10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10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8" name="Google Shape;1558;p10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09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0" name="Google Shape;1560;p109"/>
          <p:cNvSpPr txBox="1"/>
          <p:nvPr>
            <p:ph idx="2" type="subTitle"/>
          </p:nvPr>
        </p:nvSpPr>
        <p:spPr>
          <a:xfrm>
            <a:off x="1565888" y="1812319"/>
            <a:ext cx="60336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1" name="Google Shape;1561;p109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62" name="Google Shape;1562;p10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563" name="Google Shape;1563;p109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10"/>
          <p:cNvSpPr txBox="1"/>
          <p:nvPr>
            <p:ph type="title"/>
          </p:nvPr>
        </p:nvSpPr>
        <p:spPr>
          <a:xfrm>
            <a:off x="2460281" y="1239806"/>
            <a:ext cx="5573100" cy="294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566" name="Google Shape;1566;p11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567" name="Google Shape;1567;p11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11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11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0" name="Google Shape;1570;p11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10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11"/>
          <p:cNvSpPr txBox="1"/>
          <p:nvPr>
            <p:ph idx="1" type="body"/>
          </p:nvPr>
        </p:nvSpPr>
        <p:spPr>
          <a:xfrm>
            <a:off x="65024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▸"/>
              <a:defRPr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4" name="Google Shape;1574;p111"/>
          <p:cNvSpPr txBox="1"/>
          <p:nvPr>
            <p:ph idx="2" type="body"/>
          </p:nvPr>
        </p:nvSpPr>
        <p:spPr>
          <a:xfrm>
            <a:off x="42815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▸"/>
              <a:defRPr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5" name="Google Shape;1575;p111"/>
          <p:cNvSpPr txBox="1"/>
          <p:nvPr>
            <p:ph type="title"/>
          </p:nvPr>
        </p:nvSpPr>
        <p:spPr>
          <a:xfrm>
            <a:off x="675206" y="1302325"/>
            <a:ext cx="2914500" cy="20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cxnSp>
        <p:nvCxnSpPr>
          <p:cNvPr id="1576" name="Google Shape;1576;p11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7" name="Google Shape;1577;p111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578" name="Google Shape;1578;p11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9" name="Google Shape;1579;p1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p1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1" name="Google Shape;1581;p111"/>
          <p:cNvSpPr txBox="1"/>
          <p:nvPr>
            <p:ph idx="4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3" name="Google Shape;1583;p1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4" name="Google Shape;1584;p1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585" name="Google Shape;1585;p11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6" name="Google Shape;1586;p1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7" name="Google Shape;1587;p11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12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9" name="Google Shape;1589;p112"/>
          <p:cNvSpPr txBox="1"/>
          <p:nvPr>
            <p:ph idx="3" type="body"/>
          </p:nvPr>
        </p:nvSpPr>
        <p:spPr>
          <a:xfrm>
            <a:off x="65024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1590" name="Google Shape;1590;p112"/>
          <p:cNvSpPr txBox="1"/>
          <p:nvPr>
            <p:ph idx="4" type="body"/>
          </p:nvPr>
        </p:nvSpPr>
        <p:spPr>
          <a:xfrm>
            <a:off x="42815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1591" name="Google Shape;1591;p112"/>
          <p:cNvSpPr txBox="1"/>
          <p:nvPr>
            <p:ph type="title"/>
          </p:nvPr>
        </p:nvSpPr>
        <p:spPr>
          <a:xfrm>
            <a:off x="675206" y="1302325"/>
            <a:ext cx="2914500" cy="20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3575050" y="20479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7AA5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1947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007AA5"/>
              </a:buClr>
              <a:buSzPts val="1785"/>
              <a:buFont typeface="Arial"/>
              <a:buChar char="►"/>
              <a:defRPr b="0" i="0" sz="21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-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None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80"/>
              </a:spcBef>
              <a:spcAft>
                <a:spcPts val="0"/>
              </a:spcAft>
              <a:buClr>
                <a:srgbClr val="007AA5"/>
              </a:buClr>
              <a:buSzPts val="765"/>
              <a:buFont typeface="Arial"/>
              <a:buNone/>
              <a:defRPr b="0" i="0" sz="9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50"/>
              </a:spcBef>
              <a:spcAft>
                <a:spcPts val="0"/>
              </a:spcAft>
              <a:buClr>
                <a:srgbClr val="007AA5"/>
              </a:buClr>
              <a:buSzPts val="638"/>
              <a:buFont typeface="Noto Sans Symbols"/>
              <a:buNone/>
              <a:defRPr b="0" i="0" sz="7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35"/>
              </a:spcBef>
              <a:spcAft>
                <a:spcPts val="0"/>
              </a:spcAft>
              <a:buClr>
                <a:srgbClr val="007AA5"/>
              </a:buClr>
              <a:buSzPts val="574"/>
              <a:buFont typeface="Arial"/>
              <a:buNone/>
              <a:defRPr b="0" i="0" sz="675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overview">
  <p:cSld name="CUSTOM_4_1_1_1">
    <p:bg>
      <p:bgPr>
        <a:solidFill>
          <a:schemeClr val="lt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3" name="Google Shape;1593;p11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4" name="Google Shape;1594;p11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595" name="Google Shape;1595;p11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1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7" name="Google Shape;1597;p11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13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9" name="Google Shape;1599;p113"/>
          <p:cNvSpPr txBox="1"/>
          <p:nvPr>
            <p:ph idx="3" type="body"/>
          </p:nvPr>
        </p:nvSpPr>
        <p:spPr>
          <a:xfrm>
            <a:off x="675206" y="2331975"/>
            <a:ext cx="3783000" cy="2250000"/>
          </a:xfrm>
          <a:prstGeom prst="rect">
            <a:avLst/>
          </a:prstGeom>
        </p:spPr>
        <p:txBody>
          <a:bodyPr anchorCtr="0" anchor="t" bIns="68575" lIns="685800" spcFirstLastPara="1" rIns="68575" wrap="square" tIns="6857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1600" name="Google Shape;1600;p113"/>
          <p:cNvSpPr txBox="1"/>
          <p:nvPr>
            <p:ph type="title"/>
          </p:nvPr>
        </p:nvSpPr>
        <p:spPr>
          <a:xfrm>
            <a:off x="675206" y="893241"/>
            <a:ext cx="2914500" cy="109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007AA5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rgbClr val="007AA5"/>
              </a:buClr>
              <a:buSzPts val="1785"/>
              <a:buFont typeface="Arial"/>
              <a:buNone/>
              <a:defRPr b="0" i="0" sz="21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None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None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80"/>
              </a:spcBef>
              <a:spcAft>
                <a:spcPts val="0"/>
              </a:spcAft>
              <a:buClr>
                <a:srgbClr val="007AA5"/>
              </a:buClr>
              <a:buSzPts val="765"/>
              <a:buFont typeface="Arial"/>
              <a:buNone/>
              <a:defRPr b="0" i="0" sz="9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50"/>
              </a:spcBef>
              <a:spcAft>
                <a:spcPts val="0"/>
              </a:spcAft>
              <a:buClr>
                <a:srgbClr val="007AA5"/>
              </a:buClr>
              <a:buSzPts val="638"/>
              <a:buFont typeface="Noto Sans Symbols"/>
              <a:buNone/>
              <a:defRPr b="0" i="0" sz="7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35"/>
              </a:spcBef>
              <a:spcAft>
                <a:spcPts val="0"/>
              </a:spcAft>
              <a:buClr>
                <a:srgbClr val="007AA5"/>
              </a:buClr>
              <a:buSzPts val="574"/>
              <a:buFont typeface="Arial"/>
              <a:buNone/>
              <a:defRPr b="0" i="0" sz="675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35"/>
              </a:spcBef>
              <a:spcAft>
                <a:spcPts val="0"/>
              </a:spcAft>
              <a:buClr>
                <a:srgbClr val="0073CF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2844602" y="-1217409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956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369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273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 rot="5400000">
            <a:off x="5426274" y="1364258"/>
            <a:ext cx="4401741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1231306" y="-619323"/>
            <a:ext cx="4401741" cy="6026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956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369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273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27038" y="1200155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956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369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273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618038" y="1200155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956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369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273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7"/>
          <p:cNvSpPr/>
          <p:nvPr>
            <p:ph idx="2" type="chart"/>
          </p:nvPr>
        </p:nvSpPr>
        <p:spPr>
          <a:xfrm>
            <a:off x="427038" y="120015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850392"/>
            <a:ext cx="8229601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Arial"/>
              <a:buNone/>
              <a:defRPr b="0" i="0" sz="13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Arial"/>
              <a:buNone/>
              <a:defRPr b="0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Noto Sans Symbols"/>
              <a:buNone/>
              <a:defRPr b="0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Arial"/>
              <a:buNone/>
              <a:defRPr b="0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57200" y="1257301"/>
            <a:ext cx="8229601" cy="331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956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369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273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12" name="Google Shape;112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14" name="Google Shape;114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30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27038" y="120015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956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369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273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ed Hat Display"/>
              <a:buNone/>
              <a:defRPr sz="2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2" type="subTitle"/>
          </p:nvPr>
        </p:nvSpPr>
        <p:spPr>
          <a:xfrm>
            <a:off x="1562794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3" type="subTitle"/>
          </p:nvPr>
        </p:nvSpPr>
        <p:spPr>
          <a:xfrm>
            <a:off x="3353888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004" y="2602687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7004" y="2083780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7006" y="1564875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7004" y="3121593"/>
            <a:ext cx="211969" cy="21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ed Hat Display"/>
              <a:buNone/>
              <a:defRPr sz="2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2" type="subTitle"/>
          </p:nvPr>
        </p:nvSpPr>
        <p:spPr>
          <a:xfrm>
            <a:off x="1562794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3" type="subTitle"/>
          </p:nvPr>
        </p:nvSpPr>
        <p:spPr>
          <a:xfrm>
            <a:off x="3353888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004" y="2602687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7004" y="2083780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7006" y="1564875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7004" y="3121593"/>
            <a:ext cx="211969" cy="2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4245394" y="1281774"/>
            <a:ext cx="4302300" cy="158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Display Medium"/>
              <a:buNone/>
              <a:defRPr sz="11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7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Display"/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7"/>
          <p:cNvSpPr txBox="1"/>
          <p:nvPr/>
        </p:nvSpPr>
        <p:spPr>
          <a:xfrm>
            <a:off x="4427587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4427588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6611644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611644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5">
            <a:alphaModFix/>
          </a:blip>
          <a:srcRect b="0" l="2507" r="2498" t="0"/>
          <a:stretch/>
        </p:blipFill>
        <p:spPr>
          <a:xfrm>
            <a:off x="6439844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 rotWithShape="1">
          <a:blip r:embed="rId7">
            <a:alphaModFix/>
          </a:blip>
          <a:srcRect b="0" l="2507" r="2498" t="0"/>
          <a:stretch/>
        </p:blipFill>
        <p:spPr>
          <a:xfrm>
            <a:off x="4245400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inar title">
  <p:cSld name="TITLE_3">
    <p:bg>
      <p:bgPr>
        <a:solidFill>
          <a:srgbClr val="EBEBEB">
            <a:alpha val="0"/>
          </a:srgbClr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571500"/>
            <a:ext cx="1609459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876994" y="33271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100"/>
              <a:buFont typeface="Red Hat Display"/>
              <a:buNone/>
              <a:defRPr sz="21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877106" y="1993519"/>
            <a:ext cx="74040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876994" y="4091020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2668088" y="4091020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03" name="Google Shape;203;p2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07" name="Google Shape;207;p2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15" name="Google Shape;215;p3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A">
  <p:cSld name="CUSTOM_2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1"/>
          <p:cNvSpPr txBox="1"/>
          <p:nvPr>
            <p:ph idx="2" type="subTitle"/>
          </p:nvPr>
        </p:nvSpPr>
        <p:spPr>
          <a:xfrm>
            <a:off x="6938588" y="1679691"/>
            <a:ext cx="1593300" cy="23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3" type="subTitle"/>
          </p:nvPr>
        </p:nvSpPr>
        <p:spPr>
          <a:xfrm>
            <a:off x="6938588" y="1265269"/>
            <a:ext cx="1593300" cy="26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d Hat Display Medium"/>
              <a:buNone/>
              <a:defRPr sz="11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sulting Text">
  <p:cSld name="Consulting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27038" y="120015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956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369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273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31" name="Google Shape;231;p3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B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idx="1" type="subTitle"/>
          </p:nvPr>
        </p:nvSpPr>
        <p:spPr>
          <a:xfrm>
            <a:off x="6938588" y="1679691"/>
            <a:ext cx="1593300" cy="23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idx="2" type="subTitle"/>
          </p:nvPr>
        </p:nvSpPr>
        <p:spPr>
          <a:xfrm>
            <a:off x="6938588" y="1265269"/>
            <a:ext cx="1593300" cy="26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3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48" name="Google Shape;248;p3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4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55" name="Google Shape;255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6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5" name="Google Shape;275;p37"/>
          <p:cNvSpPr txBox="1"/>
          <p:nvPr>
            <p:ph idx="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78" name="Google Shape;278;p3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38"/>
          <p:cNvSpPr/>
          <p:nvPr/>
        </p:nvSpPr>
        <p:spPr>
          <a:xfrm>
            <a:off x="2926125" y="185522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585225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5" name="Google Shape;285;p38"/>
          <p:cNvSpPr/>
          <p:nvPr/>
        </p:nvSpPr>
        <p:spPr>
          <a:xfrm>
            <a:off x="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6" name="Google Shape;286;p38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2926125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289" name="Google Shape;289;p38"/>
          <p:cNvSpPr txBox="1"/>
          <p:nvPr>
            <p:ph idx="4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290" name="Google Shape;290;p38"/>
          <p:cNvSpPr txBox="1"/>
          <p:nvPr>
            <p:ph idx="5" type="subTitle"/>
          </p:nvPr>
        </p:nvSpPr>
        <p:spPr>
          <a:xfrm>
            <a:off x="5852250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291" name="Google Shape;291;p38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3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9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9785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2" name="Google Shape;302;p39"/>
          <p:cNvSpPr/>
          <p:nvPr/>
        </p:nvSpPr>
        <p:spPr>
          <a:xfrm>
            <a:off x="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3" name="Google Shape;303;p39"/>
          <p:cNvSpPr txBox="1"/>
          <p:nvPr>
            <p:ph idx="2" type="subTitle"/>
          </p:nvPr>
        </p:nvSpPr>
        <p:spPr>
          <a:xfrm>
            <a:off x="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06" name="Google Shape;306;p39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497475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14" name="Google Shape;3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644" y="1722319"/>
            <a:ext cx="6528711" cy="243543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>
            <p:ph idx="2" type="subTitle"/>
          </p:nvPr>
        </p:nvSpPr>
        <p:spPr>
          <a:xfrm>
            <a:off x="1696780" y="2223771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6" name="Google Shape;316;p40"/>
          <p:cNvSpPr txBox="1"/>
          <p:nvPr>
            <p:ph idx="3" type="subTitle"/>
          </p:nvPr>
        </p:nvSpPr>
        <p:spPr>
          <a:xfrm>
            <a:off x="3753949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7" name="Google Shape;317;p40"/>
          <p:cNvSpPr txBox="1"/>
          <p:nvPr>
            <p:ph idx="4" type="subTitle"/>
          </p:nvPr>
        </p:nvSpPr>
        <p:spPr>
          <a:xfrm>
            <a:off x="5811118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8" name="Google Shape;318;p40"/>
          <p:cNvSpPr txBox="1"/>
          <p:nvPr>
            <p:ph idx="5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19" name="Google Shape;319;p4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0" name="Google Shape;320;p40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323" name="Google Shape;323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6" name="Google Shape;326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8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None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7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Arial"/>
              <a:buNone/>
              <a:defRPr b="0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None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10"/>
              </a:spcBef>
              <a:spcAft>
                <a:spcPts val="0"/>
              </a:spcAft>
              <a:buClr>
                <a:srgbClr val="0073CF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10"/>
              </a:spcBef>
              <a:spcAft>
                <a:spcPts val="0"/>
              </a:spcAft>
              <a:buClr>
                <a:srgbClr val="0073CF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10"/>
              </a:spcBef>
              <a:spcAft>
                <a:spcPts val="0"/>
              </a:spcAft>
              <a:buClr>
                <a:srgbClr val="0073CF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10"/>
              </a:spcBef>
              <a:spcAft>
                <a:spcPts val="0"/>
              </a:spcAft>
              <a:buClr>
                <a:srgbClr val="0073CF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10"/>
              </a:spcBef>
              <a:spcAft>
                <a:spcPts val="0"/>
              </a:spcAft>
              <a:buClr>
                <a:srgbClr val="0073CF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30" name="Google Shape;330;p4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331" name="Google Shape;331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4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 txBox="1"/>
          <p:nvPr>
            <p:ph idx="2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6" name="Google Shape;336;p42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42"/>
          <p:cNvSpPr txBox="1"/>
          <p:nvPr>
            <p:ph idx="4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4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3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45" name="Google Shape;345;p4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46" name="Google Shape;346;p43"/>
          <p:cNvSpPr txBox="1"/>
          <p:nvPr>
            <p:ph idx="3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349" name="Google Shape;349;p4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4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4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3" type="body"/>
          </p:nvPr>
        </p:nvSpPr>
        <p:spPr>
          <a:xfrm>
            <a:off x="1828800" y="120015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4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5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45"/>
          <p:cNvSpPr txBox="1"/>
          <p:nvPr>
            <p:ph idx="2" type="body"/>
          </p:nvPr>
        </p:nvSpPr>
        <p:spPr>
          <a:xfrm>
            <a:off x="663844" y="1718383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362" name="Google Shape;362;p45"/>
          <p:cNvSpPr txBox="1"/>
          <p:nvPr>
            <p:ph idx="3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363" name="Google Shape;363;p45"/>
          <p:cNvSpPr txBox="1"/>
          <p:nvPr>
            <p:ph idx="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65" name="Google Shape;365;p45"/>
          <p:cNvSpPr txBox="1"/>
          <p:nvPr>
            <p:ph idx="5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and column body">
  <p:cSld name="CUSTOM_4_17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4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4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p4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6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46"/>
          <p:cNvSpPr txBox="1"/>
          <p:nvPr>
            <p:ph idx="2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373" name="Google Shape;373;p46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74" name="Google Shape;374;p46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75" name="Google Shape;375;p46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378" name="Google Shape;378;p4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4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4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7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83" name="Google Shape;383;p47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7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385" name="Google Shape;385;p47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86" name="Google Shape;386;p47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4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48"/>
          <p:cNvSpPr txBox="1"/>
          <p:nvPr>
            <p:ph idx="2" type="subTitle"/>
          </p:nvPr>
        </p:nvSpPr>
        <p:spPr>
          <a:xfrm>
            <a:off x="1531819" y="18731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94" name="Google Shape;394;p48"/>
          <p:cNvSpPr txBox="1"/>
          <p:nvPr>
            <p:ph idx="3" type="subTitle"/>
          </p:nvPr>
        </p:nvSpPr>
        <p:spPr>
          <a:xfrm>
            <a:off x="1531819" y="2177606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95" name="Google Shape;395;p48"/>
          <p:cNvSpPr txBox="1"/>
          <p:nvPr>
            <p:ph idx="4" type="subTitle"/>
          </p:nvPr>
        </p:nvSpPr>
        <p:spPr>
          <a:xfrm>
            <a:off x="1197356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6" name="Google Shape;396;p48"/>
          <p:cNvSpPr txBox="1"/>
          <p:nvPr>
            <p:ph idx="5" type="subTitle"/>
          </p:nvPr>
        </p:nvSpPr>
        <p:spPr>
          <a:xfrm>
            <a:off x="2459231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7" name="Google Shape;397;p48"/>
          <p:cNvSpPr txBox="1"/>
          <p:nvPr>
            <p:ph idx="6" type="subTitle"/>
          </p:nvPr>
        </p:nvSpPr>
        <p:spPr>
          <a:xfrm>
            <a:off x="1285069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98" name="Google Shape;398;p48"/>
          <p:cNvSpPr txBox="1"/>
          <p:nvPr>
            <p:ph idx="7" type="subTitle"/>
          </p:nvPr>
        </p:nvSpPr>
        <p:spPr>
          <a:xfrm>
            <a:off x="1285069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99" name="Google Shape;399;p48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00" name="Google Shape;400;p48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01" name="Google Shape;401;p48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>
            <p:ph idx="1" type="subTitle"/>
          </p:nvPr>
        </p:nvSpPr>
        <p:spPr>
          <a:xfrm>
            <a:off x="756675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4" name="Google Shape;404;p49"/>
          <p:cNvSpPr txBox="1"/>
          <p:nvPr>
            <p:ph idx="2" type="subTitle"/>
          </p:nvPr>
        </p:nvSpPr>
        <p:spPr>
          <a:xfrm>
            <a:off x="3441488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5" name="Google Shape;405;p49"/>
          <p:cNvSpPr txBox="1"/>
          <p:nvPr>
            <p:ph idx="3" type="subTitle"/>
          </p:nvPr>
        </p:nvSpPr>
        <p:spPr>
          <a:xfrm>
            <a:off x="6126263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406" name="Google Shape;406;p4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9" name="Google Shape;409;p4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9"/>
          <p:cNvSpPr txBox="1"/>
          <p:nvPr>
            <p:ph idx="4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11" name="Google Shape;411;p49"/>
          <p:cNvCxnSpPr/>
          <p:nvPr/>
        </p:nvCxnSpPr>
        <p:spPr>
          <a:xfrm>
            <a:off x="3229609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9"/>
          <p:cNvCxnSpPr/>
          <p:nvPr/>
        </p:nvCxnSpPr>
        <p:spPr>
          <a:xfrm>
            <a:off x="5914384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3" name="Google Shape;413;p49"/>
          <p:cNvSpPr txBox="1"/>
          <p:nvPr>
            <p:ph idx="5" type="subTitle"/>
          </p:nvPr>
        </p:nvSpPr>
        <p:spPr>
          <a:xfrm>
            <a:off x="3351225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14" name="Google Shape;414;p49"/>
          <p:cNvSpPr txBox="1"/>
          <p:nvPr>
            <p:ph idx="6" type="subTitle"/>
          </p:nvPr>
        </p:nvSpPr>
        <p:spPr>
          <a:xfrm>
            <a:off x="3351300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415" name="Google Shape;415;p49"/>
          <p:cNvSpPr txBox="1"/>
          <p:nvPr>
            <p:ph idx="7" type="subTitle"/>
          </p:nvPr>
        </p:nvSpPr>
        <p:spPr>
          <a:xfrm>
            <a:off x="603600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16" name="Google Shape;416;p49"/>
          <p:cNvSpPr txBox="1"/>
          <p:nvPr>
            <p:ph idx="8" type="subTitle"/>
          </p:nvPr>
        </p:nvSpPr>
        <p:spPr>
          <a:xfrm>
            <a:off x="603607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417" name="Google Shape;417;p49"/>
          <p:cNvSpPr txBox="1"/>
          <p:nvPr>
            <p:ph idx="9" type="subTitle"/>
          </p:nvPr>
        </p:nvSpPr>
        <p:spPr>
          <a:xfrm>
            <a:off x="66645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18" name="Google Shape;418;p49"/>
          <p:cNvSpPr txBox="1"/>
          <p:nvPr>
            <p:ph idx="13" type="subTitle"/>
          </p:nvPr>
        </p:nvSpPr>
        <p:spPr>
          <a:xfrm>
            <a:off x="66652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419" name="Google Shape;419;p49"/>
          <p:cNvSpPr txBox="1"/>
          <p:nvPr>
            <p:ph idx="1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20" name="Google Shape;420;p4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21" name="Google Shape;421;p49"/>
          <p:cNvSpPr txBox="1"/>
          <p:nvPr>
            <p:ph idx="15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>
            <p:ph idx="1" type="subTitle"/>
          </p:nvPr>
        </p:nvSpPr>
        <p:spPr>
          <a:xfrm>
            <a:off x="3416662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4" name="Google Shape;424;p50"/>
          <p:cNvSpPr txBox="1"/>
          <p:nvPr>
            <p:ph idx="2" type="subTitle"/>
          </p:nvPr>
        </p:nvSpPr>
        <p:spPr>
          <a:xfrm>
            <a:off x="5979694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425" name="Google Shape;425;p5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5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5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8" name="Google Shape;428;p5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0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50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431" name="Google Shape;431;p50"/>
          <p:cNvCxnSpPr/>
          <p:nvPr/>
        </p:nvCxnSpPr>
        <p:spPr>
          <a:xfrm>
            <a:off x="5914388" y="27580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32" name="Google Shape;432;p50"/>
          <p:cNvSpPr txBox="1"/>
          <p:nvPr>
            <p:ph idx="5" type="subTitle"/>
          </p:nvPr>
        </p:nvSpPr>
        <p:spPr>
          <a:xfrm>
            <a:off x="3465563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33" name="Google Shape;433;p50"/>
          <p:cNvSpPr txBox="1"/>
          <p:nvPr>
            <p:ph idx="6" type="subTitle"/>
          </p:nvPr>
        </p:nvSpPr>
        <p:spPr>
          <a:xfrm>
            <a:off x="3465563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434" name="Google Shape;434;p50"/>
          <p:cNvSpPr txBox="1"/>
          <p:nvPr>
            <p:ph idx="7" type="subTitle"/>
          </p:nvPr>
        </p:nvSpPr>
        <p:spPr>
          <a:xfrm>
            <a:off x="6038381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35" name="Google Shape;435;p50"/>
          <p:cNvSpPr txBox="1"/>
          <p:nvPr>
            <p:ph idx="8" type="subTitle"/>
          </p:nvPr>
        </p:nvSpPr>
        <p:spPr>
          <a:xfrm>
            <a:off x="6038381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436" name="Google Shape;436;p50"/>
          <p:cNvSpPr txBox="1"/>
          <p:nvPr>
            <p:ph idx="9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37" name="Google Shape;437;p5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38" name="Google Shape;438;p50"/>
          <p:cNvSpPr txBox="1"/>
          <p:nvPr>
            <p:ph idx="1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5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5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5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p5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1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45" name="Google Shape;445;p51"/>
          <p:cNvCxnSpPr/>
          <p:nvPr/>
        </p:nvCxnSpPr>
        <p:spPr>
          <a:xfrm>
            <a:off x="5914388" y="33295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46" name="Google Shape;446;p51"/>
          <p:cNvSpPr txBox="1"/>
          <p:nvPr>
            <p:ph idx="2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447" name="Google Shape;447;p51"/>
          <p:cNvSpPr txBox="1"/>
          <p:nvPr>
            <p:ph idx="3" type="subTitle"/>
          </p:nvPr>
        </p:nvSpPr>
        <p:spPr>
          <a:xfrm>
            <a:off x="3465563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48" name="Google Shape;448;p51"/>
          <p:cNvSpPr txBox="1"/>
          <p:nvPr>
            <p:ph idx="4" type="subTitle"/>
          </p:nvPr>
        </p:nvSpPr>
        <p:spPr>
          <a:xfrm>
            <a:off x="3465563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449" name="Google Shape;449;p51"/>
          <p:cNvSpPr txBox="1"/>
          <p:nvPr>
            <p:ph idx="5" type="subTitle"/>
          </p:nvPr>
        </p:nvSpPr>
        <p:spPr>
          <a:xfrm>
            <a:off x="6038381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50" name="Google Shape;450;p51"/>
          <p:cNvSpPr txBox="1"/>
          <p:nvPr>
            <p:ph idx="6" type="subTitle"/>
          </p:nvPr>
        </p:nvSpPr>
        <p:spPr>
          <a:xfrm>
            <a:off x="6038381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451" name="Google Shape;451;p51"/>
          <p:cNvSpPr txBox="1"/>
          <p:nvPr>
            <p:ph idx="7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52" name="Google Shape;452;p51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53" name="Google Shape;453;p51"/>
          <p:cNvSpPr txBox="1"/>
          <p:nvPr>
            <p:ph idx="8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27038" y="1200155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1947" lvl="0" marL="457200" marR="0" rtl="0" algn="l">
              <a:spcBef>
                <a:spcPts val="420"/>
              </a:spcBef>
              <a:spcAft>
                <a:spcPts val="0"/>
              </a:spcAft>
              <a:buClr>
                <a:srgbClr val="007AA5"/>
              </a:buClr>
              <a:buSzPts val="1785"/>
              <a:buFont typeface="Arial"/>
              <a:buChar char="•"/>
              <a:defRPr b="0" i="0" sz="21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562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Noto Sans Symbols"/>
              <a:buChar char="▪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1466" lvl="3" marL="1828800" marR="0" rtl="0" algn="l">
              <a:spcBef>
                <a:spcPts val="27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Arial"/>
              <a:buChar char="-"/>
              <a:defRPr b="0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18038" y="1200155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1947" lvl="0" marL="457200" marR="0" rtl="0" algn="l">
              <a:spcBef>
                <a:spcPts val="420"/>
              </a:spcBef>
              <a:spcAft>
                <a:spcPts val="0"/>
              </a:spcAft>
              <a:buClr>
                <a:srgbClr val="007AA5"/>
              </a:buClr>
              <a:buSzPts val="1785"/>
              <a:buFont typeface="Arial"/>
              <a:buChar char="•"/>
              <a:defRPr b="0" i="0" sz="21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562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Noto Sans Symbols"/>
              <a:buChar char="▪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1466" lvl="3" marL="1828800" marR="0" rtl="0" algn="l">
              <a:spcBef>
                <a:spcPts val="27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Arial"/>
              <a:buChar char="-"/>
              <a:defRPr b="0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rgbClr val="0073CF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455;p5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5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8" name="Google Shape;458;p5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2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0" name="Google Shape;460;p52"/>
          <p:cNvSpPr txBox="1"/>
          <p:nvPr>
            <p:ph idx="2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461" name="Google Shape;461;p52"/>
          <p:cNvSpPr txBox="1"/>
          <p:nvPr>
            <p:ph idx="3" type="subTitle"/>
          </p:nvPr>
        </p:nvSpPr>
        <p:spPr>
          <a:xfrm>
            <a:off x="6808678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462" name="Google Shape;462;p52"/>
          <p:cNvSpPr txBox="1"/>
          <p:nvPr>
            <p:ph idx="4" type="subTitle"/>
          </p:nvPr>
        </p:nvSpPr>
        <p:spPr>
          <a:xfrm>
            <a:off x="7713384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463" name="Google Shape;463;p52"/>
          <p:cNvSpPr txBox="1"/>
          <p:nvPr>
            <p:ph idx="5" type="subTitle"/>
          </p:nvPr>
        </p:nvSpPr>
        <p:spPr>
          <a:xfrm>
            <a:off x="6808678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464" name="Google Shape;464;p52"/>
          <p:cNvSpPr txBox="1"/>
          <p:nvPr>
            <p:ph idx="6" type="subTitle"/>
          </p:nvPr>
        </p:nvSpPr>
        <p:spPr>
          <a:xfrm>
            <a:off x="7713384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465" name="Google Shape;465;p52"/>
          <p:cNvSpPr txBox="1"/>
          <p:nvPr>
            <p:ph idx="7" type="subTitle"/>
          </p:nvPr>
        </p:nvSpPr>
        <p:spPr>
          <a:xfrm>
            <a:off x="6808678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466" name="Google Shape;466;p52"/>
          <p:cNvSpPr txBox="1"/>
          <p:nvPr>
            <p:ph idx="8" type="subTitle"/>
          </p:nvPr>
        </p:nvSpPr>
        <p:spPr>
          <a:xfrm>
            <a:off x="7713384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467" name="Google Shape;467;p52"/>
          <p:cNvSpPr txBox="1"/>
          <p:nvPr>
            <p:ph idx="9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68" name="Google Shape;468;p5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69" name="Google Shape;469;p52"/>
          <p:cNvSpPr txBox="1"/>
          <p:nvPr>
            <p:ph idx="1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5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5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4" name="Google Shape;474;p5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3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6" name="Google Shape;476;p53"/>
          <p:cNvSpPr txBox="1"/>
          <p:nvPr>
            <p:ph idx="2" type="subTitle"/>
          </p:nvPr>
        </p:nvSpPr>
        <p:spPr>
          <a:xfrm>
            <a:off x="6036038" y="217395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477" name="Google Shape;477;p53"/>
          <p:cNvSpPr txBox="1"/>
          <p:nvPr>
            <p:ph idx="3" type="subTitle"/>
          </p:nvPr>
        </p:nvSpPr>
        <p:spPr>
          <a:xfrm>
            <a:off x="6036038" y="190545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78" name="Google Shape;478;p53"/>
          <p:cNvSpPr txBox="1"/>
          <p:nvPr>
            <p:ph idx="4" type="subTitle"/>
          </p:nvPr>
        </p:nvSpPr>
        <p:spPr>
          <a:xfrm>
            <a:off x="6036038" y="350760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479" name="Google Shape;479;p53"/>
          <p:cNvSpPr txBox="1"/>
          <p:nvPr>
            <p:ph idx="5" type="subTitle"/>
          </p:nvPr>
        </p:nvSpPr>
        <p:spPr>
          <a:xfrm>
            <a:off x="6036038" y="323910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480" name="Google Shape;480;p53"/>
          <p:cNvSpPr/>
          <p:nvPr/>
        </p:nvSpPr>
        <p:spPr>
          <a:xfrm>
            <a:off x="66714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3"/>
          <p:cNvSpPr/>
          <p:nvPr/>
        </p:nvSpPr>
        <p:spPr>
          <a:xfrm>
            <a:off x="66714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3"/>
          <p:cNvSpPr/>
          <p:nvPr/>
        </p:nvSpPr>
        <p:spPr>
          <a:xfrm>
            <a:off x="66714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3"/>
          <p:cNvSpPr/>
          <p:nvPr/>
        </p:nvSpPr>
        <p:spPr>
          <a:xfrm>
            <a:off x="66714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3"/>
          <p:cNvSpPr/>
          <p:nvPr/>
        </p:nvSpPr>
        <p:spPr>
          <a:xfrm>
            <a:off x="66714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3"/>
          <p:cNvSpPr/>
          <p:nvPr/>
        </p:nvSpPr>
        <p:spPr>
          <a:xfrm>
            <a:off x="66714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3"/>
          <p:cNvSpPr/>
          <p:nvPr/>
        </p:nvSpPr>
        <p:spPr>
          <a:xfrm>
            <a:off x="66714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3"/>
          <p:cNvSpPr/>
          <p:nvPr/>
        </p:nvSpPr>
        <p:spPr>
          <a:xfrm>
            <a:off x="66714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3"/>
          <p:cNvSpPr/>
          <p:nvPr/>
        </p:nvSpPr>
        <p:spPr>
          <a:xfrm>
            <a:off x="66714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3"/>
          <p:cNvSpPr/>
          <p:nvPr/>
        </p:nvSpPr>
        <p:spPr>
          <a:xfrm>
            <a:off x="66714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3"/>
          <p:cNvSpPr/>
          <p:nvPr/>
        </p:nvSpPr>
        <p:spPr>
          <a:xfrm>
            <a:off x="118950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3"/>
          <p:cNvSpPr/>
          <p:nvPr/>
        </p:nvSpPr>
        <p:spPr>
          <a:xfrm>
            <a:off x="118950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3"/>
          <p:cNvSpPr/>
          <p:nvPr/>
        </p:nvSpPr>
        <p:spPr>
          <a:xfrm>
            <a:off x="118950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3"/>
          <p:cNvSpPr/>
          <p:nvPr/>
        </p:nvSpPr>
        <p:spPr>
          <a:xfrm>
            <a:off x="118950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3"/>
          <p:cNvSpPr/>
          <p:nvPr/>
        </p:nvSpPr>
        <p:spPr>
          <a:xfrm>
            <a:off x="118950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3"/>
          <p:cNvSpPr/>
          <p:nvPr/>
        </p:nvSpPr>
        <p:spPr>
          <a:xfrm>
            <a:off x="118950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3"/>
          <p:cNvSpPr/>
          <p:nvPr/>
        </p:nvSpPr>
        <p:spPr>
          <a:xfrm>
            <a:off x="118950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3"/>
          <p:cNvSpPr/>
          <p:nvPr/>
        </p:nvSpPr>
        <p:spPr>
          <a:xfrm>
            <a:off x="118950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3"/>
          <p:cNvSpPr/>
          <p:nvPr/>
        </p:nvSpPr>
        <p:spPr>
          <a:xfrm>
            <a:off x="118950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3"/>
          <p:cNvSpPr/>
          <p:nvPr/>
        </p:nvSpPr>
        <p:spPr>
          <a:xfrm>
            <a:off x="118950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0" name="Google Shape;500;p53"/>
          <p:cNvSpPr/>
          <p:nvPr/>
        </p:nvSpPr>
        <p:spPr>
          <a:xfrm>
            <a:off x="1711856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3"/>
          <p:cNvSpPr/>
          <p:nvPr/>
        </p:nvSpPr>
        <p:spPr>
          <a:xfrm>
            <a:off x="1711856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3"/>
          <p:cNvSpPr/>
          <p:nvPr/>
        </p:nvSpPr>
        <p:spPr>
          <a:xfrm>
            <a:off x="1711856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3"/>
          <p:cNvSpPr/>
          <p:nvPr/>
        </p:nvSpPr>
        <p:spPr>
          <a:xfrm>
            <a:off x="1711856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3"/>
          <p:cNvSpPr/>
          <p:nvPr/>
        </p:nvSpPr>
        <p:spPr>
          <a:xfrm>
            <a:off x="1711856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3"/>
          <p:cNvSpPr/>
          <p:nvPr/>
        </p:nvSpPr>
        <p:spPr>
          <a:xfrm>
            <a:off x="1711856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/>
          <p:nvPr/>
        </p:nvSpPr>
        <p:spPr>
          <a:xfrm>
            <a:off x="1711856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3"/>
          <p:cNvSpPr/>
          <p:nvPr/>
        </p:nvSpPr>
        <p:spPr>
          <a:xfrm>
            <a:off x="1711856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3"/>
          <p:cNvSpPr/>
          <p:nvPr/>
        </p:nvSpPr>
        <p:spPr>
          <a:xfrm>
            <a:off x="1711856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3"/>
          <p:cNvSpPr/>
          <p:nvPr/>
        </p:nvSpPr>
        <p:spPr>
          <a:xfrm>
            <a:off x="1711856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0" name="Google Shape;510;p53"/>
          <p:cNvSpPr/>
          <p:nvPr/>
        </p:nvSpPr>
        <p:spPr>
          <a:xfrm>
            <a:off x="2234213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3"/>
          <p:cNvSpPr/>
          <p:nvPr/>
        </p:nvSpPr>
        <p:spPr>
          <a:xfrm>
            <a:off x="2234213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3"/>
          <p:cNvSpPr/>
          <p:nvPr/>
        </p:nvSpPr>
        <p:spPr>
          <a:xfrm>
            <a:off x="2234213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2234213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3"/>
          <p:cNvSpPr/>
          <p:nvPr/>
        </p:nvSpPr>
        <p:spPr>
          <a:xfrm>
            <a:off x="2234213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3"/>
          <p:cNvSpPr/>
          <p:nvPr/>
        </p:nvSpPr>
        <p:spPr>
          <a:xfrm>
            <a:off x="2234213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3"/>
          <p:cNvSpPr/>
          <p:nvPr/>
        </p:nvSpPr>
        <p:spPr>
          <a:xfrm>
            <a:off x="2234213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3"/>
          <p:cNvSpPr/>
          <p:nvPr/>
        </p:nvSpPr>
        <p:spPr>
          <a:xfrm>
            <a:off x="2234213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3"/>
          <p:cNvSpPr/>
          <p:nvPr/>
        </p:nvSpPr>
        <p:spPr>
          <a:xfrm>
            <a:off x="2234213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3"/>
          <p:cNvSpPr/>
          <p:nvPr/>
        </p:nvSpPr>
        <p:spPr>
          <a:xfrm>
            <a:off x="2234213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0" name="Google Shape;520;p53"/>
          <p:cNvSpPr/>
          <p:nvPr/>
        </p:nvSpPr>
        <p:spPr>
          <a:xfrm>
            <a:off x="2756569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3"/>
          <p:cNvSpPr/>
          <p:nvPr/>
        </p:nvSpPr>
        <p:spPr>
          <a:xfrm>
            <a:off x="2756569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3"/>
          <p:cNvSpPr/>
          <p:nvPr/>
        </p:nvSpPr>
        <p:spPr>
          <a:xfrm>
            <a:off x="2756569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3"/>
          <p:cNvSpPr/>
          <p:nvPr/>
        </p:nvSpPr>
        <p:spPr>
          <a:xfrm>
            <a:off x="2756569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3"/>
          <p:cNvSpPr/>
          <p:nvPr/>
        </p:nvSpPr>
        <p:spPr>
          <a:xfrm>
            <a:off x="2756569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"/>
          <p:cNvSpPr/>
          <p:nvPr/>
        </p:nvSpPr>
        <p:spPr>
          <a:xfrm>
            <a:off x="2756569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3"/>
          <p:cNvSpPr/>
          <p:nvPr/>
        </p:nvSpPr>
        <p:spPr>
          <a:xfrm>
            <a:off x="2756569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"/>
          <p:cNvSpPr/>
          <p:nvPr/>
        </p:nvSpPr>
        <p:spPr>
          <a:xfrm>
            <a:off x="2756569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3"/>
          <p:cNvSpPr/>
          <p:nvPr/>
        </p:nvSpPr>
        <p:spPr>
          <a:xfrm>
            <a:off x="2756569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3"/>
          <p:cNvSpPr/>
          <p:nvPr/>
        </p:nvSpPr>
        <p:spPr>
          <a:xfrm>
            <a:off x="2756569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0" name="Google Shape;530;p53"/>
          <p:cNvSpPr/>
          <p:nvPr/>
        </p:nvSpPr>
        <p:spPr>
          <a:xfrm>
            <a:off x="3278925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3"/>
          <p:cNvSpPr/>
          <p:nvPr/>
        </p:nvSpPr>
        <p:spPr>
          <a:xfrm>
            <a:off x="3278925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3"/>
          <p:cNvSpPr/>
          <p:nvPr/>
        </p:nvSpPr>
        <p:spPr>
          <a:xfrm>
            <a:off x="3278925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3"/>
          <p:cNvSpPr/>
          <p:nvPr/>
        </p:nvSpPr>
        <p:spPr>
          <a:xfrm>
            <a:off x="3278925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3"/>
          <p:cNvSpPr/>
          <p:nvPr/>
        </p:nvSpPr>
        <p:spPr>
          <a:xfrm>
            <a:off x="3278925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3"/>
          <p:cNvSpPr/>
          <p:nvPr/>
        </p:nvSpPr>
        <p:spPr>
          <a:xfrm>
            <a:off x="3278925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3"/>
          <p:cNvSpPr/>
          <p:nvPr/>
        </p:nvSpPr>
        <p:spPr>
          <a:xfrm>
            <a:off x="3278925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3"/>
          <p:cNvSpPr/>
          <p:nvPr/>
        </p:nvSpPr>
        <p:spPr>
          <a:xfrm>
            <a:off x="3278925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3"/>
          <p:cNvSpPr/>
          <p:nvPr/>
        </p:nvSpPr>
        <p:spPr>
          <a:xfrm>
            <a:off x="3278925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3"/>
          <p:cNvSpPr/>
          <p:nvPr/>
        </p:nvSpPr>
        <p:spPr>
          <a:xfrm>
            <a:off x="3278925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40" name="Google Shape;540;p53"/>
          <p:cNvSpPr/>
          <p:nvPr/>
        </p:nvSpPr>
        <p:spPr>
          <a:xfrm>
            <a:off x="3801281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3"/>
          <p:cNvSpPr/>
          <p:nvPr/>
        </p:nvSpPr>
        <p:spPr>
          <a:xfrm>
            <a:off x="3801281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3"/>
          <p:cNvSpPr/>
          <p:nvPr/>
        </p:nvSpPr>
        <p:spPr>
          <a:xfrm>
            <a:off x="3801281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3"/>
          <p:cNvSpPr/>
          <p:nvPr/>
        </p:nvSpPr>
        <p:spPr>
          <a:xfrm>
            <a:off x="3801281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3"/>
          <p:cNvSpPr/>
          <p:nvPr/>
        </p:nvSpPr>
        <p:spPr>
          <a:xfrm>
            <a:off x="3801281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3"/>
          <p:cNvSpPr/>
          <p:nvPr/>
        </p:nvSpPr>
        <p:spPr>
          <a:xfrm>
            <a:off x="3801281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3"/>
          <p:cNvSpPr/>
          <p:nvPr/>
        </p:nvSpPr>
        <p:spPr>
          <a:xfrm>
            <a:off x="3801281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3"/>
          <p:cNvSpPr/>
          <p:nvPr/>
        </p:nvSpPr>
        <p:spPr>
          <a:xfrm>
            <a:off x="3801281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3"/>
          <p:cNvSpPr/>
          <p:nvPr/>
        </p:nvSpPr>
        <p:spPr>
          <a:xfrm>
            <a:off x="3801281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3"/>
          <p:cNvSpPr/>
          <p:nvPr/>
        </p:nvSpPr>
        <p:spPr>
          <a:xfrm>
            <a:off x="3801281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0" name="Google Shape;550;p53"/>
          <p:cNvSpPr/>
          <p:nvPr/>
        </p:nvSpPr>
        <p:spPr>
          <a:xfrm>
            <a:off x="4323638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3"/>
          <p:cNvSpPr/>
          <p:nvPr/>
        </p:nvSpPr>
        <p:spPr>
          <a:xfrm>
            <a:off x="4323638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3"/>
          <p:cNvSpPr/>
          <p:nvPr/>
        </p:nvSpPr>
        <p:spPr>
          <a:xfrm>
            <a:off x="4323638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3"/>
          <p:cNvSpPr/>
          <p:nvPr/>
        </p:nvSpPr>
        <p:spPr>
          <a:xfrm>
            <a:off x="4323638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3"/>
          <p:cNvSpPr/>
          <p:nvPr/>
        </p:nvSpPr>
        <p:spPr>
          <a:xfrm>
            <a:off x="4323638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3"/>
          <p:cNvSpPr/>
          <p:nvPr/>
        </p:nvSpPr>
        <p:spPr>
          <a:xfrm>
            <a:off x="4323638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3"/>
          <p:cNvSpPr/>
          <p:nvPr/>
        </p:nvSpPr>
        <p:spPr>
          <a:xfrm>
            <a:off x="4323638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4323638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4323638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4323638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0" name="Google Shape;560;p53"/>
          <p:cNvSpPr/>
          <p:nvPr/>
        </p:nvSpPr>
        <p:spPr>
          <a:xfrm>
            <a:off x="484599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3"/>
          <p:cNvSpPr/>
          <p:nvPr/>
        </p:nvSpPr>
        <p:spPr>
          <a:xfrm>
            <a:off x="484599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3"/>
          <p:cNvSpPr/>
          <p:nvPr/>
        </p:nvSpPr>
        <p:spPr>
          <a:xfrm>
            <a:off x="484599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3"/>
          <p:cNvSpPr/>
          <p:nvPr/>
        </p:nvSpPr>
        <p:spPr>
          <a:xfrm>
            <a:off x="484599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3"/>
          <p:cNvSpPr/>
          <p:nvPr/>
        </p:nvSpPr>
        <p:spPr>
          <a:xfrm>
            <a:off x="484599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3"/>
          <p:cNvSpPr/>
          <p:nvPr/>
        </p:nvSpPr>
        <p:spPr>
          <a:xfrm>
            <a:off x="484599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3"/>
          <p:cNvSpPr/>
          <p:nvPr/>
        </p:nvSpPr>
        <p:spPr>
          <a:xfrm>
            <a:off x="484599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3"/>
          <p:cNvSpPr/>
          <p:nvPr/>
        </p:nvSpPr>
        <p:spPr>
          <a:xfrm>
            <a:off x="484599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3"/>
          <p:cNvSpPr/>
          <p:nvPr/>
        </p:nvSpPr>
        <p:spPr>
          <a:xfrm>
            <a:off x="484599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3"/>
          <p:cNvSpPr/>
          <p:nvPr/>
        </p:nvSpPr>
        <p:spPr>
          <a:xfrm>
            <a:off x="484599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70" name="Google Shape;570;p53"/>
          <p:cNvSpPr/>
          <p:nvPr/>
        </p:nvSpPr>
        <p:spPr>
          <a:xfrm>
            <a:off x="536835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3"/>
          <p:cNvSpPr/>
          <p:nvPr/>
        </p:nvSpPr>
        <p:spPr>
          <a:xfrm>
            <a:off x="536835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3"/>
          <p:cNvSpPr/>
          <p:nvPr/>
        </p:nvSpPr>
        <p:spPr>
          <a:xfrm>
            <a:off x="536835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3"/>
          <p:cNvSpPr/>
          <p:nvPr/>
        </p:nvSpPr>
        <p:spPr>
          <a:xfrm>
            <a:off x="536835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"/>
          <p:cNvSpPr/>
          <p:nvPr/>
        </p:nvSpPr>
        <p:spPr>
          <a:xfrm>
            <a:off x="536835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3"/>
          <p:cNvSpPr/>
          <p:nvPr/>
        </p:nvSpPr>
        <p:spPr>
          <a:xfrm>
            <a:off x="536835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3"/>
          <p:cNvSpPr/>
          <p:nvPr/>
        </p:nvSpPr>
        <p:spPr>
          <a:xfrm>
            <a:off x="536835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536835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3"/>
          <p:cNvSpPr/>
          <p:nvPr/>
        </p:nvSpPr>
        <p:spPr>
          <a:xfrm>
            <a:off x="536835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3"/>
          <p:cNvSpPr/>
          <p:nvPr/>
        </p:nvSpPr>
        <p:spPr>
          <a:xfrm>
            <a:off x="536835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0" name="Google Shape;580;p53"/>
          <p:cNvSpPr/>
          <p:nvPr/>
        </p:nvSpPr>
        <p:spPr>
          <a:xfrm>
            <a:off x="66714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3"/>
          <p:cNvSpPr/>
          <p:nvPr/>
        </p:nvSpPr>
        <p:spPr>
          <a:xfrm>
            <a:off x="66714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3"/>
          <p:cNvSpPr/>
          <p:nvPr/>
        </p:nvSpPr>
        <p:spPr>
          <a:xfrm>
            <a:off x="66714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3"/>
          <p:cNvSpPr/>
          <p:nvPr/>
        </p:nvSpPr>
        <p:spPr>
          <a:xfrm>
            <a:off x="66714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3"/>
          <p:cNvSpPr/>
          <p:nvPr/>
        </p:nvSpPr>
        <p:spPr>
          <a:xfrm>
            <a:off x="66714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3"/>
          <p:cNvSpPr/>
          <p:nvPr/>
        </p:nvSpPr>
        <p:spPr>
          <a:xfrm>
            <a:off x="66714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>
            <a:off x="66714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>
            <a:off x="66714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/>
          <p:nvPr/>
        </p:nvSpPr>
        <p:spPr>
          <a:xfrm>
            <a:off x="66714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/>
          <p:nvPr/>
        </p:nvSpPr>
        <p:spPr>
          <a:xfrm>
            <a:off x="66714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0" name="Google Shape;590;p53"/>
          <p:cNvSpPr/>
          <p:nvPr/>
        </p:nvSpPr>
        <p:spPr>
          <a:xfrm>
            <a:off x="118950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>
            <a:off x="118950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3"/>
          <p:cNvSpPr/>
          <p:nvPr/>
        </p:nvSpPr>
        <p:spPr>
          <a:xfrm>
            <a:off x="118950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"/>
          <p:cNvSpPr/>
          <p:nvPr/>
        </p:nvSpPr>
        <p:spPr>
          <a:xfrm>
            <a:off x="118950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3"/>
          <p:cNvSpPr/>
          <p:nvPr/>
        </p:nvSpPr>
        <p:spPr>
          <a:xfrm>
            <a:off x="118950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3"/>
          <p:cNvSpPr/>
          <p:nvPr/>
        </p:nvSpPr>
        <p:spPr>
          <a:xfrm>
            <a:off x="118950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3"/>
          <p:cNvSpPr/>
          <p:nvPr/>
        </p:nvSpPr>
        <p:spPr>
          <a:xfrm>
            <a:off x="118950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3"/>
          <p:cNvSpPr/>
          <p:nvPr/>
        </p:nvSpPr>
        <p:spPr>
          <a:xfrm>
            <a:off x="118950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3"/>
          <p:cNvSpPr/>
          <p:nvPr/>
        </p:nvSpPr>
        <p:spPr>
          <a:xfrm>
            <a:off x="118950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3"/>
          <p:cNvSpPr/>
          <p:nvPr/>
        </p:nvSpPr>
        <p:spPr>
          <a:xfrm>
            <a:off x="118950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0" name="Google Shape;600;p53"/>
          <p:cNvSpPr/>
          <p:nvPr/>
        </p:nvSpPr>
        <p:spPr>
          <a:xfrm>
            <a:off x="1711856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1711856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3"/>
          <p:cNvSpPr/>
          <p:nvPr/>
        </p:nvSpPr>
        <p:spPr>
          <a:xfrm>
            <a:off x="1711856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3"/>
          <p:cNvSpPr/>
          <p:nvPr/>
        </p:nvSpPr>
        <p:spPr>
          <a:xfrm>
            <a:off x="1711856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3"/>
          <p:cNvSpPr/>
          <p:nvPr/>
        </p:nvSpPr>
        <p:spPr>
          <a:xfrm>
            <a:off x="1711856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3"/>
          <p:cNvSpPr/>
          <p:nvPr/>
        </p:nvSpPr>
        <p:spPr>
          <a:xfrm>
            <a:off x="1711856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3"/>
          <p:cNvSpPr/>
          <p:nvPr/>
        </p:nvSpPr>
        <p:spPr>
          <a:xfrm>
            <a:off x="1711856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3"/>
          <p:cNvSpPr/>
          <p:nvPr/>
        </p:nvSpPr>
        <p:spPr>
          <a:xfrm>
            <a:off x="1711856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3"/>
          <p:cNvSpPr/>
          <p:nvPr/>
        </p:nvSpPr>
        <p:spPr>
          <a:xfrm>
            <a:off x="1711856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3"/>
          <p:cNvSpPr/>
          <p:nvPr/>
        </p:nvSpPr>
        <p:spPr>
          <a:xfrm>
            <a:off x="1711856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0" name="Google Shape;610;p53"/>
          <p:cNvSpPr/>
          <p:nvPr/>
        </p:nvSpPr>
        <p:spPr>
          <a:xfrm>
            <a:off x="2234213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3"/>
          <p:cNvSpPr/>
          <p:nvPr/>
        </p:nvSpPr>
        <p:spPr>
          <a:xfrm>
            <a:off x="2234213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3"/>
          <p:cNvSpPr/>
          <p:nvPr/>
        </p:nvSpPr>
        <p:spPr>
          <a:xfrm>
            <a:off x="2234213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3"/>
          <p:cNvSpPr/>
          <p:nvPr/>
        </p:nvSpPr>
        <p:spPr>
          <a:xfrm>
            <a:off x="2234213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3"/>
          <p:cNvSpPr/>
          <p:nvPr/>
        </p:nvSpPr>
        <p:spPr>
          <a:xfrm>
            <a:off x="2234213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3"/>
          <p:cNvSpPr/>
          <p:nvPr/>
        </p:nvSpPr>
        <p:spPr>
          <a:xfrm>
            <a:off x="2234213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3"/>
          <p:cNvSpPr/>
          <p:nvPr/>
        </p:nvSpPr>
        <p:spPr>
          <a:xfrm>
            <a:off x="2234213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3"/>
          <p:cNvSpPr/>
          <p:nvPr/>
        </p:nvSpPr>
        <p:spPr>
          <a:xfrm>
            <a:off x="2234213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3"/>
          <p:cNvSpPr/>
          <p:nvPr/>
        </p:nvSpPr>
        <p:spPr>
          <a:xfrm>
            <a:off x="2234213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3"/>
          <p:cNvSpPr/>
          <p:nvPr/>
        </p:nvSpPr>
        <p:spPr>
          <a:xfrm>
            <a:off x="2234213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20" name="Google Shape;620;p53"/>
          <p:cNvSpPr/>
          <p:nvPr/>
        </p:nvSpPr>
        <p:spPr>
          <a:xfrm>
            <a:off x="2756569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3"/>
          <p:cNvSpPr/>
          <p:nvPr/>
        </p:nvSpPr>
        <p:spPr>
          <a:xfrm>
            <a:off x="2756569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3"/>
          <p:cNvSpPr/>
          <p:nvPr/>
        </p:nvSpPr>
        <p:spPr>
          <a:xfrm>
            <a:off x="2756569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3"/>
          <p:cNvSpPr/>
          <p:nvPr/>
        </p:nvSpPr>
        <p:spPr>
          <a:xfrm>
            <a:off x="2756569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3"/>
          <p:cNvSpPr/>
          <p:nvPr/>
        </p:nvSpPr>
        <p:spPr>
          <a:xfrm>
            <a:off x="2756569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3"/>
          <p:cNvSpPr/>
          <p:nvPr/>
        </p:nvSpPr>
        <p:spPr>
          <a:xfrm>
            <a:off x="2756569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3"/>
          <p:cNvSpPr/>
          <p:nvPr/>
        </p:nvSpPr>
        <p:spPr>
          <a:xfrm>
            <a:off x="2756569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3"/>
          <p:cNvSpPr/>
          <p:nvPr/>
        </p:nvSpPr>
        <p:spPr>
          <a:xfrm>
            <a:off x="2756569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3"/>
          <p:cNvSpPr/>
          <p:nvPr/>
        </p:nvSpPr>
        <p:spPr>
          <a:xfrm>
            <a:off x="2756569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3"/>
          <p:cNvSpPr/>
          <p:nvPr/>
        </p:nvSpPr>
        <p:spPr>
          <a:xfrm>
            <a:off x="2756569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0" name="Google Shape;630;p53"/>
          <p:cNvSpPr/>
          <p:nvPr/>
        </p:nvSpPr>
        <p:spPr>
          <a:xfrm>
            <a:off x="3278925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3"/>
          <p:cNvSpPr/>
          <p:nvPr/>
        </p:nvSpPr>
        <p:spPr>
          <a:xfrm>
            <a:off x="3278925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3"/>
          <p:cNvSpPr/>
          <p:nvPr/>
        </p:nvSpPr>
        <p:spPr>
          <a:xfrm>
            <a:off x="3278925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3"/>
          <p:cNvSpPr/>
          <p:nvPr/>
        </p:nvSpPr>
        <p:spPr>
          <a:xfrm>
            <a:off x="3278925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3"/>
          <p:cNvSpPr/>
          <p:nvPr/>
        </p:nvSpPr>
        <p:spPr>
          <a:xfrm>
            <a:off x="3278925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3"/>
          <p:cNvSpPr/>
          <p:nvPr/>
        </p:nvSpPr>
        <p:spPr>
          <a:xfrm>
            <a:off x="3278925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3"/>
          <p:cNvSpPr/>
          <p:nvPr/>
        </p:nvSpPr>
        <p:spPr>
          <a:xfrm>
            <a:off x="3278925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3"/>
          <p:cNvSpPr/>
          <p:nvPr/>
        </p:nvSpPr>
        <p:spPr>
          <a:xfrm>
            <a:off x="3278925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3"/>
          <p:cNvSpPr/>
          <p:nvPr/>
        </p:nvSpPr>
        <p:spPr>
          <a:xfrm>
            <a:off x="3278925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3"/>
          <p:cNvSpPr/>
          <p:nvPr/>
        </p:nvSpPr>
        <p:spPr>
          <a:xfrm>
            <a:off x="3278925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40" name="Google Shape;640;p53"/>
          <p:cNvSpPr/>
          <p:nvPr/>
        </p:nvSpPr>
        <p:spPr>
          <a:xfrm>
            <a:off x="3801281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3"/>
          <p:cNvSpPr/>
          <p:nvPr/>
        </p:nvSpPr>
        <p:spPr>
          <a:xfrm>
            <a:off x="3801281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3"/>
          <p:cNvSpPr/>
          <p:nvPr/>
        </p:nvSpPr>
        <p:spPr>
          <a:xfrm>
            <a:off x="3801281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3"/>
          <p:cNvSpPr/>
          <p:nvPr/>
        </p:nvSpPr>
        <p:spPr>
          <a:xfrm>
            <a:off x="3801281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3"/>
          <p:cNvSpPr/>
          <p:nvPr/>
        </p:nvSpPr>
        <p:spPr>
          <a:xfrm>
            <a:off x="3801281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3"/>
          <p:cNvSpPr/>
          <p:nvPr/>
        </p:nvSpPr>
        <p:spPr>
          <a:xfrm>
            <a:off x="3801281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3"/>
          <p:cNvSpPr/>
          <p:nvPr/>
        </p:nvSpPr>
        <p:spPr>
          <a:xfrm>
            <a:off x="3801281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3"/>
          <p:cNvSpPr/>
          <p:nvPr/>
        </p:nvSpPr>
        <p:spPr>
          <a:xfrm>
            <a:off x="3801281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3"/>
          <p:cNvSpPr/>
          <p:nvPr/>
        </p:nvSpPr>
        <p:spPr>
          <a:xfrm>
            <a:off x="3801281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3"/>
          <p:cNvSpPr/>
          <p:nvPr/>
        </p:nvSpPr>
        <p:spPr>
          <a:xfrm>
            <a:off x="3801281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50" name="Google Shape;650;p53"/>
          <p:cNvSpPr/>
          <p:nvPr/>
        </p:nvSpPr>
        <p:spPr>
          <a:xfrm>
            <a:off x="4323638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3"/>
          <p:cNvSpPr/>
          <p:nvPr/>
        </p:nvSpPr>
        <p:spPr>
          <a:xfrm>
            <a:off x="4323638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3"/>
          <p:cNvSpPr/>
          <p:nvPr/>
        </p:nvSpPr>
        <p:spPr>
          <a:xfrm>
            <a:off x="4323638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3"/>
          <p:cNvSpPr/>
          <p:nvPr/>
        </p:nvSpPr>
        <p:spPr>
          <a:xfrm>
            <a:off x="4323638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3"/>
          <p:cNvSpPr/>
          <p:nvPr/>
        </p:nvSpPr>
        <p:spPr>
          <a:xfrm>
            <a:off x="4323638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3"/>
          <p:cNvSpPr/>
          <p:nvPr/>
        </p:nvSpPr>
        <p:spPr>
          <a:xfrm>
            <a:off x="4323638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3"/>
          <p:cNvSpPr/>
          <p:nvPr/>
        </p:nvSpPr>
        <p:spPr>
          <a:xfrm>
            <a:off x="4323638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3"/>
          <p:cNvSpPr/>
          <p:nvPr/>
        </p:nvSpPr>
        <p:spPr>
          <a:xfrm>
            <a:off x="4323638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3"/>
          <p:cNvSpPr/>
          <p:nvPr/>
        </p:nvSpPr>
        <p:spPr>
          <a:xfrm>
            <a:off x="4323638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4323638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60" name="Google Shape;660;p53"/>
          <p:cNvSpPr/>
          <p:nvPr/>
        </p:nvSpPr>
        <p:spPr>
          <a:xfrm>
            <a:off x="484599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3"/>
          <p:cNvSpPr/>
          <p:nvPr/>
        </p:nvSpPr>
        <p:spPr>
          <a:xfrm>
            <a:off x="484599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484599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3"/>
          <p:cNvSpPr/>
          <p:nvPr/>
        </p:nvSpPr>
        <p:spPr>
          <a:xfrm>
            <a:off x="484599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3"/>
          <p:cNvSpPr/>
          <p:nvPr/>
        </p:nvSpPr>
        <p:spPr>
          <a:xfrm>
            <a:off x="484599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3"/>
          <p:cNvSpPr/>
          <p:nvPr/>
        </p:nvSpPr>
        <p:spPr>
          <a:xfrm>
            <a:off x="484599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3"/>
          <p:cNvSpPr/>
          <p:nvPr/>
        </p:nvSpPr>
        <p:spPr>
          <a:xfrm>
            <a:off x="484599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3"/>
          <p:cNvSpPr/>
          <p:nvPr/>
        </p:nvSpPr>
        <p:spPr>
          <a:xfrm>
            <a:off x="484599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3"/>
          <p:cNvSpPr/>
          <p:nvPr/>
        </p:nvSpPr>
        <p:spPr>
          <a:xfrm>
            <a:off x="484599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3"/>
          <p:cNvSpPr/>
          <p:nvPr/>
        </p:nvSpPr>
        <p:spPr>
          <a:xfrm>
            <a:off x="484599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0" name="Google Shape;670;p53"/>
          <p:cNvSpPr/>
          <p:nvPr/>
        </p:nvSpPr>
        <p:spPr>
          <a:xfrm>
            <a:off x="536835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3"/>
          <p:cNvSpPr/>
          <p:nvPr/>
        </p:nvSpPr>
        <p:spPr>
          <a:xfrm>
            <a:off x="536835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3"/>
          <p:cNvSpPr/>
          <p:nvPr/>
        </p:nvSpPr>
        <p:spPr>
          <a:xfrm>
            <a:off x="536835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3"/>
          <p:cNvSpPr/>
          <p:nvPr/>
        </p:nvSpPr>
        <p:spPr>
          <a:xfrm>
            <a:off x="536835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3"/>
          <p:cNvSpPr/>
          <p:nvPr/>
        </p:nvSpPr>
        <p:spPr>
          <a:xfrm>
            <a:off x="536835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3"/>
          <p:cNvSpPr/>
          <p:nvPr/>
        </p:nvSpPr>
        <p:spPr>
          <a:xfrm>
            <a:off x="536835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3"/>
          <p:cNvSpPr/>
          <p:nvPr/>
        </p:nvSpPr>
        <p:spPr>
          <a:xfrm>
            <a:off x="536835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3"/>
          <p:cNvSpPr/>
          <p:nvPr/>
        </p:nvSpPr>
        <p:spPr>
          <a:xfrm>
            <a:off x="536835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3"/>
          <p:cNvSpPr/>
          <p:nvPr/>
        </p:nvSpPr>
        <p:spPr>
          <a:xfrm>
            <a:off x="536835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3"/>
          <p:cNvSpPr/>
          <p:nvPr/>
        </p:nvSpPr>
        <p:spPr>
          <a:xfrm>
            <a:off x="536835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0" name="Google Shape;680;p53"/>
          <p:cNvSpPr txBox="1"/>
          <p:nvPr>
            <p:ph idx="6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81" name="Google Shape;681;p5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82" name="Google Shape;682;p53"/>
          <p:cNvSpPr txBox="1"/>
          <p:nvPr>
            <p:ph idx="7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4" name="Google Shape;684;p5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5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5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7" name="Google Shape;687;p5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4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9" name="Google Shape;689;p54"/>
          <p:cNvCxnSpPr/>
          <p:nvPr/>
        </p:nvCxnSpPr>
        <p:spPr>
          <a:xfrm>
            <a:off x="3230700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54"/>
          <p:cNvCxnSpPr/>
          <p:nvPr/>
        </p:nvCxnSpPr>
        <p:spPr>
          <a:xfrm>
            <a:off x="5917913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91" name="Google Shape;691;p54"/>
          <p:cNvSpPr txBox="1"/>
          <p:nvPr>
            <p:ph idx="2" type="subTitle"/>
          </p:nvPr>
        </p:nvSpPr>
        <p:spPr>
          <a:xfrm>
            <a:off x="855694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92" name="Google Shape;692;p54"/>
          <p:cNvSpPr txBox="1"/>
          <p:nvPr>
            <p:ph idx="3" type="subTitle"/>
          </p:nvPr>
        </p:nvSpPr>
        <p:spPr>
          <a:xfrm>
            <a:off x="855694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693" name="Google Shape;693;p54"/>
          <p:cNvSpPr txBox="1"/>
          <p:nvPr>
            <p:ph idx="4" type="subTitle"/>
          </p:nvPr>
        </p:nvSpPr>
        <p:spPr>
          <a:xfrm>
            <a:off x="3542906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694" name="Google Shape;694;p54"/>
          <p:cNvSpPr txBox="1"/>
          <p:nvPr>
            <p:ph idx="5" type="subTitle"/>
          </p:nvPr>
        </p:nvSpPr>
        <p:spPr>
          <a:xfrm>
            <a:off x="6230119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695" name="Google Shape;695;p54"/>
          <p:cNvSpPr txBox="1"/>
          <p:nvPr>
            <p:ph idx="6" type="subTitle"/>
          </p:nvPr>
        </p:nvSpPr>
        <p:spPr>
          <a:xfrm>
            <a:off x="3540600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96" name="Google Shape;696;p54"/>
          <p:cNvSpPr txBox="1"/>
          <p:nvPr>
            <p:ph idx="7" type="subTitle"/>
          </p:nvPr>
        </p:nvSpPr>
        <p:spPr>
          <a:xfrm>
            <a:off x="6230119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pic>
        <p:nvPicPr>
          <p:cNvPr id="697" name="Google Shape;69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60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0819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803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4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01" name="Google Shape;701;p54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02" name="Google Shape;702;p54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Google Shape;704;p5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5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5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7" name="Google Shape;707;p5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5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09" name="Google Shape;709;p55"/>
          <p:cNvCxnSpPr/>
          <p:nvPr/>
        </p:nvCxnSpPr>
        <p:spPr>
          <a:xfrm>
            <a:off x="4574182" y="2097150"/>
            <a:ext cx="0" cy="21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0" name="Google Shape;710;p55"/>
          <p:cNvSpPr txBox="1"/>
          <p:nvPr>
            <p:ph idx="2" type="subTitle"/>
          </p:nvPr>
        </p:nvSpPr>
        <p:spPr>
          <a:xfrm>
            <a:off x="100734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711" name="Google Shape;711;p55"/>
          <p:cNvSpPr txBox="1"/>
          <p:nvPr>
            <p:ph idx="3" type="subTitle"/>
          </p:nvPr>
        </p:nvSpPr>
        <p:spPr>
          <a:xfrm>
            <a:off x="100734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2" name="Google Shape;712;p55"/>
          <p:cNvSpPr txBox="1"/>
          <p:nvPr>
            <p:ph idx="4" type="subTitle"/>
          </p:nvPr>
        </p:nvSpPr>
        <p:spPr>
          <a:xfrm>
            <a:off x="489699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713" name="Google Shape;713;p55"/>
          <p:cNvSpPr txBox="1"/>
          <p:nvPr>
            <p:ph idx="5" type="subTitle"/>
          </p:nvPr>
        </p:nvSpPr>
        <p:spPr>
          <a:xfrm>
            <a:off x="489699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14" name="Google Shape;71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31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996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5"/>
          <p:cNvSpPr txBox="1"/>
          <p:nvPr>
            <p:ph idx="6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17" name="Google Shape;717;p5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18" name="Google Shape;718;p55"/>
          <p:cNvSpPr txBox="1"/>
          <p:nvPr>
            <p:ph idx="7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721" name="Google Shape;721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5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5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4" name="Google Shape;724;p5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6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6" name="Google Shape;726;p56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27" name="Google Shape;727;p56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728" name="Google Shape;72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5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5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3" name="Google Shape;733;p5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7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5" name="Google Shape;735;p57"/>
          <p:cNvSpPr txBox="1"/>
          <p:nvPr>
            <p:ph idx="2" type="subTitle"/>
          </p:nvPr>
        </p:nvSpPr>
        <p:spPr>
          <a:xfrm>
            <a:off x="5141316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36" name="Google Shape;736;p57"/>
          <p:cNvSpPr txBox="1"/>
          <p:nvPr>
            <p:ph idx="3" type="subTitle"/>
          </p:nvPr>
        </p:nvSpPr>
        <p:spPr>
          <a:xfrm>
            <a:off x="5141311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37" name="Google Shape;737;p57"/>
          <p:cNvSpPr txBox="1"/>
          <p:nvPr>
            <p:ph idx="4" type="subTitle"/>
          </p:nvPr>
        </p:nvSpPr>
        <p:spPr>
          <a:xfrm>
            <a:off x="5141316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38" name="Google Shape;738;p57"/>
          <p:cNvSpPr txBox="1"/>
          <p:nvPr>
            <p:ph idx="5" type="subTitle"/>
          </p:nvPr>
        </p:nvSpPr>
        <p:spPr>
          <a:xfrm>
            <a:off x="5141311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39" name="Google Shape;739;p57"/>
          <p:cNvSpPr txBox="1"/>
          <p:nvPr>
            <p:ph idx="6" type="subTitle"/>
          </p:nvPr>
        </p:nvSpPr>
        <p:spPr>
          <a:xfrm>
            <a:off x="1563469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40" name="Google Shape;740;p57"/>
          <p:cNvSpPr txBox="1"/>
          <p:nvPr>
            <p:ph idx="7" type="subTitle"/>
          </p:nvPr>
        </p:nvSpPr>
        <p:spPr>
          <a:xfrm>
            <a:off x="1563450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41" name="Google Shape;741;p57"/>
          <p:cNvSpPr txBox="1"/>
          <p:nvPr>
            <p:ph idx="8" type="subTitle"/>
          </p:nvPr>
        </p:nvSpPr>
        <p:spPr>
          <a:xfrm>
            <a:off x="1563469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42" name="Google Shape;742;p57"/>
          <p:cNvSpPr txBox="1"/>
          <p:nvPr>
            <p:ph idx="9" type="subTitle"/>
          </p:nvPr>
        </p:nvSpPr>
        <p:spPr>
          <a:xfrm>
            <a:off x="1563450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43" name="Google Shape;743;p57"/>
          <p:cNvSpPr txBox="1"/>
          <p:nvPr>
            <p:ph idx="1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44" name="Google Shape;744;p5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45" name="Google Shape;745;p57"/>
          <p:cNvSpPr txBox="1"/>
          <p:nvPr>
            <p:ph idx="1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7" name="Google Shape;74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5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0" name="Google Shape;750;p5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58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52" name="Google Shape;752;p58"/>
          <p:cNvCxnSpPr/>
          <p:nvPr/>
        </p:nvCxnSpPr>
        <p:spPr>
          <a:xfrm>
            <a:off x="2562438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58"/>
          <p:cNvCxnSpPr/>
          <p:nvPr/>
        </p:nvCxnSpPr>
        <p:spPr>
          <a:xfrm>
            <a:off x="4572075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58"/>
          <p:cNvCxnSpPr/>
          <p:nvPr/>
        </p:nvCxnSpPr>
        <p:spPr>
          <a:xfrm>
            <a:off x="6581713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5" name="Google Shape;755;p58"/>
          <p:cNvSpPr txBox="1"/>
          <p:nvPr>
            <p:ph idx="2" type="subTitle"/>
          </p:nvPr>
        </p:nvSpPr>
        <p:spPr>
          <a:xfrm>
            <a:off x="663806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56" name="Google Shape;756;p58"/>
          <p:cNvSpPr txBox="1"/>
          <p:nvPr>
            <p:ph idx="3" type="subTitle"/>
          </p:nvPr>
        </p:nvSpPr>
        <p:spPr>
          <a:xfrm>
            <a:off x="663788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57" name="Google Shape;757;p58"/>
          <p:cNvSpPr txBox="1"/>
          <p:nvPr>
            <p:ph idx="4" type="subTitle"/>
          </p:nvPr>
        </p:nvSpPr>
        <p:spPr>
          <a:xfrm>
            <a:off x="6692719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58" name="Google Shape;758;p58"/>
          <p:cNvSpPr txBox="1"/>
          <p:nvPr>
            <p:ph idx="5" type="subTitle"/>
          </p:nvPr>
        </p:nvSpPr>
        <p:spPr>
          <a:xfrm>
            <a:off x="6692700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59" name="Google Shape;759;p58"/>
          <p:cNvSpPr txBox="1"/>
          <p:nvPr>
            <p:ph idx="6" type="subTitle"/>
          </p:nvPr>
        </p:nvSpPr>
        <p:spPr>
          <a:xfrm>
            <a:off x="4683081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60" name="Google Shape;760;p58"/>
          <p:cNvSpPr txBox="1"/>
          <p:nvPr>
            <p:ph idx="7" type="subTitle"/>
          </p:nvPr>
        </p:nvSpPr>
        <p:spPr>
          <a:xfrm>
            <a:off x="4683063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61" name="Google Shape;761;p58"/>
          <p:cNvSpPr txBox="1"/>
          <p:nvPr>
            <p:ph idx="8" type="subTitle"/>
          </p:nvPr>
        </p:nvSpPr>
        <p:spPr>
          <a:xfrm>
            <a:off x="2673444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62" name="Google Shape;762;p58"/>
          <p:cNvSpPr txBox="1"/>
          <p:nvPr>
            <p:ph idx="9" type="subTitle"/>
          </p:nvPr>
        </p:nvSpPr>
        <p:spPr>
          <a:xfrm>
            <a:off x="2673425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63" name="Google Shape;763;p58"/>
          <p:cNvSpPr txBox="1"/>
          <p:nvPr>
            <p:ph idx="1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64" name="Google Shape;764;p58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65" name="Google Shape;765;p58"/>
          <p:cNvSpPr txBox="1"/>
          <p:nvPr>
            <p:ph idx="1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9"/>
          <p:cNvSpPr txBox="1"/>
          <p:nvPr>
            <p:ph idx="1" type="subTitle"/>
          </p:nvPr>
        </p:nvSpPr>
        <p:spPr>
          <a:xfrm>
            <a:off x="663788" y="2519025"/>
            <a:ext cx="24690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8" name="Google Shape;768;p59"/>
          <p:cNvSpPr txBox="1"/>
          <p:nvPr>
            <p:ph type="title"/>
          </p:nvPr>
        </p:nvSpPr>
        <p:spPr>
          <a:xfrm>
            <a:off x="663788" y="930525"/>
            <a:ext cx="30861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69" name="Google Shape;769;p59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70" name="Google Shape;770;p5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5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5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3" name="Google Shape;773;p5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5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5" name="Google Shape;775;p59"/>
          <p:cNvSpPr txBox="1"/>
          <p:nvPr>
            <p:ph idx="4" type="subTitle"/>
          </p:nvPr>
        </p:nvSpPr>
        <p:spPr>
          <a:xfrm>
            <a:off x="5143013" y="1233038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76" name="Google Shape;776;p59"/>
          <p:cNvSpPr txBox="1"/>
          <p:nvPr>
            <p:ph idx="5" type="subTitle"/>
          </p:nvPr>
        </p:nvSpPr>
        <p:spPr>
          <a:xfrm>
            <a:off x="5143013" y="930525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77" name="Google Shape;777;p59"/>
          <p:cNvSpPr txBox="1"/>
          <p:nvPr>
            <p:ph idx="6" type="subTitle"/>
          </p:nvPr>
        </p:nvSpPr>
        <p:spPr>
          <a:xfrm>
            <a:off x="5143013" y="2373094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78" name="Google Shape;778;p59"/>
          <p:cNvSpPr txBox="1"/>
          <p:nvPr>
            <p:ph idx="7" type="subTitle"/>
          </p:nvPr>
        </p:nvSpPr>
        <p:spPr>
          <a:xfrm>
            <a:off x="5143013" y="2070581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79" name="Google Shape;779;p59"/>
          <p:cNvSpPr txBox="1"/>
          <p:nvPr>
            <p:ph idx="8" type="subTitle"/>
          </p:nvPr>
        </p:nvSpPr>
        <p:spPr>
          <a:xfrm>
            <a:off x="5143013" y="3513150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80" name="Google Shape;780;p59"/>
          <p:cNvSpPr txBox="1"/>
          <p:nvPr>
            <p:ph idx="9" type="subTitle"/>
          </p:nvPr>
        </p:nvSpPr>
        <p:spPr>
          <a:xfrm>
            <a:off x="5143013" y="3210638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2" name="Google Shape;782;p6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6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6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5" name="Google Shape;785;p6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0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87" name="Google Shape;787;p60"/>
          <p:cNvCxnSpPr/>
          <p:nvPr/>
        </p:nvCxnSpPr>
        <p:spPr>
          <a:xfrm>
            <a:off x="3229613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60"/>
          <p:cNvCxnSpPr/>
          <p:nvPr/>
        </p:nvCxnSpPr>
        <p:spPr>
          <a:xfrm>
            <a:off x="5914388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9" name="Google Shape;789;p60"/>
          <p:cNvSpPr txBox="1"/>
          <p:nvPr>
            <p:ph idx="2" type="subTitle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90" name="Google Shape;790;p60"/>
          <p:cNvSpPr txBox="1"/>
          <p:nvPr>
            <p:ph idx="3" type="subTitle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91" name="Google Shape;791;p60"/>
          <p:cNvSpPr txBox="1"/>
          <p:nvPr>
            <p:ph idx="4" type="subTitle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92" name="Google Shape;792;p60"/>
          <p:cNvSpPr txBox="1"/>
          <p:nvPr>
            <p:ph idx="5" type="subTitle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93" name="Google Shape;793;p60"/>
          <p:cNvSpPr txBox="1"/>
          <p:nvPr>
            <p:ph idx="6" type="subTitle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94" name="Google Shape;794;p60"/>
          <p:cNvSpPr txBox="1"/>
          <p:nvPr>
            <p:ph idx="7" type="subTitle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795" name="Google Shape;795;p60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96" name="Google Shape;796;p6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97" name="Google Shape;797;p60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Google Shape;799;p6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6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6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2" name="Google Shape;802;p6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61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4" name="Google Shape;804;p61"/>
          <p:cNvSpPr txBox="1"/>
          <p:nvPr>
            <p:ph idx="2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  <p:sp>
        <p:nvSpPr>
          <p:cNvPr id="805" name="Google Shape;805;p61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806" name="Google Shape;806;p61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807" name="Google Shape;807;p61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None/>
              <a:defRPr b="1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None/>
              <a:defRPr b="1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Noto Sans Symbols"/>
              <a:buNone/>
              <a:defRPr b="1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Arial"/>
              <a:buNone/>
              <a:defRPr b="1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575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562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►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1466" lvl="2" marL="1371600" marR="0" rtl="0" algn="l">
              <a:spcBef>
                <a:spcPts val="27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Noto Sans Symbols"/>
              <a:buChar char="▪"/>
              <a:defRPr b="0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3369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Arial"/>
              <a:buChar char="-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None/>
              <a:defRPr b="1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None/>
              <a:defRPr b="1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Noto Sans Symbols"/>
              <a:buNone/>
              <a:defRPr b="1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Arial"/>
              <a:buNone/>
              <a:defRPr b="1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575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562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►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1466" lvl="2" marL="1371600" marR="0" rtl="0" algn="l">
              <a:spcBef>
                <a:spcPts val="270"/>
              </a:spcBef>
              <a:spcAft>
                <a:spcPts val="0"/>
              </a:spcAft>
              <a:buClr>
                <a:srgbClr val="007AA5"/>
              </a:buClr>
              <a:buSzPts val="1148"/>
              <a:buFont typeface="Noto Sans Symbols"/>
              <a:buChar char="▪"/>
              <a:defRPr b="0" i="0" sz="13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3369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Arial"/>
              <a:buChar char="-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0073CF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9" name="Google Shape;809;p6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6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6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2" name="Google Shape;812;p6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62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4" name="Google Shape;814;p62"/>
          <p:cNvSpPr txBox="1"/>
          <p:nvPr>
            <p:ph idx="2" type="subTitle"/>
          </p:nvPr>
        </p:nvSpPr>
        <p:spPr>
          <a:xfrm>
            <a:off x="1565888" y="1812319"/>
            <a:ext cx="60336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5" name="Google Shape;815;p62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816" name="Google Shape;816;p6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817" name="Google Shape;817;p62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3"/>
          <p:cNvSpPr txBox="1"/>
          <p:nvPr>
            <p:ph type="title"/>
          </p:nvPr>
        </p:nvSpPr>
        <p:spPr>
          <a:xfrm>
            <a:off x="2460281" y="1239806"/>
            <a:ext cx="5573100" cy="294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20" name="Google Shape;820;p6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21" name="Google Shape;821;p6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6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6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4" name="Google Shape;824;p6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63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4"/>
          <p:cNvSpPr txBox="1"/>
          <p:nvPr>
            <p:ph idx="1" type="body"/>
          </p:nvPr>
        </p:nvSpPr>
        <p:spPr>
          <a:xfrm>
            <a:off x="65024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▸"/>
              <a:defRPr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8" name="Google Shape;828;p64"/>
          <p:cNvSpPr txBox="1"/>
          <p:nvPr>
            <p:ph idx="2" type="body"/>
          </p:nvPr>
        </p:nvSpPr>
        <p:spPr>
          <a:xfrm>
            <a:off x="42815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▸"/>
              <a:defRPr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14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9" name="Google Shape;829;p64"/>
          <p:cNvSpPr txBox="1"/>
          <p:nvPr>
            <p:ph type="title"/>
          </p:nvPr>
        </p:nvSpPr>
        <p:spPr>
          <a:xfrm>
            <a:off x="675206" y="1302325"/>
            <a:ext cx="2914500" cy="20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cxnSp>
        <p:nvCxnSpPr>
          <p:cNvPr id="830" name="Google Shape;830;p6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64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32" name="Google Shape;832;p6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3" name="Google Shape;83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5" name="Google Shape;835;p64"/>
          <p:cNvSpPr txBox="1"/>
          <p:nvPr>
            <p:ph idx="4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6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6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39" name="Google Shape;839;p6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6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1" name="Google Shape;841;p6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5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3" name="Google Shape;843;p65"/>
          <p:cNvSpPr txBox="1"/>
          <p:nvPr>
            <p:ph idx="3" type="body"/>
          </p:nvPr>
        </p:nvSpPr>
        <p:spPr>
          <a:xfrm>
            <a:off x="65024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844" name="Google Shape;844;p65"/>
          <p:cNvSpPr txBox="1"/>
          <p:nvPr>
            <p:ph idx="4" type="body"/>
          </p:nvPr>
        </p:nvSpPr>
        <p:spPr>
          <a:xfrm>
            <a:off x="4281525" y="1387106"/>
            <a:ext cx="15990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845" name="Google Shape;845;p65"/>
          <p:cNvSpPr txBox="1"/>
          <p:nvPr>
            <p:ph type="title"/>
          </p:nvPr>
        </p:nvSpPr>
        <p:spPr>
          <a:xfrm>
            <a:off x="675206" y="1302325"/>
            <a:ext cx="2914500" cy="20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overview">
  <p:cSld name="CUSTOM_4_1_1_1">
    <p:bg>
      <p:bgPr>
        <a:solidFill>
          <a:schemeClr val="lt1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7" name="Google Shape;847;p6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6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49" name="Google Shape;849;p6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6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1" name="Google Shape;851;p6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66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3" name="Google Shape;853;p66"/>
          <p:cNvSpPr txBox="1"/>
          <p:nvPr>
            <p:ph idx="3" type="body"/>
          </p:nvPr>
        </p:nvSpPr>
        <p:spPr>
          <a:xfrm>
            <a:off x="675206" y="2331975"/>
            <a:ext cx="3783000" cy="2250000"/>
          </a:xfrm>
          <a:prstGeom prst="rect">
            <a:avLst/>
          </a:prstGeom>
        </p:spPr>
        <p:txBody>
          <a:bodyPr anchorCtr="0" anchor="t" bIns="68575" lIns="685800" spcFirstLastPara="1" rIns="68575" wrap="square" tIns="6857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854" name="Google Shape;854;p66"/>
          <p:cNvSpPr txBox="1"/>
          <p:nvPr>
            <p:ph type="title"/>
          </p:nvPr>
        </p:nvSpPr>
        <p:spPr>
          <a:xfrm>
            <a:off x="675206" y="893241"/>
            <a:ext cx="2914500" cy="109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7"/>
          <p:cNvSpPr txBox="1"/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857" name="Google Shape;857;p6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6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859" name="Google Shape;859;p6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6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1" name="Google Shape;861;p6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7"/>
          <p:cNvSpPr txBox="1"/>
          <p:nvPr>
            <p:ph idx="2" type="subTitle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9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9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ed Hat Display"/>
              <a:buNone/>
              <a:defRPr sz="2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1" name="Google Shape;871;p69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2" name="Google Shape;872;p69"/>
          <p:cNvSpPr txBox="1"/>
          <p:nvPr>
            <p:ph idx="2" type="subTitle"/>
          </p:nvPr>
        </p:nvSpPr>
        <p:spPr>
          <a:xfrm>
            <a:off x="1562794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73" name="Google Shape;873;p69"/>
          <p:cNvSpPr txBox="1"/>
          <p:nvPr>
            <p:ph idx="3" type="subTitle"/>
          </p:nvPr>
        </p:nvSpPr>
        <p:spPr>
          <a:xfrm>
            <a:off x="3353888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874" name="Google Shape;87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5" name="Google Shape;875;p6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0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0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0" name="Google Shape;880;p70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81" name="Google Shape;8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004" y="2602687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7004" y="2083780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7006" y="1564875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7004" y="3121593"/>
            <a:ext cx="211969" cy="21196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7" name="Google Shape;887;p70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8" name="Google Shape;888;p70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9" name="Google Shape;889;p70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890" name="Google Shape;890;p70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7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7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1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1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ed Hat Display"/>
              <a:buNone/>
              <a:defRPr sz="2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6" name="Google Shape;896;p71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p71"/>
          <p:cNvSpPr txBox="1"/>
          <p:nvPr>
            <p:ph idx="2" type="subTitle"/>
          </p:nvPr>
        </p:nvSpPr>
        <p:spPr>
          <a:xfrm>
            <a:off x="1562794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898" name="Google Shape;898;p71"/>
          <p:cNvSpPr txBox="1"/>
          <p:nvPr>
            <p:ph idx="3" type="subTitle"/>
          </p:nvPr>
        </p:nvSpPr>
        <p:spPr>
          <a:xfrm>
            <a:off x="3353888" y="345412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 Medium"/>
              <a:buNone/>
              <a:defRPr sz="1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pic>
        <p:nvPicPr>
          <p:cNvPr id="899" name="Google Shape;89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0" name="Google Shape;900;p7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1" name="Google Shape;901;p7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2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2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Display"/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905" name="Google Shape;905;p72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06" name="Google Shape;9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2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8" name="Google Shape;908;p72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9" name="Google Shape;909;p72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0" name="Google Shape;910;p72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911" name="Google Shape;911;p72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7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7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4" name="Google Shape;91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004" y="2602687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7004" y="2083780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7006" y="1564875"/>
            <a:ext cx="211969" cy="2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7004" y="3121593"/>
            <a:ext cx="211969" cy="2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s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3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0" name="Google Shape;9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1" name="Google Shape;921;p7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73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3" name="Google Shape;923;p73"/>
          <p:cNvSpPr txBox="1"/>
          <p:nvPr>
            <p:ph type="title"/>
          </p:nvPr>
        </p:nvSpPr>
        <p:spPr>
          <a:xfrm>
            <a:off x="4245394" y="1281774"/>
            <a:ext cx="4302300" cy="158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24" name="Google Shape;924;p73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Display Medium"/>
              <a:buNone/>
              <a:defRPr sz="11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5" name="Google Shape;925;p73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26" name="Google Shape;926;p7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4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9" name="Google Shape;92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0" name="Google Shape;930;p7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74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32" name="Google Shape;932;p74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33" name="Google Shape;933;p74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Display"/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4" name="Google Shape;934;p74"/>
          <p:cNvSpPr txBox="1"/>
          <p:nvPr/>
        </p:nvSpPr>
        <p:spPr>
          <a:xfrm>
            <a:off x="4427587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5" name="Google Shape;935;p74"/>
          <p:cNvSpPr txBox="1"/>
          <p:nvPr/>
        </p:nvSpPr>
        <p:spPr>
          <a:xfrm>
            <a:off x="4427588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6" name="Google Shape;936;p74"/>
          <p:cNvSpPr txBox="1"/>
          <p:nvPr/>
        </p:nvSpPr>
        <p:spPr>
          <a:xfrm>
            <a:off x="6611644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937" name="Google Shape;937;p74"/>
          <p:cNvSpPr txBox="1"/>
          <p:nvPr/>
        </p:nvSpPr>
        <p:spPr>
          <a:xfrm>
            <a:off x="6611644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938" name="Google Shape;938;p74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74"/>
          <p:cNvPicPr preferRelativeResize="0"/>
          <p:nvPr/>
        </p:nvPicPr>
        <p:blipFill rotWithShape="1">
          <a:blip r:embed="rId5">
            <a:alphaModFix/>
          </a:blip>
          <a:srcRect b="0" l="2507" r="2498" t="0"/>
          <a:stretch/>
        </p:blipFill>
        <p:spPr>
          <a:xfrm>
            <a:off x="6439844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74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74"/>
          <p:cNvPicPr preferRelativeResize="0"/>
          <p:nvPr/>
        </p:nvPicPr>
        <p:blipFill rotWithShape="1">
          <a:blip r:embed="rId7">
            <a:alphaModFix/>
          </a:blip>
          <a:srcRect b="0" l="2507" r="2498" t="0"/>
          <a:stretch/>
        </p:blipFill>
        <p:spPr>
          <a:xfrm>
            <a:off x="4245400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inar title">
  <p:cSld name="TITLE_3">
    <p:bg>
      <p:bgPr>
        <a:solidFill>
          <a:srgbClr val="EBEBEB">
            <a:alpha val="0"/>
          </a:srgbClr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571500"/>
            <a:ext cx="1609459" cy="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75"/>
          <p:cNvSpPr txBox="1"/>
          <p:nvPr>
            <p:ph idx="1" type="subTitle"/>
          </p:nvPr>
        </p:nvSpPr>
        <p:spPr>
          <a:xfrm>
            <a:off x="876994" y="33271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100"/>
              <a:buFont typeface="Red Hat Display"/>
              <a:buNone/>
              <a:defRPr sz="21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6" name="Google Shape;946;p75"/>
          <p:cNvSpPr txBox="1"/>
          <p:nvPr>
            <p:ph type="title"/>
          </p:nvPr>
        </p:nvSpPr>
        <p:spPr>
          <a:xfrm>
            <a:off x="877106" y="1993519"/>
            <a:ext cx="74040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7" name="Google Shape;947;p75"/>
          <p:cNvSpPr txBox="1"/>
          <p:nvPr>
            <p:ph idx="2" type="subTitle"/>
          </p:nvPr>
        </p:nvSpPr>
        <p:spPr>
          <a:xfrm>
            <a:off x="876994" y="4091020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48" name="Google Shape;948;p75"/>
          <p:cNvSpPr txBox="1"/>
          <p:nvPr>
            <p:ph idx="3" type="subTitle"/>
          </p:nvPr>
        </p:nvSpPr>
        <p:spPr>
          <a:xfrm>
            <a:off x="2668088" y="4091020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 Medium"/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949" name="Google Shape;949;p7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6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53" name="Google Shape;953;p7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7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7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56" name="Google Shape;956;p76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957" name="Google Shape;957;p76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7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7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61" name="Google Shape;961;p7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7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7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64" name="Google Shape;964;p77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65" name="Google Shape;96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7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A">
  <p:cSld name="CUSTOM_2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8" name="Google Shape;968;p7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7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971" name="Google Shape;97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7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3" name="Google Shape;973;p78"/>
          <p:cNvSpPr txBox="1"/>
          <p:nvPr>
            <p:ph idx="2" type="subTitle"/>
          </p:nvPr>
        </p:nvSpPr>
        <p:spPr>
          <a:xfrm>
            <a:off x="6938588" y="1679691"/>
            <a:ext cx="1593300" cy="23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4" name="Google Shape;974;p78"/>
          <p:cNvSpPr txBox="1"/>
          <p:nvPr>
            <p:ph idx="3" type="subTitle"/>
          </p:nvPr>
        </p:nvSpPr>
        <p:spPr>
          <a:xfrm>
            <a:off x="6938588" y="1265269"/>
            <a:ext cx="1593300" cy="26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d Hat Display Medium"/>
              <a:buNone/>
              <a:defRPr sz="11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9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77" name="Google Shape;977;p7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7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7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80" name="Google Shape;980;p7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981" name="Google Shape;981;p79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79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3" name="Google Shape;983;p7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B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0"/>
          <p:cNvSpPr txBox="1"/>
          <p:nvPr>
            <p:ph idx="1" type="subTitle"/>
          </p:nvPr>
        </p:nvSpPr>
        <p:spPr>
          <a:xfrm>
            <a:off x="6938588" y="1679691"/>
            <a:ext cx="1593300" cy="23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6" name="Google Shape;986;p80"/>
          <p:cNvSpPr txBox="1"/>
          <p:nvPr>
            <p:ph idx="2" type="subTitle"/>
          </p:nvPr>
        </p:nvSpPr>
        <p:spPr>
          <a:xfrm>
            <a:off x="6938588" y="1265269"/>
            <a:ext cx="1593300" cy="26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Display Medium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7" name="Google Shape;987;p8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8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80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990" name="Google Shape;990;p8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8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81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994" name="Google Shape;994;p8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Google Shape;995;p81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996" name="Google Shape;996;p8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7" name="Google Shape;997;p81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8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2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01" name="Google Shape;1001;p8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2" name="Google Shape;1002;p8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3" name="Google Shape;1003;p82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8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" name="Google Shape;1005;p8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06" name="Google Shape;1006;p8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3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09" name="Google Shape;1009;p8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8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 Medium"/>
              <a:buNone/>
              <a:defRPr sz="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011" name="Google Shape;101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8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015" name="Google Shape;1015;p8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8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8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8" name="Google Shape;1018;p8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84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0" name="Google Shape;1020;p84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21" name="Google Shape;1021;p84"/>
          <p:cNvSpPr txBox="1"/>
          <p:nvPr>
            <p:ph idx="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8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024" name="Google Shape;1024;p8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8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8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7" name="Google Shape;1027;p8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85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9" name="Google Shape;1029;p85"/>
          <p:cNvSpPr/>
          <p:nvPr/>
        </p:nvSpPr>
        <p:spPr>
          <a:xfrm>
            <a:off x="2926125" y="185522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85"/>
          <p:cNvSpPr/>
          <p:nvPr/>
        </p:nvSpPr>
        <p:spPr>
          <a:xfrm>
            <a:off x="585225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1" name="Google Shape;1031;p85"/>
          <p:cNvSpPr/>
          <p:nvPr/>
        </p:nvSpPr>
        <p:spPr>
          <a:xfrm>
            <a:off x="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2" name="Google Shape;1032;p85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85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85"/>
          <p:cNvSpPr txBox="1"/>
          <p:nvPr>
            <p:ph idx="3" type="subTitle"/>
          </p:nvPr>
        </p:nvSpPr>
        <p:spPr>
          <a:xfrm>
            <a:off x="2926125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035" name="Google Shape;1035;p85"/>
          <p:cNvSpPr txBox="1"/>
          <p:nvPr>
            <p:ph idx="4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036" name="Google Shape;1036;p85"/>
          <p:cNvSpPr txBox="1"/>
          <p:nvPr>
            <p:ph idx="5" type="subTitle"/>
          </p:nvPr>
        </p:nvSpPr>
        <p:spPr>
          <a:xfrm>
            <a:off x="5852250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037" name="Google Shape;1037;p8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38" name="Google Shape;1038;p85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0" name="Google Shape;1040;p8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8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8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3" name="Google Shape;1043;p8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86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5" name="Google Shape;1045;p86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86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86"/>
          <p:cNvSpPr/>
          <p:nvPr/>
        </p:nvSpPr>
        <p:spPr>
          <a:xfrm>
            <a:off x="439785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8" name="Google Shape;1048;p86"/>
          <p:cNvSpPr/>
          <p:nvPr/>
        </p:nvSpPr>
        <p:spPr>
          <a:xfrm>
            <a:off x="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9" name="Google Shape;1049;p86"/>
          <p:cNvSpPr txBox="1"/>
          <p:nvPr>
            <p:ph idx="2" type="subTitle"/>
          </p:nvPr>
        </p:nvSpPr>
        <p:spPr>
          <a:xfrm>
            <a:off x="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050" name="Google Shape;1050;p86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51" name="Google Shape;1051;p86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52" name="Google Shape;1052;p86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3" name="Google Shape;1053;p86"/>
          <p:cNvSpPr txBox="1"/>
          <p:nvPr>
            <p:ph idx="5" type="subTitle"/>
          </p:nvPr>
        </p:nvSpPr>
        <p:spPr>
          <a:xfrm>
            <a:off x="497475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5" name="Google Shape;1055;p8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8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8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8" name="Google Shape;1058;p8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87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60" name="Google Shape;106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644" y="1722319"/>
            <a:ext cx="6528711" cy="243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87"/>
          <p:cNvSpPr txBox="1"/>
          <p:nvPr>
            <p:ph idx="2" type="subTitle"/>
          </p:nvPr>
        </p:nvSpPr>
        <p:spPr>
          <a:xfrm>
            <a:off x="1696780" y="2223771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62" name="Google Shape;1062;p87"/>
          <p:cNvSpPr txBox="1"/>
          <p:nvPr>
            <p:ph idx="3" type="subTitle"/>
          </p:nvPr>
        </p:nvSpPr>
        <p:spPr>
          <a:xfrm>
            <a:off x="3753949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63" name="Google Shape;1063;p87"/>
          <p:cNvSpPr txBox="1"/>
          <p:nvPr>
            <p:ph idx="4" type="subTitle"/>
          </p:nvPr>
        </p:nvSpPr>
        <p:spPr>
          <a:xfrm>
            <a:off x="5811118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64" name="Google Shape;1064;p87"/>
          <p:cNvSpPr txBox="1"/>
          <p:nvPr>
            <p:ph idx="5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65" name="Google Shape;1065;p8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66" name="Google Shape;1066;p87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8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069" name="Google Shape;1069;p8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8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8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2" name="Google Shape;1072;p8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76" name="Google Shape;1076;p8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077" name="Google Shape;1077;p8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8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8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0" name="Google Shape;1080;p8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89"/>
          <p:cNvSpPr txBox="1"/>
          <p:nvPr>
            <p:ph idx="2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82" name="Google Shape;1082;p8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3" name="Google Shape;1083;p89"/>
          <p:cNvSpPr txBox="1"/>
          <p:nvPr>
            <p:ph idx="4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5" name="Google Shape;1085;p9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9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9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8" name="Google Shape;1088;p9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90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0" name="Google Shape;1090;p90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91" name="Google Shape;1091;p9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92" name="Google Shape;1092;p90"/>
          <p:cNvSpPr txBox="1"/>
          <p:nvPr>
            <p:ph idx="3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095" name="Google Shape;1095;p9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9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9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8" name="Google Shape;1098;p9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9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0" name="Google Shape;1100;p91"/>
          <p:cNvSpPr txBox="1"/>
          <p:nvPr>
            <p:ph idx="3" type="body"/>
          </p:nvPr>
        </p:nvSpPr>
        <p:spPr>
          <a:xfrm>
            <a:off x="1828800" y="120015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2" name="Google Shape;1102;p9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9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9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5" name="Google Shape;1105;p9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92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7" name="Google Shape;1107;p92"/>
          <p:cNvSpPr txBox="1"/>
          <p:nvPr>
            <p:ph idx="2" type="body"/>
          </p:nvPr>
        </p:nvSpPr>
        <p:spPr>
          <a:xfrm>
            <a:off x="663844" y="1718383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1108" name="Google Shape;1108;p92"/>
          <p:cNvSpPr txBox="1"/>
          <p:nvPr>
            <p:ph idx="3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1109" name="Google Shape;1109;p92"/>
          <p:cNvSpPr txBox="1"/>
          <p:nvPr>
            <p:ph idx="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10" name="Google Shape;1110;p9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11" name="Google Shape;1111;p92"/>
          <p:cNvSpPr txBox="1"/>
          <p:nvPr>
            <p:ph idx="5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sulting Blank">
  <p:cSld name="Consulting 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and column body">
  <p:cSld name="CUSTOM_4_17_1_1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3" name="Google Shape;1113;p9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9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9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6" name="Google Shape;1116;p9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93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8" name="Google Shape;1118;p93"/>
          <p:cNvSpPr txBox="1"/>
          <p:nvPr>
            <p:ph idx="2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  <a:defRPr/>
            </a:lvl1pPr>
            <a:lvl2pPr indent="-3175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2pPr>
            <a:lvl3pPr indent="-3175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3pPr>
            <a:lvl4pPr indent="-3175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5pPr>
            <a:lvl6pPr indent="-3175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6pPr>
            <a:lvl7pPr indent="-3175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7pPr>
            <a:lvl8pPr indent="-3175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･"/>
              <a:defRPr/>
            </a:lvl8pPr>
            <a:lvl9pPr indent="-3175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･"/>
              <a:defRPr/>
            </a:lvl9pPr>
          </a:lstStyle>
          <a:p/>
        </p:txBody>
      </p:sp>
      <p:sp>
        <p:nvSpPr>
          <p:cNvPr id="1119" name="Google Shape;1119;p93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20" name="Google Shape;1120;p9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21" name="Google Shape;1121;p93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124" name="Google Shape;1124;p9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9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9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7" name="Google Shape;1127;p9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94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29" name="Google Shape;1129;p94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94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131" name="Google Shape;1131;p94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32" name="Google Shape;1132;p94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4" name="Google Shape;1134;p9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9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9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7" name="Google Shape;1137;p9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95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9" name="Google Shape;1139;p95"/>
          <p:cNvSpPr txBox="1"/>
          <p:nvPr>
            <p:ph idx="2" type="subTitle"/>
          </p:nvPr>
        </p:nvSpPr>
        <p:spPr>
          <a:xfrm>
            <a:off x="1531819" y="18731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40" name="Google Shape;1140;p95"/>
          <p:cNvSpPr txBox="1"/>
          <p:nvPr>
            <p:ph idx="3" type="subTitle"/>
          </p:nvPr>
        </p:nvSpPr>
        <p:spPr>
          <a:xfrm>
            <a:off x="1531819" y="2177606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141" name="Google Shape;1141;p95"/>
          <p:cNvSpPr txBox="1"/>
          <p:nvPr>
            <p:ph idx="4" type="subTitle"/>
          </p:nvPr>
        </p:nvSpPr>
        <p:spPr>
          <a:xfrm>
            <a:off x="1197356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2" name="Google Shape;1142;p95"/>
          <p:cNvSpPr txBox="1"/>
          <p:nvPr>
            <p:ph idx="5" type="subTitle"/>
          </p:nvPr>
        </p:nvSpPr>
        <p:spPr>
          <a:xfrm>
            <a:off x="2459231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3" name="Google Shape;1143;p95"/>
          <p:cNvSpPr txBox="1"/>
          <p:nvPr>
            <p:ph idx="6" type="subTitle"/>
          </p:nvPr>
        </p:nvSpPr>
        <p:spPr>
          <a:xfrm>
            <a:off x="1285069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44" name="Google Shape;1144;p95"/>
          <p:cNvSpPr txBox="1"/>
          <p:nvPr>
            <p:ph idx="7" type="subTitle"/>
          </p:nvPr>
        </p:nvSpPr>
        <p:spPr>
          <a:xfrm>
            <a:off x="1285069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145" name="Google Shape;1145;p95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46" name="Google Shape;1146;p9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47" name="Google Shape;1147;p95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6"/>
          <p:cNvSpPr txBox="1"/>
          <p:nvPr>
            <p:ph idx="1" type="subTitle"/>
          </p:nvPr>
        </p:nvSpPr>
        <p:spPr>
          <a:xfrm>
            <a:off x="756675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0" name="Google Shape;1150;p96"/>
          <p:cNvSpPr txBox="1"/>
          <p:nvPr>
            <p:ph idx="2" type="subTitle"/>
          </p:nvPr>
        </p:nvSpPr>
        <p:spPr>
          <a:xfrm>
            <a:off x="3441488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1" name="Google Shape;1151;p96"/>
          <p:cNvSpPr txBox="1"/>
          <p:nvPr>
            <p:ph idx="3" type="subTitle"/>
          </p:nvPr>
        </p:nvSpPr>
        <p:spPr>
          <a:xfrm>
            <a:off x="6126263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152" name="Google Shape;1152;p9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9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9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5" name="Google Shape;1155;p9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96"/>
          <p:cNvSpPr txBox="1"/>
          <p:nvPr>
            <p:ph idx="4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57" name="Google Shape;1157;p96"/>
          <p:cNvCxnSpPr/>
          <p:nvPr/>
        </p:nvCxnSpPr>
        <p:spPr>
          <a:xfrm>
            <a:off x="3229609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96"/>
          <p:cNvCxnSpPr/>
          <p:nvPr/>
        </p:nvCxnSpPr>
        <p:spPr>
          <a:xfrm>
            <a:off x="5914384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9" name="Google Shape;1159;p96"/>
          <p:cNvSpPr txBox="1"/>
          <p:nvPr>
            <p:ph idx="5" type="subTitle"/>
          </p:nvPr>
        </p:nvSpPr>
        <p:spPr>
          <a:xfrm>
            <a:off x="3351225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60" name="Google Shape;1160;p96"/>
          <p:cNvSpPr txBox="1"/>
          <p:nvPr>
            <p:ph idx="6" type="subTitle"/>
          </p:nvPr>
        </p:nvSpPr>
        <p:spPr>
          <a:xfrm>
            <a:off x="3351300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161" name="Google Shape;1161;p96"/>
          <p:cNvSpPr txBox="1"/>
          <p:nvPr>
            <p:ph idx="7" type="subTitle"/>
          </p:nvPr>
        </p:nvSpPr>
        <p:spPr>
          <a:xfrm>
            <a:off x="603600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62" name="Google Shape;1162;p96"/>
          <p:cNvSpPr txBox="1"/>
          <p:nvPr>
            <p:ph idx="8" type="subTitle"/>
          </p:nvPr>
        </p:nvSpPr>
        <p:spPr>
          <a:xfrm>
            <a:off x="603607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163" name="Google Shape;1163;p96"/>
          <p:cNvSpPr txBox="1"/>
          <p:nvPr>
            <p:ph idx="9" type="subTitle"/>
          </p:nvPr>
        </p:nvSpPr>
        <p:spPr>
          <a:xfrm>
            <a:off x="66645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64" name="Google Shape;1164;p96"/>
          <p:cNvSpPr txBox="1"/>
          <p:nvPr>
            <p:ph idx="13" type="subTitle"/>
          </p:nvPr>
        </p:nvSpPr>
        <p:spPr>
          <a:xfrm>
            <a:off x="66652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165" name="Google Shape;1165;p96"/>
          <p:cNvSpPr txBox="1"/>
          <p:nvPr>
            <p:ph idx="1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66" name="Google Shape;1166;p96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67" name="Google Shape;1167;p96"/>
          <p:cNvSpPr txBox="1"/>
          <p:nvPr>
            <p:ph idx="15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97"/>
          <p:cNvSpPr txBox="1"/>
          <p:nvPr>
            <p:ph idx="1" type="subTitle"/>
          </p:nvPr>
        </p:nvSpPr>
        <p:spPr>
          <a:xfrm>
            <a:off x="3416662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0" name="Google Shape;1170;p97"/>
          <p:cNvSpPr txBox="1"/>
          <p:nvPr>
            <p:ph idx="2" type="subTitle"/>
          </p:nvPr>
        </p:nvSpPr>
        <p:spPr>
          <a:xfrm>
            <a:off x="5979694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171" name="Google Shape;1171;p9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9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9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4" name="Google Shape;1174;p9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9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6" name="Google Shape;1176;p97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1177" name="Google Shape;1177;p97"/>
          <p:cNvCxnSpPr/>
          <p:nvPr/>
        </p:nvCxnSpPr>
        <p:spPr>
          <a:xfrm>
            <a:off x="5914388" y="27580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8" name="Google Shape;1178;p97"/>
          <p:cNvSpPr txBox="1"/>
          <p:nvPr>
            <p:ph idx="5" type="subTitle"/>
          </p:nvPr>
        </p:nvSpPr>
        <p:spPr>
          <a:xfrm>
            <a:off x="3465563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79" name="Google Shape;1179;p97"/>
          <p:cNvSpPr txBox="1"/>
          <p:nvPr>
            <p:ph idx="6" type="subTitle"/>
          </p:nvPr>
        </p:nvSpPr>
        <p:spPr>
          <a:xfrm>
            <a:off x="3465563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180" name="Google Shape;1180;p97"/>
          <p:cNvSpPr txBox="1"/>
          <p:nvPr>
            <p:ph idx="7" type="subTitle"/>
          </p:nvPr>
        </p:nvSpPr>
        <p:spPr>
          <a:xfrm>
            <a:off x="6038381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81" name="Google Shape;1181;p97"/>
          <p:cNvSpPr txBox="1"/>
          <p:nvPr>
            <p:ph idx="8" type="subTitle"/>
          </p:nvPr>
        </p:nvSpPr>
        <p:spPr>
          <a:xfrm>
            <a:off x="6038381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182" name="Google Shape;1182;p97"/>
          <p:cNvSpPr txBox="1"/>
          <p:nvPr>
            <p:ph idx="9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83" name="Google Shape;1183;p9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84" name="Google Shape;1184;p97"/>
          <p:cNvSpPr txBox="1"/>
          <p:nvPr>
            <p:ph idx="1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6" name="Google Shape;1186;p9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9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9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9" name="Google Shape;1189;p9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98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91" name="Google Shape;1191;p98"/>
          <p:cNvCxnSpPr/>
          <p:nvPr/>
        </p:nvCxnSpPr>
        <p:spPr>
          <a:xfrm>
            <a:off x="5914388" y="33295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92" name="Google Shape;1192;p98"/>
          <p:cNvSpPr txBox="1"/>
          <p:nvPr>
            <p:ph idx="2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193" name="Google Shape;1193;p98"/>
          <p:cNvSpPr txBox="1"/>
          <p:nvPr>
            <p:ph idx="3" type="subTitle"/>
          </p:nvPr>
        </p:nvSpPr>
        <p:spPr>
          <a:xfrm>
            <a:off x="3465563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94" name="Google Shape;1194;p98"/>
          <p:cNvSpPr txBox="1"/>
          <p:nvPr>
            <p:ph idx="4" type="subTitle"/>
          </p:nvPr>
        </p:nvSpPr>
        <p:spPr>
          <a:xfrm>
            <a:off x="3465563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195" name="Google Shape;1195;p98"/>
          <p:cNvSpPr txBox="1"/>
          <p:nvPr>
            <p:ph idx="5" type="subTitle"/>
          </p:nvPr>
        </p:nvSpPr>
        <p:spPr>
          <a:xfrm>
            <a:off x="6038381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96" name="Google Shape;1196;p98"/>
          <p:cNvSpPr txBox="1"/>
          <p:nvPr>
            <p:ph idx="6" type="subTitle"/>
          </p:nvPr>
        </p:nvSpPr>
        <p:spPr>
          <a:xfrm>
            <a:off x="6038381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1197" name="Google Shape;1197;p98"/>
          <p:cNvSpPr txBox="1"/>
          <p:nvPr>
            <p:ph idx="7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98" name="Google Shape;1198;p98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99" name="Google Shape;1199;p98"/>
          <p:cNvSpPr txBox="1"/>
          <p:nvPr>
            <p:ph idx="8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1" name="Google Shape;1201;p9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9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3" name="Google Shape;1203;p9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4" name="Google Shape;1204;p9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99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6" name="Google Shape;1206;p99"/>
          <p:cNvSpPr txBox="1"/>
          <p:nvPr>
            <p:ph idx="2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207" name="Google Shape;1207;p99"/>
          <p:cNvSpPr txBox="1"/>
          <p:nvPr>
            <p:ph idx="3" type="subTitle"/>
          </p:nvPr>
        </p:nvSpPr>
        <p:spPr>
          <a:xfrm>
            <a:off x="6808678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1208" name="Google Shape;1208;p99"/>
          <p:cNvSpPr txBox="1"/>
          <p:nvPr>
            <p:ph idx="4" type="subTitle"/>
          </p:nvPr>
        </p:nvSpPr>
        <p:spPr>
          <a:xfrm>
            <a:off x="7713384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1209" name="Google Shape;1209;p99"/>
          <p:cNvSpPr txBox="1"/>
          <p:nvPr>
            <p:ph idx="5" type="subTitle"/>
          </p:nvPr>
        </p:nvSpPr>
        <p:spPr>
          <a:xfrm>
            <a:off x="6808678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1210" name="Google Shape;1210;p99"/>
          <p:cNvSpPr txBox="1"/>
          <p:nvPr>
            <p:ph idx="6" type="subTitle"/>
          </p:nvPr>
        </p:nvSpPr>
        <p:spPr>
          <a:xfrm>
            <a:off x="7713384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1211" name="Google Shape;1211;p99"/>
          <p:cNvSpPr txBox="1"/>
          <p:nvPr>
            <p:ph idx="7" type="subTitle"/>
          </p:nvPr>
        </p:nvSpPr>
        <p:spPr>
          <a:xfrm>
            <a:off x="6808678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1212" name="Google Shape;1212;p99"/>
          <p:cNvSpPr txBox="1"/>
          <p:nvPr>
            <p:ph idx="8" type="subTitle"/>
          </p:nvPr>
        </p:nvSpPr>
        <p:spPr>
          <a:xfrm>
            <a:off x="7713384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1213" name="Google Shape;1213;p99"/>
          <p:cNvSpPr txBox="1"/>
          <p:nvPr>
            <p:ph idx="9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214" name="Google Shape;1214;p9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215" name="Google Shape;1215;p99"/>
          <p:cNvSpPr txBox="1"/>
          <p:nvPr>
            <p:ph idx="1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7" name="Google Shape;1217;p10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10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Google Shape;1219;p10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0" name="Google Shape;1220;p10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100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2" name="Google Shape;1222;p100"/>
          <p:cNvSpPr txBox="1"/>
          <p:nvPr>
            <p:ph idx="2" type="subTitle"/>
          </p:nvPr>
        </p:nvSpPr>
        <p:spPr>
          <a:xfrm>
            <a:off x="6036038" y="217395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223" name="Google Shape;1223;p100"/>
          <p:cNvSpPr txBox="1"/>
          <p:nvPr>
            <p:ph idx="3" type="subTitle"/>
          </p:nvPr>
        </p:nvSpPr>
        <p:spPr>
          <a:xfrm>
            <a:off x="6036038" y="190545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224" name="Google Shape;1224;p100"/>
          <p:cNvSpPr txBox="1"/>
          <p:nvPr>
            <p:ph idx="4" type="subTitle"/>
          </p:nvPr>
        </p:nvSpPr>
        <p:spPr>
          <a:xfrm>
            <a:off x="6036038" y="350760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225" name="Google Shape;1225;p100"/>
          <p:cNvSpPr txBox="1"/>
          <p:nvPr>
            <p:ph idx="5" type="subTitle"/>
          </p:nvPr>
        </p:nvSpPr>
        <p:spPr>
          <a:xfrm>
            <a:off x="6036038" y="323910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226" name="Google Shape;1226;p100"/>
          <p:cNvSpPr/>
          <p:nvPr/>
        </p:nvSpPr>
        <p:spPr>
          <a:xfrm>
            <a:off x="66714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100"/>
          <p:cNvSpPr/>
          <p:nvPr/>
        </p:nvSpPr>
        <p:spPr>
          <a:xfrm>
            <a:off x="66714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00"/>
          <p:cNvSpPr/>
          <p:nvPr/>
        </p:nvSpPr>
        <p:spPr>
          <a:xfrm>
            <a:off x="66714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00"/>
          <p:cNvSpPr/>
          <p:nvPr/>
        </p:nvSpPr>
        <p:spPr>
          <a:xfrm>
            <a:off x="66714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00"/>
          <p:cNvSpPr/>
          <p:nvPr/>
        </p:nvSpPr>
        <p:spPr>
          <a:xfrm>
            <a:off x="66714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00"/>
          <p:cNvSpPr/>
          <p:nvPr/>
        </p:nvSpPr>
        <p:spPr>
          <a:xfrm>
            <a:off x="66714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00"/>
          <p:cNvSpPr/>
          <p:nvPr/>
        </p:nvSpPr>
        <p:spPr>
          <a:xfrm>
            <a:off x="66714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00"/>
          <p:cNvSpPr/>
          <p:nvPr/>
        </p:nvSpPr>
        <p:spPr>
          <a:xfrm>
            <a:off x="66714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0"/>
          <p:cNvSpPr/>
          <p:nvPr/>
        </p:nvSpPr>
        <p:spPr>
          <a:xfrm>
            <a:off x="66714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00"/>
          <p:cNvSpPr/>
          <p:nvPr/>
        </p:nvSpPr>
        <p:spPr>
          <a:xfrm>
            <a:off x="66714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00"/>
          <p:cNvSpPr/>
          <p:nvPr/>
        </p:nvSpPr>
        <p:spPr>
          <a:xfrm>
            <a:off x="118950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00"/>
          <p:cNvSpPr/>
          <p:nvPr/>
        </p:nvSpPr>
        <p:spPr>
          <a:xfrm>
            <a:off x="118950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00"/>
          <p:cNvSpPr/>
          <p:nvPr/>
        </p:nvSpPr>
        <p:spPr>
          <a:xfrm>
            <a:off x="118950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00"/>
          <p:cNvSpPr/>
          <p:nvPr/>
        </p:nvSpPr>
        <p:spPr>
          <a:xfrm>
            <a:off x="118950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00"/>
          <p:cNvSpPr/>
          <p:nvPr/>
        </p:nvSpPr>
        <p:spPr>
          <a:xfrm>
            <a:off x="118950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00"/>
          <p:cNvSpPr/>
          <p:nvPr/>
        </p:nvSpPr>
        <p:spPr>
          <a:xfrm>
            <a:off x="118950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00"/>
          <p:cNvSpPr/>
          <p:nvPr/>
        </p:nvSpPr>
        <p:spPr>
          <a:xfrm>
            <a:off x="118950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00"/>
          <p:cNvSpPr/>
          <p:nvPr/>
        </p:nvSpPr>
        <p:spPr>
          <a:xfrm>
            <a:off x="118950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00"/>
          <p:cNvSpPr/>
          <p:nvPr/>
        </p:nvSpPr>
        <p:spPr>
          <a:xfrm>
            <a:off x="118950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00"/>
          <p:cNvSpPr/>
          <p:nvPr/>
        </p:nvSpPr>
        <p:spPr>
          <a:xfrm>
            <a:off x="118950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46" name="Google Shape;1246;p100"/>
          <p:cNvSpPr/>
          <p:nvPr/>
        </p:nvSpPr>
        <p:spPr>
          <a:xfrm>
            <a:off x="1711856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00"/>
          <p:cNvSpPr/>
          <p:nvPr/>
        </p:nvSpPr>
        <p:spPr>
          <a:xfrm>
            <a:off x="1711856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00"/>
          <p:cNvSpPr/>
          <p:nvPr/>
        </p:nvSpPr>
        <p:spPr>
          <a:xfrm>
            <a:off x="1711856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00"/>
          <p:cNvSpPr/>
          <p:nvPr/>
        </p:nvSpPr>
        <p:spPr>
          <a:xfrm>
            <a:off x="1711856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00"/>
          <p:cNvSpPr/>
          <p:nvPr/>
        </p:nvSpPr>
        <p:spPr>
          <a:xfrm>
            <a:off x="1711856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00"/>
          <p:cNvSpPr/>
          <p:nvPr/>
        </p:nvSpPr>
        <p:spPr>
          <a:xfrm>
            <a:off x="1711856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00"/>
          <p:cNvSpPr/>
          <p:nvPr/>
        </p:nvSpPr>
        <p:spPr>
          <a:xfrm>
            <a:off x="1711856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00"/>
          <p:cNvSpPr/>
          <p:nvPr/>
        </p:nvSpPr>
        <p:spPr>
          <a:xfrm>
            <a:off x="1711856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00"/>
          <p:cNvSpPr/>
          <p:nvPr/>
        </p:nvSpPr>
        <p:spPr>
          <a:xfrm>
            <a:off x="1711856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00"/>
          <p:cNvSpPr/>
          <p:nvPr/>
        </p:nvSpPr>
        <p:spPr>
          <a:xfrm>
            <a:off x="1711856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6" name="Google Shape;1256;p100"/>
          <p:cNvSpPr/>
          <p:nvPr/>
        </p:nvSpPr>
        <p:spPr>
          <a:xfrm>
            <a:off x="2234213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0"/>
          <p:cNvSpPr/>
          <p:nvPr/>
        </p:nvSpPr>
        <p:spPr>
          <a:xfrm>
            <a:off x="2234213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0"/>
          <p:cNvSpPr/>
          <p:nvPr/>
        </p:nvSpPr>
        <p:spPr>
          <a:xfrm>
            <a:off x="2234213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00"/>
          <p:cNvSpPr/>
          <p:nvPr/>
        </p:nvSpPr>
        <p:spPr>
          <a:xfrm>
            <a:off x="2234213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00"/>
          <p:cNvSpPr/>
          <p:nvPr/>
        </p:nvSpPr>
        <p:spPr>
          <a:xfrm>
            <a:off x="2234213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00"/>
          <p:cNvSpPr/>
          <p:nvPr/>
        </p:nvSpPr>
        <p:spPr>
          <a:xfrm>
            <a:off x="2234213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00"/>
          <p:cNvSpPr/>
          <p:nvPr/>
        </p:nvSpPr>
        <p:spPr>
          <a:xfrm>
            <a:off x="2234213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100"/>
          <p:cNvSpPr/>
          <p:nvPr/>
        </p:nvSpPr>
        <p:spPr>
          <a:xfrm>
            <a:off x="2234213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00"/>
          <p:cNvSpPr/>
          <p:nvPr/>
        </p:nvSpPr>
        <p:spPr>
          <a:xfrm>
            <a:off x="2234213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00"/>
          <p:cNvSpPr/>
          <p:nvPr/>
        </p:nvSpPr>
        <p:spPr>
          <a:xfrm>
            <a:off x="2234213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66" name="Google Shape;1266;p100"/>
          <p:cNvSpPr/>
          <p:nvPr/>
        </p:nvSpPr>
        <p:spPr>
          <a:xfrm>
            <a:off x="2756569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00"/>
          <p:cNvSpPr/>
          <p:nvPr/>
        </p:nvSpPr>
        <p:spPr>
          <a:xfrm>
            <a:off x="2756569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00"/>
          <p:cNvSpPr/>
          <p:nvPr/>
        </p:nvSpPr>
        <p:spPr>
          <a:xfrm>
            <a:off x="2756569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00"/>
          <p:cNvSpPr/>
          <p:nvPr/>
        </p:nvSpPr>
        <p:spPr>
          <a:xfrm>
            <a:off x="2756569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00"/>
          <p:cNvSpPr/>
          <p:nvPr/>
        </p:nvSpPr>
        <p:spPr>
          <a:xfrm>
            <a:off x="2756569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00"/>
          <p:cNvSpPr/>
          <p:nvPr/>
        </p:nvSpPr>
        <p:spPr>
          <a:xfrm>
            <a:off x="2756569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00"/>
          <p:cNvSpPr/>
          <p:nvPr/>
        </p:nvSpPr>
        <p:spPr>
          <a:xfrm>
            <a:off x="2756569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00"/>
          <p:cNvSpPr/>
          <p:nvPr/>
        </p:nvSpPr>
        <p:spPr>
          <a:xfrm>
            <a:off x="2756569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00"/>
          <p:cNvSpPr/>
          <p:nvPr/>
        </p:nvSpPr>
        <p:spPr>
          <a:xfrm>
            <a:off x="2756569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00"/>
          <p:cNvSpPr/>
          <p:nvPr/>
        </p:nvSpPr>
        <p:spPr>
          <a:xfrm>
            <a:off x="2756569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76" name="Google Shape;1276;p100"/>
          <p:cNvSpPr/>
          <p:nvPr/>
        </p:nvSpPr>
        <p:spPr>
          <a:xfrm>
            <a:off x="3278925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0"/>
          <p:cNvSpPr/>
          <p:nvPr/>
        </p:nvSpPr>
        <p:spPr>
          <a:xfrm>
            <a:off x="3278925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00"/>
          <p:cNvSpPr/>
          <p:nvPr/>
        </p:nvSpPr>
        <p:spPr>
          <a:xfrm>
            <a:off x="3278925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00"/>
          <p:cNvSpPr/>
          <p:nvPr/>
        </p:nvSpPr>
        <p:spPr>
          <a:xfrm>
            <a:off x="3278925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00"/>
          <p:cNvSpPr/>
          <p:nvPr/>
        </p:nvSpPr>
        <p:spPr>
          <a:xfrm>
            <a:off x="3278925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00"/>
          <p:cNvSpPr/>
          <p:nvPr/>
        </p:nvSpPr>
        <p:spPr>
          <a:xfrm>
            <a:off x="3278925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00"/>
          <p:cNvSpPr/>
          <p:nvPr/>
        </p:nvSpPr>
        <p:spPr>
          <a:xfrm>
            <a:off x="3278925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00"/>
          <p:cNvSpPr/>
          <p:nvPr/>
        </p:nvSpPr>
        <p:spPr>
          <a:xfrm>
            <a:off x="3278925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00"/>
          <p:cNvSpPr/>
          <p:nvPr/>
        </p:nvSpPr>
        <p:spPr>
          <a:xfrm>
            <a:off x="3278925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00"/>
          <p:cNvSpPr/>
          <p:nvPr/>
        </p:nvSpPr>
        <p:spPr>
          <a:xfrm>
            <a:off x="3278925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86" name="Google Shape;1286;p100"/>
          <p:cNvSpPr/>
          <p:nvPr/>
        </p:nvSpPr>
        <p:spPr>
          <a:xfrm>
            <a:off x="3801281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100"/>
          <p:cNvSpPr/>
          <p:nvPr/>
        </p:nvSpPr>
        <p:spPr>
          <a:xfrm>
            <a:off x="3801281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100"/>
          <p:cNvSpPr/>
          <p:nvPr/>
        </p:nvSpPr>
        <p:spPr>
          <a:xfrm>
            <a:off x="3801281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00"/>
          <p:cNvSpPr/>
          <p:nvPr/>
        </p:nvSpPr>
        <p:spPr>
          <a:xfrm>
            <a:off x="3801281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00"/>
          <p:cNvSpPr/>
          <p:nvPr/>
        </p:nvSpPr>
        <p:spPr>
          <a:xfrm>
            <a:off x="3801281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100"/>
          <p:cNvSpPr/>
          <p:nvPr/>
        </p:nvSpPr>
        <p:spPr>
          <a:xfrm>
            <a:off x="3801281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00"/>
          <p:cNvSpPr/>
          <p:nvPr/>
        </p:nvSpPr>
        <p:spPr>
          <a:xfrm>
            <a:off x="3801281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00"/>
          <p:cNvSpPr/>
          <p:nvPr/>
        </p:nvSpPr>
        <p:spPr>
          <a:xfrm>
            <a:off x="3801281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00"/>
          <p:cNvSpPr/>
          <p:nvPr/>
        </p:nvSpPr>
        <p:spPr>
          <a:xfrm>
            <a:off x="3801281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00"/>
          <p:cNvSpPr/>
          <p:nvPr/>
        </p:nvSpPr>
        <p:spPr>
          <a:xfrm>
            <a:off x="3801281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96" name="Google Shape;1296;p100"/>
          <p:cNvSpPr/>
          <p:nvPr/>
        </p:nvSpPr>
        <p:spPr>
          <a:xfrm>
            <a:off x="4323638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100"/>
          <p:cNvSpPr/>
          <p:nvPr/>
        </p:nvSpPr>
        <p:spPr>
          <a:xfrm>
            <a:off x="4323638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00"/>
          <p:cNvSpPr/>
          <p:nvPr/>
        </p:nvSpPr>
        <p:spPr>
          <a:xfrm>
            <a:off x="4323638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00"/>
          <p:cNvSpPr/>
          <p:nvPr/>
        </p:nvSpPr>
        <p:spPr>
          <a:xfrm>
            <a:off x="4323638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00"/>
          <p:cNvSpPr/>
          <p:nvPr/>
        </p:nvSpPr>
        <p:spPr>
          <a:xfrm>
            <a:off x="4323638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00"/>
          <p:cNvSpPr/>
          <p:nvPr/>
        </p:nvSpPr>
        <p:spPr>
          <a:xfrm>
            <a:off x="4323638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00"/>
          <p:cNvSpPr/>
          <p:nvPr/>
        </p:nvSpPr>
        <p:spPr>
          <a:xfrm>
            <a:off x="4323638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00"/>
          <p:cNvSpPr/>
          <p:nvPr/>
        </p:nvSpPr>
        <p:spPr>
          <a:xfrm>
            <a:off x="4323638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00"/>
          <p:cNvSpPr/>
          <p:nvPr/>
        </p:nvSpPr>
        <p:spPr>
          <a:xfrm>
            <a:off x="4323638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0"/>
          <p:cNvSpPr/>
          <p:nvPr/>
        </p:nvSpPr>
        <p:spPr>
          <a:xfrm>
            <a:off x="4323638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06" name="Google Shape;1306;p100"/>
          <p:cNvSpPr/>
          <p:nvPr/>
        </p:nvSpPr>
        <p:spPr>
          <a:xfrm>
            <a:off x="484599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100"/>
          <p:cNvSpPr/>
          <p:nvPr/>
        </p:nvSpPr>
        <p:spPr>
          <a:xfrm>
            <a:off x="484599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00"/>
          <p:cNvSpPr/>
          <p:nvPr/>
        </p:nvSpPr>
        <p:spPr>
          <a:xfrm>
            <a:off x="484599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00"/>
          <p:cNvSpPr/>
          <p:nvPr/>
        </p:nvSpPr>
        <p:spPr>
          <a:xfrm>
            <a:off x="484599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00"/>
          <p:cNvSpPr/>
          <p:nvPr/>
        </p:nvSpPr>
        <p:spPr>
          <a:xfrm>
            <a:off x="484599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00"/>
          <p:cNvSpPr/>
          <p:nvPr/>
        </p:nvSpPr>
        <p:spPr>
          <a:xfrm>
            <a:off x="484599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00"/>
          <p:cNvSpPr/>
          <p:nvPr/>
        </p:nvSpPr>
        <p:spPr>
          <a:xfrm>
            <a:off x="484599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00"/>
          <p:cNvSpPr/>
          <p:nvPr/>
        </p:nvSpPr>
        <p:spPr>
          <a:xfrm>
            <a:off x="484599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00"/>
          <p:cNvSpPr/>
          <p:nvPr/>
        </p:nvSpPr>
        <p:spPr>
          <a:xfrm>
            <a:off x="484599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100"/>
          <p:cNvSpPr/>
          <p:nvPr/>
        </p:nvSpPr>
        <p:spPr>
          <a:xfrm>
            <a:off x="484599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16" name="Google Shape;1316;p100"/>
          <p:cNvSpPr/>
          <p:nvPr/>
        </p:nvSpPr>
        <p:spPr>
          <a:xfrm>
            <a:off x="536835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100"/>
          <p:cNvSpPr/>
          <p:nvPr/>
        </p:nvSpPr>
        <p:spPr>
          <a:xfrm>
            <a:off x="536835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00"/>
          <p:cNvSpPr/>
          <p:nvPr/>
        </p:nvSpPr>
        <p:spPr>
          <a:xfrm>
            <a:off x="536835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00"/>
          <p:cNvSpPr/>
          <p:nvPr/>
        </p:nvSpPr>
        <p:spPr>
          <a:xfrm>
            <a:off x="536835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00"/>
          <p:cNvSpPr/>
          <p:nvPr/>
        </p:nvSpPr>
        <p:spPr>
          <a:xfrm>
            <a:off x="536835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00"/>
          <p:cNvSpPr/>
          <p:nvPr/>
        </p:nvSpPr>
        <p:spPr>
          <a:xfrm>
            <a:off x="536835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00"/>
          <p:cNvSpPr/>
          <p:nvPr/>
        </p:nvSpPr>
        <p:spPr>
          <a:xfrm>
            <a:off x="536835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00"/>
          <p:cNvSpPr/>
          <p:nvPr/>
        </p:nvSpPr>
        <p:spPr>
          <a:xfrm>
            <a:off x="536835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00"/>
          <p:cNvSpPr/>
          <p:nvPr/>
        </p:nvSpPr>
        <p:spPr>
          <a:xfrm>
            <a:off x="536835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00"/>
          <p:cNvSpPr/>
          <p:nvPr/>
        </p:nvSpPr>
        <p:spPr>
          <a:xfrm>
            <a:off x="536835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26" name="Google Shape;1326;p100"/>
          <p:cNvSpPr/>
          <p:nvPr/>
        </p:nvSpPr>
        <p:spPr>
          <a:xfrm>
            <a:off x="66714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00"/>
          <p:cNvSpPr/>
          <p:nvPr/>
        </p:nvSpPr>
        <p:spPr>
          <a:xfrm>
            <a:off x="66714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00"/>
          <p:cNvSpPr/>
          <p:nvPr/>
        </p:nvSpPr>
        <p:spPr>
          <a:xfrm>
            <a:off x="66714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100"/>
          <p:cNvSpPr/>
          <p:nvPr/>
        </p:nvSpPr>
        <p:spPr>
          <a:xfrm>
            <a:off x="66714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00"/>
          <p:cNvSpPr/>
          <p:nvPr/>
        </p:nvSpPr>
        <p:spPr>
          <a:xfrm>
            <a:off x="66714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00"/>
          <p:cNvSpPr/>
          <p:nvPr/>
        </p:nvSpPr>
        <p:spPr>
          <a:xfrm>
            <a:off x="66714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00"/>
          <p:cNvSpPr/>
          <p:nvPr/>
        </p:nvSpPr>
        <p:spPr>
          <a:xfrm>
            <a:off x="66714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00"/>
          <p:cNvSpPr/>
          <p:nvPr/>
        </p:nvSpPr>
        <p:spPr>
          <a:xfrm>
            <a:off x="66714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0"/>
          <p:cNvSpPr/>
          <p:nvPr/>
        </p:nvSpPr>
        <p:spPr>
          <a:xfrm>
            <a:off x="66714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0"/>
          <p:cNvSpPr/>
          <p:nvPr/>
        </p:nvSpPr>
        <p:spPr>
          <a:xfrm>
            <a:off x="66714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6" name="Google Shape;1336;p100"/>
          <p:cNvSpPr/>
          <p:nvPr/>
        </p:nvSpPr>
        <p:spPr>
          <a:xfrm>
            <a:off x="118950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00"/>
          <p:cNvSpPr/>
          <p:nvPr/>
        </p:nvSpPr>
        <p:spPr>
          <a:xfrm>
            <a:off x="118950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00"/>
          <p:cNvSpPr/>
          <p:nvPr/>
        </p:nvSpPr>
        <p:spPr>
          <a:xfrm>
            <a:off x="118950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00"/>
          <p:cNvSpPr/>
          <p:nvPr/>
        </p:nvSpPr>
        <p:spPr>
          <a:xfrm>
            <a:off x="118950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100"/>
          <p:cNvSpPr/>
          <p:nvPr/>
        </p:nvSpPr>
        <p:spPr>
          <a:xfrm>
            <a:off x="118950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00"/>
          <p:cNvSpPr/>
          <p:nvPr/>
        </p:nvSpPr>
        <p:spPr>
          <a:xfrm>
            <a:off x="118950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00"/>
          <p:cNvSpPr/>
          <p:nvPr/>
        </p:nvSpPr>
        <p:spPr>
          <a:xfrm>
            <a:off x="118950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00"/>
          <p:cNvSpPr/>
          <p:nvPr/>
        </p:nvSpPr>
        <p:spPr>
          <a:xfrm>
            <a:off x="118950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00"/>
          <p:cNvSpPr/>
          <p:nvPr/>
        </p:nvSpPr>
        <p:spPr>
          <a:xfrm>
            <a:off x="118950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00"/>
          <p:cNvSpPr/>
          <p:nvPr/>
        </p:nvSpPr>
        <p:spPr>
          <a:xfrm>
            <a:off x="118950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6" name="Google Shape;1346;p100"/>
          <p:cNvSpPr/>
          <p:nvPr/>
        </p:nvSpPr>
        <p:spPr>
          <a:xfrm>
            <a:off x="1711856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100"/>
          <p:cNvSpPr/>
          <p:nvPr/>
        </p:nvSpPr>
        <p:spPr>
          <a:xfrm>
            <a:off x="1711856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100"/>
          <p:cNvSpPr/>
          <p:nvPr/>
        </p:nvSpPr>
        <p:spPr>
          <a:xfrm>
            <a:off x="1711856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00"/>
          <p:cNvSpPr/>
          <p:nvPr/>
        </p:nvSpPr>
        <p:spPr>
          <a:xfrm>
            <a:off x="1711856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00"/>
          <p:cNvSpPr/>
          <p:nvPr/>
        </p:nvSpPr>
        <p:spPr>
          <a:xfrm>
            <a:off x="1711856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00"/>
          <p:cNvSpPr/>
          <p:nvPr/>
        </p:nvSpPr>
        <p:spPr>
          <a:xfrm>
            <a:off x="1711856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00"/>
          <p:cNvSpPr/>
          <p:nvPr/>
        </p:nvSpPr>
        <p:spPr>
          <a:xfrm>
            <a:off x="1711856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00"/>
          <p:cNvSpPr/>
          <p:nvPr/>
        </p:nvSpPr>
        <p:spPr>
          <a:xfrm>
            <a:off x="1711856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00"/>
          <p:cNvSpPr/>
          <p:nvPr/>
        </p:nvSpPr>
        <p:spPr>
          <a:xfrm>
            <a:off x="1711856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00"/>
          <p:cNvSpPr/>
          <p:nvPr/>
        </p:nvSpPr>
        <p:spPr>
          <a:xfrm>
            <a:off x="1711856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56" name="Google Shape;1356;p100"/>
          <p:cNvSpPr/>
          <p:nvPr/>
        </p:nvSpPr>
        <p:spPr>
          <a:xfrm>
            <a:off x="2234213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00"/>
          <p:cNvSpPr/>
          <p:nvPr/>
        </p:nvSpPr>
        <p:spPr>
          <a:xfrm>
            <a:off x="2234213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00"/>
          <p:cNvSpPr/>
          <p:nvPr/>
        </p:nvSpPr>
        <p:spPr>
          <a:xfrm>
            <a:off x="2234213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00"/>
          <p:cNvSpPr/>
          <p:nvPr/>
        </p:nvSpPr>
        <p:spPr>
          <a:xfrm>
            <a:off x="2234213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00"/>
          <p:cNvSpPr/>
          <p:nvPr/>
        </p:nvSpPr>
        <p:spPr>
          <a:xfrm>
            <a:off x="2234213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00"/>
          <p:cNvSpPr/>
          <p:nvPr/>
        </p:nvSpPr>
        <p:spPr>
          <a:xfrm>
            <a:off x="2234213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00"/>
          <p:cNvSpPr/>
          <p:nvPr/>
        </p:nvSpPr>
        <p:spPr>
          <a:xfrm>
            <a:off x="2234213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0"/>
          <p:cNvSpPr/>
          <p:nvPr/>
        </p:nvSpPr>
        <p:spPr>
          <a:xfrm>
            <a:off x="2234213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00"/>
          <p:cNvSpPr/>
          <p:nvPr/>
        </p:nvSpPr>
        <p:spPr>
          <a:xfrm>
            <a:off x="2234213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00"/>
          <p:cNvSpPr/>
          <p:nvPr/>
        </p:nvSpPr>
        <p:spPr>
          <a:xfrm>
            <a:off x="2234213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6" name="Google Shape;1366;p100"/>
          <p:cNvSpPr/>
          <p:nvPr/>
        </p:nvSpPr>
        <p:spPr>
          <a:xfrm>
            <a:off x="2756569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00"/>
          <p:cNvSpPr/>
          <p:nvPr/>
        </p:nvSpPr>
        <p:spPr>
          <a:xfrm>
            <a:off x="2756569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00"/>
          <p:cNvSpPr/>
          <p:nvPr/>
        </p:nvSpPr>
        <p:spPr>
          <a:xfrm>
            <a:off x="2756569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00"/>
          <p:cNvSpPr/>
          <p:nvPr/>
        </p:nvSpPr>
        <p:spPr>
          <a:xfrm>
            <a:off x="2756569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00"/>
          <p:cNvSpPr/>
          <p:nvPr/>
        </p:nvSpPr>
        <p:spPr>
          <a:xfrm>
            <a:off x="2756569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0"/>
          <p:cNvSpPr/>
          <p:nvPr/>
        </p:nvSpPr>
        <p:spPr>
          <a:xfrm>
            <a:off x="2756569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00"/>
          <p:cNvSpPr/>
          <p:nvPr/>
        </p:nvSpPr>
        <p:spPr>
          <a:xfrm>
            <a:off x="2756569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00"/>
          <p:cNvSpPr/>
          <p:nvPr/>
        </p:nvSpPr>
        <p:spPr>
          <a:xfrm>
            <a:off x="2756569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00"/>
          <p:cNvSpPr/>
          <p:nvPr/>
        </p:nvSpPr>
        <p:spPr>
          <a:xfrm>
            <a:off x="2756569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00"/>
          <p:cNvSpPr/>
          <p:nvPr/>
        </p:nvSpPr>
        <p:spPr>
          <a:xfrm>
            <a:off x="2756569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76" name="Google Shape;1376;p100"/>
          <p:cNvSpPr/>
          <p:nvPr/>
        </p:nvSpPr>
        <p:spPr>
          <a:xfrm>
            <a:off x="3278925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00"/>
          <p:cNvSpPr/>
          <p:nvPr/>
        </p:nvSpPr>
        <p:spPr>
          <a:xfrm>
            <a:off x="3278925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00"/>
          <p:cNvSpPr/>
          <p:nvPr/>
        </p:nvSpPr>
        <p:spPr>
          <a:xfrm>
            <a:off x="3278925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00"/>
          <p:cNvSpPr/>
          <p:nvPr/>
        </p:nvSpPr>
        <p:spPr>
          <a:xfrm>
            <a:off x="3278925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00"/>
          <p:cNvSpPr/>
          <p:nvPr/>
        </p:nvSpPr>
        <p:spPr>
          <a:xfrm>
            <a:off x="3278925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00"/>
          <p:cNvSpPr/>
          <p:nvPr/>
        </p:nvSpPr>
        <p:spPr>
          <a:xfrm>
            <a:off x="3278925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00"/>
          <p:cNvSpPr/>
          <p:nvPr/>
        </p:nvSpPr>
        <p:spPr>
          <a:xfrm>
            <a:off x="3278925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00"/>
          <p:cNvSpPr/>
          <p:nvPr/>
        </p:nvSpPr>
        <p:spPr>
          <a:xfrm>
            <a:off x="3278925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00"/>
          <p:cNvSpPr/>
          <p:nvPr/>
        </p:nvSpPr>
        <p:spPr>
          <a:xfrm>
            <a:off x="3278925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0"/>
          <p:cNvSpPr/>
          <p:nvPr/>
        </p:nvSpPr>
        <p:spPr>
          <a:xfrm>
            <a:off x="3278925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86" name="Google Shape;1386;p100"/>
          <p:cNvSpPr/>
          <p:nvPr/>
        </p:nvSpPr>
        <p:spPr>
          <a:xfrm>
            <a:off x="3801281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00"/>
          <p:cNvSpPr/>
          <p:nvPr/>
        </p:nvSpPr>
        <p:spPr>
          <a:xfrm>
            <a:off x="3801281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00"/>
          <p:cNvSpPr/>
          <p:nvPr/>
        </p:nvSpPr>
        <p:spPr>
          <a:xfrm>
            <a:off x="3801281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00"/>
          <p:cNvSpPr/>
          <p:nvPr/>
        </p:nvSpPr>
        <p:spPr>
          <a:xfrm>
            <a:off x="3801281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00"/>
          <p:cNvSpPr/>
          <p:nvPr/>
        </p:nvSpPr>
        <p:spPr>
          <a:xfrm>
            <a:off x="3801281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00"/>
          <p:cNvSpPr/>
          <p:nvPr/>
        </p:nvSpPr>
        <p:spPr>
          <a:xfrm>
            <a:off x="3801281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00"/>
          <p:cNvSpPr/>
          <p:nvPr/>
        </p:nvSpPr>
        <p:spPr>
          <a:xfrm>
            <a:off x="3801281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00"/>
          <p:cNvSpPr/>
          <p:nvPr/>
        </p:nvSpPr>
        <p:spPr>
          <a:xfrm>
            <a:off x="3801281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00"/>
          <p:cNvSpPr/>
          <p:nvPr/>
        </p:nvSpPr>
        <p:spPr>
          <a:xfrm>
            <a:off x="3801281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00"/>
          <p:cNvSpPr/>
          <p:nvPr/>
        </p:nvSpPr>
        <p:spPr>
          <a:xfrm>
            <a:off x="3801281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96" name="Google Shape;1396;p100"/>
          <p:cNvSpPr/>
          <p:nvPr/>
        </p:nvSpPr>
        <p:spPr>
          <a:xfrm>
            <a:off x="4323638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00"/>
          <p:cNvSpPr/>
          <p:nvPr/>
        </p:nvSpPr>
        <p:spPr>
          <a:xfrm>
            <a:off x="4323638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00"/>
          <p:cNvSpPr/>
          <p:nvPr/>
        </p:nvSpPr>
        <p:spPr>
          <a:xfrm>
            <a:off x="4323638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00"/>
          <p:cNvSpPr/>
          <p:nvPr/>
        </p:nvSpPr>
        <p:spPr>
          <a:xfrm>
            <a:off x="4323638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00"/>
          <p:cNvSpPr/>
          <p:nvPr/>
        </p:nvSpPr>
        <p:spPr>
          <a:xfrm>
            <a:off x="4323638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00"/>
          <p:cNvSpPr/>
          <p:nvPr/>
        </p:nvSpPr>
        <p:spPr>
          <a:xfrm>
            <a:off x="4323638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00"/>
          <p:cNvSpPr/>
          <p:nvPr/>
        </p:nvSpPr>
        <p:spPr>
          <a:xfrm>
            <a:off x="4323638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00"/>
          <p:cNvSpPr/>
          <p:nvPr/>
        </p:nvSpPr>
        <p:spPr>
          <a:xfrm>
            <a:off x="4323638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00"/>
          <p:cNvSpPr/>
          <p:nvPr/>
        </p:nvSpPr>
        <p:spPr>
          <a:xfrm>
            <a:off x="4323638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00"/>
          <p:cNvSpPr/>
          <p:nvPr/>
        </p:nvSpPr>
        <p:spPr>
          <a:xfrm>
            <a:off x="4323638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06" name="Google Shape;1406;p100"/>
          <p:cNvSpPr/>
          <p:nvPr/>
        </p:nvSpPr>
        <p:spPr>
          <a:xfrm>
            <a:off x="484599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00"/>
          <p:cNvSpPr/>
          <p:nvPr/>
        </p:nvSpPr>
        <p:spPr>
          <a:xfrm>
            <a:off x="484599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00"/>
          <p:cNvSpPr/>
          <p:nvPr/>
        </p:nvSpPr>
        <p:spPr>
          <a:xfrm>
            <a:off x="484599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100"/>
          <p:cNvSpPr/>
          <p:nvPr/>
        </p:nvSpPr>
        <p:spPr>
          <a:xfrm>
            <a:off x="484599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00"/>
          <p:cNvSpPr/>
          <p:nvPr/>
        </p:nvSpPr>
        <p:spPr>
          <a:xfrm>
            <a:off x="484599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0"/>
          <p:cNvSpPr/>
          <p:nvPr/>
        </p:nvSpPr>
        <p:spPr>
          <a:xfrm>
            <a:off x="484599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00"/>
          <p:cNvSpPr/>
          <p:nvPr/>
        </p:nvSpPr>
        <p:spPr>
          <a:xfrm>
            <a:off x="484599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00"/>
          <p:cNvSpPr/>
          <p:nvPr/>
        </p:nvSpPr>
        <p:spPr>
          <a:xfrm>
            <a:off x="484599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00"/>
          <p:cNvSpPr/>
          <p:nvPr/>
        </p:nvSpPr>
        <p:spPr>
          <a:xfrm>
            <a:off x="484599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00"/>
          <p:cNvSpPr/>
          <p:nvPr/>
        </p:nvSpPr>
        <p:spPr>
          <a:xfrm>
            <a:off x="484599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16" name="Google Shape;1416;p100"/>
          <p:cNvSpPr/>
          <p:nvPr/>
        </p:nvSpPr>
        <p:spPr>
          <a:xfrm>
            <a:off x="536835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00"/>
          <p:cNvSpPr/>
          <p:nvPr/>
        </p:nvSpPr>
        <p:spPr>
          <a:xfrm>
            <a:off x="536835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00"/>
          <p:cNvSpPr/>
          <p:nvPr/>
        </p:nvSpPr>
        <p:spPr>
          <a:xfrm>
            <a:off x="536835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00"/>
          <p:cNvSpPr/>
          <p:nvPr/>
        </p:nvSpPr>
        <p:spPr>
          <a:xfrm>
            <a:off x="536835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00"/>
          <p:cNvSpPr/>
          <p:nvPr/>
        </p:nvSpPr>
        <p:spPr>
          <a:xfrm>
            <a:off x="536835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00"/>
          <p:cNvSpPr/>
          <p:nvPr/>
        </p:nvSpPr>
        <p:spPr>
          <a:xfrm>
            <a:off x="536835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00"/>
          <p:cNvSpPr/>
          <p:nvPr/>
        </p:nvSpPr>
        <p:spPr>
          <a:xfrm>
            <a:off x="536835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00"/>
          <p:cNvSpPr/>
          <p:nvPr/>
        </p:nvSpPr>
        <p:spPr>
          <a:xfrm>
            <a:off x="536835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00"/>
          <p:cNvSpPr/>
          <p:nvPr/>
        </p:nvSpPr>
        <p:spPr>
          <a:xfrm>
            <a:off x="536835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00"/>
          <p:cNvSpPr/>
          <p:nvPr/>
        </p:nvSpPr>
        <p:spPr>
          <a:xfrm>
            <a:off x="536835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26" name="Google Shape;1426;p100"/>
          <p:cNvSpPr txBox="1"/>
          <p:nvPr>
            <p:ph idx="6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27" name="Google Shape;1427;p10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28" name="Google Shape;1428;p100"/>
          <p:cNvSpPr txBox="1"/>
          <p:nvPr>
            <p:ph idx="7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0" name="Google Shape;1430;p10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10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10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3" name="Google Shape;1433;p10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101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35" name="Google Shape;1435;p101"/>
          <p:cNvCxnSpPr/>
          <p:nvPr/>
        </p:nvCxnSpPr>
        <p:spPr>
          <a:xfrm>
            <a:off x="3230700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101"/>
          <p:cNvCxnSpPr/>
          <p:nvPr/>
        </p:nvCxnSpPr>
        <p:spPr>
          <a:xfrm>
            <a:off x="5917913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7" name="Google Shape;1437;p101"/>
          <p:cNvSpPr txBox="1"/>
          <p:nvPr>
            <p:ph idx="2" type="subTitle"/>
          </p:nvPr>
        </p:nvSpPr>
        <p:spPr>
          <a:xfrm>
            <a:off x="855694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438" name="Google Shape;1438;p101"/>
          <p:cNvSpPr txBox="1"/>
          <p:nvPr>
            <p:ph idx="3" type="subTitle"/>
          </p:nvPr>
        </p:nvSpPr>
        <p:spPr>
          <a:xfrm>
            <a:off x="855694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439" name="Google Shape;1439;p101"/>
          <p:cNvSpPr txBox="1"/>
          <p:nvPr>
            <p:ph idx="4" type="subTitle"/>
          </p:nvPr>
        </p:nvSpPr>
        <p:spPr>
          <a:xfrm>
            <a:off x="3542906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440" name="Google Shape;1440;p101"/>
          <p:cNvSpPr txBox="1"/>
          <p:nvPr>
            <p:ph idx="5" type="subTitle"/>
          </p:nvPr>
        </p:nvSpPr>
        <p:spPr>
          <a:xfrm>
            <a:off x="6230119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441" name="Google Shape;1441;p101"/>
          <p:cNvSpPr txBox="1"/>
          <p:nvPr>
            <p:ph idx="6" type="subTitle"/>
          </p:nvPr>
        </p:nvSpPr>
        <p:spPr>
          <a:xfrm>
            <a:off x="3540600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442" name="Google Shape;1442;p101"/>
          <p:cNvSpPr txBox="1"/>
          <p:nvPr>
            <p:ph idx="7" type="subTitle"/>
          </p:nvPr>
        </p:nvSpPr>
        <p:spPr>
          <a:xfrm>
            <a:off x="6230119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pic>
        <p:nvPicPr>
          <p:cNvPr id="1443" name="Google Shape;144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60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0819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803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101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47" name="Google Shape;1447;p101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48" name="Google Shape;1448;p101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0" name="Google Shape;1450;p10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10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2" name="Google Shape;1452;p10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3" name="Google Shape;1453;p10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102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55" name="Google Shape;1455;p102"/>
          <p:cNvCxnSpPr/>
          <p:nvPr/>
        </p:nvCxnSpPr>
        <p:spPr>
          <a:xfrm>
            <a:off x="4574182" y="2097150"/>
            <a:ext cx="0" cy="21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6" name="Google Shape;1456;p102"/>
          <p:cNvSpPr txBox="1"/>
          <p:nvPr>
            <p:ph idx="2" type="subTitle"/>
          </p:nvPr>
        </p:nvSpPr>
        <p:spPr>
          <a:xfrm>
            <a:off x="100734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457" name="Google Shape;1457;p102"/>
          <p:cNvSpPr txBox="1"/>
          <p:nvPr>
            <p:ph idx="3" type="subTitle"/>
          </p:nvPr>
        </p:nvSpPr>
        <p:spPr>
          <a:xfrm>
            <a:off x="100734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8" name="Google Shape;1458;p102"/>
          <p:cNvSpPr txBox="1"/>
          <p:nvPr>
            <p:ph idx="4" type="subTitle"/>
          </p:nvPr>
        </p:nvSpPr>
        <p:spPr>
          <a:xfrm>
            <a:off x="489699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459" name="Google Shape;1459;p102"/>
          <p:cNvSpPr txBox="1"/>
          <p:nvPr>
            <p:ph idx="5" type="subTitle"/>
          </p:nvPr>
        </p:nvSpPr>
        <p:spPr>
          <a:xfrm>
            <a:off x="489699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0" name="Google Shape;1460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31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996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02"/>
          <p:cNvSpPr txBox="1"/>
          <p:nvPr>
            <p:ph idx="6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63" name="Google Shape;1463;p10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64" name="Google Shape;1464;p102"/>
          <p:cNvSpPr txBox="1"/>
          <p:nvPr>
            <p:ph idx="7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44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7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05.xml"/><Relationship Id="rId20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107.xml"/><Relationship Id="rId41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108.xml"/><Relationship Id="rId24" Type="http://schemas.openxmlformats.org/officeDocument/2006/relationships/slideLayout" Target="../slideLayouts/slideLayout89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88.xml"/><Relationship Id="rId45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94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27038" y="120015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956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7AA5"/>
              </a:buClr>
              <a:buSzPts val="1275"/>
              <a:buFont typeface="Arial"/>
              <a:buChar char="•"/>
              <a:defRPr b="0" i="0" sz="15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AA5"/>
              </a:buClr>
              <a:buSzPts val="1530"/>
              <a:buFont typeface="Arial"/>
              <a:buChar char="►"/>
              <a:defRPr b="0" i="0" sz="18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369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7AA5"/>
              </a:buClr>
              <a:buSzPts val="1020"/>
              <a:buFont typeface="Noto Sans Symbols"/>
              <a:buChar char="▪"/>
              <a:defRPr b="0" i="0" sz="12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273" lvl="3" marL="1828800" marR="0" rtl="0" algn="l">
              <a:spcBef>
                <a:spcPts val="210"/>
              </a:spcBef>
              <a:spcAft>
                <a:spcPts val="0"/>
              </a:spcAft>
              <a:buClr>
                <a:srgbClr val="007AA5"/>
              </a:buClr>
              <a:buSzPts val="893"/>
              <a:buFont typeface="Arial"/>
              <a:buChar char="-"/>
              <a:defRPr b="0" i="0" sz="105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0073C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9100" y="192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7A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169870" y="4914900"/>
            <a:ext cx="8804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81001" y="4966097"/>
            <a:ext cx="63119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None/>
              <a:defRPr b="0" i="0" sz="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201" y="4964916"/>
            <a:ext cx="261938" cy="12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alesOutcomes_Logo_FINAL_Lockup.eps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98107" y="4933950"/>
            <a:ext cx="1293495" cy="1885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5000626" y="4966097"/>
            <a:ext cx="2743200" cy="11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8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600"/>
              <a:buFont typeface="Verdana"/>
              <a:buNone/>
            </a:pPr>
            <a:r>
              <a:rPr b="0" i="0" lang="en-US" sz="600" u="none" cap="none" strike="noStrike">
                <a:solidFill>
                  <a:srgbClr val="828282"/>
                </a:solidFill>
                <a:latin typeface="Verdana"/>
                <a:ea typeface="Verdana"/>
                <a:cs typeface="Verdana"/>
                <a:sym typeface="Verdana"/>
              </a:rPr>
              <a:t>©2016 Sales Outcomes. Confidential &amp; Proprietary</a:t>
            </a:r>
            <a:endParaRPr b="0" i="0" sz="600" u="none" cap="none" strike="noStrike">
              <a:solidFill>
                <a:srgbClr val="82828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"/>
              <a:buChar char="▸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 rtl="0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21" name="Google Shape;121;p21"/>
          <p:cNvSpPr txBox="1"/>
          <p:nvPr/>
        </p:nvSpPr>
        <p:spPr>
          <a:xfrm>
            <a:off x="7258312" y="202369"/>
            <a:ext cx="1507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Red Hat Text Medium"/>
                <a:ea typeface="Red Hat Text Medium"/>
                <a:cs typeface="Red Hat Text Medium"/>
                <a:sym typeface="Red Hat Text Medium"/>
              </a:rPr>
              <a:t>CONFIDENTIAL  </a:t>
            </a:r>
            <a:endParaRPr sz="5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8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65" name="Google Shape;86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"/>
              <a:buChar char="▸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 rtl="0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Red Hat Display"/>
              <a:buChar char="･"/>
              <a:defRPr sz="14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66" name="Google Shape;866;p68"/>
          <p:cNvSpPr txBox="1"/>
          <p:nvPr/>
        </p:nvSpPr>
        <p:spPr>
          <a:xfrm>
            <a:off x="7258312" y="202369"/>
            <a:ext cx="1507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Red Hat Text Medium"/>
                <a:ea typeface="Red Hat Text Medium"/>
                <a:cs typeface="Red Hat Text Medium"/>
                <a:sym typeface="Red Hat Text Medium"/>
              </a:rPr>
              <a:t>CONFIDENTIAL designator</a:t>
            </a:r>
            <a:endParaRPr sz="5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67" name="Google Shape;867;p68"/>
          <p:cNvSpPr txBox="1"/>
          <p:nvPr/>
        </p:nvSpPr>
        <p:spPr>
          <a:xfrm>
            <a:off x="7313250" y="4734938"/>
            <a:ext cx="5487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V0000000</a:t>
            </a:r>
            <a:endParaRPr sz="6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gotobyalan/automat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14"/>
          <p:cNvSpPr txBox="1"/>
          <p:nvPr>
            <p:ph idx="1" type="subTitle"/>
          </p:nvPr>
        </p:nvSpPr>
        <p:spPr>
          <a:xfrm>
            <a:off x="876994" y="33271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Cotiviti - Storage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14"/>
          <p:cNvSpPr txBox="1"/>
          <p:nvPr>
            <p:ph type="title"/>
          </p:nvPr>
        </p:nvSpPr>
        <p:spPr>
          <a:xfrm>
            <a:off x="877106" y="1993519"/>
            <a:ext cx="73224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Ansible</a:t>
            </a:r>
            <a:endParaRPr sz="5600"/>
          </a:p>
        </p:txBody>
      </p:sp>
      <p:sp>
        <p:nvSpPr>
          <p:cNvPr id="1607" name="Google Shape;1607;p114"/>
          <p:cNvSpPr txBox="1"/>
          <p:nvPr>
            <p:ph idx="2" type="subTitle"/>
          </p:nvPr>
        </p:nvSpPr>
        <p:spPr>
          <a:xfrm>
            <a:off x="876994" y="4091020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/>
              <a:t>Alan Leberknight</a:t>
            </a:r>
            <a:endParaRPr sz="1100"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</a:t>
            </a:r>
            <a:endParaRPr sz="1100"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608" name="Google Shape;1608;p1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9" name="Google Shape;1609;p114"/>
          <p:cNvPicPr preferRelativeResize="0"/>
          <p:nvPr/>
        </p:nvPicPr>
        <p:blipFill rotWithShape="1">
          <a:blip r:embed="rId3">
            <a:alphaModFix/>
          </a:blip>
          <a:srcRect b="0" l="20688" r="20688" t="0"/>
          <a:stretch/>
        </p:blipFill>
        <p:spPr>
          <a:xfrm>
            <a:off x="6857147" y="4627156"/>
            <a:ext cx="245456" cy="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1" name="Google Shape;1721;p123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123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 (storage)</a:t>
            </a:r>
            <a:endParaRPr/>
          </a:p>
        </p:txBody>
      </p:sp>
      <p:sp>
        <p:nvSpPr>
          <p:cNvPr id="1723" name="Google Shape;1723;p12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a user </a:t>
            </a:r>
            <a:endParaRPr/>
          </a:p>
        </p:txBody>
      </p:sp>
      <p:sp>
        <p:nvSpPr>
          <p:cNvPr id="1724" name="Google Shape;1724;p123"/>
          <p:cNvSpPr txBox="1"/>
          <p:nvPr>
            <p:ph idx="3" type="body"/>
          </p:nvPr>
        </p:nvSpPr>
        <p:spPr>
          <a:xfrm>
            <a:off x="1905250" y="1240163"/>
            <a:ext cx="5486400" cy="30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/>
              <a:t>Inventory file is &lt;somepath&gt;/demolab.inv;  you can configure inventory file locations in  /etc/ansible/ansible.cfg 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/>
              <a:t>Inventory consist of 3 storage servers in the group [storageservers], </a:t>
            </a:r>
            <a:endParaRPr sz="13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/>
              <a:t>add user “storageadmin” to storage servers and give user sudo privileges</a:t>
            </a:r>
            <a:endParaRPr sz="11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/>
              <a:t>rollback changes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0" name="Google Shape;1730;p124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124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732" name="Google Shape;1732;p124"/>
          <p:cNvSpPr txBox="1"/>
          <p:nvPr>
            <p:ph type="title"/>
          </p:nvPr>
        </p:nvSpPr>
        <p:spPr>
          <a:xfrm>
            <a:off x="663738" y="5148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Setup user playbook</a:t>
            </a:r>
            <a:endParaRPr sz="1700"/>
          </a:p>
        </p:txBody>
      </p:sp>
      <p:sp>
        <p:nvSpPr>
          <p:cNvPr id="1733" name="Google Shape;1733;p124"/>
          <p:cNvSpPr txBox="1"/>
          <p:nvPr>
            <p:ph idx="3" type="body"/>
          </p:nvPr>
        </p:nvSpPr>
        <p:spPr>
          <a:xfrm>
            <a:off x="2282375" y="855100"/>
            <a:ext cx="4990500" cy="400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 name: setup storageamdin user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hosts: [storageservers]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remote_user: ansible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become: yes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-</a:t>
            </a: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b="1"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ensure group storagegroup existws</a:t>
            </a:r>
            <a:endParaRPr sz="7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group</a:t>
            </a:r>
            <a:r>
              <a:rPr b="1"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</a:t>
            </a:r>
            <a:r>
              <a:rPr b="1"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storagegroup</a:t>
            </a:r>
            <a:endParaRPr sz="7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</a:t>
            </a:r>
            <a:r>
              <a:rPr b="1"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present</a:t>
            </a:r>
            <a:endParaRPr sz="7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name: create user “storageadmin” 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user: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name: storageadmin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uid: 4000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shell: /bin/bash 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group: storagegroup 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append: yes</a:t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700">
                <a:solidFill>
                  <a:srgbClr val="33333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 name: sudo without password for wheel group </a:t>
            </a:r>
            <a:endParaRPr sz="700">
              <a:solidFill>
                <a:srgbClr val="333333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copy: </a:t>
            </a:r>
            <a:endParaRPr sz="700">
              <a:solidFill>
                <a:srgbClr val="333333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content: 'storageadmin ALL=(ALL:ALL) NOPASSWD:ALL' </a:t>
            </a:r>
            <a:endParaRPr sz="700">
              <a:solidFill>
                <a:srgbClr val="333333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dest: /etc/sudoers.d/wheel_nopasswd </a:t>
            </a:r>
            <a:endParaRPr sz="700">
              <a:solidFill>
                <a:srgbClr val="333333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33333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mode: 0440</a:t>
            </a:r>
            <a:endParaRPr sz="700">
              <a:solidFill>
                <a:srgbClr val="333333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9" name="Google Shape;1739;p125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125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741" name="Google Shape;1741;p12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Facts</a:t>
            </a:r>
            <a:endParaRPr/>
          </a:p>
        </p:txBody>
      </p:sp>
      <p:sp>
        <p:nvSpPr>
          <p:cNvPr id="1742" name="Google Shape;1742;p125"/>
          <p:cNvSpPr txBox="1"/>
          <p:nvPr>
            <p:ph idx="3" type="body"/>
          </p:nvPr>
        </p:nvSpPr>
        <p:spPr>
          <a:xfrm>
            <a:off x="1828800" y="1240175"/>
            <a:ext cx="5486400" cy="32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---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name: print all facts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hosts: data1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become: true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tasks: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- name: Print all facts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debug: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var: ansible_facts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8" name="Google Shape;1748;p126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126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750" name="Google Shape;1750;p126"/>
          <p:cNvSpPr txBox="1"/>
          <p:nvPr>
            <p:ph type="title"/>
          </p:nvPr>
        </p:nvSpPr>
        <p:spPr>
          <a:xfrm>
            <a:off x="663738" y="535788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Facts Useful in a Playbook</a:t>
            </a:r>
            <a:endParaRPr/>
          </a:p>
        </p:txBody>
      </p:sp>
      <p:graphicFrame>
        <p:nvGraphicFramePr>
          <p:cNvPr id="1751" name="Google Shape;1751;p126"/>
          <p:cNvGraphicFramePr/>
          <p:nvPr/>
        </p:nvGraphicFramePr>
        <p:xfrm>
          <a:off x="952500" y="12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{AFDA7219-6755-48F6-A09C-0CA44531C9C5}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Fact</a:t>
                      </a:r>
                      <a:endParaRPr b="1"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Variable</a:t>
                      </a:r>
                      <a:endParaRPr b="1"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Short host name</a:t>
                      </a:r>
                      <a:endParaRPr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ansible_facts['hostname']</a:t>
                      </a:r>
                      <a:endParaRPr sz="11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Fully qualified domain name</a:t>
                      </a:r>
                      <a:endParaRPr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ansible_facts['fqdn']</a:t>
                      </a:r>
                      <a:endParaRPr sz="11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Main IPv4 address (based on routing)</a:t>
                      </a:r>
                      <a:endParaRPr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ansible_facts['default_ipv4']['address']</a:t>
                      </a:r>
                      <a:endParaRPr sz="11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 of the names of all network interfaces</a:t>
                      </a:r>
                      <a:endParaRPr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ansible_facts['interfaces']</a:t>
                      </a:r>
                      <a:endParaRPr sz="11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of the </a:t>
                      </a:r>
                      <a:r>
                        <a:rPr lang="en-US" sz="11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/dev/vda1</a:t>
                      </a:r>
                      <a:r>
                        <a:rPr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disk partition</a:t>
                      </a:r>
                      <a:endParaRPr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ansible_facts['devices']['vda']['partitions']['vda1']['size']</a:t>
                      </a:r>
                      <a:endParaRPr sz="11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 of DNS servers</a:t>
                      </a:r>
                      <a:endParaRPr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ansible_facts['dns']['nameservers']</a:t>
                      </a:r>
                      <a:endParaRPr sz="11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Version of the currently running kernel</a:t>
                      </a:r>
                      <a:endParaRPr sz="12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C4C4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ansible_facts['kernel']</a:t>
                      </a:r>
                      <a:endParaRPr sz="1100">
                        <a:solidFill>
                          <a:srgbClr val="4C4C4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12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7" name="Google Shape;1757;p127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127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759" name="Google Shape;1759;p127"/>
          <p:cNvSpPr txBox="1"/>
          <p:nvPr>
            <p:ph type="title"/>
          </p:nvPr>
        </p:nvSpPr>
        <p:spPr>
          <a:xfrm>
            <a:off x="663788" y="5204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Variables, loops, facts</a:t>
            </a:r>
            <a:endParaRPr/>
          </a:p>
        </p:txBody>
      </p:sp>
      <p:sp>
        <p:nvSpPr>
          <p:cNvPr id="1760" name="Google Shape;1760;p127"/>
          <p:cNvSpPr txBox="1"/>
          <p:nvPr>
            <p:ph idx="3" type="body"/>
          </p:nvPr>
        </p:nvSpPr>
        <p:spPr>
          <a:xfrm>
            <a:off x="2407850" y="859175"/>
            <a:ext cx="5486400" cy="359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</a:t>
            </a:r>
            <a:endParaRPr sz="11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hosts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1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data1</a:t>
            </a:r>
            <a:endParaRPr sz="1100">
              <a:solidFill>
                <a:srgbClr val="CE91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vars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packagename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- </a:t>
            </a:r>
            <a:r>
              <a:rPr lang="en-US" sz="11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httpd</a:t>
            </a:r>
            <a:endParaRPr sz="1100">
              <a:solidFill>
                <a:srgbClr val="CE91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- </a:t>
            </a:r>
            <a:r>
              <a:rPr lang="en-US" sz="11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mariadb</a:t>
            </a:r>
            <a:endParaRPr sz="1100">
              <a:solidFill>
                <a:srgbClr val="CE91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1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1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facts</a:t>
            </a:r>
            <a:endParaRPr sz="1100">
              <a:solidFill>
                <a:srgbClr val="CE91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msg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1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package to install on {{ ansible_facts.default_ipv4.address }} is</a:t>
            </a:r>
            <a:endParaRPr sz="1100">
              <a:solidFill>
                <a:srgbClr val="CE91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1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 packages</a:t>
            </a:r>
            <a:endParaRPr sz="1100">
              <a:solidFill>
                <a:srgbClr val="CE91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msg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1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"{{ item }}"</a:t>
            </a:r>
            <a:endParaRPr sz="1100">
              <a:solidFill>
                <a:srgbClr val="CE91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1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with_items</a:t>
            </a:r>
            <a:r>
              <a:rPr lang="en-US" sz="11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1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"{{ packagename }}</a:t>
            </a:r>
            <a:endParaRPr sz="1100">
              <a:solidFill>
                <a:srgbClr val="CE91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2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6" name="Google Shape;1766;p128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767" name="Google Shape;1767;p128"/>
          <p:cNvSpPr txBox="1"/>
          <p:nvPr>
            <p:ph type="title"/>
          </p:nvPr>
        </p:nvSpPr>
        <p:spPr>
          <a:xfrm>
            <a:off x="610163" y="595938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Facts</a:t>
            </a:r>
            <a:endParaRPr/>
          </a:p>
        </p:txBody>
      </p:sp>
      <p:sp>
        <p:nvSpPr>
          <p:cNvPr id="1768" name="Google Shape;1768;p128"/>
          <p:cNvSpPr txBox="1"/>
          <p:nvPr>
            <p:ph idx="3" type="body"/>
          </p:nvPr>
        </p:nvSpPr>
        <p:spPr>
          <a:xfrm>
            <a:off x="1441500" y="1010850"/>
            <a:ext cx="6716100" cy="3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hosts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data1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packagename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-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httpd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-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mariadb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tasks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how to use facts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The package to install on {{ ansible_facts.default_ipv4.address }} is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Prints packages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"{{ item }}"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with_items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"{{ packagename }}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2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4" name="Google Shape;1774;p129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775" name="Google Shape;1775;p129"/>
          <p:cNvSpPr txBox="1"/>
          <p:nvPr>
            <p:ph type="title"/>
          </p:nvPr>
        </p:nvSpPr>
        <p:spPr>
          <a:xfrm>
            <a:off x="610163" y="595938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Jinja2 Template</a:t>
            </a:r>
            <a:endParaRPr/>
          </a:p>
        </p:txBody>
      </p:sp>
      <p:sp>
        <p:nvSpPr>
          <p:cNvPr id="1776" name="Google Shape;1776;p129"/>
          <p:cNvSpPr txBox="1"/>
          <p:nvPr>
            <p:ph idx="3" type="body"/>
          </p:nvPr>
        </p:nvSpPr>
        <p:spPr>
          <a:xfrm>
            <a:off x="1441500" y="1010850"/>
            <a:ext cx="6716100" cy="3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 name: configure MOTD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hosts: data1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become: true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vars: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system_owner: tobyalan@gmail.com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name: configure /etc/motd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src: motd.j2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dest: /etc/motd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owner: root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group: root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mode: 0644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3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2" name="Google Shape;1782;p130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130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Ansible - Cotiviti (storage)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3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Playbooks covered today</a:t>
            </a:r>
            <a:endParaRPr/>
          </a:p>
        </p:txBody>
      </p:sp>
      <p:sp>
        <p:nvSpPr>
          <p:cNvPr id="1785" name="Google Shape;1785;p130"/>
          <p:cNvSpPr txBox="1"/>
          <p:nvPr>
            <p:ph idx="3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/>
              <a:t>You can retrieve (&amp;clone) the plays covered today @: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https://github.com/gotobyalan/automation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3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1" name="Google Shape;1791;p131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131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 (storage)</a:t>
            </a:r>
            <a:endParaRPr/>
          </a:p>
        </p:txBody>
      </p:sp>
      <p:sp>
        <p:nvSpPr>
          <p:cNvPr id="1793" name="Google Shape;1793;p131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Pure Storage use cases</a:t>
            </a:r>
            <a:endParaRPr/>
          </a:p>
        </p:txBody>
      </p:sp>
      <p:sp>
        <p:nvSpPr>
          <p:cNvPr id="1794" name="Google Shape;1794;p131"/>
          <p:cNvSpPr txBox="1"/>
          <p:nvPr>
            <p:ph idx="3" type="body"/>
          </p:nvPr>
        </p:nvSpPr>
        <p:spPr>
          <a:xfrm>
            <a:off x="1250900" y="1316375"/>
            <a:ext cx="6642300" cy="32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Volumes: 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Create, extend, clone and delete volumes. 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Hosts: 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Create and delete host objects. 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Hostgroups: 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Create an empty hostgroup, or one with hosts and volumes already connected.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Protection Groups: 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Create a protection group and snapshot its contents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Snapshots: 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Create volume snapshots, create a read/write volume from an existing snapshot and delete specific snapshots.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File Systems: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Create and manage NFS and SMB-based filesystems on FlashBlade and FlashArray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Object Store: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Create and manage S3 accounts, users and buckets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Directory Service: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Configure Active Directory or LDAP settings in FlashArray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Replication:</a:t>
            </a: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Support for all FlashArray and FlashBlade capabilities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3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0" name="Google Shape;1800;p132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132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802" name="Google Shape;1802;p132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3 topics</a:t>
            </a:r>
            <a:endParaRPr/>
          </a:p>
        </p:txBody>
      </p:sp>
      <p:sp>
        <p:nvSpPr>
          <p:cNvPr id="1803" name="Google Shape;1803;p132"/>
          <p:cNvSpPr txBox="1"/>
          <p:nvPr>
            <p:ph idx="3" type="body"/>
          </p:nvPr>
        </p:nvSpPr>
        <p:spPr>
          <a:xfrm>
            <a:off x="1948675" y="1462725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Roles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Jinja2 templates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Automation Hub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Galaxy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How Tower fits 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15"/>
          <p:cNvSpPr txBox="1"/>
          <p:nvPr>
            <p:ph type="title"/>
          </p:nvPr>
        </p:nvSpPr>
        <p:spPr>
          <a:xfrm>
            <a:off x="675206" y="1302325"/>
            <a:ext cx="2914500" cy="20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we’ll discuss today  </a:t>
            </a:r>
            <a:r>
              <a:rPr lang="en-US" sz="2400"/>
              <a:t>April 27, 2021</a:t>
            </a:r>
            <a:endParaRPr sz="2400"/>
          </a:p>
        </p:txBody>
      </p:sp>
      <p:sp>
        <p:nvSpPr>
          <p:cNvPr id="1615" name="Google Shape;1615;p115"/>
          <p:cNvSpPr txBox="1"/>
          <p:nvPr>
            <p:ph idx="4" type="body"/>
          </p:nvPr>
        </p:nvSpPr>
        <p:spPr>
          <a:xfrm>
            <a:off x="4197425" y="955725"/>
            <a:ext cx="3952500" cy="33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-US"/>
              <a:t>Recap of Day 1</a:t>
            </a:r>
            <a:endParaRPr/>
          </a:p>
          <a:p>
            <a:pPr indent="-254000" lvl="0" marL="342900" rtl="0" algn="l">
              <a:spcBef>
                <a:spcPts val="1500"/>
              </a:spcBef>
              <a:spcAft>
                <a:spcPts val="0"/>
              </a:spcAft>
              <a:buSzPts val="1400"/>
              <a:buChar char="▸"/>
            </a:pPr>
            <a:r>
              <a:rPr lang="en-US"/>
              <a:t>Setup </a:t>
            </a:r>
            <a:endParaRPr/>
          </a:p>
          <a:p>
            <a:pPr indent="-254000" lvl="0" marL="342900" rtl="0" algn="l">
              <a:spcBef>
                <a:spcPts val="1500"/>
              </a:spcBef>
              <a:spcAft>
                <a:spcPts val="0"/>
              </a:spcAft>
              <a:buSzPts val="1400"/>
              <a:buChar char="▸"/>
            </a:pPr>
            <a:r>
              <a:rPr lang="en-US"/>
              <a:t>Example playbook</a:t>
            </a:r>
            <a:endParaRPr/>
          </a:p>
          <a:p>
            <a:pPr indent="-254000" lvl="0" marL="342900" rtl="0" algn="l">
              <a:spcBef>
                <a:spcPts val="1500"/>
              </a:spcBef>
              <a:spcAft>
                <a:spcPts val="0"/>
              </a:spcAft>
              <a:buSzPts val="1400"/>
              <a:buChar char="▸"/>
            </a:pPr>
            <a:r>
              <a:rPr lang="en-US"/>
              <a:t>More complex playbook</a:t>
            </a:r>
            <a:endParaRPr/>
          </a:p>
          <a:p>
            <a:pPr indent="-254000" lvl="0" marL="342900" rtl="0" algn="l">
              <a:spcBef>
                <a:spcPts val="1500"/>
              </a:spcBef>
              <a:spcAft>
                <a:spcPts val="0"/>
              </a:spcAft>
              <a:buSzPts val="1400"/>
              <a:buChar char="▸"/>
            </a:pPr>
            <a:r>
              <a:rPr lang="en-US"/>
              <a:t>Adding variables</a:t>
            </a:r>
            <a:endParaRPr/>
          </a:p>
          <a:p>
            <a:pPr indent="-254000" lvl="0" marL="342900" rtl="0" algn="l">
              <a:spcBef>
                <a:spcPts val="1500"/>
              </a:spcBef>
              <a:spcAft>
                <a:spcPts val="0"/>
              </a:spcAft>
              <a:buSzPts val="1400"/>
              <a:buChar char="▸"/>
            </a:pPr>
            <a:r>
              <a:rPr lang="en-US"/>
              <a:t>Adding a conditional</a:t>
            </a:r>
            <a:endParaRPr/>
          </a:p>
          <a:p>
            <a:pPr indent="-254000" lvl="0" marL="342900" rtl="0" algn="l">
              <a:spcBef>
                <a:spcPts val="1500"/>
              </a:spcBef>
              <a:spcAft>
                <a:spcPts val="0"/>
              </a:spcAft>
              <a:buSzPts val="1400"/>
              <a:buChar char="▸"/>
            </a:pPr>
            <a:r>
              <a:rPr lang="en-US"/>
              <a:t>Using facts</a:t>
            </a:r>
            <a:endParaRPr/>
          </a:p>
          <a:p>
            <a:pPr indent="-254000" lvl="0" marL="342900" rtl="0" algn="l">
              <a:spcBef>
                <a:spcPts val="1500"/>
              </a:spcBef>
              <a:spcAft>
                <a:spcPts val="0"/>
              </a:spcAft>
              <a:buSzPts val="1400"/>
              <a:buChar char="▸"/>
            </a:pPr>
            <a:r>
              <a:rPr lang="en-US"/>
              <a:t>Pure Storage use cases</a:t>
            </a:r>
            <a:endParaRPr/>
          </a:p>
          <a:p>
            <a:pPr indent="-254000" lvl="0" marL="342900" rtl="0" algn="l">
              <a:spcBef>
                <a:spcPts val="1500"/>
              </a:spcBef>
              <a:spcAft>
                <a:spcPts val="0"/>
              </a:spcAft>
              <a:buSzPts val="1400"/>
              <a:buChar char="▸"/>
            </a:pPr>
            <a:r>
              <a:rPr lang="en-US">
                <a:solidFill>
                  <a:schemeClr val="dk1"/>
                </a:solidFill>
              </a:rPr>
              <a:t>Day 3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E0000"/>
                </a:solidFill>
              </a:rPr>
              <a:t>Agenda</a:t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1617" name="Google Shape;1617;p1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8" name="Google Shape;1618;p115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3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9" name="Google Shape;1809;p133"/>
          <p:cNvSpPr txBox="1"/>
          <p:nvPr>
            <p:ph idx="1" type="subTitle"/>
          </p:nvPr>
        </p:nvSpPr>
        <p:spPr>
          <a:xfrm>
            <a:off x="1562794" y="2484919"/>
            <a:ext cx="3036000" cy="7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Red Hat is the world’s leading provider of enterprise open source software solutions. Award-winning support, training, and consulting services make 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Red Hat a trusted adviser to the Fortune 500. 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10" name="Google Shape;1810;p133"/>
          <p:cNvSpPr txBox="1"/>
          <p:nvPr>
            <p:ph type="title"/>
          </p:nvPr>
        </p:nvSpPr>
        <p:spPr>
          <a:xfrm>
            <a:off x="1562906" y="1395225"/>
            <a:ext cx="3678900" cy="63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Thank you</a:t>
            </a:r>
            <a:endParaRPr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6"/>
          <p:cNvSpPr txBox="1"/>
          <p:nvPr>
            <p:ph idx="2" type="subTitle"/>
          </p:nvPr>
        </p:nvSpPr>
        <p:spPr>
          <a:xfrm>
            <a:off x="251873" y="31185"/>
            <a:ext cx="2896200" cy="459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624" name="Google Shape;1624;p116"/>
          <p:cNvSpPr txBox="1"/>
          <p:nvPr>
            <p:ph idx="12" type="sldNum"/>
          </p:nvPr>
        </p:nvSpPr>
        <p:spPr>
          <a:xfrm>
            <a:off x="46111" y="4918175"/>
            <a:ext cx="411600" cy="8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5" name="Google Shape;1625;p116"/>
          <p:cNvSpPr txBox="1"/>
          <p:nvPr>
            <p:ph idx="1" type="subTitle"/>
          </p:nvPr>
        </p:nvSpPr>
        <p:spPr>
          <a:xfrm>
            <a:off x="410491" y="4780822"/>
            <a:ext cx="4501200" cy="31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26" name="Google Shape;1626;p116"/>
          <p:cNvSpPr txBox="1"/>
          <p:nvPr>
            <p:ph idx="3" type="body"/>
          </p:nvPr>
        </p:nvSpPr>
        <p:spPr>
          <a:xfrm>
            <a:off x="1043075" y="1197300"/>
            <a:ext cx="7277700" cy="27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5252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At the last meeting, we went over:</a:t>
            </a:r>
            <a:endParaRPr sz="1300">
              <a:solidFill>
                <a:srgbClr val="25252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252525"/>
              </a:buClr>
              <a:buSzPts val="1300"/>
              <a:buFont typeface="Red Hat Text"/>
              <a:buAutoNum type="arabicPeriod"/>
            </a:pPr>
            <a:r>
              <a:rPr lang="en-US" sz="1300">
                <a:solidFill>
                  <a:srgbClr val="25252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ad-hoc commands</a:t>
            </a:r>
            <a:endParaRPr sz="1300">
              <a:solidFill>
                <a:srgbClr val="25252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Font typeface="Red Hat Text"/>
              <a:buAutoNum type="arabicPeriod"/>
            </a:pPr>
            <a:r>
              <a:rPr lang="en-US" sz="1300">
                <a:solidFill>
                  <a:srgbClr val="25252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ansible inventory</a:t>
            </a:r>
            <a:endParaRPr sz="1300">
              <a:solidFill>
                <a:srgbClr val="25252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Font typeface="Red Hat Text"/>
              <a:buAutoNum type="arabicPeriod"/>
            </a:pPr>
            <a:r>
              <a:rPr lang="en-US" sz="1300">
                <a:solidFill>
                  <a:srgbClr val="25252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basic structure of a playbook</a:t>
            </a:r>
            <a:endParaRPr sz="1300">
              <a:solidFill>
                <a:srgbClr val="25252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Font typeface="Red Hat Text"/>
              <a:buAutoNum type="arabicPeriod"/>
            </a:pPr>
            <a:r>
              <a:rPr lang="en-US" sz="1300">
                <a:solidFill>
                  <a:srgbClr val="252525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a brief overview of Tower and a job template</a:t>
            </a:r>
            <a:endParaRPr sz="1300">
              <a:solidFill>
                <a:srgbClr val="25252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rgbClr val="252525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627" name="Google Shape;1627;p116"/>
          <p:cNvSpPr txBox="1"/>
          <p:nvPr>
            <p:ph type="title"/>
          </p:nvPr>
        </p:nvSpPr>
        <p:spPr>
          <a:xfrm>
            <a:off x="1436991" y="716247"/>
            <a:ext cx="5862300" cy="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1 Recap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3" name="Google Shape;1633;p117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117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635" name="Google Shape;1635;p117"/>
          <p:cNvSpPr txBox="1"/>
          <p:nvPr>
            <p:ph type="title"/>
          </p:nvPr>
        </p:nvSpPr>
        <p:spPr>
          <a:xfrm>
            <a:off x="663788" y="5304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</a:t>
            </a:r>
            <a:endParaRPr/>
          </a:p>
        </p:txBody>
      </p:sp>
      <p:pic>
        <p:nvPicPr>
          <p:cNvPr id="1636" name="Google Shape;1636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475" y="1068712"/>
            <a:ext cx="1162675" cy="11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600" y="1192748"/>
            <a:ext cx="914700" cy="9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" name="Google Shape;1638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638" y="1905188"/>
            <a:ext cx="14287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4100" y="2838550"/>
            <a:ext cx="1162675" cy="1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17"/>
          <p:cNvSpPr/>
          <p:nvPr/>
        </p:nvSpPr>
        <p:spPr>
          <a:xfrm rot="2955953">
            <a:off x="1515927" y="2222344"/>
            <a:ext cx="898322" cy="29484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117"/>
          <p:cNvSpPr/>
          <p:nvPr/>
        </p:nvSpPr>
        <p:spPr>
          <a:xfrm rot="2296">
            <a:off x="1889986" y="1502593"/>
            <a:ext cx="898500" cy="294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17"/>
          <p:cNvSpPr/>
          <p:nvPr/>
        </p:nvSpPr>
        <p:spPr>
          <a:xfrm rot="2260416">
            <a:off x="3644856" y="2041529"/>
            <a:ext cx="898288" cy="29493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3" name="Google Shape;1643;p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7022" y="1797797"/>
            <a:ext cx="1850796" cy="22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17"/>
          <p:cNvSpPr/>
          <p:nvPr/>
        </p:nvSpPr>
        <p:spPr>
          <a:xfrm>
            <a:off x="6040363" y="2418550"/>
            <a:ext cx="914700" cy="4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17"/>
          <p:cNvSpPr txBox="1"/>
          <p:nvPr/>
        </p:nvSpPr>
        <p:spPr>
          <a:xfrm>
            <a:off x="6147700" y="20574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SSH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46" name="Google Shape;1646;p117"/>
          <p:cNvSpPr txBox="1"/>
          <p:nvPr/>
        </p:nvSpPr>
        <p:spPr>
          <a:xfrm>
            <a:off x="3023500" y="213360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GitHub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47" name="Google Shape;1647;p117"/>
          <p:cNvSpPr txBox="1"/>
          <p:nvPr/>
        </p:nvSpPr>
        <p:spPr>
          <a:xfrm>
            <a:off x="310825" y="2169675"/>
            <a:ext cx="116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ed Hat Display"/>
                <a:ea typeface="Red Hat Display"/>
                <a:cs typeface="Red Hat Display"/>
                <a:sym typeface="Red Hat Display"/>
              </a:rPr>
              <a:t>Visual  Studio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ed Hat Display"/>
                <a:ea typeface="Red Hat Display"/>
                <a:cs typeface="Red Hat Display"/>
                <a:sym typeface="Red Hat Display"/>
              </a:rPr>
              <a:t>Code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48" name="Google Shape;1648;p117"/>
          <p:cNvSpPr txBox="1"/>
          <p:nvPr/>
        </p:nvSpPr>
        <p:spPr>
          <a:xfrm>
            <a:off x="1884038" y="4085675"/>
            <a:ext cx="11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ed Hat Display"/>
                <a:ea typeface="Red Hat Display"/>
                <a:cs typeface="Red Hat Display"/>
                <a:sym typeface="Red Hat Display"/>
              </a:rPr>
              <a:t>Playbook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4" name="Google Shape;1654;p118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18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656" name="Google Shape;1656;p118"/>
          <p:cNvSpPr txBox="1"/>
          <p:nvPr>
            <p:ph type="title"/>
          </p:nvPr>
        </p:nvSpPr>
        <p:spPr>
          <a:xfrm>
            <a:off x="663738" y="21029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Setup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2" name="Google Shape;1662;p119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19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664" name="Google Shape;1664;p11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Play</a:t>
            </a:r>
            <a:endParaRPr/>
          </a:p>
        </p:txBody>
      </p:sp>
      <p:sp>
        <p:nvSpPr>
          <p:cNvPr id="1665" name="Google Shape;1665;p119"/>
          <p:cNvSpPr txBox="1"/>
          <p:nvPr>
            <p:ph idx="3" type="body"/>
          </p:nvPr>
        </p:nvSpPr>
        <p:spPr>
          <a:xfrm>
            <a:off x="1747250" y="1420125"/>
            <a:ext cx="5766000" cy="303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C4C4C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A </a:t>
            </a:r>
            <a:r>
              <a:rPr b="1" lang="en-US" sz="1200">
                <a:solidFill>
                  <a:srgbClr val="4C4C4C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play</a:t>
            </a:r>
            <a:r>
              <a:rPr lang="en-US" sz="1200">
                <a:solidFill>
                  <a:srgbClr val="4C4C4C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is an ordered set of tasks run against hosts selected from your inventory. A </a:t>
            </a:r>
            <a:r>
              <a:rPr b="1" lang="en-US" sz="1200">
                <a:solidFill>
                  <a:srgbClr val="4C4C4C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playbook</a:t>
            </a:r>
            <a:r>
              <a:rPr lang="en-US" sz="1200">
                <a:solidFill>
                  <a:srgbClr val="4C4C4C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is a text file containing a list of one or more plays to run in a specific order.</a:t>
            </a:r>
            <a:endParaRPr sz="1200">
              <a:solidFill>
                <a:srgbClr val="4C4C4C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C4C4C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>
                <a:solidFill>
                  <a:srgbClr val="4C4C4C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A playbook begins with a line consisting of three dashes (</a:t>
            </a:r>
            <a:r>
              <a:rPr lang="en-US" sz="1100">
                <a:solidFill>
                  <a:srgbClr val="4C4C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r>
              <a:rPr lang="en-US" sz="1200">
                <a:solidFill>
                  <a:srgbClr val="4C4C4C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) as a start of document marker. It may end with three dots (</a:t>
            </a:r>
            <a:r>
              <a:rPr lang="en-US" sz="1100">
                <a:solidFill>
                  <a:srgbClr val="4C4C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1200">
                <a:solidFill>
                  <a:srgbClr val="4C4C4C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) as an end of document marker,</a:t>
            </a:r>
            <a:endParaRPr sz="1200">
              <a:solidFill>
                <a:srgbClr val="4C4C4C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1" name="Google Shape;1671;p120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120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673" name="Google Shape;1673;p12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Play</a:t>
            </a:r>
            <a:endParaRPr/>
          </a:p>
        </p:txBody>
      </p:sp>
      <p:sp>
        <p:nvSpPr>
          <p:cNvPr id="1674" name="Google Shape;1674;p120"/>
          <p:cNvSpPr txBox="1"/>
          <p:nvPr>
            <p:ph idx="3" type="body"/>
          </p:nvPr>
        </p:nvSpPr>
        <p:spPr>
          <a:xfrm>
            <a:off x="1894325" y="1411575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C4C4C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A play itself is a collection of key-value pairs. Keys in the same play should have the same indentation.</a:t>
            </a:r>
            <a:endParaRPr sz="1200">
              <a:solidFill>
                <a:srgbClr val="4C4C4C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name: just an example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hosts: webservers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first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second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- third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C4C4C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4C4C4C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75" name="Google Shape;1675;p120"/>
          <p:cNvSpPr/>
          <p:nvPr/>
        </p:nvSpPr>
        <p:spPr>
          <a:xfrm>
            <a:off x="3594025" y="2478925"/>
            <a:ext cx="153000" cy="1295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20"/>
          <p:cNvSpPr txBox="1"/>
          <p:nvPr/>
        </p:nvSpPr>
        <p:spPr>
          <a:xfrm>
            <a:off x="3818600" y="2926675"/>
            <a:ext cx="13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this is a play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77" name="Google Shape;1677;p120"/>
          <p:cNvSpPr txBox="1"/>
          <p:nvPr/>
        </p:nvSpPr>
        <p:spPr>
          <a:xfrm>
            <a:off x="3938675" y="199797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name of playbook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678" name="Google Shape;1678;p120"/>
          <p:cNvCxnSpPr/>
          <p:nvPr/>
        </p:nvCxnSpPr>
        <p:spPr>
          <a:xfrm rot="10800000">
            <a:off x="3570875" y="2195075"/>
            <a:ext cx="367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4" name="Google Shape;1684;p121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21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686" name="Google Shape;1686;p121"/>
          <p:cNvSpPr txBox="1"/>
          <p:nvPr>
            <p:ph type="title"/>
          </p:nvPr>
        </p:nvSpPr>
        <p:spPr>
          <a:xfrm>
            <a:off x="663738" y="516038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Playbook with 2 plays</a:t>
            </a:r>
            <a:endParaRPr/>
          </a:p>
        </p:txBody>
      </p:sp>
      <p:sp>
        <p:nvSpPr>
          <p:cNvPr id="1687" name="Google Shape;1687;p121"/>
          <p:cNvSpPr txBox="1"/>
          <p:nvPr>
            <p:ph idx="3" type="body"/>
          </p:nvPr>
        </p:nvSpPr>
        <p:spPr>
          <a:xfrm>
            <a:off x="1719575" y="1056075"/>
            <a:ext cx="5486400" cy="35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 name: Configure important user consistently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hosts: [storageservers]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name: tempuser exists with UID 4000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user: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name: tempuser 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uid: 4000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state: present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14300" marR="1143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 hosts: [webservers] </a:t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user</a:t>
            </a: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name: tempuser exists with uid 4000 </a:t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user: </a:t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name: tempuser</a:t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uid: 4000 </a:t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state: present </a:t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88" name="Google Shape;1688;p121"/>
          <p:cNvSpPr txBox="1"/>
          <p:nvPr/>
        </p:nvSpPr>
        <p:spPr>
          <a:xfrm>
            <a:off x="5715525" y="1102500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name of playbook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689" name="Google Shape;1689;p121"/>
          <p:cNvCxnSpPr/>
          <p:nvPr/>
        </p:nvCxnSpPr>
        <p:spPr>
          <a:xfrm rot="10800000">
            <a:off x="5032700" y="1301850"/>
            <a:ext cx="630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0" name="Google Shape;1690;p121"/>
          <p:cNvSpPr/>
          <p:nvPr/>
        </p:nvSpPr>
        <p:spPr>
          <a:xfrm>
            <a:off x="4879700" y="3242050"/>
            <a:ext cx="153000" cy="125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121"/>
          <p:cNvSpPr/>
          <p:nvPr/>
        </p:nvSpPr>
        <p:spPr>
          <a:xfrm>
            <a:off x="4814050" y="1561600"/>
            <a:ext cx="153000" cy="125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121"/>
          <p:cNvSpPr txBox="1"/>
          <p:nvPr/>
        </p:nvSpPr>
        <p:spPr>
          <a:xfrm>
            <a:off x="4968525" y="1727325"/>
            <a:ext cx="31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each play consist of hosts and tasks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93" name="Google Shape;1693;p121"/>
          <p:cNvSpPr txBox="1"/>
          <p:nvPr/>
        </p:nvSpPr>
        <p:spPr>
          <a:xfrm>
            <a:off x="5032700" y="3669850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second</a:t>
            </a: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 play 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94" name="Google Shape;1694;p121"/>
          <p:cNvSpPr txBox="1"/>
          <p:nvPr/>
        </p:nvSpPr>
        <p:spPr>
          <a:xfrm>
            <a:off x="4978098" y="1989400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first</a:t>
            </a: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 play 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0" name="Google Shape;1700;p122"/>
          <p:cNvSpPr txBox="1"/>
          <p:nvPr>
            <p:ph idx="1" type="subTitle"/>
          </p:nvPr>
        </p:nvSpPr>
        <p:spPr>
          <a:xfrm>
            <a:off x="663800" y="4837719"/>
            <a:ext cx="6001800" cy="20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22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Ansible - Cotiviti (storage)</a:t>
            </a:r>
            <a:endParaRPr/>
          </a:p>
        </p:txBody>
      </p:sp>
      <p:sp>
        <p:nvSpPr>
          <p:cNvPr id="1702" name="Google Shape;1702;p122"/>
          <p:cNvSpPr txBox="1"/>
          <p:nvPr>
            <p:ph type="title"/>
          </p:nvPr>
        </p:nvSpPr>
        <p:spPr>
          <a:xfrm>
            <a:off x="663738" y="428688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Playbook with multiple tasks</a:t>
            </a:r>
            <a:endParaRPr/>
          </a:p>
        </p:txBody>
      </p:sp>
      <p:sp>
        <p:nvSpPr>
          <p:cNvPr id="1703" name="Google Shape;1703;p122"/>
          <p:cNvSpPr txBox="1"/>
          <p:nvPr>
            <p:ph idx="3" type="body"/>
          </p:nvPr>
        </p:nvSpPr>
        <p:spPr>
          <a:xfrm>
            <a:off x="1730500" y="801075"/>
            <a:ext cx="5486400" cy="36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 name: Configure users for all storageservers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hosts: [storageservers]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name: remove user “tempuser”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user: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name: tempuser 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state: absent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remove: yes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 name: create group “storagegrp” 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group: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name: storagegrp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state: present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name: create user “storageadmin” 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user: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name: storageadmin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uid: 4000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shell: /bin/bash 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group: storagegrp 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append: yes</a:t>
            </a:r>
            <a:endParaRPr sz="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4" name="Google Shape;1704;p122"/>
          <p:cNvSpPr txBox="1"/>
          <p:nvPr/>
        </p:nvSpPr>
        <p:spPr>
          <a:xfrm>
            <a:off x="5479750" y="85132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name of playbook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705" name="Google Shape;1705;p122"/>
          <p:cNvCxnSpPr/>
          <p:nvPr/>
        </p:nvCxnSpPr>
        <p:spPr>
          <a:xfrm rot="10800000">
            <a:off x="4789725" y="1050675"/>
            <a:ext cx="630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122"/>
          <p:cNvSpPr/>
          <p:nvPr/>
        </p:nvSpPr>
        <p:spPr>
          <a:xfrm>
            <a:off x="4624875" y="1251525"/>
            <a:ext cx="1355100" cy="3422400"/>
          </a:xfrm>
          <a:prstGeom prst="rightBrace">
            <a:avLst>
              <a:gd fmla="val 50000" name="adj1"/>
              <a:gd fmla="val 4848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122"/>
          <p:cNvSpPr txBox="1"/>
          <p:nvPr/>
        </p:nvSpPr>
        <p:spPr>
          <a:xfrm>
            <a:off x="6027925" y="2659866"/>
            <a:ext cx="191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Red Hat Display"/>
                <a:ea typeface="Red Hat Display"/>
                <a:cs typeface="Red Hat Display"/>
                <a:sym typeface="Red Hat Display"/>
              </a:rPr>
              <a:t>one play</a:t>
            </a:r>
            <a:endParaRPr u="sng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ed Hat Display"/>
                <a:ea typeface="Red Hat Display"/>
                <a:cs typeface="Red Hat Display"/>
                <a:sym typeface="Red Hat Display"/>
              </a:rPr>
              <a:t>a play consist of hosts and one or more tasks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08" name="Google Shape;1708;p122"/>
          <p:cNvSpPr txBox="1"/>
          <p:nvPr/>
        </p:nvSpPr>
        <p:spPr>
          <a:xfrm>
            <a:off x="4138400" y="2640563"/>
            <a:ext cx="1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second task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09" name="Google Shape;1709;p122"/>
          <p:cNvSpPr/>
          <p:nvPr/>
        </p:nvSpPr>
        <p:spPr>
          <a:xfrm>
            <a:off x="3985400" y="1521925"/>
            <a:ext cx="153000" cy="769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122"/>
          <p:cNvSpPr/>
          <p:nvPr/>
        </p:nvSpPr>
        <p:spPr>
          <a:xfrm>
            <a:off x="4013300" y="2516206"/>
            <a:ext cx="97200" cy="64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122"/>
          <p:cNvSpPr txBox="1"/>
          <p:nvPr/>
        </p:nvSpPr>
        <p:spPr>
          <a:xfrm>
            <a:off x="4101075" y="1646263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first</a:t>
            </a: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 task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12" name="Google Shape;1712;p122"/>
          <p:cNvSpPr/>
          <p:nvPr/>
        </p:nvSpPr>
        <p:spPr>
          <a:xfrm>
            <a:off x="4253050" y="3498546"/>
            <a:ext cx="97200" cy="112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22"/>
          <p:cNvSpPr txBox="1"/>
          <p:nvPr/>
        </p:nvSpPr>
        <p:spPr>
          <a:xfrm>
            <a:off x="4350250" y="3862738"/>
            <a:ext cx="1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third</a:t>
            </a:r>
            <a:r>
              <a:rPr lang="en-US">
                <a:latin typeface="Red Hat Display"/>
                <a:ea typeface="Red Hat Display"/>
                <a:cs typeface="Red Hat Display"/>
                <a:sym typeface="Red Hat Display"/>
              </a:rPr>
              <a:t> task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714" name="Google Shape;1714;p122"/>
          <p:cNvCxnSpPr>
            <a:stCxn id="1706" idx="0"/>
          </p:cNvCxnSpPr>
          <p:nvPr/>
        </p:nvCxnSpPr>
        <p:spPr>
          <a:xfrm flipH="1">
            <a:off x="3461775" y="1251525"/>
            <a:ext cx="1163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5" name="Google Shape;1715;p122"/>
          <p:cNvCxnSpPr>
            <a:stCxn id="1706" idx="2"/>
          </p:cNvCxnSpPr>
          <p:nvPr/>
        </p:nvCxnSpPr>
        <p:spPr>
          <a:xfrm rot="10800000">
            <a:off x="3734775" y="4673925"/>
            <a:ext cx="8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d Hat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ales Outcomes Basic 1">
  <a:themeElements>
    <a:clrScheme name="Default Design 1">
      <a:dk1>
        <a:srgbClr val="828282"/>
      </a:dk1>
      <a:lt1>
        <a:srgbClr val="FFFFFF"/>
      </a:lt1>
      <a:dk2>
        <a:srgbClr val="0073CF"/>
      </a:dk2>
      <a:lt2>
        <a:srgbClr val="000000"/>
      </a:lt2>
      <a:accent1>
        <a:srgbClr val="00B085"/>
      </a:accent1>
      <a:accent2>
        <a:srgbClr val="38939B"/>
      </a:accent2>
      <a:accent3>
        <a:srgbClr val="FFFFFF"/>
      </a:accent3>
      <a:accent4>
        <a:srgbClr val="6E6E6E"/>
      </a:accent4>
      <a:accent5>
        <a:srgbClr val="AAD4C2"/>
      </a:accent5>
      <a:accent6>
        <a:srgbClr val="32858C"/>
      </a:accent6>
      <a:hlink>
        <a:srgbClr val="8FCAE7"/>
      </a:hlink>
      <a:folHlink>
        <a:srgbClr val="0C2D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