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Override1.xml" ContentType="application/vnd.openxmlformats-officedocument.themeOverr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28" r:id="rId2"/>
    <p:sldMasterId id="2147483730" r:id="rId3"/>
    <p:sldMasterId id="2147483732" r:id="rId4"/>
    <p:sldMasterId id="2147483759" r:id="rId5"/>
    <p:sldMasterId id="2147484055" r:id="rId6"/>
    <p:sldMasterId id="2147486185" r:id="rId7"/>
    <p:sldMasterId id="2147486267" r:id="rId8"/>
    <p:sldMasterId id="2147486336" r:id="rId9"/>
    <p:sldMasterId id="2147486363" r:id="rId10"/>
    <p:sldMasterId id="2147486376" r:id="rId11"/>
    <p:sldMasterId id="2147486389" r:id="rId12"/>
  </p:sldMasterIdLst>
  <p:notesMasterIdLst>
    <p:notesMasterId r:id="rId14"/>
  </p:notesMasterIdLst>
  <p:handoutMasterIdLst>
    <p:handoutMasterId r:id="rId15"/>
  </p:handoutMasterIdLst>
  <p:sldIdLst>
    <p:sldId id="427" r:id="rId13"/>
  </p:sldIdLst>
  <p:sldSz cx="9937750" cy="7024688"/>
  <p:notesSz cx="6805613" cy="99393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b="1" kern="1200">
        <a:solidFill>
          <a:srgbClr val="28478C"/>
        </a:solidFill>
        <a:latin typeface="Agency FB" pitchFamily="34" charset="0"/>
        <a:ea typeface="ＭＳ Ｐゴシック" pitchFamily="34" charset="-128"/>
        <a:cs typeface="Arial" charset="0"/>
      </a:defRPr>
    </a:lvl1pPr>
    <a:lvl2pPr marL="441920" indent="3175" algn="l" rtl="0" fontAlgn="base">
      <a:spcBef>
        <a:spcPct val="0"/>
      </a:spcBef>
      <a:spcAft>
        <a:spcPct val="0"/>
      </a:spcAft>
      <a:defRPr b="1" kern="1200">
        <a:solidFill>
          <a:srgbClr val="28478C"/>
        </a:solidFill>
        <a:latin typeface="Agency FB" pitchFamily="34" charset="0"/>
        <a:ea typeface="ＭＳ Ｐゴシック" pitchFamily="34" charset="-128"/>
        <a:cs typeface="Arial" charset="0"/>
      </a:defRPr>
    </a:lvl2pPr>
    <a:lvl3pPr marL="885390" indent="4763" algn="l" rtl="0" fontAlgn="base">
      <a:spcBef>
        <a:spcPct val="0"/>
      </a:spcBef>
      <a:spcAft>
        <a:spcPct val="0"/>
      </a:spcAft>
      <a:defRPr b="1" kern="1200">
        <a:solidFill>
          <a:srgbClr val="28478C"/>
        </a:solidFill>
        <a:latin typeface="Agency FB" pitchFamily="34" charset="0"/>
        <a:ea typeface="ＭＳ Ｐゴシック" pitchFamily="34" charset="-128"/>
        <a:cs typeface="Arial" charset="0"/>
      </a:defRPr>
    </a:lvl3pPr>
    <a:lvl4pPr marL="1327297" indent="7927" algn="l" rtl="0" fontAlgn="base">
      <a:spcBef>
        <a:spcPct val="0"/>
      </a:spcBef>
      <a:spcAft>
        <a:spcPct val="0"/>
      </a:spcAft>
      <a:defRPr b="1" kern="1200">
        <a:solidFill>
          <a:srgbClr val="28478C"/>
        </a:solidFill>
        <a:latin typeface="Agency FB" pitchFamily="34" charset="0"/>
        <a:ea typeface="ＭＳ Ｐゴシック" pitchFamily="34" charset="-128"/>
        <a:cs typeface="Arial" charset="0"/>
      </a:defRPr>
    </a:lvl4pPr>
    <a:lvl5pPr marL="1770755" indent="9514" algn="l" rtl="0" fontAlgn="base">
      <a:spcBef>
        <a:spcPct val="0"/>
      </a:spcBef>
      <a:spcAft>
        <a:spcPct val="0"/>
      </a:spcAft>
      <a:defRPr b="1" kern="1200">
        <a:solidFill>
          <a:srgbClr val="28478C"/>
        </a:solidFill>
        <a:latin typeface="Agency FB" pitchFamily="34" charset="0"/>
        <a:ea typeface="ＭＳ Ｐゴシック" pitchFamily="34" charset="-128"/>
        <a:cs typeface="Arial" charset="0"/>
      </a:defRPr>
    </a:lvl5pPr>
    <a:lvl6pPr marL="2225034" algn="l" defTabSz="890022" rtl="0" eaLnBrk="1" latinLnBrk="0" hangingPunct="1">
      <a:defRPr b="1" kern="1200">
        <a:solidFill>
          <a:srgbClr val="28478C"/>
        </a:solidFill>
        <a:latin typeface="Agency FB" pitchFamily="34" charset="0"/>
        <a:ea typeface="ＭＳ Ｐゴシック" pitchFamily="34" charset="-128"/>
        <a:cs typeface="Arial" charset="0"/>
      </a:defRPr>
    </a:lvl6pPr>
    <a:lvl7pPr marL="2670034" algn="l" defTabSz="890022" rtl="0" eaLnBrk="1" latinLnBrk="0" hangingPunct="1">
      <a:defRPr b="1" kern="1200">
        <a:solidFill>
          <a:srgbClr val="28478C"/>
        </a:solidFill>
        <a:latin typeface="Agency FB" pitchFamily="34" charset="0"/>
        <a:ea typeface="ＭＳ Ｐゴシック" pitchFamily="34" charset="-128"/>
        <a:cs typeface="Arial" charset="0"/>
      </a:defRPr>
    </a:lvl7pPr>
    <a:lvl8pPr marL="3115054" algn="l" defTabSz="890022" rtl="0" eaLnBrk="1" latinLnBrk="0" hangingPunct="1">
      <a:defRPr b="1" kern="1200">
        <a:solidFill>
          <a:srgbClr val="28478C"/>
        </a:solidFill>
        <a:latin typeface="Agency FB" pitchFamily="34" charset="0"/>
        <a:ea typeface="ＭＳ Ｐゴシック" pitchFamily="34" charset="-128"/>
        <a:cs typeface="Arial" charset="0"/>
      </a:defRPr>
    </a:lvl8pPr>
    <a:lvl9pPr marL="3560066" algn="l" defTabSz="890022" rtl="0" eaLnBrk="1" latinLnBrk="0" hangingPunct="1">
      <a:defRPr b="1" kern="1200">
        <a:solidFill>
          <a:srgbClr val="28478C"/>
        </a:solidFill>
        <a:latin typeface="Agency FB" pitchFamily="34" charset="0"/>
        <a:ea typeface="ＭＳ Ｐゴシック" pitchFamily="34" charset="-128"/>
        <a:cs typeface="Arial" charset="0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avier Théry" initials="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EE7"/>
    <a:srgbClr val="28478C"/>
    <a:srgbClr val="85A2FF"/>
    <a:srgbClr val="7694D8"/>
    <a:srgbClr val="9FD6FF"/>
    <a:srgbClr val="000000"/>
    <a:srgbClr val="C00000"/>
    <a:srgbClr val="00CCFF"/>
    <a:srgbClr val="FF6600"/>
    <a:srgbClr val="F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1598" autoAdjust="0"/>
  </p:normalViewPr>
  <p:slideViewPr>
    <p:cSldViewPr snapToGrid="0">
      <p:cViewPr>
        <p:scale>
          <a:sx n="107" d="100"/>
          <a:sy n="107" d="100"/>
        </p:scale>
        <p:origin x="18" y="3060"/>
      </p:cViewPr>
      <p:guideLst>
        <p:guide orient="horz" pos="2213"/>
        <p:guide orient="horz" pos="4188"/>
        <p:guide orient="horz" pos="586"/>
        <p:guide orient="horz" pos="1623"/>
        <p:guide orient="horz" pos="1055"/>
        <p:guide orient="horz" pos="1362"/>
        <p:guide orient="horz" pos="3890"/>
        <p:guide pos="3130"/>
        <p:guide pos="318"/>
        <p:guide pos="5988"/>
        <p:guide pos="683"/>
        <p:guide pos="998"/>
        <p:guide pos="1227"/>
        <p:guide pos="4221"/>
        <p:guide pos="43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-1032" y="-72"/>
      </p:cViewPr>
      <p:guideLst>
        <p:guide orient="horz" pos="3131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B5482-8DF3-4A96-AFA6-DD2420C66270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A1835A7F-D4C4-46DD-A8A2-C2117C3284C2}">
      <dgm:prSet phldrT="[Texte]" custT="1"/>
      <dgm:spPr>
        <a:solidFill>
          <a:srgbClr val="ABBEE7"/>
        </a:solidFill>
        <a:ln>
          <a:solidFill>
            <a:srgbClr val="28478C"/>
          </a:solidFill>
        </a:ln>
      </dgm:spPr>
      <dgm:t>
        <a:bodyPr/>
        <a:lstStyle/>
        <a:p>
          <a:r>
            <a:rPr lang="en-US" sz="1400" b="0" kern="1200" noProof="0" dirty="0" smtClean="0">
              <a:solidFill>
                <a:schemeClr val="bg1"/>
              </a:solidFill>
              <a:latin typeface="Trebuchet MS" pitchFamily="34" charset="0"/>
              <a:ea typeface="ＭＳ Ｐゴシック" pitchFamily="-65" charset="-128"/>
              <a:cs typeface="Arial" charset="0"/>
            </a:rPr>
            <a:t>Demonstrator Specification</a:t>
          </a:r>
          <a:endParaRPr lang="en-US" sz="1400" b="0" kern="1200" noProof="0" dirty="0">
            <a:solidFill>
              <a:schemeClr val="bg1"/>
            </a:solidFill>
            <a:latin typeface="Trebuchet MS" pitchFamily="34" charset="0"/>
            <a:ea typeface="ＭＳ Ｐゴシック" pitchFamily="-65" charset="-128"/>
            <a:cs typeface="Arial" charset="0"/>
          </a:endParaRPr>
        </a:p>
      </dgm:t>
    </dgm:pt>
    <dgm:pt modelId="{20CF7A56-7D1B-4558-8930-BDA27FB61887}" type="parTrans" cxnId="{9AB3D85B-203B-45C0-9955-8041B507F684}">
      <dgm:prSet/>
      <dgm:spPr/>
      <dgm:t>
        <a:bodyPr/>
        <a:lstStyle/>
        <a:p>
          <a:endParaRPr lang="fr-FR"/>
        </a:p>
      </dgm:t>
    </dgm:pt>
    <dgm:pt modelId="{78471346-189C-438A-A860-059A5C5D9B48}" type="sibTrans" cxnId="{9AB3D85B-203B-45C0-9955-8041B507F684}">
      <dgm:prSet/>
      <dgm:spPr/>
      <dgm:t>
        <a:bodyPr/>
        <a:lstStyle/>
        <a:p>
          <a:endParaRPr lang="fr-FR"/>
        </a:p>
      </dgm:t>
    </dgm:pt>
    <dgm:pt modelId="{A507C332-DBF1-4218-B8C2-3ADF41A60BFF}">
      <dgm:prSet phldrT="[Texte]" custT="1"/>
      <dgm:spPr>
        <a:solidFill>
          <a:srgbClr val="ABBEE7"/>
        </a:solidFill>
        <a:ln w="25400">
          <a:solidFill>
            <a:schemeClr val="bg1"/>
          </a:solidFill>
        </a:ln>
      </dgm:spPr>
      <dgm:t>
        <a:bodyPr/>
        <a:lstStyle/>
        <a:p>
          <a:r>
            <a:rPr lang="en-US" sz="1400" b="0" kern="1200" noProof="0" dirty="0" smtClean="0">
              <a:solidFill>
                <a:schemeClr val="bg1"/>
              </a:solidFill>
              <a:latin typeface="Trebuchet MS" pitchFamily="34" charset="0"/>
              <a:ea typeface="ＭＳ Ｐゴシック" pitchFamily="-65" charset="-128"/>
              <a:cs typeface="Arial" charset="0"/>
            </a:rPr>
            <a:t>RADOME demonstrator development</a:t>
          </a:r>
          <a:endParaRPr lang="en-US" sz="1400" b="0" kern="1200" noProof="0" dirty="0">
            <a:solidFill>
              <a:schemeClr val="bg1"/>
            </a:solidFill>
            <a:latin typeface="Trebuchet MS" pitchFamily="34" charset="0"/>
            <a:ea typeface="ＭＳ Ｐゴシック" pitchFamily="-65" charset="-128"/>
            <a:cs typeface="Arial" charset="0"/>
          </a:endParaRPr>
        </a:p>
      </dgm:t>
    </dgm:pt>
    <dgm:pt modelId="{CCA1CD2A-CAC9-4A99-8068-0AE11427B019}" type="parTrans" cxnId="{4BE66A17-5D5A-4F33-9973-07AC9D8FCFA3}">
      <dgm:prSet/>
      <dgm:spPr/>
      <dgm:t>
        <a:bodyPr/>
        <a:lstStyle/>
        <a:p>
          <a:endParaRPr lang="fr-FR"/>
        </a:p>
      </dgm:t>
    </dgm:pt>
    <dgm:pt modelId="{CA9C1E8D-F045-4E33-A3EB-A87E30C0CCB2}" type="sibTrans" cxnId="{4BE66A17-5D5A-4F33-9973-07AC9D8FCFA3}">
      <dgm:prSet/>
      <dgm:spPr/>
      <dgm:t>
        <a:bodyPr/>
        <a:lstStyle/>
        <a:p>
          <a:endParaRPr lang="fr-FR"/>
        </a:p>
      </dgm:t>
    </dgm:pt>
    <dgm:pt modelId="{E0A55D0D-9D63-41F1-9185-0724BAA49F95}">
      <dgm:prSet phldrT="[Texte]" custT="1"/>
      <dgm:spPr>
        <a:solidFill>
          <a:srgbClr val="ABBEE7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0" kern="1200" noProof="0" dirty="0" smtClean="0">
              <a:solidFill>
                <a:schemeClr val="bg1"/>
              </a:solidFill>
              <a:latin typeface="Trebuchet MS" pitchFamily="34" charset="0"/>
              <a:ea typeface="ＭＳ Ｐゴシック" pitchFamily="-65" charset="-128"/>
              <a:cs typeface="Arial" charset="0"/>
            </a:rPr>
            <a:t>Real hardware integration for demonstrator </a:t>
          </a:r>
          <a:endParaRPr lang="en-US" sz="1400" b="0" kern="1200" noProof="0" dirty="0">
            <a:solidFill>
              <a:schemeClr val="bg1"/>
            </a:solidFill>
            <a:latin typeface="Trebuchet MS" pitchFamily="34" charset="0"/>
            <a:ea typeface="ＭＳ Ｐゴシック" pitchFamily="-65" charset="-128"/>
            <a:cs typeface="Arial" charset="0"/>
          </a:endParaRPr>
        </a:p>
      </dgm:t>
    </dgm:pt>
    <dgm:pt modelId="{350BC1C6-3371-4B52-87B8-A5F2FE138158}" type="parTrans" cxnId="{7EB46719-5F5E-429F-A78C-A930EE8DAC81}">
      <dgm:prSet/>
      <dgm:spPr/>
      <dgm:t>
        <a:bodyPr/>
        <a:lstStyle/>
        <a:p>
          <a:endParaRPr lang="fr-FR"/>
        </a:p>
      </dgm:t>
    </dgm:pt>
    <dgm:pt modelId="{E5297124-69A3-42F9-922C-BC4FC821F996}" type="sibTrans" cxnId="{7EB46719-5F5E-429F-A78C-A930EE8DAC81}">
      <dgm:prSet/>
      <dgm:spPr/>
      <dgm:t>
        <a:bodyPr/>
        <a:lstStyle/>
        <a:p>
          <a:endParaRPr lang="fr-FR"/>
        </a:p>
      </dgm:t>
    </dgm:pt>
    <dgm:pt modelId="{850C5E90-7117-4354-9FDA-4C9971DD8D3D}">
      <dgm:prSet phldrT="[Texte]" custT="1"/>
      <dgm:spPr>
        <a:solidFill>
          <a:srgbClr val="ABBEE7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0" kern="1200" noProof="0" dirty="0" smtClean="0">
              <a:solidFill>
                <a:schemeClr val="bg1"/>
              </a:solidFill>
              <a:latin typeface="Trebuchet MS" pitchFamily="34" charset="0"/>
              <a:ea typeface="ＭＳ Ｐゴシック" pitchFamily="-65" charset="-128"/>
              <a:cs typeface="Arial" charset="0"/>
            </a:rPr>
            <a:t>Demonstrator</a:t>
          </a:r>
          <a:endParaRPr lang="en-US" sz="1400" b="0" kern="1200" noProof="0" dirty="0">
            <a:solidFill>
              <a:schemeClr val="bg1"/>
            </a:solidFill>
            <a:latin typeface="Trebuchet MS" pitchFamily="34" charset="0"/>
            <a:ea typeface="ＭＳ Ｐゴシック" pitchFamily="-65" charset="-128"/>
            <a:cs typeface="Arial" charset="0"/>
          </a:endParaRPr>
        </a:p>
      </dgm:t>
    </dgm:pt>
    <dgm:pt modelId="{C957FAB3-D73B-4819-BE83-2EAA00FA5B52}" type="parTrans" cxnId="{426E47D3-1A66-493A-8CCB-9AC561857F0A}">
      <dgm:prSet/>
      <dgm:spPr/>
      <dgm:t>
        <a:bodyPr/>
        <a:lstStyle/>
        <a:p>
          <a:endParaRPr lang="fr-FR"/>
        </a:p>
      </dgm:t>
    </dgm:pt>
    <dgm:pt modelId="{6F64F99F-956C-43D2-A1BD-B2CA89BD2E0E}" type="sibTrans" cxnId="{426E47D3-1A66-493A-8CCB-9AC561857F0A}">
      <dgm:prSet/>
      <dgm:spPr/>
      <dgm:t>
        <a:bodyPr/>
        <a:lstStyle/>
        <a:p>
          <a:endParaRPr lang="fr-FR"/>
        </a:p>
      </dgm:t>
    </dgm:pt>
    <dgm:pt modelId="{28BBFE73-1C01-4588-8F61-874ABB40B4EB}" type="pres">
      <dgm:prSet presAssocID="{CE9B5482-8DF3-4A96-AFA6-DD2420C66270}" presName="Name0" presStyleCnt="0">
        <dgm:presLayoutVars>
          <dgm:dir/>
          <dgm:animLvl val="lvl"/>
          <dgm:resizeHandles val="exact"/>
        </dgm:presLayoutVars>
      </dgm:prSet>
      <dgm:spPr/>
    </dgm:pt>
    <dgm:pt modelId="{80E99E9C-2C5E-4976-A1B3-08C11B8B1483}" type="pres">
      <dgm:prSet presAssocID="{A1835A7F-D4C4-46DD-A8A2-C2117C3284C2}" presName="parTxOnly" presStyleLbl="node1" presStyleIdx="0" presStyleCnt="4" custScaleX="775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CD378B-E610-4417-A0DE-C6DE6ECC3193}" type="pres">
      <dgm:prSet presAssocID="{78471346-189C-438A-A860-059A5C5D9B48}" presName="parTxOnlySpace" presStyleCnt="0"/>
      <dgm:spPr/>
    </dgm:pt>
    <dgm:pt modelId="{387298BB-131B-4113-9436-7358EB02EC62}" type="pres">
      <dgm:prSet presAssocID="{A507C332-DBF1-4218-B8C2-3ADF41A60BFF}" presName="parTxOnly" presStyleLbl="node1" presStyleIdx="1" presStyleCnt="4" custScaleX="1004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F0AD0E-2BCD-4D24-8660-EE23492F3235}" type="pres">
      <dgm:prSet presAssocID="{CA9C1E8D-F045-4E33-A3EB-A87E30C0CCB2}" presName="parTxOnlySpace" presStyleCnt="0"/>
      <dgm:spPr/>
    </dgm:pt>
    <dgm:pt modelId="{B1BA1012-18CF-46A1-924D-D64059BAF3F7}" type="pres">
      <dgm:prSet presAssocID="{E0A55D0D-9D63-41F1-9185-0724BAA49F95}" presName="parTxOnly" presStyleLbl="node1" presStyleIdx="2" presStyleCnt="4" custScaleX="82358" custLinFactNeighborY="-17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48CFBF5-8863-491D-B9D1-096D6917415A}" type="pres">
      <dgm:prSet presAssocID="{E5297124-69A3-42F9-922C-BC4FC821F996}" presName="parTxOnlySpace" presStyleCnt="0"/>
      <dgm:spPr/>
    </dgm:pt>
    <dgm:pt modelId="{07E36166-8F0B-49E0-9909-47C761433A32}" type="pres">
      <dgm:prSet presAssocID="{850C5E90-7117-4354-9FDA-4C9971DD8D3D}" presName="parTxOnly" presStyleLbl="node1" presStyleIdx="3" presStyleCnt="4" custScaleX="76222" custLinFactNeighborY="8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4A39368-6325-4B66-9BB2-9F996B088381}" type="presOf" srcId="{850C5E90-7117-4354-9FDA-4C9971DD8D3D}" destId="{07E36166-8F0B-49E0-9909-47C761433A32}" srcOrd="0" destOrd="0" presId="urn:microsoft.com/office/officeart/2005/8/layout/chevron1"/>
    <dgm:cxn modelId="{4BE66A17-5D5A-4F33-9973-07AC9D8FCFA3}" srcId="{CE9B5482-8DF3-4A96-AFA6-DD2420C66270}" destId="{A507C332-DBF1-4218-B8C2-3ADF41A60BFF}" srcOrd="1" destOrd="0" parTransId="{CCA1CD2A-CAC9-4A99-8068-0AE11427B019}" sibTransId="{CA9C1E8D-F045-4E33-A3EB-A87E30C0CCB2}"/>
    <dgm:cxn modelId="{9AB3D85B-203B-45C0-9955-8041B507F684}" srcId="{CE9B5482-8DF3-4A96-AFA6-DD2420C66270}" destId="{A1835A7F-D4C4-46DD-A8A2-C2117C3284C2}" srcOrd="0" destOrd="0" parTransId="{20CF7A56-7D1B-4558-8930-BDA27FB61887}" sibTransId="{78471346-189C-438A-A860-059A5C5D9B48}"/>
    <dgm:cxn modelId="{7EB46719-5F5E-429F-A78C-A930EE8DAC81}" srcId="{CE9B5482-8DF3-4A96-AFA6-DD2420C66270}" destId="{E0A55D0D-9D63-41F1-9185-0724BAA49F95}" srcOrd="2" destOrd="0" parTransId="{350BC1C6-3371-4B52-87B8-A5F2FE138158}" sibTransId="{E5297124-69A3-42F9-922C-BC4FC821F996}"/>
    <dgm:cxn modelId="{0EEF429A-F05F-40A1-9232-BC35C88B65C8}" type="presOf" srcId="{E0A55D0D-9D63-41F1-9185-0724BAA49F95}" destId="{B1BA1012-18CF-46A1-924D-D64059BAF3F7}" srcOrd="0" destOrd="0" presId="urn:microsoft.com/office/officeart/2005/8/layout/chevron1"/>
    <dgm:cxn modelId="{98B6F074-5831-45C4-943B-9400CEFEAE44}" type="presOf" srcId="{A507C332-DBF1-4218-B8C2-3ADF41A60BFF}" destId="{387298BB-131B-4113-9436-7358EB02EC62}" srcOrd="0" destOrd="0" presId="urn:microsoft.com/office/officeart/2005/8/layout/chevron1"/>
    <dgm:cxn modelId="{827A4E00-F0BE-40F9-BE09-1F4723BEF116}" type="presOf" srcId="{CE9B5482-8DF3-4A96-AFA6-DD2420C66270}" destId="{28BBFE73-1C01-4588-8F61-874ABB40B4EB}" srcOrd="0" destOrd="0" presId="urn:microsoft.com/office/officeart/2005/8/layout/chevron1"/>
    <dgm:cxn modelId="{426E47D3-1A66-493A-8CCB-9AC561857F0A}" srcId="{CE9B5482-8DF3-4A96-AFA6-DD2420C66270}" destId="{850C5E90-7117-4354-9FDA-4C9971DD8D3D}" srcOrd="3" destOrd="0" parTransId="{C957FAB3-D73B-4819-BE83-2EAA00FA5B52}" sibTransId="{6F64F99F-956C-43D2-A1BD-B2CA89BD2E0E}"/>
    <dgm:cxn modelId="{DC06682A-CDE3-4658-AED8-F5EFBE80BEF9}" type="presOf" srcId="{A1835A7F-D4C4-46DD-A8A2-C2117C3284C2}" destId="{80E99E9C-2C5E-4976-A1B3-08C11B8B1483}" srcOrd="0" destOrd="0" presId="urn:microsoft.com/office/officeart/2005/8/layout/chevron1"/>
    <dgm:cxn modelId="{6DD50F8E-95F2-4E13-A238-DB01D6ADC531}" type="presParOf" srcId="{28BBFE73-1C01-4588-8F61-874ABB40B4EB}" destId="{80E99E9C-2C5E-4976-A1B3-08C11B8B1483}" srcOrd="0" destOrd="0" presId="urn:microsoft.com/office/officeart/2005/8/layout/chevron1"/>
    <dgm:cxn modelId="{3B446DA5-7C74-45E4-8595-1C69D3748B81}" type="presParOf" srcId="{28BBFE73-1C01-4588-8F61-874ABB40B4EB}" destId="{46CD378B-E610-4417-A0DE-C6DE6ECC3193}" srcOrd="1" destOrd="0" presId="urn:microsoft.com/office/officeart/2005/8/layout/chevron1"/>
    <dgm:cxn modelId="{52F77786-91A4-427B-8EDC-E8C96D252926}" type="presParOf" srcId="{28BBFE73-1C01-4588-8F61-874ABB40B4EB}" destId="{387298BB-131B-4113-9436-7358EB02EC62}" srcOrd="2" destOrd="0" presId="urn:microsoft.com/office/officeart/2005/8/layout/chevron1"/>
    <dgm:cxn modelId="{CD7033E7-F4BF-4D3A-956D-660EAE82C5C5}" type="presParOf" srcId="{28BBFE73-1C01-4588-8F61-874ABB40B4EB}" destId="{78F0AD0E-2BCD-4D24-8660-EE23492F3235}" srcOrd="3" destOrd="0" presId="urn:microsoft.com/office/officeart/2005/8/layout/chevron1"/>
    <dgm:cxn modelId="{5354F88B-8B4C-4D4F-A4E7-D1BBB8EDF52C}" type="presParOf" srcId="{28BBFE73-1C01-4588-8F61-874ABB40B4EB}" destId="{B1BA1012-18CF-46A1-924D-D64059BAF3F7}" srcOrd="4" destOrd="0" presId="urn:microsoft.com/office/officeart/2005/8/layout/chevron1"/>
    <dgm:cxn modelId="{AF36CD35-916E-421B-A04D-B5BD3D4467DF}" type="presParOf" srcId="{28BBFE73-1C01-4588-8F61-874ABB40B4EB}" destId="{348CFBF5-8863-491D-B9D1-096D6917415A}" srcOrd="5" destOrd="0" presId="urn:microsoft.com/office/officeart/2005/8/layout/chevron1"/>
    <dgm:cxn modelId="{8418EF00-6E06-44D9-AB82-546FAC902271}" type="presParOf" srcId="{28BBFE73-1C01-4588-8F61-874ABB40B4EB}" destId="{07E36166-8F0B-49E0-9909-47C761433A3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99E9C-2C5E-4976-A1B3-08C11B8B1483}">
      <dsp:nvSpPr>
        <dsp:cNvPr id="0" name=""/>
        <dsp:cNvSpPr/>
      </dsp:nvSpPr>
      <dsp:spPr>
        <a:xfrm>
          <a:off x="639" y="0"/>
          <a:ext cx="2029829" cy="609003"/>
        </a:xfrm>
        <a:prstGeom prst="chevron">
          <a:avLst/>
        </a:prstGeom>
        <a:solidFill>
          <a:srgbClr val="ABBEE7"/>
        </a:solidFill>
        <a:ln w="25400" cap="flat" cmpd="sng" algn="ctr">
          <a:solidFill>
            <a:srgbClr val="28478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noProof="0" dirty="0" smtClean="0">
              <a:solidFill>
                <a:schemeClr val="bg1"/>
              </a:solidFill>
              <a:latin typeface="Trebuchet MS" pitchFamily="34" charset="0"/>
              <a:ea typeface="ＭＳ Ｐゴシック" pitchFamily="-65" charset="-128"/>
              <a:cs typeface="Arial" charset="0"/>
            </a:rPr>
            <a:t>Demonstrator Specification</a:t>
          </a:r>
          <a:endParaRPr lang="en-US" sz="1400" b="0" kern="1200" noProof="0" dirty="0">
            <a:solidFill>
              <a:schemeClr val="bg1"/>
            </a:solidFill>
            <a:latin typeface="Trebuchet MS" pitchFamily="34" charset="0"/>
            <a:ea typeface="ＭＳ Ｐゴシック" pitchFamily="-65" charset="-128"/>
            <a:cs typeface="Arial" charset="0"/>
          </a:endParaRPr>
        </a:p>
      </dsp:txBody>
      <dsp:txXfrm>
        <a:off x="305141" y="0"/>
        <a:ext cx="1420826" cy="609003"/>
      </dsp:txXfrm>
    </dsp:sp>
    <dsp:sp modelId="{387298BB-131B-4113-9436-7358EB02EC62}">
      <dsp:nvSpPr>
        <dsp:cNvPr id="0" name=""/>
        <dsp:cNvSpPr/>
      </dsp:nvSpPr>
      <dsp:spPr>
        <a:xfrm>
          <a:off x="1768606" y="0"/>
          <a:ext cx="2630228" cy="609003"/>
        </a:xfrm>
        <a:prstGeom prst="chevron">
          <a:avLst/>
        </a:prstGeom>
        <a:solidFill>
          <a:srgbClr val="ABBEE7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noProof="0" dirty="0" smtClean="0">
              <a:solidFill>
                <a:schemeClr val="bg1"/>
              </a:solidFill>
              <a:latin typeface="Trebuchet MS" pitchFamily="34" charset="0"/>
              <a:ea typeface="ＭＳ Ｐゴシック" pitchFamily="-65" charset="-128"/>
              <a:cs typeface="Arial" charset="0"/>
            </a:rPr>
            <a:t>RADOME demonstrator development</a:t>
          </a:r>
          <a:endParaRPr lang="en-US" sz="1400" b="0" kern="1200" noProof="0" dirty="0">
            <a:solidFill>
              <a:schemeClr val="bg1"/>
            </a:solidFill>
            <a:latin typeface="Trebuchet MS" pitchFamily="34" charset="0"/>
            <a:ea typeface="ＭＳ Ｐゴシック" pitchFamily="-65" charset="-128"/>
            <a:cs typeface="Arial" charset="0"/>
          </a:endParaRPr>
        </a:p>
      </dsp:txBody>
      <dsp:txXfrm>
        <a:off x="2073108" y="0"/>
        <a:ext cx="2021225" cy="609003"/>
      </dsp:txXfrm>
    </dsp:sp>
    <dsp:sp modelId="{B1BA1012-18CF-46A1-924D-D64059BAF3F7}">
      <dsp:nvSpPr>
        <dsp:cNvPr id="0" name=""/>
        <dsp:cNvSpPr/>
      </dsp:nvSpPr>
      <dsp:spPr>
        <a:xfrm>
          <a:off x="4136971" y="0"/>
          <a:ext cx="2156649" cy="609003"/>
        </a:xfrm>
        <a:prstGeom prst="chevron">
          <a:avLst/>
        </a:prstGeom>
        <a:solidFill>
          <a:srgbClr val="ABBEE7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noProof="0" dirty="0" smtClean="0">
              <a:solidFill>
                <a:schemeClr val="bg1"/>
              </a:solidFill>
              <a:latin typeface="Trebuchet MS" pitchFamily="34" charset="0"/>
              <a:ea typeface="ＭＳ Ｐゴシック" pitchFamily="-65" charset="-128"/>
              <a:cs typeface="Arial" charset="0"/>
            </a:rPr>
            <a:t>Real hardware integration for demonstrator </a:t>
          </a:r>
          <a:endParaRPr lang="en-US" sz="1400" b="0" kern="1200" noProof="0" dirty="0">
            <a:solidFill>
              <a:schemeClr val="bg1"/>
            </a:solidFill>
            <a:latin typeface="Trebuchet MS" pitchFamily="34" charset="0"/>
            <a:ea typeface="ＭＳ Ｐゴシック" pitchFamily="-65" charset="-128"/>
            <a:cs typeface="Arial" charset="0"/>
          </a:endParaRPr>
        </a:p>
      </dsp:txBody>
      <dsp:txXfrm>
        <a:off x="4441473" y="0"/>
        <a:ext cx="1547646" cy="609003"/>
      </dsp:txXfrm>
    </dsp:sp>
    <dsp:sp modelId="{07E36166-8F0B-49E0-9909-47C761433A32}">
      <dsp:nvSpPr>
        <dsp:cNvPr id="0" name=""/>
        <dsp:cNvSpPr/>
      </dsp:nvSpPr>
      <dsp:spPr>
        <a:xfrm>
          <a:off x="6031758" y="0"/>
          <a:ext cx="1995970" cy="609003"/>
        </a:xfrm>
        <a:prstGeom prst="chevron">
          <a:avLst/>
        </a:prstGeom>
        <a:solidFill>
          <a:srgbClr val="ABBEE7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noProof="0" dirty="0" smtClean="0">
              <a:solidFill>
                <a:schemeClr val="bg1"/>
              </a:solidFill>
              <a:latin typeface="Trebuchet MS" pitchFamily="34" charset="0"/>
              <a:ea typeface="ＭＳ Ｐゴシック" pitchFamily="-65" charset="-128"/>
              <a:cs typeface="Arial" charset="0"/>
            </a:rPr>
            <a:t>Demonstrator</a:t>
          </a:r>
          <a:endParaRPr lang="en-US" sz="1400" b="0" kern="1200" noProof="0" dirty="0">
            <a:solidFill>
              <a:schemeClr val="bg1"/>
            </a:solidFill>
            <a:latin typeface="Trebuchet MS" pitchFamily="34" charset="0"/>
            <a:ea typeface="ＭＳ Ｐゴシック" pitchFamily="-65" charset="-128"/>
            <a:cs typeface="Arial" charset="0"/>
          </a:endParaRPr>
        </a:p>
      </dsp:txBody>
      <dsp:txXfrm>
        <a:off x="6336260" y="0"/>
        <a:ext cx="1386967" cy="609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02" cy="4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56" tIns="45877" rIns="91756" bIns="45877" numCol="1" anchor="t" anchorCtr="0" compatLnSpc="1">
            <a:prstTxWarp prst="textNoShape">
              <a:avLst/>
            </a:prstTxWarp>
          </a:bodyPr>
          <a:lstStyle>
            <a:lvl1pPr algn="l" defTabSz="917048">
              <a:defRPr sz="11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311" y="1"/>
            <a:ext cx="2947781" cy="4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56" tIns="45877" rIns="91756" bIns="45877" numCol="1" anchor="t" anchorCtr="0" compatLnSpc="1">
            <a:prstTxWarp prst="textNoShape">
              <a:avLst/>
            </a:prstTxWarp>
          </a:bodyPr>
          <a:lstStyle>
            <a:lvl1pPr algn="r" defTabSz="917048">
              <a:defRPr sz="11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369"/>
            <a:ext cx="2949302" cy="4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56" tIns="45877" rIns="91756" bIns="45877" numCol="1" anchor="b" anchorCtr="0" compatLnSpc="1">
            <a:prstTxWarp prst="textNoShape">
              <a:avLst/>
            </a:prstTxWarp>
          </a:bodyPr>
          <a:lstStyle>
            <a:lvl1pPr algn="l" defTabSz="917048">
              <a:defRPr sz="11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311" y="9441369"/>
            <a:ext cx="2947781" cy="4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56" tIns="45877" rIns="91756" bIns="45877" numCol="1" anchor="b" anchorCtr="0" compatLnSpc="1">
            <a:prstTxWarp prst="textNoShape">
              <a:avLst/>
            </a:prstTxWarp>
          </a:bodyPr>
          <a:lstStyle>
            <a:lvl1pPr algn="r" defTabSz="917048">
              <a:defRPr sz="11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57896A4-BDE6-4E19-B1DF-7FC22C96C0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57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302" cy="4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56" tIns="45877" rIns="91756" bIns="45877" numCol="1" anchor="t" anchorCtr="0" compatLnSpc="1">
            <a:prstTxWarp prst="textNoShape">
              <a:avLst/>
            </a:prstTxWarp>
          </a:bodyPr>
          <a:lstStyle>
            <a:lvl1pPr algn="l" defTabSz="917048">
              <a:defRPr sz="11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311" y="1"/>
            <a:ext cx="2947781" cy="4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56" tIns="45877" rIns="91756" bIns="45877" numCol="1" anchor="t" anchorCtr="0" compatLnSpc="1">
            <a:prstTxWarp prst="textNoShape">
              <a:avLst/>
            </a:prstTxWarp>
          </a:bodyPr>
          <a:lstStyle>
            <a:lvl1pPr algn="r" defTabSz="917048">
              <a:defRPr sz="11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0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746125"/>
            <a:ext cx="52705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58" y="4723768"/>
            <a:ext cx="5445099" cy="447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56" tIns="45877" rIns="91756" bIns="458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1369"/>
            <a:ext cx="2949302" cy="4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56" tIns="45877" rIns="91756" bIns="45877" numCol="1" anchor="b" anchorCtr="0" compatLnSpc="1">
            <a:prstTxWarp prst="textNoShape">
              <a:avLst/>
            </a:prstTxWarp>
          </a:bodyPr>
          <a:lstStyle>
            <a:lvl1pPr algn="l" defTabSz="917048">
              <a:defRPr sz="11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311" y="9441369"/>
            <a:ext cx="2947781" cy="49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56" tIns="45877" rIns="91756" bIns="45877" numCol="1" anchor="b" anchorCtr="0" compatLnSpc="1">
            <a:prstTxWarp prst="textNoShape">
              <a:avLst/>
            </a:prstTxWarp>
          </a:bodyPr>
          <a:lstStyle>
            <a:lvl1pPr algn="r" defTabSz="917048">
              <a:defRPr sz="1100" b="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1A0BF7A-589D-4C7A-900B-2A39DB69BB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8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4192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885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2729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7707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14392" algn="l" defTabSz="442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57261" algn="l" defTabSz="442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00151" algn="l" defTabSz="442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43043" algn="l" defTabSz="44287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65" charset="-128"/>
              </a:defRPr>
            </a:lvl9pPr>
          </a:lstStyle>
          <a:p>
            <a:pPr eaLnBrk="1" hangingPunct="1"/>
            <a:fld id="{2EDCADCD-59A9-4EEF-AA11-E072D6CB6DFA}" type="slidenum">
              <a:rPr lang="fr-FR" smtClean="0"/>
              <a:pPr eaLnBrk="1" hangingPunct="1"/>
              <a:t>1</a:t>
            </a:fld>
            <a:endParaRPr lang="fr-FR" dirty="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1525" y="746125"/>
            <a:ext cx="5270500" cy="37258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smtClean="0"/>
              <a:t>Project Leader : Gautier </a:t>
            </a:r>
            <a:r>
              <a:rPr lang="fr-FR" dirty="0" smtClean="0"/>
              <a:t>DUVAL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5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5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8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9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9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10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110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4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slideMaster" Target="../slideMasters/slideMaster10.xml"/><Relationship Id="rId4" Type="http://schemas.openxmlformats.org/officeDocument/2006/relationships/tags" Target="../tags/tag13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ags" Target="../tags/tag140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slideMaster" Target="../slideMasters/slideMaster10.xml"/><Relationship Id="rId4" Type="http://schemas.openxmlformats.org/officeDocument/2006/relationships/tags" Target="../tags/tag14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slideMaster" Target="../slideMasters/slideMaster10.xml"/><Relationship Id="rId4" Type="http://schemas.openxmlformats.org/officeDocument/2006/relationships/tags" Target="../tags/tag14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4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7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ags" Target="../tags/tag18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90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9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3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emf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4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06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73125" y="637648"/>
            <a:ext cx="8447088" cy="1504950"/>
          </a:xfrm>
          <a:prstGeom prst="rect">
            <a:avLst/>
          </a:prstGeom>
        </p:spPr>
        <p:txBody>
          <a:bodyPr lIns="88604" tIns="44307" rIns="88604" bIns="44307"/>
          <a:lstStyle>
            <a:lvl1pPr algn="l">
              <a:defRPr sz="2000" cap="small" spc="1000">
                <a:solidFill>
                  <a:srgbClr val="254C9A"/>
                </a:solidFill>
                <a:latin typeface="Trebuchet MS"/>
                <a:cs typeface="Trebuchet MS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47657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92101" y="513343"/>
            <a:ext cx="8549101" cy="939220"/>
          </a:xfrm>
          <a:prstGeom prst="rect">
            <a:avLst/>
          </a:prstGeom>
        </p:spPr>
        <p:txBody>
          <a:bodyPr lIns="88604" tIns="44307" rIns="88604" bIns="44307"/>
          <a:lstStyle>
            <a:lvl1pPr algn="l">
              <a:defRPr sz="2000" cap="small" spc="1000">
                <a:solidFill>
                  <a:srgbClr val="27488F"/>
                </a:solidFill>
                <a:latin typeface="Trebuchet MS"/>
                <a:cs typeface="Trebuchet MS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6894" y="1639888"/>
            <a:ext cx="8943975" cy="4635500"/>
          </a:xfrm>
          <a:prstGeom prst="rect">
            <a:avLst/>
          </a:prstGeom>
        </p:spPr>
        <p:txBody>
          <a:bodyPr lIns="88604" tIns="44307" rIns="88604" bIns="44307"/>
          <a:lstStyle>
            <a:lvl1pPr>
              <a:defRPr sz="2000">
                <a:solidFill>
                  <a:srgbClr val="254C9A"/>
                </a:solidFill>
                <a:latin typeface="Trebuchet MS"/>
                <a:cs typeface="Trebuchet MS"/>
              </a:defRPr>
            </a:lvl1pPr>
            <a:lvl2pPr>
              <a:defRPr sz="1800">
                <a:solidFill>
                  <a:srgbClr val="254C9A"/>
                </a:solidFill>
                <a:latin typeface="Trebuchet MS"/>
                <a:cs typeface="Trebuchet MS"/>
              </a:defRPr>
            </a:lvl2pPr>
            <a:lvl3pPr>
              <a:defRPr sz="1600">
                <a:solidFill>
                  <a:srgbClr val="254C9A"/>
                </a:solidFill>
                <a:latin typeface="Trebuchet MS"/>
                <a:cs typeface="Trebuchet MS"/>
              </a:defRPr>
            </a:lvl3pPr>
            <a:lvl4pPr>
              <a:defRPr sz="1400">
                <a:solidFill>
                  <a:srgbClr val="254C9A"/>
                </a:solidFill>
                <a:latin typeface="Trebuchet MS"/>
                <a:cs typeface="Trebuchet MS"/>
              </a:defRPr>
            </a:lvl4pPr>
            <a:lvl5pPr>
              <a:defRPr sz="1400">
                <a:solidFill>
                  <a:srgbClr val="254C9A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7252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2310" y="642787"/>
            <a:ext cx="8447088" cy="1504950"/>
          </a:xfrm>
          <a:prstGeom prst="rect">
            <a:avLst/>
          </a:prstGeom>
        </p:spPr>
        <p:txBody>
          <a:bodyPr lIns="91174" tIns="45588" rIns="91174" bIns="45588"/>
          <a:lstStyle>
            <a:lvl1pPr algn="l">
              <a:defRPr sz="2000" cap="small" spc="1000">
                <a:solidFill>
                  <a:srgbClr val="E68330"/>
                </a:solidFill>
                <a:latin typeface="Trebuchet MS"/>
                <a:cs typeface="Trebuchet MS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6789743" y="6610350"/>
            <a:ext cx="3148012" cy="414338"/>
          </a:xfrm>
          <a:prstGeom prst="rect">
            <a:avLst/>
          </a:prstGeom>
        </p:spPr>
        <p:txBody>
          <a:bodyPr vert="horz" wrap="square" lIns="91174" tIns="45588" rIns="91174" bIns="45588" numCol="1" anchor="t" anchorCtr="0" compatLnSpc="1">
            <a:prstTxWarp prst="textNoShape">
              <a:avLst/>
            </a:prstTxWarp>
          </a:bodyPr>
          <a:lstStyle>
            <a:lvl1pPr algn="ctr">
              <a:defRPr sz="1800">
                <a:cs typeface="ＭＳ Ｐゴシック" charset="0"/>
              </a:defRPr>
            </a:lvl1pPr>
          </a:lstStyle>
          <a:p>
            <a:fld id="{4E27EF56-6485-D648-B1CE-9651621A6A5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72362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57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5331" y="2182321"/>
            <a:ext cx="8447088" cy="1505755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90669" y="3980657"/>
            <a:ext cx="6956425" cy="1795198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 algn="ctr">
              <a:buNone/>
              <a:defRPr/>
            </a:lvl1pPr>
            <a:lvl2pPr marL="479124" indent="0" algn="ctr">
              <a:buNone/>
              <a:defRPr/>
            </a:lvl2pPr>
            <a:lvl3pPr marL="958256" indent="0" algn="ctr">
              <a:buNone/>
              <a:defRPr/>
            </a:lvl3pPr>
            <a:lvl4pPr marL="1437383" indent="0" algn="ctr">
              <a:buNone/>
              <a:defRPr/>
            </a:lvl4pPr>
            <a:lvl5pPr marL="1916515" indent="0" algn="ctr">
              <a:buNone/>
              <a:defRPr/>
            </a:lvl5pPr>
            <a:lvl6pPr marL="2395620" indent="0" algn="ctr">
              <a:buNone/>
              <a:defRPr/>
            </a:lvl6pPr>
            <a:lvl7pPr marL="2874755" indent="0" algn="ctr">
              <a:buNone/>
              <a:defRPr/>
            </a:lvl7pPr>
            <a:lvl8pPr marL="3353888" indent="0" algn="ctr">
              <a:buNone/>
              <a:defRPr/>
            </a:lvl8pPr>
            <a:lvl9pPr marL="3833014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C0B9E9BF-F627-4B86-9F26-D4CC965301B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0291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6894" y="1639209"/>
            <a:ext cx="8943975" cy="4635969"/>
          </a:xfrm>
          <a:prstGeom prst="rect">
            <a:avLst/>
          </a:prstGeom>
        </p:spPr>
        <p:txBody>
          <a:bodyPr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CFF0784-42B8-41A4-ABC4-8226C1154AC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822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85014" y="4514128"/>
            <a:ext cx="8447088" cy="1395181"/>
          </a:xfrm>
          <a:prstGeom prst="rect">
            <a:avLst/>
          </a:prstGeom>
        </p:spPr>
        <p:txBody>
          <a:bodyPr lIns="95832" tIns="47919" rIns="95832" bIns="47919" anchor="t"/>
          <a:lstStyle>
            <a:lvl1pPr algn="l">
              <a:defRPr sz="42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85014" y="2977364"/>
            <a:ext cx="8447088" cy="1536650"/>
          </a:xfrm>
          <a:prstGeom prst="rect">
            <a:avLst/>
          </a:prstGeom>
        </p:spPr>
        <p:txBody>
          <a:bodyPr lIns="95832" tIns="47919" rIns="95832" bIns="47919" anchor="b"/>
          <a:lstStyle>
            <a:lvl1pPr marL="0" indent="0">
              <a:buNone/>
              <a:defRPr sz="2100"/>
            </a:lvl1pPr>
            <a:lvl2pPr marL="479124" indent="0">
              <a:buNone/>
              <a:defRPr sz="1900"/>
            </a:lvl2pPr>
            <a:lvl3pPr marL="958256" indent="0">
              <a:buNone/>
              <a:defRPr sz="1700"/>
            </a:lvl3pPr>
            <a:lvl4pPr marL="1437383" indent="0">
              <a:buNone/>
              <a:defRPr sz="1500"/>
            </a:lvl4pPr>
            <a:lvl5pPr marL="1916515" indent="0">
              <a:buNone/>
              <a:defRPr sz="1500"/>
            </a:lvl5pPr>
            <a:lvl6pPr marL="2395620" indent="0">
              <a:buNone/>
              <a:defRPr sz="1500"/>
            </a:lvl6pPr>
            <a:lvl7pPr marL="2874755" indent="0">
              <a:buNone/>
              <a:defRPr sz="1500"/>
            </a:lvl7pPr>
            <a:lvl8pPr marL="3353888" indent="0">
              <a:buNone/>
              <a:defRPr sz="1500"/>
            </a:lvl8pPr>
            <a:lvl9pPr marL="3833014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75C82284-6043-4251-86C4-E8D4B8ECAB5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6141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96887" y="1639209"/>
            <a:ext cx="4389173" cy="4635969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51695" y="1639209"/>
            <a:ext cx="4389173" cy="4635969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8592876B-E0CB-486D-BF05-A3A84C16F10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2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6887" y="1572425"/>
            <a:ext cx="4390899" cy="655312"/>
          </a:xfrm>
          <a:prstGeom prst="rect">
            <a:avLst/>
          </a:prstGeom>
        </p:spPr>
        <p:txBody>
          <a:bodyPr lIns="95832" tIns="47919" rIns="95832" bIns="47919" anchor="b"/>
          <a:lstStyle>
            <a:lvl1pPr marL="0" indent="0">
              <a:buNone/>
              <a:defRPr sz="2500" b="1"/>
            </a:lvl1pPr>
            <a:lvl2pPr marL="479124" indent="0">
              <a:buNone/>
              <a:defRPr sz="2100" b="1"/>
            </a:lvl2pPr>
            <a:lvl3pPr marL="958256" indent="0">
              <a:buNone/>
              <a:defRPr sz="1900" b="1"/>
            </a:lvl3pPr>
            <a:lvl4pPr marL="1437383" indent="0">
              <a:buNone/>
              <a:defRPr sz="1700" b="1"/>
            </a:lvl4pPr>
            <a:lvl5pPr marL="1916515" indent="0">
              <a:buNone/>
              <a:defRPr sz="1700" b="1"/>
            </a:lvl5pPr>
            <a:lvl6pPr marL="2395620" indent="0">
              <a:buNone/>
              <a:defRPr sz="1700" b="1"/>
            </a:lvl6pPr>
            <a:lvl7pPr marL="2874755" indent="0">
              <a:buNone/>
              <a:defRPr sz="1700" b="1"/>
            </a:lvl7pPr>
            <a:lvl8pPr marL="3353888" indent="0">
              <a:buNone/>
              <a:defRPr sz="1700" b="1"/>
            </a:lvl8pPr>
            <a:lvl9pPr marL="3833014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96887" y="2227736"/>
            <a:ext cx="4390899" cy="4047327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048239" y="1572425"/>
            <a:ext cx="4392624" cy="655312"/>
          </a:xfrm>
          <a:prstGeom prst="rect">
            <a:avLst/>
          </a:prstGeom>
        </p:spPr>
        <p:txBody>
          <a:bodyPr lIns="95832" tIns="47919" rIns="95832" bIns="47919" anchor="b"/>
          <a:lstStyle>
            <a:lvl1pPr marL="0" indent="0">
              <a:buNone/>
              <a:defRPr sz="2500" b="1"/>
            </a:lvl1pPr>
            <a:lvl2pPr marL="479124" indent="0">
              <a:buNone/>
              <a:defRPr sz="2100" b="1"/>
            </a:lvl2pPr>
            <a:lvl3pPr marL="958256" indent="0">
              <a:buNone/>
              <a:defRPr sz="1900" b="1"/>
            </a:lvl3pPr>
            <a:lvl4pPr marL="1437383" indent="0">
              <a:buNone/>
              <a:defRPr sz="1700" b="1"/>
            </a:lvl4pPr>
            <a:lvl5pPr marL="1916515" indent="0">
              <a:buNone/>
              <a:defRPr sz="1700" b="1"/>
            </a:lvl5pPr>
            <a:lvl6pPr marL="2395620" indent="0">
              <a:buNone/>
              <a:defRPr sz="1700" b="1"/>
            </a:lvl6pPr>
            <a:lvl7pPr marL="2874755" indent="0">
              <a:buNone/>
              <a:defRPr sz="1700" b="1"/>
            </a:lvl7pPr>
            <a:lvl8pPr marL="3353888" indent="0">
              <a:buNone/>
              <a:defRPr sz="1700" b="1"/>
            </a:lvl8pPr>
            <a:lvl9pPr marL="3833014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048239" y="2227736"/>
            <a:ext cx="4392624" cy="4047327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  <p:custDataLst>
              <p:tags r:id="rId6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F245E7C2-4F91-480F-9B81-28007C2E33E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24223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4F88CB44-DB5A-49F1-8867-B8DE17B555B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0679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769435" y="2439500"/>
            <a:ext cx="3702166" cy="150495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61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F1D4EB44-05F4-4497-880A-5B328CCAB65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2807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7010" y="279687"/>
            <a:ext cx="3269451" cy="1190294"/>
          </a:xfrm>
          <a:prstGeom prst="rect">
            <a:avLst/>
          </a:prstGeom>
        </p:spPr>
        <p:txBody>
          <a:bodyPr lIns="95832" tIns="47919" rIns="95832" bIns="47919" anchor="b"/>
          <a:lstStyle>
            <a:lvl1pPr algn="l">
              <a:defRPr sz="2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5384" y="279802"/>
            <a:ext cx="5555478" cy="5995377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97010" y="1469997"/>
            <a:ext cx="3269451" cy="4805082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>
              <a:buNone/>
              <a:defRPr sz="1500"/>
            </a:lvl1pPr>
            <a:lvl2pPr marL="479124" indent="0">
              <a:buNone/>
              <a:defRPr sz="1300"/>
            </a:lvl2pPr>
            <a:lvl3pPr marL="958256" indent="0">
              <a:buNone/>
              <a:defRPr sz="1100"/>
            </a:lvl3pPr>
            <a:lvl4pPr marL="1437383" indent="0">
              <a:buNone/>
              <a:defRPr sz="1000"/>
            </a:lvl4pPr>
            <a:lvl5pPr marL="1916515" indent="0">
              <a:buNone/>
              <a:defRPr sz="1000"/>
            </a:lvl5pPr>
            <a:lvl6pPr marL="2395620" indent="0">
              <a:buNone/>
              <a:defRPr sz="1000"/>
            </a:lvl6pPr>
            <a:lvl7pPr marL="2874755" indent="0">
              <a:buNone/>
              <a:defRPr sz="1000"/>
            </a:lvl7pPr>
            <a:lvl8pPr marL="3353888" indent="0">
              <a:buNone/>
              <a:defRPr sz="1000"/>
            </a:lvl8pPr>
            <a:lvl9pPr marL="3833014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5CF35F9-FEA4-4032-B114-9F64D1CD717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00688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47869" y="4917300"/>
            <a:ext cx="5962650" cy="580513"/>
          </a:xfrm>
          <a:prstGeom prst="rect">
            <a:avLst/>
          </a:prstGeom>
        </p:spPr>
        <p:txBody>
          <a:bodyPr lIns="95832" tIns="47919" rIns="95832" bIns="47919" anchor="b"/>
          <a:lstStyle>
            <a:lvl1pPr algn="l">
              <a:defRPr sz="2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947869" y="627678"/>
            <a:ext cx="5962650" cy="4214813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>
              <a:buNone/>
              <a:defRPr sz="3400"/>
            </a:lvl1pPr>
            <a:lvl2pPr marL="479124" indent="0">
              <a:buNone/>
              <a:defRPr sz="3000"/>
            </a:lvl2pPr>
            <a:lvl3pPr marL="958256" indent="0">
              <a:buNone/>
              <a:defRPr sz="2500"/>
            </a:lvl3pPr>
            <a:lvl4pPr marL="1437383" indent="0">
              <a:buNone/>
              <a:defRPr sz="2100"/>
            </a:lvl4pPr>
            <a:lvl5pPr marL="1916515" indent="0">
              <a:buNone/>
              <a:defRPr sz="2100"/>
            </a:lvl5pPr>
            <a:lvl6pPr marL="2395620" indent="0">
              <a:buNone/>
              <a:defRPr sz="2100"/>
            </a:lvl6pPr>
            <a:lvl7pPr marL="2874755" indent="0">
              <a:buNone/>
              <a:defRPr sz="2100"/>
            </a:lvl7pPr>
            <a:lvl8pPr marL="3353888" indent="0">
              <a:buNone/>
              <a:defRPr sz="2100"/>
            </a:lvl8pPr>
            <a:lvl9pPr marL="3833014" indent="0">
              <a:buNone/>
              <a:defRPr sz="21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947869" y="5497794"/>
            <a:ext cx="5962650" cy="824425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>
              <a:buNone/>
              <a:defRPr sz="1500"/>
            </a:lvl1pPr>
            <a:lvl2pPr marL="479124" indent="0">
              <a:buNone/>
              <a:defRPr sz="1300"/>
            </a:lvl2pPr>
            <a:lvl3pPr marL="958256" indent="0">
              <a:buNone/>
              <a:defRPr sz="1100"/>
            </a:lvl3pPr>
            <a:lvl4pPr marL="1437383" indent="0">
              <a:buNone/>
              <a:defRPr sz="1000"/>
            </a:lvl4pPr>
            <a:lvl5pPr marL="1916515" indent="0">
              <a:buNone/>
              <a:defRPr sz="1000"/>
            </a:lvl5pPr>
            <a:lvl6pPr marL="2395620" indent="0">
              <a:buNone/>
              <a:defRPr sz="1000"/>
            </a:lvl6pPr>
            <a:lvl7pPr marL="2874755" indent="0">
              <a:buNone/>
              <a:defRPr sz="1000"/>
            </a:lvl7pPr>
            <a:lvl8pPr marL="3353888" indent="0">
              <a:buNone/>
              <a:defRPr sz="1000"/>
            </a:lvl8pPr>
            <a:lvl9pPr marL="3833014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5301FCF4-8230-4A8B-97C1-A6450C5ABE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26653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96894" y="1639209"/>
            <a:ext cx="8943975" cy="4635969"/>
          </a:xfrm>
          <a:prstGeom prst="rect">
            <a:avLst/>
          </a:prstGeom>
        </p:spPr>
        <p:txBody>
          <a:bodyPr vert="eaVert"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65FD890-CF40-48D7-B829-6921E2BBB95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172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204869" y="281324"/>
            <a:ext cx="2235994" cy="5993750"/>
          </a:xfrm>
          <a:prstGeom prst="rect">
            <a:avLst/>
          </a:prstGeom>
        </p:spPr>
        <p:txBody>
          <a:bodyPr vert="eaVert"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96888" y="281324"/>
            <a:ext cx="6542352" cy="5993750"/>
          </a:xfrm>
          <a:prstGeom prst="rect">
            <a:avLst/>
          </a:prstGeom>
        </p:spPr>
        <p:txBody>
          <a:bodyPr vert="eaVert"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82BD3400-9FF2-45AA-91C4-4831D27572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76354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  <p:custDataLst>
              <p:tags r:id="rId1"/>
            </p:custDataLst>
          </p:nvPr>
        </p:nvSpPr>
        <p:spPr>
          <a:xfrm>
            <a:off x="496894" y="281324"/>
            <a:ext cx="8943975" cy="5993750"/>
          </a:xfrm>
          <a:prstGeom prst="rect">
            <a:avLst/>
          </a:prstGeom>
        </p:spPr>
        <p:txBody>
          <a:bodyPr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62F78E4-C7DF-4F45-A997-D44119FAC90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83969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73125" y="637648"/>
            <a:ext cx="8447088" cy="1504950"/>
          </a:xfrm>
          <a:prstGeom prst="rect">
            <a:avLst/>
          </a:prstGeom>
        </p:spPr>
        <p:txBody>
          <a:bodyPr lIns="88604" tIns="44307" rIns="88604" bIns="44307"/>
          <a:lstStyle>
            <a:lvl1pPr algn="l">
              <a:defRPr sz="2000" cap="small" spc="1000">
                <a:solidFill>
                  <a:srgbClr val="254C9A"/>
                </a:solidFill>
                <a:latin typeface="Trebuchet MS"/>
                <a:cs typeface="Trebuchet MS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11816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5331" y="2182321"/>
            <a:ext cx="8447088" cy="1505755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90669" y="3980657"/>
            <a:ext cx="6956425" cy="1795198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 algn="ctr">
              <a:buNone/>
              <a:defRPr/>
            </a:lvl1pPr>
            <a:lvl2pPr marL="479124" indent="0" algn="ctr">
              <a:buNone/>
              <a:defRPr/>
            </a:lvl2pPr>
            <a:lvl3pPr marL="958256" indent="0" algn="ctr">
              <a:buNone/>
              <a:defRPr/>
            </a:lvl3pPr>
            <a:lvl4pPr marL="1437383" indent="0" algn="ctr">
              <a:buNone/>
              <a:defRPr/>
            </a:lvl4pPr>
            <a:lvl5pPr marL="1916515" indent="0" algn="ctr">
              <a:buNone/>
              <a:defRPr/>
            </a:lvl5pPr>
            <a:lvl6pPr marL="2395620" indent="0" algn="ctr">
              <a:buNone/>
              <a:defRPr/>
            </a:lvl6pPr>
            <a:lvl7pPr marL="2874755" indent="0" algn="ctr">
              <a:buNone/>
              <a:defRPr/>
            </a:lvl7pPr>
            <a:lvl8pPr marL="3353888" indent="0" algn="ctr">
              <a:buNone/>
              <a:defRPr/>
            </a:lvl8pPr>
            <a:lvl9pPr marL="3833014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C0B9E9BF-F627-4B86-9F26-D4CC965301B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3777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6894" y="1639209"/>
            <a:ext cx="8943975" cy="4635969"/>
          </a:xfrm>
          <a:prstGeom prst="rect">
            <a:avLst/>
          </a:prstGeom>
        </p:spPr>
        <p:txBody>
          <a:bodyPr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CFF0784-42B8-41A4-ABC4-8226C1154AC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0202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85014" y="4514128"/>
            <a:ext cx="8447088" cy="1395181"/>
          </a:xfrm>
          <a:prstGeom prst="rect">
            <a:avLst/>
          </a:prstGeom>
        </p:spPr>
        <p:txBody>
          <a:bodyPr lIns="95832" tIns="47919" rIns="95832" bIns="47919" anchor="t"/>
          <a:lstStyle>
            <a:lvl1pPr algn="l">
              <a:defRPr sz="42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85014" y="2977364"/>
            <a:ext cx="8447088" cy="1536650"/>
          </a:xfrm>
          <a:prstGeom prst="rect">
            <a:avLst/>
          </a:prstGeom>
        </p:spPr>
        <p:txBody>
          <a:bodyPr lIns="95832" tIns="47919" rIns="95832" bIns="47919" anchor="b"/>
          <a:lstStyle>
            <a:lvl1pPr marL="0" indent="0">
              <a:buNone/>
              <a:defRPr sz="2100"/>
            </a:lvl1pPr>
            <a:lvl2pPr marL="479124" indent="0">
              <a:buNone/>
              <a:defRPr sz="1900"/>
            </a:lvl2pPr>
            <a:lvl3pPr marL="958256" indent="0">
              <a:buNone/>
              <a:defRPr sz="1700"/>
            </a:lvl3pPr>
            <a:lvl4pPr marL="1437383" indent="0">
              <a:buNone/>
              <a:defRPr sz="1500"/>
            </a:lvl4pPr>
            <a:lvl5pPr marL="1916515" indent="0">
              <a:buNone/>
              <a:defRPr sz="1500"/>
            </a:lvl5pPr>
            <a:lvl6pPr marL="2395620" indent="0">
              <a:buNone/>
              <a:defRPr sz="1500"/>
            </a:lvl6pPr>
            <a:lvl7pPr marL="2874755" indent="0">
              <a:buNone/>
              <a:defRPr sz="1500"/>
            </a:lvl7pPr>
            <a:lvl8pPr marL="3353888" indent="0">
              <a:buNone/>
              <a:defRPr sz="1500"/>
            </a:lvl8pPr>
            <a:lvl9pPr marL="3833014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75C82284-6043-4251-86C4-E8D4B8ECAB5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4678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96887" y="1639209"/>
            <a:ext cx="4389173" cy="4635969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51695" y="1639209"/>
            <a:ext cx="4389173" cy="4635969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8592876B-E0CB-486D-BF05-A3A84C16F10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34147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6887" y="1572425"/>
            <a:ext cx="4390899" cy="655312"/>
          </a:xfrm>
          <a:prstGeom prst="rect">
            <a:avLst/>
          </a:prstGeom>
        </p:spPr>
        <p:txBody>
          <a:bodyPr lIns="95832" tIns="47919" rIns="95832" bIns="47919" anchor="b"/>
          <a:lstStyle>
            <a:lvl1pPr marL="0" indent="0">
              <a:buNone/>
              <a:defRPr sz="2500" b="1"/>
            </a:lvl1pPr>
            <a:lvl2pPr marL="479124" indent="0">
              <a:buNone/>
              <a:defRPr sz="2100" b="1"/>
            </a:lvl2pPr>
            <a:lvl3pPr marL="958256" indent="0">
              <a:buNone/>
              <a:defRPr sz="1900" b="1"/>
            </a:lvl3pPr>
            <a:lvl4pPr marL="1437383" indent="0">
              <a:buNone/>
              <a:defRPr sz="1700" b="1"/>
            </a:lvl4pPr>
            <a:lvl5pPr marL="1916515" indent="0">
              <a:buNone/>
              <a:defRPr sz="1700" b="1"/>
            </a:lvl5pPr>
            <a:lvl6pPr marL="2395620" indent="0">
              <a:buNone/>
              <a:defRPr sz="1700" b="1"/>
            </a:lvl6pPr>
            <a:lvl7pPr marL="2874755" indent="0">
              <a:buNone/>
              <a:defRPr sz="1700" b="1"/>
            </a:lvl7pPr>
            <a:lvl8pPr marL="3353888" indent="0">
              <a:buNone/>
              <a:defRPr sz="1700" b="1"/>
            </a:lvl8pPr>
            <a:lvl9pPr marL="3833014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96887" y="2227736"/>
            <a:ext cx="4390899" cy="4047327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048239" y="1572425"/>
            <a:ext cx="4392624" cy="655312"/>
          </a:xfrm>
          <a:prstGeom prst="rect">
            <a:avLst/>
          </a:prstGeom>
        </p:spPr>
        <p:txBody>
          <a:bodyPr lIns="95832" tIns="47919" rIns="95832" bIns="47919" anchor="b"/>
          <a:lstStyle>
            <a:lvl1pPr marL="0" indent="0">
              <a:buNone/>
              <a:defRPr sz="2500" b="1"/>
            </a:lvl1pPr>
            <a:lvl2pPr marL="479124" indent="0">
              <a:buNone/>
              <a:defRPr sz="2100" b="1"/>
            </a:lvl2pPr>
            <a:lvl3pPr marL="958256" indent="0">
              <a:buNone/>
              <a:defRPr sz="1900" b="1"/>
            </a:lvl3pPr>
            <a:lvl4pPr marL="1437383" indent="0">
              <a:buNone/>
              <a:defRPr sz="1700" b="1"/>
            </a:lvl4pPr>
            <a:lvl5pPr marL="1916515" indent="0">
              <a:buNone/>
              <a:defRPr sz="1700" b="1"/>
            </a:lvl5pPr>
            <a:lvl6pPr marL="2395620" indent="0">
              <a:buNone/>
              <a:defRPr sz="1700" b="1"/>
            </a:lvl6pPr>
            <a:lvl7pPr marL="2874755" indent="0">
              <a:buNone/>
              <a:defRPr sz="1700" b="1"/>
            </a:lvl7pPr>
            <a:lvl8pPr marL="3353888" indent="0">
              <a:buNone/>
              <a:defRPr sz="1700" b="1"/>
            </a:lvl8pPr>
            <a:lvl9pPr marL="3833014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048239" y="2227736"/>
            <a:ext cx="4392624" cy="4047327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  <p:custDataLst>
              <p:tags r:id="rId6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F245E7C2-4F91-480F-9B81-28007C2E33E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274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4F88CB44-DB5A-49F1-8867-B8DE17B555B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1812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F1D4EB44-05F4-4497-880A-5B328CCAB65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79652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7010" y="279687"/>
            <a:ext cx="3269451" cy="1190294"/>
          </a:xfrm>
          <a:prstGeom prst="rect">
            <a:avLst/>
          </a:prstGeom>
        </p:spPr>
        <p:txBody>
          <a:bodyPr lIns="95832" tIns="47919" rIns="95832" bIns="47919" anchor="b"/>
          <a:lstStyle>
            <a:lvl1pPr algn="l">
              <a:defRPr sz="2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5384" y="279802"/>
            <a:ext cx="5555478" cy="5995377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97010" y="1469997"/>
            <a:ext cx="3269451" cy="4805082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>
              <a:buNone/>
              <a:defRPr sz="1500"/>
            </a:lvl1pPr>
            <a:lvl2pPr marL="479124" indent="0">
              <a:buNone/>
              <a:defRPr sz="1300"/>
            </a:lvl2pPr>
            <a:lvl3pPr marL="958256" indent="0">
              <a:buNone/>
              <a:defRPr sz="1100"/>
            </a:lvl3pPr>
            <a:lvl4pPr marL="1437383" indent="0">
              <a:buNone/>
              <a:defRPr sz="1000"/>
            </a:lvl4pPr>
            <a:lvl5pPr marL="1916515" indent="0">
              <a:buNone/>
              <a:defRPr sz="1000"/>
            </a:lvl5pPr>
            <a:lvl6pPr marL="2395620" indent="0">
              <a:buNone/>
              <a:defRPr sz="1000"/>
            </a:lvl6pPr>
            <a:lvl7pPr marL="2874755" indent="0">
              <a:buNone/>
              <a:defRPr sz="1000"/>
            </a:lvl7pPr>
            <a:lvl8pPr marL="3353888" indent="0">
              <a:buNone/>
              <a:defRPr sz="1000"/>
            </a:lvl8pPr>
            <a:lvl9pPr marL="3833014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5CF35F9-FEA4-4032-B114-9F64D1CD717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603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47869" y="4917300"/>
            <a:ext cx="5962650" cy="580513"/>
          </a:xfrm>
          <a:prstGeom prst="rect">
            <a:avLst/>
          </a:prstGeom>
        </p:spPr>
        <p:txBody>
          <a:bodyPr lIns="95832" tIns="47919" rIns="95832" bIns="47919" anchor="b"/>
          <a:lstStyle>
            <a:lvl1pPr algn="l">
              <a:defRPr sz="2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947869" y="627678"/>
            <a:ext cx="5962650" cy="4214813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>
              <a:buNone/>
              <a:defRPr sz="3400"/>
            </a:lvl1pPr>
            <a:lvl2pPr marL="479124" indent="0">
              <a:buNone/>
              <a:defRPr sz="3000"/>
            </a:lvl2pPr>
            <a:lvl3pPr marL="958256" indent="0">
              <a:buNone/>
              <a:defRPr sz="2500"/>
            </a:lvl3pPr>
            <a:lvl4pPr marL="1437383" indent="0">
              <a:buNone/>
              <a:defRPr sz="2100"/>
            </a:lvl4pPr>
            <a:lvl5pPr marL="1916515" indent="0">
              <a:buNone/>
              <a:defRPr sz="2100"/>
            </a:lvl5pPr>
            <a:lvl6pPr marL="2395620" indent="0">
              <a:buNone/>
              <a:defRPr sz="2100"/>
            </a:lvl6pPr>
            <a:lvl7pPr marL="2874755" indent="0">
              <a:buNone/>
              <a:defRPr sz="2100"/>
            </a:lvl7pPr>
            <a:lvl8pPr marL="3353888" indent="0">
              <a:buNone/>
              <a:defRPr sz="2100"/>
            </a:lvl8pPr>
            <a:lvl9pPr marL="3833014" indent="0">
              <a:buNone/>
              <a:defRPr sz="21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947869" y="5497794"/>
            <a:ext cx="5962650" cy="824425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>
              <a:buNone/>
              <a:defRPr sz="1500"/>
            </a:lvl1pPr>
            <a:lvl2pPr marL="479124" indent="0">
              <a:buNone/>
              <a:defRPr sz="1300"/>
            </a:lvl2pPr>
            <a:lvl3pPr marL="958256" indent="0">
              <a:buNone/>
              <a:defRPr sz="1100"/>
            </a:lvl3pPr>
            <a:lvl4pPr marL="1437383" indent="0">
              <a:buNone/>
              <a:defRPr sz="1000"/>
            </a:lvl4pPr>
            <a:lvl5pPr marL="1916515" indent="0">
              <a:buNone/>
              <a:defRPr sz="1000"/>
            </a:lvl5pPr>
            <a:lvl6pPr marL="2395620" indent="0">
              <a:buNone/>
              <a:defRPr sz="1000"/>
            </a:lvl6pPr>
            <a:lvl7pPr marL="2874755" indent="0">
              <a:buNone/>
              <a:defRPr sz="1000"/>
            </a:lvl7pPr>
            <a:lvl8pPr marL="3353888" indent="0">
              <a:buNone/>
              <a:defRPr sz="1000"/>
            </a:lvl8pPr>
            <a:lvl9pPr marL="3833014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5301FCF4-8230-4A8B-97C1-A6450C5ABE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80040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96894" y="1639209"/>
            <a:ext cx="8943975" cy="4635969"/>
          </a:xfrm>
          <a:prstGeom prst="rect">
            <a:avLst/>
          </a:prstGeom>
        </p:spPr>
        <p:txBody>
          <a:bodyPr vert="eaVert"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65FD890-CF40-48D7-B829-6921E2BBB95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640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204869" y="281324"/>
            <a:ext cx="2235994" cy="5993750"/>
          </a:xfrm>
          <a:prstGeom prst="rect">
            <a:avLst/>
          </a:prstGeom>
        </p:spPr>
        <p:txBody>
          <a:bodyPr vert="eaVert"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96888" y="281324"/>
            <a:ext cx="6542352" cy="5993750"/>
          </a:xfrm>
          <a:prstGeom prst="rect">
            <a:avLst/>
          </a:prstGeom>
        </p:spPr>
        <p:txBody>
          <a:bodyPr vert="eaVert"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82BD3400-9FF2-45AA-91C4-4831D27572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32455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  <p:custDataLst>
              <p:tags r:id="rId1"/>
            </p:custDataLst>
          </p:nvPr>
        </p:nvSpPr>
        <p:spPr>
          <a:xfrm>
            <a:off x="496894" y="281324"/>
            <a:ext cx="8943975" cy="5993750"/>
          </a:xfrm>
          <a:prstGeom prst="rect">
            <a:avLst/>
          </a:prstGeom>
        </p:spPr>
        <p:txBody>
          <a:bodyPr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62F78E4-C7DF-4F45-A997-D44119FAC90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0113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45331" y="2182321"/>
            <a:ext cx="8447088" cy="1505755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90669" y="3980657"/>
            <a:ext cx="6956425" cy="1795198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 algn="ctr">
              <a:buNone/>
              <a:defRPr/>
            </a:lvl1pPr>
            <a:lvl2pPr marL="479124" indent="0" algn="ctr">
              <a:buNone/>
              <a:defRPr/>
            </a:lvl2pPr>
            <a:lvl3pPr marL="958256" indent="0" algn="ctr">
              <a:buNone/>
              <a:defRPr/>
            </a:lvl3pPr>
            <a:lvl4pPr marL="1437383" indent="0" algn="ctr">
              <a:buNone/>
              <a:defRPr/>
            </a:lvl4pPr>
            <a:lvl5pPr marL="1916515" indent="0" algn="ctr">
              <a:buNone/>
              <a:defRPr/>
            </a:lvl5pPr>
            <a:lvl6pPr marL="2395620" indent="0" algn="ctr">
              <a:buNone/>
              <a:defRPr/>
            </a:lvl6pPr>
            <a:lvl7pPr marL="2874755" indent="0" algn="ctr">
              <a:buNone/>
              <a:defRPr/>
            </a:lvl7pPr>
            <a:lvl8pPr marL="3353888" indent="0" algn="ctr">
              <a:buNone/>
              <a:defRPr/>
            </a:lvl8pPr>
            <a:lvl9pPr marL="3833014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C0B9E9BF-F627-4B86-9F26-D4CC965301B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3941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73125" y="637648"/>
            <a:ext cx="8447088" cy="1504950"/>
          </a:xfrm>
          <a:prstGeom prst="rect">
            <a:avLst/>
          </a:prstGeom>
        </p:spPr>
        <p:txBody>
          <a:bodyPr lIns="88604" tIns="44307" rIns="88604" bIns="44307"/>
          <a:lstStyle>
            <a:lvl1pPr algn="l">
              <a:defRPr sz="2000" cap="small" spc="1000">
                <a:solidFill>
                  <a:srgbClr val="254C9A"/>
                </a:solidFill>
                <a:latin typeface="Trebuchet MS"/>
                <a:cs typeface="Trebuchet MS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11816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6894" y="1639209"/>
            <a:ext cx="8943975" cy="4635969"/>
          </a:xfrm>
          <a:prstGeom prst="rect">
            <a:avLst/>
          </a:prstGeom>
        </p:spPr>
        <p:txBody>
          <a:bodyPr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CFF0784-42B8-41A4-ABC4-8226C1154AC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456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85014" y="4514128"/>
            <a:ext cx="8447088" cy="1395181"/>
          </a:xfrm>
          <a:prstGeom prst="rect">
            <a:avLst/>
          </a:prstGeom>
        </p:spPr>
        <p:txBody>
          <a:bodyPr lIns="95832" tIns="47919" rIns="95832" bIns="47919" anchor="t"/>
          <a:lstStyle>
            <a:lvl1pPr algn="l">
              <a:defRPr sz="42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85014" y="2977364"/>
            <a:ext cx="8447088" cy="1536650"/>
          </a:xfrm>
          <a:prstGeom prst="rect">
            <a:avLst/>
          </a:prstGeom>
        </p:spPr>
        <p:txBody>
          <a:bodyPr lIns="95832" tIns="47919" rIns="95832" bIns="47919" anchor="b"/>
          <a:lstStyle>
            <a:lvl1pPr marL="0" indent="0">
              <a:buNone/>
              <a:defRPr sz="2100"/>
            </a:lvl1pPr>
            <a:lvl2pPr marL="479124" indent="0">
              <a:buNone/>
              <a:defRPr sz="1900"/>
            </a:lvl2pPr>
            <a:lvl3pPr marL="958256" indent="0">
              <a:buNone/>
              <a:defRPr sz="1700"/>
            </a:lvl3pPr>
            <a:lvl4pPr marL="1437383" indent="0">
              <a:buNone/>
              <a:defRPr sz="1500"/>
            </a:lvl4pPr>
            <a:lvl5pPr marL="1916515" indent="0">
              <a:buNone/>
              <a:defRPr sz="1500"/>
            </a:lvl5pPr>
            <a:lvl6pPr marL="2395620" indent="0">
              <a:buNone/>
              <a:defRPr sz="1500"/>
            </a:lvl6pPr>
            <a:lvl7pPr marL="2874755" indent="0">
              <a:buNone/>
              <a:defRPr sz="1500"/>
            </a:lvl7pPr>
            <a:lvl8pPr marL="3353888" indent="0">
              <a:buNone/>
              <a:defRPr sz="1500"/>
            </a:lvl8pPr>
            <a:lvl9pPr marL="3833014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75C82284-6043-4251-86C4-E8D4B8ECAB5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972670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96887" y="1639209"/>
            <a:ext cx="4389173" cy="4635969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51695" y="1639209"/>
            <a:ext cx="4389173" cy="4635969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8592876B-E0CB-486D-BF05-A3A84C16F10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91895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96887" y="1572425"/>
            <a:ext cx="4390899" cy="655312"/>
          </a:xfrm>
          <a:prstGeom prst="rect">
            <a:avLst/>
          </a:prstGeom>
        </p:spPr>
        <p:txBody>
          <a:bodyPr lIns="95832" tIns="47919" rIns="95832" bIns="47919" anchor="b"/>
          <a:lstStyle>
            <a:lvl1pPr marL="0" indent="0">
              <a:buNone/>
              <a:defRPr sz="2500" b="1"/>
            </a:lvl1pPr>
            <a:lvl2pPr marL="479124" indent="0">
              <a:buNone/>
              <a:defRPr sz="2100" b="1"/>
            </a:lvl2pPr>
            <a:lvl3pPr marL="958256" indent="0">
              <a:buNone/>
              <a:defRPr sz="1900" b="1"/>
            </a:lvl3pPr>
            <a:lvl4pPr marL="1437383" indent="0">
              <a:buNone/>
              <a:defRPr sz="1700" b="1"/>
            </a:lvl4pPr>
            <a:lvl5pPr marL="1916515" indent="0">
              <a:buNone/>
              <a:defRPr sz="1700" b="1"/>
            </a:lvl5pPr>
            <a:lvl6pPr marL="2395620" indent="0">
              <a:buNone/>
              <a:defRPr sz="1700" b="1"/>
            </a:lvl6pPr>
            <a:lvl7pPr marL="2874755" indent="0">
              <a:buNone/>
              <a:defRPr sz="1700" b="1"/>
            </a:lvl7pPr>
            <a:lvl8pPr marL="3353888" indent="0">
              <a:buNone/>
              <a:defRPr sz="1700" b="1"/>
            </a:lvl8pPr>
            <a:lvl9pPr marL="3833014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96887" y="2227736"/>
            <a:ext cx="4390899" cy="4047327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048239" y="1572425"/>
            <a:ext cx="4392624" cy="655312"/>
          </a:xfrm>
          <a:prstGeom prst="rect">
            <a:avLst/>
          </a:prstGeom>
        </p:spPr>
        <p:txBody>
          <a:bodyPr lIns="95832" tIns="47919" rIns="95832" bIns="47919" anchor="b"/>
          <a:lstStyle>
            <a:lvl1pPr marL="0" indent="0">
              <a:buNone/>
              <a:defRPr sz="2500" b="1"/>
            </a:lvl1pPr>
            <a:lvl2pPr marL="479124" indent="0">
              <a:buNone/>
              <a:defRPr sz="2100" b="1"/>
            </a:lvl2pPr>
            <a:lvl3pPr marL="958256" indent="0">
              <a:buNone/>
              <a:defRPr sz="1900" b="1"/>
            </a:lvl3pPr>
            <a:lvl4pPr marL="1437383" indent="0">
              <a:buNone/>
              <a:defRPr sz="1700" b="1"/>
            </a:lvl4pPr>
            <a:lvl5pPr marL="1916515" indent="0">
              <a:buNone/>
              <a:defRPr sz="1700" b="1"/>
            </a:lvl5pPr>
            <a:lvl6pPr marL="2395620" indent="0">
              <a:buNone/>
              <a:defRPr sz="1700" b="1"/>
            </a:lvl6pPr>
            <a:lvl7pPr marL="2874755" indent="0">
              <a:buNone/>
              <a:defRPr sz="1700" b="1"/>
            </a:lvl7pPr>
            <a:lvl8pPr marL="3353888" indent="0">
              <a:buNone/>
              <a:defRPr sz="1700" b="1"/>
            </a:lvl8pPr>
            <a:lvl9pPr marL="3833014" indent="0">
              <a:buNone/>
              <a:defRPr sz="17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048239" y="2227736"/>
            <a:ext cx="4392624" cy="4047327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  <p:custDataLst>
              <p:tags r:id="rId6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F245E7C2-4F91-480F-9B81-28007C2E33E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2232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4F88CB44-DB5A-49F1-8867-B8DE17B555B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73773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F1D4EB44-05F4-4497-880A-5B328CCAB65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18346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7010" y="279687"/>
            <a:ext cx="3269451" cy="1190294"/>
          </a:xfrm>
          <a:prstGeom prst="rect">
            <a:avLst/>
          </a:prstGeom>
        </p:spPr>
        <p:txBody>
          <a:bodyPr lIns="95832" tIns="47919" rIns="95832" bIns="47919" anchor="b"/>
          <a:lstStyle>
            <a:lvl1pPr algn="l">
              <a:defRPr sz="2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5384" y="279802"/>
            <a:ext cx="5555478" cy="5995377"/>
          </a:xfrm>
          <a:prstGeom prst="rect">
            <a:avLst/>
          </a:prstGeom>
        </p:spPr>
        <p:txBody>
          <a:bodyPr lIns="95832" tIns="47919" rIns="95832" bIns="47919"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97010" y="1469997"/>
            <a:ext cx="3269451" cy="4805082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>
              <a:buNone/>
              <a:defRPr sz="1500"/>
            </a:lvl1pPr>
            <a:lvl2pPr marL="479124" indent="0">
              <a:buNone/>
              <a:defRPr sz="1300"/>
            </a:lvl2pPr>
            <a:lvl3pPr marL="958256" indent="0">
              <a:buNone/>
              <a:defRPr sz="1100"/>
            </a:lvl3pPr>
            <a:lvl4pPr marL="1437383" indent="0">
              <a:buNone/>
              <a:defRPr sz="1000"/>
            </a:lvl4pPr>
            <a:lvl5pPr marL="1916515" indent="0">
              <a:buNone/>
              <a:defRPr sz="1000"/>
            </a:lvl5pPr>
            <a:lvl6pPr marL="2395620" indent="0">
              <a:buNone/>
              <a:defRPr sz="1000"/>
            </a:lvl6pPr>
            <a:lvl7pPr marL="2874755" indent="0">
              <a:buNone/>
              <a:defRPr sz="1000"/>
            </a:lvl7pPr>
            <a:lvl8pPr marL="3353888" indent="0">
              <a:buNone/>
              <a:defRPr sz="1000"/>
            </a:lvl8pPr>
            <a:lvl9pPr marL="3833014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5CF35F9-FEA4-4032-B114-9F64D1CD717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06074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47869" y="4917300"/>
            <a:ext cx="5962650" cy="580513"/>
          </a:xfrm>
          <a:prstGeom prst="rect">
            <a:avLst/>
          </a:prstGeom>
        </p:spPr>
        <p:txBody>
          <a:bodyPr lIns="95832" tIns="47919" rIns="95832" bIns="47919" anchor="b"/>
          <a:lstStyle>
            <a:lvl1pPr algn="l">
              <a:defRPr sz="2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947869" y="627678"/>
            <a:ext cx="5962650" cy="4214813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>
              <a:buNone/>
              <a:defRPr sz="3400"/>
            </a:lvl1pPr>
            <a:lvl2pPr marL="479124" indent="0">
              <a:buNone/>
              <a:defRPr sz="3000"/>
            </a:lvl2pPr>
            <a:lvl3pPr marL="958256" indent="0">
              <a:buNone/>
              <a:defRPr sz="2500"/>
            </a:lvl3pPr>
            <a:lvl4pPr marL="1437383" indent="0">
              <a:buNone/>
              <a:defRPr sz="2100"/>
            </a:lvl4pPr>
            <a:lvl5pPr marL="1916515" indent="0">
              <a:buNone/>
              <a:defRPr sz="2100"/>
            </a:lvl5pPr>
            <a:lvl6pPr marL="2395620" indent="0">
              <a:buNone/>
              <a:defRPr sz="2100"/>
            </a:lvl6pPr>
            <a:lvl7pPr marL="2874755" indent="0">
              <a:buNone/>
              <a:defRPr sz="2100"/>
            </a:lvl7pPr>
            <a:lvl8pPr marL="3353888" indent="0">
              <a:buNone/>
              <a:defRPr sz="2100"/>
            </a:lvl8pPr>
            <a:lvl9pPr marL="3833014" indent="0">
              <a:buNone/>
              <a:defRPr sz="21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947869" y="5497794"/>
            <a:ext cx="5962650" cy="824425"/>
          </a:xfrm>
          <a:prstGeom prst="rect">
            <a:avLst/>
          </a:prstGeom>
        </p:spPr>
        <p:txBody>
          <a:bodyPr lIns="95832" tIns="47919" rIns="95832" bIns="47919"/>
          <a:lstStyle>
            <a:lvl1pPr marL="0" indent="0">
              <a:buNone/>
              <a:defRPr sz="1500"/>
            </a:lvl1pPr>
            <a:lvl2pPr marL="479124" indent="0">
              <a:buNone/>
              <a:defRPr sz="1300"/>
            </a:lvl2pPr>
            <a:lvl3pPr marL="958256" indent="0">
              <a:buNone/>
              <a:defRPr sz="1100"/>
            </a:lvl3pPr>
            <a:lvl4pPr marL="1437383" indent="0">
              <a:buNone/>
              <a:defRPr sz="1000"/>
            </a:lvl4pPr>
            <a:lvl5pPr marL="1916515" indent="0">
              <a:buNone/>
              <a:defRPr sz="1000"/>
            </a:lvl5pPr>
            <a:lvl6pPr marL="2395620" indent="0">
              <a:buNone/>
              <a:defRPr sz="1000"/>
            </a:lvl6pPr>
            <a:lvl7pPr marL="2874755" indent="0">
              <a:buNone/>
              <a:defRPr sz="1000"/>
            </a:lvl7pPr>
            <a:lvl8pPr marL="3353888" indent="0">
              <a:buNone/>
              <a:defRPr sz="1000"/>
            </a:lvl8pPr>
            <a:lvl9pPr marL="3833014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5301FCF4-8230-4A8B-97C1-A6450C5ABE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69662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6894" y="281313"/>
            <a:ext cx="8943975" cy="1170781"/>
          </a:xfrm>
          <a:prstGeom prst="rect">
            <a:avLst/>
          </a:prstGeom>
        </p:spPr>
        <p:txBody>
          <a:bodyPr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96894" y="1639209"/>
            <a:ext cx="8943975" cy="4635969"/>
          </a:xfrm>
          <a:prstGeom prst="rect">
            <a:avLst/>
          </a:prstGeom>
        </p:spPr>
        <p:txBody>
          <a:bodyPr vert="eaVert"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65FD890-CF40-48D7-B829-6921E2BBB95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61830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204869" y="281324"/>
            <a:ext cx="2235994" cy="5993750"/>
          </a:xfrm>
          <a:prstGeom prst="rect">
            <a:avLst/>
          </a:prstGeom>
        </p:spPr>
        <p:txBody>
          <a:bodyPr vert="eaVert" lIns="95832" tIns="47919" rIns="95832" bIns="47919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96888" y="281324"/>
            <a:ext cx="6542352" cy="5993750"/>
          </a:xfrm>
          <a:prstGeom prst="rect">
            <a:avLst/>
          </a:prstGeom>
        </p:spPr>
        <p:txBody>
          <a:bodyPr vert="eaVert"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 noChangeArrowheads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82BD3400-9FF2-45AA-91C4-4831D275720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7291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92101" y="513343"/>
            <a:ext cx="8549101" cy="939220"/>
          </a:xfrm>
          <a:prstGeom prst="rect">
            <a:avLst/>
          </a:prstGeom>
        </p:spPr>
        <p:txBody>
          <a:bodyPr lIns="88604" tIns="44307" rIns="88604" bIns="44307"/>
          <a:lstStyle>
            <a:lvl1pPr algn="l">
              <a:defRPr sz="2000" cap="small" spc="1000">
                <a:solidFill>
                  <a:srgbClr val="27488F"/>
                </a:solidFill>
                <a:latin typeface="Trebuchet MS"/>
                <a:cs typeface="Trebuchet MS"/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96894" y="1639888"/>
            <a:ext cx="8943975" cy="4635500"/>
          </a:xfrm>
          <a:prstGeom prst="rect">
            <a:avLst/>
          </a:prstGeom>
        </p:spPr>
        <p:txBody>
          <a:bodyPr lIns="88604" tIns="44307" rIns="88604" bIns="44307"/>
          <a:lstStyle>
            <a:lvl1pPr>
              <a:defRPr sz="2000">
                <a:solidFill>
                  <a:srgbClr val="254C9A"/>
                </a:solidFill>
                <a:latin typeface="Trebuchet MS"/>
                <a:cs typeface="Trebuchet MS"/>
              </a:defRPr>
            </a:lvl1pPr>
            <a:lvl2pPr>
              <a:defRPr sz="1800">
                <a:solidFill>
                  <a:srgbClr val="254C9A"/>
                </a:solidFill>
                <a:latin typeface="Trebuchet MS"/>
                <a:cs typeface="Trebuchet MS"/>
              </a:defRPr>
            </a:lvl2pPr>
            <a:lvl3pPr>
              <a:defRPr sz="1600">
                <a:solidFill>
                  <a:srgbClr val="254C9A"/>
                </a:solidFill>
                <a:latin typeface="Trebuchet MS"/>
                <a:cs typeface="Trebuchet MS"/>
              </a:defRPr>
            </a:lvl3pPr>
            <a:lvl4pPr>
              <a:defRPr sz="1400">
                <a:solidFill>
                  <a:srgbClr val="254C9A"/>
                </a:solidFill>
                <a:latin typeface="Trebuchet MS"/>
                <a:cs typeface="Trebuchet MS"/>
              </a:defRPr>
            </a:lvl4pPr>
            <a:lvl5pPr>
              <a:defRPr sz="1400">
                <a:solidFill>
                  <a:srgbClr val="254C9A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12937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  <p:custDataLst>
              <p:tags r:id="rId1"/>
            </p:custDataLst>
          </p:nvPr>
        </p:nvSpPr>
        <p:spPr>
          <a:xfrm>
            <a:off x="496894" y="281324"/>
            <a:ext cx="8943975" cy="5993750"/>
          </a:xfrm>
          <a:prstGeom prst="rect">
            <a:avLst/>
          </a:prstGeom>
        </p:spPr>
        <p:txBody>
          <a:bodyPr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62F78E4-C7DF-4F45-A997-D44119FAC90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82003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0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  <p:custDataLst>
              <p:tags r:id="rId1"/>
            </p:custDataLst>
          </p:nvPr>
        </p:nvSpPr>
        <p:spPr>
          <a:xfrm>
            <a:off x="496894" y="281324"/>
            <a:ext cx="8943975" cy="5993750"/>
          </a:xfrm>
          <a:prstGeom prst="rect">
            <a:avLst/>
          </a:prstGeom>
        </p:spPr>
        <p:txBody>
          <a:bodyPr lIns="95832" tIns="47919" rIns="95832" bIns="47919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6789193" y="6610041"/>
            <a:ext cx="3148679" cy="414651"/>
          </a:xfrm>
          <a:prstGeom prst="rect">
            <a:avLst/>
          </a:prstGeom>
          <a:ln/>
        </p:spPr>
        <p:txBody>
          <a:bodyPr lIns="90417" tIns="45210" rIns="90417" bIns="45210"/>
          <a:lstStyle>
            <a:lvl1pPr>
              <a:defRPr/>
            </a:lvl1pPr>
          </a:lstStyle>
          <a:p>
            <a:fld id="{162F78E4-C7DF-4F45-A997-D44119FAC90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8396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59640" y="3444798"/>
            <a:ext cx="8812207" cy="911038"/>
          </a:xfrm>
          <a:prstGeom prst="rect">
            <a:avLst/>
          </a:prstGeom>
        </p:spPr>
        <p:txBody>
          <a:bodyPr lIns="88604" tIns="44307" rIns="88604" bIns="44307"/>
          <a:lstStyle>
            <a:lvl1pPr algn="ctr">
              <a:defRPr sz="2000" cap="small" spc="10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850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gner un rectangle à un seul coin 3"/>
          <p:cNvSpPr/>
          <p:nvPr>
            <p:custDataLst>
              <p:tags r:id="rId1"/>
            </p:custDataLst>
          </p:nvPr>
        </p:nvSpPr>
        <p:spPr bwMode="auto">
          <a:xfrm>
            <a:off x="1004888" y="2855913"/>
            <a:ext cx="6291262" cy="1155700"/>
          </a:xfrm>
          <a:prstGeom prst="snip1Rect">
            <a:avLst/>
          </a:prstGeom>
          <a:gradFill flip="none" rotWithShape="1">
            <a:gsLst>
              <a:gs pos="0">
                <a:schemeClr val="bg1">
                  <a:alpha val="74000"/>
                </a:schemeClr>
              </a:gs>
              <a:gs pos="100000">
                <a:srgbClr val="DDDDDD">
                  <a:alpha val="74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7196" tIns="45361" rIns="87196" bIns="45361" anchor="ctr"/>
          <a:lstStyle/>
          <a:p>
            <a:pPr algn="ctr">
              <a:defRPr/>
            </a:pPr>
            <a:endParaRPr lang="fr-FR"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Image 5" descr="arc de cercle-1.eps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4" r="83580" b="16534"/>
          <a:stretch>
            <a:fillRect/>
          </a:stretch>
        </p:blipFill>
        <p:spPr bwMode="auto">
          <a:xfrm>
            <a:off x="176213" y="304800"/>
            <a:ext cx="7810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010708" y="743480"/>
            <a:ext cx="8447088" cy="1504950"/>
          </a:xfrm>
          <a:prstGeom prst="rect">
            <a:avLst/>
          </a:prstGeom>
        </p:spPr>
        <p:txBody>
          <a:bodyPr lIns="88604" tIns="44307" rIns="88604" bIns="44307"/>
          <a:lstStyle>
            <a:lvl1pPr algn="l">
              <a:defRPr sz="2000" cap="small" spc="10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1066837" y="2890805"/>
            <a:ext cx="6067266" cy="1067655"/>
          </a:xfrm>
          <a:prstGeom prst="rect">
            <a:avLst/>
          </a:prstGeom>
        </p:spPr>
        <p:txBody>
          <a:bodyPr vert="horz" lIns="88604" tIns="44307" rIns="88604" bIns="44307"/>
          <a:lstStyle>
            <a:lvl1pPr marL="0" indent="0">
              <a:buNone/>
              <a:defRPr sz="2800" b="0">
                <a:solidFill>
                  <a:srgbClr val="254C9A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400">
                <a:solidFill>
                  <a:srgbClr val="FFFFFF"/>
                </a:solidFill>
              </a:defRPr>
            </a:lvl3pPr>
            <a:lvl4pPr>
              <a:defRPr sz="1200">
                <a:solidFill>
                  <a:srgbClr val="FFFFFF"/>
                </a:solidFill>
              </a:defRPr>
            </a:lvl4pPr>
            <a:lvl5pPr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3886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4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10.xml"/><Relationship Id="rId18" Type="http://schemas.openxmlformats.org/officeDocument/2006/relationships/tags" Target="../tags/tag115.xml"/><Relationship Id="rId3" Type="http://schemas.openxmlformats.org/officeDocument/2006/relationships/slideLayout" Target="../slideLayouts/slideLayout29.xml"/><Relationship Id="rId21" Type="http://schemas.openxmlformats.org/officeDocument/2006/relationships/tags" Target="../tags/tag118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ags" Target="../tags/tag114.xml"/><Relationship Id="rId2" Type="http://schemas.openxmlformats.org/officeDocument/2006/relationships/slideLayout" Target="../slideLayouts/slideLayout28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31.xml"/><Relationship Id="rId15" Type="http://schemas.openxmlformats.org/officeDocument/2006/relationships/tags" Target="../tags/tag112.xml"/><Relationship Id="rId23" Type="http://schemas.openxmlformats.org/officeDocument/2006/relationships/image" Target="../media/image10.jpeg"/><Relationship Id="rId10" Type="http://schemas.openxmlformats.org/officeDocument/2006/relationships/slideLayout" Target="../slideLayouts/slideLayout36.xml"/><Relationship Id="rId19" Type="http://schemas.openxmlformats.org/officeDocument/2006/relationships/tags" Target="../tags/tag11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ags" Target="../tags/tag111.xml"/><Relationship Id="rId22" Type="http://schemas.openxmlformats.org/officeDocument/2006/relationships/image" Target="../media/image9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11.xml"/><Relationship Id="rId18" Type="http://schemas.openxmlformats.org/officeDocument/2006/relationships/tags" Target="../tags/tag161.xml"/><Relationship Id="rId3" Type="http://schemas.openxmlformats.org/officeDocument/2006/relationships/slideLayout" Target="../slideLayouts/slideLayout41.xml"/><Relationship Id="rId21" Type="http://schemas.openxmlformats.org/officeDocument/2006/relationships/tags" Target="../tags/tag164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tags" Target="../tags/tag160.xml"/><Relationship Id="rId2" Type="http://schemas.openxmlformats.org/officeDocument/2006/relationships/slideLayout" Target="../slideLayouts/slideLayout40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tags" Target="../tags/tag158.xml"/><Relationship Id="rId23" Type="http://schemas.openxmlformats.org/officeDocument/2006/relationships/image" Target="../media/image10.jpeg"/><Relationship Id="rId10" Type="http://schemas.openxmlformats.org/officeDocument/2006/relationships/slideLayout" Target="../slideLayouts/slideLayout48.xml"/><Relationship Id="rId19" Type="http://schemas.openxmlformats.org/officeDocument/2006/relationships/tags" Target="../tags/tag16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ags" Target="../tags/tag157.xml"/><Relationship Id="rId22" Type="http://schemas.openxmlformats.org/officeDocument/2006/relationships/image" Target="../media/image9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6.xml"/><Relationship Id="rId7" Type="http://schemas.openxmlformats.org/officeDocument/2006/relationships/tags" Target="../tags/tag2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0.xml"/><Relationship Id="rId11" Type="http://schemas.openxmlformats.org/officeDocument/2006/relationships/image" Target="../media/image1.emf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heme" Target="../theme/theme4.xml"/><Relationship Id="rId9" Type="http://schemas.openxmlformats.org/officeDocument/2006/relationships/tags" Target="../tags/tag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heme" Target="../theme/theme5.xml"/><Relationship Id="rId7" Type="http://schemas.openxmlformats.org/officeDocument/2006/relationships/tags" Target="../tags/tag33.xml"/><Relationship Id="rId12" Type="http://schemas.openxmlformats.org/officeDocument/2006/relationships/image" Target="../media/image8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32.xml"/><Relationship Id="rId11" Type="http://schemas.openxmlformats.org/officeDocument/2006/relationships/image" Target="../media/image7.emf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12.xml"/><Relationship Id="rId7" Type="http://schemas.openxmlformats.org/officeDocument/2006/relationships/tags" Target="../tags/tag49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48.xml"/><Relationship Id="rId11" Type="http://schemas.openxmlformats.org/officeDocument/2006/relationships/image" Target="../media/image1.emf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heme" Target="../theme/theme7.xml"/><Relationship Id="rId9" Type="http://schemas.openxmlformats.org/officeDocument/2006/relationships/tags" Target="../tags/tag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3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image" Target="../media/image2.jpeg"/><Relationship Id="rId4" Type="http://schemas.openxmlformats.org/officeDocument/2006/relationships/tags" Target="../tags/tag58.xml"/><Relationship Id="rId9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70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6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10.jpeg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64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68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9.xml"/><Relationship Id="rId22" Type="http://schemas.openxmlformats.org/officeDocument/2006/relationships/tags" Target="../tags/tag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6627821"/>
            <a:ext cx="9937750" cy="415925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595" tIns="44303" rIns="88595" bIns="44303" anchor="ctr"/>
          <a:lstStyle/>
          <a:p>
            <a:pPr algn="ctr"/>
            <a:endParaRPr lang="fr-FR"/>
          </a:p>
        </p:txBody>
      </p:sp>
      <p:pic>
        <p:nvPicPr>
          <p:cNvPr id="8195" name="Image 1" descr="trame claire-bandeau de pied.eps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7353"/>
            <a:ext cx="99377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Imag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6" y="431800"/>
            <a:ext cx="5076825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 bwMode="auto">
          <a:xfrm>
            <a:off x="320675" y="2914921"/>
            <a:ext cx="8943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595" tIns="44303" rIns="88595" bIns="44303" numCol="1" anchor="ctr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8198" name="Rectangle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40488" y="6702425"/>
            <a:ext cx="31480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542" tIns="44279" rIns="88542" bIns="44279"/>
          <a:lstStyle/>
          <a:p>
            <a:pPr algn="r"/>
            <a:fld id="{CC187F2D-27B0-484F-9CD8-C11813B8C518}" type="slidenum">
              <a:rPr lang="fr-FR" sz="1000" b="0">
                <a:solidFill>
                  <a:srgbClr val="EAEAEA"/>
                </a:solidFill>
                <a:latin typeface="Trebuchet MS" pitchFamily="34" charset="0"/>
              </a:rPr>
              <a:pPr algn="r"/>
              <a:t>‹N°›</a:t>
            </a:fld>
            <a:endParaRPr lang="fr-FR" sz="1000" b="0">
              <a:solidFill>
                <a:srgbClr val="EAEAEA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3" r:id="rId1"/>
  </p:sldLayoutIdLst>
  <p:timing>
    <p:tnLst>
      <p:par>
        <p:cTn id="1" dur="indefinite" restart="never" nodeType="tmRoot"/>
      </p:par>
    </p:tnLst>
  </p:timing>
  <p:txStyles>
    <p:titleStyle>
      <a:lvl1pPr algn="l" defTabSz="441920" rtl="0" eaLnBrk="0" fontAlgn="base" hangingPunct="0">
        <a:spcBef>
          <a:spcPct val="0"/>
        </a:spcBef>
        <a:spcAft>
          <a:spcPct val="0"/>
        </a:spcAft>
        <a:defRPr sz="2000" kern="1200" cap="small" spc="1000">
          <a:solidFill>
            <a:srgbClr val="254C9A"/>
          </a:solidFill>
          <a:latin typeface="Trebuchet MS"/>
          <a:ea typeface="ＭＳ Ｐゴシック" charset="0"/>
          <a:cs typeface="Trebuchet MS"/>
        </a:defRPr>
      </a:lvl1pPr>
      <a:lvl2pPr algn="l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2pPr>
      <a:lvl3pPr algn="l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3pPr>
      <a:lvl4pPr algn="l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4pPr>
      <a:lvl5pPr algn="l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5pPr>
      <a:lvl6pPr marL="442879" algn="l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6pPr>
      <a:lvl7pPr marL="885768" algn="l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7pPr>
      <a:lvl8pPr marL="1328627" algn="l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8pPr>
      <a:lvl9pPr marL="1771518" algn="l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9pPr>
    </p:titleStyle>
    <p:bodyStyle>
      <a:lvl1pPr marL="330618" indent="-330618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514" indent="-276591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6342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9815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91710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5841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8717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21593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64465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2879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76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8627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51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4392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726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015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3043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7321" y="6610037"/>
            <a:ext cx="2318808" cy="37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01" tIns="45205" rIns="90401" bIns="45205"/>
          <a:lstStyle/>
          <a:p>
            <a:pPr defTabSz="903360">
              <a:defRPr/>
            </a:pPr>
            <a:r>
              <a:rPr lang="fr-FR" sz="1000" b="0">
                <a:solidFill>
                  <a:srgbClr val="B2B2B2"/>
                </a:solidFill>
                <a:latin typeface="Trebuchet MS" pitchFamily="34" charset="0"/>
                <a:ea typeface="ＭＳ Ｐゴシック" pitchFamily="-65" charset="-128"/>
              </a:rPr>
              <a:t>© MATIS Technologies</a:t>
            </a:r>
          </a:p>
          <a:p>
            <a:pPr defTabSz="903360">
              <a:defRPr/>
            </a:pPr>
            <a:fld id="{89CD1874-E7EE-47D6-BACE-4A4B9D8C782F}" type="datetime1">
              <a:rPr lang="fr-FR" sz="1000" b="0">
                <a:solidFill>
                  <a:srgbClr val="B2B2B2"/>
                </a:solidFill>
                <a:latin typeface="Trebuchet MS" pitchFamily="34" charset="0"/>
                <a:ea typeface="ＭＳ Ｐゴシック" pitchFamily="-65" charset="-128"/>
              </a:rPr>
              <a:pPr defTabSz="903360">
                <a:defRPr/>
              </a:pPr>
              <a:t>21/03/2014</a:t>
            </a:fld>
            <a:endParaRPr lang="fr-FR" sz="1000" b="0">
              <a:solidFill>
                <a:srgbClr val="B2B2B2"/>
              </a:solidFill>
              <a:latin typeface="Trebuchet MS" pitchFamily="34" charset="0"/>
              <a:ea typeface="ＭＳ Ｐゴシック" pitchFamily="-65" charset="-128"/>
            </a:endParaRPr>
          </a:p>
        </p:txBody>
      </p:sp>
      <p:pic>
        <p:nvPicPr>
          <p:cNvPr id="3076" name="Picture 11" descr="ISO9001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2" cstate="email">
            <a:clrChange>
              <a:clrFrom>
                <a:srgbClr val="7D7D7D"/>
              </a:clrFrom>
              <a:clrTo>
                <a:srgbClr val="7D7D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53" y="6610041"/>
            <a:ext cx="350236" cy="41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0" y="6627923"/>
            <a:ext cx="9937750" cy="416278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07" tIns="45206" rIns="90407" bIns="45206" anchor="ctr"/>
          <a:lstStyle/>
          <a:p>
            <a:pPr algn="ctr" defTabSz="903360">
              <a:defRPr/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3081" name="Rectangle 2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"/>
            <a:ext cx="9937750" cy="930121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07" tIns="45206" rIns="90407" bIns="45206" anchor="ctr"/>
          <a:lstStyle/>
          <a:p>
            <a:pPr algn="ctr" defTabSz="903360">
              <a:defRPr/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3083" name="Line 2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0" y="925658"/>
            <a:ext cx="9937750" cy="0"/>
          </a:xfrm>
          <a:prstGeom prst="line">
            <a:avLst/>
          </a:prstGeom>
          <a:noFill/>
          <a:ln w="19050">
            <a:solidFill>
              <a:srgbClr val="85A2FF"/>
            </a:solidFill>
            <a:round/>
            <a:headEnd/>
            <a:tailEnd/>
          </a:ln>
        </p:spPr>
        <p:txBody>
          <a:bodyPr wrap="none" lIns="94320" tIns="49047" rIns="94320" bIns="49047" anchor="ctr"/>
          <a:lstStyle/>
          <a:p>
            <a:pPr>
              <a:defRPr/>
            </a:pPr>
            <a:endParaRPr lang="fr-FR" b="0">
              <a:solidFill>
                <a:srgbClr val="000000"/>
              </a:solidFill>
              <a:latin typeface="Arial" charset="0"/>
              <a:ea typeface="ＭＳ Ｐゴシック" pitchFamily="-65" charset="-128"/>
            </a:endParaRPr>
          </a:p>
        </p:txBody>
      </p:sp>
      <p:pic>
        <p:nvPicPr>
          <p:cNvPr id="3084" name="Picture 10" descr="Matis Groupe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3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1" y="96055"/>
            <a:ext cx="862652" cy="71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" descr="trame claire-bandeau de pied.eps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3792"/>
            <a:ext cx="99377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>
            <p:custDataLst>
              <p:tags r:id="rId21"/>
            </p:custDataLst>
          </p:nvPr>
        </p:nvSpPr>
        <p:spPr>
          <a:xfrm>
            <a:off x="1138687" y="-1"/>
            <a:ext cx="8799063" cy="1042587"/>
          </a:xfrm>
          <a:prstGeom prst="rect">
            <a:avLst/>
          </a:prstGeom>
          <a:gradFill flip="none" rotWithShape="1">
            <a:gsLst>
              <a:gs pos="63000">
                <a:srgbClr val="FFFFFF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17" tIns="45210" rIns="90417" bIns="45210"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64" r:id="rId1"/>
    <p:sldLayoutId id="2147486365" r:id="rId2"/>
    <p:sldLayoutId id="2147486366" r:id="rId3"/>
    <p:sldLayoutId id="2147486367" r:id="rId4"/>
    <p:sldLayoutId id="2147486368" r:id="rId5"/>
    <p:sldLayoutId id="2147486369" r:id="rId6"/>
    <p:sldLayoutId id="2147486370" r:id="rId7"/>
    <p:sldLayoutId id="2147486371" r:id="rId8"/>
    <p:sldLayoutId id="2147486372" r:id="rId9"/>
    <p:sldLayoutId id="2147486373" r:id="rId10"/>
    <p:sldLayoutId id="2147486374" r:id="rId11"/>
    <p:sldLayoutId id="2147486375" r:id="rId1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2pPr>
      <a:lvl3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3pPr>
      <a:lvl4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4pPr>
      <a:lvl5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5pPr>
      <a:lvl6pPr marL="479124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6pPr>
      <a:lvl7pPr marL="958256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7pPr>
      <a:lvl8pPr marL="1437383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8pPr>
      <a:lvl9pPr marL="1916515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9pPr>
    </p:titleStyle>
    <p:bodyStyle>
      <a:lvl1pPr marL="339367" indent="-339367" algn="l" defTabSz="90336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3669" indent="-281158" algn="l" defTabSz="90336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29610" indent="-226249" algn="l" defTabSz="90336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82120" indent="-226249" algn="l" defTabSz="90336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34622" indent="-226249" algn="l" defTabSz="90336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3748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92874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72011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51129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24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56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383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15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620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755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3888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014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7321" y="6610037"/>
            <a:ext cx="2318808" cy="37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01" tIns="45205" rIns="90401" bIns="45205"/>
          <a:lstStyle/>
          <a:p>
            <a:pPr defTabSz="903360">
              <a:defRPr/>
            </a:pPr>
            <a:r>
              <a:rPr lang="fr-FR" sz="1000" b="0">
                <a:solidFill>
                  <a:srgbClr val="B2B2B2"/>
                </a:solidFill>
                <a:latin typeface="Trebuchet MS" pitchFamily="34" charset="0"/>
                <a:ea typeface="ＭＳ Ｐゴシック" pitchFamily="-65" charset="-128"/>
              </a:rPr>
              <a:t>© MATIS Technologies</a:t>
            </a:r>
          </a:p>
          <a:p>
            <a:pPr defTabSz="903360">
              <a:defRPr/>
            </a:pPr>
            <a:fld id="{89CD1874-E7EE-47D6-BACE-4A4B9D8C782F}" type="datetime1">
              <a:rPr lang="fr-FR" sz="1000" b="0">
                <a:solidFill>
                  <a:srgbClr val="B2B2B2"/>
                </a:solidFill>
                <a:latin typeface="Trebuchet MS" pitchFamily="34" charset="0"/>
                <a:ea typeface="ＭＳ Ｐゴシック" pitchFamily="-65" charset="-128"/>
              </a:rPr>
              <a:pPr defTabSz="903360">
                <a:defRPr/>
              </a:pPr>
              <a:t>21/03/2014</a:t>
            </a:fld>
            <a:endParaRPr lang="fr-FR" sz="1000" b="0">
              <a:solidFill>
                <a:srgbClr val="B2B2B2"/>
              </a:solidFill>
              <a:latin typeface="Trebuchet MS" pitchFamily="34" charset="0"/>
              <a:ea typeface="ＭＳ Ｐゴシック" pitchFamily="-65" charset="-128"/>
            </a:endParaRPr>
          </a:p>
        </p:txBody>
      </p:sp>
      <p:pic>
        <p:nvPicPr>
          <p:cNvPr id="3076" name="Picture 11" descr="ISO9001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2" cstate="email">
            <a:clrChange>
              <a:clrFrom>
                <a:srgbClr val="7D7D7D"/>
              </a:clrFrom>
              <a:clrTo>
                <a:srgbClr val="7D7D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53" y="6610041"/>
            <a:ext cx="350236" cy="41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0" y="6627923"/>
            <a:ext cx="9937750" cy="416278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07" tIns="45206" rIns="90407" bIns="45206" anchor="ctr"/>
          <a:lstStyle/>
          <a:p>
            <a:pPr algn="ctr" defTabSz="903360">
              <a:defRPr/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3081" name="Rectangle 2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"/>
            <a:ext cx="9937750" cy="930121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07" tIns="45206" rIns="90407" bIns="45206" anchor="ctr"/>
          <a:lstStyle/>
          <a:p>
            <a:pPr algn="ctr" defTabSz="903360">
              <a:defRPr/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3083" name="Line 2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0" y="925658"/>
            <a:ext cx="9937750" cy="0"/>
          </a:xfrm>
          <a:prstGeom prst="line">
            <a:avLst/>
          </a:prstGeom>
          <a:noFill/>
          <a:ln w="19050">
            <a:solidFill>
              <a:srgbClr val="85A2FF"/>
            </a:solidFill>
            <a:round/>
            <a:headEnd/>
            <a:tailEnd/>
          </a:ln>
        </p:spPr>
        <p:txBody>
          <a:bodyPr wrap="none" lIns="94320" tIns="49047" rIns="94320" bIns="49047" anchor="ctr"/>
          <a:lstStyle/>
          <a:p>
            <a:pPr>
              <a:defRPr/>
            </a:pPr>
            <a:endParaRPr lang="fr-FR" b="0">
              <a:solidFill>
                <a:srgbClr val="000000"/>
              </a:solidFill>
              <a:latin typeface="Arial" charset="0"/>
              <a:ea typeface="ＭＳ Ｐゴシック" pitchFamily="-65" charset="-128"/>
            </a:endParaRPr>
          </a:p>
        </p:txBody>
      </p:sp>
      <p:pic>
        <p:nvPicPr>
          <p:cNvPr id="3084" name="Picture 10" descr="Matis Groupe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3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1" y="96055"/>
            <a:ext cx="862652" cy="71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" descr="trame claire-bandeau de pied.eps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3792"/>
            <a:ext cx="99377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>
            <p:custDataLst>
              <p:tags r:id="rId21"/>
            </p:custDataLst>
          </p:nvPr>
        </p:nvSpPr>
        <p:spPr>
          <a:xfrm>
            <a:off x="1138687" y="-1"/>
            <a:ext cx="8799063" cy="1042587"/>
          </a:xfrm>
          <a:prstGeom prst="rect">
            <a:avLst/>
          </a:prstGeom>
          <a:gradFill flip="none" rotWithShape="1">
            <a:gsLst>
              <a:gs pos="63000">
                <a:srgbClr val="FFFFFF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17" tIns="45210" rIns="90417" bIns="45210"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8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77" r:id="rId1"/>
    <p:sldLayoutId id="2147486378" r:id="rId2"/>
    <p:sldLayoutId id="2147486379" r:id="rId3"/>
    <p:sldLayoutId id="2147486380" r:id="rId4"/>
    <p:sldLayoutId id="2147486381" r:id="rId5"/>
    <p:sldLayoutId id="2147486382" r:id="rId6"/>
    <p:sldLayoutId id="2147486383" r:id="rId7"/>
    <p:sldLayoutId id="2147486384" r:id="rId8"/>
    <p:sldLayoutId id="2147486385" r:id="rId9"/>
    <p:sldLayoutId id="2147486386" r:id="rId10"/>
    <p:sldLayoutId id="2147486387" r:id="rId11"/>
    <p:sldLayoutId id="2147486388" r:id="rId12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2pPr>
      <a:lvl3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3pPr>
      <a:lvl4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4pPr>
      <a:lvl5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5pPr>
      <a:lvl6pPr marL="479124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6pPr>
      <a:lvl7pPr marL="958256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7pPr>
      <a:lvl8pPr marL="1437383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8pPr>
      <a:lvl9pPr marL="1916515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9pPr>
    </p:titleStyle>
    <p:bodyStyle>
      <a:lvl1pPr marL="339367" indent="-339367" algn="l" defTabSz="90336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3669" indent="-281158" algn="l" defTabSz="90336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29610" indent="-226249" algn="l" defTabSz="90336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82120" indent="-226249" algn="l" defTabSz="90336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34622" indent="-226249" algn="l" defTabSz="90336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3748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92874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72011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51129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24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56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383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15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620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755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3888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014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1"/>
          <p:cNvSpPr>
            <a:spLocks noChangeArrowheads="1"/>
          </p:cNvSpPr>
          <p:nvPr/>
        </p:nvSpPr>
        <p:spPr bwMode="auto">
          <a:xfrm>
            <a:off x="0" y="6627821"/>
            <a:ext cx="9937750" cy="415925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893" tIns="44451" rIns="88893" bIns="44451" anchor="ctr"/>
          <a:lstStyle/>
          <a:p>
            <a:pPr algn="ctr"/>
            <a:endParaRPr lang="fr-FR"/>
          </a:p>
        </p:txBody>
      </p:sp>
      <p:pic>
        <p:nvPicPr>
          <p:cNvPr id="40963" name="Image 1" descr="trame claire-bandeau de pied.eps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7353"/>
            <a:ext cx="99377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6" y="431800"/>
            <a:ext cx="5076825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20675" y="2914888"/>
            <a:ext cx="8943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893" tIns="44451" rIns="88893" bIns="44451" numCol="1" anchor="ctr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0966" name="Rectangle 22"/>
          <p:cNvSpPr>
            <a:spLocks noChangeArrowheads="1"/>
          </p:cNvSpPr>
          <p:nvPr/>
        </p:nvSpPr>
        <p:spPr bwMode="auto">
          <a:xfrm>
            <a:off x="6440488" y="6702425"/>
            <a:ext cx="31480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40" tIns="44428" rIns="88840" bIns="44428"/>
          <a:lstStyle/>
          <a:p>
            <a:pPr algn="r"/>
            <a:fld id="{B42E0C31-5C03-4FEA-BBF4-F8B29626AB41}" type="slidenum">
              <a:rPr lang="fr-FR" sz="1000" b="0">
                <a:solidFill>
                  <a:srgbClr val="EAEAEA"/>
                </a:solidFill>
                <a:latin typeface="Trebuchet MS" pitchFamily="34" charset="0"/>
              </a:rPr>
              <a:pPr algn="r"/>
              <a:t>‹N°›</a:t>
            </a:fld>
            <a:endParaRPr lang="fr-FR" sz="1000" b="0">
              <a:solidFill>
                <a:srgbClr val="EAEAEA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8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90" r:id="rId1"/>
  </p:sldLayoutIdLst>
  <p:timing>
    <p:tnLst>
      <p:par>
        <p:cTn id="1" dur="indefinite" restart="never" nodeType="tmRoot"/>
      </p:par>
    </p:tnLst>
  </p:timing>
  <p:txStyles>
    <p:titleStyle>
      <a:lvl1pPr algn="l" defTabSz="443409" rtl="0" eaLnBrk="0" fontAlgn="base" hangingPunct="0">
        <a:spcBef>
          <a:spcPct val="0"/>
        </a:spcBef>
        <a:spcAft>
          <a:spcPct val="0"/>
        </a:spcAft>
        <a:defRPr sz="2000" kern="1200" cap="small" spc="1000">
          <a:solidFill>
            <a:srgbClr val="254C9A"/>
          </a:solidFill>
          <a:latin typeface="Trebuchet MS"/>
          <a:ea typeface="ＭＳ Ｐゴシック" charset="0"/>
          <a:cs typeface="Trebuchet MS"/>
        </a:defRPr>
      </a:lvl1pPr>
      <a:lvl2pPr algn="l" defTabSz="443409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2pPr>
      <a:lvl3pPr algn="l" defTabSz="443409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3pPr>
      <a:lvl4pPr algn="l" defTabSz="443409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4pPr>
      <a:lvl5pPr algn="l" defTabSz="443409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5pPr>
      <a:lvl6pPr marL="444372" algn="l" defTabSz="444372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6pPr>
      <a:lvl7pPr marL="888752" algn="l" defTabSz="444372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7pPr>
      <a:lvl8pPr marL="1333108" algn="l" defTabSz="444372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8pPr>
      <a:lvl9pPr marL="1777490" algn="l" defTabSz="444372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9pPr>
    </p:titleStyle>
    <p:bodyStyle>
      <a:lvl1pPr marL="331734" indent="-331734" algn="l" defTabSz="44340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20936" indent="-277522" algn="l" defTabSz="44340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10072" indent="-221706" algn="l" defTabSz="44340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55053" indent="-221706" algn="l" defTabSz="44340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98426" indent="-221706" algn="l" defTabSz="44340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44053" indent="-222184" algn="l" defTabSz="44437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8426" indent="-222184" algn="l" defTabSz="44437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2792" indent="-222184" algn="l" defTabSz="44437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7159" indent="-222184" algn="l" defTabSz="44437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4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372" algn="l" defTabSz="44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8752" algn="l" defTabSz="44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108" algn="l" defTabSz="44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7490" algn="l" defTabSz="44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1859" algn="l" defTabSz="44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222" algn="l" defTabSz="44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608" algn="l" defTabSz="44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4986" algn="l" defTabSz="4443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6627821"/>
            <a:ext cx="9937750" cy="415925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595" tIns="44303" rIns="88595" bIns="44303" anchor="ctr"/>
          <a:lstStyle/>
          <a:p>
            <a:pPr algn="ctr"/>
            <a:endParaRPr lang="fr-FR"/>
          </a:p>
        </p:txBody>
      </p:sp>
      <p:pic>
        <p:nvPicPr>
          <p:cNvPr id="9219" name="Image 1" descr="trame claire-bandeau de pied.eps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7353"/>
            <a:ext cx="99377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40488" y="6702425"/>
            <a:ext cx="31480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542" tIns="44279" rIns="88542" bIns="44279"/>
          <a:lstStyle/>
          <a:p>
            <a:pPr algn="r"/>
            <a:fld id="{32AE5C94-711E-426F-BBCE-698D1482DB1C}" type="slidenum">
              <a:rPr lang="fr-FR" sz="1000" b="0">
                <a:solidFill>
                  <a:srgbClr val="EAEAEA"/>
                </a:solidFill>
                <a:latin typeface="Trebuchet MS" pitchFamily="34" charset="0"/>
              </a:rPr>
              <a:pPr algn="r"/>
              <a:t>‹N°›</a:t>
            </a:fld>
            <a:endParaRPr lang="fr-FR" sz="1000" b="0">
              <a:solidFill>
                <a:srgbClr val="EAEAEA"/>
              </a:solidFill>
              <a:latin typeface="Trebuchet MS" pitchFamily="34" charset="0"/>
            </a:endParaRPr>
          </a:p>
        </p:txBody>
      </p:sp>
      <p:pic>
        <p:nvPicPr>
          <p:cNvPr id="9221" name="Imag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"/>
            <a:ext cx="6794500" cy="661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5580066" y="2524397"/>
            <a:ext cx="40481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595" tIns="44303" rIns="88595" bIns="44303" numCol="1" anchor="ctr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4" r:id="rId1"/>
  </p:sldLayoutIdLst>
  <p:timing>
    <p:tnLst>
      <p:par>
        <p:cTn id="1" dur="indefinite" restart="never" nodeType="tmRoot"/>
      </p:par>
    </p:tnLst>
  </p:timing>
  <p:txStyles>
    <p:titleStyle>
      <a:lvl1pPr algn="r" defTabSz="441920" rtl="0" eaLnBrk="0" fontAlgn="base" hangingPunct="0">
        <a:spcBef>
          <a:spcPct val="0"/>
        </a:spcBef>
        <a:spcAft>
          <a:spcPct val="0"/>
        </a:spcAft>
        <a:defRPr sz="2000" kern="1200" cap="small" spc="1000">
          <a:solidFill>
            <a:srgbClr val="254C9A"/>
          </a:solidFill>
          <a:latin typeface="Trebuchet MS"/>
          <a:ea typeface="ＭＳ Ｐゴシック" charset="0"/>
          <a:cs typeface="Trebuchet MS"/>
        </a:defRPr>
      </a:lvl1pPr>
      <a:lvl2pPr algn="r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2pPr>
      <a:lvl3pPr algn="r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3pPr>
      <a:lvl4pPr algn="r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4pPr>
      <a:lvl5pPr algn="r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5pPr>
      <a:lvl6pPr marL="442879" algn="r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6pPr>
      <a:lvl7pPr marL="885768" algn="r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7pPr>
      <a:lvl8pPr marL="1328627" algn="r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8pPr>
      <a:lvl9pPr marL="1771518" algn="r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9pPr>
    </p:titleStyle>
    <p:bodyStyle>
      <a:lvl1pPr marL="330618" indent="-330618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514" indent="-276591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6342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9815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91710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5841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8717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21593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64465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2879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76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8627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51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4392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726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015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3043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"/>
            <a:ext cx="9937750" cy="693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5486400" y="3186385"/>
            <a:ext cx="417988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595" tIns="44303" rIns="88595" bIns="44303" numCol="1" anchor="ctr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0244" name="Rectangle 2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627821"/>
            <a:ext cx="9937750" cy="415925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595" tIns="44303" rIns="88595" bIns="44303" anchor="ctr"/>
          <a:lstStyle/>
          <a:p>
            <a:pPr algn="ctr"/>
            <a:endParaRPr lang="fr-FR"/>
          </a:p>
        </p:txBody>
      </p:sp>
      <p:pic>
        <p:nvPicPr>
          <p:cNvPr id="10245" name="Image 1" descr="trame claire-bandeau de pied.eps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637353"/>
            <a:ext cx="95186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40488" y="6702425"/>
            <a:ext cx="31480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542" tIns="44279" rIns="88542" bIns="44279"/>
          <a:lstStyle/>
          <a:p>
            <a:pPr algn="r"/>
            <a:fld id="{2B2DC8EA-C358-40A4-8353-5B99A84AF9D1}" type="slidenum">
              <a:rPr lang="fr-FR" sz="1000" b="0">
                <a:solidFill>
                  <a:srgbClr val="EAEAEA"/>
                </a:solidFill>
                <a:latin typeface="Trebuchet MS" pitchFamily="34" charset="0"/>
              </a:rPr>
              <a:pPr algn="r"/>
              <a:t>‹N°›</a:t>
            </a:fld>
            <a:endParaRPr lang="fr-FR" sz="1000" b="0">
              <a:solidFill>
                <a:srgbClr val="EAEAEA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5" r:id="rId1"/>
  </p:sldLayoutIdLst>
  <p:timing>
    <p:tnLst>
      <p:par>
        <p:cTn id="1" dur="indefinite" restart="never" nodeType="tmRoot"/>
      </p:par>
    </p:tnLst>
  </p:timing>
  <p:txStyles>
    <p:titleStyle>
      <a:lvl1pPr algn="r" defTabSz="441920" rtl="0" eaLnBrk="0" fontAlgn="base" hangingPunct="0">
        <a:spcBef>
          <a:spcPct val="0"/>
        </a:spcBef>
        <a:spcAft>
          <a:spcPct val="0"/>
        </a:spcAft>
        <a:defRPr sz="2000" kern="1200" cap="small" spc="1000">
          <a:solidFill>
            <a:srgbClr val="254C9A"/>
          </a:solidFill>
          <a:latin typeface="Trebuchet MS"/>
          <a:ea typeface="ＭＳ Ｐゴシック" charset="0"/>
          <a:cs typeface="Trebuchet MS"/>
        </a:defRPr>
      </a:lvl1pPr>
      <a:lvl2pPr algn="r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2pPr>
      <a:lvl3pPr algn="r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3pPr>
      <a:lvl4pPr algn="r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4pPr>
      <a:lvl5pPr algn="r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5pPr>
      <a:lvl6pPr marL="442879" algn="r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6pPr>
      <a:lvl7pPr marL="885768" algn="r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7pPr>
      <a:lvl8pPr marL="1328627" algn="r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8pPr>
      <a:lvl9pPr marL="1771518" algn="r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9pPr>
    </p:titleStyle>
    <p:bodyStyle>
      <a:lvl1pPr marL="330618" indent="-330618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514" indent="-276591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6342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9815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91710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5841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8717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21593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64465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2879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76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8627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51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4392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726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015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3043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627821"/>
            <a:ext cx="9937750" cy="415925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595" tIns="44303" rIns="88595" bIns="44303" anchor="ctr"/>
          <a:lstStyle/>
          <a:p>
            <a:pPr algn="ctr"/>
            <a:endParaRPr lang="fr-FR"/>
          </a:p>
        </p:txBody>
      </p:sp>
      <p:pic>
        <p:nvPicPr>
          <p:cNvPr id="11267" name="Image 1" descr="trame claire-bandeau de pied.eps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7353"/>
            <a:ext cx="99377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40488" y="6702425"/>
            <a:ext cx="31480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542" tIns="44279" rIns="88542" bIns="44279"/>
          <a:lstStyle/>
          <a:p>
            <a:pPr algn="r"/>
            <a:fld id="{15198848-2711-43E2-8413-A734263A6030}" type="slidenum">
              <a:rPr lang="fr-FR" sz="1000" b="0">
                <a:solidFill>
                  <a:srgbClr val="EAEAEA"/>
                </a:solidFill>
                <a:latin typeface="Trebuchet MS" pitchFamily="34" charset="0"/>
              </a:rPr>
              <a:pPr algn="r"/>
              <a:t>‹N°›</a:t>
            </a:fld>
            <a:endParaRPr lang="fr-FR" sz="1000" b="0">
              <a:solidFill>
                <a:srgbClr val="EAEAEA"/>
              </a:solidFill>
              <a:latin typeface="Trebuchet MS" pitchFamily="34" charset="0"/>
            </a:endParaRPr>
          </a:p>
        </p:txBody>
      </p:sp>
      <p:pic>
        <p:nvPicPr>
          <p:cNvPr id="11269" name="Picture 11" descr="logoMatis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679" y="5900738"/>
            <a:ext cx="76993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41618" y="597172"/>
            <a:ext cx="9213849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595" tIns="44303" rIns="88595" bIns="44303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defRPr/>
            </a:pPr>
            <a:endParaRPr lang="fr-FR" sz="2000" cap="small" spc="500" dirty="0">
              <a:solidFill>
                <a:srgbClr val="254C9A"/>
              </a:solidFill>
              <a:latin typeface="Trebuchet MS"/>
              <a:cs typeface="Trebuchet MS"/>
            </a:endParaRPr>
          </a:p>
        </p:txBody>
      </p:sp>
      <p:pic>
        <p:nvPicPr>
          <p:cNvPr id="11271" name="Image 10" descr="arc de cercle-1.eps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4" r="83472" b="17740"/>
          <a:stretch>
            <a:fillRect/>
          </a:stretch>
        </p:blipFill>
        <p:spPr bwMode="auto">
          <a:xfrm>
            <a:off x="190502" y="241302"/>
            <a:ext cx="771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16" r:id="rId1"/>
    <p:sldLayoutId id="2147485817" r:id="rId2"/>
    <p:sldLayoutId id="2147486408" r:id="rId3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42879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6pPr>
      <a:lvl7pPr marL="885768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7pPr>
      <a:lvl8pPr marL="1328627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8pPr>
      <a:lvl9pPr marL="1771518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9pPr>
    </p:titleStyle>
    <p:bodyStyle>
      <a:lvl1pPr marL="330618" indent="-33061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6964" indent="-275041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06342" indent="-2209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549815" indent="-220962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991710" indent="-220962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435841" indent="-221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78717" indent="-221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21593" indent="-221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64465" indent="-221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2879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768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8627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518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4392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7261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0151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3043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0"/>
            <a:ext cx="9937750" cy="7043738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595" tIns="44303" rIns="88595" bIns="44303" anchor="ctr"/>
          <a:lstStyle/>
          <a:p>
            <a:pPr algn="ctr"/>
            <a:endParaRPr lang="fr-FR"/>
          </a:p>
        </p:txBody>
      </p:sp>
      <p:pic>
        <p:nvPicPr>
          <p:cNvPr id="20483" name="Image 1" descr="trame claire-bandeau de pied.eps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6700"/>
            <a:ext cx="99377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2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5738" y="6659563"/>
            <a:ext cx="31480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542" tIns="44279" rIns="88542" bIns="44279"/>
          <a:lstStyle/>
          <a:p>
            <a:pPr algn="r"/>
            <a:fld id="{7413B9B1-1600-4396-B32F-81CD0327B1F3}" type="slidenum">
              <a:rPr lang="fr-FR" sz="1000" b="0">
                <a:solidFill>
                  <a:srgbClr val="EAEAEA"/>
                </a:solidFill>
                <a:latin typeface="Trebuchet MS" pitchFamily="34" charset="0"/>
              </a:rPr>
              <a:pPr algn="r"/>
              <a:t>‹N°›</a:t>
            </a:fld>
            <a:endParaRPr lang="fr-FR" sz="1000" b="0">
              <a:solidFill>
                <a:srgbClr val="EAEAEA"/>
              </a:solidFill>
              <a:latin typeface="Trebuchet MS" pitchFamily="34" charset="0"/>
            </a:endParaRPr>
          </a:p>
        </p:txBody>
      </p:sp>
      <p:sp>
        <p:nvSpPr>
          <p:cNvPr id="12" name="Titre 1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814388" y="524146"/>
            <a:ext cx="8943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595" tIns="44303" rIns="88595" bIns="44303"/>
          <a:lstStyle>
            <a:lvl1pPr defTabSz="457200" eaLnBrk="0" hangingPunct="0">
              <a:defRPr b="1">
                <a:solidFill>
                  <a:srgbClr val="28478C"/>
                </a:solidFill>
                <a:latin typeface="Agency FB" pitchFamily="34" charset="0"/>
                <a:ea typeface="ＭＳ Ｐゴシック" pitchFamily="34" charset="-128"/>
              </a:defRPr>
            </a:lvl1pPr>
            <a:lvl2pPr marL="741363" indent="-284163" defTabSz="457200" eaLnBrk="0" hangingPunct="0">
              <a:defRPr b="1">
                <a:solidFill>
                  <a:srgbClr val="28478C"/>
                </a:solidFill>
                <a:latin typeface="Agency FB" pitchFamily="34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b="1">
                <a:solidFill>
                  <a:srgbClr val="28478C"/>
                </a:solidFill>
                <a:latin typeface="Agency FB" pitchFamily="34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b="1">
                <a:solidFill>
                  <a:srgbClr val="28478C"/>
                </a:solidFill>
                <a:latin typeface="Agency FB" pitchFamily="34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b="1">
                <a:solidFill>
                  <a:srgbClr val="28478C"/>
                </a:solidFill>
                <a:latin typeface="Agency FB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8478C"/>
                </a:solidFill>
                <a:latin typeface="Agency FB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8478C"/>
                </a:solidFill>
                <a:latin typeface="Agency FB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8478C"/>
                </a:solidFill>
                <a:latin typeface="Agency FB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8478C"/>
                </a:solidFill>
                <a:latin typeface="Agency FB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fr-FR" sz="2400" i="1">
                <a:solidFill>
                  <a:schemeClr val="tx1"/>
                </a:solidFill>
                <a:latin typeface="Arial" charset="0"/>
              </a:rPr>
              <a:t/>
            </a:r>
            <a:br>
              <a:rPr lang="fr-FR" sz="2400" i="1">
                <a:solidFill>
                  <a:schemeClr val="tx1"/>
                </a:solidFill>
                <a:latin typeface="Arial" charset="0"/>
              </a:rPr>
            </a:br>
            <a:endParaRPr lang="fr-FR" sz="4500" i="1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486" name="Image 5" descr="arc de cercle-1.eps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4" r="83580" b="16534"/>
          <a:stretch>
            <a:fillRect/>
          </a:stretch>
        </p:blipFill>
        <p:spPr bwMode="auto">
          <a:xfrm>
            <a:off x="176213" y="304800"/>
            <a:ext cx="7810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Image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"/>
          <a:stretch>
            <a:fillRect/>
          </a:stretch>
        </p:blipFill>
        <p:spPr bwMode="auto">
          <a:xfrm>
            <a:off x="0" y="0"/>
            <a:ext cx="9937750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27" r:id="rId1"/>
    <p:sldLayoutId id="2147485896" r:id="rId2"/>
  </p:sldLayoutIdLst>
  <p:timing>
    <p:tnLst>
      <p:par>
        <p:cTn id="1" dur="indefinite" restart="never" nodeType="tmRoot"/>
      </p:par>
    </p:tnLst>
  </p:timing>
  <p:txStyles>
    <p:titleStyle>
      <a:lvl1pPr algn="ctr" defTabSz="441920" rtl="0" eaLnBrk="0" fontAlgn="base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4192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4192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4192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4192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42879" algn="ctr" defTabSz="442879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885768" algn="ctr" defTabSz="442879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28627" algn="ctr" defTabSz="442879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771518" algn="ctr" defTabSz="442879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30618" indent="-330618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514" indent="-276591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6342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9815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91710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5841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8717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21593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64465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2879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76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8627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51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4392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726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015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3043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6627821"/>
            <a:ext cx="9937750" cy="415925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595" tIns="44303" rIns="88595" bIns="44303" anchor="ctr"/>
          <a:lstStyle/>
          <a:p>
            <a:pPr algn="ctr"/>
            <a:endParaRPr lang="fr-FR"/>
          </a:p>
        </p:txBody>
      </p:sp>
      <p:pic>
        <p:nvPicPr>
          <p:cNvPr id="40963" name="Image 1" descr="trame claire-bandeau de pied.eps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7353"/>
            <a:ext cx="99377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Imag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6" y="431800"/>
            <a:ext cx="5076825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 bwMode="auto">
          <a:xfrm>
            <a:off x="320675" y="2914921"/>
            <a:ext cx="89439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595" tIns="44303" rIns="88595" bIns="44303" numCol="1" anchor="ctr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0966" name="Rectangle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40488" y="6702425"/>
            <a:ext cx="31480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542" tIns="44279" rIns="88542" bIns="44279"/>
          <a:lstStyle/>
          <a:p>
            <a:pPr algn="r"/>
            <a:fld id="{B42E0C31-5C03-4FEA-BBF4-F8B29626AB41}" type="slidenum">
              <a:rPr lang="fr-FR" sz="1000" b="0">
                <a:solidFill>
                  <a:srgbClr val="EAEAEA"/>
                </a:solidFill>
                <a:latin typeface="Trebuchet MS" pitchFamily="34" charset="0"/>
              </a:rPr>
              <a:pPr algn="r"/>
              <a:t>‹N°›</a:t>
            </a:fld>
            <a:endParaRPr lang="fr-FR" sz="1000" b="0">
              <a:solidFill>
                <a:srgbClr val="EAEAEA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3" r:id="rId1"/>
  </p:sldLayoutIdLst>
  <p:timing>
    <p:tnLst>
      <p:par>
        <p:cTn id="1" dur="indefinite" restart="never" nodeType="tmRoot"/>
      </p:par>
    </p:tnLst>
  </p:timing>
  <p:txStyles>
    <p:titleStyle>
      <a:lvl1pPr algn="l" defTabSz="441920" rtl="0" eaLnBrk="0" fontAlgn="base" hangingPunct="0">
        <a:spcBef>
          <a:spcPct val="0"/>
        </a:spcBef>
        <a:spcAft>
          <a:spcPct val="0"/>
        </a:spcAft>
        <a:defRPr sz="2000" kern="1200" cap="small" spc="1000">
          <a:solidFill>
            <a:srgbClr val="254C9A"/>
          </a:solidFill>
          <a:latin typeface="Trebuchet MS"/>
          <a:ea typeface="ＭＳ Ｐゴシック" charset="0"/>
          <a:cs typeface="Trebuchet MS"/>
        </a:defRPr>
      </a:lvl1pPr>
      <a:lvl2pPr algn="l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2pPr>
      <a:lvl3pPr algn="l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3pPr>
      <a:lvl4pPr algn="l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4pPr>
      <a:lvl5pPr algn="l" defTabSz="441920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  <a:cs typeface="Trebuchet MS" pitchFamily="34" charset="0"/>
        </a:defRPr>
      </a:lvl5pPr>
      <a:lvl6pPr marL="442879" algn="l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6pPr>
      <a:lvl7pPr marL="885768" algn="l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7pPr>
      <a:lvl8pPr marL="1328627" algn="l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8pPr>
      <a:lvl9pPr marL="1771518" algn="l" defTabSz="442879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9pPr>
    </p:titleStyle>
    <p:bodyStyle>
      <a:lvl1pPr marL="330618" indent="-330618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18514" indent="-276591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06342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49815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991710" indent="-220962" algn="l" defTabSz="44192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435841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8717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21593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64465" indent="-221438" algn="l" defTabSz="44287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2879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76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8627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518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4392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726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0151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3043" algn="l" defTabSz="4428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6627821"/>
            <a:ext cx="9937750" cy="415925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04" tIns="44307" rIns="88604" bIns="44307" anchor="ctr"/>
          <a:lstStyle/>
          <a:p>
            <a:pPr algn="ctr"/>
            <a:endParaRPr lang="fr-FR">
              <a:ea typeface="MS PGothic" pitchFamily="34" charset="-128"/>
            </a:endParaRPr>
          </a:p>
        </p:txBody>
      </p:sp>
      <p:pic>
        <p:nvPicPr>
          <p:cNvPr id="11267" name="Image 1" descr="trame claire-bandeau de pied.eps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7353"/>
            <a:ext cx="99377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40488" y="6702425"/>
            <a:ext cx="31480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551" tIns="44284" rIns="88551" bIns="44284"/>
          <a:lstStyle/>
          <a:p>
            <a:pPr algn="r"/>
            <a:fld id="{F2E449CB-6465-4452-87F4-6C00818D928C}" type="slidenum">
              <a:rPr lang="fr-FR" sz="1000" b="0">
                <a:solidFill>
                  <a:srgbClr val="EAEAEA"/>
                </a:solidFill>
                <a:latin typeface="Trebuchet MS" pitchFamily="34" charset="0"/>
                <a:ea typeface="MS PGothic" pitchFamily="34" charset="-128"/>
              </a:rPr>
              <a:pPr algn="r"/>
              <a:t>‹N°›</a:t>
            </a:fld>
            <a:endParaRPr lang="fr-FR" sz="1000" b="0">
              <a:solidFill>
                <a:srgbClr val="EAEAEA"/>
              </a:solidFill>
              <a:latin typeface="Trebuchet MS" pitchFamily="34" charset="0"/>
              <a:ea typeface="MS PGothic" pitchFamily="34" charset="-128"/>
            </a:endParaRPr>
          </a:p>
        </p:txBody>
      </p:sp>
      <p:pic>
        <p:nvPicPr>
          <p:cNvPr id="11269" name="Picture 11" descr="logoMatis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679" y="5900738"/>
            <a:ext cx="76993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41618" y="597172"/>
            <a:ext cx="9213849" cy="1171575"/>
          </a:xfrm>
          <a:prstGeom prst="rect">
            <a:avLst/>
          </a:prstGeom>
          <a:extLst/>
        </p:spPr>
        <p:txBody>
          <a:bodyPr lIns="88604" tIns="44307" rIns="88604" bIns="44307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>
              <a:defRPr/>
            </a:pPr>
            <a:endParaRPr lang="fr-FR" sz="2000" cap="small" spc="500" dirty="0">
              <a:solidFill>
                <a:srgbClr val="254C9A"/>
              </a:solidFill>
              <a:latin typeface="Trebuchet MS"/>
              <a:cs typeface="Trebuchet MS"/>
            </a:endParaRPr>
          </a:p>
        </p:txBody>
      </p:sp>
      <p:pic>
        <p:nvPicPr>
          <p:cNvPr id="11271" name="Image 10" descr="arc de cercle-1.eps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4" r="83472" b="17740"/>
          <a:stretch>
            <a:fillRect/>
          </a:stretch>
        </p:blipFill>
        <p:spPr bwMode="auto">
          <a:xfrm>
            <a:off x="190502" y="241302"/>
            <a:ext cx="7715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8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86" r:id="rId1"/>
    <p:sldLayoutId id="2147486187" r:id="rId2"/>
    <p:sldLayoutId id="2147486392" r:id="rId3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42879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6pPr>
      <a:lvl7pPr marL="885768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7pPr>
      <a:lvl8pPr marL="1328627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8pPr>
      <a:lvl9pPr marL="1771518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</a:defRPr>
      </a:lvl9pPr>
    </p:titleStyle>
    <p:bodyStyle>
      <a:lvl1pPr marL="330618" indent="-33061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16964" indent="-275041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06342" indent="-2209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549815" indent="-220962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1991710" indent="-220962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435841" indent="-221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78717" indent="-221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21593" indent="-221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764465" indent="-22143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2879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768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8627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518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4392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7261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0151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43043" algn="l" defTabSz="8857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6627821"/>
            <a:ext cx="9937750" cy="415925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388" tIns="44199" rIns="88388" bIns="44199" anchor="ctr"/>
          <a:lstStyle/>
          <a:p>
            <a:pPr algn="ctr"/>
            <a:endParaRPr lang="fr-FR">
              <a:ea typeface="MS PGothic" pitchFamily="34" charset="-128"/>
            </a:endParaRPr>
          </a:p>
        </p:txBody>
      </p:sp>
      <p:pic>
        <p:nvPicPr>
          <p:cNvPr id="8195" name="Image 1" descr="trame claire-bandeau de pied.eps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7353"/>
            <a:ext cx="993775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Imag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31800"/>
            <a:ext cx="5078412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20675" y="2914946"/>
            <a:ext cx="8943975" cy="1171575"/>
          </a:xfrm>
          <a:prstGeom prst="rect">
            <a:avLst/>
          </a:prstGeom>
        </p:spPr>
        <p:txBody>
          <a:bodyPr vert="horz" lIns="88388" tIns="44199" rIns="88388" bIns="44199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  <p:custDataLst>
              <p:tags r:id="rId7"/>
            </p:custDataLst>
          </p:nvPr>
        </p:nvSpPr>
        <p:spPr bwMode="auto">
          <a:xfrm>
            <a:off x="7618417" y="6823372"/>
            <a:ext cx="23193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59" tIns="44388" rIns="88759" bIns="44388" numCol="1" anchor="t" anchorCtr="0" compatLnSpc="1">
            <a:prstTxWarp prst="textNoShape">
              <a:avLst/>
            </a:prstTxWarp>
          </a:bodyPr>
          <a:lstStyle>
            <a:lvl1pPr algn="r">
              <a:defRPr sz="1000" b="0" smtClean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F8F900C3-5F3C-4F20-A2FF-FA3F27C0AA2F}" type="slidenum">
              <a:rPr lang="fr-FR">
                <a:solidFill>
                  <a:prstClr val="white"/>
                </a:solidFill>
                <a:ea typeface="MS PGothic" pitchFamily="34" charset="-128"/>
              </a:rPr>
              <a:pPr>
                <a:defRPr/>
              </a:pPr>
              <a:t>‹N°›</a:t>
            </a:fld>
            <a:endParaRPr lang="fr-FR">
              <a:solidFill>
                <a:prstClr val="white"/>
              </a:solidFill>
              <a:ea typeface="MS PGothic" pitchFamily="34" charset="-128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0" y="6791506"/>
            <a:ext cx="2895600" cy="2331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12" tIns="44411" rIns="88812" bIns="44411"/>
          <a:lstStyle>
            <a:lvl1pPr algn="l" eaLnBrk="0" hangingPunct="0">
              <a:defRPr sz="1000" b="1">
                <a:solidFill>
                  <a:srgbClr val="28478C"/>
                </a:solidFill>
                <a:latin typeface="Agency FB" pitchFamily="34" charset="0"/>
                <a:ea typeface="MS PGothic" pitchFamily="34" charset="-128"/>
              </a:defRPr>
            </a:lvl1pPr>
            <a:lvl2pPr marL="721377" indent="-277444" eaLnBrk="0" hangingPunct="0">
              <a:defRPr b="1">
                <a:solidFill>
                  <a:srgbClr val="28478C"/>
                </a:solidFill>
                <a:latin typeface="Agency FB" pitchFamily="34" charset="0"/>
                <a:ea typeface="MS PGothic" pitchFamily="34" charset="-128"/>
              </a:defRPr>
            </a:lvl2pPr>
            <a:lvl3pPr marL="1109803" indent="-221957" eaLnBrk="0" hangingPunct="0">
              <a:defRPr b="1">
                <a:solidFill>
                  <a:srgbClr val="28478C"/>
                </a:solidFill>
                <a:latin typeface="Agency FB" pitchFamily="34" charset="0"/>
                <a:ea typeface="MS PGothic" pitchFamily="34" charset="-128"/>
              </a:defRPr>
            </a:lvl3pPr>
            <a:lvl4pPr marL="1553748" indent="-221957" eaLnBrk="0" hangingPunct="0">
              <a:defRPr b="1">
                <a:solidFill>
                  <a:srgbClr val="28478C"/>
                </a:solidFill>
                <a:latin typeface="Agency FB" pitchFamily="34" charset="0"/>
                <a:ea typeface="MS PGothic" pitchFamily="34" charset="-128"/>
              </a:defRPr>
            </a:lvl4pPr>
            <a:lvl5pPr marL="1997631" indent="-221957" eaLnBrk="0" hangingPunct="0">
              <a:defRPr b="1">
                <a:solidFill>
                  <a:srgbClr val="28478C"/>
                </a:solidFill>
                <a:latin typeface="Agency FB" pitchFamily="34" charset="0"/>
                <a:ea typeface="MS PGothic" pitchFamily="34" charset="-128"/>
              </a:defRPr>
            </a:lvl5pPr>
            <a:lvl6pPr marL="2441561" indent="-221957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8478C"/>
                </a:solidFill>
                <a:latin typeface="Agency FB" pitchFamily="34" charset="0"/>
                <a:ea typeface="MS PGothic" pitchFamily="34" charset="-128"/>
              </a:defRPr>
            </a:lvl6pPr>
            <a:lvl7pPr marL="2885480" indent="-221957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8478C"/>
                </a:solidFill>
                <a:latin typeface="Agency FB" pitchFamily="34" charset="0"/>
                <a:ea typeface="MS PGothic" pitchFamily="34" charset="-128"/>
              </a:defRPr>
            </a:lvl7pPr>
            <a:lvl8pPr marL="3329395" indent="-221957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8478C"/>
                </a:solidFill>
                <a:latin typeface="Agency FB" pitchFamily="34" charset="0"/>
                <a:ea typeface="MS PGothic" pitchFamily="34" charset="-128"/>
              </a:defRPr>
            </a:lvl8pPr>
            <a:lvl9pPr marL="3773309" indent="-221957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8478C"/>
                </a:solidFill>
                <a:latin typeface="Agency FB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r-FR" b="0" dirty="0" smtClean="0">
                <a:solidFill>
                  <a:srgbClr val="FFFFFF"/>
                </a:solidFill>
                <a:latin typeface="Trebuchet MS" pitchFamily="34" charset="0"/>
              </a:rPr>
              <a:t>2011 © MATIS</a:t>
            </a:r>
            <a:endParaRPr lang="fr-FR" b="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68" r:id="rId1"/>
  </p:sldLayoutIdLst>
  <p:timing>
    <p:tnLst>
      <p:par>
        <p:cTn id="1" dur="indefinite" restart="never" nodeType="tmRoot"/>
      </p:par>
    </p:tnLst>
  </p:timing>
  <p:txStyles>
    <p:titleStyle>
      <a:lvl1pPr algn="l" defTabSz="440839" rtl="0" eaLnBrk="0" fontAlgn="base" hangingPunct="0">
        <a:spcBef>
          <a:spcPct val="0"/>
        </a:spcBef>
        <a:spcAft>
          <a:spcPct val="0"/>
        </a:spcAft>
        <a:defRPr sz="2000" kern="1200" cap="small" spc="1000">
          <a:solidFill>
            <a:srgbClr val="254C9A"/>
          </a:solidFill>
          <a:latin typeface="Trebuchet MS"/>
          <a:ea typeface="MS PGothic" pitchFamily="34" charset="-128"/>
          <a:cs typeface="Trebuchet MS"/>
        </a:defRPr>
      </a:lvl1pPr>
      <a:lvl2pPr algn="l" defTabSz="440839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MS PGothic" pitchFamily="34" charset="-128"/>
          <a:cs typeface="Trebuchet MS" pitchFamily="34" charset="0"/>
        </a:defRPr>
      </a:lvl2pPr>
      <a:lvl3pPr algn="l" defTabSz="440839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MS PGothic" pitchFamily="34" charset="-128"/>
          <a:cs typeface="Trebuchet MS" pitchFamily="34" charset="0"/>
        </a:defRPr>
      </a:lvl3pPr>
      <a:lvl4pPr algn="l" defTabSz="440839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MS PGothic" pitchFamily="34" charset="-128"/>
          <a:cs typeface="Trebuchet MS" pitchFamily="34" charset="0"/>
        </a:defRPr>
      </a:lvl4pPr>
      <a:lvl5pPr algn="l" defTabSz="440839" rtl="0" eaLnBrk="0" fontAlgn="base" hangingPunct="0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MS PGothic" pitchFamily="34" charset="-128"/>
          <a:cs typeface="Trebuchet MS" pitchFamily="34" charset="0"/>
        </a:defRPr>
      </a:lvl5pPr>
      <a:lvl6pPr marL="441796" algn="l" defTabSz="441796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6pPr>
      <a:lvl7pPr marL="883603" algn="l" defTabSz="441796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7pPr>
      <a:lvl8pPr marL="1325379" algn="l" defTabSz="441796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8pPr>
      <a:lvl9pPr marL="1767185" algn="l" defTabSz="441796" rtl="0" fontAlgn="base">
        <a:spcBef>
          <a:spcPct val="0"/>
        </a:spcBef>
        <a:spcAft>
          <a:spcPct val="0"/>
        </a:spcAft>
        <a:defRPr sz="2000">
          <a:solidFill>
            <a:srgbClr val="254C9A"/>
          </a:solidFill>
          <a:latin typeface="Trebuchet MS" charset="0"/>
          <a:ea typeface="ＭＳ Ｐゴシック" charset="0"/>
        </a:defRPr>
      </a:lvl9pPr>
    </p:titleStyle>
    <p:bodyStyle>
      <a:lvl1pPr marL="329807" indent="-329807" algn="l" defTabSz="44083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16757" indent="-275914" algn="l" defTabSz="44083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03637" indent="-220423" algn="l" defTabSz="440839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46022" indent="-220423" algn="l" defTabSz="440839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986842" indent="-220423" algn="l" defTabSz="44083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429886" indent="-220897" algn="l" defTabSz="4417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71679" indent="-220897" algn="l" defTabSz="4417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13472" indent="-220897" algn="l" defTabSz="4417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55260" indent="-220897" algn="l" defTabSz="4417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41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1796" algn="l" defTabSz="441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3603" algn="l" defTabSz="441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379" algn="l" defTabSz="441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7185" algn="l" defTabSz="441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8976" algn="l" defTabSz="441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0763" algn="l" defTabSz="441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2568" algn="l" defTabSz="441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4376" algn="l" defTabSz="4417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7321" y="6610037"/>
            <a:ext cx="2318808" cy="37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01" tIns="45205" rIns="90401" bIns="45205"/>
          <a:lstStyle/>
          <a:p>
            <a:pPr defTabSz="903360">
              <a:defRPr/>
            </a:pPr>
            <a:r>
              <a:rPr lang="fr-FR" sz="1000" b="0">
                <a:solidFill>
                  <a:srgbClr val="B2B2B2"/>
                </a:solidFill>
                <a:latin typeface="Trebuchet MS" pitchFamily="34" charset="0"/>
                <a:ea typeface="ＭＳ Ｐゴシック" pitchFamily="-65" charset="-128"/>
                <a:cs typeface="+mn-cs"/>
              </a:rPr>
              <a:t>© MATIS Technologies</a:t>
            </a:r>
          </a:p>
          <a:p>
            <a:pPr defTabSz="903360">
              <a:defRPr/>
            </a:pPr>
            <a:fld id="{89CD1874-E7EE-47D6-BACE-4A4B9D8C782F}" type="datetime1">
              <a:rPr lang="fr-FR" sz="1000" b="0">
                <a:solidFill>
                  <a:srgbClr val="B2B2B2"/>
                </a:solidFill>
                <a:latin typeface="Trebuchet MS" pitchFamily="34" charset="0"/>
                <a:ea typeface="ＭＳ Ｐゴシック" pitchFamily="-65" charset="-128"/>
                <a:cs typeface="+mn-cs"/>
              </a:rPr>
              <a:pPr defTabSz="903360">
                <a:defRPr/>
              </a:pPr>
              <a:t>21/03/2014</a:t>
            </a:fld>
            <a:endParaRPr lang="fr-FR" sz="1000" b="0">
              <a:solidFill>
                <a:srgbClr val="B2B2B2"/>
              </a:solidFill>
              <a:latin typeface="Trebuchet MS" pitchFamily="34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3076" name="Picture 11" descr="ISO9001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23" cstate="email">
            <a:clrChange>
              <a:clrFrom>
                <a:srgbClr val="7D7D7D"/>
              </a:clrFrom>
              <a:clrTo>
                <a:srgbClr val="7D7D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53" y="6610041"/>
            <a:ext cx="350236" cy="41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6627923"/>
            <a:ext cx="9937750" cy="416278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07" tIns="45206" rIns="90407" bIns="45206" anchor="ctr"/>
          <a:lstStyle/>
          <a:p>
            <a:pPr algn="ctr" defTabSz="903360">
              <a:defRPr/>
            </a:pPr>
            <a:endParaRPr lang="en-US">
              <a:ea typeface="ＭＳ Ｐゴシック" pitchFamily="-65" charset="-128"/>
              <a:cs typeface="+mn-cs"/>
            </a:endParaRPr>
          </a:p>
        </p:txBody>
      </p:sp>
      <p:sp>
        <p:nvSpPr>
          <p:cNvPr id="3081" name="Rectangle 2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0" y="6"/>
            <a:ext cx="9937750" cy="930121"/>
          </a:xfrm>
          <a:prstGeom prst="rect">
            <a:avLst/>
          </a:prstGeom>
          <a:gradFill rotWithShape="1">
            <a:gsLst>
              <a:gs pos="0">
                <a:srgbClr val="2350A9"/>
              </a:gs>
              <a:gs pos="100000">
                <a:srgbClr val="28478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90407" tIns="45206" rIns="90407" bIns="45206" anchor="ctr"/>
          <a:lstStyle/>
          <a:p>
            <a:pPr algn="ctr" defTabSz="903360">
              <a:defRPr/>
            </a:pPr>
            <a:endParaRPr lang="en-US">
              <a:ea typeface="ＭＳ Ｐゴシック" pitchFamily="-65" charset="-128"/>
              <a:cs typeface="+mn-cs"/>
            </a:endParaRPr>
          </a:p>
        </p:txBody>
      </p:sp>
      <p:sp>
        <p:nvSpPr>
          <p:cNvPr id="3083" name="Line 28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0" y="925658"/>
            <a:ext cx="9937750" cy="0"/>
          </a:xfrm>
          <a:prstGeom prst="line">
            <a:avLst/>
          </a:prstGeom>
          <a:noFill/>
          <a:ln w="19050">
            <a:solidFill>
              <a:srgbClr val="85A2FF"/>
            </a:solidFill>
            <a:round/>
            <a:headEnd/>
            <a:tailEnd/>
          </a:ln>
        </p:spPr>
        <p:txBody>
          <a:bodyPr wrap="none" lIns="94320" tIns="49047" rIns="94320" bIns="49047" anchor="ctr"/>
          <a:lstStyle/>
          <a:p>
            <a:pPr>
              <a:defRPr/>
            </a:pPr>
            <a:endParaRPr lang="fr-FR" b="0">
              <a:solidFill>
                <a:srgbClr val="000000"/>
              </a:solidFill>
              <a:latin typeface="Arial" charset="0"/>
              <a:ea typeface="ＭＳ Ｐゴシック" pitchFamily="-65" charset="-128"/>
              <a:cs typeface="+mn-cs"/>
            </a:endParaRPr>
          </a:p>
        </p:txBody>
      </p:sp>
      <p:pic>
        <p:nvPicPr>
          <p:cNvPr id="3084" name="Picture 10" descr="Matis Groupe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4" cstate="email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1" y="96055"/>
            <a:ext cx="862652" cy="71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" descr="trame claire-bandeau de pied.eps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3792"/>
            <a:ext cx="99377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4392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>
            <p:custDataLst>
              <p:tags r:id="rId22"/>
            </p:custDataLst>
          </p:nvPr>
        </p:nvSpPr>
        <p:spPr>
          <a:xfrm>
            <a:off x="1138687" y="-1"/>
            <a:ext cx="8799063" cy="1042587"/>
          </a:xfrm>
          <a:prstGeom prst="rect">
            <a:avLst/>
          </a:prstGeom>
          <a:gradFill flip="none" rotWithShape="1">
            <a:gsLst>
              <a:gs pos="63000">
                <a:srgbClr val="FFFFFF"/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17" tIns="45210" rIns="90417" bIns="45210"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37" r:id="rId1"/>
    <p:sldLayoutId id="2147486338" r:id="rId2"/>
    <p:sldLayoutId id="2147486339" r:id="rId3"/>
    <p:sldLayoutId id="2147486340" r:id="rId4"/>
    <p:sldLayoutId id="2147486341" r:id="rId5"/>
    <p:sldLayoutId id="2147486342" r:id="rId6"/>
    <p:sldLayoutId id="2147486343" r:id="rId7"/>
    <p:sldLayoutId id="2147486344" r:id="rId8"/>
    <p:sldLayoutId id="2147486345" r:id="rId9"/>
    <p:sldLayoutId id="2147486346" r:id="rId10"/>
    <p:sldLayoutId id="2147486347" r:id="rId11"/>
    <p:sldLayoutId id="2147486348" r:id="rId12"/>
    <p:sldLayoutId id="2147486407" r:id="rId13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2pPr>
      <a:lvl3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3pPr>
      <a:lvl4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4pPr>
      <a:lvl5pPr algn="ctr" defTabSz="903360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5pPr>
      <a:lvl6pPr marL="479124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6pPr>
      <a:lvl7pPr marL="958256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7pPr>
      <a:lvl8pPr marL="1437383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8pPr>
      <a:lvl9pPr marL="1916515" algn="ctr" defTabSz="903360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charset="0"/>
          <a:ea typeface="ＭＳ Ｐゴシック" pitchFamily="-65" charset="-128"/>
        </a:defRPr>
      </a:lvl9pPr>
    </p:titleStyle>
    <p:bodyStyle>
      <a:lvl1pPr marL="339367" indent="-339367" algn="l" defTabSz="90336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33669" indent="-281158" algn="l" defTabSz="90336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29610" indent="-226249" algn="l" defTabSz="90336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82120" indent="-226249" algn="l" defTabSz="90336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34622" indent="-226249" algn="l" defTabSz="90336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3748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92874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72011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51129" indent="-226249" algn="l" defTabSz="903360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124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56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383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515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5620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755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3888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014" algn="l" defTabSz="9582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3.png"/><Relationship Id="rId3" Type="http://schemas.openxmlformats.org/officeDocument/2006/relationships/tags" Target="../tags/tag204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12.png"/><Relationship Id="rId2" Type="http://schemas.openxmlformats.org/officeDocument/2006/relationships/tags" Target="../tags/tag203.xml"/><Relationship Id="rId1" Type="http://schemas.openxmlformats.org/officeDocument/2006/relationships/themeOverride" Target="../theme/themeOverride1.xml"/><Relationship Id="rId6" Type="http://schemas.openxmlformats.org/officeDocument/2006/relationships/diagramData" Target="../diagrams/data1.xml"/><Relationship Id="rId11" Type="http://schemas.openxmlformats.org/officeDocument/2006/relationships/image" Target="../media/image11.png"/><Relationship Id="rId5" Type="http://schemas.openxmlformats.org/officeDocument/2006/relationships/notesSlide" Target="../notesSlides/notesSlide1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6.xml"/><Relationship Id="rId9" Type="http://schemas.openxmlformats.org/officeDocument/2006/relationships/diagramColors" Target="../diagrams/colors1.xml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3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868237" y="68803"/>
            <a:ext cx="8956675" cy="8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028" tIns="44519" rIns="89028" bIns="44519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49202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6pPr>
            <a:lvl7pPr marL="89841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7pPr>
            <a:lvl8pPr marL="1347599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8pPr>
            <a:lvl9pPr marL="1796813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000" i="1" dirty="0" smtClean="0">
                <a:solidFill>
                  <a:srgbClr val="254C9A"/>
                </a:solidFill>
                <a:latin typeface="Trebuchet MS" pitchFamily="34" charset="0"/>
              </a:rPr>
              <a:t>RADOME : Remote Adaptive Display On </a:t>
            </a:r>
          </a:p>
          <a:p>
            <a:pPr algn="l"/>
            <a:r>
              <a:rPr lang="en-US" sz="2000" i="1" dirty="0" err="1" smtClean="0">
                <a:solidFill>
                  <a:srgbClr val="254C9A"/>
                </a:solidFill>
                <a:latin typeface="Trebuchet MS" pitchFamily="34" charset="0"/>
              </a:rPr>
              <a:t>Multiclient</a:t>
            </a:r>
            <a:r>
              <a:rPr lang="en-US" sz="2000" i="1" dirty="0" smtClean="0">
                <a:solidFill>
                  <a:srgbClr val="254C9A"/>
                </a:solidFill>
                <a:latin typeface="Trebuchet MS" pitchFamily="34" charset="0"/>
              </a:rPr>
              <a:t> &amp; Embedded</a:t>
            </a:r>
            <a:r>
              <a:rPr lang="en-US" sz="2000" i="1" dirty="0">
                <a:solidFill>
                  <a:srgbClr val="254C9A"/>
                </a:solidFill>
                <a:latin typeface="Trebuchet MS" pitchFamily="34" charset="0"/>
              </a:rPr>
              <a:t/>
            </a:r>
            <a:br>
              <a:rPr lang="en-US" sz="2000" i="1" dirty="0">
                <a:solidFill>
                  <a:srgbClr val="254C9A"/>
                </a:solidFill>
                <a:latin typeface="Trebuchet MS" pitchFamily="34" charset="0"/>
              </a:rPr>
            </a:br>
            <a:r>
              <a:rPr lang="en-US" sz="1600" dirty="0" smtClean="0">
                <a:solidFill>
                  <a:srgbClr val="ABBEE7"/>
                </a:solidFill>
                <a:latin typeface="Trebuchet MS" pitchFamily="34" charset="0"/>
              </a:rPr>
              <a:t>Research Project</a:t>
            </a:r>
            <a:endParaRPr lang="en-US" sz="1600" dirty="0">
              <a:solidFill>
                <a:srgbClr val="ABBEE7"/>
              </a:solidFill>
              <a:latin typeface="Trebuchet MS" pitchFamily="34" charset="0"/>
            </a:endParaRPr>
          </a:p>
        </p:txBody>
      </p: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709100" y="2487312"/>
            <a:ext cx="6024761" cy="2289532"/>
            <a:chOff x="431" y="2038"/>
            <a:chExt cx="3492" cy="1408"/>
          </a:xfrm>
        </p:grpSpPr>
        <p:sp>
          <p:nvSpPr>
            <p:cNvPr id="6165" name="Text Box 5"/>
            <p:cNvSpPr txBox="1">
              <a:spLocks noChangeArrowheads="1"/>
            </p:cNvSpPr>
            <p:nvPr/>
          </p:nvSpPr>
          <p:spPr bwMode="auto">
            <a:xfrm>
              <a:off x="431" y="2265"/>
              <a:ext cx="3492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1" tIns="45710" rIns="91421" bIns="45710">
              <a:spAutoFit/>
            </a:bodyPr>
            <a:lstStyle>
              <a:lvl1pPr marL="268288" indent="-2682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itchFamily="2" charset="2"/>
                <a:buChar char="§"/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Functional analysis, design </a:t>
              </a:r>
              <a:r>
                <a:rPr lang="en-US" sz="1200" b="0" dirty="0">
                  <a:solidFill>
                    <a:srgbClr val="28478C"/>
                  </a:solidFill>
                  <a:latin typeface="Trebuchet MS" pitchFamily="34" charset="0"/>
                </a:rPr>
                <a:t>of software 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architecture</a:t>
              </a:r>
            </a:p>
            <a:p>
              <a:pPr algn="just" eaLnBrk="1" hangingPunct="1">
                <a:lnSpc>
                  <a:spcPct val="110000"/>
                </a:lnSpc>
                <a:buFont typeface="Wingdings" pitchFamily="2" charset="2"/>
                <a:buChar char="§"/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Realization of working skeleton for communication between client and server</a:t>
              </a:r>
            </a:p>
            <a:p>
              <a:pPr lvl="1" algn="just" eaLnBrk="1" hangingPunct="1"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Studies of technologies that can be used</a:t>
              </a:r>
            </a:p>
            <a:p>
              <a:pPr lvl="1" algn="just" eaLnBrk="1" hangingPunct="1"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Integration &amp; test on a local desktop </a:t>
              </a:r>
            </a:p>
            <a:p>
              <a:pPr algn="just" eaLnBrk="1" hangingPunct="1">
                <a:lnSpc>
                  <a:spcPct val="110000"/>
                </a:lnSpc>
                <a:buFont typeface="Wingdings" pitchFamily="2" charset="2"/>
                <a:buChar char="§"/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Development of some advanced graphic components (gauge, tanks, etc…)</a:t>
              </a:r>
            </a:p>
            <a:p>
              <a:pPr algn="just" eaLnBrk="1" hangingPunct="1">
                <a:lnSpc>
                  <a:spcPct val="110000"/>
                </a:lnSpc>
                <a:buFont typeface="Wingdings" pitchFamily="2" charset="2"/>
                <a:buChar char="§"/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Test of remote device interaction with server-side display</a:t>
              </a:r>
            </a:p>
            <a:p>
              <a:pPr lvl="1" algn="just" eaLnBrk="1" hangingPunct="1"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Launching server computations &amp; view results </a:t>
              </a:r>
            </a:p>
            <a:p>
              <a:pPr lvl="1" algn="just" eaLnBrk="1" hangingPunct="1">
                <a:lnSpc>
                  <a:spcPct val="110000"/>
                </a:lnSpc>
                <a:buFont typeface="Wingdings" panose="05000000000000000000" pitchFamily="2" charset="2"/>
                <a:buChar char="Ø"/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Viewing media from server / sending media to server</a:t>
              </a:r>
            </a:p>
            <a:p>
              <a:pPr algn="just" eaLnBrk="1" hangingPunct="1">
                <a:lnSpc>
                  <a:spcPct val="110000"/>
                </a:lnSpc>
                <a:buFont typeface="Wingdings" pitchFamily="2" charset="2"/>
                <a:buChar char="§"/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Responsive design to adapt display to multiple targets</a:t>
              </a:r>
            </a:p>
          </p:txBody>
        </p:sp>
        <p:grpSp>
          <p:nvGrpSpPr>
            <p:cNvPr id="6166" name="Group 10"/>
            <p:cNvGrpSpPr>
              <a:grpSpLocks/>
            </p:cNvGrpSpPr>
            <p:nvPr/>
          </p:nvGrpSpPr>
          <p:grpSpPr bwMode="auto">
            <a:xfrm>
              <a:off x="431" y="2038"/>
              <a:ext cx="3492" cy="228"/>
              <a:chOff x="295" y="3339"/>
              <a:chExt cx="3628" cy="228"/>
            </a:xfrm>
          </p:grpSpPr>
          <p:sp>
            <p:nvSpPr>
              <p:cNvPr id="6167" name="Text Box 11"/>
              <p:cNvSpPr txBox="1">
                <a:spLocks noChangeArrowheads="1"/>
              </p:cNvSpPr>
              <p:nvPr/>
            </p:nvSpPr>
            <p:spPr bwMode="auto">
              <a:xfrm>
                <a:off x="299" y="3339"/>
                <a:ext cx="3624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16" tIns="45709" rIns="91416" bIns="45709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A3B7E5"/>
                    </a:solidFill>
                    <a:latin typeface="Trebuchet MS" pitchFamily="34" charset="0"/>
                  </a:rPr>
                  <a:t>Affected Tasks</a:t>
                </a:r>
                <a:endParaRPr lang="en-US" b="0" dirty="0">
                  <a:solidFill>
                    <a:srgbClr val="A3B7E5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168" name="Line 12"/>
              <p:cNvSpPr>
                <a:spLocks noChangeShapeType="1"/>
              </p:cNvSpPr>
              <p:nvPr/>
            </p:nvSpPr>
            <p:spPr bwMode="auto">
              <a:xfrm>
                <a:off x="295" y="3567"/>
                <a:ext cx="3628" cy="0"/>
              </a:xfrm>
              <a:prstGeom prst="line">
                <a:avLst/>
              </a:prstGeom>
              <a:noFill/>
              <a:ln w="9525">
                <a:solidFill>
                  <a:srgbClr val="A3B7E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fr-FR" b="0" dirty="0">
                  <a:latin typeface="Trebuchet MS" pitchFamily="34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657338" y="4729416"/>
            <a:ext cx="6059267" cy="665070"/>
            <a:chOff x="411" y="3158"/>
            <a:chExt cx="3512" cy="409"/>
          </a:xfrm>
        </p:grpSpPr>
        <p:sp>
          <p:nvSpPr>
            <p:cNvPr id="6161" name="Text Box 5"/>
            <p:cNvSpPr txBox="1">
              <a:spLocks noChangeArrowheads="1"/>
            </p:cNvSpPr>
            <p:nvPr/>
          </p:nvSpPr>
          <p:spPr bwMode="auto">
            <a:xfrm>
              <a:off x="411" y="3385"/>
              <a:ext cx="349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1" tIns="45710" rIns="91421" bIns="45710">
              <a:spAutoFit/>
            </a:bodyPr>
            <a:lstStyle>
              <a:lvl1pPr marL="268288" indent="-268288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itchFamily="2" charset="2"/>
                <a:buChar char="§"/>
                <a:tabLst>
                  <a:tab pos="1431925" algn="l"/>
                </a:tabLst>
              </a:pPr>
              <a:r>
                <a:rPr lang="fr-FR" sz="1200" b="0" dirty="0">
                  <a:solidFill>
                    <a:srgbClr val="28478C"/>
                  </a:solidFill>
                  <a:latin typeface="Trebuchet MS" pitchFamily="34" charset="0"/>
                </a:rPr>
                <a:t>HTML5 (CSS3, JavaScript, HTML5…)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,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 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C/C++, </a:t>
              </a:r>
              <a:r>
                <a:rPr lang="en-US" sz="1200" b="0" dirty="0" err="1" smtClean="0">
                  <a:solidFill>
                    <a:srgbClr val="28478C"/>
                  </a:solidFill>
                  <a:latin typeface="Trebuchet MS" pitchFamily="34" charset="0"/>
                </a:rPr>
                <a:t>websockets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 , CAN, TCP/IP</a:t>
              </a:r>
            </a:p>
          </p:txBody>
        </p:sp>
        <p:grpSp>
          <p:nvGrpSpPr>
            <p:cNvPr id="6162" name="Group 15"/>
            <p:cNvGrpSpPr>
              <a:grpSpLocks/>
            </p:cNvGrpSpPr>
            <p:nvPr/>
          </p:nvGrpSpPr>
          <p:grpSpPr bwMode="auto">
            <a:xfrm>
              <a:off x="431" y="3158"/>
              <a:ext cx="3492" cy="228"/>
              <a:chOff x="295" y="3339"/>
              <a:chExt cx="3628" cy="228"/>
            </a:xfrm>
          </p:grpSpPr>
          <p:sp>
            <p:nvSpPr>
              <p:cNvPr id="6163" name="Text Box 16"/>
              <p:cNvSpPr txBox="1">
                <a:spLocks noChangeArrowheads="1"/>
              </p:cNvSpPr>
              <p:nvPr/>
            </p:nvSpPr>
            <p:spPr bwMode="auto">
              <a:xfrm>
                <a:off x="299" y="3339"/>
                <a:ext cx="3624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16" tIns="45709" rIns="91416" bIns="45709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A3B7E5"/>
                    </a:solidFill>
                    <a:latin typeface="Trebuchet MS" pitchFamily="34" charset="0"/>
                  </a:rPr>
                  <a:t>Technical </a:t>
                </a:r>
                <a:r>
                  <a:rPr lang="en-US" b="0" dirty="0">
                    <a:solidFill>
                      <a:srgbClr val="A3B7E5"/>
                    </a:solidFill>
                    <a:latin typeface="Trebuchet MS" pitchFamily="34" charset="0"/>
                  </a:rPr>
                  <a:t>Environment</a:t>
                </a:r>
              </a:p>
            </p:txBody>
          </p:sp>
          <p:sp>
            <p:nvSpPr>
              <p:cNvPr id="6164" name="Line 17"/>
              <p:cNvSpPr>
                <a:spLocks noChangeShapeType="1"/>
              </p:cNvSpPr>
              <p:nvPr/>
            </p:nvSpPr>
            <p:spPr bwMode="auto">
              <a:xfrm>
                <a:off x="295" y="3567"/>
                <a:ext cx="3628" cy="0"/>
              </a:xfrm>
              <a:prstGeom prst="line">
                <a:avLst/>
              </a:prstGeom>
              <a:noFill/>
              <a:ln w="9525">
                <a:solidFill>
                  <a:srgbClr val="A3B7E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fr-FR" b="0">
                  <a:latin typeface="Trebuchet MS" pitchFamily="34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709100" y="930977"/>
            <a:ext cx="6093773" cy="1681373"/>
            <a:chOff x="411" y="845"/>
            <a:chExt cx="3532" cy="1034"/>
          </a:xfrm>
        </p:grpSpPr>
        <p:sp>
          <p:nvSpPr>
            <p:cNvPr id="6157" name="Text Box 3"/>
            <p:cNvSpPr txBox="1">
              <a:spLocks noChangeArrowheads="1"/>
            </p:cNvSpPr>
            <p:nvPr/>
          </p:nvSpPr>
          <p:spPr bwMode="auto">
            <a:xfrm>
              <a:off x="411" y="1073"/>
              <a:ext cx="3532" cy="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1" tIns="45710" rIns="91421" bIns="4571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65" charset="-128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Facing </a:t>
              </a:r>
              <a:r>
                <a:rPr lang="en-US" sz="1200" b="0" dirty="0">
                  <a:solidFill>
                    <a:srgbClr val="28478C"/>
                  </a:solidFill>
                  <a:latin typeface="Trebuchet MS" pitchFamily="34" charset="0"/>
                </a:rPr>
                <a:t>with the growing development 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of highly promising technologies </a:t>
              </a:r>
              <a:r>
                <a:rPr lang="en-US" sz="1200" b="0" dirty="0">
                  <a:solidFill>
                    <a:srgbClr val="28478C"/>
                  </a:solidFill>
                  <a:latin typeface="Trebuchet MS" pitchFamily="34" charset="0"/>
                </a:rPr>
                <a:t>from the 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web , MATIS </a:t>
              </a:r>
              <a:r>
                <a:rPr lang="en-US" sz="1200" b="0" dirty="0">
                  <a:solidFill>
                    <a:srgbClr val="28478C"/>
                  </a:solidFill>
                  <a:latin typeface="Trebuchet MS" pitchFamily="34" charset="0"/>
                </a:rPr>
                <a:t>has launched a project to develop rich UI based on the opportunities and benefits of HTML5, including among others the remote accessibility and platform independence. 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The </a:t>
              </a:r>
              <a:r>
                <a:rPr lang="en-US" sz="1200" b="0" dirty="0">
                  <a:solidFill>
                    <a:srgbClr val="28478C"/>
                  </a:solidFill>
                  <a:latin typeface="Trebuchet MS" pitchFamily="34" charset="0"/>
                </a:rPr>
                <a:t>proposed target is the automotive world and especially infotainment systems. The challenge is to show the reliability, effectiveness and relevancy of 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HTML5 technologies for </a:t>
              </a:r>
              <a:r>
                <a:rPr lang="en-US" sz="1200" b="0" dirty="0">
                  <a:solidFill>
                    <a:srgbClr val="28478C"/>
                  </a:solidFill>
                  <a:latin typeface="Trebuchet MS" pitchFamily="34" charset="0"/>
                </a:rPr>
                <a:t>the embedded world</a:t>
              </a:r>
              <a:r>
                <a:rPr lang="en-US" sz="1200" b="0" dirty="0" smtClean="0">
                  <a:solidFill>
                    <a:srgbClr val="28478C"/>
                  </a:solidFill>
                  <a:latin typeface="Trebuchet MS" pitchFamily="34" charset="0"/>
                </a:rPr>
                <a:t>.</a:t>
              </a:r>
              <a:endParaRPr lang="en-US" sz="1200" b="0" dirty="0">
                <a:solidFill>
                  <a:srgbClr val="28478C"/>
                </a:solidFill>
                <a:latin typeface="Trebuchet MS" pitchFamily="34" charset="0"/>
              </a:endParaRPr>
            </a:p>
          </p:txBody>
        </p:sp>
        <p:grpSp>
          <p:nvGrpSpPr>
            <p:cNvPr id="6158" name="Group 20"/>
            <p:cNvGrpSpPr>
              <a:grpSpLocks/>
            </p:cNvGrpSpPr>
            <p:nvPr/>
          </p:nvGrpSpPr>
          <p:grpSpPr bwMode="auto">
            <a:xfrm>
              <a:off x="431" y="845"/>
              <a:ext cx="3492" cy="228"/>
              <a:chOff x="295" y="3339"/>
              <a:chExt cx="3628" cy="228"/>
            </a:xfrm>
          </p:grpSpPr>
          <p:sp>
            <p:nvSpPr>
              <p:cNvPr id="6159" name="Text Box 21"/>
              <p:cNvSpPr txBox="1">
                <a:spLocks noChangeArrowheads="1"/>
              </p:cNvSpPr>
              <p:nvPr/>
            </p:nvSpPr>
            <p:spPr bwMode="auto">
              <a:xfrm>
                <a:off x="299" y="3339"/>
                <a:ext cx="3624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16" tIns="45709" rIns="91416" bIns="45709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pitchFamily="-65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dirty="0" smtClean="0">
                    <a:solidFill>
                      <a:srgbClr val="A3B7E5"/>
                    </a:solidFill>
                    <a:latin typeface="Trebuchet MS" pitchFamily="34" charset="0"/>
                  </a:rPr>
                  <a:t>Context &amp; Involvement</a:t>
                </a:r>
                <a:endParaRPr lang="en-US" b="0" dirty="0">
                  <a:solidFill>
                    <a:srgbClr val="A3B7E5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160" name="Line 22"/>
              <p:cNvSpPr>
                <a:spLocks noChangeShapeType="1"/>
              </p:cNvSpPr>
              <p:nvPr/>
            </p:nvSpPr>
            <p:spPr bwMode="auto">
              <a:xfrm>
                <a:off x="295" y="3567"/>
                <a:ext cx="3628" cy="0"/>
              </a:xfrm>
              <a:prstGeom prst="line">
                <a:avLst/>
              </a:prstGeom>
              <a:noFill/>
              <a:ln w="9525">
                <a:solidFill>
                  <a:srgbClr val="A3B7E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fr-FR" b="0" dirty="0">
                  <a:latin typeface="Trebuchet MS" pitchFamily="34" charset="0"/>
                </a:endParaRPr>
              </a:p>
            </p:txBody>
          </p:sp>
        </p:grpSp>
      </p:grpSp>
      <p:sp>
        <p:nvSpPr>
          <p:cNvPr id="23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360160" y="6715551"/>
            <a:ext cx="2895600" cy="2331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74" tIns="45588" rIns="91174" bIns="45588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rgbClr val="28478C"/>
                </a:solidFill>
                <a:latin typeface="Agency FB" pitchFamily="34" charset="0"/>
                <a:ea typeface="MS PGothic" pitchFamily="34" charset="-128"/>
                <a:cs typeface="Arial" charset="0"/>
              </a:defRPr>
            </a:lvl1pPr>
            <a:lvl2pPr marL="725282" indent="-278947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28478C"/>
                </a:solidFill>
                <a:latin typeface="Agency FB" pitchFamily="34" charset="0"/>
                <a:ea typeface="MS PGothic" pitchFamily="34" charset="-128"/>
                <a:cs typeface="Arial" charset="0"/>
              </a:defRPr>
            </a:lvl2pPr>
            <a:lvl3pPr marL="1115817" indent="-22316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28478C"/>
                </a:solidFill>
                <a:latin typeface="Agency FB" pitchFamily="34" charset="0"/>
                <a:ea typeface="MS PGothic" pitchFamily="34" charset="-128"/>
                <a:cs typeface="Arial" charset="0"/>
              </a:defRPr>
            </a:lvl3pPr>
            <a:lvl4pPr marL="1562168" indent="-22316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28478C"/>
                </a:solidFill>
                <a:latin typeface="Agency FB" pitchFamily="34" charset="0"/>
                <a:ea typeface="MS PGothic" pitchFamily="34" charset="-128"/>
                <a:cs typeface="Arial" charset="0"/>
              </a:defRPr>
            </a:lvl4pPr>
            <a:lvl5pPr marL="2008459" indent="-22316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28478C"/>
                </a:solidFill>
                <a:latin typeface="Agency FB" pitchFamily="34" charset="0"/>
                <a:ea typeface="MS PGothic" pitchFamily="34" charset="-128"/>
                <a:cs typeface="Arial" charset="0"/>
              </a:defRPr>
            </a:lvl5pPr>
            <a:lvl6pPr marL="2454793" indent="-223160" algn="ctr" defTabSz="892657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28478C"/>
                </a:solidFill>
                <a:latin typeface="Agency FB" pitchFamily="34" charset="0"/>
                <a:ea typeface="MS PGothic" pitchFamily="34" charset="-128"/>
                <a:cs typeface="Arial" charset="0"/>
              </a:defRPr>
            </a:lvl6pPr>
            <a:lvl7pPr marL="2901125" indent="-223160" algn="ctr" defTabSz="892657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28478C"/>
                </a:solidFill>
                <a:latin typeface="Agency FB" pitchFamily="34" charset="0"/>
                <a:ea typeface="MS PGothic" pitchFamily="34" charset="-128"/>
                <a:cs typeface="Arial" charset="0"/>
              </a:defRPr>
            </a:lvl7pPr>
            <a:lvl8pPr marL="3347443" indent="-223160" algn="ctr" defTabSz="892657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28478C"/>
                </a:solidFill>
                <a:latin typeface="Agency FB" pitchFamily="34" charset="0"/>
                <a:ea typeface="MS PGothic" pitchFamily="34" charset="-128"/>
                <a:cs typeface="Arial" charset="0"/>
              </a:defRPr>
            </a:lvl8pPr>
            <a:lvl9pPr marL="3793767" indent="-223160" algn="ctr" defTabSz="892657" rtl="0" eaLnBrk="0" fontAlgn="base" latinLnBrk="0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28478C"/>
                </a:solidFill>
                <a:latin typeface="Agency FB" pitchFamily="34" charset="0"/>
                <a:ea typeface="MS PGothic" pitchFamily="34" charset="-128"/>
                <a:cs typeface="Arial" charset="0"/>
              </a:defRPr>
            </a:lvl9pPr>
          </a:lstStyle>
          <a:p>
            <a:pPr algn="r" eaLnBrk="1" hangingPunct="1"/>
            <a:endParaRPr lang="fr-FR" b="0" dirty="0">
              <a:solidFill>
                <a:srgbClr val="FFFFFF"/>
              </a:solidFill>
              <a:latin typeface="Trebuchet MS" pitchFamily="34" charset="0"/>
            </a:endParaRPr>
          </a:p>
        </p:txBody>
      </p: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2294420257"/>
              </p:ext>
            </p:extLst>
          </p:nvPr>
        </p:nvGraphicFramePr>
        <p:xfrm>
          <a:off x="254301" y="5916083"/>
          <a:ext cx="8028369" cy="609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1168903" y="559628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2014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847762" y="562486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2015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24" y="742677"/>
            <a:ext cx="2747871" cy="14561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70" y="2791151"/>
            <a:ext cx="2267899" cy="1360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36" y="3893432"/>
            <a:ext cx="1925082" cy="1155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06" y="2579310"/>
            <a:ext cx="1516609" cy="909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Flèche angle droit à deux pointes 28"/>
          <p:cNvSpPr/>
          <p:nvPr/>
        </p:nvSpPr>
        <p:spPr bwMode="auto">
          <a:xfrm>
            <a:off x="7561178" y="2198813"/>
            <a:ext cx="334792" cy="1006025"/>
          </a:xfrm>
          <a:prstGeom prst="leftUpArrow">
            <a:avLst>
              <a:gd name="adj1" fmla="val 7284"/>
              <a:gd name="adj2" fmla="val 15922"/>
              <a:gd name="adj3" fmla="val 25000"/>
            </a:avLst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cap="flat" cmpd="sng" algn="ctr">
            <a:solidFill>
              <a:srgbClr val="28478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28478C"/>
              </a:solidFill>
              <a:effectLst/>
              <a:latin typeface="Agency FB" pitchFamily="34" charset="0"/>
            </a:endParaRPr>
          </a:p>
        </p:txBody>
      </p:sp>
      <p:sp>
        <p:nvSpPr>
          <p:cNvPr id="50" name="Flèche angle droit à deux pointes 49"/>
          <p:cNvSpPr/>
          <p:nvPr/>
        </p:nvSpPr>
        <p:spPr bwMode="auto">
          <a:xfrm flipH="1">
            <a:off x="8036215" y="2198814"/>
            <a:ext cx="336318" cy="1370009"/>
          </a:xfrm>
          <a:prstGeom prst="leftUpArrow">
            <a:avLst>
              <a:gd name="adj1" fmla="val 7284"/>
              <a:gd name="adj2" fmla="val 15922"/>
              <a:gd name="adj3" fmla="val 25000"/>
            </a:avLst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cap="flat" cmpd="sng" algn="ctr">
            <a:solidFill>
              <a:srgbClr val="28478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28478C"/>
              </a:solidFill>
              <a:effectLst/>
              <a:latin typeface="Agency FB" pitchFamily="34" charset="0"/>
            </a:endParaRPr>
          </a:p>
        </p:txBody>
      </p:sp>
      <p:sp>
        <p:nvSpPr>
          <p:cNvPr id="33" name="Double flèche verticale 32"/>
          <p:cNvSpPr/>
          <p:nvPr/>
        </p:nvSpPr>
        <p:spPr bwMode="auto">
          <a:xfrm>
            <a:off x="7931483" y="2198814"/>
            <a:ext cx="70122" cy="1953076"/>
          </a:xfrm>
          <a:prstGeom prst="upDownArrow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cap="flat" cmpd="sng" algn="ctr">
            <a:solidFill>
              <a:srgbClr val="28478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rgbClr val="28478C"/>
              </a:solidFill>
              <a:effectLst/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110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oBUxAcbcfMlNSIEDCPB7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BqnXc0PelHoShsCC786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VzbfU3eQH5ukFa1MOGyj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9vdW8Mh9uKILBKKpc0X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KB7rXNyjfTLGpF2YVsyy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BTzh2puymPCbLBPGPuAb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ZUk4me4ux2n00dSFL8OH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4dUq8eD4XpeLUEXX2gt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OLBBO9IsmNi3Q6aW5QR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LejdIN5yeFEup9Pwqtlv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sQOQN6aCZPuQZniArVm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pmH06yqo6zUjLspR0Zo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UEhvZAvJXzWcJCkser3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4xbwUDtuKxAqMjoIgyR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TMIYQDHcsyABHfeqQLE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kz6frD83jjCKhcw8uvRY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GcKWd7AqAYYSr9SAb34p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YXY2THg8JXueTTvvp0s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MoKngUkNT7RodMYadSa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odgY5GE3WlylbAiwrmOV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nuFIweNzIgoL0x7hPD9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QSBoSGrOEkX1PLjm9pg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WpzKp9waMdcREM78m67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5hTuSwuBcqkIwIGH1eIC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NYHlYsuKzNUxVbO7hih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OX7wf03aeHGSCA23a3G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X6RVkeOPD7w3aJesdtH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Q2zd5d7dNw5q00FjGOl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myqiPIQckfPKgOm69AHp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XJJdNTNS398hG0MMopn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AfKQXzFLHEfnAGzBVWp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CZ8ljmbi2JN69ttWVddh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2jp5cMuqbLEUDLICfiz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zux57Y0ceUe9WPVeapO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OW4J0hETFc3v7y0BuIZem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rfQIdjXUI2QwJVy6Evp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FtOTG18aA0Xx2ifpLHej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iq50F3KjczvHzmUjCWMx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ybTfRfJIKcytanOGl4qh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1kISur4ixEJsRT7qcuzu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86bwvWAH7a1a9yxYLiD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JIwUzVSWHkyJbCGXV8H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rGJyTdJhQnDfnt0BnFOb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CqmVhNmvKPmagPa01Ec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6WedWkK21m6K4jbYWVU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S16BMxpODL2hlOLReQIx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SccbrmDaY2dqkqG4Q2KI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4wKQP3Ihw8yh420LSno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xEYLiR5RAU0S8GrAxzr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R2lD459mjXC0Z6S4LQb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hcUjkiQOoHysMWpEN0I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2f7HlItOBvRxdK9JKLRwv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swjVE73bWj3eWMCYzn0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VzbfU3eQH5ukFa1MOGyj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9vdW8Mh9uKILBKKpc0X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KB7rXNyjfTLGpF2YVsy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doaF5wwInnrpcIUGRlfo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BTzh2puymPCbLBPGPuAb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ZUk4me4ux2n00dSFL8OH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4dUq8eD4XpeLUEXX2gt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OLBBO9IsmNi3Q6aW5QR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LejdIN5yeFEup9Pwqtlv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sQOQN6aCZPuQZniArVm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pmH06yqo6zUjLspR0ZoB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TMIYQDHcsyABHfeqQLE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kz6frD83jjCKhcw8uvR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GcKWd7AqAYYSr9SAb34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J4hFNJQLoEPiBOHr7sTiU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YXY2THg8JXueTTvvp0s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MoKngUkNT7RodMYadSa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odgY5GE3WlylbAiwrmOV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nuFIweNzIgoL0x7hPD9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QSBoSGrOEkX1PLjm9pgm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WpzKp9waMdcREM78m67U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NYHlYsuKzNUxVbO7hih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OX7wf03aeHGSCA23a3G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X6RVkeOPD7w3aJesdtHp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Q2zd5d7dNw5q00FjGOl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QVB3XxYmiPQtkS0iNFWY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myqiPIQckfPKgOm69AHp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XJJdNTNS398hG0MMopn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AfKQXzFLHEfnAGzBVWp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CZ8ljmbi2JN69ttWVddh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2jp5cMuqbLEUDLICfizp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zux57Y0ceUe9WPVeapOB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rfQIdjXUI2QwJVy6EvpY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FtOTG18aA0Xx2ifpLHej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iq50F3KjczvHzmUjCWMx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ybTfRfJIKcytanOGl4q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7BUcfKTl6vlorKbGSdq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1kISur4ixEJsRT7qcuzu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86bwvWAH7a1a9yxYLiDs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JIwUzVSWHkyJbCGXV8H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rGJyTdJhQnDfnt0BnFOb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CqmVhNmvKPmagPa01Ec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6WedWkK21m6K4jbYWVU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SccbrmDaY2dqkqG4Q2KI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4wKQP3Ihw8yh420LSno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xEYLiR5RAU0S8GrAxzr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R2lD459mjXC0Z6S4LQb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sLkny6a6CXpWeN09Lids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hcUjkiQOoHysMWpEN0I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2f7HlItOBvRxdK9JKLRwv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swjVE73bWj3eWMCYzn0N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GVzbfU3eQH5ukFa1MOGyj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9vdW8Mh9uKILBKKpc0X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KB7rXNyjfTLGpF2YVsy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BTzh2puymPCbLBPGPuAb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ZUk4me4ux2n00dSFL8OH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4dUq8eD4XpeLUEXX2gt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OLBBO9IsmNi3Q6aW5QR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0gM7lc7fwOC1SG1gtw93b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k7Vrg67MIyr4EQzPGDJft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XLejdIN5yeFEup9Pwqtlv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sQOQN6aCZPuQZniArVmN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pmH06yqo6zUjLspR0ZoB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NiwU4JTjrUKfm2nTeGcM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bzIqjN7Ozlzst3fqbNkq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rcWbw7VcOAJqdr6Q3ZP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999AWBzJHfMatejVAEN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UplnzNGgEi6W3N1WbjC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2YRw7oartTFeJey2M3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4xbwUDtuKxAqMjoIgyR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2nyhIChP1sT9XrF0dLH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5NXUajvvz6CruOXCVQc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sQOQN6aCZPuQZniArVm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pmH06yqo6zUjLspR0Zo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9Mcu8Ih1SRCBDKsQY40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wKwvrQsZSL236Wzip4q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TmVOQ7FITnM1Pi5Nl4E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sHcAYUnZCxzoARazDZlk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g47gcBIlpQMrEJeSciJ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DerVeI5jCZA1WwRDaoT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OqvQo781qAP3rSPgn0g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QDNI0z7knD35q0qojXb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cT4ZNT0TV4k0zS2G7zT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0msPQZGiUCfRqTD1Lek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LpqylDQBIsL0TIwY31c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RPXBlm4XqAjKDl8IYwe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HLHr926NFMJt1B2phE3sj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haNWfiq93t5xwWcMRHv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0Apcbc1MOMFyTZRbIyX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5nBdaQLX0Rz8acw36d8h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SY3dUFYWQvsVv1AX2a1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NYLOEEFrJQpqNvDaWV5Z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3FfHus9aXfOv40iof1iu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qmfJJMZRX6jue2zyE7EHI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76M9lDTb4waR7Giy0EUmh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vg7XryXwQ9if9XAqlXL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g5ow0FaYaqZXVnxwnVWU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mVSg670NlQkygTeFsC7Z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Or9BpezpvLKbTc5asPw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VAGGbGu9UN0F6r6uILe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N502Ah9itgTlwyVJ2SU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ae5E4X7LPR8mNAF95cZB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LLUxzYIl1XHQUMXWdbbI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9NWeTX9Vp3sISYVOkEY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WStTYj3PEVWPUbTXYQI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q9yLcQDf1hWWtj9JZlbX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M05lSKiXiuKXrjlc7dc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2hS77Ig6u1JrGzRdPloM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ESYHANfQmNWlmnxGRXSW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bwRPoMdXLeb777DiX36V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NC5WNwggjsPFrMbIYR48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afqydEVSW3KnTLSAgWH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TTMIYQDHcsyABHfeqQLE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kz6frD83jjCKhcw8uvR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5GcKWd7AqAYYSr9SAb34p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YXY2THg8JXueTTvvp0s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MoKngUkNT7RodMYadSa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1odgY5GE3WlylbAiwrmO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KFqLas9jQOJeOvpTXUS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nuFIweNzIgoL0x7hPD9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QSBoSGrOEkX1PLjm9pg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WpzKp9waMdcREM78m67U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NYHlYsuKzNUxVbO7hih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OX7wf03aeHGSCA23a3G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X6RVkeOPD7w3aJesdtH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Q2zd5d7dNw5q00FjGOl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zmyqiPIQckfPKgOm69AH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XJJdNTNS398hG0MMopn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AfKQXzFLHEfnAGzBVWp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gveNFjxzx8ZCo8rGW5EkH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CZ8ljmbi2JN69ttWVddh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2jp5cMuqbLEUDLICfizp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zux57Y0ceUe9WPVeapOB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2rfQIdjXUI2QwJVy6EvpY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FtOTG18aA0Xx2ifpLHej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biq50F3KjczvHzmUjCWMx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ybTfRfJIKcytanOGl4qh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1kISur4ixEJsRT7qcuzu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i86bwvWAH7a1a9yxYLiD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JIwUzVSWHkyJbCGXV8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Xl2HqrrSzJut9bXv8BJi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rGJyTdJhQnDfnt0BnFOb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CqmVhNmvKPmagPa01Ec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6WedWkK21m6K4jbYWVU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OSccbrmDaY2dqkqG4Q2KI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04wKQP3Ihw8yh420LSno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xEYLiR5RAU0S8GrAxzr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4R2lD459mjXC0Z6S4LQb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hcUjkiQOoHysMWpEN0I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2f7HlItOBvRxdK9JKLRwv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VswjVE73bWj3eWMCYzn0N"/>
</p:tagLst>
</file>

<file path=ppt/theme/theme1.xml><?xml version="1.0" encoding="utf-8"?>
<a:theme xmlns:a="http://schemas.openxmlformats.org/drawingml/2006/main" name="1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30_Common MATIS Groupe">
  <a:themeElements>
    <a:clrScheme name="1_Common MATIS Grou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mmon MATIS Group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mmon MATIS Grou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1_Common MATIS Groupe">
  <a:themeElements>
    <a:clrScheme name="1_Common MATIS Grou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mmon MATIS Group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mmon MATIS Grou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8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ATIS Principale">
  <a:themeElements>
    <a:clrScheme name="MATIS Principa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TIS Principa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DDDDDD"/>
            </a:gs>
          </a:gsLst>
          <a:lin ang="5400000" scaled="1"/>
        </a:gradFill>
        <a:ln w="9525" cap="flat" cmpd="sng" algn="ctr">
          <a:solidFill>
            <a:srgbClr val="28478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28478C"/>
            </a:solidFill>
            <a:effectLst/>
            <a:latin typeface="Agency FB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DDDDDD"/>
            </a:gs>
          </a:gsLst>
          <a:lin ang="5400000" scaled="1"/>
        </a:gradFill>
        <a:ln w="9525" cap="flat" cmpd="sng" algn="ctr">
          <a:solidFill>
            <a:srgbClr val="28478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28478C"/>
            </a:solidFill>
            <a:effectLst/>
            <a:latin typeface="Agency FB" pitchFamily="34" charset="0"/>
          </a:defRPr>
        </a:defPPr>
      </a:lstStyle>
    </a:lnDef>
  </a:objectDefaults>
  <a:extraClrSchemeLst>
    <a:extraClrScheme>
      <a:clrScheme name="MATIS Princip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4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5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7_MATIS Principale">
  <a:themeElements>
    <a:clrScheme name="MATIS Principa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TIS Principa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DDDDDD"/>
            </a:gs>
          </a:gsLst>
          <a:lin ang="5400000" scaled="1"/>
        </a:gradFill>
        <a:ln w="9525" cap="flat" cmpd="sng" algn="ctr">
          <a:solidFill>
            <a:srgbClr val="28478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28478C"/>
            </a:solidFill>
            <a:effectLst/>
            <a:latin typeface="Agency FB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100000">
              <a:srgbClr val="DDDDDD"/>
            </a:gs>
          </a:gsLst>
          <a:lin ang="5400000" scaled="1"/>
        </a:gradFill>
        <a:ln w="9525" cap="flat" cmpd="sng" algn="ctr">
          <a:solidFill>
            <a:srgbClr val="28478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1" i="0" u="none" strike="noStrike" cap="none" normalizeH="0" baseline="0" smtClean="0">
            <a:ln>
              <a:noFill/>
            </a:ln>
            <a:solidFill>
              <a:srgbClr val="28478C"/>
            </a:solidFill>
            <a:effectLst/>
            <a:latin typeface="Agency FB" pitchFamily="34" charset="0"/>
          </a:defRPr>
        </a:defPPr>
      </a:lstStyle>
    </a:lnDef>
  </a:objectDefaults>
  <a:extraClrSchemeLst>
    <a:extraClrScheme>
      <a:clrScheme name="MATIS Princip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TIS Principa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TIS Principa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7_Conception personnalisé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9_Common MATIS Groupe">
  <a:themeElements>
    <a:clrScheme name="1_Common MATIS Grou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mmon MATIS Group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mmon MATIS Grou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mon MATIS Grou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mon MATIS Grou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ATIS Principal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26142</TotalTime>
  <Words>198</Words>
  <Application>Microsoft Office PowerPoint</Application>
  <PresentationFormat>Personnalisé</PresentationFormat>
  <Paragraphs>24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12</vt:i4>
      </vt:variant>
      <vt:variant>
        <vt:lpstr>Titres des diapositives</vt:lpstr>
      </vt:variant>
      <vt:variant>
        <vt:i4>1</vt:i4>
      </vt:variant>
    </vt:vector>
  </HeadingPairs>
  <TitlesOfParts>
    <vt:vector size="13" baseType="lpstr">
      <vt:lpstr>1_Conception personnalisée</vt:lpstr>
      <vt:lpstr>2_Conception personnalisée</vt:lpstr>
      <vt:lpstr>3_Conception personnalisée</vt:lpstr>
      <vt:lpstr>MATIS Principale</vt:lpstr>
      <vt:lpstr>14_Conception personnalisée</vt:lpstr>
      <vt:lpstr>15_Conception personnalisée</vt:lpstr>
      <vt:lpstr>7_MATIS Principale</vt:lpstr>
      <vt:lpstr>17_Conception personnalisée</vt:lpstr>
      <vt:lpstr>29_Common MATIS Groupe</vt:lpstr>
      <vt:lpstr>30_Common MATIS Groupe</vt:lpstr>
      <vt:lpstr>31_Common MATIS Groupe</vt:lpstr>
      <vt:lpstr>18_Conception personnalisée</vt:lpstr>
      <vt:lpstr>Présentation PowerPoint</vt:lpstr>
    </vt:vector>
  </TitlesOfParts>
  <Company>MATIS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générale</dc:title>
  <dc:creator>Victor MAMEAUX</dc:creator>
  <cp:lastModifiedBy>EPR_Consultant07</cp:lastModifiedBy>
  <cp:revision>583</cp:revision>
  <cp:lastPrinted>2012-02-29T17:50:10Z</cp:lastPrinted>
  <dcterms:created xsi:type="dcterms:W3CDTF">2009-12-01T09:05:02Z</dcterms:created>
  <dcterms:modified xsi:type="dcterms:W3CDTF">2014-03-21T09:55:50Z</dcterms:modified>
</cp:coreProperties>
</file>