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6" r:id="rId5"/>
    <p:sldId id="267" r:id="rId6"/>
    <p:sldId id="268" r:id="rId7"/>
    <p:sldId id="265" r:id="rId8"/>
    <p:sldId id="263" r:id="rId9"/>
    <p:sldId id="264" r:id="rId10"/>
    <p:sldId id="26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999"/>
    <a:srgbClr val="856BA5"/>
    <a:srgbClr val="D9C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23" autoAdjust="0"/>
  </p:normalViewPr>
  <p:slideViewPr>
    <p:cSldViewPr>
      <p:cViewPr varScale="1">
        <p:scale>
          <a:sx n="162" d="100"/>
          <a:sy n="162" d="100"/>
        </p:scale>
        <p:origin x="144" y="1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C82D5-F6A0-4F68-8F2E-2C34AE32319F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9C31-75A6-4F99-8EE5-F57A74CF75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1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724C-0DE3-465F-A4F5-9286499B1CB8}" type="datetimeFigureOut">
              <a:rPr lang="zh-CN" altLang="en-US" smtClean="0"/>
              <a:pPr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B018-2AA7-46D9-94C4-DCF627A037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599642"/>
            <a:ext cx="8229600" cy="85725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权限控制模块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客户端示例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angularjs1+jquery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" y="2925237"/>
            <a:ext cx="2899535" cy="2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86" y="-20538"/>
            <a:ext cx="4032448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61" y="-20538"/>
            <a:ext cx="3532427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8" y="1275606"/>
            <a:ext cx="2927329" cy="1542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537" y="339502"/>
            <a:ext cx="2942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步骤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1.</a:t>
            </a:r>
            <a:r>
              <a:rPr lang="zh-CN" altLang="en-US" sz="900" dirty="0" smtClean="0">
                <a:solidFill>
                  <a:srgbClr val="FF0000"/>
                </a:solidFill>
              </a:rPr>
              <a:t>执行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staff.init</a:t>
            </a:r>
            <a:r>
              <a:rPr lang="en-US" altLang="zh-CN" sz="900" dirty="0" smtClean="0">
                <a:solidFill>
                  <a:srgbClr val="FF0000"/>
                </a:solidFill>
              </a:rPr>
              <a:t>(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900" dirty="0" smtClean="0">
                <a:solidFill>
                  <a:srgbClr val="FF0000"/>
                </a:solidFill>
              </a:rPr>
              <a:t>函数</a:t>
            </a:r>
            <a:r>
              <a:rPr lang="en-US" altLang="zh-CN" sz="9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2.</a:t>
            </a:r>
            <a:r>
              <a:rPr lang="zh-CN" altLang="en-US" sz="900" dirty="0" smtClean="0">
                <a:solidFill>
                  <a:srgbClr val="FF0000"/>
                </a:solidFill>
              </a:rPr>
              <a:t>验证用户是否登录</a:t>
            </a:r>
            <a:r>
              <a:rPr lang="en-US" altLang="zh-CN" sz="900" dirty="0" smtClean="0">
                <a:solidFill>
                  <a:srgbClr val="FF0000"/>
                </a:solidFill>
              </a:rPr>
              <a:t>/</a:t>
            </a:r>
            <a:r>
              <a:rPr lang="zh-CN" altLang="en-US" sz="900" dirty="0" smtClean="0">
                <a:solidFill>
                  <a:srgbClr val="FF0000"/>
                </a:solidFill>
              </a:rPr>
              <a:t>验证用户是否过期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3.</a:t>
            </a:r>
            <a:r>
              <a:rPr lang="zh-CN" altLang="en-US" sz="900" dirty="0" smtClean="0">
                <a:solidFill>
                  <a:srgbClr val="FF0000"/>
                </a:solidFill>
              </a:rPr>
              <a:t>未登录</a:t>
            </a:r>
            <a:r>
              <a:rPr lang="en-US" altLang="zh-CN" sz="900" dirty="0" smtClean="0">
                <a:solidFill>
                  <a:srgbClr val="FF0000"/>
                </a:solidFill>
              </a:rPr>
              <a:t>or</a:t>
            </a:r>
            <a:r>
              <a:rPr lang="zh-CN" altLang="en-US" sz="900" dirty="0">
                <a:solidFill>
                  <a:srgbClr val="FF0000"/>
                </a:solidFill>
              </a:rPr>
              <a:t>已过期</a:t>
            </a:r>
            <a:r>
              <a:rPr lang="en-US" altLang="zh-CN" sz="900" dirty="0" smtClean="0">
                <a:solidFill>
                  <a:srgbClr val="FF0000"/>
                </a:solidFill>
              </a:rPr>
              <a:t>,</a:t>
            </a:r>
            <a:r>
              <a:rPr lang="zh-CN" altLang="en-US" sz="900" dirty="0">
                <a:solidFill>
                  <a:srgbClr val="FF0000"/>
                </a:solidFill>
              </a:rPr>
              <a:t>跳</a:t>
            </a:r>
            <a:r>
              <a:rPr lang="zh-CN" altLang="en-US" sz="900" dirty="0" smtClean="0">
                <a:solidFill>
                  <a:srgbClr val="FF0000"/>
                </a:solidFill>
              </a:rPr>
              <a:t>转登录界面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4.</a:t>
            </a:r>
            <a:r>
              <a:rPr lang="zh-CN" altLang="en-US" sz="900" dirty="0" smtClean="0">
                <a:solidFill>
                  <a:srgbClr val="FF0000"/>
                </a:solidFill>
              </a:rPr>
              <a:t>授权还有</a:t>
            </a:r>
            <a:r>
              <a:rPr lang="en-US" altLang="zh-CN" sz="900" dirty="0" smtClean="0">
                <a:solidFill>
                  <a:srgbClr val="FF0000"/>
                </a:solidFill>
              </a:rPr>
              <a:t>10</a:t>
            </a:r>
            <a:r>
              <a:rPr lang="zh-CN" altLang="en-US" sz="900" dirty="0" smtClean="0">
                <a:solidFill>
                  <a:srgbClr val="FF0000"/>
                </a:solidFill>
              </a:rPr>
              <a:t>分钟过期</a:t>
            </a:r>
            <a:r>
              <a:rPr lang="en-US" altLang="zh-CN" sz="900" dirty="0" smtClean="0">
                <a:solidFill>
                  <a:srgbClr val="FF0000"/>
                </a:solidFill>
              </a:rPr>
              <a:t>,</a:t>
            </a:r>
            <a:r>
              <a:rPr lang="zh-CN" altLang="en-US" sz="900" dirty="0" smtClean="0">
                <a:solidFill>
                  <a:srgbClr val="FF0000"/>
                </a:solidFill>
              </a:rPr>
              <a:t>刷新授权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5.</a:t>
            </a:r>
            <a:r>
              <a:rPr lang="zh-CN" altLang="en-US" sz="900" dirty="0" smtClean="0">
                <a:solidFill>
                  <a:srgbClr val="FF0000"/>
                </a:solidFill>
              </a:rPr>
              <a:t>回调执行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900" dirty="0" smtClean="0">
                <a:solidFill>
                  <a:srgbClr val="FF0000"/>
                </a:solidFill>
              </a:rPr>
              <a:t>代码</a:t>
            </a:r>
            <a:endParaRPr lang="en-US" altLang="zh-CN" sz="9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2226461"/>
            <a:ext cx="9144000" cy="33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1312"/>
            <a:ext cx="6511659" cy="43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85" y="411510"/>
            <a:ext cx="7394139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0"/>
            <a:ext cx="6574262" cy="51435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权限模块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数据库设计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4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服务端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权限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验证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3478"/>
            <a:ext cx="9144000" cy="50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30" y="2637041"/>
            <a:ext cx="5220072" cy="2959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230" y="-387295"/>
            <a:ext cx="5204770" cy="295904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权限控制模块依赖关系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47614"/>
            <a:ext cx="25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6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51470"/>
            <a:ext cx="8892480" cy="277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服务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端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-jar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依赖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5287" y="3299088"/>
            <a:ext cx="604867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&lt;groupId&gt;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com.hsd.framework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&lt;artifactId&gt;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hsd-framework-core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&lt;version&gt;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${hsd.framework.version}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&lt;/dependency&gt;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536" y="5555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Web  Boss/portal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5287" y="1066840"/>
            <a:ext cx="604867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&lt;groupId&gt;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com.hsd.framework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&lt;/groupId&gt;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&lt;artifactId&gt;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hsd-framework-web-restful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&lt;/artifactId&gt;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&lt;version&gt;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${hsd.framework.version}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&lt;/version&gt;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529" y="278777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基础服务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65956"/>
            <a:ext cx="1704762" cy="20285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211710"/>
            <a:ext cx="3019048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0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服务端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权限验证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19" y="-9138"/>
            <a:ext cx="3743159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" y="3680445"/>
            <a:ext cx="2774316" cy="1440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" y="3392413"/>
            <a:ext cx="2447619" cy="2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5" y="1563638"/>
            <a:ext cx="2776087" cy="17134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712" y="-9138"/>
            <a:ext cx="4145187" cy="5143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537" y="339502"/>
            <a:ext cx="294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权限控制支持</a:t>
            </a:r>
            <a:r>
              <a:rPr lang="en-US" altLang="zh-CN" sz="900" dirty="0" smtClean="0">
                <a:solidFill>
                  <a:srgbClr val="FF0000"/>
                </a:solidFill>
              </a:rPr>
              <a:t>2</a:t>
            </a:r>
            <a:r>
              <a:rPr lang="zh-CN" altLang="en-US" sz="900" dirty="0" smtClean="0">
                <a:solidFill>
                  <a:srgbClr val="FF0000"/>
                </a:solidFill>
              </a:rPr>
              <a:t>种方式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1.</a:t>
            </a:r>
            <a:r>
              <a:rPr lang="zh-CN" altLang="en-US" sz="900" dirty="0" smtClean="0">
                <a:solidFill>
                  <a:srgbClr val="FF0000"/>
                </a:solidFill>
              </a:rPr>
              <a:t>注解</a:t>
            </a:r>
            <a:r>
              <a:rPr lang="en-US" altLang="zh-CN" sz="900" dirty="0" smtClean="0">
                <a:solidFill>
                  <a:srgbClr val="FF0000"/>
                </a:solidFill>
              </a:rPr>
              <a:t>(</a:t>
            </a:r>
            <a:r>
              <a:rPr lang="zh-CN" altLang="en-US" sz="900" dirty="0" smtClean="0">
                <a:solidFill>
                  <a:srgbClr val="FF0000"/>
                </a:solidFill>
              </a:rPr>
              <a:t>方法级</a:t>
            </a:r>
            <a:r>
              <a:rPr lang="en-US" altLang="zh-CN" sz="9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900" dirty="0" smtClean="0">
                <a:solidFill>
                  <a:srgbClr val="FF0000"/>
                </a:solidFill>
              </a:rPr>
              <a:t>2.</a:t>
            </a:r>
            <a:r>
              <a:rPr lang="zh-CN" altLang="en-US" sz="900" dirty="0" smtClean="0">
                <a:solidFill>
                  <a:srgbClr val="FF0000"/>
                </a:solidFill>
              </a:rPr>
              <a:t>行级权限控制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权限控制支持分布式中的组合服务与基础服务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控制</a:t>
            </a:r>
            <a:r>
              <a:rPr lang="zh-CN" altLang="en-US" sz="900" dirty="0" smtClean="0">
                <a:solidFill>
                  <a:srgbClr val="FF0000"/>
                </a:solidFill>
              </a:rPr>
              <a:t>层默认必须登录</a:t>
            </a:r>
            <a:r>
              <a:rPr lang="en-US" altLang="zh-CN" sz="900" dirty="0" smtClean="0">
                <a:solidFill>
                  <a:srgbClr val="FF0000"/>
                </a:solidFill>
              </a:rPr>
              <a:t>,</a:t>
            </a:r>
            <a:r>
              <a:rPr lang="zh-CN" altLang="en-US" sz="900" dirty="0" smtClean="0">
                <a:solidFill>
                  <a:srgbClr val="FF0000"/>
                </a:solidFill>
              </a:rPr>
              <a:t>如不需登录必须加注解</a:t>
            </a:r>
            <a:r>
              <a:rPr lang="en-US" altLang="zh-CN" sz="900" dirty="0">
                <a:solidFill>
                  <a:srgbClr val="FF0000"/>
                </a:solidFill>
              </a:rPr>
              <a:t>@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NoAuthorize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服务</a:t>
            </a:r>
            <a:r>
              <a:rPr lang="zh-CN" altLang="en-US" sz="900" dirty="0" smtClean="0">
                <a:solidFill>
                  <a:srgbClr val="FF0000"/>
                </a:solidFill>
              </a:rPr>
              <a:t>层默认不需登录 如需权限验证 请主动加权限注解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0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55526"/>
            <a:ext cx="4504765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5526"/>
            <a:ext cx="4501249" cy="51435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1470"/>
            <a:ext cx="8892480" cy="2775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服务端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权限验证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权限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角色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判断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537" y="339502"/>
            <a:ext cx="2942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权限匹配符支持两种类型  </a:t>
            </a:r>
            <a:r>
              <a:rPr lang="en-US" altLang="zh-CN" sz="900" dirty="0" smtClean="0">
                <a:solidFill>
                  <a:srgbClr val="FF0000"/>
                </a:solidFill>
              </a:rPr>
              <a:t>1.</a:t>
            </a:r>
            <a:r>
              <a:rPr lang="zh-CN" altLang="en-US" sz="900" dirty="0" smtClean="0">
                <a:solidFill>
                  <a:srgbClr val="FF0000"/>
                </a:solidFill>
              </a:rPr>
              <a:t>权限匹配符  </a:t>
            </a:r>
            <a:r>
              <a:rPr lang="en-US" altLang="zh-CN" sz="900" dirty="0" smtClean="0">
                <a:solidFill>
                  <a:srgbClr val="FF0000"/>
                </a:solidFill>
              </a:rPr>
              <a:t>2.</a:t>
            </a:r>
            <a:r>
              <a:rPr lang="zh-CN" altLang="en-US" sz="900" dirty="0" smtClean="0">
                <a:solidFill>
                  <a:srgbClr val="FF0000"/>
                </a:solidFill>
              </a:rPr>
              <a:t>角色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</TotalTime>
  <Words>175</Words>
  <Application>Microsoft Office PowerPoint</Application>
  <PresentationFormat>全屏显示(16:9)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</vt:lpstr>
      <vt:lpstr>权限控制模块</vt:lpstr>
      <vt:lpstr>PowerPoint 演示文稿</vt:lpstr>
      <vt:lpstr>PowerPoint 演示文稿</vt:lpstr>
      <vt:lpstr>权限模块-数据库设计</vt:lpstr>
      <vt:lpstr>服务端-权限验证</vt:lpstr>
      <vt:lpstr>权限控制模块依赖关系</vt:lpstr>
      <vt:lpstr>PowerPoint 演示文稿</vt:lpstr>
      <vt:lpstr>服务端-权限验证-</vt:lpstr>
      <vt:lpstr>服务端-权限验证-权限/角色 判断</vt:lpstr>
      <vt:lpstr>客户端示例-angularjs1+jquery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898</cp:revision>
  <dcterms:created xsi:type="dcterms:W3CDTF">2017-02-16T00:58:20Z</dcterms:created>
  <dcterms:modified xsi:type="dcterms:W3CDTF">2017-11-14T03:34:05Z</dcterms:modified>
</cp:coreProperties>
</file>