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7" r:id="rId10"/>
    <p:sldId id="265" r:id="rId11"/>
    <p:sldId id="266" r:id="rId12"/>
    <p:sldId id="267" r:id="rId13"/>
    <p:sldId id="268" r:id="rId14"/>
    <p:sldId id="269" r:id="rId15"/>
    <p:sldId id="297" r:id="rId16"/>
    <p:sldId id="296" r:id="rId17"/>
    <p:sldId id="270" r:id="rId18"/>
    <p:sldId id="271" r:id="rId19"/>
    <p:sldId id="272" r:id="rId20"/>
    <p:sldId id="293" r:id="rId21"/>
    <p:sldId id="295" r:id="rId22"/>
    <p:sldId id="294" r:id="rId23"/>
    <p:sldId id="273" r:id="rId24"/>
    <p:sldId id="274" r:id="rId25"/>
    <p:sldId id="275" r:id="rId26"/>
    <p:sldId id="291" r:id="rId27"/>
    <p:sldId id="292" r:id="rId28"/>
    <p:sldId id="276" r:id="rId29"/>
    <p:sldId id="277" r:id="rId30"/>
    <p:sldId id="288" r:id="rId31"/>
    <p:sldId id="278" r:id="rId32"/>
    <p:sldId id="279" r:id="rId33"/>
    <p:sldId id="289" r:id="rId34"/>
    <p:sldId id="280" r:id="rId35"/>
    <p:sldId id="281" r:id="rId36"/>
    <p:sldId id="290" r:id="rId37"/>
    <p:sldId id="282" r:id="rId38"/>
    <p:sldId id="298" r:id="rId39"/>
    <p:sldId id="283" r:id="rId40"/>
    <p:sldId id="284" r:id="rId41"/>
    <p:sldId id="285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7" autoAdjust="0"/>
    <p:restoredTop sz="94660"/>
  </p:normalViewPr>
  <p:slideViewPr>
    <p:cSldViewPr>
      <p:cViewPr>
        <p:scale>
          <a:sx n="98" d="100"/>
          <a:sy n="98" d="100"/>
        </p:scale>
        <p:origin x="-11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DINIL ISLAM</a:t>
            </a:r>
            <a:endParaRPr lang="en-US" dirty="0" smtClean="0"/>
          </a:p>
          <a:p>
            <a:r>
              <a:rPr lang="en-US" dirty="0" smtClean="0"/>
              <a:t>ID:153402326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List Trash</a:t>
            </a:r>
            <a:endParaRPr lang="en-US" dirty="0"/>
          </a:p>
        </p:txBody>
      </p:sp>
      <p:pic>
        <p:nvPicPr>
          <p:cNvPr id="4" name="Content Placeholder 3" descr="department list tra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7814"/>
            <a:ext cx="8229600" cy="39107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 New Course</a:t>
            </a:r>
            <a:endParaRPr lang="en-US" dirty="0"/>
          </a:p>
        </p:txBody>
      </p:sp>
      <p:pic>
        <p:nvPicPr>
          <p:cNvPr id="4" name="Content Placeholder 3" descr="save cour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4477"/>
            <a:ext cx="8229600" cy="387740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course Already Exist</a:t>
            </a:r>
            <a:endParaRPr lang="en-US" dirty="0"/>
          </a:p>
        </p:txBody>
      </p:sp>
      <p:pic>
        <p:nvPicPr>
          <p:cNvPr id="4" name="Content Placeholder 3" descr="if course ex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3042"/>
            <a:ext cx="8229600" cy="388027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Successfully Created</a:t>
            </a:r>
            <a:endParaRPr lang="en-US" dirty="0"/>
          </a:p>
        </p:txBody>
      </p:sp>
      <p:pic>
        <p:nvPicPr>
          <p:cNvPr id="4" name="Content Placeholder 3" descr="course suc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4830"/>
            <a:ext cx="8229600" cy="387670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List</a:t>
            </a:r>
            <a:endParaRPr lang="en-US" dirty="0"/>
          </a:p>
        </p:txBody>
      </p:sp>
      <p:pic>
        <p:nvPicPr>
          <p:cNvPr id="4" name="Content Placeholder 3" descr="course 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8770"/>
            <a:ext cx="8229600" cy="386882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course information</a:t>
            </a:r>
            <a:endParaRPr lang="en-US" dirty="0"/>
          </a:p>
        </p:txBody>
      </p:sp>
      <p:pic>
        <p:nvPicPr>
          <p:cNvPr id="4" name="Content Placeholder 3" descr="Course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1015"/>
            <a:ext cx="8229600" cy="390433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trash list</a:t>
            </a:r>
            <a:endParaRPr lang="en-US" dirty="0"/>
          </a:p>
        </p:txBody>
      </p:sp>
      <p:pic>
        <p:nvPicPr>
          <p:cNvPr id="4" name="Content Placeholder 3" descr="course-trash-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6266"/>
            <a:ext cx="8229600" cy="387383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select the Dept. to see the courses</a:t>
            </a:r>
            <a:endParaRPr lang="en-US" dirty="0"/>
          </a:p>
        </p:txBody>
      </p:sp>
      <p:pic>
        <p:nvPicPr>
          <p:cNvPr id="6" name="Content Placeholder 5" descr="course list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6546"/>
            <a:ext cx="8229600" cy="381327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Teacher</a:t>
            </a:r>
            <a:endParaRPr lang="en-US" dirty="0"/>
          </a:p>
        </p:txBody>
      </p:sp>
      <p:pic>
        <p:nvPicPr>
          <p:cNvPr id="4" name="Content Placeholder 3" descr="save 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7521"/>
            <a:ext cx="8229600" cy="387132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 list</a:t>
            </a:r>
            <a:endParaRPr lang="en-US" dirty="0"/>
          </a:p>
        </p:txBody>
      </p:sp>
      <p:pic>
        <p:nvPicPr>
          <p:cNvPr id="4" name="Content Placeholder 3" descr="teachers 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7663"/>
            <a:ext cx="8229600" cy="39110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9285"/>
            <a:ext cx="8229600" cy="3867792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Information of a teacher</a:t>
            </a:r>
            <a:endParaRPr lang="en-US" dirty="0"/>
          </a:p>
        </p:txBody>
      </p:sp>
      <p:pic>
        <p:nvPicPr>
          <p:cNvPr id="4" name="Content Placeholder 3" descr="teacher-info-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62"/>
            <a:ext cx="8229600" cy="391623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teachers </a:t>
            </a:r>
            <a:r>
              <a:rPr lang="en-US" dirty="0" err="1" smtClean="0"/>
              <a:t>informatoin</a:t>
            </a:r>
            <a:endParaRPr lang="en-US" dirty="0"/>
          </a:p>
        </p:txBody>
      </p:sp>
      <p:pic>
        <p:nvPicPr>
          <p:cNvPr id="4" name="Content Placeholder 3" descr="teacher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79151"/>
            <a:ext cx="8229600" cy="396806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 trash list</a:t>
            </a:r>
            <a:endParaRPr lang="en-US" dirty="0"/>
          </a:p>
        </p:txBody>
      </p:sp>
      <p:pic>
        <p:nvPicPr>
          <p:cNvPr id="4" name="Content Placeholder 3" descr="teacher-trash-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3607"/>
            <a:ext cx="8229600" cy="391914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course to a Teacher</a:t>
            </a:r>
            <a:endParaRPr lang="en-US" dirty="0"/>
          </a:p>
        </p:txBody>
      </p:sp>
      <p:pic>
        <p:nvPicPr>
          <p:cNvPr id="4" name="Content Placeholder 3" descr="assign course to 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0859"/>
            <a:ext cx="8229600" cy="390464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Student</a:t>
            </a:r>
            <a:endParaRPr lang="en-US" dirty="0"/>
          </a:p>
        </p:txBody>
      </p:sp>
      <p:pic>
        <p:nvPicPr>
          <p:cNvPr id="4" name="Content Placeholder 3" descr="register stud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7221"/>
            <a:ext cx="8229600" cy="393192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list</a:t>
            </a:r>
            <a:endParaRPr lang="en-US" dirty="0"/>
          </a:p>
        </p:txBody>
      </p:sp>
      <p:pic>
        <p:nvPicPr>
          <p:cNvPr id="4" name="Content Placeholder 3" descr="student 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2303"/>
            <a:ext cx="8229600" cy="3901756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trash list</a:t>
            </a:r>
            <a:endParaRPr lang="en-US" dirty="0"/>
          </a:p>
        </p:txBody>
      </p:sp>
      <p:pic>
        <p:nvPicPr>
          <p:cNvPr id="4" name="Content Placeholder 3" descr="student-trash-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9891"/>
            <a:ext cx="8229600" cy="382658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student information</a:t>
            </a:r>
            <a:endParaRPr lang="en-US" dirty="0"/>
          </a:p>
        </p:txBody>
      </p:sp>
      <p:pic>
        <p:nvPicPr>
          <p:cNvPr id="4" name="Content Placeholder 3" descr="student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8591"/>
            <a:ext cx="8229600" cy="398918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</a:t>
            </a:r>
            <a:endParaRPr lang="en-US" dirty="0"/>
          </a:p>
        </p:txBody>
      </p:sp>
      <p:pic>
        <p:nvPicPr>
          <p:cNvPr id="4" name="Content Placeholder 3" descr="enroll in acour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8390"/>
            <a:ext cx="8229600" cy="388958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Enrolled course list</a:t>
            </a:r>
            <a:endParaRPr lang="en-US" dirty="0"/>
          </a:p>
        </p:txBody>
      </p:sp>
      <p:pic>
        <p:nvPicPr>
          <p:cNvPr id="4" name="Content Placeholder 3" descr="enrolled course 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5910"/>
            <a:ext cx="8229600" cy="387454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home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2298"/>
            <a:ext cx="8229600" cy="3861767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enrolled courses</a:t>
            </a:r>
            <a:endParaRPr lang="en-US" dirty="0"/>
          </a:p>
        </p:txBody>
      </p:sp>
      <p:pic>
        <p:nvPicPr>
          <p:cNvPr id="4" name="Content Placeholder 3" descr="Enroll-course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4748"/>
            <a:ext cx="8229600" cy="3796866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 student result</a:t>
            </a:r>
            <a:endParaRPr lang="en-US" dirty="0"/>
          </a:p>
        </p:txBody>
      </p:sp>
      <p:pic>
        <p:nvPicPr>
          <p:cNvPr id="4" name="Content Placeholder 3" descr="save student res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4768"/>
            <a:ext cx="8229600" cy="3916827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student result</a:t>
            </a:r>
            <a:endParaRPr lang="en-US" dirty="0"/>
          </a:p>
        </p:txBody>
      </p:sp>
      <p:pic>
        <p:nvPicPr>
          <p:cNvPr id="4" name="Content Placeholder 3" descr="view student res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0704"/>
            <a:ext cx="8229600" cy="3904954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update</a:t>
            </a:r>
            <a:endParaRPr lang="en-US" dirty="0"/>
          </a:p>
        </p:txBody>
      </p:sp>
      <p:pic>
        <p:nvPicPr>
          <p:cNvPr id="4" name="Content Placeholder 3" descr="Result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0164"/>
            <a:ext cx="8229600" cy="394603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PDF of student result</a:t>
            </a:r>
            <a:endParaRPr lang="en-US" dirty="0"/>
          </a:p>
        </p:txBody>
      </p:sp>
      <p:pic>
        <p:nvPicPr>
          <p:cNvPr id="4" name="Content Placeholder 3" descr="make pd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5034"/>
            <a:ext cx="8229600" cy="3856294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</a:t>
            </a:r>
            <a:r>
              <a:rPr lang="en-US" dirty="0" err="1" smtClean="0"/>
              <a:t>Classrom</a:t>
            </a:r>
            <a:endParaRPr lang="en-US" dirty="0"/>
          </a:p>
        </p:txBody>
      </p:sp>
      <p:pic>
        <p:nvPicPr>
          <p:cNvPr id="4" name="Content Placeholder 3" descr="allocate classroo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4065"/>
            <a:ext cx="8229600" cy="3898232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classroom</a:t>
            </a:r>
            <a:endParaRPr lang="en-US" dirty="0"/>
          </a:p>
        </p:txBody>
      </p:sp>
      <p:pic>
        <p:nvPicPr>
          <p:cNvPr id="4" name="Content Placeholder 3" descr="Room-blocked-info-with-detai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02815"/>
            <a:ext cx="8229600" cy="3720732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Class Schedule and Room Allocation Information</a:t>
            </a:r>
            <a:endParaRPr lang="en-US" dirty="0"/>
          </a:p>
        </p:txBody>
      </p:sp>
      <p:pic>
        <p:nvPicPr>
          <p:cNvPr id="4" name="Content Placeholder 3" descr="class schedu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8557"/>
            <a:ext cx="8229600" cy="3889248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schedule</a:t>
            </a:r>
            <a:endParaRPr lang="en-US" dirty="0"/>
          </a:p>
        </p:txBody>
      </p:sp>
      <p:pic>
        <p:nvPicPr>
          <p:cNvPr id="4" name="Content Placeholder 3" descr="schedule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7829"/>
            <a:ext cx="8229600" cy="401070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Unassign</a:t>
            </a:r>
            <a:r>
              <a:rPr lang="en-US" dirty="0" smtClean="0"/>
              <a:t> All Courses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assin all cur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1015"/>
            <a:ext cx="8229600" cy="39043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 Department</a:t>
            </a:r>
            <a:endParaRPr lang="en-US" dirty="0"/>
          </a:p>
        </p:txBody>
      </p:sp>
      <p:pic>
        <p:nvPicPr>
          <p:cNvPr id="4" name="Content Placeholder 3" descr="creat depart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0372"/>
            <a:ext cx="8229600" cy="3825619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Unallocate</a:t>
            </a:r>
            <a:r>
              <a:rPr lang="en-US" dirty="0" smtClean="0"/>
              <a:t> All Class Rooms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alloc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0859"/>
            <a:ext cx="8229600" cy="3904644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out</a:t>
            </a:r>
            <a:endParaRPr lang="en-US" dirty="0"/>
          </a:p>
        </p:txBody>
      </p:sp>
      <p:pic>
        <p:nvPicPr>
          <p:cNvPr id="4" name="Content Placeholder 3" descr="sign 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18557"/>
            <a:ext cx="8229600" cy="3889248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dirty="0" smtClean="0"/>
              <a:t>    Thank </a:t>
            </a:r>
            <a:r>
              <a:rPr lang="en-US" dirty="0" smtClean="0"/>
              <a:t>you all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Department Exist</a:t>
            </a:r>
            <a:endParaRPr lang="en-US" dirty="0"/>
          </a:p>
        </p:txBody>
      </p:sp>
      <p:pic>
        <p:nvPicPr>
          <p:cNvPr id="4" name="Content Placeholder 3" descr="if department ex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8322"/>
            <a:ext cx="8229600" cy="384971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Department</a:t>
            </a:r>
            <a:endParaRPr lang="en-US" dirty="0"/>
          </a:p>
        </p:txBody>
      </p:sp>
      <p:pic>
        <p:nvPicPr>
          <p:cNvPr id="4" name="Content Placeholder 3" descr="new depart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1434"/>
            <a:ext cx="8229600" cy="38834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List</a:t>
            </a:r>
            <a:endParaRPr lang="en-US" dirty="0"/>
          </a:p>
        </p:txBody>
      </p:sp>
      <p:pic>
        <p:nvPicPr>
          <p:cNvPr id="4" name="Content Placeholder 3" descr="department 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5380"/>
            <a:ext cx="8229600" cy="38756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List</a:t>
            </a:r>
            <a:endParaRPr lang="en-US" dirty="0"/>
          </a:p>
        </p:txBody>
      </p:sp>
      <p:pic>
        <p:nvPicPr>
          <p:cNvPr id="4" name="Content Placeholder 3" descr="department lis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2869"/>
            <a:ext cx="8229600" cy="388062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department</a:t>
            </a:r>
            <a:endParaRPr lang="en-US" dirty="0"/>
          </a:p>
        </p:txBody>
      </p:sp>
      <p:pic>
        <p:nvPicPr>
          <p:cNvPr id="4" name="Content Placeholder 3" descr="department-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6365"/>
            <a:ext cx="8229600" cy="391363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137</Words>
  <Application>Microsoft Office PowerPoint</Application>
  <PresentationFormat>On-screen Show (4:3)</PresentationFormat>
  <Paragraphs>47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University Management System</vt:lpstr>
      <vt:lpstr>Login Page</vt:lpstr>
      <vt:lpstr>Home Page</vt:lpstr>
      <vt:lpstr>Creat Department</vt:lpstr>
      <vt:lpstr>If Department Exist</vt:lpstr>
      <vt:lpstr>New Department</vt:lpstr>
      <vt:lpstr>Department List</vt:lpstr>
      <vt:lpstr>Department List</vt:lpstr>
      <vt:lpstr>Update department</vt:lpstr>
      <vt:lpstr>Department List Trash</vt:lpstr>
      <vt:lpstr>Creat New Course</vt:lpstr>
      <vt:lpstr>If course Already Exist</vt:lpstr>
      <vt:lpstr>Course Successfully Created</vt:lpstr>
      <vt:lpstr>Course List</vt:lpstr>
      <vt:lpstr>Update course information</vt:lpstr>
      <vt:lpstr>Course trash list</vt:lpstr>
      <vt:lpstr>You can select the Dept. to see the courses</vt:lpstr>
      <vt:lpstr>Add new Teacher</vt:lpstr>
      <vt:lpstr>Teachers list</vt:lpstr>
      <vt:lpstr>Detail Information of a teacher</vt:lpstr>
      <vt:lpstr>Update teachers informatoin</vt:lpstr>
      <vt:lpstr>Teachers trash list</vt:lpstr>
      <vt:lpstr>Assign course to a Teacher</vt:lpstr>
      <vt:lpstr>Register Student</vt:lpstr>
      <vt:lpstr>Student list</vt:lpstr>
      <vt:lpstr>Student trash list</vt:lpstr>
      <vt:lpstr>Update student information</vt:lpstr>
      <vt:lpstr>Enroll in a course</vt:lpstr>
      <vt:lpstr>Enrolled course list</vt:lpstr>
      <vt:lpstr>Update enrolled courses</vt:lpstr>
      <vt:lpstr>Creat student result</vt:lpstr>
      <vt:lpstr>View student result</vt:lpstr>
      <vt:lpstr>Result update</vt:lpstr>
      <vt:lpstr>Making PDF of student result</vt:lpstr>
      <vt:lpstr>Allocate Classrom</vt:lpstr>
      <vt:lpstr>Allocate classroom</vt:lpstr>
      <vt:lpstr>View Class Schedule and Room Allocation Information</vt:lpstr>
      <vt:lpstr>Update schedule</vt:lpstr>
      <vt:lpstr>  Unassign All Courses  </vt:lpstr>
      <vt:lpstr>Unallocate All Class Rooms </vt:lpstr>
      <vt:lpstr>Sign out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mominul hasan suhag</dc:creator>
  <cp:lastModifiedBy>Stranger_thing$</cp:lastModifiedBy>
  <cp:revision>20</cp:revision>
  <dcterms:created xsi:type="dcterms:W3CDTF">2006-08-16T00:00:00Z</dcterms:created>
  <dcterms:modified xsi:type="dcterms:W3CDTF">2017-11-28T17:01:30Z</dcterms:modified>
</cp:coreProperties>
</file>