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693EC-1801-4C8B-AC02-884223F7D601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9775-28E5-4963-B8F4-5F13F341C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9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19775-28E5-4963-B8F4-5F13F341C05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495E-C95E-49A2-9138-2EA12E5DE82C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DCCE-F88D-496F-8592-A55BB579951C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98BA-3204-480D-938C-F43DF70C56B6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3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8B60-1783-4F7B-94B3-3046D02855B4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44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1135-213F-4D88-9968-F27D45785DAA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2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CCC9-E06E-4456-91D4-0252ED2BB2F2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27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A662-A7F8-4E3F-9830-382BB3DB7F69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5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4C54-1629-4F63-B813-9D3630113CFB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12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7EE4-3D4A-4DAE-926A-23192048D311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6B8F-A242-40A7-9E71-EFC25D01EDAD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9969-A93D-4F29-82C0-B7E924108496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FA8-E07C-4366-8B87-7B174805BE46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B8C1-EB2A-4935-BEE0-4C46489808CF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7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79EB-65E1-442D-827F-DFD2DD922CE9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38EC-91F8-460E-90B5-5DB1F14C97A2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DE75-CD69-4653-8B62-36BACDEA9D9C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0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C56-27E9-4B86-A3B9-6E2FBF680BB5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0C1A3F-ADAB-4A73-818D-23A07745F624}" type="datetime1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14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8185" y="1287887"/>
            <a:ext cx="7624293" cy="3489495"/>
          </a:xfrm>
        </p:spPr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Transurassienne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Westermann Thomas &amp; </a:t>
            </a:r>
            <a:r>
              <a:rPr lang="fr-FR" dirty="0" err="1" smtClean="0"/>
              <a:t>Briland</a:t>
            </a:r>
            <a:r>
              <a:rPr lang="fr-FR" dirty="0" smtClean="0"/>
              <a:t> Mathieu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0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  <a:p>
            <a:r>
              <a:rPr lang="fr-FR" dirty="0" smtClean="0"/>
              <a:t>Options du projets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9" y="1493949"/>
            <a:ext cx="8530045" cy="495292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- Affichage du classement :</a:t>
            </a:r>
          </a:p>
          <a:p>
            <a:pPr lvl="1"/>
            <a:r>
              <a:rPr lang="fr-FR" dirty="0" smtClean="0"/>
              <a:t>Par année</a:t>
            </a:r>
          </a:p>
          <a:p>
            <a:pPr lvl="1"/>
            <a:r>
              <a:rPr lang="fr-FR" dirty="0" smtClean="0"/>
              <a:t>Par course</a:t>
            </a:r>
            <a:endParaRPr lang="fr-FR" dirty="0"/>
          </a:p>
          <a:p>
            <a:r>
              <a:rPr lang="fr-FR" dirty="0" smtClean="0"/>
              <a:t>Affichage du nombre de participants</a:t>
            </a:r>
          </a:p>
          <a:p>
            <a:r>
              <a:rPr lang="fr-FR" dirty="0" smtClean="0"/>
              <a:t>Affichage du temps moyen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40</Words>
  <Application>Microsoft Office PowerPoint</Application>
  <PresentationFormat>Affichage à l'écran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Projet Transurassienne</vt:lpstr>
      <vt:lpstr>Sommaire</vt:lpstr>
      <vt:lpstr>Diagramme de classe</vt:lpstr>
      <vt:lpstr>Options de l’application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Transurassienne</dc:title>
  <dc:creator>Thomas Westermann</dc:creator>
  <cp:lastModifiedBy>Thomas Westermann</cp:lastModifiedBy>
  <cp:revision>3</cp:revision>
  <dcterms:created xsi:type="dcterms:W3CDTF">2015-01-05T12:32:24Z</dcterms:created>
  <dcterms:modified xsi:type="dcterms:W3CDTF">2015-01-05T14:08:25Z</dcterms:modified>
</cp:coreProperties>
</file>