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D14-694E-41E1-85E8-8956A1D8972C}" type="datetimeFigureOut">
              <a:rPr lang="en-IN" smtClean="0"/>
              <a:t>26-10-2017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8461-E105-4C6A-8BC5-2E1FDE11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8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D14-694E-41E1-85E8-8956A1D8972C}" type="datetimeFigureOut">
              <a:rPr lang="en-IN" smtClean="0"/>
              <a:t>26-10-2017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8461-E105-4C6A-8BC5-2E1FDE11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0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D14-694E-41E1-85E8-8956A1D8972C}" type="datetimeFigureOut">
              <a:rPr lang="en-IN" smtClean="0"/>
              <a:t>26-10-2017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8461-E105-4C6A-8BC5-2E1FDE11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7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D14-694E-41E1-85E8-8956A1D8972C}" type="datetimeFigureOut">
              <a:rPr lang="en-IN" smtClean="0"/>
              <a:t>26-10-2017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8461-E105-4C6A-8BC5-2E1FDE11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63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D14-694E-41E1-85E8-8956A1D8972C}" type="datetimeFigureOut">
              <a:rPr lang="en-IN" smtClean="0"/>
              <a:t>26-10-2017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8461-E105-4C6A-8BC5-2E1FDE11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0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D14-694E-41E1-85E8-8956A1D8972C}" type="datetimeFigureOut">
              <a:rPr lang="en-IN" smtClean="0"/>
              <a:t>26-10-2017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8461-E105-4C6A-8BC5-2E1FDE11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28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D14-694E-41E1-85E8-8956A1D8972C}" type="datetimeFigureOut">
              <a:rPr lang="en-IN" smtClean="0"/>
              <a:t>26-10-2017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8461-E105-4C6A-8BC5-2E1FDE11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37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D14-694E-41E1-85E8-8956A1D8972C}" type="datetimeFigureOut">
              <a:rPr lang="en-IN" smtClean="0"/>
              <a:t>26-10-2017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8461-E105-4C6A-8BC5-2E1FDE11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7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D14-694E-41E1-85E8-8956A1D8972C}" type="datetimeFigureOut">
              <a:rPr lang="en-IN" smtClean="0"/>
              <a:t>26-10-2017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8461-E105-4C6A-8BC5-2E1FDE11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D14-694E-41E1-85E8-8956A1D8972C}" type="datetimeFigureOut">
              <a:rPr lang="en-IN" smtClean="0"/>
              <a:t>26-10-2017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8461-E105-4C6A-8BC5-2E1FDE11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5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D14-694E-41E1-85E8-8956A1D8972C}" type="datetimeFigureOut">
              <a:rPr lang="en-IN" smtClean="0"/>
              <a:t>26-10-2017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8461-E105-4C6A-8BC5-2E1FDE11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66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29D14-694E-41E1-85E8-8956A1D8972C}" type="datetimeFigureOut">
              <a:rPr lang="en-IN" smtClean="0"/>
              <a:t>26-10-2017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8461-E105-4C6A-8BC5-2E1FDE11D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17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68560" y="0"/>
            <a:ext cx="1005708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SIMULATION OF FACULTY ADVISORY SYSTEM AND AUTOMATION OF ATTENDANCE AND REGISTRATION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3933056"/>
            <a:ext cx="28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latin typeface="+mj-lt"/>
                <a:ea typeface="Microsoft Sans Serif" pitchFamily="34" charset="0"/>
                <a:cs typeface="Microsoft Sans Serif" pitchFamily="34" charset="0"/>
              </a:rPr>
              <a:t>BY</a:t>
            </a:r>
          </a:p>
          <a:p>
            <a:pPr marL="285750" indent="-285750">
              <a:buFontTx/>
              <a:buChar char="-"/>
            </a:pPr>
            <a:r>
              <a:rPr lang="en-IN" sz="2400" b="1" i="1" dirty="0" smtClean="0">
                <a:latin typeface="+mj-lt"/>
                <a:ea typeface="Microsoft Sans Serif" pitchFamily="34" charset="0"/>
                <a:cs typeface="Microsoft Sans Serif" pitchFamily="34" charset="0"/>
              </a:rPr>
              <a:t>A. SAI KARTHIK</a:t>
            </a:r>
          </a:p>
          <a:p>
            <a:pPr marL="285750" indent="-285750">
              <a:buFontTx/>
              <a:buChar char="-"/>
            </a:pPr>
            <a:r>
              <a:rPr lang="en-IN" sz="2400" b="1" i="1" dirty="0" smtClean="0">
                <a:latin typeface="+mj-lt"/>
                <a:ea typeface="Microsoft Sans Serif" pitchFamily="34" charset="0"/>
                <a:cs typeface="Microsoft Sans Serif" pitchFamily="34" charset="0"/>
              </a:rPr>
              <a:t>ARPAN KUNDU</a:t>
            </a:r>
          </a:p>
          <a:p>
            <a:pPr marL="285750" indent="-285750">
              <a:buFontTx/>
              <a:buChar char="-"/>
            </a:pPr>
            <a:r>
              <a:rPr lang="en-IN" sz="2400" b="1" i="1" dirty="0" smtClean="0">
                <a:latin typeface="+mj-lt"/>
                <a:ea typeface="Microsoft Sans Serif" pitchFamily="34" charset="0"/>
                <a:cs typeface="Microsoft Sans Serif" pitchFamily="34" charset="0"/>
              </a:rPr>
              <a:t>RAKHEE POONAM LAKRA</a:t>
            </a:r>
          </a:p>
          <a:p>
            <a:pPr marL="285750" indent="-285750">
              <a:buFontTx/>
              <a:buChar char="-"/>
            </a:pPr>
            <a:r>
              <a:rPr lang="en-IN" sz="2400" b="1" i="1" dirty="0" smtClean="0">
                <a:latin typeface="+mj-lt"/>
                <a:ea typeface="Microsoft Sans Serif" pitchFamily="34" charset="0"/>
                <a:cs typeface="Microsoft Sans Serif" pitchFamily="34" charset="0"/>
              </a:rPr>
              <a:t>SAAHIL KAMAT</a:t>
            </a:r>
            <a:endParaRPr lang="en-IN" sz="2400" b="1" i="1" dirty="0">
              <a:latin typeface="+mj-lt"/>
              <a:ea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16632"/>
            <a:ext cx="6444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LIST OF INSTRUCTORS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39962"/>
            <a:ext cx="6934557" cy="389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7252" y="5146639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an admin to view all instructors for a particular course.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Records are retrieved from instructor table.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An admin can also assign a new instructor for a particular course.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 new tuple will be added to instructor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692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0"/>
            <a:ext cx="8516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UPDATE CURRENT SEMESTER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49" y="894699"/>
            <a:ext cx="7200800" cy="404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3449" y="5267788"/>
            <a:ext cx="7028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an admin to update the current semester.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tuple in semester table will be updated.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0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6" y="-171400"/>
            <a:ext cx="8309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ASSIGN A FACULTY ADVISOR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3" y="717537"/>
            <a:ext cx="7416823" cy="416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491900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an admin to view the faculty advisors of all students.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Records are retrieved from users table.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An admin can also assign a new advisor for a particular student.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FA attribute of the tuple corresponding to that particular student in the users table will be updated.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8170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0"/>
            <a:ext cx="63237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DELETE AN ACCOUNT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99" y="888159"/>
            <a:ext cx="8042847" cy="452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7258" y="5683286"/>
            <a:ext cx="7028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an admin to delete the account of a user.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 tuple will be deleted from the users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316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16632"/>
            <a:ext cx="4307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FACULTY PAGE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15732"/>
            <a:ext cx="7543549" cy="424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8335" y="5533934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Displays a menu of tasks which can be executed by a faculty member.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704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9752" y="0"/>
            <a:ext cx="4172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STUDENT LIST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632848" cy="429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50" y="5053109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Allows a faculty member to view the list of students whom (s)he is advising.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Records are retrieved from users table.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A faculty advisor can also register a student for various courses </a:t>
            </a:r>
            <a:r>
              <a:rPr lang="en-IN" sz="2000" dirty="0" err="1" smtClean="0"/>
              <a:t>iff</a:t>
            </a:r>
            <a:r>
              <a:rPr lang="en-IN" sz="2000" dirty="0" smtClean="0"/>
              <a:t> the student has no hostel or library dues.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A new tuple will be added to </a:t>
            </a:r>
            <a:r>
              <a:rPr lang="en-IN" sz="2000" dirty="0" err="1" smtClean="0"/>
              <a:t>enroll</a:t>
            </a:r>
            <a:r>
              <a:rPr lang="en-IN" sz="2000" dirty="0" smtClean="0"/>
              <a:t> table.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2838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4450" y="-87198"/>
            <a:ext cx="92529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VIEW STUDENTS REGISTERED IN A COURSE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620688"/>
            <a:ext cx="7861321" cy="441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50" y="544522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faculty member to view the list of courses instructed by him/her.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Records are retrieved from instructor table and course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519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082" y="-99392"/>
            <a:ext cx="85798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VIEW STUDENTS REGISTERED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66" y="795663"/>
            <a:ext cx="7314254" cy="411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50" y="4947283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faculty member to view the list of students registered for a particular course instructed by him/her.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Records are retrieved from </a:t>
            </a:r>
            <a:r>
              <a:rPr lang="en-IN" sz="2400" dirty="0" err="1" smtClean="0"/>
              <a:t>enroll</a:t>
            </a:r>
            <a:r>
              <a:rPr lang="en-IN" sz="2400" dirty="0" smtClean="0"/>
              <a:t> table and users table.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An instructor can also update the marks of a student and the same will be reflected in </a:t>
            </a:r>
            <a:r>
              <a:rPr lang="en-IN" sz="2400" dirty="0" err="1" smtClean="0"/>
              <a:t>enroll</a:t>
            </a:r>
            <a:r>
              <a:rPr lang="en-IN" sz="2400" dirty="0" smtClean="0"/>
              <a:t>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9600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9823" y="25247"/>
            <a:ext cx="5624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TAKE ATTENDANCE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6" y="944207"/>
            <a:ext cx="7707954" cy="433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50" y="544522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faculty member to take attendance for a course instructed by him/her.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 new tuple will be added to attendance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281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1392"/>
            <a:ext cx="801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VIEW ATTENDANCE STATUS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9" y="836712"/>
            <a:ext cx="794075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50" y="544522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faculty member to view the attendance status of all students registered for a particular course.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Records are retrieved from attendance table and users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286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2" y="188640"/>
            <a:ext cx="48075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000" y="1319733"/>
            <a:ext cx="9001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200" dirty="0"/>
              <a:t>Faculty Advisory System is basically updating the manual process of registration into an internet based application so that a faculty member can directly register a student, of whom (s)he is a faculty advisor, for a course in case the student has no library or hostel dues.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dirty="0"/>
              <a:t>The project is specifically designed for the use of hostel staff, library staff, faculty members and students. The product will work as a complete user interface for registration process.</a:t>
            </a:r>
          </a:p>
        </p:txBody>
      </p:sp>
    </p:spTree>
    <p:extLst>
      <p:ext uri="{BB962C8B-B14F-4D97-AF65-F5344CB8AC3E}">
        <p14:creationId xmlns:p14="http://schemas.microsoft.com/office/powerpoint/2010/main" val="18019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590" y="75068"/>
            <a:ext cx="8650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VIEW DETAILED ATTENDANCE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848872" cy="441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50" y="544522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faculty member to view the detailed attendance status of a student registered for a particular course.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Records are retrieved from attendance table and users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421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7744" y="0"/>
            <a:ext cx="4543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STUDENT PAGE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24" y="836712"/>
            <a:ext cx="7128792" cy="400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8335" y="5533934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Displays a menu of tasks which can be executed by a student.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0955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2" y="-171400"/>
            <a:ext cx="4959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COURSE DETAILS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36" y="638201"/>
            <a:ext cx="794075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50" y="544522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student to view the details of the courses for which (s)he was registered in a particular semester.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Records are retrieved from </a:t>
            </a:r>
            <a:r>
              <a:rPr lang="en-IN" sz="2400" dirty="0" err="1" smtClean="0"/>
              <a:t>enroll</a:t>
            </a:r>
            <a:r>
              <a:rPr lang="en-IN" sz="2400" dirty="0" smtClean="0"/>
              <a:t> table and course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96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7486" y="0"/>
            <a:ext cx="40421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ATTENDANCE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848872" cy="441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50" y="544522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student to view his/her attendance details for various courses.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Records are retrieved from attendance table and course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156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900" y="-158626"/>
            <a:ext cx="3978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GRADE CARD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548905" cy="424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50" y="544522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student to view his/her grade card.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Records are retrieved from </a:t>
            </a:r>
            <a:r>
              <a:rPr lang="en-IN" sz="2400" dirty="0" err="1" smtClean="0"/>
              <a:t>enroll</a:t>
            </a:r>
            <a:r>
              <a:rPr lang="en-IN" sz="2400" dirty="0" smtClean="0"/>
              <a:t> table and course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85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0171"/>
            <a:ext cx="5230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LIBRARY SECTION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6" y="804633"/>
            <a:ext cx="7947217" cy="446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50" y="544522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student to view the books checked out by him/her.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Records are retrieved from </a:t>
            </a:r>
            <a:r>
              <a:rPr lang="en-IN" sz="2400" dirty="0" err="1" smtClean="0"/>
              <a:t>check_out</a:t>
            </a:r>
            <a:r>
              <a:rPr lang="en-IN" sz="2400" dirty="0" smtClean="0"/>
              <a:t> table and </a:t>
            </a:r>
            <a:r>
              <a:rPr lang="en-IN" sz="2400" dirty="0" err="1" smtClean="0"/>
              <a:t>library_rec</a:t>
            </a:r>
            <a:r>
              <a:rPr lang="en-IN" sz="2400" dirty="0" smtClean="0"/>
              <a:t>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56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-13855"/>
            <a:ext cx="5020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HOSTEL SECTION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75" y="836712"/>
            <a:ext cx="730037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50" y="544522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student to view his/her hostel dues and room allotted.</a:t>
            </a:r>
            <a:endParaRPr lang="en-I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Records are retrieved from users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79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0"/>
            <a:ext cx="6085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LIBRARY STAFF PAGE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7707323" cy="433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8335" y="5533934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Displays a menu of tasks which can be executed by a library staff.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74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948" y="32749"/>
            <a:ext cx="8101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INSERT NEW BOOK DETAILS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48" y="908720"/>
            <a:ext cx="7262040" cy="408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50" y="544522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library staff to enter the details of a new book.</a:t>
            </a:r>
            <a:endParaRPr lang="en-I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 new tuple is added to </a:t>
            </a:r>
            <a:r>
              <a:rPr lang="en-IN" sz="2400" dirty="0" err="1" smtClean="0"/>
              <a:t>library_rec</a:t>
            </a:r>
            <a:r>
              <a:rPr lang="en-IN" sz="2400" dirty="0" smtClean="0"/>
              <a:t>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13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101" y="0"/>
            <a:ext cx="85379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UPDATE EXISTING BOOK DETAILS</a:t>
            </a:r>
            <a:endParaRPr 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98754"/>
            <a:ext cx="7776864" cy="437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50" y="52883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library staff to view the details of all books.</a:t>
            </a:r>
            <a:endParaRPr lang="en-I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Records are retrieved from </a:t>
            </a:r>
            <a:r>
              <a:rPr lang="en-IN" sz="2400" dirty="0" err="1" smtClean="0"/>
              <a:t>library_rec</a:t>
            </a:r>
            <a:r>
              <a:rPr lang="en-IN" sz="2400" dirty="0" smtClean="0"/>
              <a:t> table.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 library staff can also update the quantity of a particular book and the same will be reflected in </a:t>
            </a:r>
            <a:r>
              <a:rPr lang="en-IN" sz="2400" dirty="0" err="1" smtClean="0"/>
              <a:t>library_rec</a:t>
            </a:r>
            <a:r>
              <a:rPr lang="en-IN" sz="2400" dirty="0" smtClean="0"/>
              <a:t>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52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7986" y="11392"/>
            <a:ext cx="931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RELATIONAL DATABASE MODEL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53250"/>
              </p:ext>
            </p:extLst>
          </p:nvPr>
        </p:nvGraphicFramePr>
        <p:xfrm>
          <a:off x="144649" y="1628800"/>
          <a:ext cx="8808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07"/>
                <a:gridCol w="708497"/>
                <a:gridCol w="665830"/>
                <a:gridCol w="1034562"/>
                <a:gridCol w="850196"/>
                <a:gridCol w="779346"/>
                <a:gridCol w="921046"/>
                <a:gridCol w="708497"/>
                <a:gridCol w="708497"/>
                <a:gridCol w="1204444"/>
                <a:gridCol w="8501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u="sng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IN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contact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FA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 smtClean="0">
                          <a:solidFill>
                            <a:schemeClr val="tx1"/>
                          </a:solidFill>
                        </a:rPr>
                        <a:t>hostel_dues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04" y="108409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users</a:t>
            </a:r>
            <a:endParaRPr lang="en-IN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16054"/>
              </p:ext>
            </p:extLst>
          </p:nvPr>
        </p:nvGraphicFramePr>
        <p:xfrm>
          <a:off x="144649" y="2852936"/>
          <a:ext cx="1403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928"/>
                <a:gridCol w="792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u="sng" dirty="0" err="1" smtClean="0">
                          <a:solidFill>
                            <a:schemeClr val="tx1"/>
                          </a:solidFill>
                        </a:rPr>
                        <a:t>sem</a:t>
                      </a:r>
                      <a:endParaRPr lang="en-IN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1346" y="2278858"/>
            <a:ext cx="141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semester</a:t>
            </a:r>
            <a:endParaRPr lang="en-IN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91347"/>
              </p:ext>
            </p:extLst>
          </p:nvPr>
        </p:nvGraphicFramePr>
        <p:xfrm>
          <a:off x="154366" y="4221088"/>
          <a:ext cx="27865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07"/>
                <a:gridCol w="708497"/>
                <a:gridCol w="782823"/>
                <a:gridCol w="9175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u="sng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IN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1346" y="3698066"/>
            <a:ext cx="201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err="1"/>
              <a:t>l</a:t>
            </a:r>
            <a:r>
              <a:rPr lang="en-IN" b="1" dirty="0" err="1" smtClean="0"/>
              <a:t>ibrary_rec</a:t>
            </a:r>
            <a:endParaRPr lang="en-IN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43209"/>
              </p:ext>
            </p:extLst>
          </p:nvPr>
        </p:nvGraphicFramePr>
        <p:xfrm>
          <a:off x="154280" y="5661248"/>
          <a:ext cx="1403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928"/>
                <a:gridCol w="792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u="sng" dirty="0" err="1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IN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u="sng" dirty="0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IN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0977" y="5085184"/>
            <a:ext cx="201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err="1"/>
              <a:t>i</a:t>
            </a:r>
            <a:r>
              <a:rPr lang="en-IN" b="1" dirty="0" err="1" smtClean="0"/>
              <a:t>nstrutor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950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0"/>
            <a:ext cx="5523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VIEW CHECK OUTS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23330"/>
            <a:ext cx="6984775" cy="39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50" y="544522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library staff to view the borrowers of a particular book.</a:t>
            </a:r>
            <a:endParaRPr lang="en-I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Records are retrieved from </a:t>
            </a:r>
            <a:r>
              <a:rPr lang="en-IN" sz="2400" dirty="0" err="1" smtClean="0"/>
              <a:t>check_out</a:t>
            </a:r>
            <a:r>
              <a:rPr lang="en-IN" sz="2400" dirty="0" smtClean="0"/>
              <a:t> table and </a:t>
            </a:r>
            <a:r>
              <a:rPr lang="en-IN" sz="2400" dirty="0" err="1" smtClean="0"/>
              <a:t>library_rec</a:t>
            </a:r>
            <a:r>
              <a:rPr lang="en-IN" sz="2400" dirty="0" smtClean="0"/>
              <a:t>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442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0984" y="2462"/>
            <a:ext cx="64172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CHECK OUT/CHECK IN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416824" cy="416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50" y="544522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library staff to check in, check out or re-issue a book.</a:t>
            </a:r>
            <a:endParaRPr lang="en-I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The same is reflected in the </a:t>
            </a:r>
            <a:r>
              <a:rPr lang="en-IN" sz="2400" dirty="0" err="1" smtClean="0"/>
              <a:t>check_out</a:t>
            </a:r>
            <a:r>
              <a:rPr lang="en-IN" sz="2400" dirty="0" smtClean="0"/>
              <a:t>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356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55417"/>
            <a:ext cx="5875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HOSTEL STAFF PAGE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7" y="978747"/>
            <a:ext cx="7812679" cy="4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8335" y="5533934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Displays a menu of tasks which can be executed by a hostel staff.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106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3533" y="0"/>
            <a:ext cx="4366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DUES SECTION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47" y="835968"/>
            <a:ext cx="7488832" cy="421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307" y="52883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hostel staff to view the dues of all students.</a:t>
            </a:r>
            <a:endParaRPr lang="en-I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Records are retrieved from users table.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 hostel staff can also update the dues of a student and the same will be reflected in the users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2238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5107" y="-182016"/>
            <a:ext cx="5801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ROOM ALLOTMENT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7" y="741314"/>
            <a:ext cx="806883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307" y="527705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hostel staff to view the rooms allotted for all students.</a:t>
            </a:r>
            <a:endParaRPr lang="en-I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Records are retrieved from users table.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 hostel staff can also update the room allotted to a student and the same will be reflected in the users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5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2535841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562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34531"/>
              </p:ext>
            </p:extLst>
          </p:nvPr>
        </p:nvGraphicFramePr>
        <p:xfrm>
          <a:off x="251520" y="908720"/>
          <a:ext cx="66596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13"/>
                <a:gridCol w="648072"/>
                <a:gridCol w="648072"/>
                <a:gridCol w="576064"/>
                <a:gridCol w="576064"/>
                <a:gridCol w="1152128"/>
                <a:gridCol w="1008112"/>
                <a:gridCol w="720080"/>
                <a:gridCol w="864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u="sng" dirty="0" err="1" smtClean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IN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u="sng" dirty="0" err="1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IN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u="sng" dirty="0" err="1" smtClean="0">
                          <a:solidFill>
                            <a:schemeClr val="tx1"/>
                          </a:solidFill>
                        </a:rPr>
                        <a:t>sem</a:t>
                      </a:r>
                      <a:endParaRPr lang="en-IN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 smtClean="0">
                          <a:solidFill>
                            <a:schemeClr val="tx1"/>
                          </a:solidFill>
                        </a:rPr>
                        <a:t>end_sem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021" y="2606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err="1" smtClean="0"/>
              <a:t>enroll</a:t>
            </a:r>
            <a:endParaRPr lang="en-IN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39957"/>
              </p:ext>
            </p:extLst>
          </p:nvPr>
        </p:nvGraphicFramePr>
        <p:xfrm>
          <a:off x="251520" y="2132856"/>
          <a:ext cx="12961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49"/>
                <a:gridCol w="7158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u="sng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IN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2021" y="163187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course</a:t>
            </a:r>
            <a:endParaRPr lang="en-IN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93155"/>
              </p:ext>
            </p:extLst>
          </p:nvPr>
        </p:nvGraphicFramePr>
        <p:xfrm>
          <a:off x="251520" y="3573016"/>
          <a:ext cx="2304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30"/>
                <a:gridCol w="754554"/>
                <a:gridCol w="1006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u="sng" dirty="0" err="1" smtClean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IN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u="sng" dirty="0" smtClean="0">
                          <a:solidFill>
                            <a:schemeClr val="tx1"/>
                          </a:solidFill>
                        </a:rPr>
                        <a:t>bid</a:t>
                      </a:r>
                      <a:endParaRPr lang="en-IN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 smtClean="0">
                          <a:solidFill>
                            <a:schemeClr val="tx1"/>
                          </a:solidFill>
                        </a:rPr>
                        <a:t>due_date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2021" y="2915652"/>
            <a:ext cx="14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err="1" smtClean="0"/>
              <a:t>check_out</a:t>
            </a:r>
            <a:endParaRPr lang="en-IN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05040"/>
              </p:ext>
            </p:extLst>
          </p:nvPr>
        </p:nvGraphicFramePr>
        <p:xfrm>
          <a:off x="201269" y="5013176"/>
          <a:ext cx="432047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993"/>
                <a:gridCol w="960481"/>
                <a:gridCol w="960481"/>
                <a:gridCol w="853762"/>
                <a:gridCol w="8537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b="1" u="sng" dirty="0" err="1" smtClean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IN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u="sng" dirty="0" err="1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IN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u="none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IN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u="sng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en-IN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7821" y="43964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attendance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348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-41564"/>
            <a:ext cx="3685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LOGIN PAGE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86671"/>
            <a:ext cx="6912768" cy="388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669" y="5373216"/>
            <a:ext cx="8860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 user to login by entering his/her login credentials.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Will login a user </a:t>
            </a:r>
            <a:r>
              <a:rPr lang="en-IN" sz="2400" dirty="0" err="1" smtClean="0"/>
              <a:t>iff</a:t>
            </a:r>
            <a:r>
              <a:rPr lang="en-IN" sz="2400" dirty="0" smtClean="0"/>
              <a:t> the e-mail id and the password entered are correct.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382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9752" y="19650"/>
            <a:ext cx="3957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ADMIN PAGE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2845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8335" y="5533934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Displays a menu of tasks which can be executed by an admin.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459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4248" y="14726"/>
            <a:ext cx="7493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CREATE A NEW ACCOUNT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38056"/>
            <a:ext cx="7923420" cy="445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5675036"/>
            <a:ext cx="7028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an admin to create the account of a new user.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 new tuple is added to users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2576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188640"/>
            <a:ext cx="4541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A COURSE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1633"/>
            <a:ext cx="7407236" cy="416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5675036"/>
            <a:ext cx="7028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an admin to add a new course.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 new tuple is added to course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45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92" y="0"/>
            <a:ext cx="8966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VIEW ALL AVAILABLE COURSES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19" y="919138"/>
            <a:ext cx="7146310" cy="4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5517232"/>
            <a:ext cx="7028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Allows an admin to view all available courses.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/>
              <a:t>Records are retrieved from course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352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1038</Words>
  <Application>Microsoft Office PowerPoint</Application>
  <PresentationFormat>On-screen Show (4:3)</PresentationFormat>
  <Paragraphs>152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Arpan Kundu</dc:creator>
  <cp:lastModifiedBy>Arpan Kundu</cp:lastModifiedBy>
  <cp:revision>32</cp:revision>
  <dcterms:created xsi:type="dcterms:W3CDTF">2017-10-26T15:55:53Z</dcterms:created>
  <dcterms:modified xsi:type="dcterms:W3CDTF">2017-10-26T17:52:15Z</dcterms:modified>
</cp:coreProperties>
</file>