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Nunito"/>
      <p:bold r:id="rId21"/>
      <p:boldItalic r:id="rId22"/>
    </p:embeddedFont>
    <p:embeddedFont>
      <p:font typeface="Constanti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bold.fntdata"/><Relationship Id="rId24" Type="http://schemas.openxmlformats.org/officeDocument/2006/relationships/font" Target="fonts/Constantia-bold.fntdata"/><Relationship Id="rId23" Type="http://schemas.openxmlformats.org/officeDocument/2006/relationships/font" Target="fonts/Constanti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onstantia-boldItalic.fntdata"/><Relationship Id="rId25" Type="http://schemas.openxmlformats.org/officeDocument/2006/relationships/font" Target="fonts/Constanti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Implementation of a new system call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                                                              </a:t>
            </a:r>
            <a:r>
              <a:rPr lang="en-GB"/>
              <a:t>A.Sai Karthik 		-B150310CS</a:t>
            </a:r>
          </a:p>
          <a:p>
            <a:pPr indent="0" lvl="0" marL="4114800" rtl="0">
              <a:spcBef>
                <a:spcPts val="0"/>
              </a:spcBef>
              <a:buNone/>
            </a:pPr>
            <a:r>
              <a:rPr lang="en-GB"/>
              <a:t>T.Mahesh Kumar     -B150588CS</a:t>
            </a:r>
          </a:p>
          <a:p>
            <a:pPr indent="0" lvl="0" marL="4114800" rtl="0">
              <a:spcBef>
                <a:spcPts val="0"/>
              </a:spcBef>
              <a:buNone/>
            </a:pPr>
            <a:r>
              <a:rPr lang="en-GB"/>
              <a:t>K.Sai Manoj 		 -B150610CS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ctrTitle"/>
          </p:nvPr>
        </p:nvSpPr>
        <p:spPr>
          <a:xfrm>
            <a:off x="521425" y="165258"/>
            <a:ext cx="8222100" cy="908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457200" lvl="0" marL="914400" rtl="0">
              <a:spcBef>
                <a:spcPts val="0"/>
              </a:spcBef>
              <a:buNone/>
            </a:pPr>
            <a:r>
              <a:rPr lang="en-GB" sz="3600"/>
              <a:t>Testing our new system call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634200" y="1366025"/>
            <a:ext cx="7652400" cy="3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5445" lvl="0" marL="457200" rtl="0">
              <a:spcBef>
                <a:spcPts val="0"/>
              </a:spcBef>
              <a:buClr>
                <a:srgbClr val="EFEFEF"/>
              </a:buClr>
              <a:buSzPct val="95000"/>
              <a:buFont typeface="Noto Sans Symbols"/>
              <a:buChar char="●"/>
            </a:pPr>
            <a:r>
              <a:rPr lang="en-GB" sz="2600">
                <a:solidFill>
                  <a:srgbClr val="EFEFEF"/>
                </a:solidFill>
                <a:latin typeface="Constantia"/>
                <a:ea typeface="Constantia"/>
                <a:cs typeface="Constantia"/>
                <a:sym typeface="Constantia"/>
              </a:rPr>
              <a:t>To test the new system call,  write a simple ‘test.c’ function.</a:t>
            </a:r>
          </a:p>
          <a:p>
            <a:pPr indent="-385445" lvl="0" marL="457200" rtl="0">
              <a:spcBef>
                <a:spcPts val="520"/>
              </a:spcBef>
              <a:buClr>
                <a:srgbClr val="EFEFEF"/>
              </a:buClr>
              <a:buSzPct val="95000"/>
              <a:buFont typeface="Noto Sans Symbols"/>
              <a:buChar char="●"/>
            </a:pPr>
            <a:r>
              <a:rPr lang="en-GB" sz="2600">
                <a:solidFill>
                  <a:srgbClr val="EFEFEF"/>
                </a:solidFill>
                <a:latin typeface="Constantia"/>
                <a:ea typeface="Constantia"/>
                <a:cs typeface="Constantia"/>
                <a:sym typeface="Constantia"/>
              </a:rPr>
              <a:t>Compile and execute this program. If it runs successfully, then, it should give the corresponding cause and we can use ‘dmesg’ commande to check the kernel log.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11.png"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3625"/>
            <a:ext cx="8667799" cy="476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ctrTitle"/>
          </p:nvPr>
        </p:nvSpPr>
        <p:spPr>
          <a:xfrm>
            <a:off x="521425" y="165258"/>
            <a:ext cx="8222100" cy="908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457200" lvl="0" marL="914400" rt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  <p:sp>
        <p:nvSpPr>
          <p:cNvPr id="156" name="Shape 156"/>
          <p:cNvSpPr txBox="1"/>
          <p:nvPr/>
        </p:nvSpPr>
        <p:spPr>
          <a:xfrm>
            <a:off x="634200" y="1366025"/>
            <a:ext cx="7652400" cy="3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1828800" rtl="0">
              <a:spcBef>
                <a:spcPts val="520"/>
              </a:spcBef>
              <a:buNone/>
            </a:pPr>
            <a:r>
              <a:rPr b="1" lang="en-GB" sz="6000">
                <a:solidFill>
                  <a:srgbClr val="EFEFEF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521425" y="423133"/>
            <a:ext cx="8222100" cy="908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914400" rtl="0">
              <a:spcBef>
                <a:spcPts val="0"/>
              </a:spcBef>
              <a:buNone/>
            </a:pPr>
            <a:r>
              <a:rPr lang="en-GB" sz="3000"/>
              <a:t>New </a:t>
            </a:r>
            <a:r>
              <a:rPr lang="en-GB" sz="3000"/>
              <a:t>Directory for the new system call </a:t>
            </a:r>
          </a:p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409925" y="1433524"/>
            <a:ext cx="8009400" cy="39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1950" lvl="0" marL="457200" rtl="0">
              <a:spcBef>
                <a:spcPts val="0"/>
              </a:spcBef>
              <a:buChar char="●"/>
            </a:pPr>
            <a:r>
              <a:rPr lang="en-GB"/>
              <a:t>Create a new directory  “process_info” and get into this directory.</a:t>
            </a:r>
          </a:p>
          <a:p>
            <a:pPr indent="-361950" lvl="0" marL="457200" rtl="0">
              <a:spcBef>
                <a:spcPts val="0"/>
              </a:spcBef>
              <a:buChar char="●"/>
            </a:pPr>
            <a:r>
              <a:rPr lang="en-GB"/>
              <a:t>Create a new file “process_info.c” which actually contains the code for the new system call</a:t>
            </a:r>
          </a:p>
          <a:p>
            <a:pPr indent="-361950" lvl="0" marL="457200" rtl="0">
              <a:spcBef>
                <a:spcPts val="0"/>
              </a:spcBef>
              <a:buChar char="●"/>
            </a:pPr>
            <a:r>
              <a:rPr lang="en-GB"/>
              <a:t>Write a make file in the previously mentioned directory which contains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                       	obj-y:=process_info.c</a:t>
            </a:r>
          </a:p>
          <a:p>
            <a:pPr indent="-361950" lvl="0" marL="457200" rtl="0">
              <a:spcBef>
                <a:spcPts val="0"/>
              </a:spcBef>
              <a:buChar char="●"/>
            </a:pPr>
            <a:r>
              <a:rPr lang="en-GB"/>
              <a:t>It implies that process_info.c is compiled and included in the kernel source code.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521425" y="423133"/>
            <a:ext cx="8222100" cy="908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buNone/>
            </a:pPr>
            <a:r>
              <a:rPr lang="en-GB" sz="3000"/>
              <a:t>Linking the new system call with kernel</a:t>
            </a:r>
          </a:p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x="486575" y="1761099"/>
            <a:ext cx="8009400" cy="39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1950" lvl="0" marL="457200" rtl="0">
              <a:spcBef>
                <a:spcPts val="0"/>
              </a:spcBef>
              <a:buChar char="●"/>
            </a:pPr>
            <a:r>
              <a:rPr lang="en-GB"/>
              <a:t>Make sure to add   ‘process_info’ directory to the kernel make file.</a:t>
            </a:r>
          </a:p>
          <a:p>
            <a:pPr indent="-361950" lvl="0" marL="457200" rtl="0">
              <a:spcBef>
                <a:spcPts val="0"/>
              </a:spcBef>
              <a:buChar char="●"/>
            </a:pPr>
            <a:r>
              <a:rPr lang="en-GB"/>
              <a:t>Through this the compiler will be specified that the source files of the new system can be found in process_info directory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ernelmakefile.png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025" y="1079813"/>
            <a:ext cx="735330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3119650" y="637350"/>
            <a:ext cx="413700" cy="14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253025" y="1777850"/>
            <a:ext cx="73533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rgbClr val="F3F3F3"/>
                </a:solidFill>
              </a:rPr>
              <a:t>Adding the process_info directory to the kernel makefile.</a:t>
            </a:r>
          </a:p>
        </p:txBody>
      </p:sp>
      <p:pic>
        <p:nvPicPr>
          <p:cNvPr descr="7.png"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025" y="2381750"/>
            <a:ext cx="4391025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369000" y="3634000"/>
            <a:ext cx="72372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Setting the compilation file to process_info.o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ctrTitle"/>
          </p:nvPr>
        </p:nvSpPr>
        <p:spPr>
          <a:xfrm>
            <a:off x="521425" y="423133"/>
            <a:ext cx="8222100" cy="908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3000"/>
              <a:t>Changing of syscall_64.tbl</a:t>
            </a:r>
          </a:p>
        </p:txBody>
      </p:sp>
      <p:sp>
        <p:nvSpPr>
          <p:cNvPr id="113" name="Shape 113"/>
          <p:cNvSpPr txBox="1"/>
          <p:nvPr>
            <p:ph idx="1" type="subTitle"/>
          </p:nvPr>
        </p:nvSpPr>
        <p:spPr>
          <a:xfrm>
            <a:off x="486575" y="1761099"/>
            <a:ext cx="8009400" cy="39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1950" lvl="0" marL="457200" rtl="0">
              <a:spcBef>
                <a:spcPts val="0"/>
              </a:spcBef>
              <a:buChar char="●"/>
            </a:pPr>
            <a:r>
              <a:rPr lang="en-GB"/>
              <a:t>To know the path of this file in your system simply type -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     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                     ‘find -name syscall_64.tbl’  on terminal  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         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61950" lvl="0" marL="457200" rtl="0">
              <a:spcBef>
                <a:spcPts val="0"/>
              </a:spcBef>
              <a:buChar char="●"/>
            </a:pPr>
            <a:r>
              <a:rPr lang="en-GB"/>
              <a:t>Make sure to include the new system call number and its entry point.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.png"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ctrTitle"/>
          </p:nvPr>
        </p:nvSpPr>
        <p:spPr>
          <a:xfrm>
            <a:off x="521425" y="423133"/>
            <a:ext cx="8222100" cy="908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457200" lvl="0" marL="914400" rtl="0">
              <a:spcBef>
                <a:spcPts val="0"/>
              </a:spcBef>
              <a:buNone/>
            </a:pPr>
            <a:r>
              <a:rPr lang="en-GB" sz="3600"/>
              <a:t>Changing syscalls.h</a:t>
            </a:r>
            <a:r>
              <a:rPr lang="en-GB" sz="3000"/>
              <a:t>	</a:t>
            </a:r>
          </a:p>
        </p:txBody>
      </p:sp>
      <p:sp>
        <p:nvSpPr>
          <p:cNvPr id="124" name="Shape 124"/>
          <p:cNvSpPr txBox="1"/>
          <p:nvPr>
            <p:ph idx="1" type="subTitle"/>
          </p:nvPr>
        </p:nvSpPr>
        <p:spPr>
          <a:xfrm>
            <a:off x="486575" y="1761099"/>
            <a:ext cx="8009400" cy="39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1950" lvl="0" marL="457200" rtl="0">
              <a:spcBef>
                <a:spcPts val="0"/>
              </a:spcBef>
              <a:buChar char="●"/>
            </a:pPr>
            <a:r>
              <a:rPr lang="en-GB"/>
              <a:t>To know the location of the this file simply type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		</a:t>
            </a:r>
            <a:r>
              <a:rPr lang="en-GB"/>
              <a:t>f</a:t>
            </a:r>
            <a:r>
              <a:rPr lang="en-GB"/>
              <a:t>ind -name syscalls.h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61950" lvl="0" marL="457200" rtl="0">
              <a:spcBef>
                <a:spcPts val="0"/>
              </a:spcBef>
              <a:buChar char="●"/>
            </a:pPr>
            <a:r>
              <a:rPr lang="en-GB"/>
              <a:t>Make sure to include the following line at the end of the file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		</a:t>
            </a:r>
            <a:r>
              <a:rPr b="1" lang="en-GB" sz="2600">
                <a:latin typeface="Nunito"/>
                <a:ea typeface="Nunito"/>
                <a:cs typeface="Nunito"/>
                <a:sym typeface="Nunito"/>
              </a:rPr>
              <a:t>asmlinkage  long sys_process_info(void)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10.png"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725"/>
            <a:ext cx="8667799" cy="482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ctrTitle"/>
          </p:nvPr>
        </p:nvSpPr>
        <p:spPr>
          <a:xfrm>
            <a:off x="521425" y="165258"/>
            <a:ext cx="8222100" cy="908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457200" lvl="0" marL="914400" rtl="0">
              <a:spcBef>
                <a:spcPts val="0"/>
              </a:spcBef>
              <a:buNone/>
            </a:pPr>
            <a:r>
              <a:rPr lang="en-GB" sz="3600"/>
              <a:t>Compiling and booting</a:t>
            </a:r>
          </a:p>
        </p:txBody>
      </p:sp>
      <p:sp>
        <p:nvSpPr>
          <p:cNvPr id="137" name="Shape 137"/>
          <p:cNvSpPr txBox="1"/>
          <p:nvPr>
            <p:ph idx="1" type="subTitle"/>
          </p:nvPr>
        </p:nvSpPr>
        <p:spPr>
          <a:xfrm>
            <a:off x="486575" y="1524149"/>
            <a:ext cx="8009400" cy="39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1950" lvl="0" marL="457200" rtl="0">
              <a:spcBef>
                <a:spcPts val="0"/>
              </a:spcBef>
              <a:buChar char="●"/>
            </a:pPr>
            <a:r>
              <a:rPr lang="en-GB"/>
              <a:t>To use  our new system call we should first recompile the kernel.For this use the following the commands-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 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	</a:t>
            </a:r>
            <a:r>
              <a:rPr b="1" lang="en-GB" sz="2600">
                <a:latin typeface="Nunito"/>
                <a:ea typeface="Nunito"/>
                <a:cs typeface="Nunito"/>
                <a:sym typeface="Nunito"/>
              </a:rPr>
              <a:t>sudo make -j 4 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-GB" sz="2600">
                <a:latin typeface="Nunito"/>
                <a:ea typeface="Nunito"/>
                <a:cs typeface="Nunito"/>
                <a:sym typeface="Nunito"/>
              </a:rPr>
              <a:t>sudo make modules_install -j 4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b="1" lang="en-GB" sz="2600">
                <a:latin typeface="Nunito"/>
                <a:ea typeface="Nunito"/>
                <a:cs typeface="Nunito"/>
                <a:sym typeface="Nunito"/>
              </a:rPr>
              <a:t>sudo make install -j 4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b="1" lang="en-GB" sz="2600">
                <a:latin typeface="Nunito"/>
                <a:ea typeface="Nunito"/>
                <a:cs typeface="Nunito"/>
                <a:sym typeface="Nunito"/>
              </a:rPr>
              <a:t>sudo update grub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b="1" sz="2600">
              <a:latin typeface="Nunito"/>
              <a:ea typeface="Nunito"/>
              <a:cs typeface="Nunito"/>
              <a:sym typeface="Nunito"/>
            </a:endParaRPr>
          </a:p>
          <a:p>
            <a:pPr indent="-361950" lvl="0" marL="457200" rtl="0">
              <a:spcBef>
                <a:spcPts val="0"/>
              </a:spcBef>
              <a:buChar char="●"/>
            </a:pPr>
            <a:r>
              <a:rPr lang="en-GB"/>
              <a:t>Restart the system after the above process.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