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Securing the computer through an external USB device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3657600">
              <a:spcBef>
                <a:spcPts val="0"/>
              </a:spcBef>
              <a:buNone/>
            </a:pPr>
            <a:r>
              <a:rPr lang="en"/>
              <a:t>A.Sai Karthik 		-B150310CS</a:t>
            </a:r>
          </a:p>
          <a:p>
            <a:pPr indent="0" lvl="0" marL="4114800" rtl="0">
              <a:spcBef>
                <a:spcPts val="0"/>
              </a:spcBef>
              <a:buNone/>
            </a:pPr>
            <a:r>
              <a:rPr lang="en"/>
              <a:t>T.Mahesh Kumar     -B150588CS</a:t>
            </a:r>
          </a:p>
          <a:p>
            <a:pPr indent="0" lvl="0" marL="4114800">
              <a:spcBef>
                <a:spcPts val="0"/>
              </a:spcBef>
              <a:buNone/>
            </a:pPr>
            <a:r>
              <a:rPr lang="en"/>
              <a:t>K.Sai Manoj 		 -B150610CS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598100" y="251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Abstract :	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-756550" y="846290"/>
            <a:ext cx="8222100" cy="363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1800"/>
              <a:t>In this project we modified the Linux kernel boot process to require that a user, as a part of authentication  process, insert a USB device to boot into the computer.</a:t>
            </a:r>
          </a:p>
          <a:p>
            <a:pPr indent="0" lvl="0" marL="41148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1800"/>
              <a:t>If the user failed to provide the correct USB device the machine process would halt the machine to boot into the computer</a:t>
            </a:r>
          </a:p>
          <a:p>
            <a:pPr indent="0" lvl="0" marL="41148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1800"/>
              <a:t>To prevent brute-force attacks we have also added an additional feature which lets a user try different USB’s to a maximum of 5 attempts or a configurable timeout(100 sec).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598100" y="251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Understanding the boot process: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-756562" y="846188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450" y="1367988"/>
            <a:ext cx="348615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5481550" y="1368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We modified the drivers/usb/core/hub.c  file to add the conditions for number of attempts.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Char char="●"/>
            </a:pPr>
            <a:r>
              <a:rPr lang="en">
                <a:solidFill>
                  <a:schemeClr val="lt1"/>
                </a:solidFill>
              </a:rPr>
              <a:t>We also modified the  main.c file in the init section of the kernel code so that we can request for an external USB device with a uniquely identified key to be put into the USB port(User space authentication).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598100" y="251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-756562" y="846188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13716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900" y="251225"/>
            <a:ext cx="7496175" cy="42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598100" y="156554"/>
            <a:ext cx="8222100" cy="570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Modifying the code in hub.c of USB drivers kernel code</a:t>
            </a:r>
          </a:p>
        </p:txBody>
      </p:sp>
      <p:pic>
        <p:nvPicPr>
          <p:cNvPr descr="1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75" y="874850"/>
            <a:ext cx="8099575" cy="27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693250" y="3790525"/>
            <a:ext cx="80997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above code sets the global variable key_dev_found to 1 and lets the boot process complete if the USB device with correct serial is inserted within the specified number of attempts and the time constraint.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460950" y="145374"/>
            <a:ext cx="8222100" cy="771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Modifying the code in main.c of init process</a:t>
            </a:r>
            <a:r>
              <a:rPr lang="en" sz="2400"/>
              <a:t> </a:t>
            </a:r>
          </a:p>
        </p:txBody>
      </p:sp>
      <p:pic>
        <p:nvPicPr>
          <p:cNvPr descr="2.pn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5" y="1047000"/>
            <a:ext cx="5080549" cy="3921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.png"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725" y="1069375"/>
            <a:ext cx="3706876" cy="389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ctrTitle"/>
          </p:nvPr>
        </p:nvSpPr>
        <p:spPr>
          <a:xfrm>
            <a:off x="598100" y="212453"/>
            <a:ext cx="8222100" cy="805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Compiling and Testing the kernel</a:t>
            </a:r>
          </a:p>
        </p:txBody>
      </p:sp>
      <p:sp>
        <p:nvSpPr>
          <p:cNvPr id="127" name="Shape 127"/>
          <p:cNvSpPr txBox="1"/>
          <p:nvPr>
            <p:ph idx="1" type="subTitle"/>
          </p:nvPr>
        </p:nvSpPr>
        <p:spPr>
          <a:xfrm>
            <a:off x="598100" y="1218783"/>
            <a:ext cx="8222100" cy="3730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1950" lvl="0" marL="457200" rtl="0">
              <a:spcBef>
                <a:spcPts val="0"/>
              </a:spcBef>
              <a:buChar char="●"/>
            </a:pPr>
            <a:r>
              <a:rPr lang="en"/>
              <a:t>To use  our new system call we should first recompile the kernel.For this use the following the commands-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sudo make -j 4 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sudo make modules_install -j 4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sudo make install -j 4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sudo update grub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>
              <a:spcBef>
                <a:spcPts val="0"/>
              </a:spcBef>
              <a:buChar char="●"/>
            </a:pPr>
            <a:r>
              <a:rPr lang="en"/>
              <a:t>Restart the system after the above process.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598100" y="2180400"/>
            <a:ext cx="8222100" cy="939300"/>
          </a:xfrm>
          <a:prstGeom prst="rect">
            <a:avLst/>
          </a:prstGeom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5000">
                <a:solidFill>
                  <a:srgbClr val="F1C232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