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3254256" y="3075057"/>
            <a:ext cx="568347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MEMORY LANE GAME</a:t>
            </a:r>
            <a:endParaRPr lang="en-IN" sz="4000" b="1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Gottam Sneha Latha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Mary 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| FSJ0220A006 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954661" cy="584775"/>
            <a:chOff x="311499" y="510496"/>
            <a:chExt cx="3954661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773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About The Project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70" y="1491916"/>
            <a:ext cx="11364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The memory game is a basic matching game to test the player's memory. In a deck of paired cards, the player needs to match each pair to win the game</a:t>
            </a:r>
            <a:r>
              <a:rPr lang="en-IN" dirty="0" smtClean="0">
                <a:latin typeface="Avenir Next" panose="020B0503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venir Next" panose="020B0503020202020204" pitchFamily="34" charset="0"/>
              </a:rPr>
              <a:t>If you're unfamiliar with the game, the rules are very simple; flip over two hidden cards at a time to locate the ones that match</a:t>
            </a:r>
            <a:r>
              <a:rPr lang="en-IN" dirty="0" smtClean="0">
                <a:latin typeface="Avenir Next" panose="020B0503020202020204" pitchFamily="34" charset="0"/>
              </a:rPr>
              <a:t>! The </a:t>
            </a:r>
            <a:r>
              <a:rPr lang="en-IN" dirty="0">
                <a:latin typeface="Avenir Next" panose="020B0503020202020204" pitchFamily="34" charset="0"/>
              </a:rPr>
              <a:t>game board consists of  </a:t>
            </a:r>
            <a:r>
              <a:rPr lang="en-IN" dirty="0" smtClean="0">
                <a:latin typeface="Avenir Next" panose="020B0503020202020204" pitchFamily="34" charset="0"/>
              </a:rPr>
              <a:t>20 </a:t>
            </a:r>
            <a:r>
              <a:rPr lang="en-IN" dirty="0">
                <a:latin typeface="Avenir Next" panose="020B0503020202020204" pitchFamily="34" charset="0"/>
              </a:rPr>
              <a:t>cards arranged randomly in a grid. The deck is made up of </a:t>
            </a:r>
            <a:r>
              <a:rPr lang="en-IN" dirty="0" smtClean="0">
                <a:latin typeface="Avenir Next" panose="020B0503020202020204" pitchFamily="34" charset="0"/>
              </a:rPr>
              <a:t>ten </a:t>
            </a:r>
            <a:r>
              <a:rPr lang="en-IN" dirty="0">
                <a:latin typeface="Avenir Next" panose="020B0503020202020204" pitchFamily="34" charset="0"/>
              </a:rPr>
              <a:t>different pairs of cards, each with different </a:t>
            </a:r>
            <a:r>
              <a:rPr lang="en-IN" dirty="0" smtClean="0">
                <a:latin typeface="Avenir Next" panose="020B0503020202020204" pitchFamily="34" charset="0"/>
              </a:rPr>
              <a:t>characters </a:t>
            </a:r>
            <a:r>
              <a:rPr lang="en-IN" dirty="0">
                <a:latin typeface="Avenir Next" panose="020B0503020202020204" pitchFamily="34" charset="0"/>
              </a:rPr>
              <a:t>on one side</a:t>
            </a:r>
            <a:r>
              <a:rPr lang="en-IN" dirty="0" smtClean="0">
                <a:latin typeface="Avenir Next" panose="020B0503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latin typeface="Avenir Next" panose="020B0503020202020204" pitchFamily="34" charset="0"/>
              </a:rPr>
              <a:t> </a:t>
            </a:r>
            <a:r>
              <a:rPr lang="en-IN" dirty="0">
                <a:latin typeface="Avenir Next" panose="020B0503020202020204" pitchFamily="34" charset="0"/>
              </a:rPr>
              <a:t>Each turn</a:t>
            </a:r>
            <a:r>
              <a:rPr lang="en-IN" dirty="0" smtClean="0">
                <a:latin typeface="Avenir Next" panose="020B0503020202020204" pitchFamily="34" charset="0"/>
              </a:rPr>
              <a:t>: A </a:t>
            </a:r>
            <a:r>
              <a:rPr lang="en-IN" dirty="0">
                <a:latin typeface="Avenir Next" panose="020B0503020202020204" pitchFamily="34" charset="0"/>
              </a:rPr>
              <a:t>player flips one card over to reveal its underlying </a:t>
            </a:r>
            <a:r>
              <a:rPr lang="en-IN" dirty="0" smtClean="0">
                <a:latin typeface="Avenir Next" panose="020B0503020202020204" pitchFamily="34" charset="0"/>
              </a:rPr>
              <a:t>character The </a:t>
            </a:r>
            <a:r>
              <a:rPr lang="en-IN" dirty="0">
                <a:latin typeface="Avenir Next" panose="020B0503020202020204" pitchFamily="34" charset="0"/>
              </a:rPr>
              <a:t>player then turns over a second card, trying to find the corresponding card with the same </a:t>
            </a:r>
            <a:r>
              <a:rPr lang="en-IN" dirty="0" smtClean="0">
                <a:latin typeface="Avenir Next" panose="020B0503020202020204" pitchFamily="34" charset="0"/>
              </a:rPr>
              <a:t>character If </a:t>
            </a:r>
            <a:r>
              <a:rPr lang="en-IN" dirty="0">
                <a:latin typeface="Avenir Next" panose="020B0503020202020204" pitchFamily="34" charset="0"/>
              </a:rPr>
              <a:t>the cards match, both cards stay flipped </a:t>
            </a:r>
            <a:r>
              <a:rPr lang="en-IN" dirty="0" smtClean="0">
                <a:latin typeface="Avenir Next" panose="020B0503020202020204" pitchFamily="34" charset="0"/>
              </a:rPr>
              <a:t>over If </a:t>
            </a:r>
            <a:r>
              <a:rPr lang="en-IN" dirty="0">
                <a:latin typeface="Avenir Next" panose="020B0503020202020204" pitchFamily="34" charset="0"/>
              </a:rPr>
              <a:t>the cards do not match, both cards are returned to their initial hidden </a:t>
            </a:r>
            <a:r>
              <a:rPr lang="en-IN" dirty="0" smtClean="0">
                <a:latin typeface="Avenir Next" panose="020B0503020202020204" pitchFamily="34" charset="0"/>
              </a:rPr>
              <a:t>state The </a:t>
            </a:r>
            <a:r>
              <a:rPr lang="en-IN" dirty="0">
                <a:latin typeface="Avenir Next" panose="020B0503020202020204" pitchFamily="34" charset="0"/>
              </a:rPr>
              <a:t>game ends once all cards have been correctly matched.</a:t>
            </a:r>
            <a:endParaRPr lang="en-IN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3696577" cy="584775"/>
            <a:chOff x="311499" y="510496"/>
            <a:chExt cx="3696577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35157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Why This Project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6F66B4-B6AE-4A70-8103-6B7FC7432D10}"/>
              </a:ext>
            </a:extLst>
          </p:cNvPr>
          <p:cNvSpPr txBox="1"/>
          <p:nvPr/>
        </p:nvSpPr>
        <p:spPr>
          <a:xfrm>
            <a:off x="683285" y="2280974"/>
            <a:ext cx="3466681" cy="646331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The memorizing and matching cards interested me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9CF2F89-8153-4B82-9D2D-8525C78F3EBA}"/>
              </a:ext>
            </a:extLst>
          </p:cNvPr>
          <p:cNvSpPr txBox="1"/>
          <p:nvPr/>
        </p:nvSpPr>
        <p:spPr>
          <a:xfrm>
            <a:off x="4302366" y="2280974"/>
            <a:ext cx="3466681" cy="646331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Concepts that we learned can be implemented in this game 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7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2617757" cy="584775"/>
            <a:chOff x="311499" y="510496"/>
            <a:chExt cx="2617757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436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The Project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57" y="1651045"/>
            <a:ext cx="6895500" cy="38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8653062" cy="584775"/>
            <a:chOff x="311499" y="510496"/>
            <a:chExt cx="8653062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8472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Concepts Used To Implement This Project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B6341A-8EB3-4177-B0D1-4E45FE328E3D}"/>
              </a:ext>
            </a:extLst>
          </p:cNvPr>
          <p:cNvSpPr txBox="1"/>
          <p:nvPr/>
        </p:nvSpPr>
        <p:spPr>
          <a:xfrm>
            <a:off x="492369" y="1909187"/>
            <a:ext cx="11364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 smtClean="0">
                <a:latin typeface="Avenir Next" panose="020B0503020202020204" pitchFamily="34" charset="0"/>
              </a:rPr>
              <a:t>1.HTML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latin typeface="Avenir Next" panose="020B0503020202020204" pitchFamily="34" charset="0"/>
              </a:rPr>
              <a:t>2 CSS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latin typeface="Avenir Next" panose="020B0503020202020204" pitchFamily="34" charset="0"/>
              </a:rPr>
              <a:t>3 JAVA SCRIPT</a:t>
            </a:r>
            <a:endParaRPr lang="en-IN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4722499" cy="584775"/>
            <a:chOff x="311499" y="510496"/>
            <a:chExt cx="4722499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45416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The Challenges Faced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80C614-EB73-45CF-BBCD-8FB3351D8C44}"/>
              </a:ext>
            </a:extLst>
          </p:cNvPr>
          <p:cNvSpPr txBox="1"/>
          <p:nvPr/>
        </p:nvSpPr>
        <p:spPr>
          <a:xfrm>
            <a:off x="743578" y="2723104"/>
            <a:ext cx="3240000" cy="923330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Flipping of the cards. How to make the flipping of the cards happen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6AEB1F-2463-4AFD-9F03-19A2C4D00081}"/>
              </a:ext>
            </a:extLst>
          </p:cNvPr>
          <p:cNvSpPr txBox="1"/>
          <p:nvPr/>
        </p:nvSpPr>
        <p:spPr>
          <a:xfrm>
            <a:off x="3000758" y="1724801"/>
            <a:ext cx="9797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05136"/>
                </a:solidFill>
                <a:latin typeface="Avenir Next" panose="020B0503020202020204" pitchFamily="34" charset="0"/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FACF7A-3023-4BE5-AFCB-3499D20962E2}"/>
              </a:ext>
            </a:extLst>
          </p:cNvPr>
          <p:cNvSpPr txBox="1"/>
          <p:nvPr/>
        </p:nvSpPr>
        <p:spPr>
          <a:xfrm>
            <a:off x="4429225" y="2723104"/>
            <a:ext cx="3240000" cy="369332"/>
          </a:xfrm>
          <a:prstGeom prst="rect">
            <a:avLst/>
          </a:prstGeom>
          <a:solidFill>
            <a:srgbClr val="F05136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Avenir Next" panose="020B0503020202020204" pitchFamily="34" charset="0"/>
              </a:rPr>
              <a:t>Randomizing images </a:t>
            </a:r>
            <a:endParaRPr lang="en-IN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BF35C5-C631-4D0C-BDE4-79B259E5A04A}"/>
              </a:ext>
            </a:extLst>
          </p:cNvPr>
          <p:cNvSpPr txBox="1"/>
          <p:nvPr/>
        </p:nvSpPr>
        <p:spPr>
          <a:xfrm>
            <a:off x="6676354" y="1724801"/>
            <a:ext cx="9797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05136"/>
                </a:solidFill>
                <a:latin typeface="Avenir Next" panose="020B0503020202020204" pitchFamily="34" charset="0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D7798D4-880E-4748-B9C0-A430D173D208}"/>
              </a:ext>
            </a:extLst>
          </p:cNvPr>
          <p:cNvSpPr txBox="1"/>
          <p:nvPr/>
        </p:nvSpPr>
        <p:spPr>
          <a:xfrm>
            <a:off x="10335632" y="1724801"/>
            <a:ext cx="18473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IN" sz="4800" b="1" dirty="0">
              <a:solidFill>
                <a:srgbClr val="F05136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4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19286" y="3013501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235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ismail - [2010]</cp:lastModifiedBy>
  <cp:revision>13</cp:revision>
  <dcterms:created xsi:type="dcterms:W3CDTF">2020-02-26T09:10:19Z</dcterms:created>
  <dcterms:modified xsi:type="dcterms:W3CDTF">2020-02-29T04:54:45Z</dcterms:modified>
</cp:coreProperties>
</file>