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DDFF00"/>
    <a:srgbClr val="570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D94AF-BF7E-4125-A61D-0551A2BBFC3C}" v="84" dt="2025-02-09T19:28:12.977"/>
    <p1510:client id="{DB922674-710D-49DE-8F3A-E87C47C266B0}" v="2708" dt="2025-02-09T20:24:54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6699 11975 16383 0 0,'6'0'0'0'0,"17"0"0"0"0,27 5 0 0 0,15 3 0 0 0,2-2 0 0 0,6 0 0 0 0,1-2 0 0 0,-6-2 0 0 0,1-1 0 0 0,-6 0 0 0 0,-3-1 0 0 0,10 0 0 0 0,-1-1 0 0 0,3 1 0 0 0,6 0 0 0 0,-6 0 0 0 0,-8 0 0 0 0,-6 0 0 0 0,-1 0 0 0 0,0 0 0 0 0,7 0 0 0 0,3 0 0 0 0,1 0 0 0 0,-1 0 0 0 0,5 0 0 0 0,6 0 0 0 0,-4 0 0 0 0,6 0 0 0 0,5 0 0 0 0,-5 0 0 0 0,-1 0 0 0 0,2 0 0 0 0,-2 0 0 0 0,2 0 0 0 0,9 0 0 0 0,0 0 0 0 0,37 0 0 0 0,9 0 0 0 0,8 0 0 0 0,1 0 0 0 0,-3 0 0 0 0,-9 0 0 0 0,-1 0 0 0 0,-1 0 0 0 0,4 0 0 0 0,6 0 0 0 0,1 0 0 0 0,2 0 0 0 0,4 0 0 0 0,-1 0 0 0 0,0 0 0 0 0,-2 0 0 0 0,-11 0 0 0 0,-6 0 0 0 0,-3 0 0 0 0,-13 0 0 0 0,-3 0 0 0 0,6 0 0 0 0,0 0 0 0 0,2 0 0 0 0,-8 0 0 0 0,-7 0 0 0 0,1 0 0 0 0,-1 0 0 0 0,-1 0 0 0 0,2 5 0 0 0,7 2 0 0 0,0 0 0 0 0,3-2 0 0 0,25-1 0 0 0,10-1 0 0 0,-14-2 0 0 0,-13 0 0 0 0,-7-1 0 0 0,-17 5 0 0 0,-14 2 0 0 0,-5-1 0 0 0,-11-1 0 0 0,-6-1 0 0 0,-7-2 0 0 0,-8 0 0 0 0,-2-2 0 0 0,-2 0 0 0 0,-3 0 0 0 0,-2 0 0 0 0,-3-1 0 0 0,-2 1 0 0 0,0 0 0 0 0,-1 0 0 0 0,0 0 0 0 0,0 0 0 0 0,0 0 0 0 0,5 0 0 0 0,8 0 0 0 0,2 0 0 0 0,3 0 0 0 0,-1 0 0 0 0,-3-6 0 0 0,1-1 0 0 0,4 0 0 0 0,4 2 0 0 0,-2 1 0 0 0,-4 2 0 0 0,-5 0 0 0 0,-5 2 0 0 0,3 0 0 0 0,-1 0 0 0 0,-2 0 0 0 0,-2 1 0 0 0,-1-1 0 0 0,-2 0 0 0 0,-1 0 0 0 0,0 0 0 0 0,-1 0 0 0 0,0 0 0 0 0,0 0 0 0 0,1 0 0 0 0,-1 0 0 0 0,0 0 0 0 0,1 0 0 0 0,0 0 0 0 0,-1 0 0 0 0,1 0 0 0 0,-1 0 0 0 0,1 0 0 0 0,0 0 0 0 0,-6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11333 9901 16383 0 0,'-5'0'0'0'0,"-8"0"0"0"0,-6 0 0 0 0,-6 0 0 0 0,-4 0 0 0 0,-2 0 0 0 0,-1 0 0 0 0,-1 0 0 0 0,0 0 0 0 0,0 0 0 0 0,-5 0 0 0 0,-1 0 0 0 0,-54 10 0 0 0,-47 10 0 0 0,-23 1 0 0 0,-10 2 0 0 0,-2-3 0 0 0,12 1 0 0 0,13 2 0 0 0,10 3 0 0 0,23 2 0 0 0,11 1 0 0 0,12 2 0 0 0,11-5 0 0 0,-1 5 0 0 0,8-4 0 0 0,11-7 0 0 0,12-5 0 0 0,9-7 0 0 0,7-4 0 0 0,4 3 0 0 0,3 0 0 0 0,1-1 0 0 0,-1-2 0 0 0,6-2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10323 8292 16383 0 0,'-6'0'0'0'0,"-6"0"0"0"0,-8 0 0 0 0,-4 0 0 0 0,-5 0 0 0 0,-8 5 0 0 0,-2 3 0 0 0,-1 4 0 0 0,2 0 0 0 0,1-1 0 0 0,2-3 0 0 0,2 3 0 0 0,-5-1 0 0 0,-1-2 0 0 0,-5 3 0 0 0,0 0 0 0 0,-3 3 0 0 0,1 5 0 0 0,8 4 0 0 0,0 4 0 0 0,1-3 0 0 0,1-5 0 0 0,2-7 0 0 0,1-4 0 0 0,1-4 0 0 0,0-3 0 0 0,0-1 0 0 0,1-1 0 0 0,0 0 0 0 0,0 0 0 0 0,-1 0 0 0 0,1 0 0 0 0,4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13641 5335 16383 0 0,'-5'-11'0'0'0,"-8"-25"0"0"0,-6-33 0 0 0,-11-10 0 0 0,-6-19 0 0 0,-7-3 0 0 0,-3 5 0 0 0,3 7 0 0 0,2 9 0 0 0,3 7 0 0 0,-3 0 0 0 0,1 7 0 0 0,6 9 0 0 0,4 9 0 0 0,7 7 0 0 0,8 6 0 0 0,6 3 0 0 0,4 7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13558 4002 16383 0 0,'0'-6'0'0'0,"0"-6"0"0"0,-6-13 0 0 0,-1-18 0 0 0,0-12 0 0 0,2-13 0 0 0,-5 0 0 0 0,1 0 0 0 0,1 1 0 0 0,2 2 0 0 0,2 1 0 0 0,2 5 0 0 0,1 8 0 0 0,0 8 0 0 0,2 5 0 0 0,-1 3 0 0 0,1 3 0 0 0,-1 2 0 0 0,0 5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14510 3771 16383 0 0,'0'-11'0'0'0,"5"-9"0"0"0,2-6 0 0 0,5-9 0 0 0,1-5 0 0 0,3-6 0 0 0,5 0 0 0 0,8-9 0 0 0,1-6 0 0 0,0-3 0 0 0,5-1 0 0 0,3-1 0 0 0,0 1 0 0 0,4-6 0 0 0,-5 11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15462 3142 16383 0 0,'6'-6'0'0'0,"22"-17"0"0"0,34-16 0 0 0,7-1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17240 2768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17621 4638 16383 0 0,'0'-5'0'0'0,"0"-8"0"0"0,0-6 0 0 0,0-11 0 0 0,0-22 0 0 0,0-8 0 0 0,0-4 0 0 0,0-7 0 0 0,6 3 0 0 0,1 8 0 0 0,0 2 0 0 0,3 13 0 0 0,1 7 0 0 0,4 0 0 0 0,-1-4 0 0 0,3-1 0 0 0,-2 2 0 0 0,2 3 0 0 0,3 1 0 0 0,5 9 0 0 0,-3 2 0 0 0,0 1 0 0 0,-3 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16616 3639 16383 0 0,'0'-5'0'0'0,"-5"-13"0"0"0,-2-9 0 0 0,0-4 0 0 0,1-4 0 0 0,2 0 0 0 0,2 0 0 0 0,1 1 0 0 0,0 1 0 0 0,1 0 0 0 0,0-5 0 0 0,1-1 0 0 0,-1 6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15932 10676 16383 0 0,'8'0'0'0'0,"10"0"0"0"0,11 0 0 0 0,8 0 0 0 0,22 0 0 0 0,8 0 0 0 0,18 8 0 0 0,10 3 0 0 0,-4-1 0 0 0,8-2 0 0 0,-6-2 0 0 0,-2-2 0 0 0,7-2 0 0 0,3-2 0 0 0,0 0 0 0 0,-9 0 0 0 0,-4 0 0 0 0,-1-1 0 0 0,1 1 0 0 0,-7 0 0 0 0,7-1 0 0 0,4 1 0 0 0,-5 0 0 0 0,7-8 0 0 0,11-2 0 0 0,-5 0 0 0 0,6 1 0 0 0,8 4 0 0 0,-8 1 0 0 0,3 2 0 0 0,-9 1 0 0 0,-14 1 0 0 0,-5 1 0 0 0,-9-1 0 0 0,-9 1 0 0 0,2-1 0 0 0,-3 0 0 0 0,-4 0 0 0 0,-3 0 0 0 0,-4 0 0 0 0,6 0 0 0 0,1 0 0 0 0,-1 0 0 0 0,-3 0 0 0 0,-1 0 0 0 0,-3 0 0 0 0,-2 0 0 0 0,-1 0 0 0 0,8 0 0 0 0,3 0 0 0 0,6 0 0 0 0,2 0 0 0 0,-4 0 0 0 0,-3 0 0 0 0,-4 0 0 0 0,-4 0 0 0 0,-2 0 0 0 0,-2 0 0 0 0,0 0 0 0 0,-1 0 0 0 0,1 0 0 0 0,-1 0 0 0 0,0 0 0 0 0,25 0 0 0 0,16 0 0 0 0,17 0 0 0 0,-1 0 0 0 0,-2 0 0 0 0,5 0 0 0 0,10 0 0 0 0,8 0 0 0 0,0 0 0 0 0,2 0 0 0 0,-4 0 0 0 0,-15 0 0 0 0,-10 0 0 0 0,-13 0 0 0 0,-12 0 0 0 0,-12 0 0 0 0,-7 0 0 0 0,-5 0 0 0 0,-2 0 0 0 0,-2 0 0 0 0,9 0 0 0 0,10 0 0 0 0,3 0 0 0 0,-1 0 0 0 0,3 0 0 0 0,-1 0 0 0 0,-4 0 0 0 0,2 0 0 0 0,8 0 0 0 0,-2 0 0 0 0,4 0 0 0 0,-4 0 0 0 0,-5 0 0 0 0,-6 0 0 0 0,-5 0 0 0 0,-5 0 0 0 0,-1 0 0 0 0,-3 0 0 0 0,0 0 0 0 0,0 0 0 0 0,8 0 0 0 0,3 0 0 0 0,-1 0 0 0 0,-1 0 0 0 0,-2 0 0 0 0,-2 0 0 0 0,-2 0 0 0 0,6 0 0 0 0,27 0 0 0 0,15 0 0 0 0,-1 0 0 0 0,-9 0 0 0 0,-11 0 0 0 0,-11 0 0 0 0,-8 0 0 0 0,-6 0 0 0 0,-3 0 0 0 0,-2 0 0 0 0,-2 0 0 0 0,1 0 0 0 0,1 0 0 0 0,7 0 0 0 0,-4-8 0 0 0,-3-2 0 0 0,-1 0 0 0 0,0 1 0 0 0,0 4 0 0 0,0 1 0 0 0,1 2 0 0 0,1 1 0 0 0,-1 1 0 0 0,1 1 0 0 0,0-1 0 0 0,0 0 0 0 0,1 1 0 0 0,-9-9 0 0 0,-19-2 0 0 0,-20 0 0 0 0,-19 1 0 0 0,-13 4 0 0 0,-11 1 0 0 0,-4 2 0 0 0,-4 1 0 0 0,0 1 0 0 0,0 1 0 0 0,1-1 0 0 0,1 0 0 0 0,1 1 0 0 0,0-1 0 0 0,1 0 0 0 0,0 0 0 0 0,0 0 0 0 0,0 0 0 0 0,0 0 0 0 0,9 8 0 0 0,1 3 0 0 0,0-1 0 0 0,-1 6 0 0 0,-4 1 0 0 0,-1-4 0 0 0,-2-2 0 0 0,-9-5 0 0 0,-4-2 0 0 0,0-3 0 0 0,3 0 0 0 0,1-2 0 0 0,3 0 0 0 0,-6 1 0 0 0,-9-1 0 0 0,6 9 0 0 0,-3 2 0 0 0,2 0 0 0 0,-5-2 0 0 0,-7-2 0 0 0,1-2 0 0 0,-4 6 0 0 0,3 1 0 0 0,-1-1 0 0 0,-5-2 0 0 0,-12-3 0 0 0,-8-1 0 0 0,-2-3 0 0 0,8 0 0 0 0,3-2 0 0 0,10 1 0 0 0,2 0 0 0 0,-2-1 0 0 0,-3 1 0 0 0,5 0 0 0 0,7-1 0 0 0,0 1 0 0 0,4 0 0 0 0,-3 0 0 0 0,3 0 0 0 0,5 0 0 0 0,-4 0 0 0 0,2 0 0 0 0,4 0 0 0 0,4 0 0 0 0,4 0 0 0 0,-6 0 0 0 0,-9 0 0 0 0,-1 0 0 0 0,-44 0 0 0 0,-132 0 0 0 0,-48 0 0 0 0,9 0 0 0 0,37 0 0 0 0,53 0 0 0 0,50 0 0 0 0,35 0 0 0 0,26 0 0 0 0,12 0 0 0 0,10 0 0 0 0,7 0 0 0 0,-4 0 0 0 0,1 0 0 0 0,1 0 0 0 0,-6 0 0 0 0,-9 0 0 0 0,-16 0 0 0 0,-9 0 0 0 0,-13 0 0 0 0,-12 0 0 0 0,-2 0 0 0 0,4 0 0 0 0,-1 0 0 0 0,-6 0 0 0 0,-4 0 0 0 0,-13 0 0 0 0,-6 0 0 0 0,-10 0 0 0 0,6 0 0 0 0,12 0 0 0 0,-1 0 0 0 0,7 0 0 0 0,10 0 0 0 0,3-8 0 0 0,5-2 0 0 0,-1 0 0 0 0,-5-7 0 0 0,10 1 0 0 0,9 2 0 0 0,-3 4 0 0 0,9-4 0 0 0,13-1 0 0 0,5 4 0 0 0,-9 2 0 0 0,-4 4 0 0 0,4 2 0 0 0,2 2 0 0 0,7 0 0 0 0,2 2 0 0 0,5-1 0 0 0,7 1 0 0 0,7 0 0 0 0,21-1 0 0 0,25 0 0 0 0,22 0 0 0 0,18 0 0 0 0,12 0 0 0 0,7 0 0 0 0,11 8 0 0 0,5 3 0 0 0,-1-1 0 0 0,-3-2 0 0 0,-4-2 0 0 0,-3-2 0 0 0,-2-2 0 0 0,-2-2 0 0 0,-1 0 0 0 0,0 0 0 0 0,-1 0 0 0 0,1-1 0 0 0,-1 1 0 0 0,17 0 0 0 0,13-1 0 0 0,10 1 0 0 0,-2 0 0 0 0,9 0 0 0 0,4 0 0 0 0,3 0 0 0 0,15 0 0 0 0,13 0 0 0 0,0 0 0 0 0,2 0 0 0 0,12 0 0 0 0,-11 0 0 0 0,-12 0 0 0 0,-9 0 0 0 0,-17 0 0 0 0,-15 0 0 0 0,-5 0 0 0 0,-7 0 0 0 0,1 0 0 0 0,-2 0 0 0 0,-5 0 0 0 0,-5-8 0 0 0,-3-10 0 0 0,-2-3 0 0 0,-3 3 0 0 0,0 4 0 0 0,15 4 0 0 0,6 5 0 0 0,6 2 0 0 0,8 2 0 0 0,5-7 0 0 0,4-1 0 0 0,2-1 0 0 0,10-5 0 0 0,3-1 0 0 0,8 3 0 0 0,0 3 0 0 0,-11-4 0 0 0,-7-1 0 0 0,-12 4 0 0 0,-13-6 0 0 0,-9 1 0 0 0,0 3 0 0 0,-3-5 0 0 0,5 2 0 0 0,0 3 0 0 0,-3 3 0 0 0,3 4 0 0 0,0 3 0 0 0,-3 2 0 0 0,-5 1 0 0 0,-3 0 0 0 0,-3 1 0 0 0,-2 0 0 0 0,-1-1 0 0 0,0 1 0 0 0,-1-1 0 0 0,1 0 0 0 0,-1 0 0 0 0,1 0 0 0 0,7 0 0 0 0,4 0 0 0 0,-1 0 0 0 0,-2 0 0 0 0,-2 0 0 0 0,6 0 0 0 0,0 0 0 0 0,-1 0 0 0 0,6 0 0 0 0,-1 0 0 0 0,-3 0 0 0 0,5 0 0 0 0,-1 0 0 0 0,-4 0 0 0 0,-3 0 0 0 0,-4 0 0 0 0,5 8 0 0 0,9 3 0 0 0,1-1 0 0 0,-3-2 0 0 0,-5-2 0 0 0,-4-3 0 0 0,-4-1 0 0 0,5-1 0 0 0,1-1 0 0 0,7 8 0 0 0,0 2 0 0 0,-3 0 0 0 0,4 5 0 0 0,7 2 0 0 0,15-4 0 0 0,8-3 0 0 0,-4-3 0 0 0,-9-4 0 0 0,-4-1 0 0 0,2-2 0 0 0,-6 0 0 0 0,1-1 0 0 0,-4 1 0 0 0,-7-1 0 0 0,-7 1 0 0 0,4-1 0 0 0,-2 1 0 0 0,-2 0 0 0 0,-3 0 0 0 0,4 0 0 0 0,1 0 0 0 0,-2 0 0 0 0,-3 8 0 0 0,-2 3 0 0 0,-3-1 0 0 0,-2-2 0 0 0,-1-2 0 0 0,0 6 0 0 0,0 0 0 0 0,-1-1 0 0 0,1-3 0 0 0,-1-2 0 0 0,1-3 0 0 0,0-2 0 0 0,0 0 0 0 0,0-2 0 0 0,0 1 0 0 0,0-1 0 0 0,0 1 0 0 0,0 0 0 0 0,0-1 0 0 0,0 1 0 0 0,1 0 0 0 0,-1 0 0 0 0,0 0 0 0 0,0 0 0 0 0,0 0 0 0 0,0 0 0 0 0,0 0 0 0 0,0 0 0 0 0,-16 0 0 0 0,-21 0 0 0 0,-21 0 0 0 0,-16 0 0 0 0,-11 0 0 0 0,-8 0 0 0 0,-4 0 0 0 0,-1 0 0 0 0,0 0 0 0 0,1 0 0 0 0,0 0 0 0 0,1 0 0 0 0,-6 0 0 0 0,-4 0 0 0 0,-6 8 0 0 0,-1 3 0 0 0,-4-1 0 0 0,0-2 0 0 0,-2-2 0 0 0,-6-2 0 0 0,2 6 0 0 0,-1 1 0 0 0,-12-1 0 0 0,-7-2 0 0 0,-3-3 0 0 0,-9-2 0 0 0,-2-1 0 0 0,2-1 0 0 0,-4-2 0 0 0,0 1 0 0 0,3-1 0 0 0,13 1 0 0 0,6 0 0 0 0,-14-1 0 0 0,4 1 0 0 0,2 0 0 0 0,10 0 0 0 0,11 0 0 0 0,12 0 0 0 0,9 0 0 0 0,5 0 0 0 0,4 0 0 0 0,1 0 0 0 0,2 0 0 0 0,-1 0 0 0 0,0 0 0 0 0,-1 0 0 0 0,0 0 0 0 0,-1 0 0 0 0,0 0 0 0 0,-8 0 0 0 0,-3 0 0 0 0,1 8 0 0 0,-6 3 0 0 0,-1-1 0 0 0,-5-2 0 0 0,-6 6 0 0 0,0 0 0 0 0,-10-2 0 0 0,1 5 0 0 0,7 0 0 0 0,1-4 0 0 0,4-3 0 0 0,8-4 0 0 0,-2-3 0 0 0,2-1 0 0 0,-4-2 0 0 0,2-1 0 0 0,4 1 0 0 0,-3-1 0 0 0,-8 0 0 0 0,2 1 0 0 0,-3-1 0 0 0,-6 1 0 0 0,4 0 0 0 0,-2 0 0 0 0,-4 0 0 0 0,-3 0 0 0 0,-4 0 0 0 0,-2 0 0 0 0,6 0 0 0 0,1 0 0 0 0,-1 0 0 0 0,7 0 0 0 0,-9 0 0 0 0,-4 0 0 0 0,4 0 0 0 0,-6 0 0 0 0,-12 0 0 0 0,5 0 0 0 0,-6 0 0 0 0,0 0 0 0 0,10 0 0 0 0,-3 0 0 0 0,-1 0 0 0 0,9 0 0 0 0,4 0 0 0 0,9 0 0 0 0,1 0 0 0 0,-2 0 0 0 0,-3 0 0 0 0,-12 0 0 0 0,2 0 0 0 0,0 0 0 0 0,9 0 0 0 0,9 0 0 0 0,3 0 0 0 0,4 0 0 0 0,-2 0 0 0 0,2 0 0 0 0,6 0 0 0 0,-4 0 0 0 0,1 0 0 0 0,4 0 0 0 0,4 0 0 0 0,4 0 0 0 0,2 0 0 0 0,2 0 0 0 0,1 0 0 0 0,1-8 0 0 0,-1-2 0 0 0,1 0 0 0 0,0 1 0 0 0,-1 4 0 0 0,0 1 0 0 0,0 2 0 0 0,0 1 0 0 0,0 1 0 0 0,0 1 0 0 0,0-1 0 0 0,0 1 0 0 0,0-1 0 0 0,0-8 0 0 0,0-2 0 0 0,0 0 0 0 0,0 2 0 0 0,0 2 0 0 0,16 2 0 0 0,21 2 0 0 0,29 1 0 0 0,18 1 0 0 0,20 9 0 0 0,15 2 0 0 0,4 7 0 0 0,5 1 0 0 0,-3-2 0 0 0,-7-5 0 0 0,0-5 0 0 0,-3-2 0 0 0,2-3 0 0 0,5-2 0 0 0,-2 0 0 0 0,3-1 0 0 0,-4 0 0 0 0,2 0 0 0 0,13 1 0 0 0,-2 0 0 0 0,11-1 0 0 0,3 1 0 0 0,2 0 0 0 0,-1 0 0 0 0,111-24 0 0 0,99-8 0 0 0,29 2 0 0 0,5 6 0 0 0,-8-2 0 0 0,-37 5 0 0 0,-22-3 0 0 0,-33 3 0 0 0,-11-3 0 0 0,-5 2 0 0 0,-8-2 0 0 0,-27 2 0 0 0,18-3 0 0 0,-18 3 0 0 0,-35 5 0 0 0,-36 5 0 0 0,-30 6 0 0 0,-23-6 0 0 0,-16 1 0 0 0,-8 1 0 0 0,-4 3 0 0 0,-1 2 0 0 0,0 2 0 0 0,10 2 0 0 0,13 1 0 0 0,18 0 0 0 0,5 1 0 0 0,-5-1 0 0 0,-8 0 0 0 0,-1 1 0 0 0,4-1 0 0 0,5 0 0 0 0,-4 0 0 0 0,-6 0 0 0 0,-8 0 0 0 0,2 0 0 0 0,-3 0 0 0 0,-3 0 0 0 0,4 0 0 0 0,-1 0 0 0 0,-2 0 0 0 0,-5 0 0 0 0,-2 0 0 0 0,-3 0 0 0 0,-2 0 0 0 0,-1 0 0 0 0,0 0 0 0 0,-1 0 0 0 0,-7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13959 11848 16383 0 0,'6'0'0'0'0,"6"0"0"0"0,8 0 0 0 0,4 0 0 0 0,5 0 0 0 0,2 0 0 0 0,2 0 0 0 0,0 0 0 0 0,0 0 0 0 0,-1 0 0 0 0,1 0 0 0 0,-1 0 0 0 0,0 0 0 0 0,0 0 0 0 0,-1 0 0 0 0,1 0 0 0 0,-1 0 0 0 0,1 0 0 0 0,5 0 0 0 0,1 0 0 0 0,1 0 0 0 0,3 0 0 0 0,6 0 0 0 0,6 0 0 0 0,-2 0 0 0 0,-4 0 0 0 0,-4 0 0 0 0,0 0 0 0 0,4 0 0 0 0,-1 0 0 0 0,3 0 0 0 0,-3 0 0 0 0,2 0 0 0 0,4 0 0 0 0,-3 0 0 0 0,18 0 0 0 0,8 0 0 0 0,1 0 0 0 0,4 0 0 0 0,0 0 0 0 0,1 0 0 0 0,-3 0 0 0 0,8 0 0 0 0,-1 0 0 0 0,1 0 0 0 0,2 0 0 0 0,8 0 0 0 0,-3 0 0 0 0,0 0 0 0 0,-1 0 0 0 0,-5 0 0 0 0,-2 0 0 0 0,1 0 0 0 0,-3 0 0 0 0,-1 0 0 0 0,3 0 0 0 0,-9 0 0 0 0,-6 0 0 0 0,-5 0 0 0 0,-2 0 0 0 0,-2 0 0 0 0,-6 0 0 0 0,-2 0 0 0 0,-4 0 0 0 0,-6 0 0 0 0,-5 0 0 0 0,-3 0 0 0 0,-3 0 0 0 0,-2 0 0 0 0,5 0 0 0 0,8 0 0 0 0,0 0 0 0 0,-1 0 0 0 0,3 0 0 0 0,-1 0 0 0 0,2 0 0 0 0,4 0 0 0 0,-1 0 0 0 0,2 0 0 0 0,8 0 0 0 0,9 0 0 0 0,5 0 0 0 0,0-5 0 0 0,-8-2 0 0 0,-3 0 0 0 0,-2 1 0 0 0,-7 2 0 0 0,-6 2 0 0 0,-6 1 0 0 0,-6 0 0 0 0,3 1 0 0 0,5 0 0 0 0,6 1 0 0 0,0-1 0 0 0,2 0 0 0 0,3 0 0 0 0,3 1 0 0 0,13-1 0 0 0,-1-6 0 0 0,5-1 0 0 0,0 0 0 0 0,-7 2 0 0 0,0 1 0 0 0,-5 1 0 0 0,-3 2 0 0 0,-1 1 0 0 0,0 0 0 0 0,-4 0 0 0 0,-7 0 0 0 0,0 0 0 0 0,-3 1 0 0 0,-4-1 0 0 0,-4 0 0 0 0,4 0 0 0 0,-1 0 0 0 0,-2 0 0 0 0,-1 0 0 0 0,-3 0 0 0 0,0 0 0 0 0,-2 0 0 0 0,0 0 0 0 0,-1 0 0 0 0,0 0 0 0 0,1 0 0 0 0,4 0 0 0 0,19 0 0 0 0,10 0 0 0 0,-1 0 0 0 0,1 0 0 0 0,-7 0 0 0 0,-7 0 0 0 0,-7 0 0 0 0,-6 0 0 0 0,2 0 0 0 0,4 0 0 0 0,12 0 0 0 0,0 0 0 0 0,-2 0 0 0 0,-7 0 0 0 0,1 0 0 0 0,2 0 0 0 0,-1 0 0 0 0,0 0 0 0 0,-1 0 0 0 0,7 0 0 0 0,4 0 0 0 0,3 0 0 0 0,3 0 0 0 0,-1 0 0 0 0,12 0 0 0 0,-2 0 0 0 0,-9 0 0 0 0,-10 0 0 0 0,-8 0 0 0 0,-13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20781 10451 16383 0 0,'-8'0'0'0'0,"-10"0"0"0"0,-11 0 0 0 0,-8 0 0 0 0,-6 0 0 0 0,5 8 0 0 0,0 3 0 0 0,-1-1 0 0 0,14-2 0 0 0,20-2 0 0 0,17-3 0 0 0,16-1 0 0 0,11-1 0 0 0,7-1 0 0 0,3 0 0 0 0,2-1 0 0 0,-1 1 0 0 0,1-1 0 0 0,-2 1 0 0 0,0 0 0 0 0,-1 0 0 0 0,-1 0 0 0 0,0 0 0 0 0,0 0 0 0 0,8 0 0 0 0,2 0 0 0 0,8 0 0 0 0,1 0 0 0 0,-3 0 0 0 0,-4 0 0 0 0,-4 0 0 0 0,-4 0 0 0 0,6 0 0 0 0,9 0 0 0 0,2 0 0 0 0,4 0 0 0 0,-1 0 0 0 0,-5 0 0 0 0,-6 0 0 0 0,-5 0 0 0 0,-3 0 0 0 0,-4 0 0 0 0,-1 0 0 0 0,-1 0 0 0 0,0 0 0 0 0,0 0 0 0 0,0 0 0 0 0,1 0 0 0 0,-1 0 0 0 0,17 0 0 0 0,6 0 0 0 0,6 0 0 0 0,15 0 0 0 0,0 0 0 0 0,17 0 0 0 0,14 0 0 0 0,2 0 0 0 0,5 0 0 0 0,-4 0 0 0 0,9 0 0 0 0,-1 0 0 0 0,-1 0 0 0 0,3 0 0 0 0,-14 0 0 0 0,-11-8 0 0 0,-17-3 0 0 0,-7 1 0 0 0,-11-6 0 0 0,-9 0 0 0 0,-8 2 0 0 0,-6 4 0 0 0,-4 3 0 0 0,-1 3 0 0 0,-1 3 0 0 0,0 1 0 0 0,1-8 0 0 0,-1-2 0 0 0,2 1 0 0 0,-1 1 0 0 0,1 3 0 0 0,0 1 0 0 0,0 3 0 0 0,0 0 0 0 0,0 1 0 0 0,1 0 0 0 0,-1-7 0 0 0,0-4 0 0 0,0 2 0 0 0,0 1 0 0 0,0 2 0 0 0,0 3 0 0 0,0 1 0 0 0,0 1 0 0 0,0 1 0 0 0,8 0 0 0 0,3 1 0 0 0,-1-1 0 0 0,-2 0 0 0 0,-2 1 0 0 0,-2-1 0 0 0,-2 0 0 0 0,-2 0 0 0 0,0 0 0 0 0,0 0 0 0 0,0 0 0 0 0,-1 0 0 0 0,1 0 0 0 0,8 0 0 0 0,10 0 0 0 0,3 0 0 0 0,-3 0 0 0 0,-4 0 0 0 0,-4 0 0 0 0,-5 0 0 0 0,-2 0 0 0 0,-2 0 0 0 0,-1 0 0 0 0,-1 0 0 0 0,0 0 0 0 0,0 0 0 0 0,1 0 0 0 0,-1 0 0 0 0,1 0 0 0 0,0 0 0 0 0,0 0 0 0 0,0 0 0 0 0,0 0 0 0 0,0 0 0 0 0,0 0 0 0 0,0 0 0 0 0,0 0 0 0 0,1 0 0 0 0,-1 0 0 0 0,0 0 0 0 0,0 0 0 0 0,0 0 0 0 0,0 0 0 0 0,0 0 0 0 0,0 0 0 0 0,0 0 0 0 0,0 0 0 0 0,-8-8 0 0 0,-3-3 0 0 0,1 1 0 0 0,2 2 0 0 0,2 2 0 0 0,3 2 0 0 0,1 3 0 0 0,-15 0 0 0 0,-28 1 0 0 0,-23 0 0 0 0,-24 1 0 0 0,-11 7 0 0 0,-14 3 0 0 0,-9-1 0 0 0,-1 7 0 0 0,-2 7 0 0 0,-3 1 0 0 0,-3-5 0 0 0,-3 3 0 0 0,-1-3 0 0 0,6-5 0 0 0,10 3 0 0 0,10-1 0 0 0,1-4 0 0 0,-6-4 0 0 0,2-3 0 0 0,-3-3 0 0 0,2-2 0 0 0,5-2 0 0 0,-2 1 0 0 0,3-1 0 0 0,3 0 0 0 0,-4 9 0 0 0,2 2 0 0 0,-5 0 0 0 0,2-2 0 0 0,-5-2 0 0 0,2-3 0 0 0,5-1 0 0 0,-3 7 0 0 0,2 2 0 0 0,-3-2 0 0 0,1-1 0 0 0,4 6 0 0 0,5-1 0 0 0,4-1 0 0 0,4-3 0 0 0,9 5 0 0 0,5 0 0 0 0,0-3 0 0 0,-2-2 0 0 0,-2-4 0 0 0,-3-2 0 0 0,-2-1 0 0 0,-9-2 0 0 0,-3 0 0 0 0,-1-1 0 0 0,3 0 0 0 0,-7 1 0 0 0,-7-1 0 0 0,-17 1 0 0 0,-18 0 0 0 0,-7 0 0 0 0,8 0 0 0 0,5 0 0 0 0,3-8 0 0 0,2-3 0 0 0,-8 1 0 0 0,-2 2 0 0 0,1-6 0 0 0,-8 0 0 0 0,1 2 0 0 0,1-5 0 0 0,-4 1 0 0 0,-23 2 0 0 0,3 5 0 0 0,1 2 0 0 0,5 4 0 0 0,2 2 0 0 0,-36 1 0 0 0,3 0 0 0 0,19 1 0 0 0,26 0 0 0 0,23-1 0 0 0,19 1 0 0 0,14-1 0 0 0,0 0 0 0 0,1 0 0 0 0,-5 0 0 0 0,-1 0 0 0 0,2 0 0 0 0,3 0 0 0 0,3 0 0 0 0,3 0 0 0 0,-7 0 0 0 0,-1 0 0 0 0,1 0 0 0 0,2 0 0 0 0,3 0 0 0 0,2 0 0 0 0,1 0 0 0 0,2 0 0 0 0,0 0 0 0 0,0 0 0 0 0,1 0 0 0 0,-1 0 0 0 0,1 0 0 0 0,-1 0 0 0 0,0 0 0 0 0,0 0 0 0 0,16 0 0 0 0,21 8 0 0 0,21 3 0 0 0,15-1 0 0 0,13-2 0 0 0,7-2 0 0 0,3-3 0 0 0,2-1 0 0 0,0-1 0 0 0,0-1 0 0 0,-2 0 0 0 0,0-1 0 0 0,-1 1 0 0 0,-1-1 0 0 0,9 1 0 0 0,9 0 0 0 0,3 0 0 0 0,-3 0 0 0 0,4 0 0 0 0,6 0 0 0 0,6 0 0 0 0,-2 0 0 0 0,-7 0 0 0 0,-8 0 0 0 0,-6 0 0 0 0,2 0 0 0 0,8 0 0 0 0,-1 0 0 0 0,-3 0 0 0 0,4 0 0 0 0,-2 0 0 0 0,3 0 0 0 0,7-8 0 0 0,-2-3 0 0 0,2 1 0 0 0,-3 2 0 0 0,2 2 0 0 0,3 3 0 0 0,-2 1 0 0 0,9 1 0 0 0,6 1 0 0 0,-4 0 0 0 0,7 1 0 0 0,3-1 0 0 0,-6 1 0 0 0,5-1 0 0 0,-6 0 0 0 0,-10 0 0 0 0,-3 0 0 0 0,-6 0 0 0 0,-8 0 0 0 0,-6 0 0 0 0,4 0 0 0 0,-2 0 0 0 0,-2 0 0 0 0,-3 0 0 0 0,-3-8 0 0 0,-1-3 0 0 0,-2 1 0 0 0,-1 2 0 0 0,-1 2 0 0 0,9 3 0 0 0,2-7 0 0 0,8-2 0 0 0,0 2 0 0 0,-10-6 0 0 0,-7 0 0 0 0,-3 3 0 0 0,-2-5 0 0 0,0 1 0 0 0,1 4 0 0 0,1 3 0 0 0,0 4 0 0 0,1 3 0 0 0,1 1 0 0 0,0 2 0 0 0,0 1 0 0 0,0 0 0 0 0,1-1 0 0 0,-1 1 0 0 0,0 0 0 0 0,0-1 0 0 0,0 0 0 0 0,0 0 0 0 0,0 0 0 0 0,0 0 0 0 0,0 0 0 0 0,0 0 0 0 0,0 0 0 0 0,0 0 0 0 0,0 0 0 0 0,0 0 0 0 0,1 0 0 0 0,-1 0 0 0 0,0 0 0 0 0,0 0 0 0 0,0 0 0 0 0,0 0 0 0 0,0 0 0 0 0,0-8 0 0 0,0-11 0 0 0,0-2 0 0 0,0 3 0 0 0,0 4 0 0 0,0 5 0 0 0,0 3 0 0 0,0 3 0 0 0,0 3 0 0 0,-8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26027 10350 16383 0 0,'8'0'0'0'0,"11"0"0"0"0,10 0 0 0 0,16 0 0 0 0,16 0 0 0 0,6 0 0 0 0,0 0 0 0 0,-4 0 0 0 0,-5 0 0 0 0,5 0 0 0 0,6 0 0 0 0,1 0 0 0 0,3 0 0 0 0,-2 0 0 0 0,11 0 0 0 0,7 0 0 0 0,-3 0 0 0 0,7 0 0 0 0,-3 0 0 0 0,-10 0 0 0 0,-2 0 0 0 0,-7 0 0 0 0,2 0 0 0 0,-5 0 0 0 0,-5 0 0 0 0,2 0 0 0 0,-2 0 0 0 0,-3 0 0 0 0,-4 0 0 0 0,4 0 0 0 0,0 0 0 0 0,6 0 0 0 0,0 0 0 0 0,4 0 0 0 0,7 0 0 0 0,-2 0 0 0 0,2 0 0 0 0,12 0 0 0 0,15 0 0 0 0,14 0 0 0 0,18 0 0 0 0,-5 0 0 0 0,-1 0 0 0 0,9 0 0 0 0,-11 0 0 0 0,-11 0 0 0 0,-18 0 0 0 0,-17 0 0 0 0,-15 0 0 0 0,-3 0 0 0 0,-4 0 0 0 0,-5 0 0 0 0,-3 0 0 0 0,-2 0 0 0 0,5 0 0 0 0,3 0 0 0 0,6 0 0 0 0,9 0 0 0 0,8 0 0 0 0,6 0 0 0 0,-4 0 0 0 0,-7 0 0 0 0,-10 0 0 0 0,-7 0 0 0 0,-14-8 0 0 0,-7-3 0 0 0,-1 1 0 0 0,0 2 0 0 0,11 2 0 0 0,12 3 0 0 0,5 1 0 0 0,-2 1 0 0 0,-2 1 0 0 0,-5 0 0 0 0,-3 1 0 0 0,-2-1 0 0 0,-3 0 0 0 0,-1 1 0 0 0,-1-1 0 0 0,9 0 0 0 0,2 0 0 0 0,-1 0 0 0 0,-1 0 0 0 0,13 0 0 0 0,4 0 0 0 0,-3 0 0 0 0,-4 0 0 0 0,-7 0 0 0 0,-4 0 0 0 0,-3 0 0 0 0,-3 0 0 0 0,-1 0 0 0 0,-1 0 0 0 0,0 0 0 0 0,8 0 0 0 0,19 0 0 0 0,5 0 0 0 0,-3 0 0 0 0,-6 0 0 0 0,-7 0 0 0 0,-6 0 0 0 0,-4 0 0 0 0,-3 0 0 0 0,-3 0 0 0 0,0 0 0 0 0,0 0 0 0 0,0 0 0 0 0,0 0 0 0 0,0 0 0 0 0,1 0 0 0 0,-16 0 0 0 0,-22 0 0 0 0,-35-8 0 0 0,-38-3 0 0 0,-16 1 0 0 0,-10-6 0 0 0,-15-1 0 0 0,4-4 0 0 0,2 0 0 0 0,-5 4 0 0 0,6 5 0 0 0,4 5 0 0 0,3 3 0 0 0,-1 3 0 0 0,1 1 0 0 0,7 0 0 0 0,10 1 0 0 0,10 0 0 0 0,7 0 0 0 0,-2-1 0 0 0,1 1 0 0 0,-6-1 0 0 0,0 0 0 0 0,3 0 0 0 0,-5 0 0 0 0,2 0 0 0 0,3 0 0 0 0,-3 0 0 0 0,0 0 0 0 0,4 0 0 0 0,3 0 0 0 0,-4 0 0 0 0,-7 0 0 0 0,-1 0 0 0 0,3 0 0 0 0,6 0 0 0 0,-4 0 0 0 0,-6 0 0 0 0,-8 0 0 0 0,2 0 0 0 0,-3 0 0 0 0,5 0 0 0 0,6 0 0 0 0,-1 0 0 0 0,-4 0 0 0 0,-7 0 0 0 0,3 0 0 0 0,-1 0 0 0 0,4 0 0 0 0,-18 8 0 0 0,-8 2 0 0 0,-3 9 0 0 0,7-1 0 0 0,4 6 0 0 0,10-1 0 0 0,3 3 0 0 0,-1-3 0 0 0,-3-5 0 0 0,4 2 0 0 0,0-2 0 0 0,6-4 0 0 0,6-5 0 0 0,0 4 0 0 0,2 1 0 0 0,5-3 0 0 0,4 5 0 0 0,4-1 0 0 0,3 6 0 0 0,1-1 0 0 0,2-4 0 0 0,-8-4 0 0 0,-11 3 0 0 0,-2-1 0 0 0,2-2 0 0 0,-4 4 0 0 0,2 0 0 0 0,-3-3 0 0 0,1-4 0 0 0,6-3 0 0 0,-4-3 0 0 0,2-2 0 0 0,-11 7 0 0 0,-10 2 0 0 0,-6 0 0 0 0,-3-3 0 0 0,7-1 0 0 0,10-3 0 0 0,10-1 0 0 0,9-2 0 0 0,6 0 0 0 0,-3 0 0 0 0,-9-1 0 0 0,-1 1 0 0 0,3 0 0 0 0,-4-1 0 0 0,-7 1 0 0 0,2 0 0 0 0,4 0 0 0 0,-2 0 0 0 0,-4 0 0 0 0,-7 0 0 0 0,3 0 0 0 0,-1 0 0 0 0,5 0 0 0 0,-2 0 0 0 0,5 0 0 0 0,6 0 0 0 0,-1 0 0 0 0,2 0 0 0 0,-5 0 0 0 0,3 0 0 0 0,12-8 0 0 0,7-2 0 0 0,3-1 0 0 0,2 3 0 0 0,0 2 0 0 0,-2 3 0 0 0,16 1 0 0 0,20 1 0 0 0,19 1 0 0 0,16 0 0 0 0,12 1 0 0 0,7-1 0 0 0,11 1 0 0 0,4-1 0 0 0,1 0 0 0 0,-4 0 0 0 0,-3 0 0 0 0,-2 0 0 0 0,-4 0 0 0 0,0 0 0 0 0,-2 0 0 0 0,-1 0 0 0 0,1 0 0 0 0,15 0 0 0 0,22 0 0 0 0,20 0 0 0 0,1 0 0 0 0,-2 0 0 0 0,-2 0 0 0 0,-3 0 0 0 0,7 0 0 0 0,1 0 0 0 0,14 0 0 0 0,4 0 0 0 0,3 0 0 0 0,6 0 0 0 0,3 0 0 0 0,-14 0 0 0 0,-18 0 0 0 0,-12 0 0 0 0,-6-8 0 0 0,-1-3 0 0 0,2 1 0 0 0,-8-6 0 0 0,-7 0 0 0 0,-10 2 0 0 0,-6 4 0 0 0,-5 3 0 0 0,-3 4 0 0 0,-2 1 0 0 0,-1 2 0 0 0,1 0 0 0 0,-1 1 0 0 0,1 0 0 0 0,8-1 0 0 0,4-7 0 0 0,-1-4 0 0 0,-2 1 0 0 0,6 2 0 0 0,0 2 0 0 0,-2-5 0 0 0,-3-2 0 0 0,-3 2 0 0 0,6 3 0 0 0,0 3 0 0 0,-2 1 0 0 0,-2 3 0 0 0,-3 0 0 0 0,6 2 0 0 0,9-1 0 0 0,10 1 0 0 0,6-1 0 0 0,-1 1 0 0 0,-8-1 0 0 0,0 0 0 0 0,-4 0 0 0 0,1 0 0 0 0,5 0 0 0 0,-3 0 0 0 0,-5 0 0 0 0,-6 0 0 0 0,-7 0 0 0 0,5 0 0 0 0,-1 0 0 0 0,-2 0 0 0 0,-3-8 0 0 0,-2-3 0 0 0,-3 1 0 0 0,-1 2 0 0 0,-1 2 0 0 0,0 3 0 0 0,-1 1 0 0 0,1 1 0 0 0,0 1 0 0 0,-1-8 0 0 0,1-2 0 0 0,0 0 0 0 0,0 3 0 0 0,0 1 0 0 0,0 3 0 0 0,0 1 0 0 0,0 1 0 0 0,0 1 0 0 0,0 0 0 0 0,0 1 0 0 0,0-1 0 0 0,0 0 0 0 0,1 1 0 0 0,-1-1 0 0 0,0 0 0 0 0,0 0 0 0 0,0 0 0 0 0,0 0 0 0 0,0 0 0 0 0,0 0 0 0 0,0 0 0 0 0,0 0 0 0 0,0 0 0 0 0,0 0 0 0 0,0 0 0 0 0,0 0 0 0 0,0 0 0 0 0,0 0 0 0 0,0 0 0 0 0,0 0 0 0 0,0 0 0 0 0,0 0 0 0 0,0 0 0 0 0,0 0 0 0 0,0 0 0 0 0,0 0 0 0 0,0-8 0 0 0,-24-3 0 0 0,-31 1 0 0 0,-32-6 0 0 0,-24 0 0 0 0,-33-6 0 0 0,-8 1 0 0 0,-11 4 0 0 0,-9-3 0 0 0,1 2 0 0 0,-11-4 0 0 0,-14 2 0 0 0,10 4 0 0 0,4 5 0 0 0,2 4 0 0 0,15 4 0 0 0,4 1 0 0 0,13 3 0 0 0,8-1 0 0 0,4 1 0 0 0,0 0 0 0 0,1 0 0 0 0,-2-1 0 0 0,-2 1 0 0 0,0-1 0 0 0,-1 0 0 0 0,-1 0 0 0 0,8 0 0 0 0,-13 0 0 0 0,1 0 0 0 0,10 0 0 0 0,4 0 0 0 0,8 0 0 0 0,10 0 0 0 0,7 0 0 0 0,5 0 0 0 0,5 0 0 0 0,3 0 0 0 0,0 0 0 0 0,1 0 0 0 0,-1 0 0 0 0,1 0 0 0 0,-1 0 0 0 0,-1 0 0 0 0,0 8 0 0 0,0 2 0 0 0,0 0 0 0 0,0-1 0 0 0,-8-4 0 0 0,-3-1 0 0 0,1-2 0 0 0,2-1 0 0 0,-6-1 0 0 0,0-1 0 0 0,2 1 0 0 0,3 0 0 0 0,3-1 0 0 0,2 1 0 0 0,3 0 0 0 0,-7 0 0 0 0,-3 0 0 0 0,2 0 0 0 0,-7 8 0 0 0,0 2 0 0 0,3 0 0 0 0,-5-1 0 0 0,1-4 0 0 0,3-1 0 0 0,-4-2 0 0 0,-7-1 0 0 0,1-1 0 0 0,5 0 0 0 0,5-1 0 0 0,5 1 0 0 0,4-1 0 0 0,3 1 0 0 0,-6 0 0 0 0,-2 0 0 0 0,1 0 0 0 0,-6 8 0 0 0,-1 2 0 0 0,3 9 0 0 0,3-1 0 0 0,4-2 0 0 0,-6 4 0 0 0,0-2 0 0 0,1-3 0 0 0,3-5 0 0 0,3-4 0 0 0,2 6 0 0 0,2-1 0 0 0,0-1 0 0 0,10 6 0 0 0,2-1 0 0 0,7-2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17113 9484 16383 0 0,'8'0'0'0'0,"11"0"0"0"0,10 0 0 0 0,8 0 0 0 0,5 0 0 0 0,5 0 0 0 0,1-8 0 0 0,1-3 0 0 0,0-7 0 0 0,0-1 0 0 0,-1 4 0 0 0,0 3 0 0 0,0-4 0 0 0,-1 1 0 0 0,0-5 0 0 0,0 1 0 0 0,0 3 0 0 0,0 5 0 0 0,0 4 0 0 0,0 4 0 0 0,0-7 0 0 0,0-1 0 0 0,0-6 0 0 0,0-1 0 0 0,0 3 0 0 0,8-4 0 0 0,3 1 0 0 0,7 4 0 0 0,1 4 0 0 0,-3-4 0 0 0,-5 0 0 0 0,-11-6 0 0 0,2 2 0 0 0,0 2 0 0 0,-7-3 0 0 0,-4 2 0 0 0,1 3 0 0 0,0 4 0 0 0,3 4 0 0 0,2 3 0 0 0,1 2 0 0 0,1 1 0 0 0,1 1 0 0 0,-16 0 0 0 0,-21-1 0 0 0,-20 1 0 0 0,-16-1 0 0 0,-13 1 0 0 0,-6 7 0 0 0,-5 3 0 0 0,7 7 0 0 0,3 0 0 0 0,-1-2 0 0 0,0-4 0 0 0,-2 4 0 0 0,-1-1 0 0 0,-2 5 0 0 0,0-1 0 0 0,-1-3 0 0 0,-8-5 0 0 0,-3 4 0 0 0,0-1 0 0 0,3-3 0 0 0,10 6 0 0 0,5-1 0 0 0,1-4 0 0 0,7 6 0 0 0,2-2 0 0 0,-3-3 0 0 0,-4-3 0 0 0,-3-4 0 0 0,-3-3 0 0 0,-2-2 0 0 0,-2-1 0 0 0,0 8 0 0 0,-1 2 0 0 0,1 7 0 0 0,-1 1 0 0 0,0 6 0 0 0,1 6 0 0 0,0-2 0 0 0,0-5 0 0 0,0-7 0 0 0,0-6 0 0 0,16-5 0 0 0,21-3 0 0 0,20-2 0 0 0,17-1 0 0 0,12 0 0 0 0,7-1 0 0 0,3 1 0 0 0,2 1 0 0 0,0-1 0 0 0,0 1 0 0 0,-2 0 0 0 0,0 0 0 0 0,-1 0 0 0 0,-1 0 0 0 0,1 0 0 0 0,-2 0 0 0 0,1 0 0 0 0,0 0 0 0 0,0 0 0 0 0,0 0 0 0 0,0 0 0 0 0,0 0 0 0 0,0 0 0 0 0,0 0 0 0 0,0 0 0 0 0,0 0 0 0 0,0-8 0 0 0,0-3 0 0 0,0 1 0 0 0,0 2 0 0 0,0 2 0 0 0,0 3 0 0 0,0-7 0 0 0,0-2 0 0 0,0 2 0 0 0,0-6 0 0 0,1 0 0 0 0,-1 3 0 0 0,-16 3 0 0 0,-22 4 0 0 0,-19 3 0 0 0,-17 1 0 0 0,-12 2 0 0 0,-6 0 0 0 0,-5 1 0 0 0,-1 0 0 0 0,0-1 0 0 0,0 1 0 0 0,2-1 0 0 0,0 0 0 0 0,1 0 0 0 0,1 0 0 0 0,0 0 0 0 0,0 0 0 0 0,0 0 0 0 0,0 0 0 0 0,0 0 0 0 0,0 0 0 0 0,0 0 0 0 0,0 0 0 0 0,0 0 0 0 0,0 0 0 0 0,0 0 0 0 0,0 0 0 0 0,0 0 0 0 0,0 8 0 0 0,0 3 0 0 0,0-1 0 0 0,0-2 0 0 0,0-2 0 0 0,0-3 0 0 0,0-1 0 0 0,0-1 0 0 0,8-1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17490 8463 16383 0 0,'8'0'0'0'0,"11"0"0"0"0,9 0 0 0 0,9 0 0 0 0,-2-8 0 0 0,1-2 0 0 0,2-8 0 0 0,3-1 0 0 0,2 3 0 0 0,2 4 0 0 0,2 4 0 0 0,0 4 0 0 0,0 2 0 0 0,1-6 0 0 0,-1-11 0 0 0,1-1 0 0 0,-17 3 0 0 0,-21 4 0 0 0,-20 4 0 0 0,-17 4 0 0 0,-12 2 0 0 0,-6 2 0 0 0,-5 2 0 0 0,-1-1 0 0 0,0 1 0 0 0,0 0 0 0 0,2 0 0 0 0,0-1 0 0 0,1 0 0 0 0,1 0 0 0 0,-1 0 0 0 0,2 0 0 0 0,-1 0 0 0 0,0 0 0 0 0,0 0 0 0 0,0 0 0 0 0,16 0 0 0 0,21-8 0 0 0,21-2 0 0 0,8-8 0 0 0,9-1 0 0 0,7 3 0 0 0,7-4 0 0 0,3 2 0 0 0,2 3 0 0 0,2 5 0 0 0,0-4 0 0 0,-1 0 0 0 0,-7-5 0 0 0,-4 0 0 0 0,0 4 0 0 0,2 4 0 0 0,3 4 0 0 0,-15 3 0 0 0,-19 2 0 0 0,-19 2 0 0 0,-16 1 0 0 0,-12 0 0 0 0,-6 0 0 0 0,-4-1 0 0 0,-2 1 0 0 0,0-1 0 0 0,1 0 0 0 0,0 0 0 0 0,10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16648 5265 16383 0 0,'8'0'0'0'0,"10"0"0"0"0,11 0 0 0 0,8 8 0 0 0,6 11 0 0 0,-5 10 0 0 0,-8 8 0 0 0,-10 5 0 0 0,-8 5 0 0 0,2-7 0 0 0,-1-2 0 0 0,-4 1 0 0 0,6 2 0 0 0,0 1 0 0 0,5 3 0 0 0,-1 0 0 0 0,-3 2 0 0 0,-5 0 0 0 0,4 0 0 0 0,0 1 0 0 0,-4-1 0 0 0,-2 0 0 0 0,-4 0 0 0 0,-2 1 0 0 0,-2-1 0 0 0,-1-16 0 0 0,-1-21 0 0 0,-7-13 0 0 0,-12-13 0 0 0,-1-13 0 0 0,-6 0 0 0 0,3-4 0 0 0,4-5 0 0 0,-2-3 0 0 0,3-3 0 0 0,-3-1 0 0 0,1-3 0 0 0,-3 1 0 0 0,-5-1 0 0 0,1 0 0 0 0,7 1 0 0 0,-2 7 0 0 0,3 3 0 0 0,5 0 0 0 0,5-2 0 0 0,-4-2 0 0 0,1 14 0 0 0,2 11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16796 4575 16383 0 0,'0'-8'0'0'0,"0"-11"0"0"0,8-1 0 0 0,2 9 0 0 0,17 16 0 0 0,2 14 0 0 0,5 13 0 0 0,-3 8 0 0 0,-8 13 0 0 0,-6 15 0 0 0,-8 2 0 0 0,-4 7 0 0 0,-3-3 0 0 0,-3-6 0 0 0,0-6 0 0 0,-1-6 0 0 0,1-4 0 0 0,8-3 0 0 0,3-18 0 0 0,0-22 0 0 0,-2-21 0 0 0,-11-16 0 0 0,-4-12 0 0 0,-1-6 0 0 0,-7-4 0 0 0,-2-1 0 0 0,3-8 0 0 0,4-3 0 0 0,3 3 0 0 0,-5-6 0 0 0,-1 1 0 0 0,3 2 0 0 0,2 5 0 0 0,3 4 0 0 0,2 2 0 0 0,2 11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17898 4462 16383 0 0,'-8'0'0'0'0,"-3"8"0"0"0,1 11 0 0 0,-6 9 0 0 0,-9 9 0 0 0,1 6 0 0 0,4 3 0 0 0,-3 3 0 0 0,-5 0 0 0 0,2 0 0 0 0,-3 8 0 0 0,4 2 0 0 0,6 7 0 0 0,-1 0 0 0 0,-6-3 0 0 0,1-4 0 0 0,6-4 0 0 0,-2-4 0 0 0,2-2 0 0 0,4-2 0 0 0,5 0 0 0 0,-3-1 0 0 0,-1-24 0 0 0,3-23 0 0 0,4-21 0 0 0,10-13 0 0 0,4-9 0 0 0,3-14 0 0 0,6-12 0 0 0,8-3 0 0 0,1 4 0 0 0,4-3 0 0 0,5 11 0 0 0,5 0 0 0 0,3 2 0 0 0,3 11 0 0 0,-6 6 0 0 0,-10 2 0 0 0,-10 0 0 0 0,0-2 0 0 0,-3-1 0 0 0,3-1 0 0 0,7-2 0 0 0,-1 0 0 0 0,-5 7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18256 4270 16383 0 0,'0'8'0'0'0,"0"11"0"0"0,0 10 0 0 0,0 8 0 0 0,0 5 0 0 0,0 5 0 0 0,0 1 0 0 0,0 1 0 0 0,0 0 0 0 0,0 0 0 0 0,0-1 0 0 0,0 0 0 0 0,0 0 0 0 0,0-1 0 0 0,0 0 0 0 0,0 0 0 0 0,0-16 0 0 0,0-29 0 0 0,0-24 0 0 0,0-23 0 0 0,0-20 0 0 0,0-7 0 0 0,0 0 0 0 0,0 5 0 0 0,0 6 0 0 0,0 5 0 0 0,0 4 0 0 0,0 3 0 0 0,0 2 0 0 0,0 0 0 0 0,0 10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19029 4804 16383 0 0,'0'8'0'0'0,"0"11"0"0"0,0 18 0 0 0,-8 10 0 0 0,-2 6 0 0 0,0 2 0 0 0,-6 7 0 0 0,-1 1 0 0 0,3-2 0 0 0,4-3 0 0 0,4-4 0 0 0,2-3 0 0 0,2-2 0 0 0,2-1 0 0 0,1-26 0 0 0,-1-23 0 0 0,1-20 0 0 0,0-15 0 0 0,-1-17 0 0 0,0-15 0 0 0,0-13 0 0 0,1-7 0 0 0,-1-6 0 0 0,0-3 0 0 0,7 8 0 0 0,4 10 0 0 0,-1 3 0 0 0,-2-1 0 0 0,-2 3 0 0 0,-2 8 0 0 0,-2 6 0 0 0,-2 5 0 0 0,0 13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19458 4395 16383 0 0,'0'8'0'0'0,"0"19"0"0"0,0 12 0 0 0,0 8 0 0 0,0 4 0 0 0,0 1 0 0 0,0 0 0 0 0,-8-17 0 0 0,-3-30 0 0 0,1-25 0 0 0,2-24 0 0 0,-6-21 0 0 0,0-15 0 0 0,-6-2 0 0 0,0-4 0 0 0,4 6 0 0 0,5 8 0 0 0,3 8 0 0 0,5 7 0 0 0,1 22 0 0 0,2 24 0 0 0,0 22 0 0 0,1 17 0 0 0,8 4 0 0 0,2 5 0 0 0,0 3 0 0 0,-2 4 0 0 0,-3 2 0 0 0,5 1 0 0 0,2 1 0 0 0,6-1 0 0 0,8 1 0 0 0,-1 0 0 0 0,-5-1 0 0 0,-5-7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21071 11700 16383 0 0,'6'0'0'0'0,"6"0"0"0"0,8 0 0 0 0,4 0 0 0 0,5 0 0 0 0,2 0 0 0 0,2 0 0 0 0,5 0 0 0 0,2 0 0 0 0,5 0 0 0 0,11 0 0 0 0,1 0 0 0 0,-3 0 0 0 0,4 0 0 0 0,4 0 0 0 0,2 0 0 0 0,6 0 0 0 0,2 0 0 0 0,0 0 0 0 0,3 0 0 0 0,0 0 0 0 0,3 0 0 0 0,5 0 0 0 0,-2 0 0 0 0,-3 0 0 0 0,7 0 0 0 0,-2-6 0 0 0,14-1 0 0 0,5 0 0 0 0,2 2 0 0 0,-6 1 0 0 0,-4 2 0 0 0,-1 0 0 0 0,-7 2 0 0 0,0 0 0 0 0,-6 0 0 0 0,1-5 0 0 0,2-2 0 0 0,4 0 0 0 0,8-3 0 0 0,-2-1 0 0 0,0 2 0 0 0,1 2 0 0 0,-1 2 0 0 0,-4 3 0 0 0,3 1 0 0 0,-2 1 0 0 0,-1 0 0 0 0,0 0 0 0 0,2 1 0 0 0,-4-1 0 0 0,-1 1 0 0 0,-4-1 0 0 0,0 0 0 0 0,2 0 0 0 0,-8 0 0 0 0,-6 0 0 0 0,1 0 0 0 0,-5 0 0 0 0,-5 0 0 0 0,-1 0 0 0 0,11 0 0 0 0,9 0 0 0 0,2 0 0 0 0,-8 0 0 0 0,0 0 0 0 0,-7 0 0 0 0,-5 0 0 0 0,4 0 0 0 0,-5-5 0 0 0,-1-3 0 0 0,5 2 0 0 0,2 0 0 0 0,1 2 0 0 0,4 2 0 0 0,-4 0 0 0 0,2 2 0 0 0,0 0 0 0 0,-1 0 0 0 0,4 0 0 0 0,-5 1 0 0 0,2-1 0 0 0,-1 0 0 0 0,0 0 0 0 0,-2 0 0 0 0,-2 0 0 0 0,27 0 0 0 0,23 0 0 0 0,4 0 0 0 0,-8 0 0 0 0,-18 0 0 0 0,-18 0 0 0 0,-18 0 0 0 0,-12 0 0 0 0,-9 0 0 0 0,-5 0 0 0 0,-3 0 0 0 0,0 0 0 0 0,0 0 0 0 0,1 0 0 0 0,1 0 0 0 0,0 0 0 0 0,6 0 0 0 0,3 0 0 0 0,-1 0 0 0 0,0 0 0 0 0,-3 0 0 0 0,-1 0 0 0 0,-1 0 0 0 0,5 0 0 0 0,1 0 0 0 0,-1 0 0 0 0,-1 0 0 0 0,-2 6 0 0 0,-1 1 0 0 0,4 0 0 0 0,1-2 0 0 0,-1-1 0 0 0,-1-2 0 0 0,4 0 0 0 0,-1-2 0 0 0,0 0 0 0 0,-3 0 0 0 0,-1 0 0 0 0,-2-1 0 0 0,-2 1 0 0 0,0 0 0 0 0,-1 0 0 0 0,-5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19994 5029 16383 0 0,'-8'0'0'0'0,"-3"8"0"0"0,-7 11 0 0 0,-1 10 0 0 0,3 8 0 0 0,-3 5 0 0 0,-8 5 0 0 0,2 1 0 0 0,-3 1 0 0 0,3 0 0 0 0,6 0 0 0 0,-2-9 0 0 0,2-3 0 0 0,-2 1 0 0 0,1 1 0 0 0,4 2 0 0 0,5 3 0 0 0,5 1 0 0 0,-5 1 0 0 0,-1 1 0 0 0,-6 0 0 0 0,0 0 0 0 0,3 1 0 0 0,4-33 0 0 0,4-26 0 0 0,3-20 0 0 0,2-20 0 0 0,2-17 0 0 0,0-14 0 0 0,1-9 0 0 0,0-4 0 0 0,0-2 0 0 0,-1 6 0 0 0,0 4 0 0 0,1 9 0 0 0,-1 0 0 0 0,0 7 0 0 0,0 7 0 0 0,0 6 0 0 0,0 13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11441 9943 16383 0 0,'0'5'0'0'0,"0"8"0"0"0,0 6 0 0 0,0 6 0 0 0,0 4 0 0 0,0 2 0 0 0,0 7 0 0 0,0 2 0 0 0,0 5 0 0 0,0 0 0 0 0,0-1 0 0 0,0 1 0 0 0,0-1 0 0 0,0-2 0 0 0,0-4 0 0 0,0-8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11716 10091 16383 0 0,'0'6'0'0'0,"0"6"0"0"0,5 7 0 0 0,2 6 0 0 0,0 4 0 0 0,-1 2 0 0 0,-3 2 0 0 0,0 0 0 0 0,-2-1 0 0 0,0-4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11970 9985 16383 0 0,'5'0'0'0'0,"8"0"0"0"0,6 0 0 0 0,6 0 0 0 0,-2 6 0 0 0,1 1 0 0 0,-4 5 0 0 0,-5 6 0 0 0,-5 5 0 0 0,1-1 0 0 0,-1 1 0 0 0,2 2 0 0 0,0 2 0 0 0,-2 2 0 0 0,-3 1 0 0 0,-3-4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10742 6943 16383 0 0,'0'-5'0'0'0,"0"-8"0"0"0,0-6 0 0 0,0-6 0 0 0,0-4 0 0 0,0-2 0 0 0,0-1 0 0 0,0-1 0 0 0,0-6 0 0 0,0-6 0 0 0,0-1 0 0 0,0-4 0 0 0,0 1 0 0 0,0 5 0 0 0,0 3 0 0 0,0 3 0 0 0,0 4 0 0 0,0 1 0 0 0,0 2 0 0 0,0 0 0 0 0,0 0 0 0 0,0 0 0 0 0,0 0 0 0 0,0 5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11081 6627 16383 0 0,'0'-10'0'0'0,"0"-16"0"0"0,0-7 0 0 0,5-9 0 0 0,2-4 0 0 0,0 2 0 0 0,4-3 0 0 0,0 1 0 0 0,-2-2 0 0 0,-2 2 0 0 0,-3 3 0 0 0,4 9 0 0 0,0 4 0 0 0,-1 3 0 0 0,-1 0 0 0 0,-3 0 0 0 0,-1 4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11568 6411 16383 0 0,'5'0'0'0'0,"7"0"0"0"0,13-16 0 0 0,7-5 0 0 0,4-10 0 0 0,0-11 0 0 0,6-3 0 0 0,1-5 0 0 0,3-4 0 0 0,-5 1 0 0 0,0 10 0 0 0,4-4 0 0 0,1 0 0 0 0,-4 4 0 0 0,-2 8 0 0 0,-3 11 0 0 0,-8 3 0 0 0,-9 6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12097 6333 16383 0 0,'0'6'0'0'0,"0"6"0"0"0,5-3 0 0 0,18-20 0 0 0,11-19 0 0 0,4-15 0 0 0,2-4 0 0 0,-1 4 0 0 0,-2 6 0 0 0,-6 4 0 0 0,-10 2 0 0 0,-8 7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12584 6719 16383 0 0,'0'-5'0'0'0,"0"-8"0"0"0,0-6 0 0 0,5-6 0 0 0,2-4 0 0 0,11-7 0 0 0,7-9 0 0 0,-1-2 0 0 0,2 2 0 0 0,1 3 0 0 0,-4-3 0 0 0,5 2 0 0 0,-2 8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21368 4784 16383 0 0,'0'-5'0'0'0,"-5"-13"0"0"0,-8-9 0 0 0,-1-4 0 0 0,2-4 0 0 0,3 0 0 0 0,2 0 0 0 0,4-4 0 0 0,1-2 0 0 0,1 2 0 0 0,2 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14151 7983 16383 0 0,'6'0'0'0'0,"6"0"0"0"0,8-5 0 0 0,-1-8 0 0 0,3-1 0 0 0,2-3 0 0 0,3-5 0 0 0,-3-4 0 0 0,-6-2 0 0 0,-6-3 0 0 0,-5-1 0 0 0,-4 0 0 0 0,-2 0 0 0 0,-7-1 0 0 0,-7 1 0 0 0,-8 5 0 0 0,-4 8 0 0 0,-5 7 0 0 0,-2 5 0 0 0,0 4 0 0 0,-2 3 0 0 0,1 1 0 0 0,1 0 0 0 0,-1 0 0 0 0,1 0 0 0 0,0 0 0 0 0,1 0 0 0 0,-1 5 0 0 0,1 6 0 0 0,-1 2 0 0 0,0 4 0 0 0,1 4 0 0 0,-6 3 0 0 0,-2 4 0 0 0,6 1 0 0 0,3-3 0 0 0,2-2 0 0 0,5 0 0 0 0,-5 2 0 0 0,-2 1 0 0 0,4 2 0 0 0,1-5 0 0 0,-1-1 0 0 0,-1 1 0 0 0,3 1 0 0 0,2 2 0 0 0,-2 2 0 0 0,4 0 0 0 0,-1 2 0 0 0,-2-1 0 0 0,-2 1 0 0 0,3 0 0 0 0,5 0 0 0 0,6 0 0 0 0,4-1 0 0 0,4 1 0 0 0,8-6 0 0 0,8-1 0 0 0,1 0 0 0 0,5-5 0 0 0,4-4 0 0 0,4-7 0 0 0,2 2 0 0 0,1 4 0 0 0,2-1 0 0 0,0-2 0 0 0,1-4 0 0 0,-1-2 0 0 0,0-3 0 0 0,0-2 0 0 0,0-1 0 0 0,0-1 0 0 0,0 1 0 0 0,-1-1 0 0 0,1 0 0 0 0,-1 1 0 0 0,1 0 0 0 0,-1 0 0 0 0,1 0 0 0 0,0 0 0 0 0,-1 0 0 0 0,-5-6 0 0 0,-1-6 0 0 0,-6-7 0 0 0,-5-6 0 0 0,-1 1 0 0 0,-1 0 0 0 0,-4-1 0 0 0,3 3 0 0 0,-1 0 0 0 0,-2-2 0 0 0,4-1 0 0 0,-2-3 0 0 0,4-2 0 0 0,0 0 0 0 0,-4-2 0 0 0,-2 1 0 0 0,2 4 0 0 0,0 2 0 0 0,-3 0 0 0 0,-1-1 0 0 0,-3-2 0 0 0,-1-2 0 0 0,-6 5 0 0 0,-9 2 0 0 0,-7 3 0 0 0,-5 6 0 0 0,-4 6 0 0 0,-3 3 0 0 0,0 3 0 0 0,-1 2 0 0 0,0 1 0 0 0,0 5 0 0 0,6 8 0 0 0,2 1 0 0 0,0 3 0 0 0,-1-1 0 0 0,3 2 0 0 0,1 2 0 0 0,-1-1 0 0 0,3 1 0 0 0,5 2 0 0 0,5 2 0 0 0,-2-2 0 0 0,-3-1 0 0 0,1 3 0 0 0,2 1 0 0 0,3 2 0 0 0,4 1 0 0 0,8-3 0 0 0,3-2 0 0 0,6 1 0 0 0,6-4 0 0 0,1 0 0 0 0,1 2 0 0 0,4-3 0 0 0,3-6 0 0 0,-4 2 0 0 0,0-3 0 0 0,2-4 0 0 0,1-3 0 0 0,3-2 0 0 0,0 3 0 0 0,2 0 0 0 0,1 0 0 0 0,5-2 0 0 0,2-2 0 0 0,0-1 0 0 0,-2-2 0 0 0,4 1 0 0 0,0-1 0 0 0,-1-1 0 0 0,-2 1 0 0 0,-3 0 0 0 0,-1-1 0 0 0,-1 1 0 0 0,-1 0 0 0 0,-7-5 0 0 0,0-2 0 0 0,-1 0 0 0 0,2-4 0 0 0,1 0 0 0 0,-3-4 0 0 0,-1 1 0 0 0,1-2 0 0 0,2-5 0 0 0,-3-3 0 0 0,-1-3 0 0 0,-4-3 0 0 0,1-1 0 0 0,-3-1 0 0 0,-5-1 0 0 0,2 1 0 0 0,-2 0 0 0 0,-2 0 0 0 0,-3 0 0 0 0,-3-5 0 0 0,-1-2 0 0 0,-2-5 0 0 0,0 0 0 0 0,-6 2 0 0 0,-1 2 0 0 0,-6 3 0 0 0,0 3 0 0 0,2 1 0 0 0,-3 1 0 0 0,-3 6 0 0 0,-6 8 0 0 0,-3 6 0 0 0,-3 6 0 0 0,-2 3 0 0 0,0 3 0 0 0,-2 1 0 0 0,1 0 0 0 0,-1 1 0 0 0,1-1 0 0 0,0 0 0 0 0,0-1 0 0 0,1 0 0 0 0,-1 1 0 0 0,0-1 0 0 0,1-1 0 0 0,-1 1 0 0 0,1 0 0 0 0,-1 0 0 0 0,-5 0 0 0 0,-23 6 0 0 0,-7 12 0 0 0,3 3 0 0 0,12 3 0 0 0,4 9 0 0 0,5-2 0 0 0,4 0 0 0 0,4-1 0 0 0,2 1 0 0 0,1 0 0 0 0,7 0 0 0 0,1-5 0 0 0,6-2 0 0 0,5 1 0 0 0,0-5 0 0 0,7-4 0 0 0,5-1 0 0 0,8-2 0 0 0,8-4 0 0 0,7-3 0 0 0,5 2 0 0 0,3 1 0 0 0,2-2 0 0 0,1-2 0 0 0,0 4 0 0 0,1 0 0 0 0,-2-2 0 0 0,1-1 0 0 0,-1-3 0 0 0,-1-1 0 0 0,6-1 0 0 0,13-1 0 0 0,8 0 0 0 0,0 0 0 0 0,-5 0 0 0 0,-1-12 0 0 0,3-2 0 0 0,-10-5 0 0 0,-6 1 0 0 0,-4 3 0 0 0,-3 5 0 0 0,-8-2 0 0 0,-6-4 0 0 0,-8-5 0 0 0,1-4 0 0 0,-2-3 0 0 0,-2-8 0 0 0,-3-2 0 0 0,-2-1 0 0 0,-1 1 0 0 0,0 1 0 0 0,-2 2 0 0 0,1 2 0 0 0,-6 1 0 0 0,-1 0 0 0 0,-6 6 0 0 0,-5 2 0 0 0,-5 5 0 0 0,-5 5 0 0 0,-2 1 0 0 0,-1 1 0 0 0,-2 4 0 0 0,0 3 0 0 0,1 2 0 0 0,-1 1 0 0 0,1 2 0 0 0,6-5 0 0 0,1-1 0 0 0,0-1 0 0 0,-1 2 0 0 0,-2 2 0 0 0,-1 1 0 0 0,-1 0 0 0 0,-1 2 0 0 0,-1 0 0 0 0,1 0 0 0 0,-39 17 0 0 0,-23 4 0 0 0,0 11 0 0 0,9-1 0 0 0,14 5 0 0 0,3 7 0 0 0,7 2 0 0 0,8-7 0 0 0,3 7 0 0 0,4 0 0 0 0,5-2 0 0 0,3-2 0 0 0,2-4 0 0 0,3-2 0 0 0,1 4 0 0 0,5 0 0 0 0,8-1 0 0 0,-4-1 0 0 0,1-2 0 0 0,0-2 0 0 0,3 0 0 0 0,9-2 0 0 0,13-4 0 0 0,5-3 0 0 0,6 0 0 0 0,6-3 0 0 0,0-1 0 0 0,1-3 0 0 0,8-5 0 0 0,5-4 0 0 0,0 1 0 0 0,1 0 0 0 0,-6 4 0 0 0,3 4 0 0 0,0 0 0 0 0,1-3 0 0 0,5-4 0 0 0,1-4 0 0 0,0-2 0 0 0,-2 2 0 0 0,3 2 0 0 0,5-2 0 0 0,6-1 0 0 0,0-2 0 0 0,-4-1 0 0 0,-5-1 0 0 0,-4-1 0 0 0,-4 0 0 0 0,-2-1 0 0 0,-1 1 0 0 0,4 0 0 0 0,2 0 0 0 0,5-1 0 0 0,1 1 0 0 0,-3 0 0 0 0,-7-5 0 0 0,-4-2 0 0 0,3 0 0 0 0,1 2 0 0 0,1 1 0 0 0,-1-4 0 0 0,5-1 0 0 0,2-3 0 0 0,-2-1 0 0 0,-2 3 0 0 0,4-3 0 0 0,-5-5 0 0 0,-4 2 0 0 0,-1-3 0 0 0,-1 2 0 0 0,0-1 0 0 0,0-3 0 0 0,0-4 0 0 0,-4-2 0 0 0,-2-3 0 0 0,0 5 0 0 0,-3 0 0 0 0,-6 0 0 0 0,1-7 0 0 0,-4-4 0 0 0,-2 0 0 0 0,-4 0 0 0 0,-3 1 0 0 0,-2 1 0 0 0,-1 0 0 0 0,0 2 0 0 0,-1 0 0 0 0,1 1 0 0 0,-1-1 0 0 0,1 1 0 0 0,-6-6 0 0 0,-7-2 0 0 0,-6 1 0 0 0,-6 7 0 0 0,-3 2 0 0 0,2 2 0 0 0,-5 0 0 0 0,-2 4 0 0 0,-1 6 0 0 0,-1 6 0 0 0,1 5 0 0 0,1 4 0 0 0,-5 1 0 0 0,-1 2 0 0 0,-5 0 0 0 0,-6 0 0 0 0,1 0 0 0 0,2 0 0 0 0,5 0 0 0 0,4-1 0 0 0,3 0 0 0 0,-4 0 0 0 0,0 0 0 0 0,1 0 0 0 0,2 0 0 0 0,-4 0 0 0 0,-1 5 0 0 0,2 2 0 0 0,7 6 0 0 0,-39 15 0 0 0,-34 15 0 0 0,-11 11 0 0 0,-1-5 0 0 0,14 1 0 0 0,19-3 0 0 0,18-4 0 0 0,15-4 0 0 0,11 2 0 0 0,7 5 0 0 0,4-5 0 0 0,6-5 0 0 0,3-3 0 0 0,-2-6 0 0 0,4 2 0 0 0,4 1 0 0 0,10 2 0 0 0,6 1 0 0 0,14-1 0 0 0,8 0 0 0 0,1 1 0 0 0,2-7 0 0 0,6-1 0 0 0,-2 0 0 0 0,0-5 0 0 0,-2-4 0 0 0,1-7 0 0 0,1-3 0 0 0,0-4 0 0 0,0-1 0 0 0,5-2 0 0 0,3 0 0 0 0,-1 0 0 0 0,0 0 0 0 0,3 0 0 0 0,0 1 0 0 0,-1 0 0 0 0,-3-1 0 0 0,-1 1 0 0 0,-3 0 0 0 0,0 1 0 0 0,-1-1 0 0 0,-6-6 0 0 0,-2-1 0 0 0,0-5 0 0 0,2-1 0 0 0,1-3 0 0 0,2 1 0 0 0,2 3 0 0 0,0-2 0 0 0,-5 2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21664 4802 16383 0 0,'5'-5'0'0'0,"8"-8"0"0"0,6-11 0 0 0,6-8 0 0 0,4-4 0 0 0,2-6 0 0 0,-4-1 0 0 0,-1-5 0 0 0,-5 1 0 0 0,-7 9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22320 4755 16383 0 0,'6'-5'0'0'0,"6"-8"0"0"0,7-6 0 0 0,6-6 0 0 0,4 2 0 0 0,-3-1 0 0 0,4-2 0 0 0,9-1 0 0 0,-3 3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22998 4817 16383 0 0,'0'-6'0'0'0,"0"-6"0"0"0,0-7 0 0 0,5-6 0 0 0,2-4 0 0 0,0 3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9010 8387 16383 0 0,'7'0'0'0'0,"8"-7"0"0"0,14-1 0 0 0,16 0 0 0 0,6-5 0 0 0,7-1 0 0 0,14-3 0 0 0,0 0 0 0 0,1-3 0 0 0,8-4 0 0 0,2 1 0 0 0,1-1 0 0 0,11 3 0 0 0,-4 5 0 0 0,-11 6 0 0 0,0-3 0 0 0,-1-4 0 0 0,6-1 0 0 0,14-3 0 0 0,9 3 0 0 0,6 3 0 0 0,9 5 0 0 0,16 4 0 0 0,16 3 0 0 0,21 2 0 0 0,19 1 0 0 0,14 1 0 0 0,24-13 0 0 0,29-5 0 0 0,10 2 0 0 0,22 2 0 0 0,25 4 0 0 0,17-3 0 0 0,15 0 0 0 0,96 3 0 0 0,36 2 0 0 0,-12 3 0 0 0,-42 2 0 0 0,-17 1 0 0 0,-39 1 0 0 0,-26 0 0 0 0,-7 1 0 0 0,-29-1 0 0 0,-17 1 0 0 0,0-1 0 0 0,-18 0 0 0 0,-11 0 0 0 0,-18 0 0 0 0,-19 0 0 0 0,-17 0 0 0 0,2 0 0 0 0,-4 0 0 0 0,8 0 0 0 0,11 0 0 0 0,0 0 0 0 0,167 0 0 0 0,125 0 0 0 0,38 0 0 0 0,2 0 0 0 0,-30 0 0 0 0,-35 0 0 0 0,-24 0 0 0 0,-67 0 0 0 0,-50 0 0 0 0,-21 0 0 0 0,-16 0 0 0 0,2 0 0 0 0,63 0 0 0 0,31 0 0 0 0,2 0 0 0 0,-36 0 0 0 0,-38 0 0 0 0,-46 0 0 0 0,-20 0 0 0 0,0 7 0 0 0,-14 8 0 0 0,6 1 0 0 0,29 12 0 0 0,21 0 0 0 0,22-4 0 0 0,29 0 0 0 0,5-4 0 0 0,15-5 0 0 0,13-6 0 0 0,-5-4 0 0 0,-17-2 0 0 0,-29-3 0 0 0,-9-1 0 0 0,-18 0 0 0 0,-38 0 0 0 0,-35 0 0 0 0,-42 1 0 0 0,-35-7 0 0 0,-23-2 0 0 0,-23 1 0 0 0,-28 1 0 0 0,-29-4 0 0 0,-28 13 0 0 0,-21 12 0 0 0,-13 16 0 0 0,-9 23 0 0 0,-3 9 0 0 0,-2 13 0 0 0,0 6 0 0 0,2 9 0 0 0,1 15 0 0 0,-6 9 0 0 0,0 4 0 0 0,0 2 0 0 0,3-1 0 0 0,1 12 0 0 0,3-11 0 0 0,0-11 0 0 0,2 0 0 0 0,0 1 0 0 0,0 2 0 0 0,1 6 0 0 0,-1 10 0 0 0,0 2 0 0 0,1 5 0 0 0,-1-1 0 0 0,0-12 0 0 0,0 1 0 0 0,0 4 0 0 0,0 0 0 0 0,0-2 0 0 0,0-3 0 0 0,0-4 0 0 0,0 25 0 0 0,0 5 0 0 0,0 5 0 0 0,0-12 0 0 0,0-10 0 0 0,0-1 0 0 0,0 2 0 0 0,0-8 0 0 0,0-6 0 0 0,-7-10 0 0 0,-1-11 0 0 0,0-2 0 0 0,1-5 0 0 0,2-11 0 0 0,-4 0 0 0 0,-1 0 0 0 0,1-7 0 0 0,3 3 0 0 0,1 2 0 0 0,3 7 0 0 0,1 8 0 0 0,-6 2 0 0 0,-2-2 0 0 0,2 8 0 0 0,1 33 0 0 0,-12 109 0 0 0,-8 72 0 0 0,-6 7 0 0 0,1-18 0 0 0,1-35 0 0 0,-2-44 0 0 0,5-34 0 0 0,1-37 0 0 0,4-24 0 0 0,0-16 0 0 0,3-14 0 0 0,6-17 0 0 0,-2-23 0 0 0,-18-15 0 0 0,-16-14 0 0 0,-6-14 0 0 0,-13-8 0 0 0,-14-6 0 0 0,0-3 0 0 0,-11 4 0 0 0,-16 3 0 0 0,-15-1 0 0 0,-18 6 0 0 0,-18 1 0 0 0,-7 5 0 0 0,-20-1 0 0 0,9-2 0 0 0,15 2 0 0 0,4-2 0 0 0,2 4 0 0 0,3-1 0 0 0,-11-5 0 0 0,-23-3 0 0 0,-11-3 0 0 0,-17-3 0 0 0,-10-2 0 0 0,-6-1 0 0 0,-1-1 0 0 0,6 0 0 0 0,4 1 0 0 0,7-1 0 0 0,-4 1 0 0 0,15-1 0 0 0,-8 1 0 0 0,-65 0 0 0 0,-29 0 0 0 0,4 0 0 0 0,10 0 0 0 0,2 0 0 0 0,20 0 0 0 0,9 0 0 0 0,6 0 0 0 0,7 0 0 0 0,1 0 0 0 0,-15 0 0 0 0,-2 0 0 0 0,-13 0 0 0 0,-4 0 0 0 0,13 0 0 0 0,7 0 0 0 0,-2 0 0 0 0,11 0 0 0 0,3 0 0 0 0,0 0 0 0 0,10 0 0 0 0,13 0 0 0 0,1-6 0 0 0,0-9 0 0 0,6-2 0 0 0,-4 2 0 0 0,4 4 0 0 0,-6-3 0 0 0,-16 1 0 0 0,1 3 0 0 0,-3 3 0 0 0,-18 2 0 0 0,-10-3 0 0 0,3-2 0 0 0,-87-11 0 0 0,-36-2 0 0 0,-20-4 0 0 0,20 3 0 0 0,19-1 0 0 0,9 4 0 0 0,34 5 0 0 0,16-7 0 0 0,9 0 0 0 0,12-2 0 0 0,10 3 0 0 0,22 5 0 0 0,10-1 0 0 0,15 3 0 0 0,23 3 0 0 0,15 5 0 0 0,2-4 0 0 0,16 1 0 0 0,6 1 0 0 0,-6-4 0 0 0,9 1 0 0 0,-6-5 0 0 0,8 1 0 0 0,14 3 0 0 0,8 4 0 0 0,8 3 0 0 0,10-3 0 0 0,7-1 0 0 0,18 2 0 0 0,14 2 0 0 0,2-4 0 0 0,11-1 0 0 0,5 2 0 0 0,2 2 0 0 0,0 2 0 0 0,-1 3 0 0 0,5 1 0 0 0,8 1 0 0 0,0 0 0 0 0,4 0 0 0 0,5 1 0 0 0,-3-1 0 0 0,2 0 0 0 0,-4 1 0 0 0,1-1 0 0 0,-3 0 0 0 0,1 0 0 0 0,3 0 0 0 0,5 0 0 0 0,-3 0 0 0 0,-5 0 0 0 0,-7 0 0 0 0,1 0 0 0 0,4 0 0 0 0,-33 0 0 0 0,-46 0 0 0 0,-19 0 0 0 0,-9 0 0 0 0,-3 0 0 0 0,15 0 0 0 0,14 0 0 0 0,10 0 0 0 0,16 0 0 0 0,-1-7 0 0 0,1-1 0 0 0,0 0 0 0 0,12-5 0 0 0,-2-1 0 0 0,10 3 0 0 0,0 3 0 0 0,11 3 0 0 0,5 2 0 0 0,-3 2 0 0 0,6 0 0 0 0,1 2 0 0 0,1-1 0 0 0,6 1 0 0 0,7-1 0 0 0,8 1 0 0 0,5-1 0 0 0,11-6 0 0 0,4-16 0 0 0,8-9 0 0 0,7-14 0 0 0,7-10 0 0 0,4-17 0 0 0,3-2 0 0 0,1-1 0 0 0,-5-13 0 0 0,-8-12 0 0 0,-2-7 0 0 0,1-12 0 0 0,-3-5 0 0 0,1 0 0 0 0,-3 14 0 0 0,2 7 0 0 0,4 1 0 0 0,3-14 0 0 0,-2 1 0 0 0,1-1 0 0 0,2-6 0 0 0,-4 6 0 0 0,0-4 0 0 0,3-1 0 0 0,3 1 0 0 0,2 9 0 0 0,2 3 0 0 0,2 13 0 0 0,1 11 0 0 0,1 6 0 0 0,-1 11 0 0 0,1 9 0 0 0,-1 3 0 0 0,1-3 0 0 0,-1-5 0 0 0,0-3 0 0 0,0 2 0 0 0,0 6 0 0 0,0 0 0 0 0,0 3 0 0 0,-7-2 0 0 0,-1 3 0 0 0,-7 4 0 0 0,0-9 0 0 0,2-8 0 0 0,-3 2 0 0 0,2-7 0 0 0,-4-5 0 0 0,1 4 0 0 0,-3 3 0 0 0,3 5 0 0 0,-4 9 0 0 0,3 0 0 0 0,-2-3 0 0 0,2 2 0 0 0,5 5 0 0 0,3-3 0 0 0,5 3 0 0 0,2 3 0 0 0,2-3 0 0 0,-5 1 0 0 0,-2-3 0 0 0,1-19 0 0 0,-5-3 0 0 0,-1-2 0 0 0,3-6 0 0 0,2-9 0 0 0,3 6 0 0 0,2 4 0 0 0,-5-3 0 0 0,-1 7 0 0 0,1 3 0 0 0,2 10 0 0 0,2 2 0 0 0,2-1 0 0 0,0 4 0 0 0,2 0 0 0 0,0 4 0 0 0,1 5 0 0 0,-1-1 0 0 0,0-5 0 0 0,1-5 0 0 0,-1 1 0 0 0,0-1 0 0 0,0 4 0 0 0,0 4 0 0 0,0 7 0 0 0,0 4 0 0 0,6 3 0 0 0,3-4 0 0 0,-1-1 0 0 0,-1 2 0 0 0,-3 0 0 0 0,-1-4 0 0 0,-1 0 0 0 0,-2 1 0 0 0,0 2 0 0 0,6 3 0 0 0,3 1 0 0 0,5 9 0 0 0,1 2 0 0 0,-3 1 0 0 0,-2-2 0 0 0,-4-2 0 0 0,4-1 0 0 0,6-2 0 0 0,1-1 0 0 0,-2-1 0 0 0,2 0 0 0 0,-2 0 0 0 0,-3 0 0 0 0,3 0 0 0 0,5 0 0 0 0,-1 0 0 0 0,-3 0 0 0 0,1 7 0 0 0,5 1 0 0 0,-1 1 0 0 0,1-3 0 0 0,-2-1 0 0 0,-5-2 0 0 0,2 6 0 0 0,-3 0 0 0 0,-3 6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11508 8617 16383 0 0,'-7'0'0'0'0,"-8"0"0"0"0,-46 0 0 0 0,-40 0 0 0 0,-20 0 0 0 0,-17 7 0 0 0,10 1 0 0 0,6 7 0 0 0,12 6 0 0 0,12 7 0 0 0,2-2 0 0 0,6-5 0 0 0,5 0 0 0 0,4 3 0 0 0,9-2 0 0 0,11-6 0 0 0,2 2 0 0 0,6 4 0 0 0,4-2 0 0 0,5 2 0 0 0,3-3 0 0 0,3-4 0 0 0,7 2 0 0 0,2 3 0 0 0,7 6 0 0 0,0-2 0 0 0,5 2 0 0 0,4 2 0 0 0,-2 4 0 0 0,-4 1 0 0 0,-6 3 0 0 0,1 1 0 0 0,5 1 0 0 0,6 1 0 0 0,5-1 0 0 0,4 0 0 0 0,2 1 0 0 0,2 5 0 0 0,7-4 0 0 0,3-2 0 0 0,6-2 0 0 0,0 0 0 0 0,3-6 0 0 0,0-3 0 0 0,2-4 0 0 0,4-1 0 0 0,4 9 0 0 0,4 6 0 0 0,3 2 0 0 0,1 2 0 0 0,1-6 0 0 0,1 3 0 0 0,-1 2 0 0 0,1-6 0 0 0,-7-2 0 0 0,-3 0 0 0 0,1-6 0 0 0,2 0 0 0 0,1-6 0 0 0,2 2 0 0 0,-6 2 0 0 0,7-2 0 0 0,2 1 0 0 0,1-3 0 0 0,8-5 0 0 0,1-5 0 0 0,0-4 0 0 0,4-4 0 0 0,6-1 0 0 0,19-2 0 0 0,3 0 0 0 0,-6 0 0 0 0,-3 1 0 0 0,-6-1 0 0 0,-2 0 0 0 0,-12-5 0 0 0,-1-3 0 0 0,-4-5 0 0 0,5-8 0 0 0,-1 1 0 0 0,-3-3 0 0 0,-2-4 0 0 0,-2-3 0 0 0,-3 3 0 0 0,-2 0 0 0 0,-6-1 0 0 0,-3 4 0 0 0,-7-1 0 0 0,1-1 0 0 0,1-3 0 0 0,-2-10 0 0 0,7-23 0 0 0,12-20 0 0 0,5-3 0 0 0,2 1 0 0 0,5-5 0 0 0,0 0 0 0 0,-3 3 0 0 0,-9 10 0 0 0,-12 4 0 0 0,-5 9 0 0 0,-6 9 0 0 0,-6 7 0 0 0,-5 6 0 0 0,-4 3 0 0 0,-3 1 0 0 0,0 2 0 0 0,-1-6 0 0 0,-1-3 0 0 0,1 0 0 0 0,0 1 0 0 0,1 2 0 0 0,-7 8 0 0 0,-8 4 0 0 0,-8 6 0 0 0,-7 7 0 0 0,2 8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10234 9689 16383 0 0,'7'6'0'0'0,"1"9"0"0"0,0 15 0 0 0,-1 28 0 0 0,-3 16 0 0 0,-1 3 0 0 0,-1 7 0 0 0,-1-4 0 0 0,-1-3 0 0 0,-1 5 0 0 0,1-5 0 0 0,0-3 0 0 0,-1 5 0 0 0,1-4 0 0 0,0-2 0 0 0,0 12 0 0 0,0-2 0 0 0,0-8 0 0 0,0-5 0 0 0,0-1 0 0 0,0-5 0 0 0,0-2 0 0 0,0 2 0 0 0,0 3 0 0 0,0 3 0 0 0,0-4 0 0 0,0 6 0 0 0,0 4 0 0 0,0 1 0 0 0,0 7 0 0 0,0 3 0 0 0,0-1 0 0 0,0 29 0 0 0,0 9 0 0 0,0 2 0 0 0,0-1 0 0 0,0-15 0 0 0,0-14 0 0 0,0-10 0 0 0,0-13 0 0 0,0-13 0 0 0,0-23 0 0 0,0-24 0 0 0,0-20 0 0 0,0-17 0 0 0,0-9 0 0 0,0-6 0 0 0,0 3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10783 9668 16383 0 0,'-6'0'0'0'0,"-16"6"0"0"0,-9 16 0 0 0,-14 9 0 0 0,-11 7 0 0 0,-2 10 0 0 0,1 2 0 0 0,-8 13 0 0 0,-6 8 0 0 0,3-8 0 0 0,-1-8 0 0 0,0-1 0 0 0,-3-3 0 0 0,6-3 0 0 0,-6-5 0 0 0,3-8 0 0 0,14-4 0 0 0,9-2 0 0 0,-1 2 0 0 0,-4-5 0 0 0,-7 0 0 0 0,0-5 0 0 0,4-6 0 0 0,23-5 0 0 0,37-5 0 0 0,36-9 0 0 0,25-11 0 0 0,12-9 0 0 0,7-7 0 0 0,8-4 0 0 0,-13 3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10319 9668 16383 0 0,'6'0'0'0'0,"9"0"0"0"0,8 0 0 0 0,13 13 0 0 0,14 10 0 0 0,4 9 0 0 0,-7 4 0 0 0,8 16 0 0 0,1-1 0 0 0,-9 3 0 0 0,0 12 0 0 0,-1-4 0 0 0,-2-8 0 0 0,4 7 0 0 0,0 0 0 0 0,6 1 0 0 0,-1 4 0 0 0,-3 4 0 0 0,4 2 0 0 0,-2-5 0 0 0,-3-6 0 0 0,3-2 0 0 0,6 2 0 0 0,-1-8 0 0 0,-4-2 0 0 0,2 4 0 0 0,-1-1 0 0 0,-5-3 0 0 0,-3-4 0 0 0,-3-10 0 0 0,-3-5 0 0 0,-8-7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10526 11615 16383 0 0,'-7'0'0'0'0,"-8"7"0"0"0,-8 8 0 0 0,-7 1 0 0 0,-4-1 0 0 0,-3 3 0 0 0,-2-2 0 0 0,6 3 0 0 0,2-2 0 0 0,0 3 0 0 0,-1-2 0 0 0,-2 2 0 0 0,-1 4 0 0 0,-2-1 0 0 0,0-6 0 0 0,-1 2 0 0 0,0 3 0 0 0,0-2 0 0 0,7 3 0 0 0,1 3 0 0 0,7 4 0 0 0,0-4 0 0 0,4 1 0 0 0,6 2 0 0 0,-2-4 0 0 0,2 1 0 0 0,3 1 0 0 0,3 3 0 0 0,3 3 0 0 0,2 3 0 0 0,2-6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10255 11382 16383 0 0,'7'0'0'0'0,"8"0"0"0"0,8 0 0 0 0,6 7 0 0 0,-1 8 0 0 0,1 1 0 0 0,-5 6 0 0 0,1 4 0 0 0,-5 5 0 0 0,1 3 0 0 0,3 2 0 0 0,5-4 0 0 0,-4 4 0 0 0,8 10 0 0 0,4-4 0 0 0,2-2 0 0 0,-5-1 0 0 0,-9-2 0 0 0,-1-6 0 0 0,0 4 0 0 0,-3 2 0 0 0,2-4 0 0 0,2-2 0 0 0,4 0 0 0 0,4 1 0 0 0,2 2 0 0 0,-5 2 0 0 0,-1-6 0 0 0,1-1 0 0 0,2-6 0 0 0,-4 0 0 0 0,-1-4 0 0 0,1-6 0 0 0,-3 3 0 0 0,-1 3 0 0 0,3 6 0 0 0,3-1 0 0 0,-3 1 0 0 0,-1 3 0 0 0,3-3 0 0 0,-4 0 0 0 0,-13-3 0 0 0,-8-7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13758 8123 16383 0 0,'-5'5'0'0'0,"-2"8"0"0"0,-6 6 0 0 0,-5 0 0 0 0,-5-2 0 0 0,1 0 0 0 0,-1 3 0 0 0,-7 3 0 0 0,-4-1 0 0 0,-2-6 0 0 0,6 1 0 0 0,2 2 0 0 0,1-1 0 0 0,5 0 0 0 0,0 4 0 0 0,-1-3 0 0 0,-2-4 0 0 0,4 1 0 0 0,4 3 0 0 0,1 3 0 0 0,-3-1 0 0 0,2 0 0 0 0,-2 2 0 0 0,-2-2 0 0 0,2 0 0 0 0,4 2 0 0 0,-1-3 0 0 0,3 1 0 0 0,3 7 0 0 0,3 4 0 0 0,4 3 0 0 0,-4 0 0 0 0,-6-6 0 0 0,-1-2 0 0 0,3-1 0 0 0,2 2 0 0 0,-2 0 0 0 0,0 1 0 0 0,3 1 0 0 0,-3 1 0 0 0,-5 1 0 0 0,0-1 0 0 0,3 1 0 0 0,3 0 0 0 0,4 0 0 0 0,-2 0 0 0 0,-1-1 0 0 0,2 1 0 0 0,-3-6 0 0 0,0-1 0 0 0,1-1 0 0 0,-2-3 0 0 0,-1 0 0 0 0,-2 1 0 0 0,-5 3 0 0 0,1 2 0 0 0,4 2 0 0 0,-2 2 0 0 0,3 0 0 0 0,-3 1 0 0 0,2 0 0 0 0,3 0 0 0 0,4 0 0 0 0,-3 0 0 0 0,1 0 0 0 0,-4-1 0 0 0,1 1 0 0 0,1 0 0 0 0,4-1 0 0 0,3 1 0 0 0,-4-6 0 0 0,0-2 0 0 0,1 1 0 0 0,2 1 0 0 0,1 2 0 0 0,2 1 0 0 0,2 1 0 0 0,-1 2 0 0 0,2-1 0 0 0,-1 1 0 0 0,-5-6 0 0 0,-7-1 0 0 0,-2 0 0 0 0,2 1 0 0 0,-3-3 0 0 0,2-1 0 0 0,2 1 0 0 0,-2 3 0 0 0,2 2 0 0 0,-4 1 0 0 0,2 2 0 0 0,2 5 0 0 0,-1 3 0 0 0,-5 0 0 0 0,-5 4 0 0 0,2 0 0 0 0,3-2 0 0 0,6-2 0 0 0,-1-9 0 0 0,1-3 0 0 0,3-1 0 0 0,-3 1 0 0 0,-5 0 0 0 0,1 2 0 0 0,2 0 0 0 0,-1 2 0 0 0,1 0 0 0 0,3-4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15356 8604 16383 0 0,'-6'0'0'0'0,"-9"0"0"0"0,-8 0 0 0 0,-7 0 0 0 0,-4-6 0 0 0,-4-9 0 0 0,0-2 0 0 0,-2 2 0 0 0,1 4 0 0 0,0-3 0 0 0,0 1 0 0 0,0-4 0 0 0,1 2 0 0 0,7-4 0 0 0,1 1 0 0 0,1 5 0 0 0,-2 3 0 0 0,-3 4 0 0 0,0 4 0 0 0,4-6 0 0 0,1 0 0 0 0,0 0 0 0 0,-3 2 0 0 0,-1 3 0 0 0,-3 0 0 0 0,0 2 0 0 0,-2 1 0 0 0,1 0 0 0 0,-34 26 0 0 0,-10 15 0 0 0,-4 13 0 0 0,6 4 0 0 0,9-1 0 0 0,-2 9 0 0 0,11-1 0 0 0,10 2 0 0 0,6-4 0 0 0,6-7 0 0 0,8 1 0 0 0,-3-4 0 0 0,-2-4 0 0 0,5-4 0 0 0,8-3 0 0 0,7-2 0 0 0,1 4 0 0 0,2 2 0 0 0,4-1 0 0 0,3-1 0 0 0,3-3 0 0 0,2 6 0 0 0,1 1 0 0 0,0-2 0 0 0,1-2 0 0 0,-1-1 0 0 0,7-10 0 0 0,2-2 0 0 0,0-1 0 0 0,4 7 0 0 0,7 5 0 0 0,6 0 0 0 0,-2 1 0 0 0,-4-2 0 0 0,1-7 0 0 0,3-3 0 0 0,-3 0 0 0 0,2 1 0 0 0,3 1 0 0 0,4-5 0 0 0,-3 0 0 0 0,0-6 0 0 0,2-6 0 0 0,-4 1 0 0 0,0-3 0 0 0,-4 2 0 0 0,1 0 0 0 0,2-4 0 0 0,5-4 0 0 0,3 3 0 0 0,3 0 0 0 0,2-2 0 0 0,0-2 0 0 0,2-3 0 0 0,-1-2 0 0 0,1-1 0 0 0,-1-1 0 0 0,0 0 0 0 0,0-1 0 0 0,0 1 0 0 0,0-1 0 0 0,0 1 0 0 0,6-13 0 0 0,-4-11 0 0 0,-3 0 0 0 0,0 2 0 0 0,-8 0 0 0 0,-2-3 0 0 0,8-5 0 0 0,-2-2 0 0 0,-1-3 0 0 0,1-2 0 0 0,1 6 0 0 0,-5-5 0 0 0,-1-3 0 0 0,1-1 0 0 0,2-1 0 0 0,-4 2 0 0 0,-1 6 0 0 0,-4 2 0 0 0,1 1 0 0 0,-5-2 0 0 0,3-1 0 0 0,-4-2 0 0 0,-4-1 0 0 0,-4-1 0 0 0,-4-1 0 0 0,-3 0 0 0 0,-1 0 0 0 0,-2 0 0 0 0,1 0 0 0 0,-8 0 0 0 0,-1 0 0 0 0,0 0 0 0 0,-4 7 0 0 0,-1 2 0 0 0,3-1 0 0 0,3-1 0 0 0,3-2 0 0 0,-4 4 0 0 0,-8 2 0 0 0,-6-2 0 0 0,0-3 0 0 0,-2 5 0 0 0,3 7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14630 9604 16383 0 0,'-6'0'0'0'0,"-9"7"0"0"0,-2 14 0 0 0,-4 4 0 0 0,-5 5 0 0 0,-5 9 0 0 0,-3 5 0 0 0,-2 1 0 0 0,-2 0 0 0 0,6-2 0 0 0,1-2 0 0 0,-6 6 0 0 0,-3 7 0 0 0,-2 7 0 0 0,7 0 0 0 0,9-4 0 0 0,2 1 0 0 0,0-3 0 0 0,-4 3 0 0 0,4 9 0 0 0,-1 1 0 0 0,4 8 0 0 0,-7 17 0 0 0,-6 5 0 0 0,-3-8 0 0 0,-1 1 0 0 0,-2 3 0 0 0,0 0 0 0 0,1-11 0 0 0,-6 0 0 0 0,4-1 0 0 0,-10 18 0 0 0,4-2 0 0 0,10-11 0 0 0,5-15 0 0 0,7-12 0 0 0,2-10 0 0 0,5-14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14598 9668 16383 0 0,'-7'0'0'0'0,"-8"0"0"0"0,-8 0 0 0 0,-6 0 0 0 0,-6 0 0 0 0,-2 0 0 0 0,-2 0 0 0 0,0 0 0 0 0,-1 0 0 0 0,1 0 0 0 0,0 0 0 0 0,1 0 0 0 0,0 6 0 0 0,0 3 0 0 0,0 5 0 0 0,0 2 0 0 0,0-4 0 0 0,1 4 0 0 0,-1-1 0 0 0,-6 3 0 0 0,4 5 0 0 0,-4-1 0 0 0,-1 2 0 0 0,1 3 0 0 0,2 3 0 0 0,1-2 0 0 0,1-8 0 0 0,-5 1 0 0 0,-2 2 0 0 0,7 5 0 0 0,-2-4 0 0 0,-6 1 0 0 0,-3 3 0 0 0,2-3 0 0 0,2-6 0 0 0,3-7 0 0 0,3-5 0 0 0,2-3 0 0 0,0-3 0 0 0,8 5 0 0 0,9 8 0 0 0,8 8 0 0 0,6 6 0 0 0,5 6 0 0 0,3 9 0 0 0,1 4 0 0 0,0 0 0 0 0,1-1 0 0 0,6-2 0 0 0,1 4 0 0 0,0 1 0 0 0,-2 4 0 0 0,-2 0 0 0 0,-2-2 0 0 0,-2-4 0 0 0,0-10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14023 9626 16383 0 0,'6'6'0'0'0,"9"9"0"0"0,8 8 0 0 0,1 7 0 0 0,2 11 0 0 0,3 4 0 0 0,3 9 0 0 0,3 7 0 0 0,-5 6 0 0 0,-1 5 0 0 0,1 9 0 0 0,2-3 0 0 0,2-1 0 0 0,1-2 0 0 0,-5-6 0 0 0,-7-3 0 0 0,-2-12 0 0 0,-4-9 0 0 0,1-6 0 0 0,-2-2 0 0 0,-4-3 0 0 0,-4 1 0 0 0,3-6 0 0 0,0-15 0 0 0,4-9 0 0 0,6-12 0 0 0,0-11 0 0 0,2-10 0 0 0,4 1 0 0 0,4-2 0 0 0,-3-2 0 0 0,-1 4 0 0 0,2 0 0 0 0,-3-1 0 0 0,-1-4 0 0 0,2 6 0 0 0,4-1 0 0 0,-5-2 0 0 0,1-2 0 0 0,-5-2 0 0 0,1-3 0 0 0,-5 0 0 0 0,3-2 0 0 0,-4 6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13261 10917 16383 0 0,'6'0'0'0'0,"9"0"0"0"0,8 0 0 0 0,1 6 0 0 0,2 9 0 0 0,3 8 0 0 0,3 1 0 0 0,3 1 0 0 0,1-2 0 0 0,-5 1 0 0 0,-1 2 0 0 0,0-2 0 0 0,2-6 0 0 0,-5 0 0 0 0,0-2 0 0 0,1 2 0 0 0,3 5 0 0 0,2-2 0 0 0,3 2 0 0 0,0-3 0 0 0,2 2 0 0 0,0-3 0 0 0,0 1 0 0 0,0-2 0 0 0,0 2 0 0 0,1-2 0 0 0,-1-5 0 0 0,0-4 0 0 0,-1 3 0 0 0,1-1 0 0 0,0-2 0 0 0,-7 4 0 0 0,-1-1 0 0 0,-1-2 0 0 0,2-2 0 0 0,3-4 0 0 0,0 5 0 0 0,9 1 0 0 0,9-2 0 0 0,9-2 0 0 0,0 5 0 0 0,-3 0 0 0 0,-6-2 0 0 0,-11 4 0 0 0,-6 1 0 0 0,-10 3 0 0 0,-8 5 0 0 0,-8 6 0 0 0,-11-2 0 0 0,-6 1 0 0 0,-1 2 0 0 0,-5-3 0 0 0,-1-1 0 0 0,2 3 0 0 0,-3 3 0 0 0,-5 9 0 0 0,-5 3 0 0 0,1 2 0 0 0,-1 0 0 0 0,-3-9 0 0 0,-2-3 0 0 0,3-2 0 0 0,1 2 0 0 0,-3-6 0 0 0,6-1 0 0 0,5 2 0 0 0,0-4 0 0 0,-3 0 0 0 0,2 3 0 0 0,-2 3 0 0 0,-3-4 0 0 0,-5 1 0 0 0,-3 1 0 0 0,-2-3 0 0 0,-2 0 0 0 0,-1 2 0 0 0,-1 3 0 0 0,1 3 0 0 0,6-4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13861 10874 16383 0 0,'-7'0'0'0'0,"-1"7"0"0"0,-7 8 0 0 0,-13 14 0 0 0,-2 16 0 0 0,-2 6 0 0 0,-2 7 0 0 0,-2-5 0 0 0,-2 6 0 0 0,1 1 0 0 0,-1 2 0 0 0,-1 3 0 0 0,1-2 0 0 0,0-6 0 0 0,6-6 0 0 0,9-5 0 0 0,-4-4 0 0 0,-5-3 0 0 0,4-2 0 0 0,0-6 0 0 0,-2-3 0 0 0,4 0 0 0 0,1 3 0 0 0,-3 1 0 0 0,-2 3 0 0 0,-3-6 0 0 0,4 0 0 0 0,7 1 0 0 0,1 1 0 0 0,-2 3 0 0 0,2 1 0 0 0,-1 1 0 0 0,-3-5 0 0 0,2-1 0 0 0,-2 0 0 0 0,-2 1 0 0 0,-3 3 0 0 0,-3 1 0 0 0,-3 2 0 0 0,-1 0 0 0 0,6 1 0 0 0,1-7 0 0 0,6-7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16995 8815 16383 0 0,'0'7'0'0'0,"0"8"0"0"0,0 8 0 0 0,0 7 0 0 0,0 4 0 0 0,-7 10 0 0 0,-1 3 0 0 0,0 1 0 0 0,1-2 0 0 0,-4-3 0 0 0,0 6 0 0 0,1-1 0 0 0,3-1 0 0 0,-4-2 0 0 0,-1 3 0 0 0,3 1 0 0 0,2-2 0 0 0,3-2 0 0 0,1-3 0 0 0,2-2 0 0 0,1-1 0 0 0,0-1 0 0 0,1 0 0 0 0,-1-1 0 0 0,7-6 0 0 0,9-2 0 0 0,0 0 0 0 0,6 2 0 0 0,4-4 0 0 0,-2-1 0 0 0,2 2 0 0 0,2-4 0 0 0,3 1 0 0 0,-3 2 0 0 0,-1-4 0 0 0,2 2 0 0 0,3-5 0 0 0,1 2 0 0 0,3 3 0 0 0,0-3 0 0 0,2-5 0 0 0,0-5 0 0 0,0-5 0 0 0,1-3 0 0 0,-1-3 0 0 0,0-2 0 0 0,6 0 0 0 0,3 0 0 0 0,-1 0 0 0 0,-2 1 0 0 0,-1-1 0 0 0,-3 1 0 0 0,0 0 0 0 0,-2 0 0 0 0,0 0 0 0 0,-1 0 0 0 0,1 0 0 0 0,-1 0 0 0 0,1 0 0 0 0,-1 0 0 0 0,1 0 0 0 0,0-7 0 0 0,-1-1 0 0 0,1 0 0 0 0,0 1 0 0 0,0-4 0 0 0,0 0 0 0 0,0 1 0 0 0,-7-4 0 0 0,-2 1 0 0 0,1 2 0 0 0,-5-3 0 0 0,-1 1 0 0 0,3 2 0 0 0,-4-3 0 0 0,1-6 0 0 0,3 1 0 0 0,3 3 0 0 0,-4-2 0 0 0,1-4 0 0 0,2-5 0 0 0,-5-4 0 0 0,1-3 0 0 0,3-3 0 0 0,-4-1 0 0 0,-6-1 0 0 0,-6 1 0 0 0,-5-1 0 0 0,3 7 0 0 0,-1 2 0 0 0,-1 0 0 0 0,-3-1 0 0 0,5-2 0 0 0,1-2 0 0 0,4-1 0 0 0,0-2 0 0 0,-2 1 0 0 0,-4-1 0 0 0,-4-1 0 0 0,-1 1 0 0 0,-3 0 0 0 0,-1 0 0 0 0,0 0 0 0 0,-1 0 0 0 0,-6 7 0 0 0,-2 2 0 0 0,0-1 0 0 0,2-1 0 0 0,3-2 0 0 0,-6-2 0 0 0,-6-1 0 0 0,-2-1 0 0 0,-3 5 0 0 0,2 3 0 0 0,-3-1 0 0 0,-4-2 0 0 0,-3-1 0 0 0,-4-2 0 0 0,-3 5 0 0 0,5 1 0 0 0,2 6 0 0 0,-1 0 0 0 0,-2 4 0 0 0,-2-1 0 0 0,-2 2 0 0 0,0-1 0 0 0,-2 2 0 0 0,7-3 0 0 0,1 3 0 0 0,0 4 0 0 0,-1 4 0 0 0,-3 3 0 0 0,-1 4 0 0 0,-1 1 0 0 0,-1 1 0 0 0,-1 1 0 0 0,0 0 0 0 0,0-1 0 0 0,0 1 0 0 0,-1-1 0 0 0,1 1 0 0 0,1-1 0 0 0,-1 0 0 0 0,0 0 0 0 0,0 0 0 0 0,0 0 0 0 0,0 0 0 0 0,1 0 0 0 0,-1 6 0 0 0,0 3 0 0 0,7 5 0 0 0,2 1 0 0 0,-1-2 0 0 0,-1-3 0 0 0,4 2 0 0 0,1 7 0 0 0,-3-1 0 0 0,-1-3 0 0 0,-3 2 0 0 0,-2 5 0 0 0,-2-1 0 0 0,-1-5 0 0 0,0-5 0 0 0,0-3 0 0 0,6 2 0 0 0,3 0 0 0 0,5-2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17654 9435 16383 0 0,'0'13'0'0'0,"0"17"0"0"0,-6 3 0 0 0,-9 10 0 0 0,-2 9 0 0 0,-4-3 0 0 0,1 2 0 0 0,4-1 0 0 0,5-2 0 0 0,-2 3 0 0 0,1-1 0 0 0,2-1 0 0 0,-3-4 0 0 0,1-3 0 0 0,-5-2 0 0 0,2-1 0 0 0,2-1 0 0 0,4-1 0 0 0,3 1 0 0 0,3 5 0 0 0,2 3 0 0 0,-5 0 0 0 0,-2-2 0 0 0,0-2 0 0 0,2-1 0 0 0,-4-2 0 0 0,-1 0 0 0 0,1-1 0 0 0,3-1 0 0 0,3 1 0 0 0,1-1 0 0 0,-5-6 0 0 0,-1-2 0 0 0,1 1 0 0 0,2 1 0 0 0,2 2 0 0 0,2 2 0 0 0,0 1 0 0 0,2 1 0 0 0,0 1 0 0 0,0 0 0 0 0,1 0 0 0 0,-1 1 0 0 0,0-1 0 0 0,1 0 0 0 0,-1 0 0 0 0,0-1 0 0 0,0 1 0 0 0,0 0 0 0 0,0 0 0 0 0,0 0 0 0 0,-7-1 0 0 0,-1 1 0 0 0,0 0 0 0 0,1 0 0 0 0,2 0 0 0 0,3-1 0 0 0,0 1 0 0 0,1 6 0 0 0,1 3 0 0 0,1-1 0 0 0,-1-2 0 0 0,0-2 0 0 0,1-1 0 0 0,-1-1 0 0 0,0-2 0 0 0,0 0 0 0 0,0-1 0 0 0,0 1 0 0 0,0-1 0 0 0,0 1 0 0 0,-6-7 0 0 0,-3-2 0 0 0,1 1 0 0 0,1 1 0 0 0,3 2 0 0 0,1 2 0 0 0,-5-5 0 0 0,-1 5 0 0 0,0 3 0 0 0,3 8 0 0 0,2 3 0 0 0,-5 5 0 0 0,-1 1 0 0 0,1-4 0 0 0,3-3 0 0 0,2 3 0 0 0,1-1 0 0 0,2-2 0 0 0,1-4 0 0 0,0-2 0 0 0,-6-15 0 0 0,-2-11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17367 9917 16383 0 0,'7'0'0'0'0,"8"0"0"0"0,8 0 0 0 0,6 0 0 0 0,6 0 0 0 0,-4 6 0 0 0,-1 3 0 0 0,1-1 0 0 0,2-1 0 0 0,-5 4 0 0 0,0 0 0 0 0,0-1 0 0 0,3-3 0 0 0,3-2 0 0 0,1-3 0 0 0,1-1 0 0 0,2 0 0 0 0,0-2 0 0 0,0 1 0 0 0,0-1 0 0 0,0 1 0 0 0,1 0 0 0 0,-1 0 0 0 0,-1-1 0 0 0,1 1 0 0 0,0 0 0 0 0,0 0 0 0 0,0 0 0 0 0,-1 0 0 0 0,1 0 0 0 0,0 0 0 0 0,6 0 0 0 0,3-6 0 0 0,5-3 0 0 0,7-5 0 0 0,0-8 0 0 0,-3 1 0 0 0,-6-3 0 0 0,-4 3 0 0 0,-3-2 0 0 0,3-10 0 0 0,0-5 0 0 0,6-3 0 0 0,0-1 0 0 0,4 1 0 0 0,-7 0 0 0 0,-6 1 0 0 0,-4 7 0 0 0,-1 3 0 0 0,-9 0 0 0 0,-7-1 0 0 0,-3 5 0 0 0,3-1 0 0 0,-3 0 0 0 0,3-4 0 0 0,2-2 0 0 0,-1-2 0 0 0,1 5 0 0 0,-3 1 0 0 0,-6-1 0 0 0,-5 5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18233 9759 16383 0 0,'-12'6'0'0'0,"-12"3"0"0"0,-1 5 0 0 0,4 8 0 0 0,-1-1 0 0 0,-4 3 0 0 0,-3-3 0 0 0,-3 2 0 0 0,-3 3 0 0 0,-2-3 0 0 0,5 2 0 0 0,3-4 0 0 0,5 0 0 0 0,0-2 0 0 0,-1-5 0 0 0,-4-5 0 0 0,-3-4 0 0 0,-2-2 0 0 0,-2-3 0 0 0,-2 0 0 0 0,0-1 0 0 0,0 0 0 0 0,-1 0 0 0 0,1 1 0 0 0,0-7 0 0 0,0-2 0 0 0,0 1 0 0 0,0 1 0 0 0,0 2 0 0 0,0 3 0 0 0,0 0 0 0 0,7-5 0 0 0,2-1 0 0 0,-1 0 0 0 0,-1 1 0 0 0,-2 3 0 0 0,-2 2 0 0 0,5-6 0 0 0,1-1 0 0 0,0 1 0 0 0,-3 1 0 0 0,-1 3 0 0 0,-2-5 0 0 0,-2-7 0 0 0,0-1 0 0 0,-1 2 0 0 0,6-2 0 0 0,2 1 0 0 0,0-3 0 0 0,-1 2 0 0 0,-2 4 0 0 0,-2-2 0 0 0,-2-6 0 0 0,0-5 0 0 0,6-4 0 0 0,1 2 0 0 0,0 0 0 0 0,5-2 0 0 0,0 4 0 0 0,5 1 0 0 0,5-3 0 0 0,-1 4 0 0 0,2-1 0 0 0,4-2 0 0 0,3-3 0 0 0,3-3 0 0 0,2-2 0 0 0,2-2 0 0 0,0 6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13070 8356 16383 0 0,'6'0'0'0'0,"6"0"0"0"0,8 5 0 0 0,4 18 0 0 0,5 11 0 0 0,8 4 0 0 0,8 7 0 0 0,-4 1 0 0 0,-3-7 0 0 0,8 0 0 0 0,2 5 0 0 0,3-6 0 0 0,-7-3 0 0 0,-6-8 0 0 0,2-4 0 0 0,-6 1 0 0 0,2-5 0 0 0,5 6 0 0 0,7 4 0 0 0,-5 2 0 0 0,1 1 0 0 0,-2-4 0 0 0,-7-2 0 0 0,-5 0 0 0 0,-2-5 0 0 0,-1-5 0 0 0,1-6 0 0 0,-4-4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18074 11509 16383 0 0,'-6'0'0'0'0,"-9"0"0"0"0,-8 0 0 0 0,-7 0 0 0 0,-4 7 0 0 0,-3 8 0 0 0,-2 1 0 0 0,-1-1 0 0 0,1 3 0 0 0,-39 30 0 0 0,-31 20 0 0 0,-17 12 0 0 0,-12 11 0 0 0,4 2 0 0 0,5 6 0 0 0,6-1 0 0 0,-2 7 0 0 0,1 0 0 0 0,2-12 0 0 0,10-9 0 0 0,10-12 0 0 0,16-12 0 0 0,10-4 0 0 0,12-11 0 0 0,10-6 0 0 0,7-11 0 0 0,19-16 0 0 0,33-16 0 0 0,23-14 0 0 0,5-11 0 0 0,-2 0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17219 11319 16383 0 0,'7'0'0'0'0,"7"6"0"0"0,10 9 0 0 0,-1 8 0 0 0,3 20 0 0 0,3 8 0 0 0,-3 3 0 0 0,0 4 0 0 0,2-7 0 0 0,-3 1 0 0 0,0 3 0 0 0,2 6 0 0 0,4-1 0 0 0,2 3 0 0 0,2 2 0 0 0,2 4 0 0 0,-6-4 0 0 0,-1-13 0 0 0,-7-2 0 0 0,1-3 0 0 0,1-10 0 0 0,-3 1 0 0 0,-5 2 0 0 0,1 6 0 0 0,3-5 0 0 0,-1-2 0 0 0,2 4 0 0 0,-3 2 0 0 0,3 6 0 0 0,3 1 0 0 0,-3-3 0 0 0,2-2 0 0 0,-3-4 0 0 0,-6-1 0 0 0,-11-9 0 0 0,-7-10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21694 8610 16383 0 0,'-7'0'0'0'0,"-8"0"0"0"0,-8 0 0 0 0,-7 0 0 0 0,-4 0 0 0 0,-3 0 0 0 0,-9 0 0 0 0,-8 0 0 0 0,-2 0 0 0 0,2 0 0 0 0,-2 6 0 0 0,1 3 0 0 0,-2-1 0 0 0,-5-2 0 0 0,-30-1 0 0 0,-25-2 0 0 0,1-2 0 0 0,13 0 0 0 0,19 5 0 0 0,22 9 0 0 0,17 1 0 0 0,8-1 0 0 0,5 2 0 0 0,8 6 0 0 0,1-2 0 0 0,-2 2 0 0 0,4 4 0 0 0,-2 3 0 0 0,-2-3 0 0 0,2 0 0 0 0,-1-4 0 0 0,3 0 0 0 0,-1 3 0 0 0,-3 3 0 0 0,3 3 0 0 0,-2 3 0 0 0,-3 1 0 0 0,-3-4 0 0 0,3-3 0 0 0,7 2 0 0 0,0 0 0 0 0,-4-3 0 0 0,4-2 0 0 0,4 3 0 0 0,-1-5 0 0 0,-5 1 0 0 0,-4 2 0 0 0,2 3 0 0 0,5 15 0 0 0,5 8 0 0 0,6 0 0 0 0,4-3 0 0 0,3-2 0 0 0,7-10 0 0 0,10-12 0 0 0,8-3 0 0 0,13-6 0 0 0,1 1 0 0 0,-1-3 0 0 0,1-4 0 0 0,0 3 0 0 0,6 5 0 0 0,2 6 0 0 0,0-2 0 0 0,-2-4 0 0 0,-1-5 0 0 0,-2-6 0 0 0,-8 3 0 0 0,-4 6 0 0 0,1-1 0 0 0,1-2 0 0 0,2-4 0 0 0,1-3 0 0 0,2-3 0 0 0,1-3 0 0 0,1-1 0 0 0,6 0 0 0 0,3-1 0 0 0,-1 1 0 0 0,6-1 0 0 0,-1 0 0 0 0,4 1 0 0 0,0 0 0 0 0,2 0 0 0 0,-1 0 0 0 0,-4 0 0 0 0,-4 0 0 0 0,-5 0 0 0 0,-2 0 0 0 0,-2 0 0 0 0,-2 0 0 0 0,1 0 0 0 0,-2 0 0 0 0,1 0 0 0 0,-6-6 0 0 0,-2-3 0 0 0,0 1 0 0 0,3 1 0 0 0,1-4 0 0 0,2-7 0 0 0,1-6 0 0 0,1 0 0 0 0,1-2 0 0 0,6-3 0 0 0,3-3 0 0 0,-1-2 0 0 0,-1-2 0 0 0,-9-2 0 0 0,-10 0 0 0 0,-3 0 0 0 0,1-1 0 0 0,2 1 0 0 0,-2 0 0 0 0,0 0 0 0 0,-3 0 0 0 0,1 0 0 0 0,-4 0 0 0 0,-4 0 0 0 0,-5 1 0 0 0,-4-1 0 0 0,-2 0 0 0 0,-3 0 0 0 0,0 0 0 0 0,-1 1 0 0 0,0-1 0 0 0,0 0 0 0 0,0 0 0 0 0,1 1 0 0 0,0-1 0 0 0,0 0 0 0 0,0 0 0 0 0,0 0 0 0 0,-7 1 0 0 0,-1 5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20980 9350 16383 0 0,'0'13'0'0'0,"-6"11"0"0"0,-9 7 0 0 0,-9 18 0 0 0,-5 7 0 0 0,-6 7 0 0 0,5 12 0 0 0,-1 0 0 0 0,0-7 0 0 0,-8 5 0 0 0,-4 2 0 0 0,5 2 0 0 0,10-6 0 0 0,2-9 0 0 0,0-2 0 0 0,-3 2 0 0 0,5 3 0 0 0,-1-3 0 0 0,4-6 0 0 0,5 1 0 0 0,6 3 0 0 0,5 5 0 0 0,2-3 0 0 0,3 1 0 0 0,0 3 0 0 0,-5 3 0 0 0,-9 2 0 0 0,-2-4 0 0 0,-4 6 0 0 0,-6 16 0 0 0,-4 6 0 0 0,2-1 0 0 0,0-3 0 0 0,5-10 0 0 0,-1-7 0 0 0,5-3 0 0 0,4-7 0 0 0,0-1 0 0 0,1-6 0 0 0,-3-5 0 0 0,-5-6 0 0 0,2-3 0 0 0,3-4 0 0 0,5-8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20479 9754 16383 0 0,'6'0'0'0'0,"9"0"0"0"0,8 0 0 0 0,7 0 0 0 0,4 0 0 0 0,4 0 0 0 0,0 0 0 0 0,2 0 0 0 0,-1 0 0 0 0,0 0 0 0 0,0 0 0 0 0,0 0 0 0 0,5 0 0 0 0,3 0 0 0 0,5 0 0 0 0,1 0 0 0 0,-2 0 0 0 0,-4 0 0 0 0,3 0 0 0 0,6 0 0 0 0,1 0 0 0 0,2 0 0 0 0,-2 0 0 0 0,2 0 0 0 0,4 0 0 0 0,-2 0 0 0 0,1 0 0 0 0,3 0 0 0 0,-3 0 0 0 0,7 0 0 0 0,-1-6 0 0 0,12-9 0 0 0,0-2 0 0 0,-7-4 0 0 0,-4-5 0 0 0,0-5 0 0 0,1-3 0 0 0,-5-3 0 0 0,-8-1 0 0 0,-6 6 0 0 0,-6 8 0 0 0,-10 2 0 0 0,-5-2 0 0 0,-2 4 0 0 0,-4-2 0 0 0,-7 3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21033 9689 16383 0 0,'0'6'0'0'0,"-7"3"0"0"0,-8 6 0 0 0,-8 6 0 0 0,-6 0 0 0 0,-6 4 0 0 0,4 2 0 0 0,1-2 0 0 0,-1 1 0 0 0,-2-5 0 0 0,-2 2 0 0 0,-1 2 0 0 0,0-2 0 0 0,-2 1 0 0 0,0 2 0 0 0,0 4 0 0 0,0-3 0 0 0,6 0 0 0 0,3 2 0 0 0,-1-4 0 0 0,5 0 0 0 0,0 2 0 0 0,5 3 0 0 0,-1-3 0 0 0,-3-7 0 0 0,2 0 0 0 0,5 3 0 0 0,-1-2 0 0 0,-4 1 0 0 0,-4 4 0 0 0,-5-3 0 0 0,-3-5 0 0 0,-3-6 0 0 0,0-5 0 0 0,-2-3 0 0 0,0 3 0 0 0,1 2 0 0 0,-1-2 0 0 0,1-2 0 0 0,0-1 0 0 0,0-2 0 0 0,0 6 0 0 0,0 0 0 0 0,0 0 0 0 0,1-1 0 0 0,-1-3 0 0 0,0 5 0 0 0,0 1 0 0 0,1-2 0 0 0,-1-1 0 0 0,0-3 0 0 0,7 5 0 0 0,8 1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20740 10874 16383 0 0,'-6'0'0'0'0,"-9"0"0"0"0,-8 7 0 0 0,-7 8 0 0 0,-4 1 0 0 0,-4-1 0 0 0,6 3 0 0 0,1-2 0 0 0,0 3 0 0 0,-2 5 0 0 0,-7-2 0 0 0,2 2 0 0 0,2 3 0 0 0,-7 3 0 0 0,-1 4 0 0 0,-7 8 0 0 0,-7 4 0 0 0,-1 0 0 0 0,4-1 0 0 0,-2-2 0 0 0,9-2 0 0 0,6-7 0 0 0,4-4 0 0 0,8 0 0 0 0,10 1 0 0 0,1-5 0 0 0,-2 0 0 0 0,-4 2 0 0 0,-5 2 0 0 0,4 3 0 0 0,-1-4 0 0 0,4-1 0 0 0,0 1 0 0 0,4 3 0 0 0,-2-5 0 0 0,4 0 0 0 0,3 1 0 0 0,6 3 0 0 0,-4 3 0 0 0,1 1 0 0 0,2 21 0 0 0,-3 7 0 0 0,-1 0 0 0 0,3 1 0 0 0,3 3 0 0 0,2-3 0 0 0,-4-7 0 0 0,0-6 0 0 0,-6-5 0 0 0,0-5 0 0 0,3-2 0 0 0,3 5 0 0 0,3 1 0 0 0,3 0 0 0 0,2-2 0 0 0,0-1 0 0 0,2-2 0 0 0,-1-1 0 0 0,1-7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20267 10938 16383 0 0,'0'6'0'0'0,"0"9"0"0"0,0 8 0 0 0,0 7 0 0 0,0 11 0 0 0,7-2 0 0 0,1 6 0 0 0,0 2 0 0 0,-1 5 0 0 0,-3 7 0 0 0,6 6 0 0 0,0 5 0 0 0,-1-3 0 0 0,-3 0 0 0 0,-1-5 0 0 0,-3-7 0 0 0,-1 7 0 0 0,0 6 0 0 0,-2 4 0 0 0,1 8 0 0 0,0 5 0 0 0,-1-7 0 0 0,1 4 0 0 0,0-7 0 0 0,0-2 0 0 0,0-2 0 0 0,0 1 0 0 0,0-6 0 0 0,0-8 0 0 0,0-7 0 0 0,0-5 0 0 0,0-5 0 0 0,0 3 0 0 0,0 2 0 0 0,0 5 0 0 0,0 0 0 0 0,0 5 0 0 0,0 5 0 0 0,0 6 0 0 0,0-3 0 0 0,0-5 0 0 0,0-7 0 0 0,0-12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35817 7340 16383 0 0,'-6'0'0'0'0,"-9"0"0"0"0,-8 6 0 0 0,-7 3 0 0 0,2 5 0 0 0,-1 8 0 0 0,-1-1 0 0 0,3 3 0 0 0,-5 4 0 0 0,-5-3 0 0 0,5 0 0 0 0,0 3 0 0 0,1 3 0 0 0,-2-3 0 0 0,-2-1 0 0 0,-1-5 0 0 0,0 1 0 0 0,-2 2 0 0 0,0-3 0 0 0,0 2 0 0 0,-6 3 0 0 0,-3 3 0 0 0,1-4 0 0 0,1 1 0 0 0,3-5 0 0 0,1 1 0 0 0,2 2 0 0 0,-6-2 0 0 0,5 1 0 0 0,-4 2 0 0 0,0 4 0 0 0,-6-3 0 0 0,-7 0 0 0 0,-1 1 0 0 0,4 4 0 0 0,-15 8 0 0 0,-9-3 0 0 0,3 0 0 0 0,1-1 0 0 0,0 0 0 0 0,0-6 0 0 0,6-1 0 0 0,2 0 0 0 0,-1-5 0 0 0,5-6 0 0 0,0 1 0 0 0,-3 2 0 0 0,4 5 0 0 0,-7 4 0 0 0,-12 4 0 0 0,-4 2 0 0 0,-2 2 0 0 0,2-6 0 0 0,-5-2 0 0 0,-6 7 0 0 0,7 3 0 0 0,5 2 0 0 0,-3 0 0 0 0,8-1 0 0 0,3-1 0 0 0,-4-1 0 0 0,-8 0 0 0 0,4-1 0 0 0,-3 0 0 0 0,-6 0 0 0 0,-1-1 0 0 0,4 1 0 0 0,-10 0 0 0 0,-7-1 0 0 0,-5 1 0 0 0,11-7 0 0 0,2-1 0 0 0,-1-1 0 0 0,3 3 0 0 0,6 1 0 0 0,4-5 0 0 0,-2 0 0 0 0,2 1 0 0 0,-5 2 0 0 0,-38 9 0 0 0,-112 42 0 0 0,-61 27 0 0 0,-18 8 0 0 0,8 9 0 0 0,25-4 0 0 0,34-9 0 0 0,23-5 0 0 0,11-2 0 0 0,18-5 0 0 0,4-2 0 0 0,10-4 0 0 0,-2 1 0 0 0,-1 4 0 0 0,13-10 0 0 0,23-19 0 0 0,13-9 0 0 0,17-9 0 0 0,3-7 0 0 0,-2-4 0 0 0,-7-4 0 0 0,-6-1 0 0 0,-45 18 0 0 0,-17 7 0 0 0,-14 5 0 0 0,10-2 0 0 0,21-6 0 0 0,1 0 0 0 0,13-3 0 0 0,9-6 0 0 0,6-4 0 0 0,15-3 0 0 0,13-4 0 0 0,7 0 0 0 0,-2 4 0 0 0,-6 9 0 0 0,-21 8 0 0 0,2 7 0 0 0,6-2 0 0 0,1-5 0 0 0,-3-1 0 0 0,-2 4 0 0 0,3-4 0 0 0,-6-4 0 0 0,-5 0 0 0 0,4-2 0 0 0,-6 3 0 0 0,-1 4 0 0 0,-2 5 0 0 0,-13 5 0 0 0,-15-4 0 0 0,2-6 0 0 0,-5 5 0 0 0,-10 6 0 0 0,-4-4 0 0 0,-6-7 0 0 0,-52 6 0 0 0,-40 5 0 0 0,-14-4 0 0 0,20-6 0 0 0,15-1 0 0 0,22-5 0 0 0,17-4 0 0 0,15 1 0 0 0,8-1 0 0 0,15-3 0 0 0,9-4 0 0 0,11-2 0 0 0,17-2 0 0 0,5-2 0 0 0,2 0 0 0 0,16-1 0 0 0,6 0 0 0 0,6-6 0 0 0,5-2 0 0 0,12 6 0 0 0,4-1 0 0 0,2-2 0 0 0,6-5 0 0 0,6-8 0 0 0,1 0 0 0 0,-11 9 0 0 0,0 7 0 0 0,-2-3 0 0 0,-9-1 0 0 0,-4-5 0 0 0,-8-1 0 0 0,-8 9 0 0 0,-7 4 0 0 0,-6 2 0 0 0,-41 15 0 0 0,-21 3 0 0 0,-14 5 0 0 0,5-2 0 0 0,8-11 0 0 0,8-8 0 0 0,12-11 0 0 0,12-4 0 0 0,12 6 0 0 0,7-3 0 0 0,6 1 0 0 0,-3 0 0 0 0,5 3 0 0 0,9-6 0 0 0,9 0 0 0 0,15-6 0 0 0,8-6 0 0 0,10 1 0 0 0,3-3 0 0 0,-2 3 0 0 0,9-2 0 0 0,-4-3 0 0 0,-1 3 0 0 0,11-2 0 0 0,-1-2 0 0 0,-4-3 0 0 0,-7 3 0 0 0,0 6 0 0 0,-3 0 0 0 0,-3-2 0 0 0,-5-4 0 0 0,-2 2 0 0 0,-3 0 0 0 0,-40 16 0 0 0,-13 3 0 0 0,-4 3 0 0 0,13-4 0 0 0,14-2 0 0 0,13-5 0 0 0,7-7 0 0 0,7 0 0 0 0,3-3 0 0 0,1 3 0 0 0,13 5 0 0 0,-2 5 0 0 0,3 4 0 0 0,11-3 0 0 0,1 0 0 0 0,3-4 0 0 0,1 0 0 0 0,9 2 0 0 0,10-4 0 0 0,3-4 0 0 0,5 0 0 0 0,5-3 0 0 0,11 3 0 0 0,5-2 0 0 0,-10 9 0 0 0,1 7 0 0 0,2 5 0 0 0,-5 8 0 0 0,5 3 0 0 0,2-6 0 0 0,-4-4 0 0 0,4-3 0 0 0,3 1 0 0 0,1-8 0 0 0,-1 6 0 0 0,-1 3 0 0 0,7-5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7715 7636 16383 0 0,'13'0'0'0'0,"17"6"0"0"0,10 9 0 0 0,17 15 0 0 0,19 8 0 0 0,15 5 0 0 0,18 7 0 0 0,16 2 0 0 0,6-2 0 0 0,20 11 0 0 0,9 0 0 0 0,23 4 0 0 0,19 9 0 0 0,13 5 0 0 0,16 3 0 0 0,25 12 0 0 0,16 10 0 0 0,18 0 0 0 0,37 8 0 0 0,9-3 0 0 0,10 1 0 0 0,25 6 0 0 0,6 3 0 0 0,16 7 0 0 0,19 8 0 0 0,-9 0 0 0 0,-10-3 0 0 0,-13-11 0 0 0,6 0 0 0 0,14 11 0 0 0,-2-3 0 0 0,123 46 0 0 0,37 21 0 0 0,14 2 0 0 0,-13-7 0 0 0,-44-23 0 0 0,-19 0 0 0 0,-30-17 0 0 0,-36-8 0 0 0,-28 4 0 0 0,-23-3 0 0 0,-19-13 0 0 0,-6-10 0 0 0,-12-12 0 0 0,-13-6 0 0 0,9 7 0 0 0,-9-10 0 0 0,-2-2 0 0 0,8-5 0 0 0,-9-11 0 0 0,-1-1 0 0 0,1 0 0 0 0,-9 5 0 0 0,-7-6 0 0 0,-5-3 0 0 0,9 5 0 0 0,10 1 0 0 0,-5 6 0 0 0,7 14 0 0 0,25 3 0 0 0,11 2 0 0 0,22 2 0 0 0,8-4 0 0 0,10-1 0 0 0,12 8 0 0 0,123 30 0 0 0,60 3 0 0 0,-7-4 0 0 0,-46-12 0 0 0,-39-3 0 0 0,-47-4 0 0 0,-24-2 0 0 0,-9 3 0 0 0,-26-7 0 0 0,-22-2 0 0 0,2 3 0 0 0,-19-10 0 0 0,-13-11 0 0 0,-7-3 0 0 0,-30-11 0 0 0,-15-6 0 0 0,-27 4 0 0 0,-7 6 0 0 0,-15-4 0 0 0,-25-3 0 0 0,-11-3 0 0 0,-8-1 0 0 0,-14-7 0 0 0,0 5 0 0 0,0-5 0 0 0,-12-6 0 0 0,-17-8 0 0 0,-17-1 0 0 0,-19-2 0 0 0,8 3 0 0 0,8 5 0 0 0,5 5 0 0 0,4 5 0 0 0,35 10 0 0 0,6 4 0 0 0,-17-11 0 0 0,-25-13 0 0 0,-24-15 0 0 0,-27-16 0 0 0,-23-12 0 0 0,-24-10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13397 8345 16383 0 0,'-5'0'0'0'0,"-13"-6"0"0"0,-41-6 0 0 0,-21-2 0 0 0,-18 2 0 0 0,-20-9 0 0 0,-5 1 0 0 0,-10 2 0 0 0,-2 6 0 0 0,10 3 0 0 0,-1 5 0 0 0,1-4 0 0 0,-1 1 0 0 0,0 0 0 0 0,10 3 0 0 0,9 1 0 0 0,7 1 0 0 0,9 1 0 0 0,10 1 0 0 0,13 0 0 0 0,13 1 0 0 0,4-1 0 0 0,7 0 0 0 0,10 1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8456 10680 16383 0 0,'0'-7'0'0'0,"0"-14"0"0"0,0-11 0 0 0,0-12 0 0 0,0-12 0 0 0,0-3 0 0 0,0-4 0 0 0,0 3 0 0 0,7-3 0 0 0,1-2 0 0 0,0-3 0 0 0,5-4 0 0 0,0-1 0 0 0,-2 5 0 0 0,-2 0 0 0 0,-4 7 0 0 0,-2 6 0 0 0,5 0 0 0 0,0 3 0 0 0,7-2 0 0 0,-1 1 0 0 0,-2 3 0 0 0,4-2 0 0 0,-2 0 0 0 0,-2 4 0 0 0,-4 3 0 0 0,-3 2 0 0 0,-3 3 0 0 0,-1 2 0 0 0,-1 0 0 0 0,6 1 0 0 0,2-1 0 0 0,6-18 0 0 0,7-7 0 0 0,0-5 0 0 0,-4 2 0 0 0,-4 6 0 0 0,-5 7 0 0 0,3 12 0 0 0,6 20 0 0 0,6 20 0 0 0,0 16 0 0 0,2 12 0 0 0,3 8 0 0 0,3 5 0 0 0,4 1 0 0 0,1 1 0 0 0,1-1 0 0 0,-5 0 0 0 0,-2 5 0 0 0,0-5 0 0 0,8 9 0 0 0,4 4 0 0 0,2-8 0 0 0,-1-6 0 0 0,-1-3 0 0 0,-2-1 0 0 0,0 0 0 0 0,5 0 0 0 0,-5 0 0 0 0,-2-6 0 0 0,-2-1 0 0 0,0 0 0 0 0,-1 2 0 0 0,2-4 0 0 0,-1-7 0 0 0,1-14 0 0 0,7-19 0 0 0,9-16 0 0 0,8-1 0 0 0,7-3 0 0 0,-9-2 0 0 0,-7-8 0 0 0,6-3 0 0 0,0 0 0 0 0,-4 1 0 0 0,3 8 0 0 0,3 5 0 0 0,-1 0 0 0 0,-5 7 0 0 0,-4 0 0 0 0,-12-2 0 0 0,-5 5 0 0 0,-2 4 0 0 0,0 0 0 0 0,1 3 0 0 0,2-2 0 0 0,2 1 0 0 0,0 4 0 0 0,-5 16 0 0 0,-8 14 0 0 0,-2 11 0 0 0,-4 7 0 0 0,-5 9 0 0 0,2 11 0 0 0,-2 8 0 0 0,-3 7 0 0 0,-2-3 0 0 0,3-13 0 0 0,1-3 0 0 0,-2-4 0 0 0,-3 10 0 0 0,-2 0 0 0 0,-2 11 0 0 0,-1-1 0 0 0,0 2 0 0 0,-2 1 0 0 0,1-5 0 0 0,-1-1 0 0 0,-5-5 0 0 0,-3-6 0 0 0,0-6 0 0 0,-4-4 0 0 0,-6 2 0 0 0,-1 1 0 0 0,4-2 0 0 0,-2-2 0 0 0,-5-8 0 0 0,-4-11 0 0 0,2-8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10446 8800 16383 0 0,'0'13'0'0'0,"6"4"0"0"0,3 12 0 0 0,-1 8 0 0 0,-2 10 0 0 0,-1 10 0 0 0,-2 2 0 0 0,-1 10 0 0 0,-2-1 0 0 0,7 2 0 0 0,1 8 0 0 0,0-3 0 0 0,-2-8 0 0 0,-2-2 0 0 0,-1 7 0 0 0,-2 4 0 0 0,6 2 0 0 0,2 7 0 0 0,-1 14 0 0 0,4-2 0 0 0,1-5 0 0 0,-2-13 0 0 0,-3-5 0 0 0,4-4 0 0 0,-1-7 0 0 0,-2 18 0 0 0,-2 2 0 0 0,4-13 0 0 0,6-19 0 0 0,7-18 0 0 0,6-15 0 0 0,4-9 0 0 0,3-14 0 0 0,1-6 0 0 0,1-7 0 0 0,7-1 0 0 0,1 3 0 0 0,0-2 0 0 0,-2 2 0 0 0,-2 3 0 0 0,-2 5 0 0 0,5 3 0 0 0,1 2 0 0 0,5 3 0 0 0,7 0 0 0 0,0-6 0 0 0,-4-2 0 0 0,-5 1 0 0 0,-4 1 0 0 0,-4 2 0 0 0,-2 1 0 0 0,-2 1 0 0 0,-1 2 0 0 0,-7-7 0 0 0,-8-1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10573 9262 16383 0 0,'6'0'0'0'0,"9"0"0"0"0,15 0 0 0 0,8-7 0 0 0,17-1 0 0 0,13 0 0 0 0,0-5 0 0 0,2-1 0 0 0,2-3 0 0 0,-5 0 0 0 0,-14-3 0 0 0,-16-4 0 0 0,-14-5 0 0 0,-11 2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10552 8631 16383 0 0,'6'0'0'0'0,"9"0"0"0"0,8 0 0 0 0,7 0 0 0 0,4 0 0 0 0,3 0 0 0 0,2 0 0 0 0,7 0 0 0 0,2 0 0 0 0,-1 0 0 0 0,-1 0 0 0 0,3 0 0 0 0,1 0 0 0 0,-2 0 0 0 0,-3 0 0 0 0,-3 0 0 0 0,-2 0 0 0 0,-1 0 0 0 0,-1 0 0 0 0,-7 0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12008 8715 16383 0 0,'0'20'0'0'0,"0"12"0"0"0,0 20 0 0 0,0 8 0 0 0,0 6 0 0 0,0 6 0 0 0,0 2 0 0 0,0 15 0 0 0,0 5 0 0 0,0-1 0 0 0,0-3 0 0 0,0-4 0 0 0,0-3 0 0 0,-6 2 0 0 0,-3 1 0 0 0,1-9 0 0 0,2 3 0 0 0,1-1 0 0 0,2-6 0 0 0,1-9 0 0 0,2-10 0 0 0,0-7 0 0 0,0-5 0 0 0,0-10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11568 8606 16383 0 0,'6'0'0'0'0,"15"0"0"0"0,18 0 0 0 0,20 0 0 0 0,7 0 0 0 0,-1 0 0 0 0,1 0 0 0 0,-5 0 0 0 0,-5 0 0 0 0,-6 0 0 0 0,0 0 0 0 0,-7-7 0 0 0,-5-1 0 0 0,-2 0 0 0 0,-1 1 0 0 0,-1 2 0 0 0,2 2 0 0 0,0 2 0 0 0,1 0 0 0 0,-7 1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13111 8504 16383 0 0,'0'6'0'0'0,"0"9"0"0"0,0 15 0 0 0,0 14 0 0 0,0 14 0 0 0,-7 2 0 0 0,-8 11 0 0 0,-1 19 0 0 0,1 1 0 0 0,4 10 0 0 0,-3 1 0 0 0,-6 3 0 0 0,-12 8 0 0 0,-6-1 0 0 0,2-7 0 0 0,1-9 0 0 0,7-14 0 0 0,1-8 0 0 0,0 2 0 0 0,-3-5 0 0 0,4-8 0 0 0,6-2 0 0 0,1-11 0 0 0,-4-9 0 0 0,3 3 0 0 0,-2-6 0 0 0,3-30 0 0 0,4-35 0 0 0,5-13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12965 8440 16383 0 0,'6'0'0'0'0,"22"13"0"0"0,18 30 0 0 0,9 27 0 0 0,-6 14 0 0 0,-4-1 0 0 0,-10-1 0 0 0,-11 5 0 0 0,-4 19 0 0 0,-4 11 0 0 0,-5-1 0 0 0,-5-2 0 0 0,-3-13 0 0 0,4-18 0 0 0,7-3 0 0 0,2-3 0 0 0,-2-7 0 0 0,-4-11 0 0 0,4-7 0 0 0,-2-7 0 0 0,-2-5 0 0 0,-3-2 0 0 0,4-1 0 0 0,0-1 0 0 0,-2 0 0 0 0,4 0 0 0 0,0 1 0 0 0,-3-6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12838 9075 16383 0 0,'6'0'0'0'0,"15"0"0"0"0,11 7 0 0 0,12 1 0 0 0,6 0 0 0 0,0 5 0 0 0,-2 1 0 0 0,-9 3 0 0 0,2 0 0 0 0,0-4 0 0 0,0-3 0 0 0,-7 2 0 0 0,-4 0 0 0 0,-5-3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14502 8377 16383 0 0,'-6'0'0'0'0,"-9"0"0"0"0,-8 0 0 0 0,-7 0 0 0 0,-4 0 0 0 0,-4 0 0 0 0,0 0 0 0 0,-2 0 0 0 0,1 0 0 0 0,0 6 0 0 0,0 3 0 0 0,0 5 0 0 0,1 8 0 0 0,0 6 0 0 0,-6-2 0 0 0,4 1 0 0 0,3 3 0 0 0,1-4 0 0 0,0 0 0 0 0,0 2 0 0 0,-7 9 0 0 0,-2 5 0 0 0,-1 1 0 0 0,2 0 0 0 0,2 0 0 0 0,1-2 0 0 0,8-1 0 0 0,3-1 0 0 0,0-8 0 0 0,6-1 0 0 0,6-1 0 0 0,0 2 0 0 0,3 2 0 0 0,4 2 0 0 0,4 1 0 0 0,4 1 0 0 0,1 1 0 0 0,2 0 0 0 0,0 0 0 0 0,7 19 0 0 0,16 20 0 0 0,15-4 0 0 0,3-8 0 0 0,0-8 0 0 0,6-14 0 0 0,1-14 0 0 0,-7-6 0 0 0,2 0 0 0 0,0-5 0 0 0,0 2 0 0 0,4 4 0 0 0,2 4 0 0 0,-2-3 0 0 0,-2-5 0 0 0,-2-7 0 0 0,-3-5 0 0 0,-1-4 0 0 0,-7 4 0 0 0,-3 1 0 0 0,0-2 0 0 0,2-2 0 0 0,8-1 0 0 0,5-2 0 0 0,6-1 0 0 0,2-1 0 0 0,-1 0 0 0 0,-4-1 0 0 0,-2 1 0 0 0,-10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12457 10091 16383 0 0,'-5'0'0'0'0,"-8"0"0"0"0,-6 0 0 0 0,-6 0 0 0 0,-4 0 0 0 0,-2 6 0 0 0,-1 1 0 0 0,-1 0 0 0 0,-6 3 0 0 0,0 1 0 0 0,5 4 0 0 0,-2 4 0 0 0,0 0 0 0 0,-5 6 0 0 0,-6 5 0 0 0,-1 3 0 0 0,3-5 0 0 0,-2-1 0 0 0,8 0 0 0 0,-7 6 0 0 0,-22 19 0 0 0,-10 11 0 0 0,9-4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14787 8372 16383 0 0,'0'13'0'0'0,"0"17"0"0"0,0 10 0 0 0,0 5 0 0 0,0 0 0 0 0,0 0 0 0 0,-6-2 0 0 0,-3-1 0 0 0,1-2 0 0 0,2-1 0 0 0,-6-1 0 0 0,1 0 0 0 0,-5-1 0 0 0,0 7 0 0 0,3 9 0 0 0,4 14 0 0 0,-3 9 0 0 0,0-3 0 0 0,-4 0 0 0 0,1 7 0 0 0,3-4 0 0 0,3-9 0 0 0,-3-9 0 0 0,0-8 0 0 0,-3-6 0 0 0,0-4 0 0 0,2 4 0 0 0,4 1 0 0 0,4-1 0 0 0,-5-1 0 0 0,1-2 0 0 0,0-2 0 0 0,3 0 0 0 0,2-1 0 0 0,-4-26 0 0 0,-2-21 0 0 0,2-23 0 0 0,1-11 0 0 0,3-12 0 0 0,2-9 0 0 0,1-7 0 0 0,0-4 0 0 0,1 4 0 0 0,1 2 0 0 0,-1 6 0 0 0,1 7 0 0 0,5 13 0 0 0,9 14 0 0 0,9 12 0 0 0,5 8 0 0 0,6 7 0 0 0,2 3 0 0 0,2 1 0 0 0,7 1 0 0 0,2 0 0 0 0,-1-2 0 0 0,-2 1 0 0 0,-2-2 0 0 0,-2 1 0 0 0,-1-1 0 0 0,-2 0 0 0 0,0 6 0 0 0,0 3 0 0 0,-1 5 0 0 0,0 1 0 0 0,1-2 0 0 0,-1-4 0 0 0,1-2 0 0 0,0-4 0 0 0,0-1 0 0 0,-1-2 0 0 0,-5-7 0 0 0,-9-8 0 0 0,-9-22 0 0 0,-6-17 0 0 0,2-5 0 0 0,-1-7 0 0 0,-2 3 0 0 0,-2-8 0 0 0,-2 2 0 0 0,-1 6 0 0 0,-1 7 0 0 0,-2 1 0 0 0,1 3 0 0 0,0 4 0 0 0,-1 4 0 0 0,1 2 0 0 0,-7 3 0 0 0,-8 1 0 0 0,-8 1 0 0 0,-7 6 0 0 0,-4 9 0 0 0,3 2 0 0 0,1 3 0 0 0,-1 0 0 0 0,-2 1 0 0 0,-2 4 0 0 0,-1 5 0 0 0,6 2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14552 8927 16383 0 0,'0'6'0'0'0,"7"9"0"0"0,7 9 0 0 0,3 5 0 0 0,4-1 0 0 0,6 7 0 0 0,-3 5 0 0 0,1-6 0 0 0,-3-1 0 0 0,1 0 0 0 0,3 7 0 0 0,-3 3 0 0 0,1 1 0 0 0,3-1 0 0 0,3 6 0 0 0,9 6 0 0 0,-1 1 0 0 0,-2-2 0 0 0,-6-5 0 0 0,-2-4 0 0 0,1-9 0 0 0,1 2 0 0 0,-4 0 0 0 0,0-5 0 0 0,2-3 0 0 0,-3 1 0 0 0,-1 1 0 0 0,-3-5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15505 8440 16383 0 0,'0'13'0'0'0,"0"11"0"0"0,6 7 0 0 0,3 12 0 0 0,5 23 0 0 0,1 15 0 0 0,-2 12 0 0 0,-3 16 0 0 0,-4 8 0 0 0,-3 11 0 0 0,-1 3 0 0 0,-2-9 0 0 0,0-5 0 0 0,-1-4 0 0 0,1-14 0 0 0,-1-17 0 0 0,1-11 0 0 0,-1-10 0 0 0,1-10 0 0 0,0 1 0 0 0,0-4 0 0 0,0 4 0 0 0,0-1 0 0 0,0-2 0 0 0,0-10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15505 7911 16383 0 0,'0'0'0'0'0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16710 7932 16383 0 0,'0'7'0'0'0,"0"20"0"0"0,0 20 0 0 0,0 14 0 0 0,-7 16 0 0 0,-1 8 0 0 0,-7 9 0 0 0,-6 0 0 0 0,-1 5 0 0 0,4 11 0 0 0,6 5 0 0 0,-3 4 0 0 0,-4-7 0 0 0,-6-9 0 0 0,-5-9 0 0 0,-4-2 0 0 0,4-3 0 0 0,1-4 0 0 0,5-3 0 0 0,6-4 0 0 0,1-1 0 0 0,2-8 0 0 0,5-9 0 0 0,3-8 0 0 0,3-7 0 0 0,2-5 0 0 0,2-2 0 0 0,1-1 0 0 0,-1-1 0 0 0,1 6 0 0 0,0 3 0 0 0,-1 0 0 0 0,1-1 0 0 0,-1 5 0 0 0,0 0 0 0 0,0-2 0 0 0,6-2 0 0 0,9-2 0 0 0,8-3 0 0 0,0-1 0 0 0,3-7 0 0 0,3-3 0 0 0,4 0 0 0 0,1-4 0 0 0,3-1 0 0 0,-6 2 0 0 0,-1 4 0 0 0,0-4 0 0 0,2-7 0 0 0,2-5 0 0 0,1-6 0 0 0,1-5 0 0 0,2-1 0 0 0,-1-3 0 0 0,2 0 0 0 0,-1 0 0 0 0,-7 0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16118 8525 16383 0 0,'7'0'0'0'0,"8"0"0"0"0,46 13 0 0 0,40 4 0 0 0,8 6 0 0 0,-8-2 0 0 0,-15-3 0 0 0,-15-6 0 0 0,-20 2 0 0 0,-12-1 0 0 0,-6-3 0 0 0,-9 3 0 0 0,-2-1 0 0 0,1-2 0 0 0,-2-2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16986 8504 16383 0 0,'0'6'0'0'0,"7"9"0"0"0,1 15 0 0 0,7 14 0 0 0,0 14 0 0 0,4 15 0 0 0,-1 9 0 0 0,-3-4 0 0 0,-5 5 0 0 0,-4-6 0 0 0,-3-9 0 0 0,-2 3 0 0 0,-1-4 0 0 0,0-8 0 0 0,-1 0 0 0 0,0-4 0 0 0,7 2 0 0 0,2-3 0 0 0,0-4 0 0 0,-2-4 0 0 0,-1-4 0 0 0,-2-1 0 0 0,-2-9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17092 7742 16383 0 0,'0'0'0'0'0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18067 8419 16383 0 0,'-7'0'0'0'0,"-8"0"0"0"0,-8 0 0 0 0,-6 0 0 0 0,-6 0 0 0 0,4 6 0 0 0,1 3 0 0 0,-1-1 0 0 0,-2-1 0 0 0,5 4 0 0 0,0 7 0 0 0,0 0 0 0 0,3 4 0 0 0,0 4 0 0 0,5 4 0 0 0,-2-2 0 0 0,4 6 0 0 0,-2 4 0 0 0,3 8 0 0 0,4 3 0 0 0,4 0 0 0 0,-3 4 0 0 0,1 6 0 0 0,2-1 0 0 0,3 3 0 0 0,2-3 0 0 0,2-4 0 0 0,1 1 0 0 0,1-3 0 0 0,1-3 0 0 0,6 3 0 0 0,2 5 0 0 0,-1 0 0 0 0,-1-4 0 0 0,-2-4 0 0 0,4-5 0 0 0,1 4 0 0 0,6-6 0 0 0,-1-5 0 0 0,4-1 0 0 0,5-1 0 0 0,5 0 0 0 0,-3 1 0 0 0,1-6 0 0 0,3-8 0 0 0,2-2 0 0 0,-5 3 0 0 0,1-3 0 0 0,0-4 0 0 0,4-6 0 0 0,1 3 0 0 0,3-2 0 0 0,0-2 0 0 0,2-3 0 0 0,0-2 0 0 0,0-2 0 0 0,0-1 0 0 0,1-2 0 0 0,-1 1 0 0 0,0-1 0 0 0,-7 1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18510 8483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12224 10070 16383 0 0,'5'5'0'0'0,"8"3"0"0"0,6-2 0 0 0,6 5 0 0 0,4 6 0 0 0,2-1 0 0 0,1 8 0 0 0,1 6 0 0 0,0-3 0 0 0,0 5 0 0 0,-6 3 0 0 0,-2-6 0 0 0,5 4 0 0 0,-2 2 0 0 0,5 0 0 0 0,7 4 0 0 0,-2 2 0 0 0,2-1 0 0 0,5 3 0 0 0,1 0 0 0 0,-3 3 0 0 0,-2 0 0 0 0,-4 2 0 0 0,3-2 0 0 0,0 3 0 0 0,5 3 0 0 0,52 74 0 0 0,22 31 0 0 0,-11-11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18553 9118 16383 0 0,'0'0'0'0'0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19505 7763 16383 0 0,'6'0'0'0'0,"9"0"0"0"0,8 0 0 0 0,13 0 0 0 0,27 19 0 0 0,8 26 0 0 0,-2 12 0 0 0,-5 2 0 0 0,-7 10 0 0 0,-8 1 0 0 0,-5-6 0 0 0,-10-1 0 0 0,-11-4 0 0 0,-3-13 0 0 0,-5-7 0 0 0,-5-5 0 0 0,-4 0 0 0 0,-3-1 0 0 0,-2 1 0 0 0,-1 1 0 0 0,-1 8 0 0 0,-7-4 0 0 0,-1-2 0 0 0,-6-1 0 0 0,-1 0 0 0 0,-3 0 0 0 0,0 1 0 0 0,-1-7 0 0 0,-5-1 0 0 0,2 1 0 0 0,-2 1 0 0 0,-2-4 0 0 0,3-1 0 0 0,-1-4 0 0 0,-3 0 0 0 0,-2-4 0 0 0,-4-4 0 0 0,-1 1 0 0 0,-2 5 0 0 0,-1-1 0 0 0,-6 3 0 0 0,-3-3 0 0 0,0-4 0 0 0,-4 1 0 0 0,0-1 0 0 0,2 2 0 0 0,3-1 0 0 0,2-3 0 0 0,-3-4 0 0 0,0-4 0 0 0,0-3 0 0 0,3-1 0 0 0,3-1 0 0 0,0 0 0 0 0,15-1 0 0 0,18 0 0 0 0,17 1 0 0 0,13-1 0 0 0,9 1 0 0 0,7 0 0 0 0,2 0 0 0 0,7 0 0 0 0,9 0 0 0 0,2 0 0 0 0,3 0 0 0 0,-2 0 0 0 0,-5 0 0 0 0,-5 0 0 0 0,-4 0 0 0 0,-4 0 0 0 0,4 6 0 0 0,8 3 0 0 0,7-1 0 0 0,0-1 0 0 0,3-3 0 0 0,-4-1 0 0 0,-4-1 0 0 0,-6 5 0 0 0,-4 1 0 0 0,-4 0 0 0 0,4-2 0 0 0,1-1 0 0 0,-1-3 0 0 0,-2 0 0 0 0,-1-2 0 0 0,-2 0 0 0 0,-2 0 0 0 0,0 0 0 0 0,0-1 0 0 0,0 1 0 0 0,-1 0 0 0 0,1 0 0 0 0,-1 0 0 0 0,-6 0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22797 7869 16383 0 0,'-7'0'0'0'0,"-1"6"0"0"0,0 9 0 0 0,1 8 0 0 0,-4 7 0 0 0,-7 4 0 0 0,-13 4 0 0 0,-8 13 0 0 0,-10 12 0 0 0,-3 14 0 0 0,-12 14 0 0 0,-15 10 0 0 0,-6-6 0 0 0,-15 14 0 0 0,-9 13 0 0 0,-6 6 0 0 0,-15 7 0 0 0,1-1 0 0 0,4-4 0 0 0,-9-4 0 0 0,-8 8 0 0 0,1 1 0 0 0,0-3 0 0 0,3-6 0 0 0,6-10 0 0 0,1-6 0 0 0,2-9 0 0 0,11-15 0 0 0,6-10 0 0 0,15-10 0 0 0,12-5 0 0 0,1 1 0 0 0,-11 9 0 0 0,-9 5 0 0 0,1 3 0 0 0,11-13 0 0 0,9-3 0 0 0,5-1 0 0 0,3-4 0 0 0,15-6 0 0 0,10-11 0 0 0,8-7 0 0 0,5-2 0 0 0,2-7 0 0 0,6-7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20521 9607 16383 0 0,'7'0'0'0'0,"7"0"0"0"0,10 0 0 0 0,5 0 0 0 0,6 0 0 0 0,2 0 0 0 0,2 0 0 0 0,0 0 0 0 0,1 0 0 0 0,-1 0 0 0 0,0 0 0 0 0,-1 0 0 0 0,0-7 0 0 0,0-1 0 0 0,-6-7 0 0 0,-3 0 0 0 0,7 2 0 0 0,-3-3 0 0 0,0-5 0 0 0,0-6 0 0 0,1-10 0 0 0,2-6 0 0 0,0 4 0 0 0,-5 3 0 0 0,-2 0 0 0 0,1-5 0 0 0,1-3 0 0 0,2-1 0 0 0,-4 2 0 0 0,-1 1 0 0 0,1 1 0 0 0,2 2 0 0 0,3 1 0 0 0,-12 13 0 0 0,-9 17 0 0 0,-19 23 0 0 0,-10 16 0 0 0,-1 14 0 0 0,2 7 0 0 0,3 8 0 0 0,-2 5 0 0 0,-5 6 0 0 0,-7 2 0 0 0,2 3 0 0 0,-1-6 0 0 0,-4 5 0 0 0,4-4 0 0 0,6-8 0 0 0,0-8 0 0 0,3-6 0 0 0,-2-7 0 0 0,1-2 0 0 0,-1 3 0 0 0,-6 2 0 0 0,3 0 0 0 0,3-2 0 0 0,0-2 0 0 0,2-1 0 0 0,4-1 0 0 0,-2-1 0 0 0,1 0 0 0 0,2-7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21631 9280 16383 0 0,'-7'6'0'0'0,"-8"9"0"0"0,-1 8 0 0 0,1 7 0 0 0,-3-2 0 0 0,2 0 0 0 0,4 3 0 0 0,3 2 0 0 0,4 2 0 0 0,2 1 0 0 0,2 1 0 0 0,1 1 0 0 0,1 0 0 0 0,0 1 0 0 0,-1-1 0 0 0,1 13 0 0 0,-1 4 0 0 0,0-1 0 0 0,7 3 0 0 0,8-7 0 0 0,8-7 0 0 0,7-10 0 0 0,4-5 0 0 0,-3 0 0 0 0,-1-5 0 0 0,1-6 0 0 0,-4 0 0 0 0,-8 3 0 0 0,1-1 0 0 0,-5 3 0 0 0,3-3 0 0 0,4 1 0 0 0,-1 5 0 0 0,2-2 0 0 0,3-6 0 0 0,4 2 0 0 0,4-3 0 0 0,1 2 0 0 0,2-2 0 0 0,2 3 0 0 0,-1-2 0 0 0,1-3 0 0 0,-1-5 0 0 0,0-4 0 0 0,0-2 0 0 0,0-2 0 0 0,0-1 0 0 0,0-1 0 0 0,0 0 0 0 0,0 0 0 0 0,-1 1 0 0 0,1-1 0 0 0,0 1 0 0 0,0 0 0 0 0,0 0 0 0 0,-1 0 0 0 0,1-6 0 0 0,0-3 0 0 0,0-5 0 0 0,0-2 0 0 0,-1-3 0 0 0,-5-5 0 0 0,-3 1 0 0 0,1 5 0 0 0,1-2 0 0 0,-4-2 0 0 0,-1-6 0 0 0,2 3 0 0 0,-4 0 0 0 0,-6-4 0 0 0,1 5 0 0 0,-4-2 0 0 0,3-1 0 0 0,-2-4 0 0 0,-4-2 0 0 0,-3-2 0 0 0,2-2 0 0 0,0-7 0 0 0,-2-3 0 0 0,-3-6 0 0 0,-2 0 0 0 0,-2 2 0 0 0,-1 3 0 0 0,-1-3 0 0 0,0 1 0 0 0,-1 3 0 0 0,1 2 0 0 0,0 3 0 0 0,-1 2 0 0 0,1 1 0 0 0,0 2 0 0 0,0-1 0 0 0,-6 1 0 0 0,-3 0 0 0 0,1-1 0 0 0,1 1 0 0 0,-4-1 0 0 0,-7 0 0 0 0,-6 7 0 0 0,-7 8 0 0 0,-3 9 0 0 0,-3 5 0 0 0,-1 6 0 0 0,-1 2 0 0 0,-1 3 0 0 0,1-1 0 0 0,1 1 0 0 0,-1-1 0 0 0,1 0 0 0 0,0 0 0 0 0,0-1 0 0 0,1 0 0 0 0,-1 0 0 0 0,0 0 0 0 0,0 0 0 0 0,1 0 0 0 0,-1 0 0 0 0,0 0 0 0 0,0 0 0 0 0,1 0 0 0 0,-1 0 0 0 0,0 0 0 0 0,0 0 0 0 0,0 0 0 0 0,1 0 0 0 0,-1 6 0 0 0,0 9 0 0 0,0 2 0 0 0,0-2 0 0 0,1 3 0 0 0,-1 4 0 0 0,0 6 0 0 0,0-3 0 0 0,0-5 0 0 0,7 0 0 0 0,2-3 0 0 0,-1 2 0 0 0,-1-2 0 0 0,-2 2 0 0 0,4 5 0 0 0,8-3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23165 9266 16383 0 0,'-6'0'0'0'0,"-9"0"0"0"0,-2 6 0 0 0,-4 9 0 0 0,-5 8 0 0 0,2 7 0 0 0,4 4 0 0 0,1 4 0 0 0,-11 0 0 0 0,1 2 0 0 0,4-1 0 0 0,7 0 0 0 0,7 0 0 0 0,-2-7 0 0 0,-4-2 0 0 0,0 0 0 0 0,3 1 0 0 0,-3 2 0 0 0,3 2 0 0 0,2 1 0 0 0,4 1 0 0 0,3 1 0 0 0,3 0 0 0 0,1 7 0 0 0,1 1 0 0 0,1 0 0 0 0,0-1 0 0 0,-1-2 0 0 0,1-3 0 0 0,-1 0 0 0 0,0 5 0 0 0,7-5 0 0 0,1-3 0 0 0,7-1 0 0 0,7-1 0 0 0,-1 1 0 0 0,3 0 0 0 0,4 1 0 0 0,3 0 0 0 0,3-6 0 0 0,2-2 0 0 0,2 1 0 0 0,0-5 0 0 0,1-1 0 0 0,-1-3 0 0 0,0-6 0 0 0,1-6 0 0 0,-1-4 0 0 0,0-3 0 0 0,0-1 0 0 0,-1-2 0 0 0,1 0 0 0 0,0 0 0 0 0,0 0 0 0 0,0 0 0 0 0,-1 1 0 0 0,1 0 0 0 0,0-1 0 0 0,0 1 0 0 0,-1 0 0 0 0,8 1 0 0 0,1-8 0 0 0,0-1 0 0 0,-2-7 0 0 0,-1 0 0 0 0,-2-4 0 0 0,-2 1 0 0 0,6-3 0 0 0,-5-4 0 0 0,-3-4 0 0 0,-1 2 0 0 0,-7 0 0 0 0,-2-2 0 0 0,1 4 0 0 0,2-1 0 0 0,-4-1 0 0 0,-6-4 0 0 0,-1-2 0 0 0,-3-2 0 0 0,2-2 0 0 0,-2-7 0 0 0,-3-3 0 0 0,1-5 0 0 0,0-2 0 0 0,-4 3 0 0 0,-2 3 0 0 0,-4 4 0 0 0,-2 3 0 0 0,-1 1 0 0 0,-1 2 0 0 0,-1 1 0 0 0,1 0 0 0 0,-1 0 0 0 0,-6-1 0 0 0,-2 1 0 0 0,-5 6 0 0 0,-2 2 0 0 0,4-1 0 0 0,-4-1 0 0 0,-5-2 0 0 0,0-2 0 0 0,-1-1 0 0 0,2-2 0 0 0,-2 7 0 0 0,3 2 0 0 0,-2-2 0 0 0,-3 6 0 0 0,-5 0 0 0 0,3-1 0 0 0,0-4 0 0 0,-3 4 0 0 0,-3 6 0 0 0,-1 0 0 0 0,-3 3 0 0 0,5-1 0 0 0,2 2 0 0 0,-1 4 0 0 0,-2 3 0 0 0,-1 4 0 0 0,-3 3 0 0 0,0 1 0 0 0,-8 1 0 0 0,-2 1 0 0 0,-1 0 0 0 0,3 0 0 0 0,1-1 0 0 0,2 1 0 0 0,1-1 0 0 0,-5 0 0 0 0,-1 0 0 0 0,0 0 0 0 0,2 6 0 0 0,2 3 0 0 0,2 5 0 0 0,1 1 0 0 0,0-2 0 0 0,2-3 0 0 0,-1-4 0 0 0,1-3 0 0 0,-1-1 0 0 0,1 5 0 0 0,6 1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3207 9350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9" Type="http://schemas.openxmlformats.org/officeDocument/2006/relationships/customXml" Target="../ink/ink89.xml"/><Relationship Id="rId21" Type="http://schemas.openxmlformats.org/officeDocument/2006/relationships/image" Target="../media/image86.png"/><Relationship Id="rId34" Type="http://schemas.openxmlformats.org/officeDocument/2006/relationships/customXml" Target="../ink/ink86.xml"/><Relationship Id="rId42" Type="http://schemas.openxmlformats.org/officeDocument/2006/relationships/image" Target="../media/image95.png"/><Relationship Id="rId47" Type="http://schemas.openxmlformats.org/officeDocument/2006/relationships/customXml" Target="../ink/ink94.xml"/><Relationship Id="rId50" Type="http://schemas.openxmlformats.org/officeDocument/2006/relationships/image" Target="../media/image99.png"/><Relationship Id="rId7" Type="http://schemas.openxmlformats.org/officeDocument/2006/relationships/image" Target="../media/image79.png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9" Type="http://schemas.openxmlformats.org/officeDocument/2006/relationships/image" Target="../media/image90.png"/><Relationship Id="rId11" Type="http://schemas.openxmlformats.org/officeDocument/2006/relationships/image" Target="../media/image81.png"/><Relationship Id="rId24" Type="http://schemas.openxmlformats.org/officeDocument/2006/relationships/customXml" Target="../ink/ink81.xml"/><Relationship Id="rId32" Type="http://schemas.openxmlformats.org/officeDocument/2006/relationships/customXml" Target="../ink/ink85.xml"/><Relationship Id="rId37" Type="http://schemas.openxmlformats.org/officeDocument/2006/relationships/customXml" Target="../ink/ink88.xml"/><Relationship Id="rId40" Type="http://schemas.openxmlformats.org/officeDocument/2006/relationships/customXml" Target="../ink/ink90.xml"/><Relationship Id="rId45" Type="http://schemas.openxmlformats.org/officeDocument/2006/relationships/customXml" Target="../ink/ink93.xml"/><Relationship Id="rId5" Type="http://schemas.openxmlformats.org/officeDocument/2006/relationships/image" Target="../media/image78.png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customXml" Target="../ink/ink95.xml"/><Relationship Id="rId10" Type="http://schemas.openxmlformats.org/officeDocument/2006/relationships/customXml" Target="../ink/ink74.xml"/><Relationship Id="rId19" Type="http://schemas.openxmlformats.org/officeDocument/2006/relationships/image" Target="../media/image85.png"/><Relationship Id="rId31" Type="http://schemas.openxmlformats.org/officeDocument/2006/relationships/image" Target="../media/image91.png"/><Relationship Id="rId44" Type="http://schemas.openxmlformats.org/officeDocument/2006/relationships/image" Target="../media/image96.png"/><Relationship Id="rId4" Type="http://schemas.openxmlformats.org/officeDocument/2006/relationships/customXml" Target="../ink/ink71.xml"/><Relationship Id="rId9" Type="http://schemas.openxmlformats.org/officeDocument/2006/relationships/image" Target="../media/image80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89.png"/><Relationship Id="rId30" Type="http://schemas.openxmlformats.org/officeDocument/2006/relationships/customXml" Target="../ink/ink84.xml"/><Relationship Id="rId35" Type="http://schemas.openxmlformats.org/officeDocument/2006/relationships/image" Target="../media/image93.png"/><Relationship Id="rId43" Type="http://schemas.openxmlformats.org/officeDocument/2006/relationships/customXml" Target="../ink/ink92.xml"/><Relationship Id="rId48" Type="http://schemas.openxmlformats.org/officeDocument/2006/relationships/image" Target="../media/image98.png"/><Relationship Id="rId8" Type="http://schemas.openxmlformats.org/officeDocument/2006/relationships/customXml" Target="../ink/ink73.xml"/><Relationship Id="rId51" Type="http://schemas.openxmlformats.org/officeDocument/2006/relationships/customXml" Target="../ink/ink96.xml"/><Relationship Id="rId3" Type="http://schemas.openxmlformats.org/officeDocument/2006/relationships/image" Target="../media/image77.png"/><Relationship Id="rId12" Type="http://schemas.openxmlformats.org/officeDocument/2006/relationships/customXml" Target="../ink/ink75.xml"/><Relationship Id="rId17" Type="http://schemas.openxmlformats.org/officeDocument/2006/relationships/image" Target="../media/image84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38" Type="http://schemas.openxmlformats.org/officeDocument/2006/relationships/image" Target="../media/image94.png"/><Relationship Id="rId46" Type="http://schemas.openxmlformats.org/officeDocument/2006/relationships/image" Target="../media/image97.png"/><Relationship Id="rId20" Type="http://schemas.openxmlformats.org/officeDocument/2006/relationships/customXml" Target="../ink/ink79.xml"/><Relationship Id="rId41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image" Target="../media/image10.png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customXml" Target="../ink/ink14.xml"/><Relationship Id="rId11" Type="http://schemas.openxmlformats.org/officeDocument/2006/relationships/image" Target="../media/image5.png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5" Type="http://schemas.openxmlformats.org/officeDocument/2006/relationships/image" Target="../media/image2.png"/><Relationship Id="rId61" Type="http://schemas.openxmlformats.org/officeDocument/2006/relationships/customXml" Target="../ink/ink30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customXml" Target="../ink/ink4.xml"/><Relationship Id="rId51" Type="http://schemas.openxmlformats.org/officeDocument/2006/relationships/customXml" Target="../ink/ink25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20" Type="http://schemas.openxmlformats.org/officeDocument/2006/relationships/customXml" Target="../ink/ink10.xml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customXml" Target="../ink/ink5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5.xm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image" Target="../media/image32.png"/><Relationship Id="rId21" Type="http://schemas.openxmlformats.org/officeDocument/2006/relationships/customXml" Target="../ink/ink39.xml"/><Relationship Id="rId7" Type="http://schemas.openxmlformats.org/officeDocument/2006/relationships/customXml" Target="../ink/ink32.xml"/><Relationship Id="rId12" Type="http://schemas.openxmlformats.org/officeDocument/2006/relationships/image" Target="../media/image37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2" Type="http://schemas.openxmlformats.org/officeDocument/2006/relationships/image" Target="../media/image12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34.xml"/><Relationship Id="rId24" Type="http://schemas.openxmlformats.org/officeDocument/2006/relationships/image" Target="../media/image43.png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45.png"/><Relationship Id="rId10" Type="http://schemas.openxmlformats.org/officeDocument/2006/relationships/image" Target="../media/image36.png"/><Relationship Id="rId19" Type="http://schemas.openxmlformats.org/officeDocument/2006/relationships/customXml" Target="../ink/ink38.xml"/><Relationship Id="rId4" Type="http://schemas.openxmlformats.org/officeDocument/2006/relationships/image" Target="../media/image33.png"/><Relationship Id="rId9" Type="http://schemas.openxmlformats.org/officeDocument/2006/relationships/customXml" Target="../ink/ink33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customXml" Target="../ink/ink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65.png"/><Relationship Id="rId21" Type="http://schemas.openxmlformats.org/officeDocument/2006/relationships/image" Target="../media/image56.png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image" Target="../media/image69.png"/><Relationship Id="rId50" Type="http://schemas.openxmlformats.org/officeDocument/2006/relationships/customXml" Target="../ink/ink67.xml"/><Relationship Id="rId55" Type="http://schemas.openxmlformats.org/officeDocument/2006/relationships/image" Target="../media/image73.png"/><Relationship Id="rId7" Type="http://schemas.openxmlformats.org/officeDocument/2006/relationships/image" Target="../media/image49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9" Type="http://schemas.openxmlformats.org/officeDocument/2006/relationships/image" Target="../media/image60.png"/><Relationship Id="rId11" Type="http://schemas.openxmlformats.org/officeDocument/2006/relationships/image" Target="../media/image51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64.png"/><Relationship Id="rId40" Type="http://schemas.openxmlformats.org/officeDocument/2006/relationships/customXml" Target="../ink/ink62.xml"/><Relationship Id="rId45" Type="http://schemas.openxmlformats.org/officeDocument/2006/relationships/image" Target="../media/image68.png"/><Relationship Id="rId53" Type="http://schemas.openxmlformats.org/officeDocument/2006/relationships/image" Target="../media/image72.png"/><Relationship Id="rId5" Type="http://schemas.openxmlformats.org/officeDocument/2006/relationships/image" Target="../media/image48.png"/><Relationship Id="rId10" Type="http://schemas.openxmlformats.org/officeDocument/2006/relationships/customXml" Target="../ink/ink47.xml"/><Relationship Id="rId19" Type="http://schemas.openxmlformats.org/officeDocument/2006/relationships/image" Target="../media/image55.png"/><Relationship Id="rId31" Type="http://schemas.openxmlformats.org/officeDocument/2006/relationships/image" Target="../media/image61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4" Type="http://schemas.openxmlformats.org/officeDocument/2006/relationships/customXml" Target="../ink/ink44.xml"/><Relationship Id="rId9" Type="http://schemas.openxmlformats.org/officeDocument/2006/relationships/image" Target="../media/image50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59.png"/><Relationship Id="rId30" Type="http://schemas.openxmlformats.org/officeDocument/2006/relationships/customXml" Target="../ink/ink57.xml"/><Relationship Id="rId35" Type="http://schemas.openxmlformats.org/officeDocument/2006/relationships/image" Target="../media/image63.png"/><Relationship Id="rId43" Type="http://schemas.openxmlformats.org/officeDocument/2006/relationships/image" Target="../media/image67.png"/><Relationship Id="rId48" Type="http://schemas.openxmlformats.org/officeDocument/2006/relationships/customXml" Target="../ink/ink66.xml"/><Relationship Id="rId8" Type="http://schemas.openxmlformats.org/officeDocument/2006/relationships/customXml" Target="../ink/ink46.xml"/><Relationship Id="rId51" Type="http://schemas.openxmlformats.org/officeDocument/2006/relationships/image" Target="../media/image71.png"/><Relationship Id="rId3" Type="http://schemas.openxmlformats.org/officeDocument/2006/relationships/image" Target="../media/image47.png"/><Relationship Id="rId12" Type="http://schemas.openxmlformats.org/officeDocument/2006/relationships/customXml" Target="../ink/ink48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33" Type="http://schemas.openxmlformats.org/officeDocument/2006/relationships/image" Target="../media/image62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20" Type="http://schemas.openxmlformats.org/officeDocument/2006/relationships/customXml" Target="../ink/ink52.xml"/><Relationship Id="rId41" Type="http://schemas.openxmlformats.org/officeDocument/2006/relationships/image" Target="../media/image66.png"/><Relationship Id="rId54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02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Gamepack_GTRD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Или лозунг "Один Месяц за 2 Дня!"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46478-5076-59AF-5A21-124B0D5F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C36E8-1DB1-96D8-2570-981B4808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7945-0C1A-32C4-B6CF-6EF2B6A9FA3E}"/>
              </a:ext>
            </a:extLst>
          </p:cNvPr>
          <p:cNvSpPr txBox="1"/>
          <p:nvPr/>
        </p:nvSpPr>
        <p:spPr>
          <a:xfrm>
            <a:off x="1970855" y="3019089"/>
            <a:ext cx="82338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</a:rPr>
              <a:t>Враги! Тоже везде одинаковые, по сути просто перекрашенная моделька</a:t>
            </a:r>
          </a:p>
        </p:txBody>
      </p:sp>
    </p:spTree>
    <p:extLst>
      <p:ext uri="{BB962C8B-B14F-4D97-AF65-F5344CB8AC3E}">
        <p14:creationId xmlns:p14="http://schemas.microsoft.com/office/powerpoint/2010/main" val="399983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74649-BD7D-C661-13ED-89F8BE09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68358B-D4F9-3521-34DC-32F0674E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67D08-26BC-F1BA-CF21-836F7C041D84}"/>
              </a:ext>
            </a:extLst>
          </p:cNvPr>
          <p:cNvSpPr txBox="1"/>
          <p:nvPr/>
        </p:nvSpPr>
        <p:spPr>
          <a:xfrm>
            <a:off x="1724124" y="5880328"/>
            <a:ext cx="87443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Пули! Очень непохожи на них, ну и фиг с ним.</a:t>
            </a:r>
          </a:p>
        </p:txBody>
      </p:sp>
    </p:spTree>
    <p:extLst>
      <p:ext uri="{BB962C8B-B14F-4D97-AF65-F5344CB8AC3E}">
        <p14:creationId xmlns:p14="http://schemas.microsoft.com/office/powerpoint/2010/main" val="88150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508DC-B622-44F4-5B14-C5BD5467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7A815-6838-AE22-3015-5339FD27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54950-4157-C2AF-4A19-CE2506E4F528}"/>
              </a:ext>
            </a:extLst>
          </p:cNvPr>
          <p:cNvSpPr txBox="1"/>
          <p:nvPr/>
        </p:nvSpPr>
        <p:spPr>
          <a:xfrm>
            <a:off x="2005546" y="488315"/>
            <a:ext cx="816684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solidFill>
                  <a:schemeClr val="bg1">
                    <a:lumMod val="76000"/>
                  </a:schemeClr>
                </a:solidFill>
              </a:rPr>
              <a:t>Звезды! Исключение из прошлых правил, для игры они были просто необходимы</a:t>
            </a:r>
          </a:p>
        </p:txBody>
      </p:sp>
    </p:spTree>
    <p:extLst>
      <p:ext uri="{BB962C8B-B14F-4D97-AF65-F5344CB8AC3E}">
        <p14:creationId xmlns:p14="http://schemas.microsoft.com/office/powerpoint/2010/main" val="315389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4DD42-3C31-01D8-E23E-6E460612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код? Откуда 500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F237D-BB01-573B-5B03-2A34511F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64601-8691-67E6-6F6C-7C7F5009D72F}"/>
              </a:ext>
            </a:extLst>
          </p:cNvPr>
          <p:cNvSpPr txBox="1"/>
          <p:nvPr/>
        </p:nvSpPr>
        <p:spPr>
          <a:xfrm>
            <a:off x="833261" y="1837362"/>
            <a:ext cx="995256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ru-RU" sz="4000" dirty="0"/>
              <a:t>60 а то и больше строк, от комментариев</a:t>
            </a:r>
          </a:p>
          <a:p>
            <a:pPr marL="342900" indent="-342900">
              <a:buAutoNum type="arabicParenR"/>
            </a:pPr>
            <a:r>
              <a:rPr lang="ru-RU" sz="4000" dirty="0"/>
              <a:t>Рабочими являются только 400 с лишним строк</a:t>
            </a:r>
          </a:p>
          <a:p>
            <a:pPr marL="342900" indent="-342900">
              <a:buAutoNum type="arabicParenR"/>
            </a:pPr>
            <a:r>
              <a:rPr lang="ru-RU" sz="4000" dirty="0"/>
              <a:t>Каждая игра находится в отдельной функции (иначе это труднее объединить)</a:t>
            </a:r>
          </a:p>
          <a:p>
            <a:pPr marL="342900" indent="-342900">
              <a:buAutoNum type="arabicParenR"/>
            </a:pPr>
            <a:r>
              <a:rPr lang="ru-RU" sz="4000" dirty="0"/>
              <a:t>Пожалуй все, остальное ничем не отличается от обычных кодов</a:t>
            </a:r>
          </a:p>
        </p:txBody>
      </p:sp>
    </p:spTree>
    <p:extLst>
      <p:ext uri="{BB962C8B-B14F-4D97-AF65-F5344CB8AC3E}">
        <p14:creationId xmlns:p14="http://schemas.microsoft.com/office/powerpoint/2010/main" val="231221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58B12-DF9E-95A6-7EFB-332DD6D7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2D99F2-128A-29E7-061E-CB095EAE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08CC7-D4F4-EF28-65CF-FCB9EBD92A67}"/>
              </a:ext>
            </a:extLst>
          </p:cNvPr>
          <p:cNvSpPr txBox="1"/>
          <p:nvPr/>
        </p:nvSpPr>
        <p:spPr>
          <a:xfrm>
            <a:off x="-1582" y="249473"/>
            <a:ext cx="1185358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8000" dirty="0"/>
              <a:t>Что особенного в коде?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9FE29-E9C8-A9EC-07DA-1752F0F00F30}"/>
              </a:ext>
            </a:extLst>
          </p:cNvPr>
          <p:cNvSpPr txBox="1"/>
          <p:nvPr/>
        </p:nvSpPr>
        <p:spPr>
          <a:xfrm>
            <a:off x="4149704" y="2414757"/>
            <a:ext cx="53110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800" dirty="0">
                <a:solidFill>
                  <a:schemeClr val="accent2">
                    <a:lumMod val="49000"/>
                  </a:schemeClr>
                </a:solidFill>
              </a:rPr>
              <a:t>Ничего...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AF775-CF4C-904C-905E-4DD89F38CFB5}"/>
              </a:ext>
            </a:extLst>
          </p:cNvPr>
          <p:cNvSpPr txBox="1"/>
          <p:nvPr/>
        </p:nvSpPr>
        <p:spPr>
          <a:xfrm>
            <a:off x="3677082" y="4103884"/>
            <a:ext cx="85142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/>
              <a:t>Это ведь обычный код</a:t>
            </a:r>
          </a:p>
        </p:txBody>
      </p:sp>
    </p:spTree>
    <p:extLst>
      <p:ext uri="{BB962C8B-B14F-4D97-AF65-F5344CB8AC3E}">
        <p14:creationId xmlns:p14="http://schemas.microsoft.com/office/powerpoint/2010/main" val="18643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E78B9-99DF-3B38-FAE8-A3DBFA9E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DD573-6216-1112-6FB8-4AE527A6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6B02E-E6D0-2094-1012-3E5B5A5419A2}"/>
              </a:ext>
            </a:extLst>
          </p:cNvPr>
          <p:cNvSpPr txBox="1"/>
          <p:nvPr/>
        </p:nvSpPr>
        <p:spPr>
          <a:xfrm>
            <a:off x="4670973" y="500919"/>
            <a:ext cx="28440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/>
              <a:t>Каков итог?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0920D-C5A6-C17A-53CE-C4EF1AE7F5E3}"/>
              </a:ext>
            </a:extLst>
          </p:cNvPr>
          <p:cNvSpPr txBox="1"/>
          <p:nvPr/>
        </p:nvSpPr>
        <p:spPr>
          <a:xfrm>
            <a:off x="386894" y="1528217"/>
            <a:ext cx="61643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/>
              <a:t>Срок сдачи- не помеха!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CA89E-A3AB-8D05-9572-F2D5A3D05D3A}"/>
              </a:ext>
            </a:extLst>
          </p:cNvPr>
          <p:cNvSpPr txBox="1"/>
          <p:nvPr/>
        </p:nvSpPr>
        <p:spPr>
          <a:xfrm>
            <a:off x="381489" y="2119177"/>
            <a:ext cx="53906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/>
              <a:t>Сон? Да кому он нужен?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E5268-1D1D-3113-A169-A76A039AF3EF}"/>
              </a:ext>
            </a:extLst>
          </p:cNvPr>
          <p:cNvSpPr txBox="1"/>
          <p:nvPr/>
        </p:nvSpPr>
        <p:spPr>
          <a:xfrm>
            <a:off x="295273" y="2674257"/>
            <a:ext cx="1050589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/>
              <a:t>Полезность и красота такого кода? Очень спорно!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636F8-4C15-AE87-AA48-CB4813893E84}"/>
              </a:ext>
            </a:extLst>
          </p:cNvPr>
          <p:cNvSpPr txBox="1"/>
          <p:nvPr/>
        </p:nvSpPr>
        <p:spPr>
          <a:xfrm>
            <a:off x="291247" y="3998708"/>
            <a:ext cx="11058317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/>
              <a:t>Чему научился? Научился пользоваться </a:t>
            </a:r>
            <a:r>
              <a:rPr lang="ru-RU" sz="4400" err="1"/>
              <a:t>ГитХабом</a:t>
            </a: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58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B4D58-5460-D764-3E55-23378C17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2FA27-1910-33B6-4FA1-1085807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82832-929D-E939-732C-DD650A164B2B}"/>
              </a:ext>
            </a:extLst>
          </p:cNvPr>
          <p:cNvSpPr txBox="1"/>
          <p:nvPr/>
        </p:nvSpPr>
        <p:spPr>
          <a:xfrm>
            <a:off x="4289879" y="368509"/>
            <a:ext cx="54438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/>
              <a:t>И все же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0F084-43AF-AB08-F7F5-12428905D3EA}"/>
              </a:ext>
            </a:extLst>
          </p:cNvPr>
          <p:cNvSpPr txBox="1"/>
          <p:nvPr/>
        </p:nvSpPr>
        <p:spPr>
          <a:xfrm>
            <a:off x="678736" y="1024346"/>
            <a:ext cx="1121484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err="1"/>
              <a:t>Геймплэй</a:t>
            </a:r>
            <a:r>
              <a:rPr lang="ru-RU" sz="4000" dirty="0"/>
              <a:t> очень скучный, особенностей нет, что хотел сделать не сделал, проект явно неудачный, похвастаться чем-либо попросту не может.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8E1A55D8-E798-E5B9-5127-8A36898275C5}"/>
                  </a:ext>
                </a:extLst>
              </p14:cNvPr>
              <p14:cNvContentPartPr/>
              <p14:nvPr/>
            </p14:nvContentPartPr>
            <p14:xfrm>
              <a:off x="690561" y="3738960"/>
              <a:ext cx="912431" cy="741191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8E1A55D8-E798-E5B9-5127-8A36898275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592" y="3631379"/>
                <a:ext cx="1020009" cy="956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47EF8EA6-EDB9-31F2-DA81-617BED68206E}"/>
                  </a:ext>
                </a:extLst>
              </p14:cNvPr>
              <p14:cNvContentPartPr/>
              <p14:nvPr/>
            </p14:nvContentPartPr>
            <p14:xfrm>
              <a:off x="1969633" y="3854224"/>
              <a:ext cx="469986" cy="712971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47EF8EA6-EDB9-31F2-DA81-617BED6820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6054" y="3746253"/>
                <a:ext cx="577504" cy="928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75B4A11D-5CC5-C830-6A01-24901BABEA88}"/>
                  </a:ext>
                </a:extLst>
              </p14:cNvPr>
              <p14:cNvContentPartPr/>
              <p14:nvPr/>
            </p14:nvContentPartPr>
            <p14:xfrm>
              <a:off x="2051276" y="4033165"/>
              <a:ext cx="221120" cy="65986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75B4A11D-5CC5-C830-6A01-24901BABEA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7704" y="3925579"/>
                <a:ext cx="328624" cy="28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EFFC21E-D31A-9752-F02F-66905C219002}"/>
                  </a:ext>
                </a:extLst>
              </p14:cNvPr>
              <p14:cNvContentPartPr/>
              <p14:nvPr/>
            </p14:nvContentPartPr>
            <p14:xfrm>
              <a:off x="2037669" y="3745366"/>
              <a:ext cx="271368" cy="17008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EFFC21E-D31A-9752-F02F-66905C2190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4114" y="-1340026"/>
                <a:ext cx="378837" cy="102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0E9BBE9C-E20C-305A-6637-D134AABD2B8F}"/>
                  </a:ext>
                </a:extLst>
              </p14:cNvPr>
              <p14:cNvContentPartPr/>
              <p14:nvPr/>
            </p14:nvContentPartPr>
            <p14:xfrm>
              <a:off x="2948755" y="3799794"/>
              <a:ext cx="17008" cy="586618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0E9BBE9C-E20C-305A-6637-D134AABD2B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5400" y="3691827"/>
                <a:ext cx="144143" cy="802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6E37C7F-9550-B986-3101-51F0A46C3399}"/>
                  </a:ext>
                </a:extLst>
              </p14:cNvPr>
              <p14:cNvContentPartPr/>
              <p14:nvPr/>
            </p14:nvContentPartPr>
            <p14:xfrm>
              <a:off x="2690812" y="3703952"/>
              <a:ext cx="311328" cy="17008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6E37C7F-9550-B986-3101-51F0A46C33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37246" y="3576392"/>
                <a:ext cx="418819" cy="271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FD5C3BC-6E69-71BB-FB1F-A53D02DDE632}"/>
                  </a:ext>
                </a:extLst>
              </p14:cNvPr>
              <p14:cNvContentPartPr/>
              <p14:nvPr/>
            </p14:nvContentPartPr>
            <p14:xfrm>
              <a:off x="3345653" y="3663723"/>
              <a:ext cx="188801" cy="650605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FD5C3BC-6E69-71BB-FB1F-A53D02DDE6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1710" y="3556128"/>
                <a:ext cx="296328" cy="86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53E28384-9D12-35E0-D248-46F31060E24B}"/>
                  </a:ext>
                </a:extLst>
              </p14:cNvPr>
              <p14:cNvContentPartPr/>
              <p14:nvPr/>
            </p14:nvContentPartPr>
            <p14:xfrm>
              <a:off x="3588884" y="3622902"/>
              <a:ext cx="185580" cy="63806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53E28384-9D12-35E0-D248-46F31060E2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5400" y="3514939"/>
                <a:ext cx="292908" cy="853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57B798FA-090E-6325-7A9A-8C1D302695F0}"/>
                  </a:ext>
                </a:extLst>
              </p14:cNvPr>
              <p14:cNvContentPartPr/>
              <p14:nvPr/>
            </p14:nvContentPartPr>
            <p14:xfrm>
              <a:off x="3507241" y="4031115"/>
              <a:ext cx="180708" cy="50343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57B798FA-090E-6325-7A9A-8C1D302695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53711" y="3924002"/>
                <a:ext cx="288127" cy="264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2AD9E496-4D5F-667F-08CF-29099816B77C}"/>
                  </a:ext>
                </a:extLst>
              </p14:cNvPr>
              <p14:cNvContentPartPr/>
              <p14:nvPr/>
            </p14:nvContentPartPr>
            <p14:xfrm>
              <a:off x="3846133" y="3582081"/>
              <a:ext cx="435338" cy="572089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2AD9E496-4D5F-667F-08CF-29099816B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92525" y="3474499"/>
                <a:ext cx="542913" cy="787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2BFF8C0E-640E-4A8A-100F-5138E2BF85CF}"/>
                  </a:ext>
                </a:extLst>
              </p14:cNvPr>
              <p14:cNvContentPartPr/>
              <p14:nvPr/>
            </p14:nvContentPartPr>
            <p14:xfrm>
              <a:off x="4540709" y="3554606"/>
              <a:ext cx="368752" cy="604596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2BFF8C0E-640E-4A8A-100F-5138E2BF85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86745" y="3447002"/>
                <a:ext cx="476320" cy="82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57A13E84-EBCD-CCFA-7A3C-677027FFC7EE}"/>
                  </a:ext>
                </a:extLst>
              </p14:cNvPr>
              <p14:cNvContentPartPr/>
              <p14:nvPr/>
            </p14:nvContentPartPr>
            <p14:xfrm>
              <a:off x="4609420" y="3935866"/>
              <a:ext cx="248328" cy="367072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57A13E84-EBCD-CCFA-7A3C-677027FFC7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55514" y="3828009"/>
                <a:ext cx="355781" cy="582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8790C94E-2DEF-722F-4325-2C3C412B6414}"/>
                  </a:ext>
                </a:extLst>
              </p14:cNvPr>
              <p14:cNvContentPartPr/>
              <p14:nvPr/>
            </p14:nvContentPartPr>
            <p14:xfrm>
              <a:off x="5221740" y="3622901"/>
              <a:ext cx="28295" cy="663263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8790C94E-2DEF-722F-4325-2C3C412B64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69041" y="3514936"/>
                <a:ext cx="134048" cy="878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7FD27FBA-C870-477A-61D3-5572878930A0}"/>
                  </a:ext>
                </a:extLst>
              </p14:cNvPr>
              <p14:cNvContentPartPr/>
              <p14:nvPr/>
            </p14:nvContentPartPr>
            <p14:xfrm>
              <a:off x="5221741" y="3282723"/>
              <a:ext cx="17008" cy="17008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7FD27FBA-C870-477A-61D3-5572878930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87549" y="-1819677"/>
                <a:ext cx="5102400" cy="102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2867DD51-F9FA-6AC4-7BF7-AE893386A0B2}"/>
                  </a:ext>
                </a:extLst>
              </p14:cNvPr>
              <p14:cNvContentPartPr/>
              <p14:nvPr/>
            </p14:nvContentPartPr>
            <p14:xfrm>
              <a:off x="5751164" y="3296330"/>
              <a:ext cx="230857" cy="1036221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2867DD51-F9FA-6AC4-7BF7-AE893386A0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97225" y="3188353"/>
                <a:ext cx="338375" cy="1251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AD13905B-F7C6-ED49-3B09-70696C607A13}"/>
                  </a:ext>
                </a:extLst>
              </p14:cNvPr>
              <p14:cNvContentPartPr/>
              <p14:nvPr/>
            </p14:nvContentPartPr>
            <p14:xfrm>
              <a:off x="5616347" y="3677330"/>
              <a:ext cx="274791" cy="66114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AD13905B-F7C6-ED49-3B09-70696C607A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62396" y="3570475"/>
                <a:ext cx="382334" cy="280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BE9869DA-8EFB-0CF2-B06D-604C7B4F273A}"/>
                  </a:ext>
                </a:extLst>
              </p14:cNvPr>
              <p14:cNvContentPartPr/>
              <p14:nvPr/>
            </p14:nvContentPartPr>
            <p14:xfrm>
              <a:off x="6174240" y="3663723"/>
              <a:ext cx="54749" cy="448846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BE9869DA-8EFB-0CF2-B06D-604C7B4F27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20565" y="3556187"/>
                <a:ext cx="161742" cy="664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A2CC1449-3219-1851-735C-B90E7E107A8B}"/>
                  </a:ext>
                </a:extLst>
              </p14:cNvPr>
              <p14:cNvContentPartPr/>
              <p14:nvPr/>
            </p14:nvContentPartPr>
            <p14:xfrm>
              <a:off x="6242276" y="3173866"/>
              <a:ext cx="17008" cy="17008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A2CC1449-3219-1851-735C-B90E7E107A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91076" y="-1911526"/>
                <a:ext cx="5102400" cy="102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B1B3643A-7B39-64F1-8FBA-E44671A50B02}"/>
                  </a:ext>
                </a:extLst>
              </p14:cNvPr>
              <p14:cNvContentPartPr/>
              <p14:nvPr/>
            </p14:nvContentPartPr>
            <p14:xfrm>
              <a:off x="6527226" y="3609294"/>
              <a:ext cx="285048" cy="599582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B1B3643A-7B39-64F1-8FBA-E44671A50B0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73308" y="3501391"/>
                <a:ext cx="392525" cy="815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0BB710B-422E-7ABE-E7C2-3B6EB3571619}"/>
                  </a:ext>
                </a:extLst>
              </p14:cNvPr>
              <p14:cNvContentPartPr/>
              <p14:nvPr/>
            </p14:nvContentPartPr>
            <p14:xfrm>
              <a:off x="7153955" y="3650117"/>
              <a:ext cx="17008" cy="17008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0BB710B-422E-7ABE-E7C2-3B6EB35716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02755" y="-1435275"/>
                <a:ext cx="5102400" cy="102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CEB68540-1521-A170-7E13-0CB47FFA90D4}"/>
                  </a:ext>
                </a:extLst>
              </p14:cNvPr>
              <p14:cNvContentPartPr/>
              <p14:nvPr/>
            </p14:nvContentPartPr>
            <p14:xfrm>
              <a:off x="7181169" y="4058331"/>
              <a:ext cx="17008" cy="17008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CEB68540-1521-A170-7E13-0CB47FFA90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46977" y="-1027061"/>
                <a:ext cx="5102400" cy="102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7B821E7-4DF2-D6D1-482D-B64897B2D523}"/>
                  </a:ext>
                </a:extLst>
              </p14:cNvPr>
              <p14:cNvContentPartPr/>
              <p14:nvPr/>
            </p14:nvContentPartPr>
            <p14:xfrm>
              <a:off x="7453611" y="3187472"/>
              <a:ext cx="610542" cy="558487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7B821E7-4DF2-D6D1-482D-B64897B2D52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99644" y="3079877"/>
                <a:ext cx="718115" cy="774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9DDC1234-8917-D22A-0019-FAC62BE934C0}"/>
                  </a:ext>
                </a:extLst>
              </p14:cNvPr>
              <p14:cNvContentPartPr/>
              <p14:nvPr/>
            </p14:nvContentPartPr>
            <p14:xfrm>
              <a:off x="7574397" y="3255508"/>
              <a:ext cx="1307664" cy="1220493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9DDC1234-8917-D22A-0019-FAC62BE934C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20406" y="3147892"/>
                <a:ext cx="1415286" cy="1436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1080493B-42B6-A3C1-A4A3-A4D85A35E867}"/>
                  </a:ext>
                </a:extLst>
              </p14:cNvPr>
              <p14:cNvContentPartPr/>
              <p14:nvPr/>
            </p14:nvContentPartPr>
            <p14:xfrm>
              <a:off x="8446635" y="3936450"/>
              <a:ext cx="395330" cy="488149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1080493B-42B6-A3C1-A4A3-A4D85A35E8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92677" y="3828892"/>
                <a:ext cx="502886" cy="703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3ADA4B08-B04C-EAA2-8C86-D0A3CE4FC5DA}"/>
                  </a:ext>
                </a:extLst>
              </p14:cNvPr>
              <p14:cNvContentPartPr/>
              <p14:nvPr/>
            </p14:nvContentPartPr>
            <p14:xfrm>
              <a:off x="9084940" y="3987582"/>
              <a:ext cx="627955" cy="534722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3ADA4B08-B04C-EAA2-8C86-D0A3CE4FC5D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030961" y="3879630"/>
                <a:ext cx="735553" cy="750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23F941E7-BB05-E3A3-E93D-2A71CF4A0446}"/>
                  </a:ext>
                </a:extLst>
              </p14:cNvPr>
              <p14:cNvContentPartPr/>
              <p14:nvPr/>
            </p14:nvContentPartPr>
            <p14:xfrm>
              <a:off x="9901453" y="4029824"/>
              <a:ext cx="614489" cy="615394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23F941E7-BB05-E3A3-E93D-2A71CF4A044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847487" y="3921860"/>
                <a:ext cx="722061" cy="830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6C93E0B7-9A29-BE42-F2C1-0B7B497A135A}"/>
                  </a:ext>
                </a:extLst>
              </p14:cNvPr>
              <p14:cNvContentPartPr/>
              <p14:nvPr/>
            </p14:nvContentPartPr>
            <p14:xfrm>
              <a:off x="-2684008" y="4208009"/>
              <a:ext cx="17008" cy="17008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6C93E0B7-9A29-BE42-F2C1-0B7B497A13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5218200" y="-894391"/>
                <a:ext cx="5102400" cy="102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9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B18C1-08B4-D9E4-24F9-3CB50257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суть набора: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F6A672-60BD-650F-CAC0-A69A6E77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722" y="2405655"/>
            <a:ext cx="9275929" cy="23496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Попытаться впихнуть 3 (планировалось 5) игры в 1 игровой пак, </a:t>
            </a:r>
            <a:r>
              <a:rPr lang="ru-RU" dirty="0" err="1"/>
              <a:t>типо</a:t>
            </a:r>
            <a:r>
              <a:rPr lang="ru-RU" dirty="0"/>
              <a:t> аркады </a:t>
            </a:r>
            <a:r>
              <a:rPr lang="ru-RU" dirty="0" err="1"/>
              <a:t>кароче</a:t>
            </a:r>
          </a:p>
          <a:p>
            <a:r>
              <a:rPr lang="ru-RU" dirty="0"/>
              <a:t>Создать набор, в который можно будет вечно играть (не получилось), а также вечно добавлять сюда игры (50/50)</a:t>
            </a:r>
          </a:p>
        </p:txBody>
      </p:sp>
    </p:spTree>
    <p:extLst>
      <p:ext uri="{BB962C8B-B14F-4D97-AF65-F5344CB8AC3E}">
        <p14:creationId xmlns:p14="http://schemas.microsoft.com/office/powerpoint/2010/main" val="73584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7736E-778B-6D29-D779-EE095436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Игра: Платформы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55B96-D2C7-40E1-0E48-04A06145B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11" y="2109952"/>
            <a:ext cx="12198822" cy="13374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4400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EB1FFF2-39D7-727B-A73B-2EF568D54FFE}"/>
                  </a:ext>
                </a:extLst>
              </p14:cNvPr>
              <p14:cNvContentPartPr/>
              <p14:nvPr/>
            </p14:nvContentPartPr>
            <p14:xfrm>
              <a:off x="628365" y="5837262"/>
              <a:ext cx="3399300" cy="34592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EB1FFF2-39D7-727B-A73B-2EF568D54F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374" y="5730276"/>
                <a:ext cx="3506923" cy="248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11E122E6-F3FA-349E-AC2C-0759EBB1CAE3}"/>
                  </a:ext>
                </a:extLst>
              </p14:cNvPr>
              <p14:cNvContentPartPr/>
              <p14:nvPr/>
            </p14:nvContentPartPr>
            <p14:xfrm>
              <a:off x="4529351" y="5734407"/>
              <a:ext cx="2957661" cy="23242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11E122E6-F3FA-349E-AC2C-0759EBB1CA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5359" y="5629114"/>
                <a:ext cx="3065284" cy="234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F9D4D6B-D540-7A70-0972-50C958F43B74}"/>
                  </a:ext>
                </a:extLst>
              </p14:cNvPr>
              <p14:cNvContentPartPr/>
              <p14:nvPr/>
            </p14:nvContentPartPr>
            <p14:xfrm>
              <a:off x="8350724" y="5620675"/>
              <a:ext cx="2899334" cy="45989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F9D4D6B-D540-7A70-0972-50C958F43B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6733" y="5514080"/>
                <a:ext cx="3006957" cy="259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D27404D9-8FAB-D708-57E8-1D825C69879B}"/>
                  </a:ext>
                </a:extLst>
              </p14:cNvPr>
              <p14:cNvContentPartPr/>
              <p14:nvPr/>
            </p14:nvContentPartPr>
            <p14:xfrm>
              <a:off x="3975297" y="3437076"/>
              <a:ext cx="691629" cy="387655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D27404D9-8FAB-D708-57E8-1D825C6987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1320" y="3329194"/>
                <a:ext cx="799224" cy="603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426966FA-8A39-5850-F6C6-18C576057EDF}"/>
                  </a:ext>
                </a:extLst>
              </p14:cNvPr>
              <p14:cNvContentPartPr/>
              <p14:nvPr/>
            </p14:nvContentPartPr>
            <p14:xfrm>
              <a:off x="3646077" y="3767350"/>
              <a:ext cx="519333" cy="1044675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426966FA-8A39-5850-F6C6-18C576057E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92489" y="3659752"/>
                <a:ext cx="626868" cy="1260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7AFBB064-320B-A2EF-AA82-AE29AB5759F8}"/>
                  </a:ext>
                </a:extLst>
              </p14:cNvPr>
              <p14:cNvContentPartPr/>
              <p14:nvPr/>
            </p14:nvContentPartPr>
            <p14:xfrm>
              <a:off x="4051679" y="3892455"/>
              <a:ext cx="352261" cy="262443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7AFBB064-320B-A2EF-AA82-AE29AB5759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97761" y="3784961"/>
                <a:ext cx="459737" cy="477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DAA2FD0C-6872-CAF5-AFA6-67EC6A16CB40}"/>
                  </a:ext>
                </a:extLst>
              </p14:cNvPr>
              <p14:cNvContentPartPr/>
              <p14:nvPr/>
            </p14:nvContentPartPr>
            <p14:xfrm>
              <a:off x="3075026" y="3800929"/>
              <a:ext cx="771936" cy="57406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DAA2FD0C-6872-CAF5-AFA6-67EC6A16CB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1404" y="3693293"/>
                <a:ext cx="879539" cy="2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2BEB514-5942-E04F-4B65-F9AAA015EE5B}"/>
                  </a:ext>
                </a:extLst>
              </p14:cNvPr>
              <p14:cNvContentPartPr/>
              <p14:nvPr/>
            </p14:nvContentPartPr>
            <p14:xfrm>
              <a:off x="3238856" y="4825052"/>
              <a:ext cx="323778" cy="16936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2BEB514-5942-E04F-4B65-F9AAA015EE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85253" y="4717179"/>
                <a:ext cx="431344" cy="384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5FA7B790-00D0-5D68-3230-86573524055A}"/>
                  </a:ext>
                </a:extLst>
              </p14:cNvPr>
              <p14:cNvContentPartPr/>
              <p14:nvPr/>
            </p14:nvContentPartPr>
            <p14:xfrm>
              <a:off x="3596755" y="4813680"/>
              <a:ext cx="423250" cy="455402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5FA7B790-00D0-5D68-3230-8657352405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43174" y="4705765"/>
                <a:ext cx="530771" cy="670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0F61A53B-2C2C-3EFA-2E38-B8FDC98D3227}"/>
                  </a:ext>
                </a:extLst>
              </p14:cNvPr>
              <p14:cNvContentPartPr/>
              <p14:nvPr/>
            </p14:nvContentPartPr>
            <p14:xfrm>
              <a:off x="1811421" y="4722694"/>
              <a:ext cx="875481" cy="147512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0F61A53B-2C2C-3EFA-2E38-B8FDC98D32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57446" y="4615380"/>
                <a:ext cx="983072" cy="362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3802B561-3D01-0E88-7CC7-299B04E05961}"/>
                  </a:ext>
                </a:extLst>
              </p14:cNvPr>
              <p14:cNvContentPartPr/>
              <p14:nvPr/>
            </p14:nvContentPartPr>
            <p14:xfrm>
              <a:off x="1983040" y="3858336"/>
              <a:ext cx="396787" cy="9287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3802B561-3D01-0E88-7CC7-299B04E059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29080" y="3750765"/>
                <a:ext cx="504348" cy="307654"/>
              </a:xfrm>
              <a:prstGeom prst="rect">
                <a:avLst/>
              </a:prstGeom>
            </p:spPr>
          </p:pic>
        </mc:Fallback>
      </mc:AlternateContent>
      <p:pic>
        <p:nvPicPr>
          <p:cNvPr id="41" name="Рисунок 40" descr="Изображение выглядит как черный, темнота, черно-белый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BCD0913-4AD5-A5DF-4A74-6A82F4292A7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10800000">
            <a:off x="-10694868" y="-3674659"/>
            <a:ext cx="15782781" cy="80771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8614C589-6A63-192A-413D-3737A335CA09}"/>
                  </a:ext>
                </a:extLst>
              </p14:cNvPr>
              <p14:cNvContentPartPr/>
              <p14:nvPr/>
            </p14:nvContentPartPr>
            <p14:xfrm>
              <a:off x="1468085" y="1636397"/>
              <a:ext cx="183861" cy="399393"/>
            </p14:xfrm>
          </p:contentPart>
        </mc:Choice>
        <mc:Fallback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8614C589-6A63-192A-413D-3737A335CA0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14219" y="1528813"/>
                <a:ext cx="291233" cy="614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EC9A9F4F-B688-60BE-261D-450528A75CB1}"/>
                  </a:ext>
                </a:extLst>
              </p14:cNvPr>
              <p14:cNvContentPartPr/>
              <p14:nvPr/>
            </p14:nvContentPartPr>
            <p14:xfrm>
              <a:off x="1662636" y="1057471"/>
              <a:ext cx="23430" cy="307304"/>
            </p14:xfrm>
          </p:contentPart>
        </mc:Choice>
        <mc:Fallback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EC9A9F4F-B688-60BE-261D-450528A75C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09386" y="949645"/>
                <a:ext cx="129575" cy="522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69A1FA4D-6F7E-85AB-A38E-417FFC54B94B}"/>
                  </a:ext>
                </a:extLst>
              </p14:cNvPr>
              <p14:cNvContentPartPr/>
              <p14:nvPr/>
            </p14:nvContentPartPr>
            <p14:xfrm>
              <a:off x="2209231" y="999130"/>
              <a:ext cx="127166" cy="263287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69A1FA4D-6F7E-85AB-A38E-417FFC54B94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5706" y="891585"/>
                <a:ext cx="234575" cy="478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CB22FA87-0E14-36CD-DA1D-7ED550716AF7}"/>
                  </a:ext>
                </a:extLst>
              </p14:cNvPr>
              <p14:cNvContentPartPr/>
              <p14:nvPr/>
            </p14:nvContentPartPr>
            <p14:xfrm>
              <a:off x="2721022" y="996135"/>
              <a:ext cx="59292" cy="38819"/>
            </p14:xfrm>
          </p:contentPart>
        </mc:Choice>
        <mc:Fallback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CB22FA87-0E14-36CD-DA1D-7ED550716AF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67445" y="889650"/>
                <a:ext cx="166089" cy="252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A7D53804-9726-8D08-C87D-C96A02F9A6D9}"/>
                  </a:ext>
                </a:extLst>
              </p14:cNvPr>
              <p14:cNvContentPartPr/>
              <p14:nvPr/>
            </p14:nvContentPartPr>
            <p14:xfrm>
              <a:off x="3676365" y="852985"/>
              <a:ext cx="14216" cy="14216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A7D53804-9726-8D08-C87D-C96A02F9A6D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43965" y="-3397599"/>
                <a:ext cx="4264800" cy="85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B8DF1096-D55E-537C-F189-E195BA0E5DA3}"/>
                  </a:ext>
                </a:extLst>
              </p14:cNvPr>
              <p14:cNvContentPartPr/>
              <p14:nvPr/>
            </p14:nvContentPartPr>
            <p14:xfrm>
              <a:off x="3881081" y="1362897"/>
              <a:ext cx="81596" cy="331699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B8DF1096-D55E-537C-F189-E195BA0E5D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27399" y="1255329"/>
                <a:ext cx="188601" cy="547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5A4CD67B-22C2-D6EF-2CAC-8F376E024393}"/>
                  </a:ext>
                </a:extLst>
              </p14:cNvPr>
              <p14:cNvContentPartPr/>
              <p14:nvPr/>
            </p14:nvContentPartPr>
            <p14:xfrm>
              <a:off x="3323302" y="1108633"/>
              <a:ext cx="14216" cy="142411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5A4CD67B-22C2-D6EF-2CAC-8F376E02439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60584" y="1001018"/>
                <a:ext cx="139233" cy="357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4909CFFA-0D27-E9D1-9691-768941A80C2D}"/>
                  </a:ext>
                </a:extLst>
              </p14:cNvPr>
              <p14:cNvContentPartPr/>
              <p14:nvPr/>
            </p14:nvContentPartPr>
            <p14:xfrm>
              <a:off x="405490" y="5688393"/>
              <a:ext cx="3630080" cy="171912"/>
            </p14:xfrm>
          </p:contentPart>
        </mc:Choice>
        <mc:Fallback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4909CFFA-0D27-E9D1-9691-768941A80C2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7853" y="5670807"/>
                <a:ext cx="3665715" cy="207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AE2988A8-59D5-4BBB-5A0C-6246936B5194}"/>
                  </a:ext>
                </a:extLst>
              </p14:cNvPr>
              <p14:cNvContentPartPr/>
              <p14:nvPr/>
            </p14:nvContentPartPr>
            <p14:xfrm>
              <a:off x="4589481" y="5620401"/>
              <a:ext cx="2856325" cy="154863"/>
            </p14:xfrm>
          </p:contentPart>
        </mc:Choice>
        <mc:Fallback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AE2988A8-59D5-4BBB-5A0C-6246936B51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571843" y="5602795"/>
                <a:ext cx="2891962" cy="190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E1960C34-2987-E29A-5FFB-4C00691F04B8}"/>
                  </a:ext>
                </a:extLst>
              </p14:cNvPr>
              <p14:cNvContentPartPr/>
              <p14:nvPr/>
            </p14:nvContentPartPr>
            <p14:xfrm>
              <a:off x="8298468" y="5501803"/>
              <a:ext cx="2943929" cy="205431"/>
            </p14:xfrm>
          </p:contentPart>
        </mc:Choice>
        <mc:Fallback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E1960C34-2987-E29A-5FFB-4C00691F04B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80831" y="5483846"/>
                <a:ext cx="2979563" cy="240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CCE8383F-3E7B-C238-8079-BF06DF7E9F05}"/>
                  </a:ext>
                </a:extLst>
              </p14:cNvPr>
              <p14:cNvContentPartPr/>
              <p14:nvPr/>
            </p14:nvContentPartPr>
            <p14:xfrm>
              <a:off x="1879598" y="4621488"/>
              <a:ext cx="726479" cy="189653"/>
            </p14:xfrm>
          </p:contentPart>
        </mc:Choice>
        <mc:Fallback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CCE8383F-3E7B-C238-8079-BF06DF7E9F0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61607" y="4603528"/>
                <a:ext cx="762101" cy="225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94597921-3C97-3034-049A-4570A1ADC601}"/>
                  </a:ext>
                </a:extLst>
              </p14:cNvPr>
              <p14:cNvContentPartPr/>
              <p14:nvPr/>
            </p14:nvContentPartPr>
            <p14:xfrm>
              <a:off x="2033247" y="3842509"/>
              <a:ext cx="302304" cy="153757"/>
            </p14:xfrm>
          </p:contentPart>
        </mc:Choice>
        <mc:Fallback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94597921-3C97-3034-049A-4570A1ADC60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15274" y="3824547"/>
                <a:ext cx="337890" cy="18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E8F97BE2-4CED-0C64-FDA1-73AA87F0F2F3}"/>
                  </a:ext>
                </a:extLst>
              </p14:cNvPr>
              <p14:cNvContentPartPr/>
              <p14:nvPr/>
            </p14:nvContentPartPr>
            <p14:xfrm>
              <a:off x="1507065" y="1625600"/>
              <a:ext cx="153451" cy="337450"/>
            </p14:xfrm>
          </p:contentPart>
        </mc:Choice>
        <mc:Fallback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E8F97BE2-4CED-0C64-FDA1-73AA87F0F2F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89456" y="1607612"/>
                <a:ext cx="189029" cy="373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6FE45738-F42C-BF8D-9B58-B98B62FB6AC8}"/>
                  </a:ext>
                </a:extLst>
              </p14:cNvPr>
              <p14:cNvContentPartPr/>
              <p14:nvPr/>
            </p14:nvContentPartPr>
            <p14:xfrm>
              <a:off x="1625599" y="999746"/>
              <a:ext cx="80960" cy="287572"/>
            </p14:xfrm>
          </p:contentPart>
        </mc:Choice>
        <mc:Fallback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6FE45738-F42C-BF8D-9B58-B98B62FB6AC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608046" y="982132"/>
                <a:ext cx="116425" cy="323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F8402850-A4D6-EBC4-C488-AA2B446ABC66}"/>
                  </a:ext>
                </a:extLst>
              </p14:cNvPr>
              <p14:cNvContentPartPr/>
              <p14:nvPr/>
            </p14:nvContentPartPr>
            <p14:xfrm>
              <a:off x="2135826" y="950645"/>
              <a:ext cx="175130" cy="380062"/>
            </p14:xfrm>
          </p:contentPart>
        </mc:Choice>
        <mc:Fallback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F8402850-A4D6-EBC4-C488-AA2B446ABC6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118205" y="933026"/>
                <a:ext cx="210731" cy="415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F1C7361D-2C4F-3D51-6FCB-7FD665307B60}"/>
                  </a:ext>
                </a:extLst>
              </p14:cNvPr>
              <p14:cNvContentPartPr/>
              <p14:nvPr/>
            </p14:nvContentPartPr>
            <p14:xfrm>
              <a:off x="2793999" y="829733"/>
              <a:ext cx="21166" cy="249944"/>
            </p14:xfrm>
          </p:contentPart>
        </mc:Choice>
        <mc:Fallback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F1C7361D-2C4F-3D51-6FCB-7FD665307B6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735699" y="811751"/>
                <a:ext cx="2116600" cy="285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250BBE49-60AE-A802-C371-B43534909B64}"/>
                  </a:ext>
                </a:extLst>
              </p14:cNvPr>
              <p14:cNvContentPartPr/>
              <p14:nvPr/>
            </p14:nvContentPartPr>
            <p14:xfrm>
              <a:off x="3334686" y="880533"/>
              <a:ext cx="35046" cy="416741"/>
            </p14:xfrm>
          </p:contentPart>
        </mc:Choice>
        <mc:Fallback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250BBE49-60AE-A802-C371-B43534909B6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16805" y="862914"/>
                <a:ext cx="70450" cy="452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20B4BDE2-B3CD-B1D0-7450-8B041868A36F}"/>
                  </a:ext>
                </a:extLst>
              </p14:cNvPr>
              <p14:cNvContentPartPr/>
              <p14:nvPr/>
            </p14:nvContentPartPr>
            <p14:xfrm>
              <a:off x="3639250" y="625060"/>
              <a:ext cx="64738" cy="250615"/>
            </p14:xfrm>
          </p:contentPart>
        </mc:Choice>
        <mc:Fallback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20B4BDE2-B3CD-B1D0-7450-8B041868A36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21724" y="607441"/>
                <a:ext cx="100147" cy="28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363FB38A-762C-CAE4-CAB8-6A40163120B6}"/>
                  </a:ext>
                </a:extLst>
              </p14:cNvPr>
              <p14:cNvContentPartPr/>
              <p14:nvPr/>
            </p14:nvContentPartPr>
            <p14:xfrm>
              <a:off x="3842568" y="1287429"/>
              <a:ext cx="153697" cy="395216"/>
            </p14:xfrm>
          </p:contentPart>
        </mc:Choice>
        <mc:Fallback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363FB38A-762C-CAE4-CAB8-6A40163120B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24972" y="1269448"/>
                <a:ext cx="189248" cy="4308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42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AB58E-5A33-07ED-89BB-DAC755A0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планировалось: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518B5-A0C2-4701-EC4B-78CDACD3D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5400" dirty="0"/>
              <a:t>Много чего</a:t>
            </a:r>
          </a:p>
          <a:p>
            <a:r>
              <a:rPr lang="ru-RU" sz="5400" dirty="0"/>
              <a:t>Например сбор временных усилителей</a:t>
            </a:r>
          </a:p>
        </p:txBody>
      </p:sp>
    </p:spTree>
    <p:extLst>
      <p:ext uri="{BB962C8B-B14F-4D97-AF65-F5344CB8AC3E}">
        <p14:creationId xmlns:p14="http://schemas.microsoft.com/office/powerpoint/2010/main" val="184091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504DF-1F79-B8D6-4262-6D1408E7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141" y="275478"/>
            <a:ext cx="3881718" cy="1168681"/>
          </a:xfrm>
        </p:spPr>
        <p:txBody>
          <a:bodyPr/>
          <a:lstStyle/>
          <a:p>
            <a:r>
              <a:rPr lang="ru-RU" dirty="0"/>
              <a:t>ДИСКЛЕЙМЕР!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30017-DEE3-B9A4-917E-21223231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Вторая игра НЕ является плагиатом, она создавалась ровно в тот же момент, что и другой проект, все совпадения совершенно случайны! А вообще эта игра появилась в 20 веке.</a:t>
            </a:r>
          </a:p>
          <a:p>
            <a:pPr marL="0" indent="0">
              <a:buNone/>
            </a:pPr>
            <a:r>
              <a:rPr lang="ru-RU" dirty="0"/>
              <a:t>                                         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5045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14FE3-02E8-3B46-4274-B51E5871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ru-RU" dirty="0"/>
              <a:t>2 Игра: Шутер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E6A64-3B89-3322-F14B-1DDFDA3B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/>
              <a:t> </a:t>
            </a:r>
          </a:p>
        </p:txBody>
      </p:sp>
      <p:pic>
        <p:nvPicPr>
          <p:cNvPr id="5" name="Рисунок 4" descr="Изображение выглядит как черный, темнота, черно-белый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616D3A9-5FE7-1696-BCF8-7DB81DB7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60" y="4570820"/>
            <a:ext cx="8503254" cy="428238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мнота, черный, Астрономический объект, ноч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FB8B582-0DB6-BEBA-2528-2396D038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94" y="3795713"/>
            <a:ext cx="4241007" cy="2124075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рный, темнота, черно-белый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E4A61D5-F9E6-AB82-0497-75A291246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1876424" y="711994"/>
            <a:ext cx="6015037" cy="2981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4FE74275-A2C3-974D-0CC9-568411015793}"/>
                  </a:ext>
                </a:extLst>
              </p14:cNvPr>
              <p14:cNvContentPartPr/>
              <p14:nvPr/>
            </p14:nvContentPartPr>
            <p14:xfrm>
              <a:off x="3175947" y="4404246"/>
              <a:ext cx="14216" cy="192033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4FE74275-A2C3-974D-0CC9-5684110157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9363" y="4386265"/>
                <a:ext cx="1421600" cy="227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B300598-BF2A-DE80-2564-50B17F88319B}"/>
                  </a:ext>
                </a:extLst>
              </p14:cNvPr>
              <p14:cNvContentPartPr/>
              <p14:nvPr/>
            </p14:nvContentPartPr>
            <p14:xfrm>
              <a:off x="3323798" y="4483857"/>
              <a:ext cx="14216" cy="89153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B300598-BF2A-DE80-2564-50B17F8831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03310" y="4465955"/>
                <a:ext cx="55610" cy="124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5D15DD34-5041-342E-F696-5F7F7BA8E5B3}"/>
                  </a:ext>
                </a:extLst>
              </p14:cNvPr>
              <p14:cNvContentPartPr/>
              <p14:nvPr/>
            </p14:nvContentPartPr>
            <p14:xfrm>
              <a:off x="3460275" y="4426992"/>
              <a:ext cx="79343" cy="89041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5D15DD34-5041-342E-F696-5F7F7BA8E5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42683" y="4409040"/>
                <a:ext cx="114886" cy="124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890D7472-4D0E-ACB7-B700-13FF037353F5}"/>
                  </a:ext>
                </a:extLst>
              </p14:cNvPr>
              <p14:cNvContentPartPr/>
              <p14:nvPr/>
            </p14:nvContentPartPr>
            <p14:xfrm>
              <a:off x="2800635" y="2369618"/>
              <a:ext cx="14216" cy="283165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890D7472-4D0E-ACB7-B700-13FF037353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9835" y="2351651"/>
                <a:ext cx="1421600" cy="318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A379515-83CB-35C0-4A06-F874C06E2921}"/>
                  </a:ext>
                </a:extLst>
              </p14:cNvPr>
              <p14:cNvContentPartPr/>
              <p14:nvPr/>
            </p14:nvContentPartPr>
            <p14:xfrm>
              <a:off x="2982604" y="2300444"/>
              <a:ext cx="34313" cy="215861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A379515-83CB-35C0-4A06-F874C06E29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5090" y="2282845"/>
                <a:ext cx="69698" cy="251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1059F8CD-E545-E9B1-8185-EB927480E72F}"/>
                  </a:ext>
                </a:extLst>
              </p14:cNvPr>
              <p14:cNvContentPartPr/>
              <p14:nvPr/>
            </p14:nvContentPartPr>
            <p14:xfrm>
              <a:off x="3244186" y="2191212"/>
              <a:ext cx="222637" cy="211361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1059F8CD-E545-E9B1-8185-EB927480E7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26562" y="2173239"/>
                <a:ext cx="258245" cy="246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8A36008F-1581-6BE5-897A-974EC94BAD7F}"/>
                  </a:ext>
                </a:extLst>
              </p14:cNvPr>
              <p14:cNvContentPartPr/>
              <p14:nvPr/>
            </p14:nvContentPartPr>
            <p14:xfrm>
              <a:off x="3528515" y="2311100"/>
              <a:ext cx="101426" cy="112377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8A36008F-1581-6BE5-897A-974EC94BAD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0954" y="2293148"/>
                <a:ext cx="136907" cy="147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5327BE45-FF29-F3E0-EA6F-CB970CC53828}"/>
                  </a:ext>
                </a:extLst>
              </p14:cNvPr>
              <p14:cNvContentPartPr/>
              <p14:nvPr/>
            </p14:nvContentPartPr>
            <p14:xfrm>
              <a:off x="3790097" y="2441534"/>
              <a:ext cx="75476" cy="154383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5327BE45-FF29-F3E0-EA6F-CB970CC538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72569" y="2423582"/>
                <a:ext cx="110889" cy="189927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Рисунок 23" descr="Изображение выглядит как черный, темнота, черно-белый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C963869-806C-3033-A731-6B550E19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28206" y="-1104331"/>
            <a:ext cx="6479558" cy="33004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B785E45-733A-0766-BDC3-BD72598C4DC4}"/>
                  </a:ext>
                </a:extLst>
              </p14:cNvPr>
              <p14:cNvContentPartPr/>
              <p14:nvPr/>
            </p14:nvContentPartPr>
            <p14:xfrm>
              <a:off x="8474844" y="697312"/>
              <a:ext cx="23730" cy="121553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B785E45-733A-0766-BDC3-BD72598C4D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57135" y="679384"/>
                <a:ext cx="58794" cy="157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EBFB46D8-78C1-C751-68E6-37685A1E6AE0}"/>
                  </a:ext>
                </a:extLst>
              </p14:cNvPr>
              <p14:cNvContentPartPr/>
              <p14:nvPr/>
            </p14:nvContentPartPr>
            <p14:xfrm>
              <a:off x="8669170" y="711928"/>
              <a:ext cx="75713" cy="11831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EBFB46D8-78C1-C751-68E6-37685A1E6AE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51229" y="694361"/>
                <a:ext cx="111237" cy="153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2B2E4E40-0FB3-9B5F-4524-BCE4E9E824C4}"/>
                  </a:ext>
                </a:extLst>
              </p14:cNvPr>
              <p14:cNvContentPartPr/>
              <p14:nvPr/>
            </p14:nvContentPartPr>
            <p14:xfrm>
              <a:off x="9021739" y="763212"/>
              <a:ext cx="79891" cy="67025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2B2E4E40-0FB3-9B5F-4524-BCE4E9E824C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03826" y="745649"/>
                <a:ext cx="115358" cy="102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4181B8AB-CF1F-09EE-49EC-01C227B02308}"/>
                  </a:ext>
                </a:extLst>
              </p14:cNvPr>
              <p14:cNvContentPartPr/>
              <p14:nvPr/>
            </p14:nvContentPartPr>
            <p14:xfrm>
              <a:off x="9385679" y="833779"/>
              <a:ext cx="14216" cy="41952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4181B8AB-CF1F-09EE-49EC-01C227B023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50850" y="816003"/>
                <a:ext cx="84585" cy="771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704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свеча, свет, пиксель, ноч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52B15FF-640B-3F32-F28E-5726E999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927" r="-1" b="4743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веча, свет, пиксель, ноч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1F3362D-19A4-5178-5616-13545689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26" r="-1" b="11142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11F17-F8C8-34FD-63FA-BAD828E2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 Игра: Звездочки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1759C-432E-BDD9-5B1C-3A2BD1F5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2075"/>
            <a:ext cx="5395912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черный, темнота, черно-белый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C1372680-9123-509E-DF90-FB62E299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6" y="2191869"/>
            <a:ext cx="12291732" cy="61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3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888D1-351A-B1B2-71E7-785F9847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спрайты, использованные мной: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9C326-E44E-6F15-8D6A-45D3EC23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612" y="1713566"/>
            <a:ext cx="5943600" cy="1953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Их реально немного, планировалось больше, для каждой игры собственные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94F36EBF-A3A3-7580-9EB2-00625F47CB7F}"/>
                  </a:ext>
                </a:extLst>
              </p14:cNvPr>
              <p14:cNvContentPartPr/>
              <p14:nvPr/>
            </p14:nvContentPartPr>
            <p14:xfrm>
              <a:off x="608300" y="3295487"/>
              <a:ext cx="9371861" cy="3158937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94F36EBF-A3A3-7580-9EB2-00625F47CB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302" y="3187861"/>
                <a:ext cx="9479497" cy="3374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8C2DBFDF-929B-7DFB-32FC-95A9B1246B20}"/>
                  </a:ext>
                </a:extLst>
              </p14:cNvPr>
              <p14:cNvContentPartPr/>
              <p14:nvPr/>
            </p14:nvContentPartPr>
            <p14:xfrm>
              <a:off x="1410025" y="3663670"/>
              <a:ext cx="901847" cy="641237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8C2DBFDF-929B-7DFB-32FC-95A9B1246B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044" y="3556077"/>
                <a:ext cx="1009450" cy="856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BEB48B1-4402-06BA-8C1F-4A3EA0B4D299}"/>
                  </a:ext>
                </a:extLst>
              </p14:cNvPr>
              <p14:cNvContentPartPr/>
              <p14:nvPr/>
            </p14:nvContentPartPr>
            <p14:xfrm>
              <a:off x="1833562" y="4425722"/>
              <a:ext cx="17008" cy="1145985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BEB48B1-4402-06BA-8C1F-4A3EA0B4D2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9782" y="4317746"/>
                <a:ext cx="144143" cy="1361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3D18BA01-60F7-A83B-EB35-4D1987A764B3}"/>
                  </a:ext>
                </a:extLst>
              </p14:cNvPr>
              <p14:cNvContentPartPr/>
              <p14:nvPr/>
            </p14:nvContentPartPr>
            <p14:xfrm>
              <a:off x="1353454" y="4412115"/>
              <a:ext cx="466501" cy="313923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3D18BA01-60F7-A83B-EB35-4D1987A764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9502" y="4304597"/>
                <a:ext cx="574044" cy="529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659B1851-38D3-F408-96B6-1FA32263260C}"/>
                  </a:ext>
                </a:extLst>
              </p14:cNvPr>
              <p14:cNvContentPartPr/>
              <p14:nvPr/>
            </p14:nvContentPartPr>
            <p14:xfrm>
              <a:off x="1887992" y="4412116"/>
              <a:ext cx="530402" cy="53565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659B1851-38D3-F408-96B6-1FA322632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4376" y="4304554"/>
                <a:ext cx="637994" cy="751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0A0E8C9B-5C97-AD11-BB40-76BDE7F3C5A3}"/>
                  </a:ext>
                </a:extLst>
              </p14:cNvPr>
              <p14:cNvContentPartPr/>
              <p14:nvPr/>
            </p14:nvContentPartPr>
            <p14:xfrm>
              <a:off x="1533154" y="5663972"/>
              <a:ext cx="273193" cy="242555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0A0E8C9B-5C97-AD11-BB40-76BDE7F3C5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9594" y="5556170"/>
                <a:ext cx="380673" cy="4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74584CBC-8D23-81F1-1AB4-AC8F1F6C5F09}"/>
                  </a:ext>
                </a:extLst>
              </p14:cNvPr>
              <p14:cNvContentPartPr/>
              <p14:nvPr/>
            </p14:nvContentPartPr>
            <p14:xfrm>
              <a:off x="1847169" y="5514295"/>
              <a:ext cx="400790" cy="403222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74584CBC-8D23-81F1-1AB4-AC8F1F6C5F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93203" y="5406385"/>
                <a:ext cx="508363" cy="618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1D90E888-00A0-174B-0667-461E74E240E4}"/>
                  </a:ext>
                </a:extLst>
              </p14:cNvPr>
              <p14:cNvContentPartPr/>
              <p14:nvPr/>
            </p14:nvContentPartPr>
            <p14:xfrm>
              <a:off x="3982388" y="3581489"/>
              <a:ext cx="640637" cy="708965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1D90E888-00A0-174B-0667-461E74E240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28792" y="3473885"/>
                <a:ext cx="748189" cy="924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96F6D87F-9CFA-7C0B-1878-B9AED5BDFFBF}"/>
                  </a:ext>
                </a:extLst>
              </p14:cNvPr>
              <p14:cNvContentPartPr/>
              <p14:nvPr/>
            </p14:nvContentPartPr>
            <p14:xfrm>
              <a:off x="3895871" y="4371294"/>
              <a:ext cx="427798" cy="832718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96F6D87F-9CFA-7C0B-1878-B9AED5BDFF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41902" y="4263336"/>
                <a:ext cx="535377" cy="1048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6B22A080-1CAE-4BB1-1B2E-3017FBC542CC}"/>
                  </a:ext>
                </a:extLst>
              </p14:cNvPr>
              <p14:cNvContentPartPr/>
              <p14:nvPr/>
            </p14:nvContentPartPr>
            <p14:xfrm>
              <a:off x="3613319" y="4412116"/>
              <a:ext cx="574278" cy="419756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6B22A080-1CAE-4BB1-1B2E-3017FBC542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9705" y="4304569"/>
                <a:ext cx="681865" cy="635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FE13AA50-69F5-E4D0-0624-BDFA4231DAAD}"/>
                  </a:ext>
                </a:extLst>
              </p14:cNvPr>
              <p14:cNvContentPartPr/>
              <p14:nvPr/>
            </p14:nvContentPartPr>
            <p14:xfrm>
              <a:off x="4269241" y="4384901"/>
              <a:ext cx="371646" cy="414999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FE13AA50-69F5-E4D0-0624-BDFA4231DA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5635" y="4277375"/>
                <a:ext cx="479218" cy="630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D6344083-B0EC-39E4-F22C-A74FC142CF07}"/>
                  </a:ext>
                </a:extLst>
              </p14:cNvPr>
              <p14:cNvContentPartPr/>
              <p14:nvPr/>
            </p14:nvContentPartPr>
            <p14:xfrm>
              <a:off x="3779383" y="5214938"/>
              <a:ext cx="586203" cy="596694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D6344083-B0EC-39E4-F22C-A74FC142CF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5765" y="5107332"/>
                <a:ext cx="693799" cy="812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8FB3DCD2-EBE3-647B-1128-56D7D0B344E5}"/>
                  </a:ext>
                </a:extLst>
              </p14:cNvPr>
              <p14:cNvContentPartPr/>
              <p14:nvPr/>
            </p14:nvContentPartPr>
            <p14:xfrm>
              <a:off x="3381590" y="5187722"/>
              <a:ext cx="438614" cy="577867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8FB3DCD2-EBE3-647B-1128-56D7D0B344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27618" y="5079777"/>
                <a:ext cx="546199" cy="793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40D262EA-4596-0B10-A3F6-A5E9C3A1D32D}"/>
                  </a:ext>
                </a:extLst>
              </p14:cNvPr>
              <p14:cNvContentPartPr/>
              <p14:nvPr/>
            </p14:nvContentPartPr>
            <p14:xfrm>
              <a:off x="6105399" y="3594318"/>
              <a:ext cx="763900" cy="656256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40D262EA-4596-0B10-A3F6-A5E9C3A1D3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51426" y="3486741"/>
                <a:ext cx="871486" cy="871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DCE2D6D2-A7F8-D222-7DC4-09549AFDA74D}"/>
                  </a:ext>
                </a:extLst>
              </p14:cNvPr>
              <p14:cNvContentPartPr/>
              <p14:nvPr/>
            </p14:nvContentPartPr>
            <p14:xfrm>
              <a:off x="6277365" y="4262438"/>
              <a:ext cx="182624" cy="1322101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DCE2D6D2-A7F8-D222-7DC4-09549AFDA7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23800" y="4154482"/>
                <a:ext cx="290113" cy="1537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4556DE7F-88B9-1A68-3224-7BFE803C8BAC}"/>
                  </a:ext>
                </a:extLst>
              </p14:cNvPr>
              <p14:cNvContentPartPr/>
              <p14:nvPr/>
            </p14:nvContentPartPr>
            <p14:xfrm>
              <a:off x="6419169" y="4084704"/>
              <a:ext cx="774000" cy="301017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4556DE7F-88B9-1A68-3224-7BFE803C8B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65194" y="3977172"/>
                <a:ext cx="881590" cy="5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3428F53A-BBF8-BB56-8B40-F48ABF5B0C62}"/>
                  </a:ext>
                </a:extLst>
              </p14:cNvPr>
              <p14:cNvContentPartPr/>
              <p14:nvPr/>
            </p14:nvContentPartPr>
            <p14:xfrm>
              <a:off x="5710467" y="4183271"/>
              <a:ext cx="708701" cy="271222"/>
            </p14:xfrm>
          </p:contentPart>
        </mc:Choice>
        <mc:Fallback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3428F53A-BBF8-BB56-8B40-F48ABF5B0C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56865" y="4075717"/>
                <a:ext cx="816265" cy="486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A46EC4B4-507F-6D0E-8F0D-33E05298067D}"/>
                  </a:ext>
                </a:extLst>
              </p14:cNvPr>
              <p14:cNvContentPartPr/>
              <p14:nvPr/>
            </p14:nvContentPartPr>
            <p14:xfrm>
              <a:off x="5562201" y="5595937"/>
              <a:ext cx="734503" cy="484946"/>
            </p14:xfrm>
          </p:contentPart>
        </mc:Choice>
        <mc:Fallback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A46EC4B4-507F-6D0E-8F0D-33E0529806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8220" y="5488011"/>
                <a:ext cx="842105" cy="70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ED9F4D9F-6F86-A48D-3728-24A8237884B7}"/>
                  </a:ext>
                </a:extLst>
              </p14:cNvPr>
              <p14:cNvContentPartPr/>
              <p14:nvPr/>
            </p14:nvContentPartPr>
            <p14:xfrm>
              <a:off x="6323918" y="5473473"/>
              <a:ext cx="295437" cy="579186"/>
            </p14:xfrm>
          </p:contentPart>
        </mc:Choice>
        <mc:Fallback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ED9F4D9F-6F86-A48D-3728-24A8237884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70006" y="5365910"/>
                <a:ext cx="402901" cy="794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FD029DD0-2D0E-394E-35E5-5D03782270C1}"/>
                  </a:ext>
                </a:extLst>
              </p14:cNvPr>
              <p14:cNvContentPartPr/>
              <p14:nvPr/>
            </p14:nvContentPartPr>
            <p14:xfrm>
              <a:off x="7982169" y="3731758"/>
              <a:ext cx="860622" cy="504668"/>
            </p14:xfrm>
          </p:contentPart>
        </mc:Choice>
        <mc:Fallback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FD029DD0-2D0E-394E-35E5-5D03782270C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28560" y="3624206"/>
                <a:ext cx="968200" cy="720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B45F26CE-4B62-F4E8-2DA5-FD8FC45639F5}"/>
                  </a:ext>
                </a:extLst>
              </p14:cNvPr>
              <p14:cNvContentPartPr/>
              <p14:nvPr/>
            </p14:nvContentPartPr>
            <p14:xfrm>
              <a:off x="8163930" y="4208009"/>
              <a:ext cx="323524" cy="993616"/>
            </p14:xfrm>
          </p:contentPart>
        </mc:Choice>
        <mc:Fallback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B45F26CE-4B62-F4E8-2DA5-FD8FC45639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10009" y="4100046"/>
                <a:ext cx="431006" cy="1209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6228044D-17BC-D513-3A4F-7BC2C07CA26E}"/>
                  </a:ext>
                </a:extLst>
              </p14:cNvPr>
              <p14:cNvContentPartPr/>
              <p14:nvPr/>
            </p14:nvContentPartPr>
            <p14:xfrm>
              <a:off x="8419419" y="4217981"/>
              <a:ext cx="811796" cy="139706"/>
            </p14:xfrm>
          </p:contentPart>
        </mc:Choice>
        <mc:Fallback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6228044D-17BC-D513-3A4F-7BC2C07CA2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65803" y="4110598"/>
                <a:ext cx="919388" cy="354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61E9A37A-2018-F704-CC87-43F2EE6DF9E8}"/>
                  </a:ext>
                </a:extLst>
              </p14:cNvPr>
              <p14:cNvContentPartPr/>
              <p14:nvPr/>
            </p14:nvContentPartPr>
            <p14:xfrm>
              <a:off x="7718752" y="4425723"/>
              <a:ext cx="591809" cy="318935"/>
            </p14:xfrm>
          </p:contentPart>
        </mc:Choice>
        <mc:Fallback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61E9A37A-2018-F704-CC87-43F2EE6DF9E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65147" y="4317853"/>
                <a:ext cx="699378" cy="534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12CDC560-99CB-3EDD-A15D-5211A9BFB7B3}"/>
                  </a:ext>
                </a:extLst>
              </p14:cNvPr>
              <p14:cNvContentPartPr/>
              <p14:nvPr/>
            </p14:nvContentPartPr>
            <p14:xfrm>
              <a:off x="7710786" y="5187723"/>
              <a:ext cx="490918" cy="733785"/>
            </p14:xfrm>
          </p:contentPart>
        </mc:Choice>
        <mc:Fallback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12CDC560-99CB-3EDD-A15D-5211A9BFB7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56839" y="5079761"/>
                <a:ext cx="598452" cy="949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F43A90A0-D29D-6053-F767-4F7A4DD4BB08}"/>
                  </a:ext>
                </a:extLst>
              </p14:cNvPr>
              <p14:cNvContentPartPr/>
              <p14:nvPr/>
            </p14:nvContentPartPr>
            <p14:xfrm>
              <a:off x="8283348" y="5228544"/>
              <a:ext cx="27930" cy="869151"/>
            </p14:xfrm>
          </p:contentPart>
        </mc:Choice>
        <mc:Fallback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F43A90A0-D29D-6053-F767-4F7A4DD4BB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30316" y="5120935"/>
                <a:ext cx="133640" cy="1084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9AFFD276-74E6-858F-3AB3-09240BB2CBC9}"/>
                  </a:ext>
                </a:extLst>
              </p14:cNvPr>
              <p14:cNvContentPartPr/>
              <p14:nvPr/>
            </p14:nvContentPartPr>
            <p14:xfrm>
              <a:off x="446708" y="2915330"/>
              <a:ext cx="9986568" cy="3370748"/>
            </p14:xfrm>
          </p:contentPart>
        </mc:Choice>
        <mc:Fallback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9AFFD276-74E6-858F-3AB3-09240BB2CBC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4069" y="2852695"/>
                <a:ext cx="10112206" cy="3496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180FA9C2-01C6-C139-D5A3-22B28512E427}"/>
                  </a:ext>
                </a:extLst>
              </p14:cNvPr>
              <p14:cNvContentPartPr/>
              <p14:nvPr/>
            </p14:nvContentPartPr>
            <p14:xfrm>
              <a:off x="214312" y="3105830"/>
              <a:ext cx="11421312" cy="3596973"/>
            </p14:xfrm>
          </p:contentPart>
        </mc:Choice>
        <mc:Fallback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180FA9C2-01C6-C139-D5A3-22B28512E4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1314" y="3043199"/>
                <a:ext cx="11546948" cy="3722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8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07CD1-E823-ED43-B1F9-E66E6194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5D354-B920-2893-F14D-5B72D461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AF92-1F82-36C8-CC7F-FE899171213C}"/>
              </a:ext>
            </a:extLst>
          </p:cNvPr>
          <p:cNvSpPr txBox="1"/>
          <p:nvPr/>
        </p:nvSpPr>
        <p:spPr>
          <a:xfrm>
            <a:off x="983558" y="2723614"/>
            <a:ext cx="102326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Моделька игрока! Она везде одинаковая!</a:t>
            </a:r>
          </a:p>
        </p:txBody>
      </p:sp>
    </p:spTree>
    <p:extLst>
      <p:ext uri="{BB962C8B-B14F-4D97-AF65-F5344CB8AC3E}">
        <p14:creationId xmlns:p14="http://schemas.microsoft.com/office/powerpoint/2010/main" val="38794207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Gamepack_GTRD</vt:lpstr>
      <vt:lpstr>Основная суть набора:</vt:lpstr>
      <vt:lpstr>1 Игра: Платформы</vt:lpstr>
      <vt:lpstr>Что планировалось:</vt:lpstr>
      <vt:lpstr>ДИСКЛЕЙМЕР!</vt:lpstr>
      <vt:lpstr>2 Игра: Шутер</vt:lpstr>
      <vt:lpstr>3 Игра: Звездочки</vt:lpstr>
      <vt:lpstr>Все спрайты, использованные мной:</vt:lpstr>
      <vt:lpstr> </vt:lpstr>
      <vt:lpstr> </vt:lpstr>
      <vt:lpstr> </vt:lpstr>
      <vt:lpstr> </vt:lpstr>
      <vt:lpstr>Как работает код? Откуда 500 строк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359</cp:revision>
  <dcterms:created xsi:type="dcterms:W3CDTF">2025-02-09T19:26:18Z</dcterms:created>
  <dcterms:modified xsi:type="dcterms:W3CDTF">2025-02-09T20:25:46Z</dcterms:modified>
</cp:coreProperties>
</file>