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474DA-DE84-A84D-A89E-50CA92F3205A}" v="87" dt="2023-12-26T14:26:26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Gottsman" userId="36c476935d4ba90c" providerId="LiveId" clId="{432474DA-DE84-A84D-A89E-50CA92F3205A}"/>
    <pc:docChg chg="undo custSel addSld delSld modSld">
      <pc:chgData name="Edward Gottsman" userId="36c476935d4ba90c" providerId="LiveId" clId="{432474DA-DE84-A84D-A89E-50CA92F3205A}" dt="2024-03-07T15:31:29.200" v="347" actId="2696"/>
      <pc:docMkLst>
        <pc:docMk/>
      </pc:docMkLst>
      <pc:sldChg chg="addSp modSp mod">
        <pc:chgData name="Edward Gottsman" userId="36c476935d4ba90c" providerId="LiveId" clId="{432474DA-DE84-A84D-A89E-50CA92F3205A}" dt="2023-12-26T14:26:26.985" v="263" actId="1076"/>
        <pc:sldMkLst>
          <pc:docMk/>
          <pc:sldMk cId="2097335871" sldId="257"/>
        </pc:sldMkLst>
        <pc:spChg chg="mod">
          <ac:chgData name="Edward Gottsman" userId="36c476935d4ba90c" providerId="LiveId" clId="{432474DA-DE84-A84D-A89E-50CA92F3205A}" dt="2023-11-15T19:33:55.410" v="69" actId="2711"/>
          <ac:spMkLst>
            <pc:docMk/>
            <pc:sldMk cId="2097335871" sldId="257"/>
            <ac:spMk id="4" creationId="{1A970CAC-4F85-C9E9-1B70-6154F4FE3F11}"/>
          </ac:spMkLst>
        </pc:spChg>
        <pc:spChg chg="mod">
          <ac:chgData name="Edward Gottsman" userId="36c476935d4ba90c" providerId="LiveId" clId="{432474DA-DE84-A84D-A89E-50CA92F3205A}" dt="2023-12-22T12:01:11.026" v="259" actId="20577"/>
          <ac:spMkLst>
            <pc:docMk/>
            <pc:sldMk cId="2097335871" sldId="257"/>
            <ac:spMk id="5" creationId="{DDED66B8-7A92-3201-504D-E36B60D94FB8}"/>
          </ac:spMkLst>
        </pc:spChg>
        <pc:spChg chg="mod">
          <ac:chgData name="Edward Gottsman" userId="36c476935d4ba90c" providerId="LiveId" clId="{432474DA-DE84-A84D-A89E-50CA92F3205A}" dt="2023-12-19T12:15:16.150" v="187" actId="1035"/>
          <ac:spMkLst>
            <pc:docMk/>
            <pc:sldMk cId="2097335871" sldId="257"/>
            <ac:spMk id="6" creationId="{DA541C74-5B1B-7C92-5C14-76AA31E47B8B}"/>
          </ac:spMkLst>
        </pc:spChg>
        <pc:spChg chg="mod">
          <ac:chgData name="Edward Gottsman" userId="36c476935d4ba90c" providerId="LiveId" clId="{432474DA-DE84-A84D-A89E-50CA92F3205A}" dt="2023-12-19T12:14:38.683" v="167" actId="1036"/>
          <ac:spMkLst>
            <pc:docMk/>
            <pc:sldMk cId="2097335871" sldId="257"/>
            <ac:spMk id="7" creationId="{9E664E1F-DA3D-941F-7E6C-8570E87C47E3}"/>
          </ac:spMkLst>
        </pc:spChg>
        <pc:picChg chg="add mod">
          <ac:chgData name="Edward Gottsman" userId="36c476935d4ba90c" providerId="LiveId" clId="{432474DA-DE84-A84D-A89E-50CA92F3205A}" dt="2023-12-26T14:26:23.052" v="261" actId="571"/>
          <ac:picMkLst>
            <pc:docMk/>
            <pc:sldMk cId="2097335871" sldId="257"/>
            <ac:picMk id="2" creationId="{68801B3E-341F-A75F-442D-1270E25593ED}"/>
          </ac:picMkLst>
        </pc:picChg>
        <pc:picChg chg="mod">
          <ac:chgData name="Edward Gottsman" userId="36c476935d4ba90c" providerId="LiveId" clId="{432474DA-DE84-A84D-A89E-50CA92F3205A}" dt="2023-12-26T14:26:26.985" v="263" actId="1076"/>
          <ac:picMkLst>
            <pc:docMk/>
            <pc:sldMk cId="2097335871" sldId="257"/>
            <ac:picMk id="1026" creationId="{02F0C200-7585-C01C-F53D-11542E9005D9}"/>
          </ac:picMkLst>
        </pc:picChg>
      </pc:sldChg>
      <pc:sldChg chg="addSp modSp new del mod modClrScheme chgLayout">
        <pc:chgData name="Edward Gottsman" userId="36c476935d4ba90c" providerId="LiveId" clId="{432474DA-DE84-A84D-A89E-50CA92F3205A}" dt="2024-03-07T15:31:29.200" v="347" actId="2696"/>
        <pc:sldMkLst>
          <pc:docMk/>
          <pc:sldMk cId="3345801856" sldId="258"/>
        </pc:sldMkLst>
        <pc:spChg chg="mod ord">
          <ac:chgData name="Edward Gottsman" userId="36c476935d4ba90c" providerId="LiveId" clId="{432474DA-DE84-A84D-A89E-50CA92F3205A}" dt="2024-03-07T14:08:29.216" v="345" actId="700"/>
          <ac:spMkLst>
            <pc:docMk/>
            <pc:sldMk cId="3345801856" sldId="258"/>
            <ac:spMk id="2" creationId="{E51380E0-AC6D-5126-D1AE-5F4753F65C0C}"/>
          </ac:spMkLst>
        </pc:spChg>
        <pc:spChg chg="add mod ord">
          <ac:chgData name="Edward Gottsman" userId="36c476935d4ba90c" providerId="LiveId" clId="{432474DA-DE84-A84D-A89E-50CA92F3205A}" dt="2024-03-07T14:08:51.567" v="346" actId="5793"/>
          <ac:spMkLst>
            <pc:docMk/>
            <pc:sldMk cId="3345801856" sldId="258"/>
            <ac:spMk id="3" creationId="{91702521-4904-42FC-79E0-DF92271677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066-B74C-8DED-B107-0F614ED9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051C-2469-77DC-C0C5-35CD6954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DF7A-E4A8-27B0-A227-ECF4479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12C8-4EE9-71CE-AA20-7CABC26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B786-37F1-A9E2-8F5B-9C6E71C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D07E-BE2C-91E1-2C26-981DB89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D6A2-B856-2C43-CC9B-3A997AC3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C164-6EB2-4C64-B038-804E9ED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C47C-8C33-B81B-D129-1F2B9FA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5E6A-A3C4-C835-E0BF-0452547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94099-2420-0FD6-C3FB-566B90DB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9E2D5-BAA7-21E0-11A1-5EB4DC4F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D992-7E3E-C3CB-154A-89A758E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B633-C138-B964-89C9-25B8FA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AD4F-987F-B4F1-4699-539B9E8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E503-1F84-4BC5-646B-FF001816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A66F-58F9-026A-DABB-5A78D16A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A908-4810-EF93-7C0F-037667B7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79C2-D875-45D5-AFBD-50DAE3F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5069-7C27-23B9-06AE-68696D06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A93C-CE37-B2B7-B902-710DAD78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CA39-2330-B13A-5D80-DB632812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46EE-A6E0-4FEE-45F8-4FF902A1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1A94-3875-B792-FA25-E7A6B0D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7AF8-F154-BB0C-C01E-3AEA927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FE4-2A9F-CAA3-357D-0E8152D8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FE51-E8BA-BCF8-2631-CE361D91C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8BBA-F5A3-664A-A1F7-5A2EF175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AEB0-8376-85C1-1AD7-E5038D7D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CB7E-9375-D9BD-DA4D-D6061D9A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2BCD-67A1-FB31-2C69-3D3CDCC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B09E-9B1B-6679-A445-462D12D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483E-4051-52F8-1D8C-EF8925E8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DD21-0159-22E6-C23E-BB319415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D8FD5-A779-2BDE-20BF-E6894BDAE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5A548-9148-BC11-FACF-08CC3FAC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102E-9F62-8689-C679-11BFCF32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0C617-F33A-AE40-1D54-F3C6DA9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B962-8536-8C5C-D34B-3C3706D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2CE4-CEAD-E3E9-4A7B-AA31D7E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4C05-5EC0-C0EA-46A5-70233C7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7361-C821-4DBE-F997-FE85DB86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B8BC-8216-09FE-FB38-F77D4650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E46A3-8A47-5BD3-4B1B-F937750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2EFE-A120-E990-DA5D-D52F493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66483-4F36-53F3-CCE4-F4A69C0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F2B-EB08-0CC0-C0A5-846B92BF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97-589D-512C-22F6-D4DF58CD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B911-92DE-8029-708F-D825229C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CF68D-4F42-6150-4AB1-8D4D40B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1220-E858-D364-B4A0-25A5744E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73961-D461-DA20-5F94-6E64322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E266-FDC3-BE2E-602B-C8F5B957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FC73D-DB3D-1E34-FA39-DBD2F39A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804D-6AC9-FFA0-7C19-0DCC005B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7DE1-CE9C-A509-23F6-E9BF7C1C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3F6A-AE4E-8BDE-186A-68ECF4D4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733A-9722-B416-1286-0590097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C5A3-D28C-7F61-3525-073C689F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7E2A-16B8-3BA5-877A-77B39DA5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9F8B-0397-6D85-8233-26455D6C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B498-C3BF-394E-8CDD-560FA794E6BC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F9B1-970E-D879-6F3E-EB095808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FE9B-4457-560E-3203-A2D25E902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5879-5B50-4423-1D2F-8C16C16A9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B855-A6BB-0709-6478-9702B0E7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70CAC-4F85-C9E9-1B70-6154F4FE3F11}"/>
              </a:ext>
            </a:extLst>
          </p:cNvPr>
          <p:cNvSpPr txBox="1"/>
          <p:nvPr/>
        </p:nvSpPr>
        <p:spPr>
          <a:xfrm>
            <a:off x="94593" y="1017797"/>
            <a:ext cx="12023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PPLE BRAILLE OUTLINE 8 DOT" pitchFamily="2" charset="0"/>
              </a:rPr>
              <a:t>J Viewer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41C74-5B1B-7C92-5C14-76AA31E47B8B}"/>
              </a:ext>
            </a:extLst>
          </p:cNvPr>
          <p:cNvSpPr txBox="1"/>
          <p:nvPr/>
        </p:nvSpPr>
        <p:spPr>
          <a:xfrm>
            <a:off x="73576" y="5001219"/>
            <a:ext cx="1202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PPLE BRAILLE OUTLINE 8 DOT" pitchFamily="2" charset="0"/>
              </a:rPr>
              <a:t>Reference • Education • Rabbit Holes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E1F-DA3D-941F-7E6C-8570E87C47E3}"/>
              </a:ext>
            </a:extLst>
          </p:cNvPr>
          <p:cNvSpPr txBox="1"/>
          <p:nvPr/>
        </p:nvSpPr>
        <p:spPr>
          <a:xfrm>
            <a:off x="73576" y="5912281"/>
            <a:ext cx="12023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ffectLst/>
                <a:latin typeface="Apple Braille Outline 8 Dot" pitchFamily="2" charset="0"/>
              </a:rPr>
              <a:t>code.jsoftware.com</a:t>
            </a:r>
            <a:r>
              <a:rPr lang="en-US" sz="2400" dirty="0">
                <a:effectLst/>
                <a:latin typeface="Apple Braille Outline 8 Dot" pitchFamily="2" charset="0"/>
              </a:rPr>
              <a:t>/wiki/</a:t>
            </a:r>
            <a:r>
              <a:rPr lang="en-US" sz="2400" dirty="0" err="1">
                <a:effectLst/>
                <a:latin typeface="Apple Braille Outline 8 Dot" pitchFamily="2" charset="0"/>
              </a:rPr>
              <a:t>J_Viewer</a:t>
            </a:r>
            <a:endParaRPr lang="en-US" sz="2400" dirty="0">
              <a:effectLst/>
              <a:latin typeface="Apple Braille Outline 8 Dot" pitchFamily="2" charset="0"/>
            </a:endParaRPr>
          </a:p>
          <a:p>
            <a:pPr algn="ctr"/>
            <a:r>
              <a:rPr lang="en-US" sz="2000" dirty="0" err="1">
                <a:effectLst/>
                <a:latin typeface="Apple Braille Outline 8 Dot" pitchFamily="2" charset="0"/>
              </a:rPr>
              <a:t>edward.j.gottsman@gmail.com</a:t>
            </a:r>
            <a:endParaRPr lang="en-US" sz="2000" dirty="0">
              <a:effectLst/>
              <a:latin typeface="Apple Braille Outline 8 Dot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F0C200-7585-C01C-F53D-11542E90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51" y="147148"/>
            <a:ext cx="2301764" cy="34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D66B8-7A92-3201-504D-E36B60D94FB8}"/>
              </a:ext>
            </a:extLst>
          </p:cNvPr>
          <p:cNvSpPr txBox="1"/>
          <p:nvPr/>
        </p:nvSpPr>
        <p:spPr>
          <a:xfrm>
            <a:off x="73576" y="3151399"/>
            <a:ext cx="1202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pple Braille Outline 8 Dot" pitchFamily="2" charset="0"/>
              </a:rPr>
              <a:t>Wiki • Forums • GitHub</a:t>
            </a:r>
          </a:p>
          <a:p>
            <a:pPr algn="ctr"/>
            <a:r>
              <a:rPr lang="en-US" sz="4400" dirty="0">
                <a:latin typeface="Apple Braille Outline 8 Dot" pitchFamily="2" charset="0"/>
              </a:rPr>
              <a:t>YouTube • Quora • </a:t>
            </a:r>
            <a:r>
              <a:rPr lang="en-US" sz="4400" dirty="0" err="1">
                <a:latin typeface="Apple Braille Outline 8 Dot" pitchFamily="2" charset="0"/>
              </a:rPr>
              <a:t>RosettaCode</a:t>
            </a:r>
            <a:endParaRPr lang="en-US" sz="4400" dirty="0">
              <a:latin typeface="Apple Braille Outline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13112</TotalTime>
  <Words>38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BRAILLE OUTLINE 8 DOT</vt:lpstr>
      <vt:lpstr>APPLE BRAILLE OUTLINE 8 DOT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Gottsman</dc:creator>
  <cp:lastModifiedBy>Edward Gottsman</cp:lastModifiedBy>
  <cp:revision>1</cp:revision>
  <dcterms:created xsi:type="dcterms:W3CDTF">2023-11-13T20:24:41Z</dcterms:created>
  <dcterms:modified xsi:type="dcterms:W3CDTF">2024-03-07T15:31:32Z</dcterms:modified>
</cp:coreProperties>
</file>