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6B360-59C3-400C-9ED8-BE8BD46FFCD7}" v="6" dt="2024-06-23T13:06:11.17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i Gottumukkala" userId="91702d681b757d4c" providerId="LiveId" clId="{6026B360-59C3-400C-9ED8-BE8BD46FFCD7}"/>
    <pc:docChg chg="custSel modSld">
      <pc:chgData name="Bhargavi Gottumukkala" userId="91702d681b757d4c" providerId="LiveId" clId="{6026B360-59C3-400C-9ED8-BE8BD46FFCD7}" dt="2024-06-23T13:10:18.143" v="1085" actId="20577"/>
      <pc:docMkLst>
        <pc:docMk/>
      </pc:docMkLst>
      <pc:sldChg chg="modSp mod">
        <pc:chgData name="Bhargavi Gottumukkala" userId="91702d681b757d4c" providerId="LiveId" clId="{6026B360-59C3-400C-9ED8-BE8BD46FFCD7}" dt="2024-06-23T13:10:18.143" v="1085" actId="20577"/>
        <pc:sldMkLst>
          <pc:docMk/>
          <pc:sldMk cId="0" sldId="261"/>
        </pc:sldMkLst>
        <pc:spChg chg="mod">
          <ac:chgData name="Bhargavi Gottumukkala" userId="91702d681b757d4c" providerId="LiveId" clId="{6026B360-59C3-400C-9ED8-BE8BD46FFCD7}" dt="2024-06-23T13:10:18.143" v="1085" actId="20577"/>
          <ac:spMkLst>
            <pc:docMk/>
            <pc:sldMk cId="0" sldId="261"/>
            <ac:spMk id="12" creationId="{75855F0E-C325-7C8A-14BC-3F89A8EF3970}"/>
          </ac:spMkLst>
        </pc:spChg>
      </pc:sldChg>
      <pc:sldChg chg="addSp modSp mod">
        <pc:chgData name="Bhargavi Gottumukkala" userId="91702d681b757d4c" providerId="LiveId" clId="{6026B360-59C3-400C-9ED8-BE8BD46FFCD7}" dt="2024-06-23T12:48:55.837" v="491" actId="255"/>
        <pc:sldMkLst>
          <pc:docMk/>
          <pc:sldMk cId="0" sldId="262"/>
        </pc:sldMkLst>
        <pc:spChg chg="add mod">
          <ac:chgData name="Bhargavi Gottumukkala" userId="91702d681b757d4c" providerId="LiveId" clId="{6026B360-59C3-400C-9ED8-BE8BD46FFCD7}" dt="2024-06-23T12:48:55.837" v="491" actId="255"/>
          <ac:spMkLst>
            <pc:docMk/>
            <pc:sldMk cId="0" sldId="262"/>
            <ac:spMk id="10" creationId="{1CE0DB0F-1412-249A-F672-5F6B409FCC16}"/>
          </ac:spMkLst>
        </pc:spChg>
      </pc:sldChg>
      <pc:sldChg chg="addSp modSp mod">
        <pc:chgData name="Bhargavi Gottumukkala" userId="91702d681b757d4c" providerId="LiveId" clId="{6026B360-59C3-400C-9ED8-BE8BD46FFCD7}" dt="2024-06-23T12:56:29.681" v="606" actId="255"/>
        <pc:sldMkLst>
          <pc:docMk/>
          <pc:sldMk cId="0" sldId="263"/>
        </pc:sldMkLst>
        <pc:spChg chg="add mod">
          <ac:chgData name="Bhargavi Gottumukkala" userId="91702d681b757d4c" providerId="LiveId" clId="{6026B360-59C3-400C-9ED8-BE8BD46FFCD7}" dt="2024-06-23T12:56:29.681" v="606" actId="255"/>
          <ac:spMkLst>
            <pc:docMk/>
            <pc:sldMk cId="0" sldId="263"/>
            <ac:spMk id="9" creationId="{FB8E1C28-C8B7-FEC4-BFE9-526B41007215}"/>
          </ac:spMkLst>
        </pc:spChg>
      </pc:sldChg>
      <pc:sldChg chg="addSp modSp mod">
        <pc:chgData name="Bhargavi Gottumukkala" userId="91702d681b757d4c" providerId="LiveId" clId="{6026B360-59C3-400C-9ED8-BE8BD46FFCD7}" dt="2024-06-23T13:09:51.411" v="1062" actId="20577"/>
        <pc:sldMkLst>
          <pc:docMk/>
          <pc:sldMk cId="0" sldId="264"/>
        </pc:sldMkLst>
        <pc:spChg chg="add mod">
          <ac:chgData name="Bhargavi Gottumukkala" userId="91702d681b757d4c" providerId="LiveId" clId="{6026B360-59C3-400C-9ED8-BE8BD46FFCD7}" dt="2024-06-23T13:09:51.411" v="1062" actId="20577"/>
          <ac:spMkLst>
            <pc:docMk/>
            <pc:sldMk cId="0" sldId="264"/>
            <ac:spMk id="10" creationId="{C0553EAA-330B-142D-006C-0173681433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5800851" cy="632224"/>
          </a:xfrm>
          <a:prstGeom prst="rect">
            <a:avLst/>
          </a:prstGeom>
        </p:spPr>
        <p:txBody>
          <a:bodyPr vert="horz" wrap="square" lIns="0" tIns="16510" rIns="0" bIns="0" rtlCol="0">
            <a:spAutoFit/>
          </a:bodyPr>
          <a:lstStyle/>
          <a:p>
            <a:pPr marL="3213735">
              <a:lnSpc>
                <a:spcPct val="100000"/>
              </a:lnSpc>
              <a:spcBef>
                <a:spcPts val="130"/>
              </a:spcBef>
            </a:pPr>
            <a:r>
              <a:rPr lang="en-US" sz="2000" spc="15" dirty="0"/>
              <a:t>BHARGAVI GOTTUMUKKALA</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a:t>KEY LOGGER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25" y="-28579"/>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33" name="TextBox 32">
            <a:extLst>
              <a:ext uri="{FF2B5EF4-FFF2-40B4-BE49-F238E27FC236}">
                <a16:creationId xmlns:a16="http://schemas.microsoft.com/office/drawing/2014/main" id="{BA02B500-DD30-BC38-DD4A-F99BF53D05D5}"/>
              </a:ext>
            </a:extLst>
          </p:cNvPr>
          <p:cNvSpPr txBox="1"/>
          <p:nvPr/>
        </p:nvSpPr>
        <p:spPr>
          <a:xfrm>
            <a:off x="1918335" y="1981200"/>
            <a:ext cx="7484315" cy="3108543"/>
          </a:xfrm>
          <a:prstGeom prst="rect">
            <a:avLst/>
          </a:prstGeom>
          <a:noFill/>
        </p:spPr>
        <p:txBody>
          <a:bodyPr wrap="square" rtlCol="0">
            <a:spAutoFit/>
          </a:bodyPr>
          <a:lstStyle/>
          <a:p>
            <a:r>
              <a:rPr lang="en-US" sz="2800" dirty="0"/>
              <a:t>Keyloggers give hackers access to your personal data, such as account passwords, when used for nefarious purposes. When used for good reasons, they can identify poor security hygiene within a company and prevent kids from communicating with predators. It all comes down to the intent of the person who installs the keylogger.</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B6ABF269-1468-7AA9-7A0D-38AD968695B3}"/>
              </a:ext>
            </a:extLst>
          </p:cNvPr>
          <p:cNvSpPr txBox="1"/>
          <p:nvPr/>
        </p:nvSpPr>
        <p:spPr>
          <a:xfrm>
            <a:off x="914400" y="1524000"/>
            <a:ext cx="4581526" cy="523220"/>
          </a:xfrm>
          <a:prstGeom prst="rect">
            <a:avLst/>
          </a:prstGeom>
          <a:noFill/>
        </p:spPr>
        <p:txBody>
          <a:bodyPr wrap="square" rtlCol="0">
            <a:spAutoFit/>
          </a:bodyPr>
          <a:lstStyle/>
          <a:p>
            <a:r>
              <a:rPr lang="en-US" sz="2800" dirty="0"/>
              <a:t>Huge Risks To Data Security</a:t>
            </a:r>
            <a:endParaRPr lang="en-IN" sz="2800" dirty="0"/>
          </a:p>
        </p:txBody>
      </p:sp>
      <p:sp>
        <p:nvSpPr>
          <p:cNvPr id="14" name="TextBox 13">
            <a:extLst>
              <a:ext uri="{FF2B5EF4-FFF2-40B4-BE49-F238E27FC236}">
                <a16:creationId xmlns:a16="http://schemas.microsoft.com/office/drawing/2014/main" id="{8EF52D18-831E-4B8C-AD53-E80A2C79EF2A}"/>
              </a:ext>
            </a:extLst>
          </p:cNvPr>
          <p:cNvSpPr txBox="1"/>
          <p:nvPr/>
        </p:nvSpPr>
        <p:spPr>
          <a:xfrm>
            <a:off x="1066800" y="2590799"/>
            <a:ext cx="6553200" cy="1754326"/>
          </a:xfrm>
          <a:prstGeom prst="rect">
            <a:avLst/>
          </a:prstGeom>
          <a:noFill/>
        </p:spPr>
        <p:txBody>
          <a:bodyPr wrap="square" rtlCol="0">
            <a:spAutoFit/>
          </a:bodyPr>
          <a:lstStyle/>
          <a:p>
            <a:r>
              <a:rPr lang="en-US" dirty="0"/>
              <a:t>Because keyloggers can record everything you type, they pose a huge risk to your data security. A hacker with access to your usernames and passwords is just one step away from identity fraud, monetary theft, selling your private data on the dark web or to data brokers, exposing your personal info, and causing all kinds of other havoc.</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4FE4A7C-60D1-7143-6EFF-403A378443A5}"/>
              </a:ext>
            </a:extLst>
          </p:cNvPr>
          <p:cNvSpPr txBox="1"/>
          <p:nvPr/>
        </p:nvSpPr>
        <p:spPr>
          <a:xfrm>
            <a:off x="838200" y="2057400"/>
            <a:ext cx="5715000" cy="1200329"/>
          </a:xfrm>
          <a:prstGeom prst="rect">
            <a:avLst/>
          </a:prstGeom>
          <a:noFill/>
        </p:spPr>
        <p:txBody>
          <a:bodyPr wrap="square" rtlCol="0">
            <a:spAutoFit/>
          </a:bodyPr>
          <a:lstStyle/>
          <a:p>
            <a:r>
              <a:rPr lang="en-US" dirty="0"/>
              <a:t>A keylogger sometimes called a keystroke logger, is a type of Surveillance technology used to monitor and record each keystroke on a specific device, such as computer or smartphone.</a:t>
            </a:r>
            <a:endParaRPr lang="en-IN" dirty="0"/>
          </a:p>
        </p:txBody>
      </p:sp>
      <p:sp>
        <p:nvSpPr>
          <p:cNvPr id="13" name="TextBox 12">
            <a:extLst>
              <a:ext uri="{FF2B5EF4-FFF2-40B4-BE49-F238E27FC236}">
                <a16:creationId xmlns:a16="http://schemas.microsoft.com/office/drawing/2014/main" id="{92C0A51D-8BBD-3C60-7E98-DCEF180A3A9D}"/>
              </a:ext>
            </a:extLst>
          </p:cNvPr>
          <p:cNvSpPr txBox="1"/>
          <p:nvPr/>
        </p:nvSpPr>
        <p:spPr>
          <a:xfrm>
            <a:off x="914400" y="3257729"/>
            <a:ext cx="3533775" cy="369332"/>
          </a:xfrm>
          <a:prstGeom prst="rect">
            <a:avLst/>
          </a:prstGeom>
          <a:noFill/>
        </p:spPr>
        <p:txBody>
          <a:bodyPr wrap="square" rtlCol="0">
            <a:spAutoFit/>
          </a:bodyPr>
          <a:lstStyle/>
          <a:p>
            <a:r>
              <a:rPr lang="en-US" u="sng" dirty="0"/>
              <a:t>Types of keyloggers</a:t>
            </a:r>
            <a:endParaRPr lang="en-IN" u="sng" dirty="0"/>
          </a:p>
        </p:txBody>
      </p:sp>
      <p:sp>
        <p:nvSpPr>
          <p:cNvPr id="14" name="TextBox 13">
            <a:extLst>
              <a:ext uri="{FF2B5EF4-FFF2-40B4-BE49-F238E27FC236}">
                <a16:creationId xmlns:a16="http://schemas.microsoft.com/office/drawing/2014/main" id="{9C853108-5DFE-797A-085F-8EBA29395939}"/>
              </a:ext>
            </a:extLst>
          </p:cNvPr>
          <p:cNvSpPr txBox="1"/>
          <p:nvPr/>
        </p:nvSpPr>
        <p:spPr>
          <a:xfrm>
            <a:off x="914400" y="3886200"/>
            <a:ext cx="7620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Hardware-based keyloggers</a:t>
            </a:r>
          </a:p>
          <a:p>
            <a:pPr marL="285750" indent="-285750">
              <a:buFont typeface="Arial" panose="020B0604020202020204" pitchFamily="34" charset="0"/>
              <a:buChar char="•"/>
            </a:pPr>
            <a:r>
              <a:rPr lang="en-US" dirty="0"/>
              <a:t>Software-based keyloggers</a:t>
            </a:r>
          </a:p>
          <a:p>
            <a:r>
              <a:rPr lang="en-IN" dirty="0"/>
              <a:t>     </a:t>
            </a:r>
            <a:endParaRPr lang="en-US" dirty="0"/>
          </a:p>
        </p:txBody>
      </p:sp>
      <p:sp>
        <p:nvSpPr>
          <p:cNvPr id="15" name="TextBox 14">
            <a:extLst>
              <a:ext uri="{FF2B5EF4-FFF2-40B4-BE49-F238E27FC236}">
                <a16:creationId xmlns:a16="http://schemas.microsoft.com/office/drawing/2014/main" id="{51BF4296-A0A4-B1D6-FB3C-CD2169AD1551}"/>
              </a:ext>
            </a:extLst>
          </p:cNvPr>
          <p:cNvSpPr txBox="1"/>
          <p:nvPr/>
        </p:nvSpPr>
        <p:spPr>
          <a:xfrm>
            <a:off x="1066800" y="4809530"/>
            <a:ext cx="716280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A hardware-based keylogger is a small device that serves as a connector between the keyboard and the computer.</a:t>
            </a:r>
          </a:p>
          <a:p>
            <a:pPr marL="285750" indent="-285750">
              <a:buFont typeface="Wingdings" panose="05000000000000000000" pitchFamily="2" charset="2"/>
              <a:buChar char="Ø"/>
            </a:pPr>
            <a:r>
              <a:rPr lang="en-US" dirty="0"/>
              <a:t>A keylogging software program does not require physical access to the user’s computer for installation.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72F7239A-7AC7-7224-BEAE-1AB71E64C144}"/>
              </a:ext>
            </a:extLst>
          </p:cNvPr>
          <p:cNvSpPr txBox="1"/>
          <p:nvPr/>
        </p:nvSpPr>
        <p:spPr>
          <a:xfrm>
            <a:off x="739775" y="1752600"/>
            <a:ext cx="3375025" cy="461665"/>
          </a:xfrm>
          <a:prstGeom prst="rect">
            <a:avLst/>
          </a:prstGeom>
          <a:noFill/>
        </p:spPr>
        <p:txBody>
          <a:bodyPr wrap="square" rtlCol="0">
            <a:spAutoFit/>
          </a:bodyPr>
          <a:lstStyle/>
          <a:p>
            <a:r>
              <a:rPr lang="en-US" sz="2400" u="sng" dirty="0"/>
              <a:t>Keylogger applications</a:t>
            </a:r>
            <a:endParaRPr lang="en-IN" sz="2400" u="sng" dirty="0"/>
          </a:p>
        </p:txBody>
      </p:sp>
      <p:sp>
        <p:nvSpPr>
          <p:cNvPr id="12" name="TextBox 11">
            <a:extLst>
              <a:ext uri="{FF2B5EF4-FFF2-40B4-BE49-F238E27FC236}">
                <a16:creationId xmlns:a16="http://schemas.microsoft.com/office/drawing/2014/main" id="{75855F0E-C325-7C8A-14BC-3F89A8EF3970}"/>
              </a:ext>
            </a:extLst>
          </p:cNvPr>
          <p:cNvSpPr txBox="1"/>
          <p:nvPr/>
        </p:nvSpPr>
        <p:spPr>
          <a:xfrm>
            <a:off x="838200" y="2590800"/>
            <a:ext cx="3657600"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Kid logger</a:t>
            </a:r>
          </a:p>
          <a:p>
            <a:pPr marL="285750" indent="-285750">
              <a:buFont typeface="Arial" panose="020B0604020202020204" pitchFamily="34" charset="0"/>
              <a:buChar char="•"/>
            </a:pPr>
            <a:r>
              <a:rPr lang="en-US" sz="1600" dirty="0"/>
              <a:t>Best Free Keylogger</a:t>
            </a:r>
          </a:p>
          <a:p>
            <a:pPr marL="285750" indent="-285750">
              <a:buFont typeface="Arial" panose="020B0604020202020204" pitchFamily="34" charset="0"/>
              <a:buChar char="•"/>
            </a:pPr>
            <a:r>
              <a:rPr lang="en-US" sz="1600"/>
              <a:t>Windows Keylogger</a:t>
            </a:r>
            <a:endParaRPr lang="en-US" sz="1600" dirty="0"/>
          </a:p>
          <a:p>
            <a:pPr marL="285750" indent="-285750">
              <a:buFont typeface="Arial" panose="020B0604020202020204" pitchFamily="34" charset="0"/>
              <a:buChar char="•"/>
            </a:pPr>
            <a:r>
              <a:rPr lang="en-US" sz="1600" dirty="0"/>
              <a:t>All In One Keylogger</a:t>
            </a:r>
            <a:endParaRPr lang="en-IN" sz="1600" dirty="0"/>
          </a:p>
        </p:txBody>
      </p:sp>
      <p:sp>
        <p:nvSpPr>
          <p:cNvPr id="13" name="TextBox 12">
            <a:extLst>
              <a:ext uri="{FF2B5EF4-FFF2-40B4-BE49-F238E27FC236}">
                <a16:creationId xmlns:a16="http://schemas.microsoft.com/office/drawing/2014/main" id="{7E447014-FC91-6D8A-EB2F-02FD6B0CCD60}"/>
              </a:ext>
            </a:extLst>
          </p:cNvPr>
          <p:cNvSpPr txBox="1"/>
          <p:nvPr/>
        </p:nvSpPr>
        <p:spPr>
          <a:xfrm>
            <a:off x="914400" y="4038600"/>
            <a:ext cx="3962400" cy="400110"/>
          </a:xfrm>
          <a:prstGeom prst="rect">
            <a:avLst/>
          </a:prstGeom>
          <a:noFill/>
        </p:spPr>
        <p:txBody>
          <a:bodyPr wrap="square" rtlCol="0">
            <a:spAutoFit/>
          </a:bodyPr>
          <a:lstStyle/>
          <a:p>
            <a:r>
              <a:rPr lang="en-US" sz="2000" u="sng" dirty="0"/>
              <a:t>Prevention From Keylogger</a:t>
            </a:r>
            <a:endParaRPr lang="en-IN" sz="2000" u="sng" dirty="0"/>
          </a:p>
        </p:txBody>
      </p:sp>
      <p:sp>
        <p:nvSpPr>
          <p:cNvPr id="14" name="TextBox 13">
            <a:extLst>
              <a:ext uri="{FF2B5EF4-FFF2-40B4-BE49-F238E27FC236}">
                <a16:creationId xmlns:a16="http://schemas.microsoft.com/office/drawing/2014/main" id="{E31D4E41-6FCD-41D1-C00B-BFE99954FCE7}"/>
              </a:ext>
            </a:extLst>
          </p:cNvPr>
          <p:cNvSpPr txBox="1"/>
          <p:nvPr/>
        </p:nvSpPr>
        <p:spPr>
          <a:xfrm>
            <a:off x="990600" y="4648200"/>
            <a:ext cx="342900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Anti-keylogger</a:t>
            </a:r>
          </a:p>
          <a:p>
            <a:pPr marL="285750" indent="-285750">
              <a:buFont typeface="Arial" panose="020B0604020202020204" pitchFamily="34" charset="0"/>
              <a:buChar char="•"/>
            </a:pPr>
            <a:r>
              <a:rPr lang="en-US" sz="1600" dirty="0"/>
              <a:t>Anti-virus</a:t>
            </a:r>
          </a:p>
          <a:p>
            <a:pPr marL="285750" indent="-285750">
              <a:buFont typeface="Arial" panose="020B0604020202020204" pitchFamily="34" charset="0"/>
              <a:buChar char="•"/>
            </a:pPr>
            <a:r>
              <a:rPr lang="en-US" sz="1600" dirty="0"/>
              <a:t>Automatic Form Filler</a:t>
            </a:r>
          </a:p>
          <a:p>
            <a:pPr marL="285750" indent="-285750">
              <a:buFont typeface="Arial" panose="020B0604020202020204" pitchFamily="34" charset="0"/>
              <a:buChar char="•"/>
            </a:pPr>
            <a:r>
              <a:rPr lang="en-US" sz="1600" dirty="0"/>
              <a:t>One-time Passwords</a:t>
            </a:r>
          </a:p>
          <a:p>
            <a:pPr marL="285750" indent="-285750">
              <a:buFont typeface="Arial" panose="020B0604020202020204" pitchFamily="34" charset="0"/>
              <a:buChar char="•"/>
            </a:pPr>
            <a:r>
              <a:rPr lang="en-US" sz="1600" dirty="0"/>
              <a:t>Patterns Or Mouse-recognition</a:t>
            </a:r>
          </a:p>
          <a:p>
            <a:pPr marL="285750" indent="-285750">
              <a:buFont typeface="Arial" panose="020B0604020202020204" pitchFamily="34" charset="0"/>
              <a:buChar char="•"/>
            </a:pPr>
            <a:r>
              <a:rPr lang="en-US" sz="1600" dirty="0"/>
              <a:t>Voice To Text Convertor</a:t>
            </a:r>
            <a:endParaRPr lang="en-IN"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CE0DB0F-1412-249A-F672-5F6B409FCC16}"/>
              </a:ext>
            </a:extLst>
          </p:cNvPr>
          <p:cNvSpPr txBox="1"/>
          <p:nvPr/>
        </p:nvSpPr>
        <p:spPr>
          <a:xfrm>
            <a:off x="3200400" y="2743200"/>
            <a:ext cx="5943600" cy="2585323"/>
          </a:xfrm>
          <a:prstGeom prst="rect">
            <a:avLst/>
          </a:prstGeom>
          <a:noFill/>
        </p:spPr>
        <p:txBody>
          <a:bodyPr wrap="square" rtlCol="0">
            <a:spAutoFit/>
          </a:bodyPr>
          <a:lstStyle/>
          <a:p>
            <a:r>
              <a:rPr lang="en-IN" dirty="0"/>
              <a:t>A Value Proposition Is A Short Statement That Communicates Why Buyers Should Choose Your Products Or Services. It’s More Than Just A Product Or Service Description- It’s The Specific Solution That Your Business Provides And The Promise Of Value That A Customer Can Expect You To Deliver.</a:t>
            </a:r>
          </a:p>
          <a:p>
            <a:endParaRPr lang="en-IN" dirty="0"/>
          </a:p>
          <a:p>
            <a:r>
              <a:rPr lang="en-IN" dirty="0"/>
              <a:t>Value Propositions Are One Of The Most Important Conversion Factors. A Great Value Proposition Could Be The Difference Between Losing A Sale-and Closing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B8E1C28-C8B7-FEC4-BFE9-526B41007215}"/>
              </a:ext>
            </a:extLst>
          </p:cNvPr>
          <p:cNvSpPr txBox="1"/>
          <p:nvPr/>
        </p:nvSpPr>
        <p:spPr>
          <a:xfrm>
            <a:off x="2533650" y="1695450"/>
            <a:ext cx="4095750" cy="3570208"/>
          </a:xfrm>
          <a:prstGeom prst="rect">
            <a:avLst/>
          </a:prstGeom>
          <a:noFill/>
        </p:spPr>
        <p:txBody>
          <a:bodyPr wrap="square" rtlCol="0">
            <a:spAutoFit/>
          </a:bodyPr>
          <a:lstStyle/>
          <a:p>
            <a:r>
              <a:rPr lang="en-IN" sz="2800" u="sng" dirty="0"/>
              <a:t>Working of keylogger</a:t>
            </a:r>
          </a:p>
          <a:p>
            <a:endParaRPr lang="en-IN" u="sng" dirty="0"/>
          </a:p>
          <a:p>
            <a:pPr marL="285750" indent="-285750">
              <a:buFont typeface="Arial" panose="020B0604020202020204" pitchFamily="34" charset="0"/>
              <a:buChar char="•"/>
            </a:pPr>
            <a:r>
              <a:rPr lang="en-IN" sz="2000" dirty="0"/>
              <a:t>Installation</a:t>
            </a:r>
          </a:p>
          <a:p>
            <a:endParaRPr lang="en-IN" sz="2000" dirty="0"/>
          </a:p>
          <a:p>
            <a:pPr marL="285750" indent="-285750">
              <a:buFont typeface="Arial" panose="020B0604020202020204" pitchFamily="34" charset="0"/>
              <a:buChar char="•"/>
            </a:pPr>
            <a:r>
              <a:rPr lang="en-IN" sz="2000" dirty="0"/>
              <a:t>Initialization</a:t>
            </a:r>
          </a:p>
          <a:p>
            <a:endParaRPr lang="en-IN" sz="2000" dirty="0"/>
          </a:p>
          <a:p>
            <a:pPr marL="285750" indent="-285750">
              <a:buFont typeface="Arial" panose="020B0604020202020204" pitchFamily="34" charset="0"/>
              <a:buChar char="•"/>
            </a:pPr>
            <a:r>
              <a:rPr lang="en-IN" sz="2000" dirty="0"/>
              <a:t>Keystore Capture</a:t>
            </a:r>
          </a:p>
          <a:p>
            <a:endParaRPr lang="en-IN" sz="2000" dirty="0"/>
          </a:p>
          <a:p>
            <a:pPr marL="285750" indent="-285750">
              <a:buFont typeface="Arial" panose="020B0604020202020204" pitchFamily="34" charset="0"/>
              <a:buChar char="•"/>
            </a:pPr>
            <a:r>
              <a:rPr lang="en-IN" sz="2000" dirty="0"/>
              <a:t>Data Storage</a:t>
            </a:r>
          </a:p>
          <a:p>
            <a:endParaRPr lang="en-IN" sz="2000" dirty="0"/>
          </a:p>
          <a:p>
            <a:pPr marL="285750" indent="-285750">
              <a:buFont typeface="Arial" panose="020B0604020202020204" pitchFamily="34" charset="0"/>
              <a:buChar char="•"/>
            </a:pPr>
            <a:r>
              <a:rPr lang="en-IN" sz="2000" dirty="0"/>
              <a:t>Exfiltration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0553EAA-330B-142D-006C-0173681433D6}"/>
              </a:ext>
            </a:extLst>
          </p:cNvPr>
          <p:cNvSpPr txBox="1"/>
          <p:nvPr/>
        </p:nvSpPr>
        <p:spPr>
          <a:xfrm>
            <a:off x="755239" y="2037862"/>
            <a:ext cx="8086725" cy="2862322"/>
          </a:xfrm>
          <a:prstGeom prst="rect">
            <a:avLst/>
          </a:prstGeom>
          <a:noFill/>
        </p:spPr>
        <p:txBody>
          <a:bodyPr wrap="square" rtlCol="0">
            <a:spAutoFit/>
          </a:bodyPr>
          <a:lstStyle/>
          <a:p>
            <a:r>
              <a:rPr lang="en-IN" dirty="0"/>
              <a:t>Wireframes Are Basic Blueprints That Help Teams Align On Requirements, Keeping UX Design Conversations Focused And Constructive. Think Of Your Wireframe As The Skeleton Of Your App, Website, Or Other Final Product. Your Wireframe Shows The Design Team And Stakeholders The Bare-bones Outlines Of Essential Webpages, Components, And Features, Including:</a:t>
            </a:r>
          </a:p>
          <a:p>
            <a:endParaRPr lang="en-IN" dirty="0"/>
          </a:p>
          <a:p>
            <a:pPr marL="285750" indent="-285750">
              <a:buFont typeface="Arial" panose="020B0604020202020204" pitchFamily="34" charset="0"/>
              <a:buChar char="•"/>
            </a:pPr>
            <a:r>
              <a:rPr lang="en-IN" dirty="0"/>
              <a:t>Screen Layouts</a:t>
            </a:r>
          </a:p>
          <a:p>
            <a:pPr marL="285750" indent="-285750">
              <a:buFont typeface="Arial" panose="020B0604020202020204" pitchFamily="34" charset="0"/>
              <a:buChar char="•"/>
            </a:pPr>
            <a:r>
              <a:rPr lang="en-IN" dirty="0"/>
              <a:t>Navigation Bars</a:t>
            </a:r>
          </a:p>
          <a:p>
            <a:pPr marL="285750" indent="-285750">
              <a:buFont typeface="Arial" panose="020B0604020202020204" pitchFamily="34" charset="0"/>
              <a:buChar char="•"/>
            </a:pPr>
            <a:r>
              <a:rPr lang="en-IN" dirty="0"/>
              <a:t>Components Of UX And Ui Design</a:t>
            </a:r>
          </a:p>
          <a:p>
            <a:pPr marL="285750" indent="-285750">
              <a:buFont typeface="Arial" panose="020B0604020202020204" pitchFamily="34" charset="0"/>
              <a:buChar char="•"/>
            </a:pPr>
            <a:r>
              <a:rPr lang="en-IN" dirty="0"/>
              <a:t>Interactive Elements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TotalTime>
  <Words>467</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BHARGAVI GOTTUMUKKALA</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BHARGAVI GOTTUMUKKALA</dc:title>
  <cp:lastModifiedBy>Bhargavi Gottumukkala</cp:lastModifiedBy>
  <cp:revision>2</cp:revision>
  <dcterms:created xsi:type="dcterms:W3CDTF">2024-06-03T05:48:59Z</dcterms:created>
  <dcterms:modified xsi:type="dcterms:W3CDTF">2024-06-23T13:10:21Z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