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0" r:id="rId17"/>
    <p:sldId id="269" r:id="rId18"/>
    <p:sldId id="270" r:id="rId19"/>
    <p:sldId id="271" r:id="rId20"/>
    <p:sldId id="272" r:id="rId21"/>
    <p:sldId id="273" r:id="rId22"/>
    <p:sldId id="27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F07-352C-21ED-B5FE-4A3B3D1F2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58EE-F67D-FA83-CE80-7AE6ACB27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Goutham Kumar Aare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2EC55-E03C-B60B-5F23-B94FBA83F06C}"/>
              </a:ext>
            </a:extLst>
          </p:cNvPr>
          <p:cNvSpPr txBox="1"/>
          <p:nvPr/>
        </p:nvSpPr>
        <p:spPr>
          <a:xfrm>
            <a:off x="809999" y="5641848"/>
            <a:ext cx="1719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Data Analyst</a:t>
            </a:r>
          </a:p>
        </p:txBody>
      </p:sp>
      <p:pic>
        <p:nvPicPr>
          <p:cNvPr id="1028" name="Picture 4" descr="Home - Psyliq">
            <a:extLst>
              <a:ext uri="{FF2B5EF4-FFF2-40B4-BE49-F238E27FC236}">
                <a16:creationId xmlns:a16="http://schemas.microsoft.com/office/drawing/2014/main" id="{4933ECAD-5273-81FB-3893-29CEA277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2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F67F-E288-EEA5-37C7-BA1836B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6. In Power BI, establish a relationship between the "</a:t>
            </a:r>
            <a:r>
              <a:rPr lang="en-US" sz="2400" dirty="0" err="1"/>
              <a:t>EmployeeID</a:t>
            </a:r>
            <a:r>
              <a:rPr lang="en-US" sz="2400" dirty="0"/>
              <a:t>" in the employee data and the "</a:t>
            </a:r>
            <a:r>
              <a:rPr lang="en-US" sz="2400" dirty="0" err="1"/>
              <a:t>EmployeeID</a:t>
            </a:r>
            <a:r>
              <a:rPr lang="en-US" sz="2400" dirty="0"/>
              <a:t>" in the time tracking data. </a:t>
            </a:r>
            <a:endParaRPr lang="en-IN" sz="2400" dirty="0"/>
          </a:p>
        </p:txBody>
      </p:sp>
      <p:pic>
        <p:nvPicPr>
          <p:cNvPr id="9" name="Picture 4" descr="Home - Psyliq">
            <a:extLst>
              <a:ext uri="{FF2B5EF4-FFF2-40B4-BE49-F238E27FC236}">
                <a16:creationId xmlns:a16="http://schemas.microsoft.com/office/drawing/2014/main" id="{0A8CAF67-D58E-6220-78AC-74CF4A34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CDEA33C-531B-19B4-5BE6-896E429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7315" y="2240788"/>
            <a:ext cx="8537370" cy="4417722"/>
          </a:xfrm>
        </p:spPr>
      </p:pic>
    </p:spTree>
    <p:extLst>
      <p:ext uri="{BB962C8B-B14F-4D97-AF65-F5344CB8AC3E}">
        <p14:creationId xmlns:p14="http://schemas.microsoft.com/office/powerpoint/2010/main" val="21113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2B2B-2298-3A89-8D8E-B766C9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 Using DAX, create a calculated column that calculates the average years an employee has spent with their current manager. </a:t>
            </a:r>
            <a:endParaRPr lang="en-IN" sz="2400" dirty="0"/>
          </a:p>
        </p:txBody>
      </p:sp>
      <p:pic>
        <p:nvPicPr>
          <p:cNvPr id="9" name="Picture 4" descr="Home - Psyliq">
            <a:extLst>
              <a:ext uri="{FF2B5EF4-FFF2-40B4-BE49-F238E27FC236}">
                <a16:creationId xmlns:a16="http://schemas.microsoft.com/office/drawing/2014/main" id="{537D10DC-970B-B193-5B9A-CE77EC86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934B5E-08E8-7CEF-89D4-5B942CC3D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2219" y="2249932"/>
            <a:ext cx="8227561" cy="4416044"/>
          </a:xfrm>
        </p:spPr>
      </p:pic>
    </p:spTree>
    <p:extLst>
      <p:ext uri="{BB962C8B-B14F-4D97-AF65-F5344CB8AC3E}">
        <p14:creationId xmlns:p14="http://schemas.microsoft.com/office/powerpoint/2010/main" val="105720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A2B4-5D41-EE0B-ACC5-6F048799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8. Using Excel, create a pivot table that displays the count of employees in each Marital Status category, segmented by Department.</a:t>
            </a:r>
            <a:endParaRPr lang="en-IN" sz="2400" dirty="0"/>
          </a:p>
        </p:txBody>
      </p:sp>
      <p:pic>
        <p:nvPicPr>
          <p:cNvPr id="9" name="Picture 4" descr="Home - Psyliq">
            <a:extLst>
              <a:ext uri="{FF2B5EF4-FFF2-40B4-BE49-F238E27FC236}">
                <a16:creationId xmlns:a16="http://schemas.microsoft.com/office/drawing/2014/main" id="{96C0C628-EB6D-E2C5-6D13-9EB4605F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5C2F63-F605-0C45-B33F-F2B8D5E9F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6297" y="2240788"/>
            <a:ext cx="8239404" cy="4529740"/>
          </a:xfrm>
        </p:spPr>
      </p:pic>
    </p:spTree>
    <p:extLst>
      <p:ext uri="{BB962C8B-B14F-4D97-AF65-F5344CB8AC3E}">
        <p14:creationId xmlns:p14="http://schemas.microsoft.com/office/powerpoint/2010/main" val="65134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26B-FD7B-83EE-DE7D-F156DDF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9. Apply conditional formatting to highlight employees with both above-average Monthly Income and above-average Job Satisfaction.</a:t>
            </a:r>
            <a:endParaRPr lang="en-IN" sz="2400" dirty="0"/>
          </a:p>
        </p:txBody>
      </p:sp>
      <p:pic>
        <p:nvPicPr>
          <p:cNvPr id="13" name="Picture 4" descr="Home - Psyliq">
            <a:extLst>
              <a:ext uri="{FF2B5EF4-FFF2-40B4-BE49-F238E27FC236}">
                <a16:creationId xmlns:a16="http://schemas.microsoft.com/office/drawing/2014/main" id="{ACDA48C2-F3FA-6677-AE92-9B7F0299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35B8B27-A93C-D981-5C97-733F1A826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495" y="2240788"/>
            <a:ext cx="8051008" cy="4421317"/>
          </a:xfrm>
        </p:spPr>
      </p:pic>
    </p:spTree>
    <p:extLst>
      <p:ext uri="{BB962C8B-B14F-4D97-AF65-F5344CB8AC3E}">
        <p14:creationId xmlns:p14="http://schemas.microsoft.com/office/powerpoint/2010/main" val="83945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84E-8FA1-E214-7BE2-AF351098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10.In Power BI, create a line chart that visualizes the trend of Employee Attrition over the years.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8DE88CCD-D4E5-3717-5E55-FECA3104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DC18F5-A227-85CD-1941-97450564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279" y="2295652"/>
            <a:ext cx="7813442" cy="4267059"/>
          </a:xfrm>
        </p:spPr>
      </p:pic>
    </p:spTree>
    <p:extLst>
      <p:ext uri="{BB962C8B-B14F-4D97-AF65-F5344CB8AC3E}">
        <p14:creationId xmlns:p14="http://schemas.microsoft.com/office/powerpoint/2010/main" val="28987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8D60-B0D2-83B2-3630-9485FCD4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11. Describe how you would create a star schema for this dataset, explaining the benefits of doing so.</a:t>
            </a:r>
            <a:endParaRPr lang="en-IN" sz="2400" dirty="0"/>
          </a:p>
        </p:txBody>
      </p:sp>
      <p:pic>
        <p:nvPicPr>
          <p:cNvPr id="11" name="Picture 4" descr="Home - Psyliq">
            <a:extLst>
              <a:ext uri="{FF2B5EF4-FFF2-40B4-BE49-F238E27FC236}">
                <a16:creationId xmlns:a16="http://schemas.microsoft.com/office/drawing/2014/main" id="{D2EB2409-49D0-C9B9-045C-CD69ABAF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3A560A-5650-EC40-8612-7933926DE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7782" y="2277364"/>
            <a:ext cx="8576436" cy="4406900"/>
          </a:xfrm>
        </p:spPr>
      </p:pic>
    </p:spTree>
    <p:extLst>
      <p:ext uri="{BB962C8B-B14F-4D97-AF65-F5344CB8AC3E}">
        <p14:creationId xmlns:p14="http://schemas.microsoft.com/office/powerpoint/2010/main" val="190025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0A51-1096-AB80-C25F-83888124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Star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47EBA-B7BD-CB58-106A-6DC5D0D56ED7}"/>
              </a:ext>
            </a:extLst>
          </p:cNvPr>
          <p:cNvSpPr txBox="1"/>
          <p:nvPr/>
        </p:nvSpPr>
        <p:spPr>
          <a:xfrm>
            <a:off x="996696" y="3429000"/>
            <a:ext cx="4515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Simplified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Enhanced Aggregation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Easier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09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02A5-D0C9-5DBF-3EE6-5F8518F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12. Using DAX, calculate the rolling 3-month average of Monthly Income for each employee.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01B314DA-8648-35C0-7F96-1F6AA1DB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ACE0EC-C1CE-E61B-D862-BEE9E55B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9037" y="2291724"/>
            <a:ext cx="7662475" cy="4410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65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0187-797C-7B3C-66FA-23C1B07A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13. Create a hierarchy in Power BI that allows users to drill down from Department to Job Role to further narrow their analysis. </a:t>
            </a:r>
            <a:endParaRPr lang="en-IN" sz="2400" dirty="0"/>
          </a:p>
        </p:txBody>
      </p:sp>
      <p:pic>
        <p:nvPicPr>
          <p:cNvPr id="9" name="Picture 4" descr="Home - Psyliq">
            <a:extLst>
              <a:ext uri="{FF2B5EF4-FFF2-40B4-BE49-F238E27FC236}">
                <a16:creationId xmlns:a16="http://schemas.microsoft.com/office/drawing/2014/main" id="{F360E85B-BA81-4BCC-BCB4-0993AA1A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931906-9DAB-9F28-6B3E-AC1FA086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5864" y="2149348"/>
            <a:ext cx="2427267" cy="4478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996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4BCE-6549-DDDF-3F52-7D34D4AE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14. How can you set up parameterized queries in Power BI to allow users to filter data based on the Distance from Home column?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02FF19FD-C3A2-C495-3AE0-3AB2945D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509F33-618A-E3EE-AA69-39CBD1F0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0439" y="2533396"/>
            <a:ext cx="7511120" cy="3636963"/>
          </a:xfrm>
        </p:spPr>
      </p:pic>
    </p:spTree>
    <p:extLst>
      <p:ext uri="{BB962C8B-B14F-4D97-AF65-F5344CB8AC3E}">
        <p14:creationId xmlns:p14="http://schemas.microsoft.com/office/powerpoint/2010/main" val="19266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AC40-B34C-E380-1F70-ED46C8B2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C330-921A-9C0E-BF98-202D1FEB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Dashboard using Power BI</a:t>
            </a:r>
          </a:p>
          <a:p>
            <a:pPr algn="just"/>
            <a:r>
              <a:rPr lang="en-US" dirty="0"/>
              <a:t>Data Cleaning</a:t>
            </a:r>
          </a:p>
          <a:p>
            <a:pPr algn="just"/>
            <a:r>
              <a:rPr lang="en-US" dirty="0"/>
              <a:t>Pivot Table</a:t>
            </a:r>
          </a:p>
          <a:p>
            <a:pPr algn="just"/>
            <a:r>
              <a:rPr lang="en-US" dirty="0"/>
              <a:t>Conditional Formatting</a:t>
            </a:r>
          </a:p>
          <a:p>
            <a:pPr algn="just"/>
            <a:r>
              <a:rPr lang="en-US" dirty="0"/>
              <a:t>Filtering Data</a:t>
            </a:r>
          </a:p>
          <a:p>
            <a:pPr algn="just"/>
            <a:r>
              <a:rPr lang="en-US" dirty="0"/>
              <a:t>Excel Charts</a:t>
            </a:r>
          </a:p>
          <a:p>
            <a:pPr algn="just"/>
            <a:r>
              <a:rPr lang="en-US" dirty="0"/>
              <a:t>DAX</a:t>
            </a:r>
          </a:p>
          <a:p>
            <a:pPr algn="just"/>
            <a:r>
              <a:rPr lang="en-US" dirty="0"/>
              <a:t>Star Schema</a:t>
            </a:r>
          </a:p>
        </p:txBody>
      </p:sp>
      <p:pic>
        <p:nvPicPr>
          <p:cNvPr id="6" name="Picture 4" descr="Home - Psyliq">
            <a:extLst>
              <a:ext uri="{FF2B5EF4-FFF2-40B4-BE49-F238E27FC236}">
                <a16:creationId xmlns:a16="http://schemas.microsoft.com/office/drawing/2014/main" id="{583DB70C-4075-89C7-7844-09AEEF60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4274-99F9-6528-EE2F-4B354D9B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15. In Excel, calculate the total Monthly Income for each Department, considering only the employees with a Job Level greater than or equal to 3.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D1EB4C17-CC20-C915-26F8-14C9E0BF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908D65-0B5F-D4C6-9FF5-976782D7C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478"/>
          <a:stretch/>
        </p:blipFill>
        <p:spPr>
          <a:xfrm>
            <a:off x="1044127" y="2719408"/>
            <a:ext cx="10103746" cy="2806700"/>
          </a:xfrm>
        </p:spPr>
      </p:pic>
    </p:spTree>
    <p:extLst>
      <p:ext uri="{BB962C8B-B14F-4D97-AF65-F5344CB8AC3E}">
        <p14:creationId xmlns:p14="http://schemas.microsoft.com/office/powerpoint/2010/main" val="2078087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AB7E-63F9-558F-6590-85117D9C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16. Explain how to perform a What-If analysis in Excel to understand the impact of a 10% increase in Percent Salary Hike on Monthly Income.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13C52A7A-51EC-C3DC-707C-CCD5DCB3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BC7EF-C29C-7315-0DEA-D29B75FA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4915" y="3178848"/>
            <a:ext cx="8202170" cy="1724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350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7495-ECE1-E90D-78C9-8F442F2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17. Verify if the data adheres to a predefined schema. What actions would you take if you find inconsistencies?</a:t>
            </a:r>
            <a:endParaRPr lang="en-IN" sz="2400" dirty="0"/>
          </a:p>
        </p:txBody>
      </p:sp>
      <p:pic>
        <p:nvPicPr>
          <p:cNvPr id="8" name="Picture 4" descr="Home - Psyliq">
            <a:extLst>
              <a:ext uri="{FF2B5EF4-FFF2-40B4-BE49-F238E27FC236}">
                <a16:creationId xmlns:a16="http://schemas.microsoft.com/office/drawing/2014/main" id="{E8EC8E58-9DDA-3E3A-E888-DEB28DF1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B2D03-6B82-AC98-FF2D-C220E8AC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  <a:p>
            <a:r>
              <a:rPr lang="en-IN" dirty="0"/>
              <a:t>Data Transformation</a:t>
            </a:r>
          </a:p>
          <a:p>
            <a:r>
              <a:rPr lang="en-IN" dirty="0"/>
              <a:t>Adding Calculated Columns</a:t>
            </a:r>
          </a:p>
          <a:p>
            <a:r>
              <a:rPr lang="en-IN" dirty="0"/>
              <a:t>Building Relationships</a:t>
            </a:r>
          </a:p>
          <a:p>
            <a:r>
              <a:rPr lang="en-IN" dirty="0"/>
              <a:t>Proper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9652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95EB-0595-1D5C-8B57-CC8E6170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DAEA-D4BC-401A-59C5-31B7E4AD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/>
              <a:t>Got Questions….?</a:t>
            </a:r>
          </a:p>
          <a:p>
            <a:endParaRPr lang="en-IN" sz="1600" dirty="0"/>
          </a:p>
          <a:p>
            <a:r>
              <a:rPr lang="en-IN" sz="1600" dirty="0"/>
              <a:t>Reach me out at </a:t>
            </a:r>
          </a:p>
          <a:p>
            <a:r>
              <a:rPr lang="en-IN" sz="1600" dirty="0"/>
              <a:t>www.linkedin.com/in/gou8m</a:t>
            </a:r>
          </a:p>
        </p:txBody>
      </p:sp>
      <p:pic>
        <p:nvPicPr>
          <p:cNvPr id="4" name="Picture 4" descr="Home - Psyliq">
            <a:extLst>
              <a:ext uri="{FF2B5EF4-FFF2-40B4-BE49-F238E27FC236}">
                <a16:creationId xmlns:a16="http://schemas.microsoft.com/office/drawing/2014/main" id="{A1A2D01E-EA07-D289-773A-88B53C1D2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016-C1C6-79AF-36D9-ACC4A006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685C-0BB5-345C-1245-7D64951D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 of Employee: 4410</a:t>
            </a:r>
          </a:p>
          <a:p>
            <a:r>
              <a:rPr lang="en-IN" dirty="0"/>
              <a:t>Average of Monthly Income: 65.03K</a:t>
            </a:r>
          </a:p>
          <a:p>
            <a:r>
              <a:rPr lang="en-IN" dirty="0"/>
              <a:t>Average of Standard Hour: 08</a:t>
            </a:r>
          </a:p>
          <a:p>
            <a:r>
              <a:rPr lang="en-IN" dirty="0"/>
              <a:t>Average of Performance Rating: 3.15</a:t>
            </a:r>
          </a:p>
          <a:p>
            <a:r>
              <a:rPr lang="en-IN" dirty="0"/>
              <a:t>Average of Age: 36.92</a:t>
            </a:r>
          </a:p>
        </p:txBody>
      </p:sp>
      <p:pic>
        <p:nvPicPr>
          <p:cNvPr id="4" name="Picture 4" descr="Home - Psyliq">
            <a:extLst>
              <a:ext uri="{FF2B5EF4-FFF2-40B4-BE49-F238E27FC236}">
                <a16:creationId xmlns:a16="http://schemas.microsoft.com/office/drawing/2014/main" id="{190AA189-BA4C-10FD-11FE-283A6F9D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0F56-80EA-DFF4-BEDC-A00F2AE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HR Data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D9591-104A-8F2C-D477-24F1371E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132" y="2240787"/>
            <a:ext cx="8139735" cy="4502039"/>
          </a:xfrm>
        </p:spPr>
      </p:pic>
      <p:pic>
        <p:nvPicPr>
          <p:cNvPr id="3" name="Picture 4" descr="Home - Psyliq">
            <a:extLst>
              <a:ext uri="{FF2B5EF4-FFF2-40B4-BE49-F238E27FC236}">
                <a16:creationId xmlns:a16="http://schemas.microsoft.com/office/drawing/2014/main" id="{A4A01440-C161-C916-F93B-C41980AD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62FE-FC85-2DA0-DB94-36D1007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Using Excel, how would you filter the dataset to only show employees aged 30 and above?</a:t>
            </a:r>
            <a:endParaRPr lang="en-IN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9B63A-ED08-A15A-E98B-EE7331C70871}"/>
              </a:ext>
            </a:extLst>
          </p:cNvPr>
          <p:cNvCxnSpPr>
            <a:cxnSpLocks/>
          </p:cNvCxnSpPr>
          <p:nvPr/>
        </p:nvCxnSpPr>
        <p:spPr>
          <a:xfrm>
            <a:off x="5029203" y="393331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ome - Psyliq">
            <a:extLst>
              <a:ext uri="{FF2B5EF4-FFF2-40B4-BE49-F238E27FC236}">
                <a16:creationId xmlns:a16="http://schemas.microsoft.com/office/drawing/2014/main" id="{2B6B9ED8-E3B8-695D-57CC-2CBE51A6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AC4CE2A-AFD2-B55B-9D59-F51617DA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718" y="2341371"/>
            <a:ext cx="7746370" cy="422272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C2C635-C5FD-A94A-4D10-C9C7ADEC3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91" y="3827765"/>
            <a:ext cx="4296369" cy="19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472E-E544-AB24-3EF0-831AF06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Create a pivot table to summarize the average Monthly Income by Job Role.</a:t>
            </a:r>
            <a:endParaRPr lang="en-IN" sz="2400" dirty="0"/>
          </a:p>
        </p:txBody>
      </p:sp>
      <p:pic>
        <p:nvPicPr>
          <p:cNvPr id="10" name="Picture 4" descr="Home - Psyliq">
            <a:extLst>
              <a:ext uri="{FF2B5EF4-FFF2-40B4-BE49-F238E27FC236}">
                <a16:creationId xmlns:a16="http://schemas.microsoft.com/office/drawing/2014/main" id="{F92BEDCB-197E-4DE5-FF02-5C10F167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478BC8-30AB-60AA-9260-3DB572C98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7818" y="2232512"/>
            <a:ext cx="8196364" cy="4510780"/>
          </a:xfrm>
        </p:spPr>
      </p:pic>
    </p:spTree>
    <p:extLst>
      <p:ext uri="{BB962C8B-B14F-4D97-AF65-F5344CB8AC3E}">
        <p14:creationId xmlns:p14="http://schemas.microsoft.com/office/powerpoint/2010/main" val="23267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7A32-56A4-8D63-F062-DE6A04AC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Apply conditional formatting to highlight employees with Monthly Income above the company's average income. </a:t>
            </a:r>
            <a:endParaRPr lang="en-IN" sz="2400" dirty="0"/>
          </a:p>
        </p:txBody>
      </p:sp>
      <p:pic>
        <p:nvPicPr>
          <p:cNvPr id="14" name="Picture 4" descr="Home - Psyliq">
            <a:extLst>
              <a:ext uri="{FF2B5EF4-FFF2-40B4-BE49-F238E27FC236}">
                <a16:creationId xmlns:a16="http://schemas.microsoft.com/office/drawing/2014/main" id="{530ED296-AD4E-26B0-1BA0-DD981F9E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EFE2F0-86DE-C060-AFF2-849CEBEF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9179" y="2329033"/>
            <a:ext cx="8134942" cy="4463833"/>
          </a:xfrm>
        </p:spPr>
      </p:pic>
    </p:spTree>
    <p:extLst>
      <p:ext uri="{BB962C8B-B14F-4D97-AF65-F5344CB8AC3E}">
        <p14:creationId xmlns:p14="http://schemas.microsoft.com/office/powerpoint/2010/main" val="306286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29C9-0F11-BB06-C7D2-2B8CBEF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4. Create a bar chart in Excel to visualize the distribution of employee age</a:t>
            </a:r>
            <a:endParaRPr lang="en-IN" sz="2400" dirty="0"/>
          </a:p>
        </p:txBody>
      </p:sp>
      <p:pic>
        <p:nvPicPr>
          <p:cNvPr id="10" name="Picture 4" descr="Home - Psyliq">
            <a:extLst>
              <a:ext uri="{FF2B5EF4-FFF2-40B4-BE49-F238E27FC236}">
                <a16:creationId xmlns:a16="http://schemas.microsoft.com/office/drawing/2014/main" id="{E0A4CA81-A74E-F5EC-C6B8-BD0C30BE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88A1CA-6E7B-D103-E685-DD860947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8207" y="2268219"/>
            <a:ext cx="8126769" cy="4455113"/>
          </a:xfrm>
        </p:spPr>
      </p:pic>
    </p:spTree>
    <p:extLst>
      <p:ext uri="{BB962C8B-B14F-4D97-AF65-F5344CB8AC3E}">
        <p14:creationId xmlns:p14="http://schemas.microsoft.com/office/powerpoint/2010/main" val="36497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983B-2AFD-F1E6-457F-35DDFE43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5. Identify and clean any missing or inconsistent data in the "Department" column.</a:t>
            </a:r>
            <a:endParaRPr lang="en-IN" sz="2400" dirty="0"/>
          </a:p>
        </p:txBody>
      </p:sp>
      <p:pic>
        <p:nvPicPr>
          <p:cNvPr id="10" name="Picture 4" descr="Home - Psyliq">
            <a:extLst>
              <a:ext uri="{FF2B5EF4-FFF2-40B4-BE49-F238E27FC236}">
                <a16:creationId xmlns:a16="http://schemas.microsoft.com/office/drawing/2014/main" id="{E46235AB-B096-E7E7-924C-7487E29F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103900"/>
            <a:ext cx="1432560" cy="488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AD32AC-76CA-731C-9B7F-4186FF86D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3275" y="2259076"/>
            <a:ext cx="8145449" cy="44526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97A96B-A4A8-EDA9-0489-C2807131E68F}"/>
              </a:ext>
            </a:extLst>
          </p:cNvPr>
          <p:cNvSpPr txBox="1"/>
          <p:nvPr/>
        </p:nvSpPr>
        <p:spPr>
          <a:xfrm>
            <a:off x="10168724" y="6149202"/>
            <a:ext cx="19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 missing Data</a:t>
            </a:r>
          </a:p>
          <a:p>
            <a:r>
              <a:rPr lang="en-IN" sz="14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39443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Diabetes Prediction</Template>
  <TotalTime>20</TotalTime>
  <Words>481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2</vt:lpstr>
      <vt:lpstr>Quotable</vt:lpstr>
      <vt:lpstr>HR Data Analysis</vt:lpstr>
      <vt:lpstr>Objectives</vt:lpstr>
      <vt:lpstr>Key Insights</vt:lpstr>
      <vt:lpstr>HR Data Analysis Dashboard</vt:lpstr>
      <vt:lpstr>1. Using Excel, how would you filter the dataset to only show employees aged 30 and above?</vt:lpstr>
      <vt:lpstr>2. Create a pivot table to summarize the average Monthly Income by Job Role.</vt:lpstr>
      <vt:lpstr>3. Apply conditional formatting to highlight employees with Monthly Income above the company's average income. </vt:lpstr>
      <vt:lpstr>4. Create a bar chart in Excel to visualize the distribution of employee age</vt:lpstr>
      <vt:lpstr>5. Identify and clean any missing or inconsistent data in the "Department" column.</vt:lpstr>
      <vt:lpstr>6. In Power BI, establish a relationship between the "EmployeeID" in the employee data and the "EmployeeID" in the time tracking data. </vt:lpstr>
      <vt:lpstr>7. Using DAX, create a calculated column that calculates the average years an employee has spent with their current manager. </vt:lpstr>
      <vt:lpstr>8. Using Excel, create a pivot table that displays the count of employees in each Marital Status category, segmented by Department.</vt:lpstr>
      <vt:lpstr>9. Apply conditional formatting to highlight employees with both above-average Monthly Income and above-average Job Satisfaction.</vt:lpstr>
      <vt:lpstr>10.In Power BI, create a line chart that visualizes the trend of Employee Attrition over the years.</vt:lpstr>
      <vt:lpstr>11. Describe how you would create a star schema for this dataset, explaining the benefits of doing so.</vt:lpstr>
      <vt:lpstr>Benefits of Star Schema</vt:lpstr>
      <vt:lpstr>12. Using DAX, calculate the rolling 3-month average of Monthly Income for each employee.</vt:lpstr>
      <vt:lpstr>13. Create a hierarchy in Power BI that allows users to drill down from Department to Job Role to further narrow their analysis. </vt:lpstr>
      <vt:lpstr>14. How can you set up parameterized queries in Power BI to allow users to filter data based on the Distance from Home column?</vt:lpstr>
      <vt:lpstr>15. In Excel, calculate the total Monthly Income for each Department, considering only the employees with a Job Level greater than or equal to 3.</vt:lpstr>
      <vt:lpstr>16. Explain how to perform a What-If analysis in Excel to understand the impact of a 10% increase in Percent Salary Hike on Monthly Income.</vt:lpstr>
      <vt:lpstr>17. Verify if the data adheres to a predefined schema. What actions would you take if you find inconsistencies?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</dc:title>
  <dc:creator>Goutham Kumar Aare</dc:creator>
  <cp:lastModifiedBy>Goutham Kumar Aare</cp:lastModifiedBy>
  <cp:revision>2</cp:revision>
  <dcterms:created xsi:type="dcterms:W3CDTF">2024-04-26T05:42:55Z</dcterms:created>
  <dcterms:modified xsi:type="dcterms:W3CDTF">2024-04-26T06:03:20Z</dcterms:modified>
</cp:coreProperties>
</file>