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6bc1fa34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6bc1fa34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6bc1fa34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6bc1fa3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bc1fa34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bc1fa34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6bc1fa34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6bc1fa34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6bc1fa34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6bc1fa34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6bc1fa34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6bc1fa34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6bc1fa34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6bc1fa34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6bc1fa3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6bc1fa3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6bc1fa34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6bc1fa34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6bc1fa34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6bc1fa34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a0a0e5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a0a0e5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6bc1fa34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6bc1fa34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6bc1fa3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6bc1fa3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a0a0e5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a0a0e5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a0a0e5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a0a0e5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a0a0e55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a0a0e55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bc1fa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bc1fa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bc1fa3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bc1fa3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bc1fa3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bc1fa3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bc1fa3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6bc1fa3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koryakinp/chess-positions" TargetMode="External"/><Relationship Id="rId4" Type="http://schemas.openxmlformats.org/officeDocument/2006/relationships/hyperlink" Target="https://learnopencv.com/understanding-alexnet/" TargetMode="External"/><Relationship Id="rId5" Type="http://schemas.openxmlformats.org/officeDocument/2006/relationships/hyperlink" Target="https://github.com/LukaTri/Chess-Piece-Threat-Detection" TargetMode="External"/><Relationship Id="rId6" Type="http://schemas.openxmlformats.org/officeDocument/2006/relationships/hyperlink" Target="http://cs231n.stanford.edu/reports/2015/pdfs/ConvChess.pdf" TargetMode="External"/><Relationship Id="rId7" Type="http://schemas.openxmlformats.org/officeDocument/2006/relationships/hyperlink" Target="https://python-chess.readthedocs.io/en/late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Chess Captures with CNNs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Luka Trikha | DMC435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Do It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Turns out, analyzing endangered chess piece was </a:t>
            </a:r>
            <a:r>
              <a:rPr lang="en"/>
              <a:t>extremely</a:t>
            </a:r>
            <a:r>
              <a:rPr lang="en"/>
              <a:t> complicated for a CNN to accomplish.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the best-outcome piece was also difficult (but manageable) to do with a CNN.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in all, it was super hard.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idea was based off of a research paper by Stanford University.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 am just a junior at Goucher College.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do?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which Player Piece was Endangered Using a CNN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no datasets available on just a list of random chess position that I could sample from.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did, however, find one dataset that had images of randomly </a:t>
            </a:r>
            <a:r>
              <a:rPr lang="en"/>
              <a:t>generated</a:t>
            </a:r>
            <a:r>
              <a:rPr lang="en"/>
              <a:t> chess positions for a completely different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decided to download that, as the titles of all the images were written in FEN notation–that is what I needed.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11700" y="1200150"/>
            <a:ext cx="4260300" cy="18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 notation is chess game-state expression that can represent any chess board configuration at any given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rR6/KB6/6R1/4k3/3n4/8/8/4n3</a:t>
            </a:r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(cont.)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175" y="1017725"/>
            <a:ext cx="3551126" cy="355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(cont.)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 with the data was there was 100,000 .jpeg images, and I only needed the titles of the images…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Had to parse through the entire file, just obtaining the file names and concatenating to text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issue is that the text file was in the format: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rR6-KB6-6R1-4k3-3n4-8-8-4n3.jpeg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Instead of: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rR6/KB6/6R1/4k3/3n4/8/8/4n3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Models Used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3-Layer CNN with 1 Dense output: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Leaky ReLU on all CNNs.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Padding is same.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Kernel size is 4 on all CNNs.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Filters go from 128, 128, 32.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Dense layer is a 6-neuron output with a softmax activation function.</a:t>
            </a:r>
            <a:endParaRPr/>
          </a:p>
        </p:txBody>
      </p:sp>
      <p:sp>
        <p:nvSpPr>
          <p:cNvPr id="217" name="Google Shape;217;p2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Models Used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3-Layer CNN with 1 Dense output: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Leaky ReLU on all CNNs.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Padding is same.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Kernel size is 4 on all CNNs.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Filters go from 128, 128, 32.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Dense layer is a 6-neuron output with a softmax activation function.</a:t>
            </a:r>
            <a:endParaRPr/>
          </a:p>
        </p:txBody>
      </p:sp>
      <p:sp>
        <p:nvSpPr>
          <p:cNvPr id="224" name="Google Shape;224;p2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Makeshift AlexNet  Model: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Five CNNs with varying hyperparameters.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Pooling with varying filter sizes.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Dropout of 40%.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Batch Normalization.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Dense Layers, two with ReLU activations, and the final one with a softmax.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AlexNet?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TLDR: Depth and complex model seemed to prove valuable with accuracy at the cost of being </a:t>
            </a:r>
            <a:r>
              <a:rPr lang="en"/>
              <a:t>extremely</a:t>
            </a:r>
            <a:r>
              <a:rPr lang="en"/>
              <a:t> computationally taxing.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= 16.29%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= 52.90%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overfitting or underfitting.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Stopped because of early stopping while monitoring Validation Loss</a:t>
            </a:r>
            <a:endParaRPr/>
          </a:p>
        </p:txBody>
      </p:sp>
      <p:sp>
        <p:nvSpPr>
          <p:cNvPr id="236" name="Google Shape;23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Outcomes: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Model: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= 39.37%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= 40.32%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Overfitted with validation.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Stopped because of early stopping while monitoring Validation Loss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Original Idea?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did what was Expected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Identifying chess positions with a CNN is hard.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giving any heuristics, it was really learning blindly.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possible, however </a:t>
            </a:r>
            <a:r>
              <a:rPr lang="en"/>
              <a:t>extremely</a:t>
            </a:r>
            <a:r>
              <a:rPr lang="en"/>
              <a:t> challenging. It has been done before.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Credits: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Kaggle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AlexNet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Stanford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Chess API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11700" y="445025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Create Two Chess Bots with Two Different Models to Compete with One Another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262" y="1311425"/>
            <a:ext cx="4229479" cy="32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311700" y="445025"/>
            <a:ext cx="8520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Two Chess Bots with Two Different Models to Compete with One Another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311700" y="1330025"/>
            <a:ext cx="39999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Reinforcement Learning Agent: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 from a chess environment.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not need to learn the rules, since rules are contained in the environment.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learn from previously recorded full games.</a:t>
            </a:r>
            <a:endParaRPr/>
          </a:p>
        </p:txBody>
      </p:sp>
      <p:sp>
        <p:nvSpPr>
          <p:cNvPr id="147" name="Google Shape;147;p16"/>
          <p:cNvSpPr txBox="1"/>
          <p:nvPr>
            <p:ph idx="2" type="body"/>
          </p:nvPr>
        </p:nvSpPr>
        <p:spPr>
          <a:xfrm>
            <a:off x="4832400" y="1330075"/>
            <a:ext cx="39999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11700" y="445025"/>
            <a:ext cx="8520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Two Chess Bots with Two Different Models to Compete with One Another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11700" y="1330025"/>
            <a:ext cx="39999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Reinforcement Learning Agent: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 from a chess environment.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not need to learn the rules, since rules are contained in the environment.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learn from previously recorded full games.</a:t>
            </a:r>
            <a:endParaRPr/>
          </a:p>
        </p:txBody>
      </p:sp>
      <p:sp>
        <p:nvSpPr>
          <p:cNvPr id="154" name="Google Shape;154;p17"/>
          <p:cNvSpPr txBox="1"/>
          <p:nvPr>
            <p:ph idx="2" type="body"/>
          </p:nvPr>
        </p:nvSpPr>
        <p:spPr>
          <a:xfrm>
            <a:off x="4832400" y="1330075"/>
            <a:ext cx="39999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Move Selector: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which piece is in most danger.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that piece to move.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where is the best potential spot to go 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Didn’t Do that?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 Too Hard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two </a:t>
            </a:r>
            <a:r>
              <a:rPr lang="en"/>
              <a:t>separate</a:t>
            </a:r>
            <a:r>
              <a:rPr lang="en"/>
              <a:t> models is time consuming.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Both on me and computer.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 many hyperparameters to think about.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lot of ML theory in both models that we have not discussed.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</a:t>
            </a:r>
            <a:r>
              <a:rPr lang="en"/>
              <a:t>non-traditional</a:t>
            </a:r>
            <a:r>
              <a:rPr lang="en"/>
              <a:t> approaches to CNN.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Different types of RL.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Idea: Only Focus on CNN Model to Predict Most-</a:t>
            </a:r>
            <a:r>
              <a:rPr lang="en"/>
              <a:t>Endangered</a:t>
            </a:r>
            <a:r>
              <a:rPr lang="en"/>
              <a:t> Piece and Move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