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83" r:id="rId5"/>
    <p:sldId id="264" r:id="rId6"/>
    <p:sldId id="281" r:id="rId7"/>
    <p:sldId id="282" r:id="rId8"/>
    <p:sldId id="284" r:id="rId9"/>
    <p:sldId id="260" r:id="rId10"/>
    <p:sldId id="285" r:id="rId11"/>
    <p:sldId id="268" r:id="rId12"/>
    <p:sldId id="258" r:id="rId13"/>
    <p:sldId id="269" r:id="rId14"/>
    <p:sldId id="271" r:id="rId15"/>
    <p:sldId id="272" r:id="rId16"/>
    <p:sldId id="270" r:id="rId17"/>
    <p:sldId id="273" r:id="rId18"/>
    <p:sldId id="274" r:id="rId19"/>
    <p:sldId id="275" r:id="rId20"/>
    <p:sldId id="276" r:id="rId21"/>
    <p:sldId id="277" r:id="rId22"/>
    <p:sldId id="278" r:id="rId23"/>
    <p:sldId id="279" r:id="rId24"/>
    <p:sldId id="280"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404040"/>
    <a:srgbClr val="7030A0"/>
    <a:srgbClr val="00B0F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showGuides="1">
      <p:cViewPr varScale="1">
        <p:scale>
          <a:sx n="70" d="100"/>
          <a:sy n="70" d="100"/>
        </p:scale>
        <p:origin x="618" y="72"/>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8EF4F-9A86-4763-800F-6175131B4C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61CD9C4E-03BC-4099-9D67-DCD8514A5BA4}">
      <dgm:prSet/>
      <dgm:spPr/>
      <dgm:t>
        <a:bodyPr/>
        <a:lstStyle/>
        <a:p>
          <a:pPr rtl="0"/>
          <a:r>
            <a:rPr lang="fr-FR" dirty="0" smtClean="0"/>
            <a:t>Enregistrer convenablement une article</a:t>
          </a:r>
          <a:endParaRPr lang="fr-FR" dirty="0"/>
        </a:p>
      </dgm:t>
    </dgm:pt>
    <dgm:pt modelId="{082F78EF-70E9-453A-B543-299903DD6BA3}" type="parTrans" cxnId="{36751242-3F79-4FE4-BD96-D1E6CD5036ED}">
      <dgm:prSet/>
      <dgm:spPr/>
      <dgm:t>
        <a:bodyPr/>
        <a:lstStyle/>
        <a:p>
          <a:endParaRPr lang="fr-FR"/>
        </a:p>
      </dgm:t>
    </dgm:pt>
    <dgm:pt modelId="{B6FBCE11-B1B9-4AF1-B61F-8EAEE50CF772}" type="sibTrans" cxnId="{36751242-3F79-4FE4-BD96-D1E6CD5036ED}">
      <dgm:prSet/>
      <dgm:spPr/>
      <dgm:t>
        <a:bodyPr/>
        <a:lstStyle/>
        <a:p>
          <a:endParaRPr lang="fr-FR"/>
        </a:p>
      </dgm:t>
    </dgm:pt>
    <dgm:pt modelId="{5FE29EAA-9289-4DF2-8572-29A1B34BE729}">
      <dgm:prSet/>
      <dgm:spPr/>
      <dgm:t>
        <a:bodyPr/>
        <a:lstStyle/>
        <a:p>
          <a:pPr rtl="0"/>
          <a:r>
            <a:rPr lang="fr-FR" dirty="0" smtClean="0"/>
            <a:t>Gérer plusieurs unités de stockage</a:t>
          </a:r>
          <a:endParaRPr lang="fr-FR" dirty="0"/>
        </a:p>
      </dgm:t>
    </dgm:pt>
    <dgm:pt modelId="{E102948C-27BD-403A-AC7E-4206FE084C9B}" type="parTrans" cxnId="{ED23CB87-CF8E-4C70-9497-F23A6C8D7A9A}">
      <dgm:prSet/>
      <dgm:spPr/>
      <dgm:t>
        <a:bodyPr/>
        <a:lstStyle/>
        <a:p>
          <a:endParaRPr lang="fr-FR"/>
        </a:p>
      </dgm:t>
    </dgm:pt>
    <dgm:pt modelId="{616F5EAC-92DD-4448-8913-6721768FBC2E}" type="sibTrans" cxnId="{ED23CB87-CF8E-4C70-9497-F23A6C8D7A9A}">
      <dgm:prSet/>
      <dgm:spPr/>
      <dgm:t>
        <a:bodyPr/>
        <a:lstStyle/>
        <a:p>
          <a:endParaRPr lang="fr-FR"/>
        </a:p>
      </dgm:t>
    </dgm:pt>
    <dgm:pt modelId="{500F2325-0463-4FDE-8A6D-2F2B29FF0DAC}">
      <dgm:prSet/>
      <dgm:spPr/>
      <dgm:t>
        <a:bodyPr/>
        <a:lstStyle/>
        <a:p>
          <a:pPr rtl="0"/>
          <a:r>
            <a:rPr lang="fr-FR" dirty="0" smtClean="0"/>
            <a:t>Activer/Désactiver le suivi des stocks</a:t>
          </a:r>
          <a:endParaRPr lang="fr-FR" dirty="0"/>
        </a:p>
      </dgm:t>
    </dgm:pt>
    <dgm:pt modelId="{04537DA6-4B9F-4F3F-B808-3D819E8C08A5}" type="parTrans" cxnId="{FB6F2B1C-4220-4314-BADE-D3A16BA56431}">
      <dgm:prSet/>
      <dgm:spPr/>
      <dgm:t>
        <a:bodyPr/>
        <a:lstStyle/>
        <a:p>
          <a:endParaRPr lang="fr-FR"/>
        </a:p>
      </dgm:t>
    </dgm:pt>
    <dgm:pt modelId="{D7EF779D-3E3C-4B19-9E99-6EBC23D5FAF1}" type="sibTrans" cxnId="{FB6F2B1C-4220-4314-BADE-D3A16BA56431}">
      <dgm:prSet/>
      <dgm:spPr/>
      <dgm:t>
        <a:bodyPr/>
        <a:lstStyle/>
        <a:p>
          <a:endParaRPr lang="fr-FR"/>
        </a:p>
      </dgm:t>
    </dgm:pt>
    <dgm:pt modelId="{1BE1CAC7-E53B-4C92-A7D3-22DFFFF9F157}">
      <dgm:prSet/>
      <dgm:spPr/>
      <dgm:t>
        <a:bodyPr/>
        <a:lstStyle/>
        <a:p>
          <a:pPr rtl="0"/>
          <a:r>
            <a:rPr lang="fr-FR" dirty="0" smtClean="0"/>
            <a:t>Paramétrer les taxes</a:t>
          </a:r>
          <a:endParaRPr lang="fr-FR" dirty="0"/>
        </a:p>
      </dgm:t>
    </dgm:pt>
    <dgm:pt modelId="{51871918-87E5-4CDD-8321-AE61BA4F948D}" type="parTrans" cxnId="{6444E0A5-9513-455E-9B5E-CB933A601998}">
      <dgm:prSet/>
      <dgm:spPr/>
      <dgm:t>
        <a:bodyPr/>
        <a:lstStyle/>
        <a:p>
          <a:endParaRPr lang="fr-FR"/>
        </a:p>
      </dgm:t>
    </dgm:pt>
    <dgm:pt modelId="{2C036FA2-B683-4B03-B85A-13FCE25245C8}" type="sibTrans" cxnId="{6444E0A5-9513-455E-9B5E-CB933A601998}">
      <dgm:prSet/>
      <dgm:spPr/>
      <dgm:t>
        <a:bodyPr/>
        <a:lstStyle/>
        <a:p>
          <a:endParaRPr lang="fr-FR"/>
        </a:p>
      </dgm:t>
    </dgm:pt>
    <dgm:pt modelId="{DD85A524-E5E9-4938-BEA7-EF7C2EAA5249}">
      <dgm:prSet/>
      <dgm:spPr/>
      <dgm:t>
        <a:bodyPr/>
        <a:lstStyle/>
        <a:p>
          <a:pPr rtl="0"/>
          <a:r>
            <a:rPr lang="fr-FR" dirty="0" smtClean="0"/>
            <a:t>Maitriser le prix moyen pondéré</a:t>
          </a:r>
          <a:endParaRPr lang="fr-FR" dirty="0"/>
        </a:p>
      </dgm:t>
    </dgm:pt>
    <dgm:pt modelId="{3CCFAC7E-7565-4DE3-AAF4-41BD6FA923CB}" type="parTrans" cxnId="{E5D7CDA8-5FAB-4E10-A526-98DCC400C846}">
      <dgm:prSet/>
      <dgm:spPr/>
      <dgm:t>
        <a:bodyPr/>
        <a:lstStyle/>
        <a:p>
          <a:endParaRPr lang="fr-FR"/>
        </a:p>
      </dgm:t>
    </dgm:pt>
    <dgm:pt modelId="{2FFA8C2C-7634-4F3F-89C4-A26A7F97C36F}" type="sibTrans" cxnId="{E5D7CDA8-5FAB-4E10-A526-98DCC400C846}">
      <dgm:prSet/>
      <dgm:spPr/>
      <dgm:t>
        <a:bodyPr/>
        <a:lstStyle/>
        <a:p>
          <a:endParaRPr lang="fr-FR"/>
        </a:p>
      </dgm:t>
    </dgm:pt>
    <dgm:pt modelId="{3304CB5D-E169-47CE-87BF-0CA267CF408B}">
      <dgm:prSet/>
      <dgm:spPr/>
      <dgm:t>
        <a:bodyPr/>
        <a:lstStyle/>
        <a:p>
          <a:pPr rtl="0"/>
          <a:r>
            <a:rPr lang="fr-FR" b="0" dirty="0" smtClean="0"/>
            <a:t>Activer la gestion par lot</a:t>
          </a:r>
          <a:endParaRPr lang="fr-FR" b="0" dirty="0"/>
        </a:p>
      </dgm:t>
    </dgm:pt>
    <dgm:pt modelId="{EAD64484-BA1D-4D31-A1E1-47C8B6C8015F}" type="parTrans" cxnId="{B84561AF-B737-4C92-B50E-842CAF322957}">
      <dgm:prSet/>
      <dgm:spPr/>
      <dgm:t>
        <a:bodyPr/>
        <a:lstStyle/>
        <a:p>
          <a:endParaRPr lang="fr-FR"/>
        </a:p>
      </dgm:t>
    </dgm:pt>
    <dgm:pt modelId="{EE2B64AB-1D87-4232-A974-3A544E7F2305}" type="sibTrans" cxnId="{B84561AF-B737-4C92-B50E-842CAF322957}">
      <dgm:prSet/>
      <dgm:spPr/>
      <dgm:t>
        <a:bodyPr/>
        <a:lstStyle/>
        <a:p>
          <a:endParaRPr lang="fr-FR"/>
        </a:p>
      </dgm:t>
    </dgm:pt>
    <dgm:pt modelId="{05C59296-D0DE-4063-B561-4292C9DDF11F}" type="pres">
      <dgm:prSet presAssocID="{ABA8EF4F-9A86-4763-800F-6175131B4C7C}" presName="linear" presStyleCnt="0">
        <dgm:presLayoutVars>
          <dgm:animLvl val="lvl"/>
          <dgm:resizeHandles val="exact"/>
        </dgm:presLayoutVars>
      </dgm:prSet>
      <dgm:spPr/>
      <dgm:t>
        <a:bodyPr/>
        <a:lstStyle/>
        <a:p>
          <a:endParaRPr lang="fr-FR"/>
        </a:p>
      </dgm:t>
    </dgm:pt>
    <dgm:pt modelId="{676A3DCA-494F-4ECE-9532-D49AA1258AB1}" type="pres">
      <dgm:prSet presAssocID="{61CD9C4E-03BC-4099-9D67-DCD8514A5BA4}" presName="parentText" presStyleLbl="node1" presStyleIdx="0" presStyleCnt="6">
        <dgm:presLayoutVars>
          <dgm:chMax val="0"/>
          <dgm:bulletEnabled val="1"/>
        </dgm:presLayoutVars>
      </dgm:prSet>
      <dgm:spPr/>
      <dgm:t>
        <a:bodyPr/>
        <a:lstStyle/>
        <a:p>
          <a:endParaRPr lang="fr-FR"/>
        </a:p>
      </dgm:t>
    </dgm:pt>
    <dgm:pt modelId="{16C02616-DC18-4D98-8D2B-16CB29B42307}" type="pres">
      <dgm:prSet presAssocID="{B6FBCE11-B1B9-4AF1-B61F-8EAEE50CF772}" presName="spacer" presStyleCnt="0"/>
      <dgm:spPr/>
    </dgm:pt>
    <dgm:pt modelId="{509F740A-3C61-455D-9523-4974B46652DD}" type="pres">
      <dgm:prSet presAssocID="{5FE29EAA-9289-4DF2-8572-29A1B34BE729}" presName="parentText" presStyleLbl="node1" presStyleIdx="1" presStyleCnt="6">
        <dgm:presLayoutVars>
          <dgm:chMax val="0"/>
          <dgm:bulletEnabled val="1"/>
        </dgm:presLayoutVars>
      </dgm:prSet>
      <dgm:spPr/>
      <dgm:t>
        <a:bodyPr/>
        <a:lstStyle/>
        <a:p>
          <a:endParaRPr lang="fr-FR"/>
        </a:p>
      </dgm:t>
    </dgm:pt>
    <dgm:pt modelId="{9F98A2BF-156D-43B7-8191-378EBADE29C3}" type="pres">
      <dgm:prSet presAssocID="{616F5EAC-92DD-4448-8913-6721768FBC2E}" presName="spacer" presStyleCnt="0"/>
      <dgm:spPr/>
    </dgm:pt>
    <dgm:pt modelId="{4B5D18B3-8463-4F72-95B5-772C8FF9B9E1}" type="pres">
      <dgm:prSet presAssocID="{500F2325-0463-4FDE-8A6D-2F2B29FF0DAC}" presName="parentText" presStyleLbl="node1" presStyleIdx="2" presStyleCnt="6">
        <dgm:presLayoutVars>
          <dgm:chMax val="0"/>
          <dgm:bulletEnabled val="1"/>
        </dgm:presLayoutVars>
      </dgm:prSet>
      <dgm:spPr/>
      <dgm:t>
        <a:bodyPr/>
        <a:lstStyle/>
        <a:p>
          <a:endParaRPr lang="fr-FR"/>
        </a:p>
      </dgm:t>
    </dgm:pt>
    <dgm:pt modelId="{325A976E-91D8-474C-AAC7-EFF8A61C1D6B}" type="pres">
      <dgm:prSet presAssocID="{D7EF779D-3E3C-4B19-9E99-6EBC23D5FAF1}" presName="spacer" presStyleCnt="0"/>
      <dgm:spPr/>
    </dgm:pt>
    <dgm:pt modelId="{10E970B0-5EE2-4624-9E46-37195B8C2B11}" type="pres">
      <dgm:prSet presAssocID="{3304CB5D-E169-47CE-87BF-0CA267CF408B}" presName="parentText" presStyleLbl="node1" presStyleIdx="3" presStyleCnt="6">
        <dgm:presLayoutVars>
          <dgm:chMax val="0"/>
          <dgm:bulletEnabled val="1"/>
        </dgm:presLayoutVars>
      </dgm:prSet>
      <dgm:spPr/>
      <dgm:t>
        <a:bodyPr/>
        <a:lstStyle/>
        <a:p>
          <a:endParaRPr lang="fr-FR"/>
        </a:p>
      </dgm:t>
    </dgm:pt>
    <dgm:pt modelId="{34151F3F-0696-4E22-ADF2-A3E93DE568A0}" type="pres">
      <dgm:prSet presAssocID="{EE2B64AB-1D87-4232-A974-3A544E7F2305}" presName="spacer" presStyleCnt="0"/>
      <dgm:spPr/>
    </dgm:pt>
    <dgm:pt modelId="{0F5F508F-262F-4EA6-9621-D8976C7539E3}" type="pres">
      <dgm:prSet presAssocID="{1BE1CAC7-E53B-4C92-A7D3-22DFFFF9F157}" presName="parentText" presStyleLbl="node1" presStyleIdx="4" presStyleCnt="6">
        <dgm:presLayoutVars>
          <dgm:chMax val="0"/>
          <dgm:bulletEnabled val="1"/>
        </dgm:presLayoutVars>
      </dgm:prSet>
      <dgm:spPr/>
      <dgm:t>
        <a:bodyPr/>
        <a:lstStyle/>
        <a:p>
          <a:endParaRPr lang="fr-FR"/>
        </a:p>
      </dgm:t>
    </dgm:pt>
    <dgm:pt modelId="{13840CA8-2859-4949-9BE9-5F445B168361}" type="pres">
      <dgm:prSet presAssocID="{2C036FA2-B683-4B03-B85A-13FCE25245C8}" presName="spacer" presStyleCnt="0"/>
      <dgm:spPr/>
    </dgm:pt>
    <dgm:pt modelId="{C0FBF37F-676B-4246-8533-79369FBD0E27}" type="pres">
      <dgm:prSet presAssocID="{DD85A524-E5E9-4938-BEA7-EF7C2EAA5249}" presName="parentText" presStyleLbl="node1" presStyleIdx="5" presStyleCnt="6">
        <dgm:presLayoutVars>
          <dgm:chMax val="0"/>
          <dgm:bulletEnabled val="1"/>
        </dgm:presLayoutVars>
      </dgm:prSet>
      <dgm:spPr/>
      <dgm:t>
        <a:bodyPr/>
        <a:lstStyle/>
        <a:p>
          <a:endParaRPr lang="fr-FR"/>
        </a:p>
      </dgm:t>
    </dgm:pt>
  </dgm:ptLst>
  <dgm:cxnLst>
    <dgm:cxn modelId="{AA86B46E-BC2D-4772-BB55-AA097272D345}" type="presOf" srcId="{1BE1CAC7-E53B-4C92-A7D3-22DFFFF9F157}" destId="{0F5F508F-262F-4EA6-9621-D8976C7539E3}" srcOrd="0" destOrd="0" presId="urn:microsoft.com/office/officeart/2005/8/layout/vList2"/>
    <dgm:cxn modelId="{22F1DE8C-159E-4A4A-9EC3-CB6AD6B04B99}" type="presOf" srcId="{61CD9C4E-03BC-4099-9D67-DCD8514A5BA4}" destId="{676A3DCA-494F-4ECE-9532-D49AA1258AB1}" srcOrd="0" destOrd="0" presId="urn:microsoft.com/office/officeart/2005/8/layout/vList2"/>
    <dgm:cxn modelId="{6444E0A5-9513-455E-9B5E-CB933A601998}" srcId="{ABA8EF4F-9A86-4763-800F-6175131B4C7C}" destId="{1BE1CAC7-E53B-4C92-A7D3-22DFFFF9F157}" srcOrd="4" destOrd="0" parTransId="{51871918-87E5-4CDD-8321-AE61BA4F948D}" sibTransId="{2C036FA2-B683-4B03-B85A-13FCE25245C8}"/>
    <dgm:cxn modelId="{95499F19-0579-41E0-B7ED-E9654540CEC7}" type="presOf" srcId="{3304CB5D-E169-47CE-87BF-0CA267CF408B}" destId="{10E970B0-5EE2-4624-9E46-37195B8C2B11}" srcOrd="0" destOrd="0" presId="urn:microsoft.com/office/officeart/2005/8/layout/vList2"/>
    <dgm:cxn modelId="{FB6F2B1C-4220-4314-BADE-D3A16BA56431}" srcId="{ABA8EF4F-9A86-4763-800F-6175131B4C7C}" destId="{500F2325-0463-4FDE-8A6D-2F2B29FF0DAC}" srcOrd="2" destOrd="0" parTransId="{04537DA6-4B9F-4F3F-B808-3D819E8C08A5}" sibTransId="{D7EF779D-3E3C-4B19-9E99-6EBC23D5FAF1}"/>
    <dgm:cxn modelId="{AEB34102-1564-4F0D-B26D-4D64A15371C8}" type="presOf" srcId="{DD85A524-E5E9-4938-BEA7-EF7C2EAA5249}" destId="{C0FBF37F-676B-4246-8533-79369FBD0E27}" srcOrd="0" destOrd="0" presId="urn:microsoft.com/office/officeart/2005/8/layout/vList2"/>
    <dgm:cxn modelId="{E130BEC5-8B39-4D46-B3E7-D2B67D300656}" type="presOf" srcId="{5FE29EAA-9289-4DF2-8572-29A1B34BE729}" destId="{509F740A-3C61-455D-9523-4974B46652DD}" srcOrd="0" destOrd="0" presId="urn:microsoft.com/office/officeart/2005/8/layout/vList2"/>
    <dgm:cxn modelId="{5AD1F65B-F406-4C41-968E-2643508BB021}" type="presOf" srcId="{500F2325-0463-4FDE-8A6D-2F2B29FF0DAC}" destId="{4B5D18B3-8463-4F72-95B5-772C8FF9B9E1}" srcOrd="0" destOrd="0" presId="urn:microsoft.com/office/officeart/2005/8/layout/vList2"/>
    <dgm:cxn modelId="{36751242-3F79-4FE4-BD96-D1E6CD5036ED}" srcId="{ABA8EF4F-9A86-4763-800F-6175131B4C7C}" destId="{61CD9C4E-03BC-4099-9D67-DCD8514A5BA4}" srcOrd="0" destOrd="0" parTransId="{082F78EF-70E9-453A-B543-299903DD6BA3}" sibTransId="{B6FBCE11-B1B9-4AF1-B61F-8EAEE50CF772}"/>
    <dgm:cxn modelId="{B84561AF-B737-4C92-B50E-842CAF322957}" srcId="{ABA8EF4F-9A86-4763-800F-6175131B4C7C}" destId="{3304CB5D-E169-47CE-87BF-0CA267CF408B}" srcOrd="3" destOrd="0" parTransId="{EAD64484-BA1D-4D31-A1E1-47C8B6C8015F}" sibTransId="{EE2B64AB-1D87-4232-A974-3A544E7F2305}"/>
    <dgm:cxn modelId="{E5D7CDA8-5FAB-4E10-A526-98DCC400C846}" srcId="{ABA8EF4F-9A86-4763-800F-6175131B4C7C}" destId="{DD85A524-E5E9-4938-BEA7-EF7C2EAA5249}" srcOrd="5" destOrd="0" parTransId="{3CCFAC7E-7565-4DE3-AAF4-41BD6FA923CB}" sibTransId="{2FFA8C2C-7634-4F3F-89C4-A26A7F97C36F}"/>
    <dgm:cxn modelId="{2C69BCD5-256E-43AE-8B64-919F9A8DDFE4}" type="presOf" srcId="{ABA8EF4F-9A86-4763-800F-6175131B4C7C}" destId="{05C59296-D0DE-4063-B561-4292C9DDF11F}" srcOrd="0" destOrd="0" presId="urn:microsoft.com/office/officeart/2005/8/layout/vList2"/>
    <dgm:cxn modelId="{ED23CB87-CF8E-4C70-9497-F23A6C8D7A9A}" srcId="{ABA8EF4F-9A86-4763-800F-6175131B4C7C}" destId="{5FE29EAA-9289-4DF2-8572-29A1B34BE729}" srcOrd="1" destOrd="0" parTransId="{E102948C-27BD-403A-AC7E-4206FE084C9B}" sibTransId="{616F5EAC-92DD-4448-8913-6721768FBC2E}"/>
    <dgm:cxn modelId="{A895DD6D-7B0D-46DA-8AF6-492676937A70}" type="presParOf" srcId="{05C59296-D0DE-4063-B561-4292C9DDF11F}" destId="{676A3DCA-494F-4ECE-9532-D49AA1258AB1}" srcOrd="0" destOrd="0" presId="urn:microsoft.com/office/officeart/2005/8/layout/vList2"/>
    <dgm:cxn modelId="{6C87BB30-3FF1-42B4-8669-20862EE5DAEF}" type="presParOf" srcId="{05C59296-D0DE-4063-B561-4292C9DDF11F}" destId="{16C02616-DC18-4D98-8D2B-16CB29B42307}" srcOrd="1" destOrd="0" presId="urn:microsoft.com/office/officeart/2005/8/layout/vList2"/>
    <dgm:cxn modelId="{7E0977CC-5910-4142-A2A4-13D4D1490D32}" type="presParOf" srcId="{05C59296-D0DE-4063-B561-4292C9DDF11F}" destId="{509F740A-3C61-455D-9523-4974B46652DD}" srcOrd="2" destOrd="0" presId="urn:microsoft.com/office/officeart/2005/8/layout/vList2"/>
    <dgm:cxn modelId="{E11D74C2-3120-444E-9CAE-BCDCE580D8F7}" type="presParOf" srcId="{05C59296-D0DE-4063-B561-4292C9DDF11F}" destId="{9F98A2BF-156D-43B7-8191-378EBADE29C3}" srcOrd="3" destOrd="0" presId="urn:microsoft.com/office/officeart/2005/8/layout/vList2"/>
    <dgm:cxn modelId="{ED97487E-AA2F-4C7C-A60A-78392296C8FD}" type="presParOf" srcId="{05C59296-D0DE-4063-B561-4292C9DDF11F}" destId="{4B5D18B3-8463-4F72-95B5-772C8FF9B9E1}" srcOrd="4" destOrd="0" presId="urn:microsoft.com/office/officeart/2005/8/layout/vList2"/>
    <dgm:cxn modelId="{27C06071-246F-4F24-A0AA-044576ADD569}" type="presParOf" srcId="{05C59296-D0DE-4063-B561-4292C9DDF11F}" destId="{325A976E-91D8-474C-AAC7-EFF8A61C1D6B}" srcOrd="5" destOrd="0" presId="urn:microsoft.com/office/officeart/2005/8/layout/vList2"/>
    <dgm:cxn modelId="{1C99F6A6-92AD-4C1E-A5E1-E7C2C24A671C}" type="presParOf" srcId="{05C59296-D0DE-4063-B561-4292C9DDF11F}" destId="{10E970B0-5EE2-4624-9E46-37195B8C2B11}" srcOrd="6" destOrd="0" presId="urn:microsoft.com/office/officeart/2005/8/layout/vList2"/>
    <dgm:cxn modelId="{0F768185-2865-4061-8596-D653E5271BF4}" type="presParOf" srcId="{05C59296-D0DE-4063-B561-4292C9DDF11F}" destId="{34151F3F-0696-4E22-ADF2-A3E93DE568A0}" srcOrd="7" destOrd="0" presId="urn:microsoft.com/office/officeart/2005/8/layout/vList2"/>
    <dgm:cxn modelId="{7C5EBEA7-3A29-42B7-8A8F-2FF43C6233FA}" type="presParOf" srcId="{05C59296-D0DE-4063-B561-4292C9DDF11F}" destId="{0F5F508F-262F-4EA6-9621-D8976C7539E3}" srcOrd="8" destOrd="0" presId="urn:microsoft.com/office/officeart/2005/8/layout/vList2"/>
    <dgm:cxn modelId="{9E922A42-EB7D-4634-ACE8-EEEA669B72BA}" type="presParOf" srcId="{05C59296-D0DE-4063-B561-4292C9DDF11F}" destId="{13840CA8-2859-4949-9BE9-5F445B168361}" srcOrd="9" destOrd="0" presId="urn:microsoft.com/office/officeart/2005/8/layout/vList2"/>
    <dgm:cxn modelId="{36FB670A-AA05-4BC1-890F-F44278FD4D73}" type="presParOf" srcId="{05C59296-D0DE-4063-B561-4292C9DDF11F}" destId="{C0FBF37F-676B-4246-8533-79369FBD0E27}"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A8EF4F-9A86-4763-800F-6175131B4C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EA656944-A3A1-4DE1-9E2E-3EFD9C4E97A6}">
      <dgm:prSet/>
      <dgm:spPr/>
      <dgm:t>
        <a:bodyPr/>
        <a:lstStyle/>
        <a:p>
          <a:pPr rtl="0"/>
          <a:r>
            <a:rPr lang="fr-FR" smtClean="0"/>
            <a:t>Fixer le prix en fonction du point de vente</a:t>
          </a:r>
          <a:endParaRPr lang="fr-FR" dirty="0"/>
        </a:p>
      </dgm:t>
    </dgm:pt>
    <dgm:pt modelId="{526EA120-EA24-45F1-BFE1-687B99C72C3D}" type="parTrans" cxnId="{B4CD7302-D5DD-4677-859C-67A8BE7C1D31}">
      <dgm:prSet/>
      <dgm:spPr/>
      <dgm:t>
        <a:bodyPr/>
        <a:lstStyle/>
        <a:p>
          <a:endParaRPr lang="fr-FR"/>
        </a:p>
      </dgm:t>
    </dgm:pt>
    <dgm:pt modelId="{272B73D6-434E-40A6-9EA8-1E5C2ADE7A4D}" type="sibTrans" cxnId="{B4CD7302-D5DD-4677-859C-67A8BE7C1D31}">
      <dgm:prSet/>
      <dgm:spPr/>
      <dgm:t>
        <a:bodyPr/>
        <a:lstStyle/>
        <a:p>
          <a:endParaRPr lang="fr-FR"/>
        </a:p>
      </dgm:t>
    </dgm:pt>
    <dgm:pt modelId="{CB3BA2DF-9942-47FE-8EBD-725E9E62DD99}">
      <dgm:prSet/>
      <dgm:spPr/>
      <dgm:t>
        <a:bodyPr/>
        <a:lstStyle/>
        <a:p>
          <a:pPr rtl="0"/>
          <a:r>
            <a:rPr lang="fr-FR" dirty="0" smtClean="0"/>
            <a:t>Fixer les prix limites (Prix minimum de vente, Marge minimale, etc.)</a:t>
          </a:r>
          <a:endParaRPr lang="fr-FR" dirty="0"/>
        </a:p>
      </dgm:t>
    </dgm:pt>
    <dgm:pt modelId="{89E58710-7F12-4237-BFDA-F2FCC5CA053E}" type="parTrans" cxnId="{B171E95B-97B3-444B-8411-F1CE04BC5AFB}">
      <dgm:prSet/>
      <dgm:spPr/>
      <dgm:t>
        <a:bodyPr/>
        <a:lstStyle/>
        <a:p>
          <a:endParaRPr lang="fr-FR"/>
        </a:p>
      </dgm:t>
    </dgm:pt>
    <dgm:pt modelId="{11D440A8-5CE4-48A0-872F-4313BADA6B5E}" type="sibTrans" cxnId="{B171E95B-97B3-444B-8411-F1CE04BC5AFB}">
      <dgm:prSet/>
      <dgm:spPr/>
      <dgm:t>
        <a:bodyPr/>
        <a:lstStyle/>
        <a:p>
          <a:endParaRPr lang="fr-FR"/>
        </a:p>
      </dgm:t>
    </dgm:pt>
    <dgm:pt modelId="{BBD95CFF-198C-4FA1-A959-6AD8B2AA0C70}">
      <dgm:prSet/>
      <dgm:spPr/>
      <dgm:t>
        <a:bodyPr/>
        <a:lstStyle/>
        <a:p>
          <a:pPr rtl="0"/>
          <a:r>
            <a:rPr lang="fr-FR" dirty="0" smtClean="0"/>
            <a:t>Mettre un article en promotion</a:t>
          </a:r>
          <a:endParaRPr lang="fr-FR" dirty="0"/>
        </a:p>
      </dgm:t>
    </dgm:pt>
    <dgm:pt modelId="{0388D6A6-0CA0-4706-B548-6FF141B67A00}" type="parTrans" cxnId="{B5E2CE71-DE6C-4BAF-9E9E-BC1C395A035C}">
      <dgm:prSet/>
      <dgm:spPr/>
      <dgm:t>
        <a:bodyPr/>
        <a:lstStyle/>
        <a:p>
          <a:endParaRPr lang="fr-FR"/>
        </a:p>
      </dgm:t>
    </dgm:pt>
    <dgm:pt modelId="{E177316F-B2EF-4606-8161-B561A91B3EED}" type="sibTrans" cxnId="{B5E2CE71-DE6C-4BAF-9E9E-BC1C395A035C}">
      <dgm:prSet/>
      <dgm:spPr/>
      <dgm:t>
        <a:bodyPr/>
        <a:lstStyle/>
        <a:p>
          <a:endParaRPr lang="fr-FR"/>
        </a:p>
      </dgm:t>
    </dgm:pt>
    <dgm:pt modelId="{498BCCBA-7299-47A4-B988-92946356EC5D}">
      <dgm:prSet/>
      <dgm:spPr/>
      <dgm:t>
        <a:bodyPr/>
        <a:lstStyle/>
        <a:p>
          <a:pPr rtl="0"/>
          <a:r>
            <a:rPr lang="fr-FR" dirty="0" smtClean="0"/>
            <a:t>Comptes de comptabilisation</a:t>
          </a:r>
          <a:endParaRPr lang="fr-FR" dirty="0"/>
        </a:p>
      </dgm:t>
    </dgm:pt>
    <dgm:pt modelId="{D5CDC43E-BBE7-4F4F-9F73-BAD174DBF1F7}" type="parTrans" cxnId="{53A17FBD-1524-4FB8-9A74-27BAB35BF078}">
      <dgm:prSet/>
      <dgm:spPr/>
      <dgm:t>
        <a:bodyPr/>
        <a:lstStyle/>
        <a:p>
          <a:endParaRPr lang="fr-FR"/>
        </a:p>
      </dgm:t>
    </dgm:pt>
    <dgm:pt modelId="{B81F7021-A4CE-43D8-85A1-421F8ABA60C0}" type="sibTrans" cxnId="{53A17FBD-1524-4FB8-9A74-27BAB35BF078}">
      <dgm:prSet/>
      <dgm:spPr/>
      <dgm:t>
        <a:bodyPr/>
        <a:lstStyle/>
        <a:p>
          <a:endParaRPr lang="fr-FR"/>
        </a:p>
      </dgm:t>
    </dgm:pt>
    <dgm:pt modelId="{9BFD3131-FA27-4049-8272-415C2F6BE586}">
      <dgm:prSet/>
      <dgm:spPr/>
      <dgm:t>
        <a:bodyPr/>
        <a:lstStyle/>
        <a:p>
          <a:pPr rtl="0"/>
          <a:r>
            <a:rPr lang="fr-FR" dirty="0" smtClean="0"/>
            <a:t>Codes barres</a:t>
          </a:r>
          <a:endParaRPr lang="fr-FR" dirty="0"/>
        </a:p>
      </dgm:t>
    </dgm:pt>
    <dgm:pt modelId="{AC17C8A7-B574-43DA-8BD2-FD762C4B45BC}" type="parTrans" cxnId="{B36DDDC6-3FDD-4AF1-9321-65D244C48780}">
      <dgm:prSet/>
      <dgm:spPr/>
      <dgm:t>
        <a:bodyPr/>
        <a:lstStyle/>
        <a:p>
          <a:endParaRPr lang="fr-FR"/>
        </a:p>
      </dgm:t>
    </dgm:pt>
    <dgm:pt modelId="{FE00207D-8D54-4673-9581-F0975522DCD0}" type="sibTrans" cxnId="{B36DDDC6-3FDD-4AF1-9321-65D244C48780}">
      <dgm:prSet/>
      <dgm:spPr/>
      <dgm:t>
        <a:bodyPr/>
        <a:lstStyle/>
        <a:p>
          <a:endParaRPr lang="fr-FR"/>
        </a:p>
      </dgm:t>
    </dgm:pt>
    <dgm:pt modelId="{A8CDBE78-9250-4542-8115-D3C2648CCBA5}">
      <dgm:prSet/>
      <dgm:spPr/>
      <dgm:t>
        <a:bodyPr/>
        <a:lstStyle/>
        <a:p>
          <a:pPr rtl="0"/>
          <a:r>
            <a:rPr lang="fr-FR" dirty="0" smtClean="0"/>
            <a:t>Générer les étiquettes</a:t>
          </a:r>
          <a:endParaRPr lang="fr-FR" dirty="0"/>
        </a:p>
      </dgm:t>
    </dgm:pt>
    <dgm:pt modelId="{047531F2-7048-4C58-90D8-5ED5318EE243}" type="parTrans" cxnId="{2E6FE1CD-4B83-4421-B9DF-DA22774F83D6}">
      <dgm:prSet/>
      <dgm:spPr/>
      <dgm:t>
        <a:bodyPr/>
        <a:lstStyle/>
        <a:p>
          <a:endParaRPr lang="fr-FR"/>
        </a:p>
      </dgm:t>
    </dgm:pt>
    <dgm:pt modelId="{48DAB190-F3F1-490C-82D6-6927CFF316C1}" type="sibTrans" cxnId="{2E6FE1CD-4B83-4421-B9DF-DA22774F83D6}">
      <dgm:prSet/>
      <dgm:spPr/>
      <dgm:t>
        <a:bodyPr/>
        <a:lstStyle/>
        <a:p>
          <a:endParaRPr lang="fr-FR"/>
        </a:p>
      </dgm:t>
    </dgm:pt>
    <dgm:pt modelId="{D4EAF16E-8D72-4DFD-AC77-EFA428F8B655}">
      <dgm:prSet/>
      <dgm:spPr/>
      <dgm:t>
        <a:bodyPr/>
        <a:lstStyle/>
        <a:p>
          <a:pPr rtl="0"/>
          <a:r>
            <a:rPr lang="fr-FR" dirty="0" smtClean="0"/>
            <a:t>L’état de Synthèse de production</a:t>
          </a:r>
          <a:endParaRPr lang="fr-FR" dirty="0"/>
        </a:p>
      </dgm:t>
    </dgm:pt>
    <dgm:pt modelId="{7F9D156D-38D3-4B04-B22B-BD59D9385906}" type="parTrans" cxnId="{212BDE0D-202F-4050-8F6D-1053511FAEC0}">
      <dgm:prSet/>
      <dgm:spPr/>
      <dgm:t>
        <a:bodyPr/>
        <a:lstStyle/>
        <a:p>
          <a:endParaRPr lang="fr-FR"/>
        </a:p>
      </dgm:t>
    </dgm:pt>
    <dgm:pt modelId="{F1AB6B51-17F9-4852-82BA-27F2717CE8BC}" type="sibTrans" cxnId="{212BDE0D-202F-4050-8F6D-1053511FAEC0}">
      <dgm:prSet/>
      <dgm:spPr/>
      <dgm:t>
        <a:bodyPr/>
        <a:lstStyle/>
        <a:p>
          <a:endParaRPr lang="fr-FR"/>
        </a:p>
      </dgm:t>
    </dgm:pt>
    <dgm:pt modelId="{0B599AE5-BDD0-483A-803C-86FA55553F62}">
      <dgm:prSet/>
      <dgm:spPr/>
      <dgm:t>
        <a:bodyPr/>
        <a:lstStyle/>
        <a:p>
          <a:pPr rtl="0"/>
          <a:r>
            <a:rPr lang="fr-FR" dirty="0" smtClean="0"/>
            <a:t>L’état des marges</a:t>
          </a:r>
          <a:endParaRPr lang="fr-FR" dirty="0"/>
        </a:p>
      </dgm:t>
    </dgm:pt>
    <dgm:pt modelId="{CE48CCA0-AC8C-46B6-94CC-67B070BC0FA7}" type="parTrans" cxnId="{88227E99-E7FF-493A-AC99-6C7B4B684370}">
      <dgm:prSet/>
      <dgm:spPr/>
      <dgm:t>
        <a:bodyPr/>
        <a:lstStyle/>
        <a:p>
          <a:endParaRPr lang="fr-FR"/>
        </a:p>
      </dgm:t>
    </dgm:pt>
    <dgm:pt modelId="{AD8D1459-08EE-4BEE-9082-E4B6A9E81187}" type="sibTrans" cxnId="{88227E99-E7FF-493A-AC99-6C7B4B684370}">
      <dgm:prSet/>
      <dgm:spPr/>
      <dgm:t>
        <a:bodyPr/>
        <a:lstStyle/>
        <a:p>
          <a:endParaRPr lang="fr-FR"/>
        </a:p>
      </dgm:t>
    </dgm:pt>
    <dgm:pt modelId="{45B18F04-2DBB-4301-952A-5852F7ECAC46}">
      <dgm:prSet/>
      <dgm:spPr/>
      <dgm:t>
        <a:bodyPr/>
        <a:lstStyle/>
        <a:p>
          <a:r>
            <a:rPr lang="fr-FR" dirty="0" smtClean="0"/>
            <a:t>Le journal de vente</a:t>
          </a:r>
          <a:endParaRPr lang="fr-FR"/>
        </a:p>
      </dgm:t>
    </dgm:pt>
    <dgm:pt modelId="{B4AFB4F3-9A23-44E6-8181-0BD581A72BBA}" type="parTrans" cxnId="{9A90360D-CB92-4B2E-B9AE-A45704BC45A2}">
      <dgm:prSet/>
      <dgm:spPr/>
      <dgm:t>
        <a:bodyPr/>
        <a:lstStyle/>
        <a:p>
          <a:endParaRPr lang="fr-FR"/>
        </a:p>
      </dgm:t>
    </dgm:pt>
    <dgm:pt modelId="{C2FE570F-3771-4BEA-833C-6807D1E46E40}" type="sibTrans" cxnId="{9A90360D-CB92-4B2E-B9AE-A45704BC45A2}">
      <dgm:prSet/>
      <dgm:spPr/>
      <dgm:t>
        <a:bodyPr/>
        <a:lstStyle/>
        <a:p>
          <a:endParaRPr lang="fr-FR"/>
        </a:p>
      </dgm:t>
    </dgm:pt>
    <dgm:pt modelId="{05C59296-D0DE-4063-B561-4292C9DDF11F}" type="pres">
      <dgm:prSet presAssocID="{ABA8EF4F-9A86-4763-800F-6175131B4C7C}" presName="linear" presStyleCnt="0">
        <dgm:presLayoutVars>
          <dgm:animLvl val="lvl"/>
          <dgm:resizeHandles val="exact"/>
        </dgm:presLayoutVars>
      </dgm:prSet>
      <dgm:spPr/>
      <dgm:t>
        <a:bodyPr/>
        <a:lstStyle/>
        <a:p>
          <a:endParaRPr lang="fr-FR"/>
        </a:p>
      </dgm:t>
    </dgm:pt>
    <dgm:pt modelId="{F10CF982-6AD5-4F47-994C-0D8318CE8960}" type="pres">
      <dgm:prSet presAssocID="{EA656944-A3A1-4DE1-9E2E-3EFD9C4E97A6}" presName="parentText" presStyleLbl="node1" presStyleIdx="0" presStyleCnt="9">
        <dgm:presLayoutVars>
          <dgm:chMax val="0"/>
          <dgm:bulletEnabled val="1"/>
        </dgm:presLayoutVars>
      </dgm:prSet>
      <dgm:spPr/>
      <dgm:t>
        <a:bodyPr/>
        <a:lstStyle/>
        <a:p>
          <a:endParaRPr lang="fr-FR"/>
        </a:p>
      </dgm:t>
    </dgm:pt>
    <dgm:pt modelId="{AA000E17-1AD3-4391-8E29-C6EF4C52F6B8}" type="pres">
      <dgm:prSet presAssocID="{272B73D6-434E-40A6-9EA8-1E5C2ADE7A4D}" presName="spacer" presStyleCnt="0"/>
      <dgm:spPr/>
    </dgm:pt>
    <dgm:pt modelId="{4DAC8F86-BA07-4D38-9130-81395BA77A8F}" type="pres">
      <dgm:prSet presAssocID="{CB3BA2DF-9942-47FE-8EBD-725E9E62DD99}" presName="parentText" presStyleLbl="node1" presStyleIdx="1" presStyleCnt="9">
        <dgm:presLayoutVars>
          <dgm:chMax val="0"/>
          <dgm:bulletEnabled val="1"/>
        </dgm:presLayoutVars>
      </dgm:prSet>
      <dgm:spPr/>
      <dgm:t>
        <a:bodyPr/>
        <a:lstStyle/>
        <a:p>
          <a:endParaRPr lang="fr-FR"/>
        </a:p>
      </dgm:t>
    </dgm:pt>
    <dgm:pt modelId="{24BBC222-B8F0-4B75-856D-C53FA5A2A12E}" type="pres">
      <dgm:prSet presAssocID="{11D440A8-5CE4-48A0-872F-4313BADA6B5E}" presName="spacer" presStyleCnt="0"/>
      <dgm:spPr/>
    </dgm:pt>
    <dgm:pt modelId="{74B6C3D8-593F-4F5E-BE2F-6CD739BE54DB}" type="pres">
      <dgm:prSet presAssocID="{BBD95CFF-198C-4FA1-A959-6AD8B2AA0C70}" presName="parentText" presStyleLbl="node1" presStyleIdx="2" presStyleCnt="9">
        <dgm:presLayoutVars>
          <dgm:chMax val="0"/>
          <dgm:bulletEnabled val="1"/>
        </dgm:presLayoutVars>
      </dgm:prSet>
      <dgm:spPr/>
      <dgm:t>
        <a:bodyPr/>
        <a:lstStyle/>
        <a:p>
          <a:endParaRPr lang="fr-FR"/>
        </a:p>
      </dgm:t>
    </dgm:pt>
    <dgm:pt modelId="{72D54BA9-0FD6-4EBB-BC2B-27F54B7C6821}" type="pres">
      <dgm:prSet presAssocID="{E177316F-B2EF-4606-8161-B561A91B3EED}" presName="spacer" presStyleCnt="0"/>
      <dgm:spPr/>
    </dgm:pt>
    <dgm:pt modelId="{3E32B417-80F9-4DB8-AC99-0880814343AD}" type="pres">
      <dgm:prSet presAssocID="{498BCCBA-7299-47A4-B988-92946356EC5D}" presName="parentText" presStyleLbl="node1" presStyleIdx="3" presStyleCnt="9">
        <dgm:presLayoutVars>
          <dgm:chMax val="0"/>
          <dgm:bulletEnabled val="1"/>
        </dgm:presLayoutVars>
      </dgm:prSet>
      <dgm:spPr/>
      <dgm:t>
        <a:bodyPr/>
        <a:lstStyle/>
        <a:p>
          <a:endParaRPr lang="fr-FR"/>
        </a:p>
      </dgm:t>
    </dgm:pt>
    <dgm:pt modelId="{D33F8E36-61DD-4AFF-BBDC-26E8348D076F}" type="pres">
      <dgm:prSet presAssocID="{B81F7021-A4CE-43D8-85A1-421F8ABA60C0}" presName="spacer" presStyleCnt="0"/>
      <dgm:spPr/>
    </dgm:pt>
    <dgm:pt modelId="{4356194C-922A-4111-9D07-5CA5FE8A15DB}" type="pres">
      <dgm:prSet presAssocID="{9BFD3131-FA27-4049-8272-415C2F6BE586}" presName="parentText" presStyleLbl="node1" presStyleIdx="4" presStyleCnt="9">
        <dgm:presLayoutVars>
          <dgm:chMax val="0"/>
          <dgm:bulletEnabled val="1"/>
        </dgm:presLayoutVars>
      </dgm:prSet>
      <dgm:spPr/>
      <dgm:t>
        <a:bodyPr/>
        <a:lstStyle/>
        <a:p>
          <a:endParaRPr lang="fr-FR"/>
        </a:p>
      </dgm:t>
    </dgm:pt>
    <dgm:pt modelId="{F3332AAB-767D-42D6-910C-283658340355}" type="pres">
      <dgm:prSet presAssocID="{FE00207D-8D54-4673-9581-F0975522DCD0}" presName="spacer" presStyleCnt="0"/>
      <dgm:spPr/>
    </dgm:pt>
    <dgm:pt modelId="{E13200AD-B676-4DBC-9885-7745009844DC}" type="pres">
      <dgm:prSet presAssocID="{A8CDBE78-9250-4542-8115-D3C2648CCBA5}" presName="parentText" presStyleLbl="node1" presStyleIdx="5" presStyleCnt="9">
        <dgm:presLayoutVars>
          <dgm:chMax val="0"/>
          <dgm:bulletEnabled val="1"/>
        </dgm:presLayoutVars>
      </dgm:prSet>
      <dgm:spPr/>
      <dgm:t>
        <a:bodyPr/>
        <a:lstStyle/>
        <a:p>
          <a:endParaRPr lang="fr-FR"/>
        </a:p>
      </dgm:t>
    </dgm:pt>
    <dgm:pt modelId="{1FBD33AF-2019-40C8-88B3-E5470F88112B}" type="pres">
      <dgm:prSet presAssocID="{48DAB190-F3F1-490C-82D6-6927CFF316C1}" presName="spacer" presStyleCnt="0"/>
      <dgm:spPr/>
    </dgm:pt>
    <dgm:pt modelId="{90489C7E-3800-4AAA-B253-1A4DD5CBF183}" type="pres">
      <dgm:prSet presAssocID="{D4EAF16E-8D72-4DFD-AC77-EFA428F8B655}" presName="parentText" presStyleLbl="node1" presStyleIdx="6" presStyleCnt="9">
        <dgm:presLayoutVars>
          <dgm:chMax val="0"/>
          <dgm:bulletEnabled val="1"/>
        </dgm:presLayoutVars>
      </dgm:prSet>
      <dgm:spPr/>
      <dgm:t>
        <a:bodyPr/>
        <a:lstStyle/>
        <a:p>
          <a:endParaRPr lang="fr-FR"/>
        </a:p>
      </dgm:t>
    </dgm:pt>
    <dgm:pt modelId="{8C01715B-38C2-4ED5-89DB-A31E2BC42FC6}" type="pres">
      <dgm:prSet presAssocID="{F1AB6B51-17F9-4852-82BA-27F2717CE8BC}" presName="spacer" presStyleCnt="0"/>
      <dgm:spPr/>
    </dgm:pt>
    <dgm:pt modelId="{C7003EAD-EAB1-4103-A960-04FBB0A34AEB}" type="pres">
      <dgm:prSet presAssocID="{0B599AE5-BDD0-483A-803C-86FA55553F62}" presName="parentText" presStyleLbl="node1" presStyleIdx="7" presStyleCnt="9">
        <dgm:presLayoutVars>
          <dgm:chMax val="0"/>
          <dgm:bulletEnabled val="1"/>
        </dgm:presLayoutVars>
      </dgm:prSet>
      <dgm:spPr/>
      <dgm:t>
        <a:bodyPr/>
        <a:lstStyle/>
        <a:p>
          <a:endParaRPr lang="fr-FR"/>
        </a:p>
      </dgm:t>
    </dgm:pt>
    <dgm:pt modelId="{DFB13D36-945B-4661-A562-2902DA703C9C}" type="pres">
      <dgm:prSet presAssocID="{AD8D1459-08EE-4BEE-9082-E4B6A9E81187}" presName="spacer" presStyleCnt="0"/>
      <dgm:spPr/>
    </dgm:pt>
    <dgm:pt modelId="{FF0AFD22-622F-4048-89D3-B38E810A6529}" type="pres">
      <dgm:prSet presAssocID="{45B18F04-2DBB-4301-952A-5852F7ECAC46}" presName="parentText" presStyleLbl="node1" presStyleIdx="8" presStyleCnt="9">
        <dgm:presLayoutVars>
          <dgm:chMax val="0"/>
          <dgm:bulletEnabled val="1"/>
        </dgm:presLayoutVars>
      </dgm:prSet>
      <dgm:spPr/>
      <dgm:t>
        <a:bodyPr/>
        <a:lstStyle/>
        <a:p>
          <a:endParaRPr lang="fr-FR"/>
        </a:p>
      </dgm:t>
    </dgm:pt>
  </dgm:ptLst>
  <dgm:cxnLst>
    <dgm:cxn modelId="{56F67425-3399-47CF-AB8D-872884BB9C4D}" type="presOf" srcId="{D4EAF16E-8D72-4DFD-AC77-EFA428F8B655}" destId="{90489C7E-3800-4AAA-B253-1A4DD5CBF183}" srcOrd="0" destOrd="0" presId="urn:microsoft.com/office/officeart/2005/8/layout/vList2"/>
    <dgm:cxn modelId="{34DAA4A7-9E77-433B-91F5-77254AF8F55D}" type="presOf" srcId="{EA656944-A3A1-4DE1-9E2E-3EFD9C4E97A6}" destId="{F10CF982-6AD5-4F47-994C-0D8318CE8960}" srcOrd="0" destOrd="0" presId="urn:microsoft.com/office/officeart/2005/8/layout/vList2"/>
    <dgm:cxn modelId="{B171E95B-97B3-444B-8411-F1CE04BC5AFB}" srcId="{ABA8EF4F-9A86-4763-800F-6175131B4C7C}" destId="{CB3BA2DF-9942-47FE-8EBD-725E9E62DD99}" srcOrd="1" destOrd="0" parTransId="{89E58710-7F12-4237-BFDA-F2FCC5CA053E}" sibTransId="{11D440A8-5CE4-48A0-872F-4313BADA6B5E}"/>
    <dgm:cxn modelId="{C9AC99DC-7858-40A0-919C-809B23B13151}" type="presOf" srcId="{CB3BA2DF-9942-47FE-8EBD-725E9E62DD99}" destId="{4DAC8F86-BA07-4D38-9130-81395BA77A8F}" srcOrd="0" destOrd="0" presId="urn:microsoft.com/office/officeart/2005/8/layout/vList2"/>
    <dgm:cxn modelId="{212BDE0D-202F-4050-8F6D-1053511FAEC0}" srcId="{ABA8EF4F-9A86-4763-800F-6175131B4C7C}" destId="{D4EAF16E-8D72-4DFD-AC77-EFA428F8B655}" srcOrd="6" destOrd="0" parTransId="{7F9D156D-38D3-4B04-B22B-BD59D9385906}" sibTransId="{F1AB6B51-17F9-4852-82BA-27F2717CE8BC}"/>
    <dgm:cxn modelId="{65C58C79-3908-440D-A291-3FABB7894E2A}" type="presOf" srcId="{498BCCBA-7299-47A4-B988-92946356EC5D}" destId="{3E32B417-80F9-4DB8-AC99-0880814343AD}" srcOrd="0" destOrd="0" presId="urn:microsoft.com/office/officeart/2005/8/layout/vList2"/>
    <dgm:cxn modelId="{4993F7FD-98A7-41A3-B1FF-46E5E4316AEB}" type="presOf" srcId="{BBD95CFF-198C-4FA1-A959-6AD8B2AA0C70}" destId="{74B6C3D8-593F-4F5E-BE2F-6CD739BE54DB}" srcOrd="0" destOrd="0" presId="urn:microsoft.com/office/officeart/2005/8/layout/vList2"/>
    <dgm:cxn modelId="{2A6208F9-AD77-4490-8F78-8BC0EA3AF84F}" type="presOf" srcId="{45B18F04-2DBB-4301-952A-5852F7ECAC46}" destId="{FF0AFD22-622F-4048-89D3-B38E810A6529}" srcOrd="0" destOrd="0" presId="urn:microsoft.com/office/officeart/2005/8/layout/vList2"/>
    <dgm:cxn modelId="{53A17FBD-1524-4FB8-9A74-27BAB35BF078}" srcId="{ABA8EF4F-9A86-4763-800F-6175131B4C7C}" destId="{498BCCBA-7299-47A4-B988-92946356EC5D}" srcOrd="3" destOrd="0" parTransId="{D5CDC43E-BBE7-4F4F-9F73-BAD174DBF1F7}" sibTransId="{B81F7021-A4CE-43D8-85A1-421F8ABA60C0}"/>
    <dgm:cxn modelId="{2E6FE1CD-4B83-4421-B9DF-DA22774F83D6}" srcId="{ABA8EF4F-9A86-4763-800F-6175131B4C7C}" destId="{A8CDBE78-9250-4542-8115-D3C2648CCBA5}" srcOrd="5" destOrd="0" parTransId="{047531F2-7048-4C58-90D8-5ED5318EE243}" sibTransId="{48DAB190-F3F1-490C-82D6-6927CFF316C1}"/>
    <dgm:cxn modelId="{FCE07473-83E7-4CA1-8A6F-0F7F87536D41}" type="presOf" srcId="{0B599AE5-BDD0-483A-803C-86FA55553F62}" destId="{C7003EAD-EAB1-4103-A960-04FBB0A34AEB}" srcOrd="0" destOrd="0" presId="urn:microsoft.com/office/officeart/2005/8/layout/vList2"/>
    <dgm:cxn modelId="{B36DDDC6-3FDD-4AF1-9321-65D244C48780}" srcId="{ABA8EF4F-9A86-4763-800F-6175131B4C7C}" destId="{9BFD3131-FA27-4049-8272-415C2F6BE586}" srcOrd="4" destOrd="0" parTransId="{AC17C8A7-B574-43DA-8BD2-FD762C4B45BC}" sibTransId="{FE00207D-8D54-4673-9581-F0975522DCD0}"/>
    <dgm:cxn modelId="{F5CD86D9-A995-4CEC-BDDA-0271907F72DE}" type="presOf" srcId="{ABA8EF4F-9A86-4763-800F-6175131B4C7C}" destId="{05C59296-D0DE-4063-B561-4292C9DDF11F}" srcOrd="0" destOrd="0" presId="urn:microsoft.com/office/officeart/2005/8/layout/vList2"/>
    <dgm:cxn modelId="{0E3D0355-81B8-4B1C-BA97-45A8C3C0E354}" type="presOf" srcId="{9BFD3131-FA27-4049-8272-415C2F6BE586}" destId="{4356194C-922A-4111-9D07-5CA5FE8A15DB}" srcOrd="0" destOrd="0" presId="urn:microsoft.com/office/officeart/2005/8/layout/vList2"/>
    <dgm:cxn modelId="{88227E99-E7FF-493A-AC99-6C7B4B684370}" srcId="{ABA8EF4F-9A86-4763-800F-6175131B4C7C}" destId="{0B599AE5-BDD0-483A-803C-86FA55553F62}" srcOrd="7" destOrd="0" parTransId="{CE48CCA0-AC8C-46B6-94CC-67B070BC0FA7}" sibTransId="{AD8D1459-08EE-4BEE-9082-E4B6A9E81187}"/>
    <dgm:cxn modelId="{16DB8DF9-E6D8-4226-B528-D4B907801994}" type="presOf" srcId="{A8CDBE78-9250-4542-8115-D3C2648CCBA5}" destId="{E13200AD-B676-4DBC-9885-7745009844DC}" srcOrd="0" destOrd="0" presId="urn:microsoft.com/office/officeart/2005/8/layout/vList2"/>
    <dgm:cxn modelId="{9A90360D-CB92-4B2E-B9AE-A45704BC45A2}" srcId="{ABA8EF4F-9A86-4763-800F-6175131B4C7C}" destId="{45B18F04-2DBB-4301-952A-5852F7ECAC46}" srcOrd="8" destOrd="0" parTransId="{B4AFB4F3-9A23-44E6-8181-0BD581A72BBA}" sibTransId="{C2FE570F-3771-4BEA-833C-6807D1E46E40}"/>
    <dgm:cxn modelId="{B5E2CE71-DE6C-4BAF-9E9E-BC1C395A035C}" srcId="{ABA8EF4F-9A86-4763-800F-6175131B4C7C}" destId="{BBD95CFF-198C-4FA1-A959-6AD8B2AA0C70}" srcOrd="2" destOrd="0" parTransId="{0388D6A6-0CA0-4706-B548-6FF141B67A00}" sibTransId="{E177316F-B2EF-4606-8161-B561A91B3EED}"/>
    <dgm:cxn modelId="{B4CD7302-D5DD-4677-859C-67A8BE7C1D31}" srcId="{ABA8EF4F-9A86-4763-800F-6175131B4C7C}" destId="{EA656944-A3A1-4DE1-9E2E-3EFD9C4E97A6}" srcOrd="0" destOrd="0" parTransId="{526EA120-EA24-45F1-BFE1-687B99C72C3D}" sibTransId="{272B73D6-434E-40A6-9EA8-1E5C2ADE7A4D}"/>
    <dgm:cxn modelId="{DA7E0628-8B0E-4421-A6CC-8913637C92A6}" type="presParOf" srcId="{05C59296-D0DE-4063-B561-4292C9DDF11F}" destId="{F10CF982-6AD5-4F47-994C-0D8318CE8960}" srcOrd="0" destOrd="0" presId="urn:microsoft.com/office/officeart/2005/8/layout/vList2"/>
    <dgm:cxn modelId="{DA49E1EA-AFDC-449C-90A6-49284AA512BB}" type="presParOf" srcId="{05C59296-D0DE-4063-B561-4292C9DDF11F}" destId="{AA000E17-1AD3-4391-8E29-C6EF4C52F6B8}" srcOrd="1" destOrd="0" presId="urn:microsoft.com/office/officeart/2005/8/layout/vList2"/>
    <dgm:cxn modelId="{B19C5B25-9DD2-48F8-9833-4E9F8EE52BBB}" type="presParOf" srcId="{05C59296-D0DE-4063-B561-4292C9DDF11F}" destId="{4DAC8F86-BA07-4D38-9130-81395BA77A8F}" srcOrd="2" destOrd="0" presId="urn:microsoft.com/office/officeart/2005/8/layout/vList2"/>
    <dgm:cxn modelId="{7AB7BF16-4841-49E1-AA69-DB2E857D0495}" type="presParOf" srcId="{05C59296-D0DE-4063-B561-4292C9DDF11F}" destId="{24BBC222-B8F0-4B75-856D-C53FA5A2A12E}" srcOrd="3" destOrd="0" presId="urn:microsoft.com/office/officeart/2005/8/layout/vList2"/>
    <dgm:cxn modelId="{DED3116D-CB72-4303-B31E-808E76947C8C}" type="presParOf" srcId="{05C59296-D0DE-4063-B561-4292C9DDF11F}" destId="{74B6C3D8-593F-4F5E-BE2F-6CD739BE54DB}" srcOrd="4" destOrd="0" presId="urn:microsoft.com/office/officeart/2005/8/layout/vList2"/>
    <dgm:cxn modelId="{3489B620-4C1B-4F1B-BC3B-02BECCD6439D}" type="presParOf" srcId="{05C59296-D0DE-4063-B561-4292C9DDF11F}" destId="{72D54BA9-0FD6-4EBB-BC2B-27F54B7C6821}" srcOrd="5" destOrd="0" presId="urn:microsoft.com/office/officeart/2005/8/layout/vList2"/>
    <dgm:cxn modelId="{0AAFC31E-EAA9-439E-A639-A2892B7D3149}" type="presParOf" srcId="{05C59296-D0DE-4063-B561-4292C9DDF11F}" destId="{3E32B417-80F9-4DB8-AC99-0880814343AD}" srcOrd="6" destOrd="0" presId="urn:microsoft.com/office/officeart/2005/8/layout/vList2"/>
    <dgm:cxn modelId="{206D32DA-F279-460C-AD9E-DB9431C47924}" type="presParOf" srcId="{05C59296-D0DE-4063-B561-4292C9DDF11F}" destId="{D33F8E36-61DD-4AFF-BBDC-26E8348D076F}" srcOrd="7" destOrd="0" presId="urn:microsoft.com/office/officeart/2005/8/layout/vList2"/>
    <dgm:cxn modelId="{6B490E68-B9FE-4943-A29D-9DC3B35950C2}" type="presParOf" srcId="{05C59296-D0DE-4063-B561-4292C9DDF11F}" destId="{4356194C-922A-4111-9D07-5CA5FE8A15DB}" srcOrd="8" destOrd="0" presId="urn:microsoft.com/office/officeart/2005/8/layout/vList2"/>
    <dgm:cxn modelId="{D1D47414-75A3-4A42-8DFB-8BB6369B3899}" type="presParOf" srcId="{05C59296-D0DE-4063-B561-4292C9DDF11F}" destId="{F3332AAB-767D-42D6-910C-283658340355}" srcOrd="9" destOrd="0" presId="urn:microsoft.com/office/officeart/2005/8/layout/vList2"/>
    <dgm:cxn modelId="{139B7152-98A4-46A7-92C3-D61D73D33CE9}" type="presParOf" srcId="{05C59296-D0DE-4063-B561-4292C9DDF11F}" destId="{E13200AD-B676-4DBC-9885-7745009844DC}" srcOrd="10" destOrd="0" presId="urn:microsoft.com/office/officeart/2005/8/layout/vList2"/>
    <dgm:cxn modelId="{08B89CD0-B24E-4B38-97CC-E06F3092956F}" type="presParOf" srcId="{05C59296-D0DE-4063-B561-4292C9DDF11F}" destId="{1FBD33AF-2019-40C8-88B3-E5470F88112B}" srcOrd="11" destOrd="0" presId="urn:microsoft.com/office/officeart/2005/8/layout/vList2"/>
    <dgm:cxn modelId="{32C5D827-5B65-44B3-851F-21A29C55CD16}" type="presParOf" srcId="{05C59296-D0DE-4063-B561-4292C9DDF11F}" destId="{90489C7E-3800-4AAA-B253-1A4DD5CBF183}" srcOrd="12" destOrd="0" presId="urn:microsoft.com/office/officeart/2005/8/layout/vList2"/>
    <dgm:cxn modelId="{C1E8A76B-7E2A-4D80-84BA-DA01C0774BE5}" type="presParOf" srcId="{05C59296-D0DE-4063-B561-4292C9DDF11F}" destId="{8C01715B-38C2-4ED5-89DB-A31E2BC42FC6}" srcOrd="13" destOrd="0" presId="urn:microsoft.com/office/officeart/2005/8/layout/vList2"/>
    <dgm:cxn modelId="{90916C8A-DAC3-49C0-B250-5F96CB8E228F}" type="presParOf" srcId="{05C59296-D0DE-4063-B561-4292C9DDF11F}" destId="{C7003EAD-EAB1-4103-A960-04FBB0A34AEB}" srcOrd="14" destOrd="0" presId="urn:microsoft.com/office/officeart/2005/8/layout/vList2"/>
    <dgm:cxn modelId="{FC9323D6-A91B-4AE7-B116-A64A5AC49E7E}" type="presParOf" srcId="{05C59296-D0DE-4063-B561-4292C9DDF11F}" destId="{DFB13D36-945B-4661-A562-2902DA703C9C}" srcOrd="15" destOrd="0" presId="urn:microsoft.com/office/officeart/2005/8/layout/vList2"/>
    <dgm:cxn modelId="{6EFB1681-F822-4178-8184-E411D74654DA}" type="presParOf" srcId="{05C59296-D0DE-4063-B561-4292C9DDF11F}" destId="{FF0AFD22-622F-4048-89D3-B38E810A6529}"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1711DC-F51C-4A61-8443-A8FEECA8FFAD}"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fr-FR"/>
        </a:p>
      </dgm:t>
    </dgm:pt>
    <dgm:pt modelId="{AFA26BE1-FEF7-44CA-950E-B11C8B4500E0}">
      <dgm:prSet/>
      <dgm:spPr/>
      <dgm:t>
        <a:bodyPr/>
        <a:lstStyle/>
        <a:p>
          <a:pPr rtl="0"/>
          <a:r>
            <a:rPr lang="fr-FR" b="1" smtClean="0"/>
            <a:t>Prérequis</a:t>
          </a:r>
          <a:endParaRPr lang="fr-FR"/>
        </a:p>
      </dgm:t>
    </dgm:pt>
    <dgm:pt modelId="{7074F571-9C74-4067-9EA2-36E43B462C5E}" type="parTrans" cxnId="{D29CA5BB-567F-48F7-9F26-0818987F8586}">
      <dgm:prSet/>
      <dgm:spPr/>
      <dgm:t>
        <a:bodyPr/>
        <a:lstStyle/>
        <a:p>
          <a:endParaRPr lang="fr-FR"/>
        </a:p>
      </dgm:t>
    </dgm:pt>
    <dgm:pt modelId="{05AA4790-9B5D-4F0F-8EAB-64938FC74D73}" type="sibTrans" cxnId="{D29CA5BB-567F-48F7-9F26-0818987F8586}">
      <dgm:prSet/>
      <dgm:spPr/>
      <dgm:t>
        <a:bodyPr/>
        <a:lstStyle/>
        <a:p>
          <a:endParaRPr lang="fr-FR"/>
        </a:p>
      </dgm:t>
    </dgm:pt>
    <dgm:pt modelId="{49A9A67A-FFA7-41E2-B20F-F538C6A12E0C}" type="pres">
      <dgm:prSet presAssocID="{C51711DC-F51C-4A61-8443-A8FEECA8FFAD}" presName="Name0" presStyleCnt="0">
        <dgm:presLayoutVars>
          <dgm:dir/>
          <dgm:animLvl val="lvl"/>
          <dgm:resizeHandles val="exact"/>
        </dgm:presLayoutVars>
      </dgm:prSet>
      <dgm:spPr/>
    </dgm:pt>
    <dgm:pt modelId="{3CF84857-54EC-4927-9D97-C5EF34DD8343}" type="pres">
      <dgm:prSet presAssocID="{AFA26BE1-FEF7-44CA-950E-B11C8B4500E0}" presName="parTxOnly" presStyleLbl="node1" presStyleIdx="0" presStyleCnt="1">
        <dgm:presLayoutVars>
          <dgm:chMax val="0"/>
          <dgm:chPref val="0"/>
          <dgm:bulletEnabled val="1"/>
        </dgm:presLayoutVars>
      </dgm:prSet>
      <dgm:spPr/>
    </dgm:pt>
  </dgm:ptLst>
  <dgm:cxnLst>
    <dgm:cxn modelId="{3F664F71-4A24-4300-9EAE-AF2FA02A12E3}" type="presOf" srcId="{AFA26BE1-FEF7-44CA-950E-B11C8B4500E0}" destId="{3CF84857-54EC-4927-9D97-C5EF34DD8343}" srcOrd="0" destOrd="0" presId="urn:microsoft.com/office/officeart/2005/8/layout/chevron1"/>
    <dgm:cxn modelId="{C1F2C842-6145-45DB-AEE9-6003C7833AD0}" type="presOf" srcId="{C51711DC-F51C-4A61-8443-A8FEECA8FFAD}" destId="{49A9A67A-FFA7-41E2-B20F-F538C6A12E0C}" srcOrd="0" destOrd="0" presId="urn:microsoft.com/office/officeart/2005/8/layout/chevron1"/>
    <dgm:cxn modelId="{D29CA5BB-567F-48F7-9F26-0818987F8586}" srcId="{C51711DC-F51C-4A61-8443-A8FEECA8FFAD}" destId="{AFA26BE1-FEF7-44CA-950E-B11C8B4500E0}" srcOrd="0" destOrd="0" parTransId="{7074F571-9C74-4067-9EA2-36E43B462C5E}" sibTransId="{05AA4790-9B5D-4F0F-8EAB-64938FC74D73}"/>
    <dgm:cxn modelId="{953BA40A-4175-4DB2-9F95-1932ABBA82EF}" type="presParOf" srcId="{49A9A67A-FFA7-41E2-B20F-F538C6A12E0C}" destId="{3CF84857-54EC-4927-9D97-C5EF34DD8343}" srcOrd="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3F9448-8F27-4A70-B236-B2DDFE73AB2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fr-FR"/>
        </a:p>
      </dgm:t>
    </dgm:pt>
    <dgm:pt modelId="{7F9B3BFC-0B39-4C35-8E37-E447B80186D2}">
      <dgm:prSet/>
      <dgm:spPr/>
      <dgm:t>
        <a:bodyPr/>
        <a:lstStyle/>
        <a:p>
          <a:pPr rtl="0"/>
          <a:r>
            <a:rPr lang="fr-FR" smtClean="0"/>
            <a:t>Les familles d’articles</a:t>
          </a:r>
          <a:endParaRPr lang="fr-FR"/>
        </a:p>
      </dgm:t>
    </dgm:pt>
    <dgm:pt modelId="{6D78F3DA-1A04-4753-BD30-F9178A474ECE}" type="parTrans" cxnId="{148867C1-C40E-4B66-B56F-9DA59F3DADDA}">
      <dgm:prSet/>
      <dgm:spPr/>
      <dgm:t>
        <a:bodyPr/>
        <a:lstStyle/>
        <a:p>
          <a:endParaRPr lang="fr-FR"/>
        </a:p>
      </dgm:t>
    </dgm:pt>
    <dgm:pt modelId="{7B79F0A0-A581-4D97-9041-E820C6A72F32}" type="sibTrans" cxnId="{148867C1-C40E-4B66-B56F-9DA59F3DADDA}">
      <dgm:prSet/>
      <dgm:spPr/>
      <dgm:t>
        <a:bodyPr/>
        <a:lstStyle/>
        <a:p>
          <a:endParaRPr lang="fr-FR"/>
        </a:p>
      </dgm:t>
    </dgm:pt>
    <dgm:pt modelId="{B6795ACE-68FE-455D-9D0A-589A8DAE1D48}">
      <dgm:prSet/>
      <dgm:spPr/>
      <dgm:t>
        <a:bodyPr/>
        <a:lstStyle/>
        <a:p>
          <a:pPr rtl="0"/>
          <a:r>
            <a:rPr lang="fr-FR" smtClean="0"/>
            <a:t>Les classes statistiques</a:t>
          </a:r>
          <a:endParaRPr lang="fr-FR"/>
        </a:p>
      </dgm:t>
    </dgm:pt>
    <dgm:pt modelId="{11887A37-4EF5-4F54-BC08-5439CD51F5EF}" type="parTrans" cxnId="{25D941E0-5AA1-493D-9DC9-9E8A71F89C74}">
      <dgm:prSet/>
      <dgm:spPr/>
      <dgm:t>
        <a:bodyPr/>
        <a:lstStyle/>
        <a:p>
          <a:endParaRPr lang="fr-FR"/>
        </a:p>
      </dgm:t>
    </dgm:pt>
    <dgm:pt modelId="{C44653DE-D988-4350-B4B6-08C7B05ADE3C}" type="sibTrans" cxnId="{25D941E0-5AA1-493D-9DC9-9E8A71F89C74}">
      <dgm:prSet/>
      <dgm:spPr/>
      <dgm:t>
        <a:bodyPr/>
        <a:lstStyle/>
        <a:p>
          <a:endParaRPr lang="fr-FR"/>
        </a:p>
      </dgm:t>
    </dgm:pt>
    <dgm:pt modelId="{BB275D45-EAF8-49FF-94B7-1FA5DBBF4DBB}">
      <dgm:prSet/>
      <dgm:spPr/>
      <dgm:t>
        <a:bodyPr/>
        <a:lstStyle/>
        <a:p>
          <a:pPr rtl="0"/>
          <a:r>
            <a:rPr lang="fr-FR" smtClean="0"/>
            <a:t>Les groupes d’articles</a:t>
          </a:r>
          <a:endParaRPr lang="fr-FR"/>
        </a:p>
      </dgm:t>
    </dgm:pt>
    <dgm:pt modelId="{875F51C5-0CBF-4086-9CFC-E8D2518652E7}" type="parTrans" cxnId="{4A882B9A-DB61-4303-9C20-5FFC2645E830}">
      <dgm:prSet/>
      <dgm:spPr/>
      <dgm:t>
        <a:bodyPr/>
        <a:lstStyle/>
        <a:p>
          <a:endParaRPr lang="fr-FR"/>
        </a:p>
      </dgm:t>
    </dgm:pt>
    <dgm:pt modelId="{F14B2D14-A9FD-456F-A81B-8F7FE9ACA173}" type="sibTrans" cxnId="{4A882B9A-DB61-4303-9C20-5FFC2645E830}">
      <dgm:prSet/>
      <dgm:spPr/>
      <dgm:t>
        <a:bodyPr/>
        <a:lstStyle/>
        <a:p>
          <a:endParaRPr lang="fr-FR"/>
        </a:p>
      </dgm:t>
    </dgm:pt>
    <dgm:pt modelId="{C63DEBD4-FA4A-4A8D-9BB3-3DA35779B25F}">
      <dgm:prSet/>
      <dgm:spPr/>
      <dgm:t>
        <a:bodyPr/>
        <a:lstStyle/>
        <a:p>
          <a:pPr rtl="0"/>
          <a:r>
            <a:rPr lang="fr-FR" smtClean="0"/>
            <a:t>Les unités de stockages</a:t>
          </a:r>
          <a:endParaRPr lang="fr-FR"/>
        </a:p>
      </dgm:t>
    </dgm:pt>
    <dgm:pt modelId="{110E8448-C46C-4143-847E-FB3D36CA8DB0}" type="parTrans" cxnId="{6B92D9FF-6BBD-40A7-A39B-E9CEB035F3E3}">
      <dgm:prSet/>
      <dgm:spPr/>
      <dgm:t>
        <a:bodyPr/>
        <a:lstStyle/>
        <a:p>
          <a:endParaRPr lang="fr-FR"/>
        </a:p>
      </dgm:t>
    </dgm:pt>
    <dgm:pt modelId="{33BF403C-6634-4DDD-A36C-6B6F47F46743}" type="sibTrans" cxnId="{6B92D9FF-6BBD-40A7-A39B-E9CEB035F3E3}">
      <dgm:prSet/>
      <dgm:spPr/>
      <dgm:t>
        <a:bodyPr/>
        <a:lstStyle/>
        <a:p>
          <a:endParaRPr lang="fr-FR"/>
        </a:p>
      </dgm:t>
    </dgm:pt>
    <dgm:pt modelId="{B0249BDC-6236-4B14-9908-62B2C3BFD6CD}">
      <dgm:prSet/>
      <dgm:spPr/>
      <dgm:t>
        <a:bodyPr/>
        <a:lstStyle/>
        <a:p>
          <a:pPr rtl="0"/>
          <a:r>
            <a:rPr lang="fr-FR" smtClean="0"/>
            <a:t>Les dépôts</a:t>
          </a:r>
          <a:endParaRPr lang="fr-FR"/>
        </a:p>
      </dgm:t>
    </dgm:pt>
    <dgm:pt modelId="{912841B6-C882-445F-885A-3D55DAAF2C09}" type="parTrans" cxnId="{C89CCC0C-B3CB-47E4-B1BA-DBE777F2B98D}">
      <dgm:prSet/>
      <dgm:spPr/>
      <dgm:t>
        <a:bodyPr/>
        <a:lstStyle/>
        <a:p>
          <a:endParaRPr lang="fr-FR"/>
        </a:p>
      </dgm:t>
    </dgm:pt>
    <dgm:pt modelId="{7B8AB119-8CE5-409C-AF3B-844BC232DBE4}" type="sibTrans" cxnId="{C89CCC0C-B3CB-47E4-B1BA-DBE777F2B98D}">
      <dgm:prSet/>
      <dgm:spPr/>
      <dgm:t>
        <a:bodyPr/>
        <a:lstStyle/>
        <a:p>
          <a:endParaRPr lang="fr-FR"/>
        </a:p>
      </dgm:t>
    </dgm:pt>
    <dgm:pt modelId="{0137EEE6-3F83-4F98-89B7-4A426679CA18}">
      <dgm:prSet/>
      <dgm:spPr/>
      <dgm:t>
        <a:bodyPr/>
        <a:lstStyle/>
        <a:p>
          <a:pPr rtl="0"/>
          <a:r>
            <a:rPr lang="fr-FR" smtClean="0"/>
            <a:t>Les points de vente</a:t>
          </a:r>
          <a:endParaRPr lang="fr-FR"/>
        </a:p>
      </dgm:t>
    </dgm:pt>
    <dgm:pt modelId="{07F91FBA-A732-4718-A40B-421278486F5A}" type="parTrans" cxnId="{7C94A746-8CF4-455D-905E-6E4ABD86F495}">
      <dgm:prSet/>
      <dgm:spPr/>
      <dgm:t>
        <a:bodyPr/>
        <a:lstStyle/>
        <a:p>
          <a:endParaRPr lang="fr-FR"/>
        </a:p>
      </dgm:t>
    </dgm:pt>
    <dgm:pt modelId="{8E57AA1C-CFFD-45AA-AB85-B97797CC8BF0}" type="sibTrans" cxnId="{7C94A746-8CF4-455D-905E-6E4ABD86F495}">
      <dgm:prSet/>
      <dgm:spPr/>
      <dgm:t>
        <a:bodyPr/>
        <a:lstStyle/>
        <a:p>
          <a:endParaRPr lang="fr-FR"/>
        </a:p>
      </dgm:t>
    </dgm:pt>
    <dgm:pt modelId="{65E75B50-8FA0-4FAE-B427-1C5A5138C7DA}">
      <dgm:prSet/>
      <dgm:spPr/>
      <dgm:t>
        <a:bodyPr/>
        <a:lstStyle/>
        <a:p>
          <a:pPr rtl="0"/>
          <a:r>
            <a:rPr lang="fr-FR" smtClean="0"/>
            <a:t>Un plan comptable</a:t>
          </a:r>
          <a:endParaRPr lang="fr-FR"/>
        </a:p>
      </dgm:t>
    </dgm:pt>
    <dgm:pt modelId="{F377A0A3-4465-4A6C-94CE-EE122002E5C5}" type="parTrans" cxnId="{56237D1B-A229-4B64-AEFF-B19E928F8AC6}">
      <dgm:prSet/>
      <dgm:spPr/>
      <dgm:t>
        <a:bodyPr/>
        <a:lstStyle/>
        <a:p>
          <a:endParaRPr lang="fr-FR"/>
        </a:p>
      </dgm:t>
    </dgm:pt>
    <dgm:pt modelId="{B062E841-A967-4573-9D56-A122AFCD1823}" type="sibTrans" cxnId="{56237D1B-A229-4B64-AEFF-B19E928F8AC6}">
      <dgm:prSet/>
      <dgm:spPr/>
      <dgm:t>
        <a:bodyPr/>
        <a:lstStyle/>
        <a:p>
          <a:endParaRPr lang="fr-FR"/>
        </a:p>
      </dgm:t>
    </dgm:pt>
    <dgm:pt modelId="{23E57C95-98B1-4778-93F5-8B4573445A27}">
      <dgm:prSet/>
      <dgm:spPr/>
      <dgm:t>
        <a:bodyPr/>
        <a:lstStyle/>
        <a:p>
          <a:pPr rtl="0"/>
          <a:r>
            <a:rPr lang="fr-FR" smtClean="0"/>
            <a:t>Les taxes</a:t>
          </a:r>
          <a:endParaRPr lang="fr-FR"/>
        </a:p>
      </dgm:t>
    </dgm:pt>
    <dgm:pt modelId="{EAA96926-0D29-4403-BDAA-D213D15E8CAB}" type="parTrans" cxnId="{612E9FD3-B6AC-4567-8B74-CBCD765960CE}">
      <dgm:prSet/>
      <dgm:spPr/>
      <dgm:t>
        <a:bodyPr/>
        <a:lstStyle/>
        <a:p>
          <a:endParaRPr lang="fr-FR"/>
        </a:p>
      </dgm:t>
    </dgm:pt>
    <dgm:pt modelId="{9DD920D9-72C0-4CA8-9F77-D36D13DF7E01}" type="sibTrans" cxnId="{612E9FD3-B6AC-4567-8B74-CBCD765960CE}">
      <dgm:prSet/>
      <dgm:spPr/>
      <dgm:t>
        <a:bodyPr/>
        <a:lstStyle/>
        <a:p>
          <a:endParaRPr lang="fr-FR"/>
        </a:p>
      </dgm:t>
    </dgm:pt>
    <dgm:pt modelId="{9F98977C-EAC9-471C-9716-9F6645981548}" type="pres">
      <dgm:prSet presAssocID="{B13F9448-8F27-4A70-B236-B2DDFE73AB28}" presName="vert0" presStyleCnt="0">
        <dgm:presLayoutVars>
          <dgm:dir/>
          <dgm:animOne val="branch"/>
          <dgm:animLvl val="lvl"/>
        </dgm:presLayoutVars>
      </dgm:prSet>
      <dgm:spPr/>
    </dgm:pt>
    <dgm:pt modelId="{001AE243-1FF3-435E-AE0F-FD26CFC71963}" type="pres">
      <dgm:prSet presAssocID="{7F9B3BFC-0B39-4C35-8E37-E447B80186D2}" presName="thickLine" presStyleLbl="alignNode1" presStyleIdx="0" presStyleCnt="8"/>
      <dgm:spPr/>
    </dgm:pt>
    <dgm:pt modelId="{83CFCDB3-1CC1-46E6-AFA3-CAD7C0C75DA4}" type="pres">
      <dgm:prSet presAssocID="{7F9B3BFC-0B39-4C35-8E37-E447B80186D2}" presName="horz1" presStyleCnt="0"/>
      <dgm:spPr/>
    </dgm:pt>
    <dgm:pt modelId="{A52542C3-7CC8-4445-BBC2-862293ADFA09}" type="pres">
      <dgm:prSet presAssocID="{7F9B3BFC-0B39-4C35-8E37-E447B80186D2}" presName="tx1" presStyleLbl="revTx" presStyleIdx="0" presStyleCnt="8"/>
      <dgm:spPr/>
    </dgm:pt>
    <dgm:pt modelId="{B75DAF63-C8CD-47EB-B527-92511154D1B9}" type="pres">
      <dgm:prSet presAssocID="{7F9B3BFC-0B39-4C35-8E37-E447B80186D2}" presName="vert1" presStyleCnt="0"/>
      <dgm:spPr/>
    </dgm:pt>
    <dgm:pt modelId="{2F3CA9FE-74C6-4451-9CBC-36141F3C1561}" type="pres">
      <dgm:prSet presAssocID="{B6795ACE-68FE-455D-9D0A-589A8DAE1D48}" presName="thickLine" presStyleLbl="alignNode1" presStyleIdx="1" presStyleCnt="8"/>
      <dgm:spPr/>
    </dgm:pt>
    <dgm:pt modelId="{8A08F62A-7760-4089-BC2E-B85FEB84CC70}" type="pres">
      <dgm:prSet presAssocID="{B6795ACE-68FE-455D-9D0A-589A8DAE1D48}" presName="horz1" presStyleCnt="0"/>
      <dgm:spPr/>
    </dgm:pt>
    <dgm:pt modelId="{6FCB313B-C82C-4F0F-9D00-621A4B71A277}" type="pres">
      <dgm:prSet presAssocID="{B6795ACE-68FE-455D-9D0A-589A8DAE1D48}" presName="tx1" presStyleLbl="revTx" presStyleIdx="1" presStyleCnt="8"/>
      <dgm:spPr/>
    </dgm:pt>
    <dgm:pt modelId="{FE43DB1A-B5B7-452C-B32A-097DC859CDE9}" type="pres">
      <dgm:prSet presAssocID="{B6795ACE-68FE-455D-9D0A-589A8DAE1D48}" presName="vert1" presStyleCnt="0"/>
      <dgm:spPr/>
    </dgm:pt>
    <dgm:pt modelId="{705A03FF-E0A5-40E9-94A7-2E1D87A912A8}" type="pres">
      <dgm:prSet presAssocID="{BB275D45-EAF8-49FF-94B7-1FA5DBBF4DBB}" presName="thickLine" presStyleLbl="alignNode1" presStyleIdx="2" presStyleCnt="8"/>
      <dgm:spPr/>
    </dgm:pt>
    <dgm:pt modelId="{3C5A87FA-478F-4D18-9DB8-CBADF22DDDE6}" type="pres">
      <dgm:prSet presAssocID="{BB275D45-EAF8-49FF-94B7-1FA5DBBF4DBB}" presName="horz1" presStyleCnt="0"/>
      <dgm:spPr/>
    </dgm:pt>
    <dgm:pt modelId="{11785086-0A19-4021-B235-22AF8D4EDB22}" type="pres">
      <dgm:prSet presAssocID="{BB275D45-EAF8-49FF-94B7-1FA5DBBF4DBB}" presName="tx1" presStyleLbl="revTx" presStyleIdx="2" presStyleCnt="8"/>
      <dgm:spPr/>
    </dgm:pt>
    <dgm:pt modelId="{6958B2CB-2921-4425-94BF-80F83F137933}" type="pres">
      <dgm:prSet presAssocID="{BB275D45-EAF8-49FF-94B7-1FA5DBBF4DBB}" presName="vert1" presStyleCnt="0"/>
      <dgm:spPr/>
    </dgm:pt>
    <dgm:pt modelId="{A2CA3F51-4EE4-42B2-9960-B1540465A810}" type="pres">
      <dgm:prSet presAssocID="{C63DEBD4-FA4A-4A8D-9BB3-3DA35779B25F}" presName="thickLine" presStyleLbl="alignNode1" presStyleIdx="3" presStyleCnt="8"/>
      <dgm:spPr/>
    </dgm:pt>
    <dgm:pt modelId="{2E23DC9C-1DC5-4AAC-ACC7-F06DE0071942}" type="pres">
      <dgm:prSet presAssocID="{C63DEBD4-FA4A-4A8D-9BB3-3DA35779B25F}" presName="horz1" presStyleCnt="0"/>
      <dgm:spPr/>
    </dgm:pt>
    <dgm:pt modelId="{5AEB1504-939D-445D-90A8-A6A65B152B83}" type="pres">
      <dgm:prSet presAssocID="{C63DEBD4-FA4A-4A8D-9BB3-3DA35779B25F}" presName="tx1" presStyleLbl="revTx" presStyleIdx="3" presStyleCnt="8"/>
      <dgm:spPr/>
    </dgm:pt>
    <dgm:pt modelId="{02201114-61B5-4406-A273-50E55EDCD279}" type="pres">
      <dgm:prSet presAssocID="{C63DEBD4-FA4A-4A8D-9BB3-3DA35779B25F}" presName="vert1" presStyleCnt="0"/>
      <dgm:spPr/>
    </dgm:pt>
    <dgm:pt modelId="{4255A084-D989-4C68-9EF1-C642B0D9631B}" type="pres">
      <dgm:prSet presAssocID="{B0249BDC-6236-4B14-9908-62B2C3BFD6CD}" presName="thickLine" presStyleLbl="alignNode1" presStyleIdx="4" presStyleCnt="8"/>
      <dgm:spPr/>
    </dgm:pt>
    <dgm:pt modelId="{105AE5D7-4A58-4A79-B4A1-2701E74AD5ED}" type="pres">
      <dgm:prSet presAssocID="{B0249BDC-6236-4B14-9908-62B2C3BFD6CD}" presName="horz1" presStyleCnt="0"/>
      <dgm:spPr/>
    </dgm:pt>
    <dgm:pt modelId="{7D60A438-1B87-4227-BC2A-DA6CD4E703AA}" type="pres">
      <dgm:prSet presAssocID="{B0249BDC-6236-4B14-9908-62B2C3BFD6CD}" presName="tx1" presStyleLbl="revTx" presStyleIdx="4" presStyleCnt="8"/>
      <dgm:spPr/>
    </dgm:pt>
    <dgm:pt modelId="{35DD37D3-5590-4A60-B50D-55D0D424BBA1}" type="pres">
      <dgm:prSet presAssocID="{B0249BDC-6236-4B14-9908-62B2C3BFD6CD}" presName="vert1" presStyleCnt="0"/>
      <dgm:spPr/>
    </dgm:pt>
    <dgm:pt modelId="{5BE34050-945E-4EFE-AC3B-F9EAD8F7D843}" type="pres">
      <dgm:prSet presAssocID="{0137EEE6-3F83-4F98-89B7-4A426679CA18}" presName="thickLine" presStyleLbl="alignNode1" presStyleIdx="5" presStyleCnt="8"/>
      <dgm:spPr/>
    </dgm:pt>
    <dgm:pt modelId="{00FB61B9-0964-4B10-86DA-D53D5351FC8B}" type="pres">
      <dgm:prSet presAssocID="{0137EEE6-3F83-4F98-89B7-4A426679CA18}" presName="horz1" presStyleCnt="0"/>
      <dgm:spPr/>
    </dgm:pt>
    <dgm:pt modelId="{5836271C-3D6D-437D-A627-05050EE6157F}" type="pres">
      <dgm:prSet presAssocID="{0137EEE6-3F83-4F98-89B7-4A426679CA18}" presName="tx1" presStyleLbl="revTx" presStyleIdx="5" presStyleCnt="8"/>
      <dgm:spPr/>
    </dgm:pt>
    <dgm:pt modelId="{D387CA4B-DADC-4F75-8EF5-441ECFF7E3BB}" type="pres">
      <dgm:prSet presAssocID="{0137EEE6-3F83-4F98-89B7-4A426679CA18}" presName="vert1" presStyleCnt="0"/>
      <dgm:spPr/>
    </dgm:pt>
    <dgm:pt modelId="{CF3E6025-5405-493E-86DA-08C057918F7A}" type="pres">
      <dgm:prSet presAssocID="{65E75B50-8FA0-4FAE-B427-1C5A5138C7DA}" presName="thickLine" presStyleLbl="alignNode1" presStyleIdx="6" presStyleCnt="8"/>
      <dgm:spPr/>
    </dgm:pt>
    <dgm:pt modelId="{C4F5BFC3-E06F-419C-8670-AF6B64ECD42D}" type="pres">
      <dgm:prSet presAssocID="{65E75B50-8FA0-4FAE-B427-1C5A5138C7DA}" presName="horz1" presStyleCnt="0"/>
      <dgm:spPr/>
    </dgm:pt>
    <dgm:pt modelId="{FD20C213-0833-4BED-BA61-0A801C2EC1B8}" type="pres">
      <dgm:prSet presAssocID="{65E75B50-8FA0-4FAE-B427-1C5A5138C7DA}" presName="tx1" presStyleLbl="revTx" presStyleIdx="6" presStyleCnt="8"/>
      <dgm:spPr/>
    </dgm:pt>
    <dgm:pt modelId="{7EB16AA7-00D9-46A4-AE04-305F74B8C36B}" type="pres">
      <dgm:prSet presAssocID="{65E75B50-8FA0-4FAE-B427-1C5A5138C7DA}" presName="vert1" presStyleCnt="0"/>
      <dgm:spPr/>
    </dgm:pt>
    <dgm:pt modelId="{9F0B5F8D-4786-4894-A28E-89DFA72015FC}" type="pres">
      <dgm:prSet presAssocID="{23E57C95-98B1-4778-93F5-8B4573445A27}" presName="thickLine" presStyleLbl="alignNode1" presStyleIdx="7" presStyleCnt="8"/>
      <dgm:spPr/>
    </dgm:pt>
    <dgm:pt modelId="{7AE7ADD7-C868-48B4-99CD-88D96E0BD7A4}" type="pres">
      <dgm:prSet presAssocID="{23E57C95-98B1-4778-93F5-8B4573445A27}" presName="horz1" presStyleCnt="0"/>
      <dgm:spPr/>
    </dgm:pt>
    <dgm:pt modelId="{330DEA52-E2EB-42BA-9626-D4B67ED4FB6A}" type="pres">
      <dgm:prSet presAssocID="{23E57C95-98B1-4778-93F5-8B4573445A27}" presName="tx1" presStyleLbl="revTx" presStyleIdx="7" presStyleCnt="8"/>
      <dgm:spPr/>
    </dgm:pt>
    <dgm:pt modelId="{C830526B-7D05-4ABE-985A-1D87860CBACB}" type="pres">
      <dgm:prSet presAssocID="{23E57C95-98B1-4778-93F5-8B4573445A27}" presName="vert1" presStyleCnt="0"/>
      <dgm:spPr/>
    </dgm:pt>
  </dgm:ptLst>
  <dgm:cxnLst>
    <dgm:cxn modelId="{BFC0F9D3-43C5-43D4-96B3-3457E5BD4360}" type="presOf" srcId="{B0249BDC-6236-4B14-9908-62B2C3BFD6CD}" destId="{7D60A438-1B87-4227-BC2A-DA6CD4E703AA}" srcOrd="0" destOrd="0" presId="urn:microsoft.com/office/officeart/2008/layout/LinedList"/>
    <dgm:cxn modelId="{56237D1B-A229-4B64-AEFF-B19E928F8AC6}" srcId="{B13F9448-8F27-4A70-B236-B2DDFE73AB28}" destId="{65E75B50-8FA0-4FAE-B427-1C5A5138C7DA}" srcOrd="6" destOrd="0" parTransId="{F377A0A3-4465-4A6C-94CE-EE122002E5C5}" sibTransId="{B062E841-A967-4573-9D56-A122AFCD1823}"/>
    <dgm:cxn modelId="{E76434CC-EFA4-458E-9B8E-CA4B9EA22641}" type="presOf" srcId="{BB275D45-EAF8-49FF-94B7-1FA5DBBF4DBB}" destId="{11785086-0A19-4021-B235-22AF8D4EDB22}" srcOrd="0" destOrd="0" presId="urn:microsoft.com/office/officeart/2008/layout/LinedList"/>
    <dgm:cxn modelId="{148867C1-C40E-4B66-B56F-9DA59F3DADDA}" srcId="{B13F9448-8F27-4A70-B236-B2DDFE73AB28}" destId="{7F9B3BFC-0B39-4C35-8E37-E447B80186D2}" srcOrd="0" destOrd="0" parTransId="{6D78F3DA-1A04-4753-BD30-F9178A474ECE}" sibTransId="{7B79F0A0-A581-4D97-9041-E820C6A72F32}"/>
    <dgm:cxn modelId="{F26A2404-1548-412E-A18D-617EBC8D231A}" type="presOf" srcId="{C63DEBD4-FA4A-4A8D-9BB3-3DA35779B25F}" destId="{5AEB1504-939D-445D-90A8-A6A65B152B83}" srcOrd="0" destOrd="0" presId="urn:microsoft.com/office/officeart/2008/layout/LinedList"/>
    <dgm:cxn modelId="{E485386E-FDA8-44D0-B54A-6DAF9FFB0846}" type="presOf" srcId="{23E57C95-98B1-4778-93F5-8B4573445A27}" destId="{330DEA52-E2EB-42BA-9626-D4B67ED4FB6A}" srcOrd="0" destOrd="0" presId="urn:microsoft.com/office/officeart/2008/layout/LinedList"/>
    <dgm:cxn modelId="{7C94A746-8CF4-455D-905E-6E4ABD86F495}" srcId="{B13F9448-8F27-4A70-B236-B2DDFE73AB28}" destId="{0137EEE6-3F83-4F98-89B7-4A426679CA18}" srcOrd="5" destOrd="0" parTransId="{07F91FBA-A732-4718-A40B-421278486F5A}" sibTransId="{8E57AA1C-CFFD-45AA-AB85-B97797CC8BF0}"/>
    <dgm:cxn modelId="{25D941E0-5AA1-493D-9DC9-9E8A71F89C74}" srcId="{B13F9448-8F27-4A70-B236-B2DDFE73AB28}" destId="{B6795ACE-68FE-455D-9D0A-589A8DAE1D48}" srcOrd="1" destOrd="0" parTransId="{11887A37-4EF5-4F54-BC08-5439CD51F5EF}" sibTransId="{C44653DE-D988-4350-B4B6-08C7B05ADE3C}"/>
    <dgm:cxn modelId="{1EAFD460-2CBD-4113-BDBA-8613F6DB7663}" type="presOf" srcId="{65E75B50-8FA0-4FAE-B427-1C5A5138C7DA}" destId="{FD20C213-0833-4BED-BA61-0A801C2EC1B8}" srcOrd="0" destOrd="0" presId="urn:microsoft.com/office/officeart/2008/layout/LinedList"/>
    <dgm:cxn modelId="{6B92D9FF-6BBD-40A7-A39B-E9CEB035F3E3}" srcId="{B13F9448-8F27-4A70-B236-B2DDFE73AB28}" destId="{C63DEBD4-FA4A-4A8D-9BB3-3DA35779B25F}" srcOrd="3" destOrd="0" parTransId="{110E8448-C46C-4143-847E-FB3D36CA8DB0}" sibTransId="{33BF403C-6634-4DDD-A36C-6B6F47F46743}"/>
    <dgm:cxn modelId="{C89CCC0C-B3CB-47E4-B1BA-DBE777F2B98D}" srcId="{B13F9448-8F27-4A70-B236-B2DDFE73AB28}" destId="{B0249BDC-6236-4B14-9908-62B2C3BFD6CD}" srcOrd="4" destOrd="0" parTransId="{912841B6-C882-445F-885A-3D55DAAF2C09}" sibTransId="{7B8AB119-8CE5-409C-AF3B-844BC232DBE4}"/>
    <dgm:cxn modelId="{4A882B9A-DB61-4303-9C20-5FFC2645E830}" srcId="{B13F9448-8F27-4A70-B236-B2DDFE73AB28}" destId="{BB275D45-EAF8-49FF-94B7-1FA5DBBF4DBB}" srcOrd="2" destOrd="0" parTransId="{875F51C5-0CBF-4086-9CFC-E8D2518652E7}" sibTransId="{F14B2D14-A9FD-456F-A81B-8F7FE9ACA173}"/>
    <dgm:cxn modelId="{6195DB18-75B6-432F-B0F6-CF2F94E6777B}" type="presOf" srcId="{B13F9448-8F27-4A70-B236-B2DDFE73AB28}" destId="{9F98977C-EAC9-471C-9716-9F6645981548}" srcOrd="0" destOrd="0" presId="urn:microsoft.com/office/officeart/2008/layout/LinedList"/>
    <dgm:cxn modelId="{0A690B09-DDEC-4478-B033-E73AD57366CA}" type="presOf" srcId="{7F9B3BFC-0B39-4C35-8E37-E447B80186D2}" destId="{A52542C3-7CC8-4445-BBC2-862293ADFA09}" srcOrd="0" destOrd="0" presId="urn:microsoft.com/office/officeart/2008/layout/LinedList"/>
    <dgm:cxn modelId="{E220E533-DEA0-493A-B71C-99A5A0D84D5E}" type="presOf" srcId="{B6795ACE-68FE-455D-9D0A-589A8DAE1D48}" destId="{6FCB313B-C82C-4F0F-9D00-621A4B71A277}" srcOrd="0" destOrd="0" presId="urn:microsoft.com/office/officeart/2008/layout/LinedList"/>
    <dgm:cxn modelId="{612E9FD3-B6AC-4567-8B74-CBCD765960CE}" srcId="{B13F9448-8F27-4A70-B236-B2DDFE73AB28}" destId="{23E57C95-98B1-4778-93F5-8B4573445A27}" srcOrd="7" destOrd="0" parTransId="{EAA96926-0D29-4403-BDAA-D213D15E8CAB}" sibTransId="{9DD920D9-72C0-4CA8-9F77-D36D13DF7E01}"/>
    <dgm:cxn modelId="{B8EB22C8-7237-469B-AC5F-75ECFE869AE2}" type="presOf" srcId="{0137EEE6-3F83-4F98-89B7-4A426679CA18}" destId="{5836271C-3D6D-437D-A627-05050EE6157F}" srcOrd="0" destOrd="0" presId="urn:microsoft.com/office/officeart/2008/layout/LinedList"/>
    <dgm:cxn modelId="{71AE49D2-953D-4479-860B-76B1099D740F}" type="presParOf" srcId="{9F98977C-EAC9-471C-9716-9F6645981548}" destId="{001AE243-1FF3-435E-AE0F-FD26CFC71963}" srcOrd="0" destOrd="0" presId="urn:microsoft.com/office/officeart/2008/layout/LinedList"/>
    <dgm:cxn modelId="{6D95F04A-712C-46CC-B2DB-0125A7869DBA}" type="presParOf" srcId="{9F98977C-EAC9-471C-9716-9F6645981548}" destId="{83CFCDB3-1CC1-46E6-AFA3-CAD7C0C75DA4}" srcOrd="1" destOrd="0" presId="urn:microsoft.com/office/officeart/2008/layout/LinedList"/>
    <dgm:cxn modelId="{DA1C0ADE-1DFF-4215-8428-FBCCBAADD372}" type="presParOf" srcId="{83CFCDB3-1CC1-46E6-AFA3-CAD7C0C75DA4}" destId="{A52542C3-7CC8-4445-BBC2-862293ADFA09}" srcOrd="0" destOrd="0" presId="urn:microsoft.com/office/officeart/2008/layout/LinedList"/>
    <dgm:cxn modelId="{E4E1372F-7FC5-401E-9CD1-E0D4E984EB31}" type="presParOf" srcId="{83CFCDB3-1CC1-46E6-AFA3-CAD7C0C75DA4}" destId="{B75DAF63-C8CD-47EB-B527-92511154D1B9}" srcOrd="1" destOrd="0" presId="urn:microsoft.com/office/officeart/2008/layout/LinedList"/>
    <dgm:cxn modelId="{59A3702C-33C3-4AF2-8E10-AF9C6BF3F3EB}" type="presParOf" srcId="{9F98977C-EAC9-471C-9716-9F6645981548}" destId="{2F3CA9FE-74C6-4451-9CBC-36141F3C1561}" srcOrd="2" destOrd="0" presId="urn:microsoft.com/office/officeart/2008/layout/LinedList"/>
    <dgm:cxn modelId="{2686117E-B173-430B-B289-BF4B385435D8}" type="presParOf" srcId="{9F98977C-EAC9-471C-9716-9F6645981548}" destId="{8A08F62A-7760-4089-BC2E-B85FEB84CC70}" srcOrd="3" destOrd="0" presId="urn:microsoft.com/office/officeart/2008/layout/LinedList"/>
    <dgm:cxn modelId="{3A62E067-A459-46D4-BA2A-D68F45A0DC1E}" type="presParOf" srcId="{8A08F62A-7760-4089-BC2E-B85FEB84CC70}" destId="{6FCB313B-C82C-4F0F-9D00-621A4B71A277}" srcOrd="0" destOrd="0" presId="urn:microsoft.com/office/officeart/2008/layout/LinedList"/>
    <dgm:cxn modelId="{F13587BD-C4BF-47C9-B352-EB8D9801A196}" type="presParOf" srcId="{8A08F62A-7760-4089-BC2E-B85FEB84CC70}" destId="{FE43DB1A-B5B7-452C-B32A-097DC859CDE9}" srcOrd="1" destOrd="0" presId="urn:microsoft.com/office/officeart/2008/layout/LinedList"/>
    <dgm:cxn modelId="{4B037161-EBC0-46D2-A88D-D856478565D1}" type="presParOf" srcId="{9F98977C-EAC9-471C-9716-9F6645981548}" destId="{705A03FF-E0A5-40E9-94A7-2E1D87A912A8}" srcOrd="4" destOrd="0" presId="urn:microsoft.com/office/officeart/2008/layout/LinedList"/>
    <dgm:cxn modelId="{71F0B111-11F0-4865-B9B9-3B5101898DFA}" type="presParOf" srcId="{9F98977C-EAC9-471C-9716-9F6645981548}" destId="{3C5A87FA-478F-4D18-9DB8-CBADF22DDDE6}" srcOrd="5" destOrd="0" presId="urn:microsoft.com/office/officeart/2008/layout/LinedList"/>
    <dgm:cxn modelId="{93958C0A-2634-472B-93DE-51BA5A20CCE0}" type="presParOf" srcId="{3C5A87FA-478F-4D18-9DB8-CBADF22DDDE6}" destId="{11785086-0A19-4021-B235-22AF8D4EDB22}" srcOrd="0" destOrd="0" presId="urn:microsoft.com/office/officeart/2008/layout/LinedList"/>
    <dgm:cxn modelId="{06CA6AD3-31E1-43F3-9AA8-B47DC679E82B}" type="presParOf" srcId="{3C5A87FA-478F-4D18-9DB8-CBADF22DDDE6}" destId="{6958B2CB-2921-4425-94BF-80F83F137933}" srcOrd="1" destOrd="0" presId="urn:microsoft.com/office/officeart/2008/layout/LinedList"/>
    <dgm:cxn modelId="{49977503-BD22-4C64-A438-112DFE6EDFAC}" type="presParOf" srcId="{9F98977C-EAC9-471C-9716-9F6645981548}" destId="{A2CA3F51-4EE4-42B2-9960-B1540465A810}" srcOrd="6" destOrd="0" presId="urn:microsoft.com/office/officeart/2008/layout/LinedList"/>
    <dgm:cxn modelId="{8C78B11F-4B1F-469E-9042-4DFC268BB66E}" type="presParOf" srcId="{9F98977C-EAC9-471C-9716-9F6645981548}" destId="{2E23DC9C-1DC5-4AAC-ACC7-F06DE0071942}" srcOrd="7" destOrd="0" presId="urn:microsoft.com/office/officeart/2008/layout/LinedList"/>
    <dgm:cxn modelId="{775EB9DC-D0D0-44B5-9579-A056B9703D9F}" type="presParOf" srcId="{2E23DC9C-1DC5-4AAC-ACC7-F06DE0071942}" destId="{5AEB1504-939D-445D-90A8-A6A65B152B83}" srcOrd="0" destOrd="0" presId="urn:microsoft.com/office/officeart/2008/layout/LinedList"/>
    <dgm:cxn modelId="{3051CAA4-5BE3-40AA-86F2-3F31A518C3F9}" type="presParOf" srcId="{2E23DC9C-1DC5-4AAC-ACC7-F06DE0071942}" destId="{02201114-61B5-4406-A273-50E55EDCD279}" srcOrd="1" destOrd="0" presId="urn:microsoft.com/office/officeart/2008/layout/LinedList"/>
    <dgm:cxn modelId="{EB112C91-318A-439C-82F1-26C6081F4A5E}" type="presParOf" srcId="{9F98977C-EAC9-471C-9716-9F6645981548}" destId="{4255A084-D989-4C68-9EF1-C642B0D9631B}" srcOrd="8" destOrd="0" presId="urn:microsoft.com/office/officeart/2008/layout/LinedList"/>
    <dgm:cxn modelId="{192E54EE-8A66-4322-8BDC-66DC175418C1}" type="presParOf" srcId="{9F98977C-EAC9-471C-9716-9F6645981548}" destId="{105AE5D7-4A58-4A79-B4A1-2701E74AD5ED}" srcOrd="9" destOrd="0" presId="urn:microsoft.com/office/officeart/2008/layout/LinedList"/>
    <dgm:cxn modelId="{6EF80C3D-D71A-415D-8819-874315C64AE6}" type="presParOf" srcId="{105AE5D7-4A58-4A79-B4A1-2701E74AD5ED}" destId="{7D60A438-1B87-4227-BC2A-DA6CD4E703AA}" srcOrd="0" destOrd="0" presId="urn:microsoft.com/office/officeart/2008/layout/LinedList"/>
    <dgm:cxn modelId="{06C83282-C3C5-4447-9805-D5FA91179C11}" type="presParOf" srcId="{105AE5D7-4A58-4A79-B4A1-2701E74AD5ED}" destId="{35DD37D3-5590-4A60-B50D-55D0D424BBA1}" srcOrd="1" destOrd="0" presId="urn:microsoft.com/office/officeart/2008/layout/LinedList"/>
    <dgm:cxn modelId="{26875EB8-198F-4D8E-843E-902ADED3313E}" type="presParOf" srcId="{9F98977C-EAC9-471C-9716-9F6645981548}" destId="{5BE34050-945E-4EFE-AC3B-F9EAD8F7D843}" srcOrd="10" destOrd="0" presId="urn:microsoft.com/office/officeart/2008/layout/LinedList"/>
    <dgm:cxn modelId="{75F37861-584E-4095-BC11-3A5F2344CA9C}" type="presParOf" srcId="{9F98977C-EAC9-471C-9716-9F6645981548}" destId="{00FB61B9-0964-4B10-86DA-D53D5351FC8B}" srcOrd="11" destOrd="0" presId="urn:microsoft.com/office/officeart/2008/layout/LinedList"/>
    <dgm:cxn modelId="{F1ED7170-55A6-4193-BE55-D7FC17221D93}" type="presParOf" srcId="{00FB61B9-0964-4B10-86DA-D53D5351FC8B}" destId="{5836271C-3D6D-437D-A627-05050EE6157F}" srcOrd="0" destOrd="0" presId="urn:microsoft.com/office/officeart/2008/layout/LinedList"/>
    <dgm:cxn modelId="{EC97F638-6E88-48F7-BCB9-4C916A17AD20}" type="presParOf" srcId="{00FB61B9-0964-4B10-86DA-D53D5351FC8B}" destId="{D387CA4B-DADC-4F75-8EF5-441ECFF7E3BB}" srcOrd="1" destOrd="0" presId="urn:microsoft.com/office/officeart/2008/layout/LinedList"/>
    <dgm:cxn modelId="{01276D49-2674-4A78-B92C-121CD66D117D}" type="presParOf" srcId="{9F98977C-EAC9-471C-9716-9F6645981548}" destId="{CF3E6025-5405-493E-86DA-08C057918F7A}" srcOrd="12" destOrd="0" presId="urn:microsoft.com/office/officeart/2008/layout/LinedList"/>
    <dgm:cxn modelId="{C2AD4E14-5A87-4AF0-835B-A769ED4375CF}" type="presParOf" srcId="{9F98977C-EAC9-471C-9716-9F6645981548}" destId="{C4F5BFC3-E06F-419C-8670-AF6B64ECD42D}" srcOrd="13" destOrd="0" presId="urn:microsoft.com/office/officeart/2008/layout/LinedList"/>
    <dgm:cxn modelId="{74528C7D-2053-4AC7-9619-E83FC7004DD7}" type="presParOf" srcId="{C4F5BFC3-E06F-419C-8670-AF6B64ECD42D}" destId="{FD20C213-0833-4BED-BA61-0A801C2EC1B8}" srcOrd="0" destOrd="0" presId="urn:microsoft.com/office/officeart/2008/layout/LinedList"/>
    <dgm:cxn modelId="{163B0D27-59D4-4FF9-826A-532FC8DDAF9C}" type="presParOf" srcId="{C4F5BFC3-E06F-419C-8670-AF6B64ECD42D}" destId="{7EB16AA7-00D9-46A4-AE04-305F74B8C36B}" srcOrd="1" destOrd="0" presId="urn:microsoft.com/office/officeart/2008/layout/LinedList"/>
    <dgm:cxn modelId="{A2D59022-5FB6-4AD6-8E0D-481BCECB3615}" type="presParOf" srcId="{9F98977C-EAC9-471C-9716-9F6645981548}" destId="{9F0B5F8D-4786-4894-A28E-89DFA72015FC}" srcOrd="14" destOrd="0" presId="urn:microsoft.com/office/officeart/2008/layout/LinedList"/>
    <dgm:cxn modelId="{738F99BE-1935-4414-9560-9508E9CDF221}" type="presParOf" srcId="{9F98977C-EAC9-471C-9716-9F6645981548}" destId="{7AE7ADD7-C868-48B4-99CD-88D96E0BD7A4}" srcOrd="15" destOrd="0" presId="urn:microsoft.com/office/officeart/2008/layout/LinedList"/>
    <dgm:cxn modelId="{20D270D8-F756-4A83-8899-7D540C1EFB5D}" type="presParOf" srcId="{7AE7ADD7-C868-48B4-99CD-88D96E0BD7A4}" destId="{330DEA52-E2EB-42BA-9626-D4B67ED4FB6A}" srcOrd="0" destOrd="0" presId="urn:microsoft.com/office/officeart/2008/layout/LinedList"/>
    <dgm:cxn modelId="{3B29BB95-8B26-49F9-A6FA-F1CBF5F97945}" type="presParOf" srcId="{7AE7ADD7-C868-48B4-99CD-88D96E0BD7A4}" destId="{C830526B-7D05-4ABE-985A-1D87860CBACB}" srcOrd="1" destOrd="0" presId="urn:microsoft.com/office/officeart/2008/layout/LinedList"/>
  </dgm:cxnLst>
  <dgm:bg>
    <a:effectLst>
      <a:glow rad="228600">
        <a:schemeClr val="accent5">
          <a:satMod val="175000"/>
          <a:alpha val="40000"/>
        </a:schemeClr>
      </a:glow>
      <a:outerShdw blurRad="50800" dist="38100" dir="8100000" algn="tr" rotWithShape="0">
        <a:prstClr val="black">
          <a:alpha val="40000"/>
        </a:prstClr>
      </a:outerShdw>
    </a:effect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1711DC-F51C-4A61-8443-A8FEECA8FFAD}"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fr-FR"/>
        </a:p>
      </dgm:t>
    </dgm:pt>
    <dgm:pt modelId="{AFA26BE1-FEF7-44CA-950E-B11C8B4500E0}">
      <dgm:prSet/>
      <dgm:spPr/>
      <dgm:t>
        <a:bodyPr/>
        <a:lstStyle/>
        <a:p>
          <a:pPr rtl="0"/>
          <a:r>
            <a:rPr lang="fr-FR" b="1" smtClean="0"/>
            <a:t>Prérequis</a:t>
          </a:r>
          <a:endParaRPr lang="fr-FR"/>
        </a:p>
      </dgm:t>
    </dgm:pt>
    <dgm:pt modelId="{7074F571-9C74-4067-9EA2-36E43B462C5E}" type="parTrans" cxnId="{D29CA5BB-567F-48F7-9F26-0818987F8586}">
      <dgm:prSet/>
      <dgm:spPr/>
      <dgm:t>
        <a:bodyPr/>
        <a:lstStyle/>
        <a:p>
          <a:endParaRPr lang="fr-FR"/>
        </a:p>
      </dgm:t>
    </dgm:pt>
    <dgm:pt modelId="{05AA4790-9B5D-4F0F-8EAB-64938FC74D73}" type="sibTrans" cxnId="{D29CA5BB-567F-48F7-9F26-0818987F8586}">
      <dgm:prSet/>
      <dgm:spPr/>
      <dgm:t>
        <a:bodyPr/>
        <a:lstStyle/>
        <a:p>
          <a:endParaRPr lang="fr-FR"/>
        </a:p>
      </dgm:t>
    </dgm:pt>
    <dgm:pt modelId="{49A9A67A-FFA7-41E2-B20F-F538C6A12E0C}" type="pres">
      <dgm:prSet presAssocID="{C51711DC-F51C-4A61-8443-A8FEECA8FFAD}" presName="Name0" presStyleCnt="0">
        <dgm:presLayoutVars>
          <dgm:dir/>
          <dgm:animLvl val="lvl"/>
          <dgm:resizeHandles val="exact"/>
        </dgm:presLayoutVars>
      </dgm:prSet>
      <dgm:spPr/>
    </dgm:pt>
    <dgm:pt modelId="{3CF84857-54EC-4927-9D97-C5EF34DD8343}" type="pres">
      <dgm:prSet presAssocID="{AFA26BE1-FEF7-44CA-950E-B11C8B4500E0}" presName="parTxOnly" presStyleLbl="node1" presStyleIdx="0" presStyleCnt="1">
        <dgm:presLayoutVars>
          <dgm:chMax val="0"/>
          <dgm:chPref val="0"/>
          <dgm:bulletEnabled val="1"/>
        </dgm:presLayoutVars>
      </dgm:prSet>
      <dgm:spPr/>
    </dgm:pt>
  </dgm:ptLst>
  <dgm:cxnLst>
    <dgm:cxn modelId="{F636A2A7-4BFE-4069-9515-E6B527F968B6}" type="presOf" srcId="{C51711DC-F51C-4A61-8443-A8FEECA8FFAD}" destId="{49A9A67A-FFA7-41E2-B20F-F538C6A12E0C}" srcOrd="0" destOrd="0" presId="urn:microsoft.com/office/officeart/2005/8/layout/chevron1"/>
    <dgm:cxn modelId="{FAE930CF-31D6-4933-993F-E122C5C0C333}" type="presOf" srcId="{AFA26BE1-FEF7-44CA-950E-B11C8B4500E0}" destId="{3CF84857-54EC-4927-9D97-C5EF34DD8343}" srcOrd="0" destOrd="0" presId="urn:microsoft.com/office/officeart/2005/8/layout/chevron1"/>
    <dgm:cxn modelId="{D29CA5BB-567F-48F7-9F26-0818987F8586}" srcId="{C51711DC-F51C-4A61-8443-A8FEECA8FFAD}" destId="{AFA26BE1-FEF7-44CA-950E-B11C8B4500E0}" srcOrd="0" destOrd="0" parTransId="{7074F571-9C74-4067-9EA2-36E43B462C5E}" sibTransId="{05AA4790-9B5D-4F0F-8EAB-64938FC74D73}"/>
    <dgm:cxn modelId="{7693D06A-4C54-4532-B0A4-E6955CEE6567}" type="presParOf" srcId="{49A9A67A-FFA7-41E2-B20F-F538C6A12E0C}" destId="{3CF84857-54EC-4927-9D97-C5EF34DD8343}" srcOrd="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3F9448-8F27-4A70-B236-B2DDFE73AB2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fr-FR"/>
        </a:p>
      </dgm:t>
    </dgm:pt>
    <dgm:pt modelId="{7F9B3BFC-0B39-4C35-8E37-E447B80186D2}">
      <dgm:prSet/>
      <dgm:spPr/>
      <dgm:t>
        <a:bodyPr/>
        <a:lstStyle/>
        <a:p>
          <a:pPr rtl="0"/>
          <a:r>
            <a:rPr lang="fr-FR" smtClean="0"/>
            <a:t>Les familles d’articles</a:t>
          </a:r>
          <a:endParaRPr lang="fr-FR"/>
        </a:p>
      </dgm:t>
    </dgm:pt>
    <dgm:pt modelId="{6D78F3DA-1A04-4753-BD30-F9178A474ECE}" type="parTrans" cxnId="{148867C1-C40E-4B66-B56F-9DA59F3DADDA}">
      <dgm:prSet/>
      <dgm:spPr/>
      <dgm:t>
        <a:bodyPr/>
        <a:lstStyle/>
        <a:p>
          <a:endParaRPr lang="fr-FR"/>
        </a:p>
      </dgm:t>
    </dgm:pt>
    <dgm:pt modelId="{7B79F0A0-A581-4D97-9041-E820C6A72F32}" type="sibTrans" cxnId="{148867C1-C40E-4B66-B56F-9DA59F3DADDA}">
      <dgm:prSet/>
      <dgm:spPr/>
      <dgm:t>
        <a:bodyPr/>
        <a:lstStyle/>
        <a:p>
          <a:endParaRPr lang="fr-FR"/>
        </a:p>
      </dgm:t>
    </dgm:pt>
    <dgm:pt modelId="{B6795ACE-68FE-455D-9D0A-589A8DAE1D48}">
      <dgm:prSet/>
      <dgm:spPr/>
      <dgm:t>
        <a:bodyPr/>
        <a:lstStyle/>
        <a:p>
          <a:pPr rtl="0"/>
          <a:r>
            <a:rPr lang="fr-FR" smtClean="0"/>
            <a:t>Les classes statistiques</a:t>
          </a:r>
          <a:endParaRPr lang="fr-FR"/>
        </a:p>
      </dgm:t>
    </dgm:pt>
    <dgm:pt modelId="{11887A37-4EF5-4F54-BC08-5439CD51F5EF}" type="parTrans" cxnId="{25D941E0-5AA1-493D-9DC9-9E8A71F89C74}">
      <dgm:prSet/>
      <dgm:spPr/>
      <dgm:t>
        <a:bodyPr/>
        <a:lstStyle/>
        <a:p>
          <a:endParaRPr lang="fr-FR"/>
        </a:p>
      </dgm:t>
    </dgm:pt>
    <dgm:pt modelId="{C44653DE-D988-4350-B4B6-08C7B05ADE3C}" type="sibTrans" cxnId="{25D941E0-5AA1-493D-9DC9-9E8A71F89C74}">
      <dgm:prSet/>
      <dgm:spPr/>
      <dgm:t>
        <a:bodyPr/>
        <a:lstStyle/>
        <a:p>
          <a:endParaRPr lang="fr-FR"/>
        </a:p>
      </dgm:t>
    </dgm:pt>
    <dgm:pt modelId="{BB275D45-EAF8-49FF-94B7-1FA5DBBF4DBB}">
      <dgm:prSet/>
      <dgm:spPr/>
      <dgm:t>
        <a:bodyPr/>
        <a:lstStyle/>
        <a:p>
          <a:pPr rtl="0"/>
          <a:r>
            <a:rPr lang="fr-FR" smtClean="0"/>
            <a:t>Les groupes d’articles</a:t>
          </a:r>
          <a:endParaRPr lang="fr-FR"/>
        </a:p>
      </dgm:t>
    </dgm:pt>
    <dgm:pt modelId="{875F51C5-0CBF-4086-9CFC-E8D2518652E7}" type="parTrans" cxnId="{4A882B9A-DB61-4303-9C20-5FFC2645E830}">
      <dgm:prSet/>
      <dgm:spPr/>
      <dgm:t>
        <a:bodyPr/>
        <a:lstStyle/>
        <a:p>
          <a:endParaRPr lang="fr-FR"/>
        </a:p>
      </dgm:t>
    </dgm:pt>
    <dgm:pt modelId="{F14B2D14-A9FD-456F-A81B-8F7FE9ACA173}" type="sibTrans" cxnId="{4A882B9A-DB61-4303-9C20-5FFC2645E830}">
      <dgm:prSet/>
      <dgm:spPr/>
      <dgm:t>
        <a:bodyPr/>
        <a:lstStyle/>
        <a:p>
          <a:endParaRPr lang="fr-FR"/>
        </a:p>
      </dgm:t>
    </dgm:pt>
    <dgm:pt modelId="{C63DEBD4-FA4A-4A8D-9BB3-3DA35779B25F}">
      <dgm:prSet/>
      <dgm:spPr/>
      <dgm:t>
        <a:bodyPr/>
        <a:lstStyle/>
        <a:p>
          <a:pPr rtl="0"/>
          <a:r>
            <a:rPr lang="fr-FR" smtClean="0"/>
            <a:t>Les unités de stockages</a:t>
          </a:r>
          <a:endParaRPr lang="fr-FR"/>
        </a:p>
      </dgm:t>
    </dgm:pt>
    <dgm:pt modelId="{110E8448-C46C-4143-847E-FB3D36CA8DB0}" type="parTrans" cxnId="{6B92D9FF-6BBD-40A7-A39B-E9CEB035F3E3}">
      <dgm:prSet/>
      <dgm:spPr/>
      <dgm:t>
        <a:bodyPr/>
        <a:lstStyle/>
        <a:p>
          <a:endParaRPr lang="fr-FR"/>
        </a:p>
      </dgm:t>
    </dgm:pt>
    <dgm:pt modelId="{33BF403C-6634-4DDD-A36C-6B6F47F46743}" type="sibTrans" cxnId="{6B92D9FF-6BBD-40A7-A39B-E9CEB035F3E3}">
      <dgm:prSet/>
      <dgm:spPr/>
      <dgm:t>
        <a:bodyPr/>
        <a:lstStyle/>
        <a:p>
          <a:endParaRPr lang="fr-FR"/>
        </a:p>
      </dgm:t>
    </dgm:pt>
    <dgm:pt modelId="{B0249BDC-6236-4B14-9908-62B2C3BFD6CD}">
      <dgm:prSet/>
      <dgm:spPr/>
      <dgm:t>
        <a:bodyPr/>
        <a:lstStyle/>
        <a:p>
          <a:pPr rtl="0"/>
          <a:r>
            <a:rPr lang="fr-FR" smtClean="0"/>
            <a:t>Les dépôts</a:t>
          </a:r>
          <a:endParaRPr lang="fr-FR"/>
        </a:p>
      </dgm:t>
    </dgm:pt>
    <dgm:pt modelId="{912841B6-C882-445F-885A-3D55DAAF2C09}" type="parTrans" cxnId="{C89CCC0C-B3CB-47E4-B1BA-DBE777F2B98D}">
      <dgm:prSet/>
      <dgm:spPr/>
      <dgm:t>
        <a:bodyPr/>
        <a:lstStyle/>
        <a:p>
          <a:endParaRPr lang="fr-FR"/>
        </a:p>
      </dgm:t>
    </dgm:pt>
    <dgm:pt modelId="{7B8AB119-8CE5-409C-AF3B-844BC232DBE4}" type="sibTrans" cxnId="{C89CCC0C-B3CB-47E4-B1BA-DBE777F2B98D}">
      <dgm:prSet/>
      <dgm:spPr/>
      <dgm:t>
        <a:bodyPr/>
        <a:lstStyle/>
        <a:p>
          <a:endParaRPr lang="fr-FR"/>
        </a:p>
      </dgm:t>
    </dgm:pt>
    <dgm:pt modelId="{0137EEE6-3F83-4F98-89B7-4A426679CA18}">
      <dgm:prSet/>
      <dgm:spPr/>
      <dgm:t>
        <a:bodyPr/>
        <a:lstStyle/>
        <a:p>
          <a:pPr rtl="0"/>
          <a:r>
            <a:rPr lang="fr-FR" smtClean="0"/>
            <a:t>Les points de vente</a:t>
          </a:r>
          <a:endParaRPr lang="fr-FR"/>
        </a:p>
      </dgm:t>
    </dgm:pt>
    <dgm:pt modelId="{07F91FBA-A732-4718-A40B-421278486F5A}" type="parTrans" cxnId="{7C94A746-8CF4-455D-905E-6E4ABD86F495}">
      <dgm:prSet/>
      <dgm:spPr/>
      <dgm:t>
        <a:bodyPr/>
        <a:lstStyle/>
        <a:p>
          <a:endParaRPr lang="fr-FR"/>
        </a:p>
      </dgm:t>
    </dgm:pt>
    <dgm:pt modelId="{8E57AA1C-CFFD-45AA-AB85-B97797CC8BF0}" type="sibTrans" cxnId="{7C94A746-8CF4-455D-905E-6E4ABD86F495}">
      <dgm:prSet/>
      <dgm:spPr/>
      <dgm:t>
        <a:bodyPr/>
        <a:lstStyle/>
        <a:p>
          <a:endParaRPr lang="fr-FR"/>
        </a:p>
      </dgm:t>
    </dgm:pt>
    <dgm:pt modelId="{65E75B50-8FA0-4FAE-B427-1C5A5138C7DA}">
      <dgm:prSet/>
      <dgm:spPr/>
      <dgm:t>
        <a:bodyPr/>
        <a:lstStyle/>
        <a:p>
          <a:pPr rtl="0"/>
          <a:r>
            <a:rPr lang="fr-FR" smtClean="0"/>
            <a:t>Un plan comptable</a:t>
          </a:r>
          <a:endParaRPr lang="fr-FR"/>
        </a:p>
      </dgm:t>
    </dgm:pt>
    <dgm:pt modelId="{F377A0A3-4465-4A6C-94CE-EE122002E5C5}" type="parTrans" cxnId="{56237D1B-A229-4B64-AEFF-B19E928F8AC6}">
      <dgm:prSet/>
      <dgm:spPr/>
      <dgm:t>
        <a:bodyPr/>
        <a:lstStyle/>
        <a:p>
          <a:endParaRPr lang="fr-FR"/>
        </a:p>
      </dgm:t>
    </dgm:pt>
    <dgm:pt modelId="{B062E841-A967-4573-9D56-A122AFCD1823}" type="sibTrans" cxnId="{56237D1B-A229-4B64-AEFF-B19E928F8AC6}">
      <dgm:prSet/>
      <dgm:spPr/>
      <dgm:t>
        <a:bodyPr/>
        <a:lstStyle/>
        <a:p>
          <a:endParaRPr lang="fr-FR"/>
        </a:p>
      </dgm:t>
    </dgm:pt>
    <dgm:pt modelId="{23E57C95-98B1-4778-93F5-8B4573445A27}">
      <dgm:prSet/>
      <dgm:spPr/>
      <dgm:t>
        <a:bodyPr/>
        <a:lstStyle/>
        <a:p>
          <a:pPr rtl="0"/>
          <a:r>
            <a:rPr lang="fr-FR" smtClean="0"/>
            <a:t>Les taxes</a:t>
          </a:r>
          <a:endParaRPr lang="fr-FR"/>
        </a:p>
      </dgm:t>
    </dgm:pt>
    <dgm:pt modelId="{EAA96926-0D29-4403-BDAA-D213D15E8CAB}" type="parTrans" cxnId="{612E9FD3-B6AC-4567-8B74-CBCD765960CE}">
      <dgm:prSet/>
      <dgm:spPr/>
      <dgm:t>
        <a:bodyPr/>
        <a:lstStyle/>
        <a:p>
          <a:endParaRPr lang="fr-FR"/>
        </a:p>
      </dgm:t>
    </dgm:pt>
    <dgm:pt modelId="{9DD920D9-72C0-4CA8-9F77-D36D13DF7E01}" type="sibTrans" cxnId="{612E9FD3-B6AC-4567-8B74-CBCD765960CE}">
      <dgm:prSet/>
      <dgm:spPr/>
      <dgm:t>
        <a:bodyPr/>
        <a:lstStyle/>
        <a:p>
          <a:endParaRPr lang="fr-FR"/>
        </a:p>
      </dgm:t>
    </dgm:pt>
    <dgm:pt modelId="{9F98977C-EAC9-471C-9716-9F6645981548}" type="pres">
      <dgm:prSet presAssocID="{B13F9448-8F27-4A70-B236-B2DDFE73AB28}" presName="vert0" presStyleCnt="0">
        <dgm:presLayoutVars>
          <dgm:dir/>
          <dgm:animOne val="branch"/>
          <dgm:animLvl val="lvl"/>
        </dgm:presLayoutVars>
      </dgm:prSet>
      <dgm:spPr/>
    </dgm:pt>
    <dgm:pt modelId="{001AE243-1FF3-435E-AE0F-FD26CFC71963}" type="pres">
      <dgm:prSet presAssocID="{7F9B3BFC-0B39-4C35-8E37-E447B80186D2}" presName="thickLine" presStyleLbl="alignNode1" presStyleIdx="0" presStyleCnt="8"/>
      <dgm:spPr/>
    </dgm:pt>
    <dgm:pt modelId="{83CFCDB3-1CC1-46E6-AFA3-CAD7C0C75DA4}" type="pres">
      <dgm:prSet presAssocID="{7F9B3BFC-0B39-4C35-8E37-E447B80186D2}" presName="horz1" presStyleCnt="0"/>
      <dgm:spPr/>
    </dgm:pt>
    <dgm:pt modelId="{A52542C3-7CC8-4445-BBC2-862293ADFA09}" type="pres">
      <dgm:prSet presAssocID="{7F9B3BFC-0B39-4C35-8E37-E447B80186D2}" presName="tx1" presStyleLbl="revTx" presStyleIdx="0" presStyleCnt="8"/>
      <dgm:spPr/>
    </dgm:pt>
    <dgm:pt modelId="{B75DAF63-C8CD-47EB-B527-92511154D1B9}" type="pres">
      <dgm:prSet presAssocID="{7F9B3BFC-0B39-4C35-8E37-E447B80186D2}" presName="vert1" presStyleCnt="0"/>
      <dgm:spPr/>
    </dgm:pt>
    <dgm:pt modelId="{2F3CA9FE-74C6-4451-9CBC-36141F3C1561}" type="pres">
      <dgm:prSet presAssocID="{B6795ACE-68FE-455D-9D0A-589A8DAE1D48}" presName="thickLine" presStyleLbl="alignNode1" presStyleIdx="1" presStyleCnt="8"/>
      <dgm:spPr/>
    </dgm:pt>
    <dgm:pt modelId="{8A08F62A-7760-4089-BC2E-B85FEB84CC70}" type="pres">
      <dgm:prSet presAssocID="{B6795ACE-68FE-455D-9D0A-589A8DAE1D48}" presName="horz1" presStyleCnt="0"/>
      <dgm:spPr/>
    </dgm:pt>
    <dgm:pt modelId="{6FCB313B-C82C-4F0F-9D00-621A4B71A277}" type="pres">
      <dgm:prSet presAssocID="{B6795ACE-68FE-455D-9D0A-589A8DAE1D48}" presName="tx1" presStyleLbl="revTx" presStyleIdx="1" presStyleCnt="8"/>
      <dgm:spPr/>
    </dgm:pt>
    <dgm:pt modelId="{FE43DB1A-B5B7-452C-B32A-097DC859CDE9}" type="pres">
      <dgm:prSet presAssocID="{B6795ACE-68FE-455D-9D0A-589A8DAE1D48}" presName="vert1" presStyleCnt="0"/>
      <dgm:spPr/>
    </dgm:pt>
    <dgm:pt modelId="{705A03FF-E0A5-40E9-94A7-2E1D87A912A8}" type="pres">
      <dgm:prSet presAssocID="{BB275D45-EAF8-49FF-94B7-1FA5DBBF4DBB}" presName="thickLine" presStyleLbl="alignNode1" presStyleIdx="2" presStyleCnt="8"/>
      <dgm:spPr/>
    </dgm:pt>
    <dgm:pt modelId="{3C5A87FA-478F-4D18-9DB8-CBADF22DDDE6}" type="pres">
      <dgm:prSet presAssocID="{BB275D45-EAF8-49FF-94B7-1FA5DBBF4DBB}" presName="horz1" presStyleCnt="0"/>
      <dgm:spPr/>
    </dgm:pt>
    <dgm:pt modelId="{11785086-0A19-4021-B235-22AF8D4EDB22}" type="pres">
      <dgm:prSet presAssocID="{BB275D45-EAF8-49FF-94B7-1FA5DBBF4DBB}" presName="tx1" presStyleLbl="revTx" presStyleIdx="2" presStyleCnt="8"/>
      <dgm:spPr/>
    </dgm:pt>
    <dgm:pt modelId="{6958B2CB-2921-4425-94BF-80F83F137933}" type="pres">
      <dgm:prSet presAssocID="{BB275D45-EAF8-49FF-94B7-1FA5DBBF4DBB}" presName="vert1" presStyleCnt="0"/>
      <dgm:spPr/>
    </dgm:pt>
    <dgm:pt modelId="{A2CA3F51-4EE4-42B2-9960-B1540465A810}" type="pres">
      <dgm:prSet presAssocID="{C63DEBD4-FA4A-4A8D-9BB3-3DA35779B25F}" presName="thickLine" presStyleLbl="alignNode1" presStyleIdx="3" presStyleCnt="8"/>
      <dgm:spPr/>
    </dgm:pt>
    <dgm:pt modelId="{2E23DC9C-1DC5-4AAC-ACC7-F06DE0071942}" type="pres">
      <dgm:prSet presAssocID="{C63DEBD4-FA4A-4A8D-9BB3-3DA35779B25F}" presName="horz1" presStyleCnt="0"/>
      <dgm:spPr/>
    </dgm:pt>
    <dgm:pt modelId="{5AEB1504-939D-445D-90A8-A6A65B152B83}" type="pres">
      <dgm:prSet presAssocID="{C63DEBD4-FA4A-4A8D-9BB3-3DA35779B25F}" presName="tx1" presStyleLbl="revTx" presStyleIdx="3" presStyleCnt="8"/>
      <dgm:spPr/>
    </dgm:pt>
    <dgm:pt modelId="{02201114-61B5-4406-A273-50E55EDCD279}" type="pres">
      <dgm:prSet presAssocID="{C63DEBD4-FA4A-4A8D-9BB3-3DA35779B25F}" presName="vert1" presStyleCnt="0"/>
      <dgm:spPr/>
    </dgm:pt>
    <dgm:pt modelId="{4255A084-D989-4C68-9EF1-C642B0D9631B}" type="pres">
      <dgm:prSet presAssocID="{B0249BDC-6236-4B14-9908-62B2C3BFD6CD}" presName="thickLine" presStyleLbl="alignNode1" presStyleIdx="4" presStyleCnt="8"/>
      <dgm:spPr/>
    </dgm:pt>
    <dgm:pt modelId="{105AE5D7-4A58-4A79-B4A1-2701E74AD5ED}" type="pres">
      <dgm:prSet presAssocID="{B0249BDC-6236-4B14-9908-62B2C3BFD6CD}" presName="horz1" presStyleCnt="0"/>
      <dgm:spPr/>
    </dgm:pt>
    <dgm:pt modelId="{7D60A438-1B87-4227-BC2A-DA6CD4E703AA}" type="pres">
      <dgm:prSet presAssocID="{B0249BDC-6236-4B14-9908-62B2C3BFD6CD}" presName="tx1" presStyleLbl="revTx" presStyleIdx="4" presStyleCnt="8"/>
      <dgm:spPr/>
    </dgm:pt>
    <dgm:pt modelId="{35DD37D3-5590-4A60-B50D-55D0D424BBA1}" type="pres">
      <dgm:prSet presAssocID="{B0249BDC-6236-4B14-9908-62B2C3BFD6CD}" presName="vert1" presStyleCnt="0"/>
      <dgm:spPr/>
    </dgm:pt>
    <dgm:pt modelId="{5BE34050-945E-4EFE-AC3B-F9EAD8F7D843}" type="pres">
      <dgm:prSet presAssocID="{0137EEE6-3F83-4F98-89B7-4A426679CA18}" presName="thickLine" presStyleLbl="alignNode1" presStyleIdx="5" presStyleCnt="8"/>
      <dgm:spPr/>
    </dgm:pt>
    <dgm:pt modelId="{00FB61B9-0964-4B10-86DA-D53D5351FC8B}" type="pres">
      <dgm:prSet presAssocID="{0137EEE6-3F83-4F98-89B7-4A426679CA18}" presName="horz1" presStyleCnt="0"/>
      <dgm:spPr/>
    </dgm:pt>
    <dgm:pt modelId="{5836271C-3D6D-437D-A627-05050EE6157F}" type="pres">
      <dgm:prSet presAssocID="{0137EEE6-3F83-4F98-89B7-4A426679CA18}" presName="tx1" presStyleLbl="revTx" presStyleIdx="5" presStyleCnt="8"/>
      <dgm:spPr/>
    </dgm:pt>
    <dgm:pt modelId="{D387CA4B-DADC-4F75-8EF5-441ECFF7E3BB}" type="pres">
      <dgm:prSet presAssocID="{0137EEE6-3F83-4F98-89B7-4A426679CA18}" presName="vert1" presStyleCnt="0"/>
      <dgm:spPr/>
    </dgm:pt>
    <dgm:pt modelId="{CF3E6025-5405-493E-86DA-08C057918F7A}" type="pres">
      <dgm:prSet presAssocID="{65E75B50-8FA0-4FAE-B427-1C5A5138C7DA}" presName="thickLine" presStyleLbl="alignNode1" presStyleIdx="6" presStyleCnt="8"/>
      <dgm:spPr/>
    </dgm:pt>
    <dgm:pt modelId="{C4F5BFC3-E06F-419C-8670-AF6B64ECD42D}" type="pres">
      <dgm:prSet presAssocID="{65E75B50-8FA0-4FAE-B427-1C5A5138C7DA}" presName="horz1" presStyleCnt="0"/>
      <dgm:spPr/>
    </dgm:pt>
    <dgm:pt modelId="{FD20C213-0833-4BED-BA61-0A801C2EC1B8}" type="pres">
      <dgm:prSet presAssocID="{65E75B50-8FA0-4FAE-B427-1C5A5138C7DA}" presName="tx1" presStyleLbl="revTx" presStyleIdx="6" presStyleCnt="8"/>
      <dgm:spPr/>
    </dgm:pt>
    <dgm:pt modelId="{7EB16AA7-00D9-46A4-AE04-305F74B8C36B}" type="pres">
      <dgm:prSet presAssocID="{65E75B50-8FA0-4FAE-B427-1C5A5138C7DA}" presName="vert1" presStyleCnt="0"/>
      <dgm:spPr/>
    </dgm:pt>
    <dgm:pt modelId="{9F0B5F8D-4786-4894-A28E-89DFA72015FC}" type="pres">
      <dgm:prSet presAssocID="{23E57C95-98B1-4778-93F5-8B4573445A27}" presName="thickLine" presStyleLbl="alignNode1" presStyleIdx="7" presStyleCnt="8"/>
      <dgm:spPr/>
    </dgm:pt>
    <dgm:pt modelId="{7AE7ADD7-C868-48B4-99CD-88D96E0BD7A4}" type="pres">
      <dgm:prSet presAssocID="{23E57C95-98B1-4778-93F5-8B4573445A27}" presName="horz1" presStyleCnt="0"/>
      <dgm:spPr/>
    </dgm:pt>
    <dgm:pt modelId="{330DEA52-E2EB-42BA-9626-D4B67ED4FB6A}" type="pres">
      <dgm:prSet presAssocID="{23E57C95-98B1-4778-93F5-8B4573445A27}" presName="tx1" presStyleLbl="revTx" presStyleIdx="7" presStyleCnt="8"/>
      <dgm:spPr/>
    </dgm:pt>
    <dgm:pt modelId="{C830526B-7D05-4ABE-985A-1D87860CBACB}" type="pres">
      <dgm:prSet presAssocID="{23E57C95-98B1-4778-93F5-8B4573445A27}" presName="vert1" presStyleCnt="0"/>
      <dgm:spPr/>
    </dgm:pt>
  </dgm:ptLst>
  <dgm:cxnLst>
    <dgm:cxn modelId="{E4B19BF8-9830-488D-9E95-F9C06FD09FB4}" type="presOf" srcId="{B6795ACE-68FE-455D-9D0A-589A8DAE1D48}" destId="{6FCB313B-C82C-4F0F-9D00-621A4B71A277}" srcOrd="0" destOrd="0" presId="urn:microsoft.com/office/officeart/2008/layout/LinedList"/>
    <dgm:cxn modelId="{81CF976D-F082-492B-91DE-88A16DBE0DAF}" type="presOf" srcId="{7F9B3BFC-0B39-4C35-8E37-E447B80186D2}" destId="{A52542C3-7CC8-4445-BBC2-862293ADFA09}" srcOrd="0" destOrd="0" presId="urn:microsoft.com/office/officeart/2008/layout/LinedList"/>
    <dgm:cxn modelId="{148867C1-C40E-4B66-B56F-9DA59F3DADDA}" srcId="{B13F9448-8F27-4A70-B236-B2DDFE73AB28}" destId="{7F9B3BFC-0B39-4C35-8E37-E447B80186D2}" srcOrd="0" destOrd="0" parTransId="{6D78F3DA-1A04-4753-BD30-F9178A474ECE}" sibTransId="{7B79F0A0-A581-4D97-9041-E820C6A72F32}"/>
    <dgm:cxn modelId="{656ACDDE-2D25-4206-97A2-24BE4843E74F}" type="presOf" srcId="{23E57C95-98B1-4778-93F5-8B4573445A27}" destId="{330DEA52-E2EB-42BA-9626-D4B67ED4FB6A}" srcOrd="0" destOrd="0" presId="urn:microsoft.com/office/officeart/2008/layout/LinedList"/>
    <dgm:cxn modelId="{4A882B9A-DB61-4303-9C20-5FFC2645E830}" srcId="{B13F9448-8F27-4A70-B236-B2DDFE73AB28}" destId="{BB275D45-EAF8-49FF-94B7-1FA5DBBF4DBB}" srcOrd="2" destOrd="0" parTransId="{875F51C5-0CBF-4086-9CFC-E8D2518652E7}" sibTransId="{F14B2D14-A9FD-456F-A81B-8F7FE9ACA173}"/>
    <dgm:cxn modelId="{612E9FD3-B6AC-4567-8B74-CBCD765960CE}" srcId="{B13F9448-8F27-4A70-B236-B2DDFE73AB28}" destId="{23E57C95-98B1-4778-93F5-8B4573445A27}" srcOrd="7" destOrd="0" parTransId="{EAA96926-0D29-4403-BDAA-D213D15E8CAB}" sibTransId="{9DD920D9-72C0-4CA8-9F77-D36D13DF7E01}"/>
    <dgm:cxn modelId="{0FAE74C1-4238-4B46-97E8-6A1BADDD50D4}" type="presOf" srcId="{0137EEE6-3F83-4F98-89B7-4A426679CA18}" destId="{5836271C-3D6D-437D-A627-05050EE6157F}" srcOrd="0" destOrd="0" presId="urn:microsoft.com/office/officeart/2008/layout/LinedList"/>
    <dgm:cxn modelId="{6B92D9FF-6BBD-40A7-A39B-E9CEB035F3E3}" srcId="{B13F9448-8F27-4A70-B236-B2DDFE73AB28}" destId="{C63DEBD4-FA4A-4A8D-9BB3-3DA35779B25F}" srcOrd="3" destOrd="0" parTransId="{110E8448-C46C-4143-847E-FB3D36CA8DB0}" sibTransId="{33BF403C-6634-4DDD-A36C-6B6F47F46743}"/>
    <dgm:cxn modelId="{7C94A746-8CF4-455D-905E-6E4ABD86F495}" srcId="{B13F9448-8F27-4A70-B236-B2DDFE73AB28}" destId="{0137EEE6-3F83-4F98-89B7-4A426679CA18}" srcOrd="5" destOrd="0" parTransId="{07F91FBA-A732-4718-A40B-421278486F5A}" sibTransId="{8E57AA1C-CFFD-45AA-AB85-B97797CC8BF0}"/>
    <dgm:cxn modelId="{C89CCC0C-B3CB-47E4-B1BA-DBE777F2B98D}" srcId="{B13F9448-8F27-4A70-B236-B2DDFE73AB28}" destId="{B0249BDC-6236-4B14-9908-62B2C3BFD6CD}" srcOrd="4" destOrd="0" parTransId="{912841B6-C882-445F-885A-3D55DAAF2C09}" sibTransId="{7B8AB119-8CE5-409C-AF3B-844BC232DBE4}"/>
    <dgm:cxn modelId="{14E96F5D-35A5-4102-8FE7-EE74920B9F9B}" type="presOf" srcId="{BB275D45-EAF8-49FF-94B7-1FA5DBBF4DBB}" destId="{11785086-0A19-4021-B235-22AF8D4EDB22}" srcOrd="0" destOrd="0" presId="urn:microsoft.com/office/officeart/2008/layout/LinedList"/>
    <dgm:cxn modelId="{0D68B623-D4AA-4E1D-BD5B-BF230053AA7F}" type="presOf" srcId="{B0249BDC-6236-4B14-9908-62B2C3BFD6CD}" destId="{7D60A438-1B87-4227-BC2A-DA6CD4E703AA}" srcOrd="0" destOrd="0" presId="urn:microsoft.com/office/officeart/2008/layout/LinedList"/>
    <dgm:cxn modelId="{B297124C-F65E-45F9-B405-071424F65108}" type="presOf" srcId="{B13F9448-8F27-4A70-B236-B2DDFE73AB28}" destId="{9F98977C-EAC9-471C-9716-9F6645981548}" srcOrd="0" destOrd="0" presId="urn:microsoft.com/office/officeart/2008/layout/LinedList"/>
    <dgm:cxn modelId="{56237D1B-A229-4B64-AEFF-B19E928F8AC6}" srcId="{B13F9448-8F27-4A70-B236-B2DDFE73AB28}" destId="{65E75B50-8FA0-4FAE-B427-1C5A5138C7DA}" srcOrd="6" destOrd="0" parTransId="{F377A0A3-4465-4A6C-94CE-EE122002E5C5}" sibTransId="{B062E841-A967-4573-9D56-A122AFCD1823}"/>
    <dgm:cxn modelId="{82DD2D03-2232-4A37-8302-0217B0816E16}" type="presOf" srcId="{65E75B50-8FA0-4FAE-B427-1C5A5138C7DA}" destId="{FD20C213-0833-4BED-BA61-0A801C2EC1B8}" srcOrd="0" destOrd="0" presId="urn:microsoft.com/office/officeart/2008/layout/LinedList"/>
    <dgm:cxn modelId="{F5500827-F996-486B-B68D-804C7EED6842}" type="presOf" srcId="{C63DEBD4-FA4A-4A8D-9BB3-3DA35779B25F}" destId="{5AEB1504-939D-445D-90A8-A6A65B152B83}" srcOrd="0" destOrd="0" presId="urn:microsoft.com/office/officeart/2008/layout/LinedList"/>
    <dgm:cxn modelId="{25D941E0-5AA1-493D-9DC9-9E8A71F89C74}" srcId="{B13F9448-8F27-4A70-B236-B2DDFE73AB28}" destId="{B6795ACE-68FE-455D-9D0A-589A8DAE1D48}" srcOrd="1" destOrd="0" parTransId="{11887A37-4EF5-4F54-BC08-5439CD51F5EF}" sibTransId="{C44653DE-D988-4350-B4B6-08C7B05ADE3C}"/>
    <dgm:cxn modelId="{ADEFEAAD-5230-44E3-BEE8-2FB38B7D6BB1}" type="presParOf" srcId="{9F98977C-EAC9-471C-9716-9F6645981548}" destId="{001AE243-1FF3-435E-AE0F-FD26CFC71963}" srcOrd="0" destOrd="0" presId="urn:microsoft.com/office/officeart/2008/layout/LinedList"/>
    <dgm:cxn modelId="{3313C251-357F-4540-9FE1-EB8A72909356}" type="presParOf" srcId="{9F98977C-EAC9-471C-9716-9F6645981548}" destId="{83CFCDB3-1CC1-46E6-AFA3-CAD7C0C75DA4}" srcOrd="1" destOrd="0" presId="urn:microsoft.com/office/officeart/2008/layout/LinedList"/>
    <dgm:cxn modelId="{0D677D55-2F4D-41E3-A228-24A1C726BFC3}" type="presParOf" srcId="{83CFCDB3-1CC1-46E6-AFA3-CAD7C0C75DA4}" destId="{A52542C3-7CC8-4445-BBC2-862293ADFA09}" srcOrd="0" destOrd="0" presId="urn:microsoft.com/office/officeart/2008/layout/LinedList"/>
    <dgm:cxn modelId="{5001D076-DFE2-41C6-9B5A-CC9FC246765E}" type="presParOf" srcId="{83CFCDB3-1CC1-46E6-AFA3-CAD7C0C75DA4}" destId="{B75DAF63-C8CD-47EB-B527-92511154D1B9}" srcOrd="1" destOrd="0" presId="urn:microsoft.com/office/officeart/2008/layout/LinedList"/>
    <dgm:cxn modelId="{719362DA-587A-4B8B-A763-6191A9628E9B}" type="presParOf" srcId="{9F98977C-EAC9-471C-9716-9F6645981548}" destId="{2F3CA9FE-74C6-4451-9CBC-36141F3C1561}" srcOrd="2" destOrd="0" presId="urn:microsoft.com/office/officeart/2008/layout/LinedList"/>
    <dgm:cxn modelId="{5E1F3987-B7AF-4079-8AC6-0AE09D7FCE0C}" type="presParOf" srcId="{9F98977C-EAC9-471C-9716-9F6645981548}" destId="{8A08F62A-7760-4089-BC2E-B85FEB84CC70}" srcOrd="3" destOrd="0" presId="urn:microsoft.com/office/officeart/2008/layout/LinedList"/>
    <dgm:cxn modelId="{6C96F662-FC6A-4855-8581-1E3EF1AD1650}" type="presParOf" srcId="{8A08F62A-7760-4089-BC2E-B85FEB84CC70}" destId="{6FCB313B-C82C-4F0F-9D00-621A4B71A277}" srcOrd="0" destOrd="0" presId="urn:microsoft.com/office/officeart/2008/layout/LinedList"/>
    <dgm:cxn modelId="{AC34082F-8A61-4225-90A6-06F7B9C8B403}" type="presParOf" srcId="{8A08F62A-7760-4089-BC2E-B85FEB84CC70}" destId="{FE43DB1A-B5B7-452C-B32A-097DC859CDE9}" srcOrd="1" destOrd="0" presId="urn:microsoft.com/office/officeart/2008/layout/LinedList"/>
    <dgm:cxn modelId="{1E5F1350-3144-411B-9849-E3D0BA889FFD}" type="presParOf" srcId="{9F98977C-EAC9-471C-9716-9F6645981548}" destId="{705A03FF-E0A5-40E9-94A7-2E1D87A912A8}" srcOrd="4" destOrd="0" presId="urn:microsoft.com/office/officeart/2008/layout/LinedList"/>
    <dgm:cxn modelId="{41A30642-EF95-40BB-9D0B-724CC7FE3E33}" type="presParOf" srcId="{9F98977C-EAC9-471C-9716-9F6645981548}" destId="{3C5A87FA-478F-4D18-9DB8-CBADF22DDDE6}" srcOrd="5" destOrd="0" presId="urn:microsoft.com/office/officeart/2008/layout/LinedList"/>
    <dgm:cxn modelId="{96A21014-2736-4257-B620-6ED43329C49F}" type="presParOf" srcId="{3C5A87FA-478F-4D18-9DB8-CBADF22DDDE6}" destId="{11785086-0A19-4021-B235-22AF8D4EDB22}" srcOrd="0" destOrd="0" presId="urn:microsoft.com/office/officeart/2008/layout/LinedList"/>
    <dgm:cxn modelId="{0E6F8FCA-CCA7-4240-AB5B-784D8BE5CF76}" type="presParOf" srcId="{3C5A87FA-478F-4D18-9DB8-CBADF22DDDE6}" destId="{6958B2CB-2921-4425-94BF-80F83F137933}" srcOrd="1" destOrd="0" presId="urn:microsoft.com/office/officeart/2008/layout/LinedList"/>
    <dgm:cxn modelId="{8DDEED4E-5E5B-4C13-A54E-0EFB9AD9F574}" type="presParOf" srcId="{9F98977C-EAC9-471C-9716-9F6645981548}" destId="{A2CA3F51-4EE4-42B2-9960-B1540465A810}" srcOrd="6" destOrd="0" presId="urn:microsoft.com/office/officeart/2008/layout/LinedList"/>
    <dgm:cxn modelId="{FD6AD08D-E315-42BF-ADF3-8AA9F97DAE70}" type="presParOf" srcId="{9F98977C-EAC9-471C-9716-9F6645981548}" destId="{2E23DC9C-1DC5-4AAC-ACC7-F06DE0071942}" srcOrd="7" destOrd="0" presId="urn:microsoft.com/office/officeart/2008/layout/LinedList"/>
    <dgm:cxn modelId="{D6F2B4EB-2BD0-412F-BE34-D91BD46F67CE}" type="presParOf" srcId="{2E23DC9C-1DC5-4AAC-ACC7-F06DE0071942}" destId="{5AEB1504-939D-445D-90A8-A6A65B152B83}" srcOrd="0" destOrd="0" presId="urn:microsoft.com/office/officeart/2008/layout/LinedList"/>
    <dgm:cxn modelId="{B072235A-2EAB-4ED8-816B-0D2BCFC6FB81}" type="presParOf" srcId="{2E23DC9C-1DC5-4AAC-ACC7-F06DE0071942}" destId="{02201114-61B5-4406-A273-50E55EDCD279}" srcOrd="1" destOrd="0" presId="urn:microsoft.com/office/officeart/2008/layout/LinedList"/>
    <dgm:cxn modelId="{694C1023-EE86-423D-BF04-FAEB1CF5B5BB}" type="presParOf" srcId="{9F98977C-EAC9-471C-9716-9F6645981548}" destId="{4255A084-D989-4C68-9EF1-C642B0D9631B}" srcOrd="8" destOrd="0" presId="urn:microsoft.com/office/officeart/2008/layout/LinedList"/>
    <dgm:cxn modelId="{2375205A-A9C3-4A8E-9D74-6954EA282974}" type="presParOf" srcId="{9F98977C-EAC9-471C-9716-9F6645981548}" destId="{105AE5D7-4A58-4A79-B4A1-2701E74AD5ED}" srcOrd="9" destOrd="0" presId="urn:microsoft.com/office/officeart/2008/layout/LinedList"/>
    <dgm:cxn modelId="{194C2416-A213-4C0E-B0E2-950957AD90A9}" type="presParOf" srcId="{105AE5D7-4A58-4A79-B4A1-2701E74AD5ED}" destId="{7D60A438-1B87-4227-BC2A-DA6CD4E703AA}" srcOrd="0" destOrd="0" presId="urn:microsoft.com/office/officeart/2008/layout/LinedList"/>
    <dgm:cxn modelId="{A64E4EAE-0F15-4B19-927F-77762485F765}" type="presParOf" srcId="{105AE5D7-4A58-4A79-B4A1-2701E74AD5ED}" destId="{35DD37D3-5590-4A60-B50D-55D0D424BBA1}" srcOrd="1" destOrd="0" presId="urn:microsoft.com/office/officeart/2008/layout/LinedList"/>
    <dgm:cxn modelId="{263E7701-98B2-44B9-9F86-7765D215E518}" type="presParOf" srcId="{9F98977C-EAC9-471C-9716-9F6645981548}" destId="{5BE34050-945E-4EFE-AC3B-F9EAD8F7D843}" srcOrd="10" destOrd="0" presId="urn:microsoft.com/office/officeart/2008/layout/LinedList"/>
    <dgm:cxn modelId="{B05F4FD4-7567-48F8-9882-1E43BE9F5F10}" type="presParOf" srcId="{9F98977C-EAC9-471C-9716-9F6645981548}" destId="{00FB61B9-0964-4B10-86DA-D53D5351FC8B}" srcOrd="11" destOrd="0" presId="urn:microsoft.com/office/officeart/2008/layout/LinedList"/>
    <dgm:cxn modelId="{9BB5C77A-7CA9-43A0-9B73-6C30A62D9C56}" type="presParOf" srcId="{00FB61B9-0964-4B10-86DA-D53D5351FC8B}" destId="{5836271C-3D6D-437D-A627-05050EE6157F}" srcOrd="0" destOrd="0" presId="urn:microsoft.com/office/officeart/2008/layout/LinedList"/>
    <dgm:cxn modelId="{C23DDBA0-CAB0-4B37-AF7F-39831B711DE5}" type="presParOf" srcId="{00FB61B9-0964-4B10-86DA-D53D5351FC8B}" destId="{D387CA4B-DADC-4F75-8EF5-441ECFF7E3BB}" srcOrd="1" destOrd="0" presId="urn:microsoft.com/office/officeart/2008/layout/LinedList"/>
    <dgm:cxn modelId="{E5F2B586-D12D-4ADD-8B4D-2338FC1E38BE}" type="presParOf" srcId="{9F98977C-EAC9-471C-9716-9F6645981548}" destId="{CF3E6025-5405-493E-86DA-08C057918F7A}" srcOrd="12" destOrd="0" presId="urn:microsoft.com/office/officeart/2008/layout/LinedList"/>
    <dgm:cxn modelId="{F51CA1FA-424F-4607-B1E9-7ACC34C45887}" type="presParOf" srcId="{9F98977C-EAC9-471C-9716-9F6645981548}" destId="{C4F5BFC3-E06F-419C-8670-AF6B64ECD42D}" srcOrd="13" destOrd="0" presId="urn:microsoft.com/office/officeart/2008/layout/LinedList"/>
    <dgm:cxn modelId="{A5664D64-2744-4575-9DE8-49C46778389E}" type="presParOf" srcId="{C4F5BFC3-E06F-419C-8670-AF6B64ECD42D}" destId="{FD20C213-0833-4BED-BA61-0A801C2EC1B8}" srcOrd="0" destOrd="0" presId="urn:microsoft.com/office/officeart/2008/layout/LinedList"/>
    <dgm:cxn modelId="{0613C72B-4206-433A-82EA-D3C1B4051B4A}" type="presParOf" srcId="{C4F5BFC3-E06F-419C-8670-AF6B64ECD42D}" destId="{7EB16AA7-00D9-46A4-AE04-305F74B8C36B}" srcOrd="1" destOrd="0" presId="urn:microsoft.com/office/officeart/2008/layout/LinedList"/>
    <dgm:cxn modelId="{DF695602-F911-4201-B764-827DB510B680}" type="presParOf" srcId="{9F98977C-EAC9-471C-9716-9F6645981548}" destId="{9F0B5F8D-4786-4894-A28E-89DFA72015FC}" srcOrd="14" destOrd="0" presId="urn:microsoft.com/office/officeart/2008/layout/LinedList"/>
    <dgm:cxn modelId="{74A3A7CB-D82B-4BCD-AAFE-1BAB5A2A6924}" type="presParOf" srcId="{9F98977C-EAC9-471C-9716-9F6645981548}" destId="{7AE7ADD7-C868-48B4-99CD-88D96E0BD7A4}" srcOrd="15" destOrd="0" presId="urn:microsoft.com/office/officeart/2008/layout/LinedList"/>
    <dgm:cxn modelId="{A4F6E04E-1790-42FE-8DE7-BC3E1DB6A332}" type="presParOf" srcId="{7AE7ADD7-C868-48B4-99CD-88D96E0BD7A4}" destId="{330DEA52-E2EB-42BA-9626-D4B67ED4FB6A}" srcOrd="0" destOrd="0" presId="urn:microsoft.com/office/officeart/2008/layout/LinedList"/>
    <dgm:cxn modelId="{0CAC35D0-86C2-453D-9658-2BAE8B27B949}" type="presParOf" srcId="{7AE7ADD7-C868-48B4-99CD-88D96E0BD7A4}" destId="{C830526B-7D05-4ABE-985A-1D87860CBACB}" srcOrd="1" destOrd="0" presId="urn:microsoft.com/office/officeart/2008/layout/LinedList"/>
  </dgm:cxnLst>
  <dgm:bg>
    <a:effectLst>
      <a:glow rad="228600">
        <a:schemeClr val="accent5">
          <a:satMod val="175000"/>
          <a:alpha val="40000"/>
        </a:schemeClr>
      </a:glow>
      <a:outerShdw blurRad="50800" dist="38100" dir="8100000" algn="tr" rotWithShape="0">
        <a:prstClr val="black">
          <a:alpha val="40000"/>
        </a:prstClr>
      </a:outerShdw>
    </a:effect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A3DCA-494F-4ECE-9532-D49AA1258AB1}">
      <dsp:nvSpPr>
        <dsp:cNvPr id="0" name=""/>
        <dsp:cNvSpPr/>
      </dsp:nvSpPr>
      <dsp:spPr>
        <a:xfrm>
          <a:off x="0" y="13534"/>
          <a:ext cx="723301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kern="1200" dirty="0" smtClean="0"/>
            <a:t>Enregistrer convenablement une article</a:t>
          </a:r>
          <a:endParaRPr lang="fr-FR" sz="2400" kern="1200" dirty="0"/>
        </a:p>
      </dsp:txBody>
      <dsp:txXfrm>
        <a:off x="28100" y="41634"/>
        <a:ext cx="7176810" cy="519439"/>
      </dsp:txXfrm>
    </dsp:sp>
    <dsp:sp modelId="{509F740A-3C61-455D-9523-4974B46652DD}">
      <dsp:nvSpPr>
        <dsp:cNvPr id="0" name=""/>
        <dsp:cNvSpPr/>
      </dsp:nvSpPr>
      <dsp:spPr>
        <a:xfrm>
          <a:off x="0" y="658294"/>
          <a:ext cx="723301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kern="1200" dirty="0" smtClean="0"/>
            <a:t>Gérer plusieurs unités de stockage</a:t>
          </a:r>
          <a:endParaRPr lang="fr-FR" sz="2400" kern="1200" dirty="0"/>
        </a:p>
      </dsp:txBody>
      <dsp:txXfrm>
        <a:off x="28100" y="686394"/>
        <a:ext cx="7176810" cy="519439"/>
      </dsp:txXfrm>
    </dsp:sp>
    <dsp:sp modelId="{4B5D18B3-8463-4F72-95B5-772C8FF9B9E1}">
      <dsp:nvSpPr>
        <dsp:cNvPr id="0" name=""/>
        <dsp:cNvSpPr/>
      </dsp:nvSpPr>
      <dsp:spPr>
        <a:xfrm>
          <a:off x="0" y="1303054"/>
          <a:ext cx="723301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kern="1200" dirty="0" smtClean="0"/>
            <a:t>Activer/Désactiver le suivi des stocks</a:t>
          </a:r>
          <a:endParaRPr lang="fr-FR" sz="2400" kern="1200" dirty="0"/>
        </a:p>
      </dsp:txBody>
      <dsp:txXfrm>
        <a:off x="28100" y="1331154"/>
        <a:ext cx="7176810" cy="519439"/>
      </dsp:txXfrm>
    </dsp:sp>
    <dsp:sp modelId="{10E970B0-5EE2-4624-9E46-37195B8C2B11}">
      <dsp:nvSpPr>
        <dsp:cNvPr id="0" name=""/>
        <dsp:cNvSpPr/>
      </dsp:nvSpPr>
      <dsp:spPr>
        <a:xfrm>
          <a:off x="0" y="1947814"/>
          <a:ext cx="723301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b="0" kern="1200" dirty="0" smtClean="0"/>
            <a:t>Activer la gestion par lot</a:t>
          </a:r>
          <a:endParaRPr lang="fr-FR" sz="2400" b="0" kern="1200" dirty="0"/>
        </a:p>
      </dsp:txBody>
      <dsp:txXfrm>
        <a:off x="28100" y="1975914"/>
        <a:ext cx="7176810" cy="519439"/>
      </dsp:txXfrm>
    </dsp:sp>
    <dsp:sp modelId="{0F5F508F-262F-4EA6-9621-D8976C7539E3}">
      <dsp:nvSpPr>
        <dsp:cNvPr id="0" name=""/>
        <dsp:cNvSpPr/>
      </dsp:nvSpPr>
      <dsp:spPr>
        <a:xfrm>
          <a:off x="0" y="2592574"/>
          <a:ext cx="723301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kern="1200" dirty="0" smtClean="0"/>
            <a:t>Paramétrer les taxes</a:t>
          </a:r>
          <a:endParaRPr lang="fr-FR" sz="2400" kern="1200" dirty="0"/>
        </a:p>
      </dsp:txBody>
      <dsp:txXfrm>
        <a:off x="28100" y="2620674"/>
        <a:ext cx="7176810" cy="519439"/>
      </dsp:txXfrm>
    </dsp:sp>
    <dsp:sp modelId="{C0FBF37F-676B-4246-8533-79369FBD0E27}">
      <dsp:nvSpPr>
        <dsp:cNvPr id="0" name=""/>
        <dsp:cNvSpPr/>
      </dsp:nvSpPr>
      <dsp:spPr>
        <a:xfrm>
          <a:off x="0" y="3237334"/>
          <a:ext cx="723301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fr-FR" sz="2400" kern="1200" dirty="0" smtClean="0"/>
            <a:t>Maitriser le prix moyen pondéré</a:t>
          </a:r>
          <a:endParaRPr lang="fr-FR" sz="2400" kern="1200" dirty="0"/>
        </a:p>
      </dsp:txBody>
      <dsp:txXfrm>
        <a:off x="28100" y="3265434"/>
        <a:ext cx="7176810"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CF982-6AD5-4F47-994C-0D8318CE8960}">
      <dsp:nvSpPr>
        <dsp:cNvPr id="0" name=""/>
        <dsp:cNvSpPr/>
      </dsp:nvSpPr>
      <dsp:spPr>
        <a:xfrm>
          <a:off x="0" y="490627"/>
          <a:ext cx="72330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smtClean="0"/>
            <a:t>Fixer le prix en fonction du point de vente</a:t>
          </a:r>
          <a:endParaRPr lang="fr-FR" sz="2000" kern="1200" dirty="0"/>
        </a:p>
      </dsp:txBody>
      <dsp:txXfrm>
        <a:off x="23417" y="514044"/>
        <a:ext cx="7186176" cy="432866"/>
      </dsp:txXfrm>
    </dsp:sp>
    <dsp:sp modelId="{4DAC8F86-BA07-4D38-9130-81395BA77A8F}">
      <dsp:nvSpPr>
        <dsp:cNvPr id="0" name=""/>
        <dsp:cNvSpPr/>
      </dsp:nvSpPr>
      <dsp:spPr>
        <a:xfrm>
          <a:off x="0" y="1027927"/>
          <a:ext cx="72330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dirty="0" smtClean="0"/>
            <a:t>Fixer les prix limites (Prix minimum de vente, Marge minimale, etc.)</a:t>
          </a:r>
          <a:endParaRPr lang="fr-FR" sz="2000" kern="1200" dirty="0"/>
        </a:p>
      </dsp:txBody>
      <dsp:txXfrm>
        <a:off x="23417" y="1051344"/>
        <a:ext cx="7186176" cy="432866"/>
      </dsp:txXfrm>
    </dsp:sp>
    <dsp:sp modelId="{74B6C3D8-593F-4F5E-BE2F-6CD739BE54DB}">
      <dsp:nvSpPr>
        <dsp:cNvPr id="0" name=""/>
        <dsp:cNvSpPr/>
      </dsp:nvSpPr>
      <dsp:spPr>
        <a:xfrm>
          <a:off x="0" y="1565227"/>
          <a:ext cx="72330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dirty="0" smtClean="0"/>
            <a:t>Mettre un article en promotion</a:t>
          </a:r>
          <a:endParaRPr lang="fr-FR" sz="2000" kern="1200" dirty="0"/>
        </a:p>
      </dsp:txBody>
      <dsp:txXfrm>
        <a:off x="23417" y="1588644"/>
        <a:ext cx="7186176" cy="432866"/>
      </dsp:txXfrm>
    </dsp:sp>
    <dsp:sp modelId="{3E32B417-80F9-4DB8-AC99-0880814343AD}">
      <dsp:nvSpPr>
        <dsp:cNvPr id="0" name=""/>
        <dsp:cNvSpPr/>
      </dsp:nvSpPr>
      <dsp:spPr>
        <a:xfrm>
          <a:off x="0" y="2102527"/>
          <a:ext cx="72330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dirty="0" smtClean="0"/>
            <a:t>Comptes de comptabilisation</a:t>
          </a:r>
          <a:endParaRPr lang="fr-FR" sz="2000" kern="1200" dirty="0"/>
        </a:p>
      </dsp:txBody>
      <dsp:txXfrm>
        <a:off x="23417" y="2125944"/>
        <a:ext cx="7186176" cy="432866"/>
      </dsp:txXfrm>
    </dsp:sp>
    <dsp:sp modelId="{4356194C-922A-4111-9D07-5CA5FE8A15DB}">
      <dsp:nvSpPr>
        <dsp:cNvPr id="0" name=""/>
        <dsp:cNvSpPr/>
      </dsp:nvSpPr>
      <dsp:spPr>
        <a:xfrm>
          <a:off x="0" y="2639827"/>
          <a:ext cx="72330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dirty="0" smtClean="0"/>
            <a:t>Codes barres</a:t>
          </a:r>
          <a:endParaRPr lang="fr-FR" sz="2000" kern="1200" dirty="0"/>
        </a:p>
      </dsp:txBody>
      <dsp:txXfrm>
        <a:off x="23417" y="2663244"/>
        <a:ext cx="7186176" cy="432866"/>
      </dsp:txXfrm>
    </dsp:sp>
    <dsp:sp modelId="{E13200AD-B676-4DBC-9885-7745009844DC}">
      <dsp:nvSpPr>
        <dsp:cNvPr id="0" name=""/>
        <dsp:cNvSpPr/>
      </dsp:nvSpPr>
      <dsp:spPr>
        <a:xfrm>
          <a:off x="0" y="3177127"/>
          <a:ext cx="72330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dirty="0" smtClean="0"/>
            <a:t>Générer les étiquettes</a:t>
          </a:r>
          <a:endParaRPr lang="fr-FR" sz="2000" kern="1200" dirty="0"/>
        </a:p>
      </dsp:txBody>
      <dsp:txXfrm>
        <a:off x="23417" y="3200544"/>
        <a:ext cx="7186176" cy="432866"/>
      </dsp:txXfrm>
    </dsp:sp>
    <dsp:sp modelId="{90489C7E-3800-4AAA-B253-1A4DD5CBF183}">
      <dsp:nvSpPr>
        <dsp:cNvPr id="0" name=""/>
        <dsp:cNvSpPr/>
      </dsp:nvSpPr>
      <dsp:spPr>
        <a:xfrm>
          <a:off x="0" y="3714427"/>
          <a:ext cx="72330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dirty="0" smtClean="0"/>
            <a:t>L’état de Synthèse de production</a:t>
          </a:r>
          <a:endParaRPr lang="fr-FR" sz="2000" kern="1200" dirty="0"/>
        </a:p>
      </dsp:txBody>
      <dsp:txXfrm>
        <a:off x="23417" y="3737844"/>
        <a:ext cx="7186176" cy="432866"/>
      </dsp:txXfrm>
    </dsp:sp>
    <dsp:sp modelId="{C7003EAD-EAB1-4103-A960-04FBB0A34AEB}">
      <dsp:nvSpPr>
        <dsp:cNvPr id="0" name=""/>
        <dsp:cNvSpPr/>
      </dsp:nvSpPr>
      <dsp:spPr>
        <a:xfrm>
          <a:off x="0" y="4251727"/>
          <a:ext cx="72330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fr-FR" sz="2000" kern="1200" dirty="0" smtClean="0"/>
            <a:t>L’état des marges</a:t>
          </a:r>
          <a:endParaRPr lang="fr-FR" sz="2000" kern="1200" dirty="0"/>
        </a:p>
      </dsp:txBody>
      <dsp:txXfrm>
        <a:off x="23417" y="4275144"/>
        <a:ext cx="7186176" cy="432866"/>
      </dsp:txXfrm>
    </dsp:sp>
    <dsp:sp modelId="{FF0AFD22-622F-4048-89D3-B38E810A6529}">
      <dsp:nvSpPr>
        <dsp:cNvPr id="0" name=""/>
        <dsp:cNvSpPr/>
      </dsp:nvSpPr>
      <dsp:spPr>
        <a:xfrm>
          <a:off x="0" y="4789027"/>
          <a:ext cx="72330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smtClean="0"/>
            <a:t>Le journal de vente</a:t>
          </a:r>
          <a:endParaRPr lang="fr-FR" sz="2000" kern="1200"/>
        </a:p>
      </dsp:txBody>
      <dsp:txXfrm>
        <a:off x="23417" y="4812444"/>
        <a:ext cx="7186176" cy="432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84857-54EC-4927-9D97-C5EF34DD8343}">
      <dsp:nvSpPr>
        <dsp:cNvPr id="0" name=""/>
        <dsp:cNvSpPr/>
      </dsp:nvSpPr>
      <dsp:spPr>
        <a:xfrm>
          <a:off x="1779" y="0"/>
          <a:ext cx="3640393"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fr-FR" sz="2200" b="1" kern="1200" smtClean="0"/>
            <a:t>Prérequis</a:t>
          </a:r>
          <a:endParaRPr lang="fr-FR" sz="2200" kern="1200"/>
        </a:p>
      </dsp:txBody>
      <dsp:txXfrm>
        <a:off x="186445" y="0"/>
        <a:ext cx="3271061" cy="3693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AE243-1FF3-435E-AE0F-FD26CFC71963}">
      <dsp:nvSpPr>
        <dsp:cNvPr id="0" name=""/>
        <dsp:cNvSpPr/>
      </dsp:nvSpPr>
      <dsp:spPr>
        <a:xfrm>
          <a:off x="0" y="0"/>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2542C3-7CC8-4445-BBC2-862293ADFA09}">
      <dsp:nvSpPr>
        <dsp:cNvPr id="0" name=""/>
        <dsp:cNvSpPr/>
      </dsp:nvSpPr>
      <dsp:spPr>
        <a:xfrm>
          <a:off x="0" y="0"/>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familles d’articles</a:t>
          </a:r>
          <a:endParaRPr lang="fr-FR" sz="1300" kern="1200"/>
        </a:p>
      </dsp:txBody>
      <dsp:txXfrm>
        <a:off x="0" y="0"/>
        <a:ext cx="6312625" cy="288540"/>
      </dsp:txXfrm>
    </dsp:sp>
    <dsp:sp modelId="{2F3CA9FE-74C6-4451-9CBC-36141F3C1561}">
      <dsp:nvSpPr>
        <dsp:cNvPr id="0" name=""/>
        <dsp:cNvSpPr/>
      </dsp:nvSpPr>
      <dsp:spPr>
        <a:xfrm>
          <a:off x="0" y="288540"/>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CB313B-C82C-4F0F-9D00-621A4B71A277}">
      <dsp:nvSpPr>
        <dsp:cNvPr id="0" name=""/>
        <dsp:cNvSpPr/>
      </dsp:nvSpPr>
      <dsp:spPr>
        <a:xfrm>
          <a:off x="0" y="288540"/>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classes statistiques</a:t>
          </a:r>
          <a:endParaRPr lang="fr-FR" sz="1300" kern="1200"/>
        </a:p>
      </dsp:txBody>
      <dsp:txXfrm>
        <a:off x="0" y="288540"/>
        <a:ext cx="6312625" cy="288540"/>
      </dsp:txXfrm>
    </dsp:sp>
    <dsp:sp modelId="{705A03FF-E0A5-40E9-94A7-2E1D87A912A8}">
      <dsp:nvSpPr>
        <dsp:cNvPr id="0" name=""/>
        <dsp:cNvSpPr/>
      </dsp:nvSpPr>
      <dsp:spPr>
        <a:xfrm>
          <a:off x="0" y="577080"/>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85086-0A19-4021-B235-22AF8D4EDB22}">
      <dsp:nvSpPr>
        <dsp:cNvPr id="0" name=""/>
        <dsp:cNvSpPr/>
      </dsp:nvSpPr>
      <dsp:spPr>
        <a:xfrm>
          <a:off x="0" y="577081"/>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groupes d’articles</a:t>
          </a:r>
          <a:endParaRPr lang="fr-FR" sz="1300" kern="1200"/>
        </a:p>
      </dsp:txBody>
      <dsp:txXfrm>
        <a:off x="0" y="577081"/>
        <a:ext cx="6312625" cy="288540"/>
      </dsp:txXfrm>
    </dsp:sp>
    <dsp:sp modelId="{A2CA3F51-4EE4-42B2-9960-B1540465A810}">
      <dsp:nvSpPr>
        <dsp:cNvPr id="0" name=""/>
        <dsp:cNvSpPr/>
      </dsp:nvSpPr>
      <dsp:spPr>
        <a:xfrm>
          <a:off x="0" y="865621"/>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EB1504-939D-445D-90A8-A6A65B152B83}">
      <dsp:nvSpPr>
        <dsp:cNvPr id="0" name=""/>
        <dsp:cNvSpPr/>
      </dsp:nvSpPr>
      <dsp:spPr>
        <a:xfrm>
          <a:off x="0" y="865621"/>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unités de stockages</a:t>
          </a:r>
          <a:endParaRPr lang="fr-FR" sz="1300" kern="1200"/>
        </a:p>
      </dsp:txBody>
      <dsp:txXfrm>
        <a:off x="0" y="865621"/>
        <a:ext cx="6312625" cy="288540"/>
      </dsp:txXfrm>
    </dsp:sp>
    <dsp:sp modelId="{4255A084-D989-4C68-9EF1-C642B0D9631B}">
      <dsp:nvSpPr>
        <dsp:cNvPr id="0" name=""/>
        <dsp:cNvSpPr/>
      </dsp:nvSpPr>
      <dsp:spPr>
        <a:xfrm>
          <a:off x="0" y="1154161"/>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60A438-1B87-4227-BC2A-DA6CD4E703AA}">
      <dsp:nvSpPr>
        <dsp:cNvPr id="0" name=""/>
        <dsp:cNvSpPr/>
      </dsp:nvSpPr>
      <dsp:spPr>
        <a:xfrm>
          <a:off x="0" y="1154162"/>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dépôts</a:t>
          </a:r>
          <a:endParaRPr lang="fr-FR" sz="1300" kern="1200"/>
        </a:p>
      </dsp:txBody>
      <dsp:txXfrm>
        <a:off x="0" y="1154162"/>
        <a:ext cx="6312625" cy="288540"/>
      </dsp:txXfrm>
    </dsp:sp>
    <dsp:sp modelId="{5BE34050-945E-4EFE-AC3B-F9EAD8F7D843}">
      <dsp:nvSpPr>
        <dsp:cNvPr id="0" name=""/>
        <dsp:cNvSpPr/>
      </dsp:nvSpPr>
      <dsp:spPr>
        <a:xfrm>
          <a:off x="0" y="1442702"/>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6271C-3D6D-437D-A627-05050EE6157F}">
      <dsp:nvSpPr>
        <dsp:cNvPr id="0" name=""/>
        <dsp:cNvSpPr/>
      </dsp:nvSpPr>
      <dsp:spPr>
        <a:xfrm>
          <a:off x="0" y="1442702"/>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points de vente</a:t>
          </a:r>
          <a:endParaRPr lang="fr-FR" sz="1300" kern="1200"/>
        </a:p>
      </dsp:txBody>
      <dsp:txXfrm>
        <a:off x="0" y="1442702"/>
        <a:ext cx="6312625" cy="288540"/>
      </dsp:txXfrm>
    </dsp:sp>
    <dsp:sp modelId="{CF3E6025-5405-493E-86DA-08C057918F7A}">
      <dsp:nvSpPr>
        <dsp:cNvPr id="0" name=""/>
        <dsp:cNvSpPr/>
      </dsp:nvSpPr>
      <dsp:spPr>
        <a:xfrm>
          <a:off x="0" y="1731242"/>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0C213-0833-4BED-BA61-0A801C2EC1B8}">
      <dsp:nvSpPr>
        <dsp:cNvPr id="0" name=""/>
        <dsp:cNvSpPr/>
      </dsp:nvSpPr>
      <dsp:spPr>
        <a:xfrm>
          <a:off x="0" y="1731243"/>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Un plan comptable</a:t>
          </a:r>
          <a:endParaRPr lang="fr-FR" sz="1300" kern="1200"/>
        </a:p>
      </dsp:txBody>
      <dsp:txXfrm>
        <a:off x="0" y="1731243"/>
        <a:ext cx="6312625" cy="288540"/>
      </dsp:txXfrm>
    </dsp:sp>
    <dsp:sp modelId="{9F0B5F8D-4786-4894-A28E-89DFA72015FC}">
      <dsp:nvSpPr>
        <dsp:cNvPr id="0" name=""/>
        <dsp:cNvSpPr/>
      </dsp:nvSpPr>
      <dsp:spPr>
        <a:xfrm>
          <a:off x="0" y="2019783"/>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DEA52-E2EB-42BA-9626-D4B67ED4FB6A}">
      <dsp:nvSpPr>
        <dsp:cNvPr id="0" name=""/>
        <dsp:cNvSpPr/>
      </dsp:nvSpPr>
      <dsp:spPr>
        <a:xfrm>
          <a:off x="0" y="2019783"/>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taxes</a:t>
          </a:r>
          <a:endParaRPr lang="fr-FR" sz="1300" kern="1200"/>
        </a:p>
      </dsp:txBody>
      <dsp:txXfrm>
        <a:off x="0" y="2019783"/>
        <a:ext cx="6312625" cy="288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84857-54EC-4927-9D97-C5EF34DD8343}">
      <dsp:nvSpPr>
        <dsp:cNvPr id="0" name=""/>
        <dsp:cNvSpPr/>
      </dsp:nvSpPr>
      <dsp:spPr>
        <a:xfrm>
          <a:off x="1779" y="0"/>
          <a:ext cx="3640393"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fr-FR" sz="2200" b="1" kern="1200" smtClean="0"/>
            <a:t>Prérequis</a:t>
          </a:r>
          <a:endParaRPr lang="fr-FR" sz="2200" kern="1200"/>
        </a:p>
      </dsp:txBody>
      <dsp:txXfrm>
        <a:off x="186445" y="0"/>
        <a:ext cx="3271061" cy="3693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AE243-1FF3-435E-AE0F-FD26CFC71963}">
      <dsp:nvSpPr>
        <dsp:cNvPr id="0" name=""/>
        <dsp:cNvSpPr/>
      </dsp:nvSpPr>
      <dsp:spPr>
        <a:xfrm>
          <a:off x="0" y="0"/>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2542C3-7CC8-4445-BBC2-862293ADFA09}">
      <dsp:nvSpPr>
        <dsp:cNvPr id="0" name=""/>
        <dsp:cNvSpPr/>
      </dsp:nvSpPr>
      <dsp:spPr>
        <a:xfrm>
          <a:off x="0" y="0"/>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familles d’articles</a:t>
          </a:r>
          <a:endParaRPr lang="fr-FR" sz="1300" kern="1200"/>
        </a:p>
      </dsp:txBody>
      <dsp:txXfrm>
        <a:off x="0" y="0"/>
        <a:ext cx="6312625" cy="288540"/>
      </dsp:txXfrm>
    </dsp:sp>
    <dsp:sp modelId="{2F3CA9FE-74C6-4451-9CBC-36141F3C1561}">
      <dsp:nvSpPr>
        <dsp:cNvPr id="0" name=""/>
        <dsp:cNvSpPr/>
      </dsp:nvSpPr>
      <dsp:spPr>
        <a:xfrm>
          <a:off x="0" y="288540"/>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CB313B-C82C-4F0F-9D00-621A4B71A277}">
      <dsp:nvSpPr>
        <dsp:cNvPr id="0" name=""/>
        <dsp:cNvSpPr/>
      </dsp:nvSpPr>
      <dsp:spPr>
        <a:xfrm>
          <a:off x="0" y="288540"/>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classes statistiques</a:t>
          </a:r>
          <a:endParaRPr lang="fr-FR" sz="1300" kern="1200"/>
        </a:p>
      </dsp:txBody>
      <dsp:txXfrm>
        <a:off x="0" y="288540"/>
        <a:ext cx="6312625" cy="288540"/>
      </dsp:txXfrm>
    </dsp:sp>
    <dsp:sp modelId="{705A03FF-E0A5-40E9-94A7-2E1D87A912A8}">
      <dsp:nvSpPr>
        <dsp:cNvPr id="0" name=""/>
        <dsp:cNvSpPr/>
      </dsp:nvSpPr>
      <dsp:spPr>
        <a:xfrm>
          <a:off x="0" y="577080"/>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85086-0A19-4021-B235-22AF8D4EDB22}">
      <dsp:nvSpPr>
        <dsp:cNvPr id="0" name=""/>
        <dsp:cNvSpPr/>
      </dsp:nvSpPr>
      <dsp:spPr>
        <a:xfrm>
          <a:off x="0" y="577081"/>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groupes d’articles</a:t>
          </a:r>
          <a:endParaRPr lang="fr-FR" sz="1300" kern="1200"/>
        </a:p>
      </dsp:txBody>
      <dsp:txXfrm>
        <a:off x="0" y="577081"/>
        <a:ext cx="6312625" cy="288540"/>
      </dsp:txXfrm>
    </dsp:sp>
    <dsp:sp modelId="{A2CA3F51-4EE4-42B2-9960-B1540465A810}">
      <dsp:nvSpPr>
        <dsp:cNvPr id="0" name=""/>
        <dsp:cNvSpPr/>
      </dsp:nvSpPr>
      <dsp:spPr>
        <a:xfrm>
          <a:off x="0" y="865621"/>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EB1504-939D-445D-90A8-A6A65B152B83}">
      <dsp:nvSpPr>
        <dsp:cNvPr id="0" name=""/>
        <dsp:cNvSpPr/>
      </dsp:nvSpPr>
      <dsp:spPr>
        <a:xfrm>
          <a:off x="0" y="865621"/>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unités de stockages</a:t>
          </a:r>
          <a:endParaRPr lang="fr-FR" sz="1300" kern="1200"/>
        </a:p>
      </dsp:txBody>
      <dsp:txXfrm>
        <a:off x="0" y="865621"/>
        <a:ext cx="6312625" cy="288540"/>
      </dsp:txXfrm>
    </dsp:sp>
    <dsp:sp modelId="{4255A084-D989-4C68-9EF1-C642B0D9631B}">
      <dsp:nvSpPr>
        <dsp:cNvPr id="0" name=""/>
        <dsp:cNvSpPr/>
      </dsp:nvSpPr>
      <dsp:spPr>
        <a:xfrm>
          <a:off x="0" y="1154161"/>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60A438-1B87-4227-BC2A-DA6CD4E703AA}">
      <dsp:nvSpPr>
        <dsp:cNvPr id="0" name=""/>
        <dsp:cNvSpPr/>
      </dsp:nvSpPr>
      <dsp:spPr>
        <a:xfrm>
          <a:off x="0" y="1154162"/>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dépôts</a:t>
          </a:r>
          <a:endParaRPr lang="fr-FR" sz="1300" kern="1200"/>
        </a:p>
      </dsp:txBody>
      <dsp:txXfrm>
        <a:off x="0" y="1154162"/>
        <a:ext cx="6312625" cy="288540"/>
      </dsp:txXfrm>
    </dsp:sp>
    <dsp:sp modelId="{5BE34050-945E-4EFE-AC3B-F9EAD8F7D843}">
      <dsp:nvSpPr>
        <dsp:cNvPr id="0" name=""/>
        <dsp:cNvSpPr/>
      </dsp:nvSpPr>
      <dsp:spPr>
        <a:xfrm>
          <a:off x="0" y="1442702"/>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6271C-3D6D-437D-A627-05050EE6157F}">
      <dsp:nvSpPr>
        <dsp:cNvPr id="0" name=""/>
        <dsp:cNvSpPr/>
      </dsp:nvSpPr>
      <dsp:spPr>
        <a:xfrm>
          <a:off x="0" y="1442702"/>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points de vente</a:t>
          </a:r>
          <a:endParaRPr lang="fr-FR" sz="1300" kern="1200"/>
        </a:p>
      </dsp:txBody>
      <dsp:txXfrm>
        <a:off x="0" y="1442702"/>
        <a:ext cx="6312625" cy="288540"/>
      </dsp:txXfrm>
    </dsp:sp>
    <dsp:sp modelId="{CF3E6025-5405-493E-86DA-08C057918F7A}">
      <dsp:nvSpPr>
        <dsp:cNvPr id="0" name=""/>
        <dsp:cNvSpPr/>
      </dsp:nvSpPr>
      <dsp:spPr>
        <a:xfrm>
          <a:off x="0" y="1731242"/>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0C213-0833-4BED-BA61-0A801C2EC1B8}">
      <dsp:nvSpPr>
        <dsp:cNvPr id="0" name=""/>
        <dsp:cNvSpPr/>
      </dsp:nvSpPr>
      <dsp:spPr>
        <a:xfrm>
          <a:off x="0" y="1731243"/>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Un plan comptable</a:t>
          </a:r>
          <a:endParaRPr lang="fr-FR" sz="1300" kern="1200"/>
        </a:p>
      </dsp:txBody>
      <dsp:txXfrm>
        <a:off x="0" y="1731243"/>
        <a:ext cx="6312625" cy="288540"/>
      </dsp:txXfrm>
    </dsp:sp>
    <dsp:sp modelId="{9F0B5F8D-4786-4894-A28E-89DFA72015FC}">
      <dsp:nvSpPr>
        <dsp:cNvPr id="0" name=""/>
        <dsp:cNvSpPr/>
      </dsp:nvSpPr>
      <dsp:spPr>
        <a:xfrm>
          <a:off x="0" y="2019783"/>
          <a:ext cx="63126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DEA52-E2EB-42BA-9626-D4B67ED4FB6A}">
      <dsp:nvSpPr>
        <dsp:cNvPr id="0" name=""/>
        <dsp:cNvSpPr/>
      </dsp:nvSpPr>
      <dsp:spPr>
        <a:xfrm>
          <a:off x="0" y="2019783"/>
          <a:ext cx="6312625" cy="28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fr-FR" sz="1300" kern="1200" smtClean="0"/>
            <a:t>Les taxes</a:t>
          </a:r>
          <a:endParaRPr lang="fr-FR" sz="1300" kern="1200"/>
        </a:p>
      </dsp:txBody>
      <dsp:txXfrm>
        <a:off x="0" y="2019783"/>
        <a:ext cx="6312625" cy="288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xmlns=""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332A84-65A4-424F-BF44-E16A70BB2C39}" type="datetime1">
              <a:rPr lang="fr-FR" smtClean="0"/>
              <a:t>03/05/2022</a:t>
            </a:fld>
            <a:endParaRPr lang="fr-FR" dirty="0"/>
          </a:p>
        </p:txBody>
      </p:sp>
      <p:sp>
        <p:nvSpPr>
          <p:cNvPr id="4" name="Espace réservé du pied de page 3">
            <a:extLst>
              <a:ext uri="{FF2B5EF4-FFF2-40B4-BE49-F238E27FC236}">
                <a16:creationId xmlns:a16="http://schemas.microsoft.com/office/drawing/2014/main" xmlns=""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xmlns=""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5BAE485-B3C6-4830-BBC8-C6E008BDD690}" type="slidenum">
              <a:rPr lang="fr-FR" smtClean="0"/>
              <a:t>‹N°›</a:t>
            </a:fld>
            <a:endParaRPr lang="fr-FR"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140EE-8628-4A6D-96BE-C6283DC90F18}" type="datetime1">
              <a:rPr lang="fr-FR" smtClean="0"/>
              <a:pPr/>
              <a:t>03/05/2022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85ACE04-E13C-4837-B6DD-B388E7CAA05E}" type="slidenum">
              <a:rPr lang="fr-FR" noProof="0" smtClean="0"/>
              <a:t>‹N°›</a:t>
            </a:fld>
            <a:endParaRPr lang="fr-FR"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385ACE04-E13C-4837-B6DD-B388E7CAA05E}" type="slidenum">
              <a:rPr lang="fr-FR" smtClean="0"/>
              <a:t>2</a:t>
            </a:fld>
            <a:endParaRPr lang="fr-FR" dirty="0"/>
          </a:p>
        </p:txBody>
      </p:sp>
    </p:spTree>
    <p:extLst>
      <p:ext uri="{BB962C8B-B14F-4D97-AF65-F5344CB8AC3E}">
        <p14:creationId xmlns:p14="http://schemas.microsoft.com/office/powerpoint/2010/main" val="429524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12</a:t>
            </a:fld>
            <a:endParaRPr lang="fr-FR" dirty="0"/>
          </a:p>
        </p:txBody>
      </p:sp>
    </p:spTree>
    <p:extLst>
      <p:ext uri="{BB962C8B-B14F-4D97-AF65-F5344CB8AC3E}">
        <p14:creationId xmlns:p14="http://schemas.microsoft.com/office/powerpoint/2010/main" val="3909711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13</a:t>
            </a:fld>
            <a:endParaRPr lang="fr-FR" dirty="0"/>
          </a:p>
        </p:txBody>
      </p:sp>
    </p:spTree>
    <p:extLst>
      <p:ext uri="{BB962C8B-B14F-4D97-AF65-F5344CB8AC3E}">
        <p14:creationId xmlns:p14="http://schemas.microsoft.com/office/powerpoint/2010/main" val="3014978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14</a:t>
            </a:fld>
            <a:endParaRPr lang="fr-FR" dirty="0"/>
          </a:p>
        </p:txBody>
      </p:sp>
    </p:spTree>
    <p:extLst>
      <p:ext uri="{BB962C8B-B14F-4D97-AF65-F5344CB8AC3E}">
        <p14:creationId xmlns:p14="http://schemas.microsoft.com/office/powerpoint/2010/main" val="2475732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15</a:t>
            </a:fld>
            <a:endParaRPr lang="fr-FR" dirty="0"/>
          </a:p>
        </p:txBody>
      </p:sp>
    </p:spTree>
    <p:extLst>
      <p:ext uri="{BB962C8B-B14F-4D97-AF65-F5344CB8AC3E}">
        <p14:creationId xmlns:p14="http://schemas.microsoft.com/office/powerpoint/2010/main" val="2354328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16</a:t>
            </a:fld>
            <a:endParaRPr lang="fr-FR" dirty="0"/>
          </a:p>
        </p:txBody>
      </p:sp>
    </p:spTree>
    <p:extLst>
      <p:ext uri="{BB962C8B-B14F-4D97-AF65-F5344CB8AC3E}">
        <p14:creationId xmlns:p14="http://schemas.microsoft.com/office/powerpoint/2010/main" val="2543629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17</a:t>
            </a:fld>
            <a:endParaRPr lang="fr-FR" dirty="0"/>
          </a:p>
        </p:txBody>
      </p:sp>
    </p:spTree>
    <p:extLst>
      <p:ext uri="{BB962C8B-B14F-4D97-AF65-F5344CB8AC3E}">
        <p14:creationId xmlns:p14="http://schemas.microsoft.com/office/powerpoint/2010/main" val="2003688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18</a:t>
            </a:fld>
            <a:endParaRPr lang="fr-FR" dirty="0"/>
          </a:p>
        </p:txBody>
      </p:sp>
    </p:spTree>
    <p:extLst>
      <p:ext uri="{BB962C8B-B14F-4D97-AF65-F5344CB8AC3E}">
        <p14:creationId xmlns:p14="http://schemas.microsoft.com/office/powerpoint/2010/main" val="4054508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19</a:t>
            </a:fld>
            <a:endParaRPr lang="fr-FR" dirty="0"/>
          </a:p>
        </p:txBody>
      </p:sp>
    </p:spTree>
    <p:extLst>
      <p:ext uri="{BB962C8B-B14F-4D97-AF65-F5344CB8AC3E}">
        <p14:creationId xmlns:p14="http://schemas.microsoft.com/office/powerpoint/2010/main" val="2718335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20</a:t>
            </a:fld>
            <a:endParaRPr lang="fr-FR" dirty="0"/>
          </a:p>
        </p:txBody>
      </p:sp>
    </p:spTree>
    <p:extLst>
      <p:ext uri="{BB962C8B-B14F-4D97-AF65-F5344CB8AC3E}">
        <p14:creationId xmlns:p14="http://schemas.microsoft.com/office/powerpoint/2010/main" val="699296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21</a:t>
            </a:fld>
            <a:endParaRPr lang="fr-FR" dirty="0"/>
          </a:p>
        </p:txBody>
      </p:sp>
    </p:spTree>
    <p:extLst>
      <p:ext uri="{BB962C8B-B14F-4D97-AF65-F5344CB8AC3E}">
        <p14:creationId xmlns:p14="http://schemas.microsoft.com/office/powerpoint/2010/main" val="263479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385ACE04-E13C-4837-B6DD-B388E7CAA05E}" type="slidenum">
              <a:rPr lang="fr-FR" smtClean="0"/>
              <a:t>3</a:t>
            </a:fld>
            <a:endParaRPr lang="fr-FR" dirty="0"/>
          </a:p>
        </p:txBody>
      </p:sp>
    </p:spTree>
    <p:extLst>
      <p:ext uri="{BB962C8B-B14F-4D97-AF65-F5344CB8AC3E}">
        <p14:creationId xmlns:p14="http://schemas.microsoft.com/office/powerpoint/2010/main" val="105340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385ACE04-E13C-4837-B6DD-B388E7CAA05E}" type="slidenum">
              <a:rPr lang="fr-FR" smtClean="0"/>
              <a:t>4</a:t>
            </a:fld>
            <a:endParaRPr lang="fr-FR" dirty="0"/>
          </a:p>
        </p:txBody>
      </p:sp>
    </p:spTree>
    <p:extLst>
      <p:ext uri="{BB962C8B-B14F-4D97-AF65-F5344CB8AC3E}">
        <p14:creationId xmlns:p14="http://schemas.microsoft.com/office/powerpoint/2010/main" val="109163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385ACE04-E13C-4837-B6DD-B388E7CAA05E}" type="slidenum">
              <a:rPr lang="fr-FR" smtClean="0"/>
              <a:t>5</a:t>
            </a:fld>
            <a:endParaRPr lang="fr-FR" dirty="0"/>
          </a:p>
        </p:txBody>
      </p:sp>
    </p:spTree>
    <p:extLst>
      <p:ext uri="{BB962C8B-B14F-4D97-AF65-F5344CB8AC3E}">
        <p14:creationId xmlns:p14="http://schemas.microsoft.com/office/powerpoint/2010/main" val="418841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6</a:t>
            </a:fld>
            <a:endParaRPr lang="fr-FR" dirty="0"/>
          </a:p>
        </p:txBody>
      </p:sp>
    </p:spTree>
    <p:extLst>
      <p:ext uri="{BB962C8B-B14F-4D97-AF65-F5344CB8AC3E}">
        <p14:creationId xmlns:p14="http://schemas.microsoft.com/office/powerpoint/2010/main" val="360483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8</a:t>
            </a:fld>
            <a:endParaRPr lang="fr-FR" dirty="0"/>
          </a:p>
        </p:txBody>
      </p:sp>
    </p:spTree>
    <p:extLst>
      <p:ext uri="{BB962C8B-B14F-4D97-AF65-F5344CB8AC3E}">
        <p14:creationId xmlns:p14="http://schemas.microsoft.com/office/powerpoint/2010/main" val="366203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9</a:t>
            </a:fld>
            <a:endParaRPr lang="fr-FR" dirty="0"/>
          </a:p>
        </p:txBody>
      </p:sp>
    </p:spTree>
    <p:extLst>
      <p:ext uri="{BB962C8B-B14F-4D97-AF65-F5344CB8AC3E}">
        <p14:creationId xmlns:p14="http://schemas.microsoft.com/office/powerpoint/2010/main" val="842425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10</a:t>
            </a:fld>
            <a:endParaRPr lang="fr-FR" dirty="0"/>
          </a:p>
        </p:txBody>
      </p:sp>
    </p:spTree>
    <p:extLst>
      <p:ext uri="{BB962C8B-B14F-4D97-AF65-F5344CB8AC3E}">
        <p14:creationId xmlns:p14="http://schemas.microsoft.com/office/powerpoint/2010/main" val="332839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385ACE04-E13C-4837-B6DD-B388E7CAA05E}" type="slidenum">
              <a:rPr lang="fr-FR" smtClean="0"/>
              <a:t>11</a:t>
            </a:fld>
            <a:endParaRPr lang="fr-FR" dirty="0"/>
          </a:p>
        </p:txBody>
      </p:sp>
    </p:spTree>
    <p:extLst>
      <p:ext uri="{BB962C8B-B14F-4D97-AF65-F5344CB8AC3E}">
        <p14:creationId xmlns:p14="http://schemas.microsoft.com/office/powerpoint/2010/main" val="1472722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5" Type="http://schemas.openxmlformats.org/officeDocument/2006/relationships/image" Target="NUL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fr-FR" noProof="0" dirty="0" smtClean="0"/>
              <a:t>Titre de la présentation</a:t>
            </a:r>
            <a:endParaRPr lang="fr-FR" noProof="0" dirty="0"/>
          </a:p>
        </p:txBody>
      </p:sp>
      <p:sp>
        <p:nvSpPr>
          <p:cNvPr id="3" name="Sous-titr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
        <p:nvSpPr>
          <p:cNvPr id="4" name="Espace réservé de la date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E5D430F8-FDB9-4AA6-80EA-7391FE1B0E06}" type="datetime1">
              <a:rPr lang="fr-FR" noProof="0" smtClean="0"/>
              <a:t>03/05/2022</a:t>
            </a:fld>
            <a:endParaRPr lang="fr-FR" noProof="0" dirty="0"/>
          </a:p>
        </p:txBody>
      </p:sp>
      <p:cxnSp>
        <p:nvCxnSpPr>
          <p:cNvPr id="7" name="Connecteur droit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a16="http://schemas.microsoft.com/office/drawing/2014/main" xmlns="" id="{ECBCF8A4-C2B4-4945-8D79-C9D46B7FBECB}"/>
              </a:ext>
            </a:extLst>
          </p:cNvPr>
          <p:cNvGrpSpPr/>
          <p:nvPr userDrawn="1"/>
        </p:nvGrpSpPr>
        <p:grpSpPr>
          <a:xfrm>
            <a:off x="4793474" y="2013468"/>
            <a:ext cx="748798" cy="134113"/>
            <a:chOff x="4827813" y="2534636"/>
            <a:chExt cx="996651" cy="178504"/>
          </a:xfrm>
        </p:grpSpPr>
        <p:sp>
          <p:nvSpPr>
            <p:cNvPr id="9" name="Ovale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Ovale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Ovale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Ovale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image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sp>
        <p:nvSpPr>
          <p:cNvPr id="15" name="Ovale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899455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12" name="Connecteur droit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5" name="Espace réservé du texte 2">
            <a:extLst>
              <a:ext uri="{FF2B5EF4-FFF2-40B4-BE49-F238E27FC236}">
                <a16:creationId xmlns:a16="http://schemas.microsoft.com/office/drawing/2014/main" xmlns=""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3" name="Titre 2">
            <a:extLst>
              <a:ext uri="{FF2B5EF4-FFF2-40B4-BE49-F238E27FC236}">
                <a16:creationId xmlns:a16="http://schemas.microsoft.com/office/drawing/2014/main" xmlns="" id="{FF9B990C-5D9C-4A90-AC73-5889BC9F755C}"/>
              </a:ext>
            </a:extLst>
          </p:cNvPr>
          <p:cNvSpPr>
            <a:spLocks noGrp="1"/>
          </p:cNvSpPr>
          <p:nvPr>
            <p:ph type="title" hasCustomPrompt="1"/>
          </p:nvPr>
        </p:nvSpPr>
        <p:spPr/>
        <p:txBody>
          <a:bodyPr rtlCol="0"/>
          <a:lstStyle/>
          <a:p>
            <a:pPr rtl="0"/>
            <a:r>
              <a:rPr lang="fr-FR" noProof="0" dirty="0" smtClean="0"/>
              <a:t>CLIQUEZ POUR MODIFIER LE STYLE DU TITRE DE MASQUE</a:t>
            </a:r>
            <a:endParaRPr lang="fr-FR" noProof="0" dirty="0"/>
          </a:p>
        </p:txBody>
      </p:sp>
      <p:sp>
        <p:nvSpPr>
          <p:cNvPr id="16" name="Ovale 15">
            <a:extLst>
              <a:ext uri="{FF2B5EF4-FFF2-40B4-BE49-F238E27FC236}">
                <a16:creationId xmlns:a16="http://schemas.microsoft.com/office/drawing/2014/main" xmlns=""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Ovale 16">
            <a:extLst>
              <a:ext uri="{FF2B5EF4-FFF2-40B4-BE49-F238E27FC236}">
                <a16:creationId xmlns:a16="http://schemas.microsoft.com/office/drawing/2014/main" xmlns=""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10" name="Espace réservé du numéro de diapositive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12" name="Connecteur droit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contenu 3">
            <a:extLst>
              <a:ext uri="{FF2B5EF4-FFF2-40B4-BE49-F238E27FC236}">
                <a16:creationId xmlns:a16="http://schemas.microsoft.com/office/drawing/2014/main" xmlns="" id="{6E22FA8C-3243-4716-A6BD-F37D6058FB43}"/>
              </a:ext>
            </a:extLst>
          </p:cNvPr>
          <p:cNvSpPr>
            <a:spLocks noGrp="1"/>
          </p:cNvSpPr>
          <p:nvPr>
            <p:ph sz="half" idx="2" hasCustomPrompt="1"/>
          </p:nvPr>
        </p:nvSpPr>
        <p:spPr>
          <a:xfrm>
            <a:off x="6347381" y="1825625"/>
            <a:ext cx="5481203" cy="4351338"/>
          </a:xfrm>
        </p:spPr>
        <p:txBody>
          <a:bodyPr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17" name="Espace réservé du contenu 2">
            <a:extLst>
              <a:ext uri="{FF2B5EF4-FFF2-40B4-BE49-F238E27FC236}">
                <a16:creationId xmlns:a16="http://schemas.microsoft.com/office/drawing/2014/main" xmlns="" id="{8ABE3FD8-339C-4F75-876F-8347ADE67E94}"/>
              </a:ext>
            </a:extLst>
          </p:cNvPr>
          <p:cNvSpPr>
            <a:spLocks noGrp="1"/>
          </p:cNvSpPr>
          <p:nvPr>
            <p:ph sz="half" idx="1" hasCustomPrompt="1"/>
          </p:nvPr>
        </p:nvSpPr>
        <p:spPr>
          <a:xfrm>
            <a:off x="363416" y="1825625"/>
            <a:ext cx="5481203" cy="4351338"/>
          </a:xfrm>
        </p:spPr>
        <p:txBody>
          <a:bodyPr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25" name="Ovale 24">
            <a:extLst>
              <a:ext uri="{FF2B5EF4-FFF2-40B4-BE49-F238E27FC236}">
                <a16:creationId xmlns:a16="http://schemas.microsoft.com/office/drawing/2014/main" xmlns=""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a16="http://schemas.microsoft.com/office/drawing/2014/main" xmlns=""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10" name="Espace réservé du numéro de diapositive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12" name="Connecteur droit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7" name="Espace réservé du texte 4">
            <a:extLst>
              <a:ext uri="{FF2B5EF4-FFF2-40B4-BE49-F238E27FC236}">
                <a16:creationId xmlns:a16="http://schemas.microsoft.com/office/drawing/2014/main" xmlns="" id="{9F73353B-C50B-4A8A-87CF-657C1EB8940F}"/>
              </a:ext>
            </a:extLst>
          </p:cNvPr>
          <p:cNvSpPr>
            <a:spLocks noGrp="1"/>
          </p:cNvSpPr>
          <p:nvPr>
            <p:ph type="body" sz="quarter" idx="3" hasCustomPrompt="1"/>
          </p:nvPr>
        </p:nvSpPr>
        <p:spPr>
          <a:xfrm>
            <a:off x="6347380" y="1681163"/>
            <a:ext cx="5481203"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sp>
        <p:nvSpPr>
          <p:cNvPr id="28" name="Espace réservé du contenu 5">
            <a:extLst>
              <a:ext uri="{FF2B5EF4-FFF2-40B4-BE49-F238E27FC236}">
                <a16:creationId xmlns:a16="http://schemas.microsoft.com/office/drawing/2014/main" xmlns="" id="{5EFF7F5E-3221-4390-9B17-D1944365BF12}"/>
              </a:ext>
            </a:extLst>
          </p:cNvPr>
          <p:cNvSpPr>
            <a:spLocks noGrp="1"/>
          </p:cNvSpPr>
          <p:nvPr>
            <p:ph sz="quarter" idx="4" hasCustomPrompt="1"/>
          </p:nvPr>
        </p:nvSpPr>
        <p:spPr>
          <a:xfrm>
            <a:off x="6347379" y="2586215"/>
            <a:ext cx="5481203" cy="3603448"/>
          </a:xfrm>
        </p:spPr>
        <p:txBody>
          <a:bodyPr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29" name="Espace réservé du texte 2">
            <a:extLst>
              <a:ext uri="{FF2B5EF4-FFF2-40B4-BE49-F238E27FC236}">
                <a16:creationId xmlns:a16="http://schemas.microsoft.com/office/drawing/2014/main" xmlns="" id="{9506B516-77C1-431B-A8A5-68FA5D4B6D7E}"/>
              </a:ext>
            </a:extLst>
          </p:cNvPr>
          <p:cNvSpPr>
            <a:spLocks noGrp="1"/>
          </p:cNvSpPr>
          <p:nvPr>
            <p:ph type="body" idx="1" hasCustomPrompt="1"/>
          </p:nvPr>
        </p:nvSpPr>
        <p:spPr>
          <a:xfrm>
            <a:off x="363416" y="1681163"/>
            <a:ext cx="548120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sp>
        <p:nvSpPr>
          <p:cNvPr id="30" name="Espace réservé du contenu 3">
            <a:extLst>
              <a:ext uri="{FF2B5EF4-FFF2-40B4-BE49-F238E27FC236}">
                <a16:creationId xmlns:a16="http://schemas.microsoft.com/office/drawing/2014/main" xmlns="" id="{860F1452-CAB9-4154-ADCC-9245E71D0D2C}"/>
              </a:ext>
            </a:extLst>
          </p:cNvPr>
          <p:cNvSpPr>
            <a:spLocks noGrp="1"/>
          </p:cNvSpPr>
          <p:nvPr>
            <p:ph sz="half" idx="2" hasCustomPrompt="1"/>
          </p:nvPr>
        </p:nvSpPr>
        <p:spPr>
          <a:xfrm>
            <a:off x="363416" y="2586215"/>
            <a:ext cx="5481202" cy="3603448"/>
          </a:xfrm>
        </p:spPr>
        <p:txBody>
          <a:bodyPr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31" name="Ovale 30">
            <a:extLst>
              <a:ext uri="{FF2B5EF4-FFF2-40B4-BE49-F238E27FC236}">
                <a16:creationId xmlns:a16="http://schemas.microsoft.com/office/drawing/2014/main" xmlns=""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2" name="Ovale 31">
            <a:extLst>
              <a:ext uri="{FF2B5EF4-FFF2-40B4-BE49-F238E27FC236}">
                <a16:creationId xmlns:a16="http://schemas.microsoft.com/office/drawing/2014/main" xmlns=""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fr-FR" noProof="0" dirty="0" smtClean="0"/>
              <a:t>TITRE ICI</a:t>
            </a:r>
            <a:endParaRPr lang="fr-FR" noProof="0" dirty="0"/>
          </a:p>
        </p:txBody>
      </p:sp>
      <p:sp>
        <p:nvSpPr>
          <p:cNvPr id="6" name="Espace réservé du numéro de diapositive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7" name="Connecteur droit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e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e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0" name="Ovale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3" name="Espace réservé du texte 3">
            <a:extLst>
              <a:ext uri="{FF2B5EF4-FFF2-40B4-BE49-F238E27FC236}">
                <a16:creationId xmlns:a16="http://schemas.microsoft.com/office/drawing/2014/main" xmlns=""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rtl="0">
              <a:lnSpc>
                <a:spcPct val="100000"/>
              </a:lnSpc>
            </a:pPr>
            <a:r>
              <a:rPr lang="fr-FR" noProof="0" dirty="0" smtClean="0"/>
              <a:t>Modifiez les styles du texte du masque</a:t>
            </a:r>
            <a:endParaRPr lang="fr-FR" noProof="0" dirty="0"/>
          </a:p>
        </p:txBody>
      </p:sp>
      <p:sp>
        <p:nvSpPr>
          <p:cNvPr id="15" name="Espace réservé d’image 2">
            <a:extLst>
              <a:ext uri="{FF2B5EF4-FFF2-40B4-BE49-F238E27FC236}">
                <a16:creationId xmlns:a16="http://schemas.microsoft.com/office/drawing/2014/main" xmlns=""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rtl="0">
              <a:buNone/>
            </a:pPr>
            <a:r>
              <a:rPr lang="fr-FR" noProof="0" smtClean="0"/>
              <a:t>Cliquez sur l'icône pour ajouter une image</a:t>
            </a:r>
            <a:endParaRPr lang="fr-FR"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fr-FR" noProof="0" dirty="0" smtClean="0"/>
              <a:t>Titre ici</a:t>
            </a:r>
            <a:endParaRPr lang="fr-FR" noProof="0" dirty="0"/>
          </a:p>
        </p:txBody>
      </p:sp>
      <p:sp>
        <p:nvSpPr>
          <p:cNvPr id="10" name="Espace réservé du numéro de diapositive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grpSp>
        <p:nvGrpSpPr>
          <p:cNvPr id="6" name="Groupe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Connecteur droit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e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27" name="Groupe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e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5" name="Ovale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Ovale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Ovale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0" name="Espace réservé au texte 3">
            <a:extLst>
              <a:ext uri="{FF2B5EF4-FFF2-40B4-BE49-F238E27FC236}">
                <a16:creationId xmlns:a16="http://schemas.microsoft.com/office/drawing/2014/main" xmlns="" id="{1B247C0B-04BA-4D5C-A41D-AEA60217241B}"/>
              </a:ext>
            </a:extLst>
          </p:cNvPr>
          <p:cNvSpPr>
            <a:spLocks noGrp="1"/>
          </p:cNvSpPr>
          <p:nvPr>
            <p:ph type="body" sz="half" idx="2" hasCustomPrompt="1"/>
          </p:nvPr>
        </p:nvSpPr>
        <p:spPr>
          <a:xfrm>
            <a:off x="363416" y="2057400"/>
            <a:ext cx="3206261"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smtClean="0"/>
              <a:t>Modifiez les styles du texte du masque</a:t>
            </a:r>
            <a:endParaRPr lang="fr-FR" noProof="0" dirty="0"/>
          </a:p>
        </p:txBody>
      </p:sp>
      <p:sp>
        <p:nvSpPr>
          <p:cNvPr id="31" name="Espace réservé du contenu 2">
            <a:extLst>
              <a:ext uri="{FF2B5EF4-FFF2-40B4-BE49-F238E27FC236}">
                <a16:creationId xmlns:a16="http://schemas.microsoft.com/office/drawing/2014/main" xmlns="" id="{194C619D-34F6-4A29-857A-D76007218728}"/>
              </a:ext>
            </a:extLst>
          </p:cNvPr>
          <p:cNvSpPr>
            <a:spLocks noGrp="1"/>
          </p:cNvSpPr>
          <p:nvPr>
            <p:ph idx="1" hasCustomPrompt="1"/>
          </p:nvPr>
        </p:nvSpPr>
        <p:spPr>
          <a:xfrm>
            <a:off x="3888084" y="246187"/>
            <a:ext cx="7467304" cy="5614864"/>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10" name="Espace réservé du numéro de diapositive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12" name="Connecteur droit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e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Ovale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4" name="Ovale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3" name="Ovale 12">
            <a:extLst>
              <a:ext uri="{FF2B5EF4-FFF2-40B4-BE49-F238E27FC236}">
                <a16:creationId xmlns:a16="http://schemas.microsoft.com/office/drawing/2014/main" xmlns=""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a16="http://schemas.microsoft.com/office/drawing/2014/main" xmlns=""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grpSp>
        <p:nvGrpSpPr>
          <p:cNvPr id="4" name="Groupe 3">
            <a:extLst>
              <a:ext uri="{FF2B5EF4-FFF2-40B4-BE49-F238E27FC236}">
                <a16:creationId xmlns:a16="http://schemas.microsoft.com/office/drawing/2014/main" xmlns="" id="{8DCE8039-0D05-4A75-878A-907B8D44B9E7}"/>
              </a:ext>
            </a:extLst>
          </p:cNvPr>
          <p:cNvGrpSpPr/>
          <p:nvPr userDrawn="1"/>
        </p:nvGrpSpPr>
        <p:grpSpPr>
          <a:xfrm>
            <a:off x="363416" y="421045"/>
            <a:ext cx="748798" cy="134113"/>
            <a:chOff x="4827813" y="2534636"/>
            <a:chExt cx="996651" cy="178504"/>
          </a:xfrm>
        </p:grpSpPr>
        <p:sp>
          <p:nvSpPr>
            <p:cNvPr id="5" name="Ovale 4">
              <a:extLst>
                <a:ext uri="{FF2B5EF4-FFF2-40B4-BE49-F238E27FC236}">
                  <a16:creationId xmlns:a16="http://schemas.microsoft.com/office/drawing/2014/main" xmlns=""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Ovale 5">
              <a:extLst>
                <a:ext uri="{FF2B5EF4-FFF2-40B4-BE49-F238E27FC236}">
                  <a16:creationId xmlns:a16="http://schemas.microsoft.com/office/drawing/2014/main" xmlns=""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Ovale 6">
              <a:extLst>
                <a:ext uri="{FF2B5EF4-FFF2-40B4-BE49-F238E27FC236}">
                  <a16:creationId xmlns:a16="http://schemas.microsoft.com/office/drawing/2014/main" xmlns=""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Ovale 7">
              <a:extLst>
                <a:ext uri="{FF2B5EF4-FFF2-40B4-BE49-F238E27FC236}">
                  <a16:creationId xmlns:a16="http://schemas.microsoft.com/office/drawing/2014/main" xmlns=""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contenu et grande photo">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BC16441-0F1F-453B-BACF-543CEDE2AE72}"/>
              </a:ext>
            </a:extLst>
          </p:cNvPr>
          <p:cNvSpPr>
            <a:spLocks noGrp="1"/>
          </p:cNvSpPr>
          <p:nvPr>
            <p:ph type="title"/>
          </p:nvPr>
        </p:nvSpPr>
        <p:spPr>
          <a:xfrm>
            <a:off x="5908430" y="1046163"/>
            <a:ext cx="5445369" cy="1114784"/>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a16="http://schemas.microsoft.com/office/drawing/2014/main" xmlns="" id="{61EC9302-80D9-4A88-8591-DE2D4BA1F91A}"/>
              </a:ext>
            </a:extLst>
          </p:cNvPr>
          <p:cNvSpPr>
            <a:spLocks noGrp="1"/>
          </p:cNvSpPr>
          <p:nvPr>
            <p:ph idx="1" hasCustomPrompt="1"/>
          </p:nvPr>
        </p:nvSpPr>
        <p:spPr>
          <a:xfrm>
            <a:off x="5908430" y="2506662"/>
            <a:ext cx="5445370" cy="3454523"/>
          </a:xfrm>
        </p:spPr>
        <p:txBody>
          <a:bodyPr lIns="0" tIns="0" rIns="0" bIns="0" rtlCol="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7" name="Espace réservé du numéro de diapositive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
        <p:nvSpPr>
          <p:cNvPr id="8" name="Espace réservé du contenu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sp>
        <p:nvSpPr>
          <p:cNvPr id="10" name="Espace réservé d’image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cxnSp>
        <p:nvCxnSpPr>
          <p:cNvPr id="11" name="Connecteur droit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080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e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Ovale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6" name="Ovale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Ovale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xmlns="" id="{43B45974-F6C7-40D3-9399-E05FA19C565E}"/>
              </a:ext>
            </a:extLst>
          </p:cNvPr>
          <p:cNvCxnSpPr>
            <a:cxnSpLocks/>
          </p:cNvCxnSpPr>
          <p:nvPr userDrawn="1"/>
        </p:nvCxnSpPr>
        <p:spPr>
          <a:xfrm>
            <a:off x="688286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contenu et trois photo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BC16441-0F1F-453B-BACF-543CEDE2AE72}"/>
              </a:ext>
            </a:extLst>
          </p:cNvPr>
          <p:cNvSpPr>
            <a:spLocks noGrp="1"/>
          </p:cNvSpPr>
          <p:nvPr>
            <p:ph type="title"/>
          </p:nvPr>
        </p:nvSpPr>
        <p:spPr>
          <a:xfrm>
            <a:off x="363416" y="1046163"/>
            <a:ext cx="5445369" cy="1114784"/>
          </a:xfrm>
        </p:spPr>
        <p:txBody>
          <a:bodyPr lIns="0" tIns="0" rIns="0" bIns="0" rtlCol="0" anchor="b">
            <a:noAutofit/>
          </a:bodyPr>
          <a:lstStyle>
            <a:lvl1pPr>
              <a:defRPr sz="3200" b="1" cap="all" baseline="0"/>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a16="http://schemas.microsoft.com/office/drawing/2014/main" xmlns="" id="{61EC9302-80D9-4A88-8591-DE2D4BA1F91A}"/>
              </a:ext>
            </a:extLst>
          </p:cNvPr>
          <p:cNvSpPr>
            <a:spLocks noGrp="1"/>
          </p:cNvSpPr>
          <p:nvPr>
            <p:ph idx="1" hasCustomPrompt="1"/>
          </p:nvPr>
        </p:nvSpPr>
        <p:spPr>
          <a:xfrm>
            <a:off x="363416" y="2506662"/>
            <a:ext cx="5445370" cy="3454523"/>
          </a:xfrm>
        </p:spPr>
        <p:txBody>
          <a:bodyPr lIns="0" tIns="0" rIns="0" bIns="0" rtlCol="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7" name="Espace réservé du numéro de diapositive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
        <p:nvSpPr>
          <p:cNvPr id="8" name="Espace réservé du contenu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sp>
        <p:nvSpPr>
          <p:cNvPr id="10" name="Espace réservé d’image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cxnSp>
        <p:nvCxnSpPr>
          <p:cNvPr id="11" name="Connecteur droit 10">
            <a:extLst>
              <a:ext uri="{FF2B5EF4-FFF2-40B4-BE49-F238E27FC236}">
                <a16:creationId xmlns:a16="http://schemas.microsoft.com/office/drawing/2014/main" xmlns="" id="{8888A4FD-81F4-4588-9E6D-70E57577D8BF}"/>
              </a:ext>
            </a:extLst>
          </p:cNvPr>
          <p:cNvCxnSpPr>
            <a:cxnSpLocks/>
          </p:cNvCxnSpPr>
          <p:nvPr userDrawn="1"/>
        </p:nvCxnSpPr>
        <p:spPr>
          <a:xfrm>
            <a:off x="-24055" y="2286312"/>
            <a:ext cx="10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a16="http://schemas.microsoft.com/office/drawing/2014/main" xmlns="" id="{4CF1D2ED-7B25-4251-BF07-47FBAA534810}"/>
              </a:ext>
            </a:extLst>
          </p:cNvPr>
          <p:cNvGrpSpPr/>
          <p:nvPr userDrawn="1"/>
        </p:nvGrpSpPr>
        <p:grpSpPr>
          <a:xfrm>
            <a:off x="363416" y="421045"/>
            <a:ext cx="748798" cy="134113"/>
            <a:chOff x="4827813" y="2534636"/>
            <a:chExt cx="996651" cy="178504"/>
          </a:xfrm>
        </p:grpSpPr>
        <p:sp>
          <p:nvSpPr>
            <p:cNvPr id="13" name="Ovale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Ovale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6" name="Ovale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xmlns=""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Ovale 17">
            <a:extLst>
              <a:ext uri="{FF2B5EF4-FFF2-40B4-BE49-F238E27FC236}">
                <a16:creationId xmlns:a16="http://schemas.microsoft.com/office/drawing/2014/main" xmlns=""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xmlns="" id="{43B45974-F6C7-40D3-9399-E05FA19C565E}"/>
              </a:ext>
            </a:extLst>
          </p:cNvPr>
          <p:cNvCxnSpPr>
            <a:cxnSpLocks/>
          </p:cNvCxnSpPr>
          <p:nvPr userDrawn="1"/>
        </p:nvCxnSpPr>
        <p:spPr>
          <a:xfrm>
            <a:off x="1137233"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Espace réservé d’image 9">
            <a:extLst>
              <a:ext uri="{FF2B5EF4-FFF2-40B4-BE49-F238E27FC236}">
                <a16:creationId xmlns:a16="http://schemas.microsoft.com/office/drawing/2014/main" xmlns=""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sp>
        <p:nvSpPr>
          <p:cNvPr id="21" name="Espace réservé d’image 9">
            <a:extLst>
              <a:ext uri="{FF2B5EF4-FFF2-40B4-BE49-F238E27FC236}">
                <a16:creationId xmlns:a16="http://schemas.microsoft.com/office/drawing/2014/main" xmlns=""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i-image horizontal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fr-FR" noProof="0" dirty="0" smtClean="0"/>
              <a:t>TITRE ICI</a:t>
            </a:r>
            <a:endParaRPr lang="fr-FR" noProof="0" dirty="0"/>
          </a:p>
        </p:txBody>
      </p:sp>
      <p:sp>
        <p:nvSpPr>
          <p:cNvPr id="3" name="Espace réservé du texte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rtl="0"/>
            <a:r>
              <a:rPr lang="fr-FR" noProof="0" dirty="0" smtClean="0"/>
              <a:t>Modifiez les styles du texte du masque</a:t>
            </a:r>
            <a:endParaRPr lang="fr-FR" noProof="0" dirty="0"/>
          </a:p>
        </p:txBody>
      </p:sp>
      <p:sp>
        <p:nvSpPr>
          <p:cNvPr id="6" name="Espace réservé du numéro de diapositive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
        <p:nvSpPr>
          <p:cNvPr id="14" name="Espace réservé d’image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rtlCol="0" anchor="ctr">
            <a:normAutofit/>
          </a:bodyPr>
          <a:lstStyle>
            <a:lvl1pPr marL="0" indent="0" algn="ctr">
              <a:buNone/>
              <a:defRPr sz="2000"/>
            </a:lvl1pPr>
          </a:lstStyle>
          <a:p>
            <a:pPr rtl="0"/>
            <a:r>
              <a:rPr lang="fr-FR" noProof="0" smtClean="0"/>
              <a:t>Cliquez sur l'icône pour ajouter une image</a:t>
            </a:r>
            <a:endParaRPr lang="fr-FR" noProof="0" dirty="0"/>
          </a:p>
        </p:txBody>
      </p:sp>
      <p:cxnSp>
        <p:nvCxnSpPr>
          <p:cNvPr id="7" name="Connecteur droit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grpSp>
        <p:nvGrpSpPr>
          <p:cNvPr id="18" name="Groupe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e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0" name="Ovale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Ovale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0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fr-FR" noProof="0" dirty="0" smtClean="0"/>
              <a:t>Titre ici</a:t>
            </a:r>
            <a:endParaRPr lang="fr-FR" noProof="0" dirty="0"/>
          </a:p>
        </p:txBody>
      </p:sp>
      <p:sp>
        <p:nvSpPr>
          <p:cNvPr id="3" name="Espace réservé du texte 2">
            <a:extLst>
              <a:ext uri="{FF2B5EF4-FFF2-40B4-BE49-F238E27FC236}">
                <a16:creationId xmlns:a16="http://schemas.microsoft.com/office/drawing/2014/main" xmlns="" id="{712D9B6D-CE43-4FB1-87C0-D3565E730242}"/>
              </a:ext>
            </a:extLst>
          </p:cNvPr>
          <p:cNvSpPr>
            <a:spLocks noGrp="1"/>
          </p:cNvSpPr>
          <p:nvPr>
            <p:ph type="body" idx="1" hasCustomPrompt="1"/>
          </p:nvPr>
        </p:nvSpPr>
        <p:spPr>
          <a:xfrm>
            <a:off x="4080986"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sp>
        <p:nvSpPr>
          <p:cNvPr id="4" name="Espace réservé du contenu 3">
            <a:extLst>
              <a:ext uri="{FF2B5EF4-FFF2-40B4-BE49-F238E27FC236}">
                <a16:creationId xmlns:a16="http://schemas.microsoft.com/office/drawing/2014/main" xmlns="" id="{249D73CD-EB11-4ED6-80CF-B68320D57E91}"/>
              </a:ext>
            </a:extLst>
          </p:cNvPr>
          <p:cNvSpPr>
            <a:spLocks noGrp="1"/>
          </p:cNvSpPr>
          <p:nvPr>
            <p:ph sz="half" idx="2" hasCustomPrompt="1"/>
          </p:nvPr>
        </p:nvSpPr>
        <p:spPr>
          <a:xfrm>
            <a:off x="4080986"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10" name="Espace réservé du numéro de diapositive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
        <p:nvSpPr>
          <p:cNvPr id="11" name="Espace réservé du contenu 16">
            <a:extLst>
              <a:ext uri="{FF2B5EF4-FFF2-40B4-BE49-F238E27FC236}">
                <a16:creationId xmlns:a16="http://schemas.microsoft.com/office/drawing/2014/main" xmlns="" id="{57889B18-CC7E-47A7-B83B-45D7871D298A}"/>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grpSp>
        <p:nvGrpSpPr>
          <p:cNvPr id="6" name="Groupe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Connecteur droit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Connecteur droit 21">
            <a:extLst>
              <a:ext uri="{FF2B5EF4-FFF2-40B4-BE49-F238E27FC236}">
                <a16:creationId xmlns:a16="http://schemas.microsoft.com/office/drawing/2014/main" xmlns=""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Espace réservé du texte 2">
            <a:extLst>
              <a:ext uri="{FF2B5EF4-FFF2-40B4-BE49-F238E27FC236}">
                <a16:creationId xmlns:a16="http://schemas.microsoft.com/office/drawing/2014/main" xmlns="" id="{A09F60F9-61AE-4464-B369-1CF86DB708DA}"/>
              </a:ext>
            </a:extLst>
          </p:cNvPr>
          <p:cNvSpPr>
            <a:spLocks noGrp="1"/>
          </p:cNvSpPr>
          <p:nvPr>
            <p:ph type="body" idx="15" hasCustomPrompt="1"/>
          </p:nvPr>
        </p:nvSpPr>
        <p:spPr>
          <a:xfrm>
            <a:off x="7870582"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sp>
        <p:nvSpPr>
          <p:cNvPr id="20" name="Espace réservé du contenu 3">
            <a:extLst>
              <a:ext uri="{FF2B5EF4-FFF2-40B4-BE49-F238E27FC236}">
                <a16:creationId xmlns:a16="http://schemas.microsoft.com/office/drawing/2014/main" xmlns="" id="{124CEF01-2C7C-4568-8A45-5F5A058ECFC1}"/>
              </a:ext>
            </a:extLst>
          </p:cNvPr>
          <p:cNvSpPr>
            <a:spLocks noGrp="1"/>
          </p:cNvSpPr>
          <p:nvPr>
            <p:ph sz="half" idx="16" hasCustomPrompt="1"/>
          </p:nvPr>
        </p:nvSpPr>
        <p:spPr>
          <a:xfrm>
            <a:off x="7870582"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23" name="Espace réservé d’image 8">
            <a:extLst>
              <a:ext uri="{FF2B5EF4-FFF2-40B4-BE49-F238E27FC236}">
                <a16:creationId xmlns:a16="http://schemas.microsoft.com/office/drawing/2014/main" xmlns="" id="{BAF86618-E012-4E70-91E3-A72E71C63E64}"/>
              </a:ext>
            </a:extLst>
          </p:cNvPr>
          <p:cNvSpPr>
            <a:spLocks noGrp="1"/>
          </p:cNvSpPr>
          <p:nvPr>
            <p:ph type="pic" sz="quarter" idx="18" hasCustomPrompt="1"/>
          </p:nvPr>
        </p:nvSpPr>
        <p:spPr>
          <a:xfrm>
            <a:off x="4080986" y="1676296"/>
            <a:ext cx="587932" cy="587932"/>
          </a:xfrm>
          <a:noFill/>
        </p:spPr>
        <p:txBody>
          <a:bodyPr rtlCol="0" anchor="ctr">
            <a:noAutofit/>
          </a:bodyPr>
          <a:lstStyle>
            <a:lvl1pPr marL="0" indent="0" algn="ctr">
              <a:buNone/>
              <a:defRPr sz="1400">
                <a:solidFill>
                  <a:schemeClr val="tx1"/>
                </a:solidFill>
              </a:defRPr>
            </a:lvl1pPr>
          </a:lstStyle>
          <a:p>
            <a:pPr rtl="0"/>
            <a:r>
              <a:rPr lang="fr-FR" noProof="0" dirty="0" smtClean="0"/>
              <a:t>Icône ici</a:t>
            </a:r>
            <a:endParaRPr lang="fr-FR" noProof="0" dirty="0"/>
          </a:p>
        </p:txBody>
      </p:sp>
      <p:sp>
        <p:nvSpPr>
          <p:cNvPr id="24" name="Espace réservé d’image 8">
            <a:extLst>
              <a:ext uri="{FF2B5EF4-FFF2-40B4-BE49-F238E27FC236}">
                <a16:creationId xmlns:a16="http://schemas.microsoft.com/office/drawing/2014/main" xmlns="" id="{4FF378B9-734E-4C43-836C-CB80566DDB15}"/>
              </a:ext>
            </a:extLst>
          </p:cNvPr>
          <p:cNvSpPr>
            <a:spLocks noGrp="1"/>
          </p:cNvSpPr>
          <p:nvPr>
            <p:ph type="pic" sz="quarter" idx="19" hasCustomPrompt="1"/>
          </p:nvPr>
        </p:nvSpPr>
        <p:spPr>
          <a:xfrm>
            <a:off x="7868008" y="1676296"/>
            <a:ext cx="587932" cy="587932"/>
          </a:xfrm>
          <a:noFill/>
        </p:spPr>
        <p:txBody>
          <a:bodyPr rtlCol="0" anchor="ctr">
            <a:noAutofit/>
          </a:bodyPr>
          <a:lstStyle>
            <a:lvl1pPr marL="0" indent="0" algn="ctr">
              <a:buNone/>
              <a:defRPr sz="1400">
                <a:solidFill>
                  <a:schemeClr val="tx1"/>
                </a:solidFill>
              </a:defRPr>
            </a:lvl1pPr>
          </a:lstStyle>
          <a:p>
            <a:pPr rtl="0"/>
            <a:r>
              <a:rPr lang="fr-FR" noProof="0" dirty="0" smtClean="0"/>
              <a:t>Icône ici</a:t>
            </a:r>
            <a:endParaRPr lang="fr-FR" noProof="0" dirty="0"/>
          </a:p>
        </p:txBody>
      </p:sp>
      <p:sp>
        <p:nvSpPr>
          <p:cNvPr id="25" name="Ovale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Ovale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9" name="Espace réservé du texte 2">
            <a:extLst>
              <a:ext uri="{FF2B5EF4-FFF2-40B4-BE49-F238E27FC236}">
                <a16:creationId xmlns:a16="http://schemas.microsoft.com/office/drawing/2014/main" xmlns="" id="{76F2CCF2-293A-49CA-B2A9-134BB5DEF98E}"/>
              </a:ext>
            </a:extLst>
          </p:cNvPr>
          <p:cNvSpPr>
            <a:spLocks noGrp="1"/>
          </p:cNvSpPr>
          <p:nvPr>
            <p:ph type="body" idx="20" hasCustomPrompt="1"/>
          </p:nvPr>
        </p:nvSpPr>
        <p:spPr>
          <a:xfrm>
            <a:off x="4080985" y="480157"/>
            <a:ext cx="6944563" cy="823912"/>
          </a:xfrm>
        </p:spPr>
        <p:txBody>
          <a:bodyPr lIns="0" tIns="0" rIns="0" bIns="0" rtlCol="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smtClean="0"/>
              <a:t>Modifiez les styles du texte du masque</a:t>
            </a:r>
            <a:endParaRPr lang="fr-FR" noProof="0" dirty="0"/>
          </a:p>
        </p:txBody>
      </p:sp>
      <p:grpSp>
        <p:nvGrpSpPr>
          <p:cNvPr id="27" name="Groupe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e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5" name="Ovale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Ovale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Ovale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i-image verticale mauve">
    <p:spTree>
      <p:nvGrpSpPr>
        <p:cNvPr id="1" name=""/>
        <p:cNvGrpSpPr/>
        <p:nvPr/>
      </p:nvGrpSpPr>
      <p:grpSpPr>
        <a:xfrm>
          <a:off x="0" y="0"/>
          <a:ext cx="0" cy="0"/>
          <a:chOff x="0" y="0"/>
          <a:chExt cx="0" cy="0"/>
        </a:xfrm>
      </p:grpSpPr>
      <p:sp>
        <p:nvSpPr>
          <p:cNvPr id="14" name="Espace réservé d’image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rtlCol="0" anchor="ctr">
            <a:normAutofit/>
          </a:bodyPr>
          <a:lstStyle>
            <a:lvl1pPr marL="0" indent="0" algn="ctr">
              <a:buNone/>
              <a:defRPr sz="2000"/>
            </a:lvl1pPr>
          </a:lstStyle>
          <a:p>
            <a:pPr rtl="0"/>
            <a:r>
              <a:rPr lang="fr-FR" noProof="0" smtClean="0"/>
              <a:t>Cliquez sur l'icône pour ajouter une image</a:t>
            </a:r>
            <a:endParaRPr lang="fr-FR" noProof="0" dirty="0"/>
          </a:p>
        </p:txBody>
      </p:sp>
      <p:sp>
        <p:nvSpPr>
          <p:cNvPr id="4" name="Rectangle 3">
            <a:extLst>
              <a:ext uri="{FF2B5EF4-FFF2-40B4-BE49-F238E27FC236}">
                <a16:creationId xmlns:a16="http://schemas.microsoft.com/office/drawing/2014/main" xmlns=""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Rectangle 4">
            <a:extLst>
              <a:ext uri="{FF2B5EF4-FFF2-40B4-BE49-F238E27FC236}">
                <a16:creationId xmlns:a16="http://schemas.microsoft.com/office/drawing/2014/main" xmlns=""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rtl="0"/>
            <a:r>
              <a:rPr lang="fr-FR" noProof="0" dirty="0" smtClean="0"/>
              <a:t>TITRE ICI</a:t>
            </a:r>
            <a:endParaRPr lang="fr-FR" noProof="0" dirty="0"/>
          </a:p>
        </p:txBody>
      </p:sp>
      <p:sp>
        <p:nvSpPr>
          <p:cNvPr id="3" name="Espace réservé du texte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rtl="0"/>
            <a:r>
              <a:rPr lang="fr-FR" noProof="0" dirty="0" smtClean="0"/>
              <a:t>Modifiez les styles du texte du masque</a:t>
            </a:r>
            <a:endParaRPr lang="fr-FR" noProof="0" dirty="0"/>
          </a:p>
        </p:txBody>
      </p:sp>
      <p:sp>
        <p:nvSpPr>
          <p:cNvPr id="6" name="Espace réservé du numéro de diapositive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a:t>‹N°›</a:t>
            </a:fld>
            <a:endParaRPr lang="fr-FR" noProof="0" dirty="0"/>
          </a:p>
        </p:txBody>
      </p:sp>
      <p:cxnSp>
        <p:nvCxnSpPr>
          <p:cNvPr id="7" name="Connecteur droit 6">
            <a:extLst>
              <a:ext uri="{FF2B5EF4-FFF2-40B4-BE49-F238E27FC236}">
                <a16:creationId xmlns:a16="http://schemas.microsoft.com/office/drawing/2014/main" xmlns="" id="{D93E40EC-FFAE-4BC0-932E-60CC9A1785C0}"/>
              </a:ext>
            </a:extLst>
          </p:cNvPr>
          <p:cNvCxnSpPr>
            <a:cxnSpLocks/>
          </p:cNvCxnSpPr>
          <p:nvPr userDrawn="1"/>
        </p:nvCxnSpPr>
        <p:spPr>
          <a:xfrm>
            <a:off x="454991" y="1620451"/>
            <a:ext cx="106599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dirty="0" smtClean="0"/>
              <a:t>Nom de votre société</a:t>
            </a:r>
            <a:endParaRPr lang="fr-FR" noProof="0" dirty="0"/>
          </a:p>
        </p:txBody>
      </p:sp>
      <p:grpSp>
        <p:nvGrpSpPr>
          <p:cNvPr id="13" name="Groupe 12">
            <a:extLst>
              <a:ext uri="{FF2B5EF4-FFF2-40B4-BE49-F238E27FC236}">
                <a16:creationId xmlns:a16="http://schemas.microsoft.com/office/drawing/2014/main" xmlns="" id="{C5F2EA84-5150-479B-86D5-F4BAE1263488}"/>
              </a:ext>
            </a:extLst>
          </p:cNvPr>
          <p:cNvGrpSpPr/>
          <p:nvPr userDrawn="1"/>
        </p:nvGrpSpPr>
        <p:grpSpPr>
          <a:xfrm flipH="1">
            <a:off x="1130928" y="4803540"/>
            <a:ext cx="3616779" cy="3522776"/>
            <a:chOff x="2555621" y="3917613"/>
            <a:chExt cx="3616779" cy="3522776"/>
          </a:xfrm>
        </p:grpSpPr>
        <p:sp>
          <p:nvSpPr>
            <p:cNvPr id="15" name="Ovale 14">
              <a:extLst>
                <a:ext uri="{FF2B5EF4-FFF2-40B4-BE49-F238E27FC236}">
                  <a16:creationId xmlns:a16="http://schemas.microsoft.com/office/drawing/2014/main" xmlns=""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a16="http://schemas.microsoft.com/office/drawing/2014/main" xmlns=""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33CABAC-B403-4354-A27F-4C38B08C1D3F}"/>
              </a:ext>
            </a:extLst>
          </p:cNvPr>
          <p:cNvSpPr>
            <a:spLocks noGrp="1"/>
          </p:cNvSpPr>
          <p:nvPr>
            <p:ph type="title" hasCustomPrompt="1"/>
          </p:nvPr>
        </p:nvSpPr>
        <p:spPr>
          <a:xfrm>
            <a:off x="4712885" y="2704121"/>
            <a:ext cx="6556248" cy="750278"/>
          </a:xfrm>
        </p:spPr>
        <p:txBody>
          <a:bodyPr rtlCol="0"/>
          <a:lstStyle>
            <a:lvl1pPr>
              <a:defRPr lang="en-US" sz="4800" b="1" kern="1200" cap="all" baseline="0" smtClean="0">
                <a:solidFill>
                  <a:schemeClr val="tx1"/>
                </a:solidFill>
                <a:latin typeface="+mn-lt"/>
                <a:ea typeface="+mn-ea"/>
                <a:cs typeface="+mn-cs"/>
              </a:defRPr>
            </a:lvl1pPr>
          </a:lstStyle>
          <a:p>
            <a:pPr rtl="0"/>
            <a:r>
              <a:rPr lang="fr-FR" noProof="0" dirty="0" smtClean="0"/>
              <a:t>Merci de votre attention</a:t>
            </a:r>
            <a:endParaRPr lang="fr-FR" noProof="0" dirty="0"/>
          </a:p>
        </p:txBody>
      </p:sp>
      <p:sp>
        <p:nvSpPr>
          <p:cNvPr id="4" name="Espace réservé de la date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7B3BC117-8198-468F-A86E-E19DA855C869}" type="datetime1">
              <a:rPr lang="fr-FR" noProof="0" smtClean="0"/>
              <a:t>03/05/2022</a:t>
            </a:fld>
            <a:endParaRPr lang="fr-FR" noProof="0" dirty="0"/>
          </a:p>
        </p:txBody>
      </p:sp>
      <p:cxnSp>
        <p:nvCxnSpPr>
          <p:cNvPr id="7" name="Connecteur droit 6">
            <a:extLst>
              <a:ext uri="{FF2B5EF4-FFF2-40B4-BE49-F238E27FC236}">
                <a16:creationId xmlns:a16="http://schemas.microsoft.com/office/drawing/2014/main" xmlns=""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Espace réservé d’image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fr-FR" noProof="0" smtClean="0"/>
              <a:t>Cliquez sur l'icône pour ajouter une image</a:t>
            </a:r>
            <a:endParaRPr lang="fr-FR" noProof="0" dirty="0"/>
          </a:p>
        </p:txBody>
      </p:sp>
      <p:sp>
        <p:nvSpPr>
          <p:cNvPr id="15" name="Ovale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pic>
        <p:nvPicPr>
          <p:cNvPr id="23" name="Graphisme 22" descr="Enveloppe">
            <a:extLst>
              <a:ext uri="{FF2B5EF4-FFF2-40B4-BE49-F238E27FC236}">
                <a16:creationId xmlns:a16="http://schemas.microsoft.com/office/drawing/2014/main" xmlns=""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4834803" y="4029040"/>
            <a:ext cx="469232" cy="469232"/>
          </a:xfrm>
          <a:prstGeom prst="rect">
            <a:avLst/>
          </a:prstGeom>
        </p:spPr>
      </p:pic>
      <p:sp>
        <p:nvSpPr>
          <p:cNvPr id="34" name="Sous-titre 2">
            <a:extLst>
              <a:ext uri="{FF2B5EF4-FFF2-40B4-BE49-F238E27FC236}">
                <a16:creationId xmlns:a16="http://schemas.microsoft.com/office/drawing/2014/main" xmlns="" id="{31AD270F-1692-4526-B979-6B5945A20D90}"/>
              </a:ext>
            </a:extLst>
          </p:cNvPr>
          <p:cNvSpPr>
            <a:spLocks noGrp="1"/>
          </p:cNvSpPr>
          <p:nvPr>
            <p:ph type="subTitle" idx="1"/>
          </p:nvPr>
        </p:nvSpPr>
        <p:spPr>
          <a:xfrm>
            <a:off x="5406809" y="4126311"/>
            <a:ext cx="3640478" cy="433938"/>
          </a:xfrm>
        </p:spPr>
        <p:txBody>
          <a:bodyPr rtlCol="0">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
        <p:nvSpPr>
          <p:cNvPr id="39" name="Espace réservé du contenu 38">
            <a:extLst>
              <a:ext uri="{FF2B5EF4-FFF2-40B4-BE49-F238E27FC236}">
                <a16:creationId xmlns:a16="http://schemas.microsoft.com/office/drawing/2014/main" xmlns=""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rtl="0"/>
            <a:r>
              <a:rPr lang="fr-FR" noProof="0" dirty="0" smtClean="0"/>
              <a:t>Modifiez les styles du texte du masque</a:t>
            </a:r>
            <a:endParaRPr lang="fr-FR" noProof="0" dirty="0"/>
          </a:p>
        </p:txBody>
      </p:sp>
      <p:grpSp>
        <p:nvGrpSpPr>
          <p:cNvPr id="20" name="Groupe 19">
            <a:extLst>
              <a:ext uri="{FF2B5EF4-FFF2-40B4-BE49-F238E27FC236}">
                <a16:creationId xmlns:a16="http://schemas.microsoft.com/office/drawing/2014/main" xmlns="" id="{1F8FC2D7-B114-3444-8684-995FC4D6D459}"/>
              </a:ext>
            </a:extLst>
          </p:cNvPr>
          <p:cNvGrpSpPr/>
          <p:nvPr userDrawn="1"/>
        </p:nvGrpSpPr>
        <p:grpSpPr>
          <a:xfrm>
            <a:off x="4793474" y="2475187"/>
            <a:ext cx="748798" cy="134113"/>
            <a:chOff x="4827813" y="2534636"/>
            <a:chExt cx="996651" cy="178504"/>
          </a:xfrm>
        </p:grpSpPr>
        <p:sp>
          <p:nvSpPr>
            <p:cNvPr id="21" name="Ovale 20">
              <a:extLst>
                <a:ext uri="{FF2B5EF4-FFF2-40B4-BE49-F238E27FC236}">
                  <a16:creationId xmlns:a16="http://schemas.microsoft.com/office/drawing/2014/main" xmlns=""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Ovale 21">
              <a:extLst>
                <a:ext uri="{FF2B5EF4-FFF2-40B4-BE49-F238E27FC236}">
                  <a16:creationId xmlns:a16="http://schemas.microsoft.com/office/drawing/2014/main" xmlns=""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Ovale 23">
              <a:extLst>
                <a:ext uri="{FF2B5EF4-FFF2-40B4-BE49-F238E27FC236}">
                  <a16:creationId xmlns:a16="http://schemas.microsoft.com/office/drawing/2014/main" xmlns=""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6" name="Ovale 25">
              <a:extLst>
                <a:ext uri="{FF2B5EF4-FFF2-40B4-BE49-F238E27FC236}">
                  <a16:creationId xmlns:a16="http://schemas.microsoft.com/office/drawing/2014/main" xmlns=""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pic>
        <p:nvPicPr>
          <p:cNvPr id="3" name="Graphisme 2" descr="Lien">
            <a:extLst>
              <a:ext uri="{FF2B5EF4-FFF2-40B4-BE49-F238E27FC236}">
                <a16:creationId xmlns:a16="http://schemas.microsoft.com/office/drawing/2014/main" xmlns="" id="{16E3F5A0-978F-8D46-BBFB-19A7F7883D93}"/>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fr-FR" noProof="0" dirty="0" smtClean="0"/>
              <a:t>Titre de la présentation</a:t>
            </a:r>
            <a:endParaRPr lang="fr-FR" noProof="0" dirty="0"/>
          </a:p>
        </p:txBody>
      </p:sp>
      <p:sp>
        <p:nvSpPr>
          <p:cNvPr id="3" name="Sous-titr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
        <p:nvSpPr>
          <p:cNvPr id="4" name="Espace réservé de la date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42DE383C-D5E9-43E9-8354-A73597E014F0}" type="datetime1">
              <a:rPr lang="fr-FR" noProof="0" smtClean="0"/>
              <a:t>03/05/2022</a:t>
            </a:fld>
            <a:endParaRPr lang="fr-FR" noProof="0" dirty="0"/>
          </a:p>
        </p:txBody>
      </p:sp>
      <p:cxnSp>
        <p:nvCxnSpPr>
          <p:cNvPr id="7" name="Connecteur droit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e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Ovale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Ovale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Ovale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5" name="Ovale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Ovale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16">
            <a:extLst>
              <a:ext uri="{FF2B5EF4-FFF2-40B4-BE49-F238E27FC236}">
                <a16:creationId xmlns:a16="http://schemas.microsoft.com/office/drawing/2014/main" xmlns=""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9617753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fr-FR" noProof="0" smtClean="0"/>
              <a:pPr rtl="0"/>
              <a:t>‹N°›</a:t>
            </a:fld>
            <a:endParaRPr lang="fr-FR" noProof="0" dirty="0"/>
          </a:p>
        </p:txBody>
      </p:sp>
      <p:cxnSp>
        <p:nvCxnSpPr>
          <p:cNvPr id="11" name="Connecteur droit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e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Ovale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Ovale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6" name="Ovale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Ovale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3" name="Connecteur droit 22">
            <a:extLst>
              <a:ext uri="{FF2B5EF4-FFF2-40B4-BE49-F238E27FC236}">
                <a16:creationId xmlns:a16="http://schemas.microsoft.com/office/drawing/2014/main" xmlns=""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re 3">
            <a:extLst>
              <a:ext uri="{FF2B5EF4-FFF2-40B4-BE49-F238E27FC236}">
                <a16:creationId xmlns:a16="http://schemas.microsoft.com/office/drawing/2014/main" xmlns="" id="{E39D1C78-6110-4052-8455-7E7893F7FCD3}"/>
              </a:ext>
            </a:extLst>
          </p:cNvPr>
          <p:cNvSpPr>
            <a:spLocks noGrp="1"/>
          </p:cNvSpPr>
          <p:nvPr>
            <p:ph type="title"/>
          </p:nvPr>
        </p:nvSpPr>
        <p:spPr>
          <a:xfrm>
            <a:off x="915466" y="1276857"/>
            <a:ext cx="4097778" cy="1255325"/>
          </a:xfrm>
        </p:spPr>
        <p:txBody>
          <a:bodyPr rtlCol="0"/>
          <a:lstStyle>
            <a:lvl1pPr>
              <a:defRPr lang="en-US" sz="3600" b="1" kern="1200" cap="all" baseline="0" smtClean="0">
                <a:solidFill>
                  <a:schemeClr val="bg1"/>
                </a:solidFill>
                <a:latin typeface="+mj-lt"/>
                <a:ea typeface="+mj-ea"/>
                <a:cs typeface="+mj-cs"/>
              </a:defRPr>
            </a:lvl1pPr>
          </a:lstStyle>
          <a:p>
            <a:pPr rtl="0"/>
            <a:r>
              <a:rPr lang="fr-FR" noProof="0" smtClean="0"/>
              <a:t>Modifiez le style du titre</a:t>
            </a:r>
            <a:endParaRPr lang="fr-FR" noProof="0" dirty="0"/>
          </a:p>
        </p:txBody>
      </p:sp>
      <p:sp>
        <p:nvSpPr>
          <p:cNvPr id="24" name="Espace réservé du texte 2">
            <a:extLst>
              <a:ext uri="{FF2B5EF4-FFF2-40B4-BE49-F238E27FC236}">
                <a16:creationId xmlns:a16="http://schemas.microsoft.com/office/drawing/2014/main" xmlns=""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rtl="0">
              <a:lnSpc>
                <a:spcPct val="100000"/>
              </a:lnSpc>
              <a:buNone/>
            </a:pPr>
            <a:r>
              <a:rPr lang="fr-FR" noProof="0" dirty="0" smtClean="0"/>
              <a:t>Modifiez les styles du texte du masque</a:t>
            </a:r>
            <a:endParaRPr lang="fr-FR" noProof="0" dirty="0"/>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pPr rtl="0"/>
            <a:r>
              <a:rPr lang="fr-FR" noProof="0" dirty="0" smtClean="0"/>
              <a:t>CLIQUEZ POUR MODIFIER LE STYLE DU TITRE DE MASQUE</a:t>
            </a:r>
            <a:endParaRPr lang="fr-FR" noProof="0" dirty="0"/>
          </a:p>
        </p:txBody>
      </p:sp>
      <p:sp>
        <p:nvSpPr>
          <p:cNvPr id="3" name="Espace réservé du texte 2">
            <a:extLst>
              <a:ext uri="{FF2B5EF4-FFF2-40B4-BE49-F238E27FC236}">
                <a16:creationId xmlns:a16="http://schemas.microsoft.com/office/drawing/2014/main" xmlns=""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5" name="Espace réservé du pied de page 4">
            <a:extLst>
              <a:ext uri="{FF2B5EF4-FFF2-40B4-BE49-F238E27FC236}">
                <a16:creationId xmlns:a16="http://schemas.microsoft.com/office/drawing/2014/main" xmlns=""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xmlns=""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pPr rtl="0"/>
            <a:fld id="{48BB047D-A6CD-43AB-96F0-683C726B586B}" type="slidenum">
              <a:rPr lang="fr-FR" noProof="0" smtClean="0"/>
              <a:pPr/>
              <a:t>‹N°›</a:t>
            </a:fld>
            <a:endParaRPr lang="fr-FR"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DOCUMENTATION ERP</a:t>
            </a:r>
          </a:p>
        </p:txBody>
      </p:sp>
      <p:sp>
        <p:nvSpPr>
          <p:cNvPr id="3" name="Espace réservé du texte 2"/>
          <p:cNvSpPr>
            <a:spLocks noGrp="1"/>
          </p:cNvSpPr>
          <p:nvPr>
            <p:ph type="body" idx="1"/>
          </p:nvPr>
        </p:nvSpPr>
        <p:spPr/>
        <p:txBody>
          <a:bodyPr/>
          <a:lstStyle/>
          <a:p>
            <a:r>
              <a:rPr lang="fr-FR" dirty="0"/>
              <a:t>PARAMETRAGE DE BASE</a:t>
            </a:r>
          </a:p>
          <a:p>
            <a:endParaRPr lang="fr-FR" dirty="0"/>
          </a:p>
        </p:txBody>
      </p:sp>
      <p:sp>
        <p:nvSpPr>
          <p:cNvPr id="4" name="Espace réservé du numéro de diapositive 3"/>
          <p:cNvSpPr>
            <a:spLocks noGrp="1"/>
          </p:cNvSpPr>
          <p:nvPr>
            <p:ph type="sldNum" sz="quarter" idx="12"/>
          </p:nvPr>
        </p:nvSpPr>
        <p:spPr/>
        <p:txBody>
          <a:bodyPr/>
          <a:lstStyle/>
          <a:p>
            <a:pPr rtl="0"/>
            <a:fld id="{48BB047D-A6CD-43AB-96F0-683C726B586B}" type="slidenum">
              <a:rPr lang="fr-FR" noProof="0" smtClean="0"/>
              <a:pPr rtl="0"/>
              <a:t>1</a:t>
            </a:fld>
            <a:endParaRPr lang="fr-FR" noProof="0" dirty="0"/>
          </a:p>
        </p:txBody>
      </p:sp>
      <p:pic>
        <p:nvPicPr>
          <p:cNvPr id="7" name="Espace réservé pour une image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61" r="5461"/>
          <a:stretch>
            <a:fillRect/>
          </a:stretch>
        </p:blipFill>
        <p:spPr/>
      </p:pic>
      <p:sp>
        <p:nvSpPr>
          <p:cNvPr id="6" name="Espace réservé du contenu 5"/>
          <p:cNvSpPr>
            <a:spLocks noGrp="1"/>
          </p:cNvSpPr>
          <p:nvPr>
            <p:ph sz="quarter" idx="14"/>
          </p:nvPr>
        </p:nvSpPr>
        <p:spPr/>
        <p:txBody>
          <a:bodyPr/>
          <a:lstStyle/>
          <a:p>
            <a:r>
              <a:rPr lang="fr-FR" dirty="0" err="1" smtClean="0"/>
              <a:t>Lymytz</a:t>
            </a:r>
            <a:endParaRPr lang="fr-FR" dirty="0"/>
          </a:p>
        </p:txBody>
      </p:sp>
    </p:spTree>
    <p:extLst>
      <p:ext uri="{BB962C8B-B14F-4D97-AF65-F5344CB8AC3E}">
        <p14:creationId xmlns:p14="http://schemas.microsoft.com/office/powerpoint/2010/main" val="185010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a:xfrm>
            <a:off x="831850" y="3671816"/>
            <a:ext cx="10515600" cy="823232"/>
          </a:xfrm>
        </p:spPr>
        <p:txBody>
          <a:bodyPr rtlCol="0"/>
          <a:lstStyle/>
          <a:p>
            <a:pPr rtl="0"/>
            <a:r>
              <a:rPr lang="fr-FR" dirty="0" smtClean="0"/>
              <a:t>Créer l’utilisateur</a:t>
            </a:r>
            <a:endParaRPr lang="fr-FR"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10</a:t>
            </a:fld>
            <a:endParaRPr lang="fr-FR" dirty="0"/>
          </a:p>
        </p:txBody>
      </p:sp>
      <p:sp>
        <p:nvSpPr>
          <p:cNvPr id="5" name="Espace réservé du texte 4"/>
          <p:cNvSpPr>
            <a:spLocks noGrp="1"/>
          </p:cNvSpPr>
          <p:nvPr>
            <p:ph type="body" idx="1"/>
          </p:nvPr>
        </p:nvSpPr>
        <p:spPr>
          <a:xfrm>
            <a:off x="831850" y="4839692"/>
            <a:ext cx="10515600" cy="455639"/>
          </a:xfrm>
        </p:spPr>
        <p:txBody>
          <a:bodyPr/>
          <a:lstStyle/>
          <a:p>
            <a:pPr marL="285750" indent="-285750" algn="l">
              <a:buFont typeface="Arial" panose="020B0604020202020204" pitchFamily="34" charset="0"/>
              <a:buChar char="•"/>
            </a:pPr>
            <a:r>
              <a:rPr lang="fr-FR" b="1" dirty="0" smtClean="0"/>
              <a:t>Civilité et Nom: </a:t>
            </a:r>
            <a:r>
              <a:rPr lang="fr-FR" dirty="0" smtClean="0"/>
              <a:t>Dans le premier champs, entrez le nom complet de l’utilisateur ou bien, </a:t>
            </a:r>
            <a:r>
              <a:rPr lang="fr-FR" b="1" i="1" dirty="0" smtClean="0">
                <a:solidFill>
                  <a:srgbClr val="0070C0"/>
                </a:solidFill>
              </a:rPr>
              <a:t>sélectionnez un utilisateur pour continuer la configuration de son compte</a:t>
            </a:r>
            <a:r>
              <a:rPr lang="fr-FR" dirty="0" smtClean="0"/>
              <a:t>	</a:t>
            </a:r>
          </a:p>
          <a:p>
            <a:pPr marL="285750" indent="-285750" algn="l">
              <a:buFont typeface="Arial" panose="020B0604020202020204" pitchFamily="34" charset="0"/>
              <a:buChar char="•"/>
            </a:pPr>
            <a:r>
              <a:rPr lang="fr-FR" b="1" dirty="0" smtClean="0"/>
              <a:t>Login: </a:t>
            </a:r>
            <a:r>
              <a:rPr lang="fr-FR" dirty="0" smtClean="0"/>
              <a:t>Entrez le code d’identification de l’utilisateur (c’est en générale une mot court sans espace)</a:t>
            </a:r>
          </a:p>
          <a:p>
            <a:pPr marL="285750" indent="-285750" algn="l">
              <a:buFont typeface="Arial" panose="020B0604020202020204" pitchFamily="34" charset="0"/>
              <a:buChar char="•"/>
            </a:pPr>
            <a:r>
              <a:rPr lang="fr-FR" b="1" dirty="0" smtClean="0"/>
              <a:t>Code d’affichage: </a:t>
            </a:r>
            <a:r>
              <a:rPr lang="fr-FR" dirty="0" smtClean="0"/>
              <a:t>C’est un code généralement utilisé en lieu et place du nom d’utilisateur sur les rapport imprimé</a:t>
            </a:r>
            <a:endParaRPr lang="fr-FR" dirty="0"/>
          </a:p>
        </p:txBody>
      </p:sp>
      <p:pic>
        <p:nvPicPr>
          <p:cNvPr id="2" name="Image 1"/>
          <p:cNvPicPr>
            <a:picLocks noChangeAspect="1"/>
          </p:cNvPicPr>
          <p:nvPr/>
        </p:nvPicPr>
        <p:blipFill>
          <a:blip r:embed="rId3"/>
          <a:stretch>
            <a:fillRect/>
          </a:stretch>
        </p:blipFill>
        <p:spPr>
          <a:xfrm>
            <a:off x="-6350" y="-19180"/>
            <a:ext cx="12192000" cy="3153880"/>
          </a:xfrm>
          <a:prstGeom prst="rect">
            <a:avLst/>
          </a:prstGeom>
        </p:spPr>
      </p:pic>
    </p:spTree>
    <p:extLst>
      <p:ext uri="{BB962C8B-B14F-4D97-AF65-F5344CB8AC3E}">
        <p14:creationId xmlns:p14="http://schemas.microsoft.com/office/powerpoint/2010/main" val="676694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a:xfrm>
            <a:off x="831850" y="3671816"/>
            <a:ext cx="10515600" cy="823232"/>
          </a:xfrm>
        </p:spPr>
        <p:txBody>
          <a:bodyPr rtlCol="0"/>
          <a:lstStyle/>
          <a:p>
            <a:pPr rtl="0"/>
            <a:r>
              <a:rPr lang="fr-FR" dirty="0" smtClean="0"/>
              <a:t>Créer l’utilisateur</a:t>
            </a:r>
            <a:r>
              <a:rPr lang="fr-FR" sz="1800" dirty="0" smtClean="0"/>
              <a:t>(suite)</a:t>
            </a:r>
            <a:endParaRPr lang="fr-FR"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11</a:t>
            </a:fld>
            <a:endParaRPr lang="fr-FR" dirty="0"/>
          </a:p>
        </p:txBody>
      </p:sp>
      <p:sp>
        <p:nvSpPr>
          <p:cNvPr id="5" name="Espace réservé du texte 4"/>
          <p:cNvSpPr>
            <a:spLocks noGrp="1"/>
          </p:cNvSpPr>
          <p:nvPr>
            <p:ph type="body" idx="1"/>
          </p:nvPr>
        </p:nvSpPr>
        <p:spPr>
          <a:xfrm>
            <a:off x="831850" y="4839692"/>
            <a:ext cx="10515600" cy="455639"/>
          </a:xfrm>
        </p:spPr>
        <p:txBody>
          <a:bodyPr/>
          <a:lstStyle/>
          <a:p>
            <a:pPr marL="285750" indent="-285750" algn="l">
              <a:buFont typeface="Arial" panose="020B0604020202020204" pitchFamily="34" charset="0"/>
              <a:buChar char="•"/>
            </a:pPr>
            <a:r>
              <a:rPr lang="fr-FR" b="1" dirty="0" smtClean="0"/>
              <a:t>Niveau d’accès: </a:t>
            </a:r>
            <a:r>
              <a:rPr lang="fr-FR" dirty="0" smtClean="0"/>
              <a:t>Le niveau d’accès de l’utilisateur détermine ses droits au sein de l’application. Notez que la liste des niveaux s’affiche dès que vous avez sélectionné une agence.	</a:t>
            </a:r>
          </a:p>
          <a:p>
            <a:pPr marL="285750" indent="-285750" algn="l">
              <a:buFont typeface="Arial" panose="020B0604020202020204" pitchFamily="34" charset="0"/>
              <a:buChar char="•"/>
            </a:pPr>
            <a:r>
              <a:rPr lang="fr-FR" b="1" dirty="0" smtClean="0"/>
              <a:t>Groupe: </a:t>
            </a:r>
            <a:r>
              <a:rPr lang="fr-FR" dirty="0" smtClean="0"/>
              <a:t>Cette information n’est pas obligatoire pour la création d’un utilisateur. Elle permet de regrouper les utilisateurs en fonction d’un critère que vous aurez choisit en amont (poste de travails, responsabilité, etc.)</a:t>
            </a:r>
            <a:endParaRPr lang="fr-FR" dirty="0"/>
          </a:p>
        </p:txBody>
      </p:sp>
      <p:pic>
        <p:nvPicPr>
          <p:cNvPr id="2" name="Image 1"/>
          <p:cNvPicPr>
            <a:picLocks noChangeAspect="1"/>
          </p:cNvPicPr>
          <p:nvPr/>
        </p:nvPicPr>
        <p:blipFill>
          <a:blip r:embed="rId3"/>
          <a:stretch>
            <a:fillRect/>
          </a:stretch>
        </p:blipFill>
        <p:spPr>
          <a:xfrm>
            <a:off x="-6350" y="-19180"/>
            <a:ext cx="12192000" cy="3153880"/>
          </a:xfrm>
          <a:prstGeom prst="rect">
            <a:avLst/>
          </a:prstGeom>
        </p:spPr>
      </p:pic>
    </p:spTree>
    <p:extLst>
      <p:ext uri="{BB962C8B-B14F-4D97-AF65-F5344CB8AC3E}">
        <p14:creationId xmlns:p14="http://schemas.microsoft.com/office/powerpoint/2010/main" val="1860775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a:xfrm>
            <a:off x="831850" y="3671816"/>
            <a:ext cx="10515600" cy="823232"/>
          </a:xfrm>
        </p:spPr>
        <p:txBody>
          <a:bodyPr rtlCol="0"/>
          <a:lstStyle/>
          <a:p>
            <a:pPr rtl="0"/>
            <a:r>
              <a:rPr lang="fr-FR" dirty="0" smtClean="0"/>
              <a:t>Créer l’utilisateur</a:t>
            </a:r>
            <a:r>
              <a:rPr lang="fr-FR" sz="1800" dirty="0" smtClean="0"/>
              <a:t>(suite)</a:t>
            </a:r>
            <a:endParaRPr lang="fr-FR"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12</a:t>
            </a:fld>
            <a:endParaRPr lang="fr-FR" dirty="0"/>
          </a:p>
        </p:txBody>
      </p:sp>
      <p:sp>
        <p:nvSpPr>
          <p:cNvPr id="5" name="Espace réservé du texte 4"/>
          <p:cNvSpPr>
            <a:spLocks noGrp="1"/>
          </p:cNvSpPr>
          <p:nvPr>
            <p:ph type="body" idx="1"/>
          </p:nvPr>
        </p:nvSpPr>
        <p:spPr>
          <a:xfrm>
            <a:off x="831850" y="4839692"/>
            <a:ext cx="10515600" cy="455639"/>
          </a:xfrm>
        </p:spPr>
        <p:txBody>
          <a:bodyPr/>
          <a:lstStyle/>
          <a:p>
            <a:pPr marL="285750" indent="-285750" algn="l">
              <a:buFont typeface="Arial" panose="020B0604020202020204" pitchFamily="34" charset="0"/>
              <a:buChar char="•"/>
            </a:pPr>
            <a:r>
              <a:rPr lang="fr-FR" b="1" dirty="0" smtClean="0"/>
              <a:t>Se connecter avec un planning: </a:t>
            </a:r>
            <a:r>
              <a:rPr lang="fr-FR" dirty="0" smtClean="0"/>
              <a:t>Cette option est prévu pour les opérationnelle et indique que l’utilisateur ne peut se connecter au système qu’aux dates où il a été planifié,	</a:t>
            </a:r>
          </a:p>
          <a:p>
            <a:pPr marL="285750" indent="-285750" algn="l">
              <a:buFont typeface="Arial" panose="020B0604020202020204" pitchFamily="34" charset="0"/>
              <a:buChar char="•"/>
            </a:pPr>
            <a:r>
              <a:rPr lang="fr-FR" b="1" dirty="0" smtClean="0"/>
              <a:t>Compte temporaire: </a:t>
            </a:r>
            <a:r>
              <a:rPr lang="fr-FR" dirty="0" smtClean="0"/>
              <a:t>Cette option indique que le compte utilisateur à une date d’expiration qui corresponds à la date indiqué juste à la suite de l’option, Après cette date, l’utilisateur ne pourra plus se connecter au système,</a:t>
            </a:r>
            <a:endParaRPr lang="fr-FR" dirty="0"/>
          </a:p>
        </p:txBody>
      </p:sp>
      <p:pic>
        <p:nvPicPr>
          <p:cNvPr id="2" name="Image 1"/>
          <p:cNvPicPr>
            <a:picLocks noChangeAspect="1"/>
          </p:cNvPicPr>
          <p:nvPr/>
        </p:nvPicPr>
        <p:blipFill>
          <a:blip r:embed="rId3"/>
          <a:stretch>
            <a:fillRect/>
          </a:stretch>
        </p:blipFill>
        <p:spPr>
          <a:xfrm>
            <a:off x="-6350" y="-19180"/>
            <a:ext cx="12192000" cy="3153880"/>
          </a:xfrm>
          <a:prstGeom prst="rect">
            <a:avLst/>
          </a:prstGeom>
        </p:spPr>
      </p:pic>
    </p:spTree>
    <p:extLst>
      <p:ext uri="{BB962C8B-B14F-4D97-AF65-F5344CB8AC3E}">
        <p14:creationId xmlns:p14="http://schemas.microsoft.com/office/powerpoint/2010/main" val="301109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p:txBody>
          <a:bodyPr rtlCol="0"/>
          <a:lstStyle/>
          <a:p>
            <a:pPr rtl="0"/>
            <a:r>
              <a:rPr lang="fr-FR" dirty="0" smtClean="0"/>
              <a:t>Tiers rattaché</a:t>
            </a:r>
            <a:endParaRPr lang="fr-FR"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13</a:t>
            </a:fld>
            <a:endParaRPr lang="fr-FR" dirty="0"/>
          </a:p>
        </p:txBody>
      </p:sp>
      <p:sp>
        <p:nvSpPr>
          <p:cNvPr id="5" name="Espace réservé du texte 4"/>
          <p:cNvSpPr>
            <a:spLocks noGrp="1"/>
          </p:cNvSpPr>
          <p:nvPr>
            <p:ph type="body" idx="1"/>
          </p:nvPr>
        </p:nvSpPr>
        <p:spPr>
          <a:xfrm>
            <a:off x="831850" y="4839692"/>
            <a:ext cx="10515600" cy="455639"/>
          </a:xfrm>
        </p:spPr>
        <p:txBody>
          <a:bodyPr/>
          <a:lstStyle/>
          <a:p>
            <a:pPr algn="l"/>
            <a:r>
              <a:rPr lang="fr-FR" dirty="0" smtClean="0"/>
              <a:t>Le tiers rattaché à un utilisateur permet en générale de faire le lien entre l’utilisateur et les autres profils ou fonctionnalités de l’application:</a:t>
            </a:r>
          </a:p>
          <a:p>
            <a:pPr marL="285750" indent="-285750" algn="l">
              <a:buFont typeface="Arial" panose="020B0604020202020204" pitchFamily="34" charset="0"/>
              <a:buChar char="•"/>
            </a:pPr>
            <a:r>
              <a:rPr lang="fr-FR" b="1" dirty="0" smtClean="0"/>
              <a:t>Le lien avec un profil employé:</a:t>
            </a:r>
            <a:r>
              <a:rPr lang="fr-FR" dirty="0" smtClean="0"/>
              <a:t> pour gérer facilement les mise à jour comptable lors du traitement des salaire ou aussi l’attribution des responsabilité lors des inventaires de stocks et de caisse</a:t>
            </a:r>
          </a:p>
          <a:p>
            <a:pPr marL="285750" indent="-285750" algn="l">
              <a:buFont typeface="Arial" panose="020B0604020202020204" pitchFamily="34" charset="0"/>
              <a:buChar char="•"/>
            </a:pPr>
            <a:r>
              <a:rPr lang="fr-FR" b="1" dirty="0" smtClean="0"/>
              <a:t>La prise de Ration en produit: </a:t>
            </a:r>
            <a:r>
              <a:rPr lang="fr-FR" dirty="0" smtClean="0"/>
              <a:t>la ration en produits fini est une pratique courante dans les entreprise de production</a:t>
            </a:r>
            <a:endParaRPr lang="fr-FR" b="1" dirty="0"/>
          </a:p>
        </p:txBody>
      </p:sp>
      <p:pic>
        <p:nvPicPr>
          <p:cNvPr id="6" name="Image 5"/>
          <p:cNvPicPr>
            <a:picLocks noChangeAspect="1"/>
          </p:cNvPicPr>
          <p:nvPr/>
        </p:nvPicPr>
        <p:blipFill>
          <a:blip r:embed="rId3"/>
          <a:stretch>
            <a:fillRect/>
          </a:stretch>
        </p:blipFill>
        <p:spPr>
          <a:xfrm>
            <a:off x="-6350" y="2198"/>
            <a:ext cx="12192000" cy="3692071"/>
          </a:xfrm>
          <a:prstGeom prst="rect">
            <a:avLst/>
          </a:prstGeom>
        </p:spPr>
      </p:pic>
    </p:spTree>
    <p:extLst>
      <p:ext uri="{BB962C8B-B14F-4D97-AF65-F5344CB8AC3E}">
        <p14:creationId xmlns:p14="http://schemas.microsoft.com/office/powerpoint/2010/main" val="969174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p:txBody>
          <a:bodyPr rtlCol="0"/>
          <a:lstStyle/>
          <a:p>
            <a:pPr rtl="0"/>
            <a:r>
              <a:rPr lang="fr-FR" dirty="0" smtClean="0"/>
              <a:t>Tiers rattaché(</a:t>
            </a:r>
            <a:r>
              <a:rPr lang="fr-FR" sz="1200" dirty="0" smtClean="0"/>
              <a:t>Suite</a:t>
            </a:r>
            <a:r>
              <a:rPr lang="fr-FR" dirty="0" smtClean="0"/>
              <a:t>)</a:t>
            </a:r>
            <a:endParaRPr lang="fr-FR"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14</a:t>
            </a:fld>
            <a:endParaRPr lang="fr-FR" dirty="0"/>
          </a:p>
        </p:txBody>
      </p:sp>
      <p:sp>
        <p:nvSpPr>
          <p:cNvPr id="5" name="Espace réservé du texte 4"/>
          <p:cNvSpPr>
            <a:spLocks noGrp="1"/>
          </p:cNvSpPr>
          <p:nvPr>
            <p:ph type="body" idx="1"/>
          </p:nvPr>
        </p:nvSpPr>
        <p:spPr>
          <a:xfrm>
            <a:off x="838200" y="4617895"/>
            <a:ext cx="10515600" cy="455639"/>
          </a:xfrm>
        </p:spPr>
        <p:txBody>
          <a:bodyPr/>
          <a:lstStyle/>
          <a:p>
            <a:pPr algn="l"/>
            <a:r>
              <a:rPr lang="fr-FR" dirty="0" smtClean="0"/>
              <a:t>Le tiers créée ici est très souvent un tiers employé (à distinguer des tiers externes tel que les clients et les fournisseurs). Si ce dernier avait déjà été crée par un autre moyen, vous pouvez simplement le sélectionner</a:t>
            </a:r>
          </a:p>
          <a:p>
            <a:pPr algn="l"/>
            <a:r>
              <a:rPr lang="fr-FR" dirty="0" smtClean="0"/>
              <a:t>Les informations requises sont:</a:t>
            </a:r>
          </a:p>
          <a:p>
            <a:pPr marL="285750" indent="-285750" algn="l">
              <a:spcBef>
                <a:spcPts val="0"/>
              </a:spcBef>
              <a:buFont typeface="Arial" panose="020B0604020202020204" pitchFamily="34" charset="0"/>
              <a:buChar char="•"/>
            </a:pPr>
            <a:r>
              <a:rPr lang="fr-FR" b="1" dirty="0" smtClean="0"/>
              <a:t>Le Pays</a:t>
            </a:r>
          </a:p>
          <a:p>
            <a:pPr marL="285750" indent="-285750" algn="l">
              <a:spcBef>
                <a:spcPts val="0"/>
              </a:spcBef>
              <a:buFont typeface="Arial" panose="020B0604020202020204" pitchFamily="34" charset="0"/>
              <a:buChar char="•"/>
            </a:pPr>
            <a:r>
              <a:rPr lang="fr-FR" b="1" dirty="0" smtClean="0"/>
              <a:t>La Ville</a:t>
            </a:r>
          </a:p>
          <a:p>
            <a:pPr marL="285750" indent="-285750" algn="l">
              <a:spcBef>
                <a:spcPts val="0"/>
              </a:spcBef>
              <a:buFont typeface="Arial" panose="020B0604020202020204" pitchFamily="34" charset="0"/>
              <a:buChar char="•"/>
            </a:pPr>
            <a:r>
              <a:rPr lang="fr-FR" b="1" dirty="0" smtClean="0"/>
              <a:t>Secteur: </a:t>
            </a:r>
            <a:r>
              <a:rPr lang="fr-FR" dirty="0" smtClean="0"/>
              <a:t>non obligatoire</a:t>
            </a:r>
            <a:endParaRPr lang="fr-FR" b="1" dirty="0"/>
          </a:p>
        </p:txBody>
      </p:sp>
      <p:pic>
        <p:nvPicPr>
          <p:cNvPr id="2" name="Image 1"/>
          <p:cNvPicPr>
            <a:picLocks noChangeAspect="1"/>
          </p:cNvPicPr>
          <p:nvPr/>
        </p:nvPicPr>
        <p:blipFill>
          <a:blip r:embed="rId3"/>
          <a:stretch>
            <a:fillRect/>
          </a:stretch>
        </p:blipFill>
        <p:spPr>
          <a:xfrm>
            <a:off x="-6350" y="-12538"/>
            <a:ext cx="12192000" cy="3807201"/>
          </a:xfrm>
          <a:prstGeom prst="rect">
            <a:avLst/>
          </a:prstGeom>
        </p:spPr>
      </p:pic>
    </p:spTree>
    <p:extLst>
      <p:ext uri="{BB962C8B-B14F-4D97-AF65-F5344CB8AC3E}">
        <p14:creationId xmlns:p14="http://schemas.microsoft.com/office/powerpoint/2010/main" val="2129167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p:txBody>
          <a:bodyPr rtlCol="0"/>
          <a:lstStyle/>
          <a:p>
            <a:pPr rtl="0"/>
            <a:r>
              <a:rPr lang="fr-FR" dirty="0" smtClean="0"/>
              <a:t>Tiers rattaché(</a:t>
            </a:r>
            <a:r>
              <a:rPr lang="fr-FR" sz="1200" dirty="0" smtClean="0"/>
              <a:t>Suite</a:t>
            </a:r>
            <a:r>
              <a:rPr lang="fr-FR" dirty="0" smtClean="0"/>
              <a:t>)</a:t>
            </a:r>
            <a:endParaRPr lang="fr-FR"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15</a:t>
            </a:fld>
            <a:endParaRPr lang="fr-FR" dirty="0"/>
          </a:p>
        </p:txBody>
      </p:sp>
      <p:pic>
        <p:nvPicPr>
          <p:cNvPr id="2" name="Image 1"/>
          <p:cNvPicPr>
            <a:picLocks noChangeAspect="1"/>
          </p:cNvPicPr>
          <p:nvPr/>
        </p:nvPicPr>
        <p:blipFill>
          <a:blip r:embed="rId3"/>
          <a:stretch>
            <a:fillRect/>
          </a:stretch>
        </p:blipFill>
        <p:spPr>
          <a:xfrm>
            <a:off x="0" y="0"/>
            <a:ext cx="12192000" cy="3807201"/>
          </a:xfrm>
          <a:prstGeom prst="rect">
            <a:avLst/>
          </a:prstGeom>
        </p:spPr>
      </p:pic>
      <p:sp>
        <p:nvSpPr>
          <p:cNvPr id="3" name="Espace réservé du texte 2"/>
          <p:cNvSpPr>
            <a:spLocks noGrp="1"/>
          </p:cNvSpPr>
          <p:nvPr>
            <p:ph type="body" idx="1"/>
          </p:nvPr>
        </p:nvSpPr>
        <p:spPr/>
        <p:txBody>
          <a:bodyPr/>
          <a:lstStyle/>
          <a:p>
            <a:pPr marL="285750" indent="-285750" algn="l">
              <a:spcBef>
                <a:spcPts val="0"/>
              </a:spcBef>
              <a:buFont typeface="Arial" panose="020B0604020202020204" pitchFamily="34" charset="0"/>
              <a:buChar char="•"/>
            </a:pPr>
            <a:r>
              <a:rPr lang="fr-FR" b="1" dirty="0" smtClean="0"/>
              <a:t>Code: </a:t>
            </a:r>
            <a:r>
              <a:rPr lang="fr-FR" dirty="0" smtClean="0"/>
              <a:t>code unique d’identification du tiers</a:t>
            </a:r>
          </a:p>
          <a:p>
            <a:pPr marL="285750" indent="-285750" algn="l">
              <a:spcBef>
                <a:spcPts val="0"/>
              </a:spcBef>
              <a:buFont typeface="Arial" panose="020B0604020202020204" pitchFamily="34" charset="0"/>
              <a:buChar char="•"/>
            </a:pPr>
            <a:r>
              <a:rPr lang="fr-FR" b="1" dirty="0" smtClean="0"/>
              <a:t>Nom: </a:t>
            </a:r>
          </a:p>
          <a:p>
            <a:pPr marL="285750" indent="-285750" algn="l">
              <a:spcBef>
                <a:spcPts val="0"/>
              </a:spcBef>
              <a:buFont typeface="Arial" panose="020B0604020202020204" pitchFamily="34" charset="0"/>
              <a:buChar char="•"/>
            </a:pPr>
            <a:r>
              <a:rPr lang="fr-FR" b="1" dirty="0" smtClean="0"/>
              <a:t>Prénom:</a:t>
            </a:r>
          </a:p>
          <a:p>
            <a:pPr marL="285750" indent="-285750" algn="l">
              <a:spcBef>
                <a:spcPts val="0"/>
              </a:spcBef>
              <a:buFont typeface="Arial" panose="020B0604020202020204" pitchFamily="34" charset="0"/>
              <a:buChar char="•"/>
            </a:pPr>
            <a:r>
              <a:rPr lang="fr-FR" b="1" dirty="0" smtClean="0"/>
              <a:t>Actif pour la ration: </a:t>
            </a:r>
            <a:r>
              <a:rPr lang="fr-FR" dirty="0" smtClean="0"/>
              <a:t> cette option est coché si l’on gratifie une ration en produits au tiers; si l’option est coché, il est recommandé de préciser un code secret ou de le générer en cliquant sur le lien et de choisir une agence pour destination du tiers.</a:t>
            </a:r>
            <a:endParaRPr lang="fr-FR" b="1" dirty="0"/>
          </a:p>
        </p:txBody>
      </p:sp>
    </p:spTree>
    <p:extLst>
      <p:ext uri="{BB962C8B-B14F-4D97-AF65-F5344CB8AC3E}">
        <p14:creationId xmlns:p14="http://schemas.microsoft.com/office/powerpoint/2010/main" val="1014626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Dépôts</a:t>
            </a:r>
            <a:endParaRPr lang="fr-FR" sz="2800"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16</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Lors de la création d’un profil, il peut être nécessaire comme nous l’avons indiqué en introduction d’étendre le paramétrage du compte pour qu’il puisse facilement réaliser des actions tels que (la manipulation ou consultation des stocks, la vente, les encaissements).</a:t>
            </a:r>
          </a:p>
          <a:p>
            <a:pPr algn="l">
              <a:spcBef>
                <a:spcPts val="0"/>
              </a:spcBef>
            </a:pPr>
            <a:r>
              <a:rPr lang="fr-FR" dirty="0" smtClean="0"/>
              <a:t>Ici, nous pouvons directement générer un dépôt propre à ce profil (cas des commerciaux par exemple qui vendent les produits de l’entreprise à l’extérieur et qui sont responsable de leur stocks). </a:t>
            </a:r>
          </a:p>
        </p:txBody>
      </p:sp>
      <p:pic>
        <p:nvPicPr>
          <p:cNvPr id="5" name="Image 4"/>
          <p:cNvPicPr>
            <a:picLocks noChangeAspect="1"/>
          </p:cNvPicPr>
          <p:nvPr/>
        </p:nvPicPr>
        <p:blipFill>
          <a:blip r:embed="rId3"/>
          <a:stretch>
            <a:fillRect/>
          </a:stretch>
        </p:blipFill>
        <p:spPr>
          <a:xfrm>
            <a:off x="203200" y="0"/>
            <a:ext cx="11828584" cy="4257944"/>
          </a:xfrm>
          <a:prstGeom prst="rect">
            <a:avLst/>
          </a:prstGeom>
        </p:spPr>
      </p:pic>
    </p:spTree>
    <p:extLst>
      <p:ext uri="{BB962C8B-B14F-4D97-AF65-F5344CB8AC3E}">
        <p14:creationId xmlns:p14="http://schemas.microsoft.com/office/powerpoint/2010/main" val="325908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Dépôts</a:t>
            </a:r>
            <a:r>
              <a:rPr lang="fr-FR" sz="1200" dirty="0" smtClean="0"/>
              <a:t>(suite)</a:t>
            </a:r>
            <a:endParaRPr lang="fr-FR" sz="2800"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17</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S’il n’est pas nécessaire de  générer un dépôt particulier pour l’utilisateur, alors décoché simplement l’option </a:t>
            </a:r>
            <a:r>
              <a:rPr lang="fr-FR" b="1" dirty="0" smtClean="0"/>
              <a:t>« Générer un dépôt »</a:t>
            </a:r>
          </a:p>
          <a:p>
            <a:pPr algn="l">
              <a:spcBef>
                <a:spcPts val="0"/>
              </a:spcBef>
            </a:pPr>
            <a:endParaRPr lang="fr-FR" dirty="0" smtClean="0"/>
          </a:p>
          <a:p>
            <a:pPr algn="l">
              <a:spcBef>
                <a:spcPts val="0"/>
              </a:spcBef>
            </a:pPr>
            <a:r>
              <a:rPr lang="fr-FR" dirty="0" smtClean="0"/>
              <a:t>Note: Pour plus de détail sur la création d’un dépôt, veuillez consulter la section « Dépôt » de cette documentation </a:t>
            </a:r>
          </a:p>
        </p:txBody>
      </p:sp>
      <p:pic>
        <p:nvPicPr>
          <p:cNvPr id="2" name="Image 1"/>
          <p:cNvPicPr>
            <a:picLocks noChangeAspect="1"/>
          </p:cNvPicPr>
          <p:nvPr/>
        </p:nvPicPr>
        <p:blipFill>
          <a:blip r:embed="rId3"/>
          <a:stretch>
            <a:fillRect/>
          </a:stretch>
        </p:blipFill>
        <p:spPr>
          <a:xfrm>
            <a:off x="-6350" y="0"/>
            <a:ext cx="12192000" cy="4189047"/>
          </a:xfrm>
          <a:prstGeom prst="rect">
            <a:avLst/>
          </a:prstGeom>
        </p:spPr>
      </p:pic>
    </p:spTree>
    <p:extLst>
      <p:ext uri="{BB962C8B-B14F-4D97-AF65-F5344CB8AC3E}">
        <p14:creationId xmlns:p14="http://schemas.microsoft.com/office/powerpoint/2010/main" val="2238075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Points de vente</a:t>
            </a:r>
            <a:endParaRPr lang="fr-FR" sz="2800"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18</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S’il n’est pas nécessaire de  générer un point de vente particulier pour l’utilisateur, alors décoché simplement l’option </a:t>
            </a:r>
            <a:r>
              <a:rPr lang="fr-FR" b="1" dirty="0" smtClean="0"/>
              <a:t>« Générer un  point de vente »</a:t>
            </a:r>
          </a:p>
          <a:p>
            <a:pPr algn="l">
              <a:spcBef>
                <a:spcPts val="0"/>
              </a:spcBef>
            </a:pPr>
            <a:endParaRPr lang="fr-FR" dirty="0" smtClean="0"/>
          </a:p>
          <a:p>
            <a:pPr algn="l">
              <a:spcBef>
                <a:spcPts val="0"/>
              </a:spcBef>
            </a:pPr>
            <a:r>
              <a:rPr lang="fr-FR" dirty="0" smtClean="0"/>
              <a:t>Note: Pour plus de détail sur la création d’un point de vente, veuillez consulter la section « Points de vente » de cette documentation </a:t>
            </a:r>
          </a:p>
        </p:txBody>
      </p:sp>
      <p:pic>
        <p:nvPicPr>
          <p:cNvPr id="5" name="Image 4"/>
          <p:cNvPicPr>
            <a:picLocks noChangeAspect="1"/>
          </p:cNvPicPr>
          <p:nvPr/>
        </p:nvPicPr>
        <p:blipFill>
          <a:blip r:embed="rId3"/>
          <a:stretch>
            <a:fillRect/>
          </a:stretch>
        </p:blipFill>
        <p:spPr>
          <a:xfrm>
            <a:off x="-6350" y="0"/>
            <a:ext cx="12192000" cy="4021350"/>
          </a:xfrm>
          <a:prstGeom prst="rect">
            <a:avLst/>
          </a:prstGeom>
        </p:spPr>
      </p:pic>
    </p:spTree>
    <p:extLst>
      <p:ext uri="{BB962C8B-B14F-4D97-AF65-F5344CB8AC3E}">
        <p14:creationId xmlns:p14="http://schemas.microsoft.com/office/powerpoint/2010/main" val="3144447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planning</a:t>
            </a:r>
            <a:endParaRPr lang="fr-FR" sz="2800"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19</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La planification d’un utilisateur dans l’ERP consiste à autoriser un utilisateur à enregistrer des opérations dans un dépôt et/ou dans un point de vente. Le planning de l’utilisateur peut être permanent (dans ce cas, son accès au dépôt et/ou point de vente n’est pas limité dans le temps) ou restreint à une date précise.</a:t>
            </a:r>
          </a:p>
        </p:txBody>
      </p:sp>
      <p:pic>
        <p:nvPicPr>
          <p:cNvPr id="6" name="Image 5"/>
          <p:cNvPicPr>
            <a:picLocks noChangeAspect="1"/>
          </p:cNvPicPr>
          <p:nvPr/>
        </p:nvPicPr>
        <p:blipFill>
          <a:blip r:embed="rId3"/>
          <a:stretch>
            <a:fillRect/>
          </a:stretch>
        </p:blipFill>
        <p:spPr>
          <a:xfrm>
            <a:off x="-6350" y="0"/>
            <a:ext cx="12192000" cy="2883060"/>
          </a:xfrm>
          <a:prstGeom prst="rect">
            <a:avLst/>
          </a:prstGeom>
        </p:spPr>
      </p:pic>
    </p:spTree>
    <p:extLst>
      <p:ext uri="{BB962C8B-B14F-4D97-AF65-F5344CB8AC3E}">
        <p14:creationId xmlns:p14="http://schemas.microsoft.com/office/powerpoint/2010/main" val="1961102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CAF209E-D17D-4F20-A6D0-C685853DE76E}"/>
              </a:ext>
            </a:extLst>
          </p:cNvPr>
          <p:cNvSpPr>
            <a:spLocks noGrp="1"/>
          </p:cNvSpPr>
          <p:nvPr>
            <p:ph type="title"/>
          </p:nvPr>
        </p:nvSpPr>
        <p:spPr/>
        <p:txBody>
          <a:bodyPr rtlCol="0"/>
          <a:lstStyle/>
          <a:p>
            <a:pPr rtl="0"/>
            <a:r>
              <a:rPr lang="fr-FR" dirty="0" smtClean="0"/>
              <a:t>LES articles</a:t>
            </a:r>
            <a:endParaRPr lang="fr-FR" dirty="0"/>
          </a:p>
        </p:txBody>
      </p:sp>
      <p:sp>
        <p:nvSpPr>
          <p:cNvPr id="19" name="Espace réservé du texte 18">
            <a:extLst>
              <a:ext uri="{FF2B5EF4-FFF2-40B4-BE49-F238E27FC236}">
                <a16:creationId xmlns:a16="http://schemas.microsoft.com/office/drawing/2014/main" xmlns="" id="{4DBB6E2A-723F-48F4-9592-AC166B8A2562}"/>
              </a:ext>
            </a:extLst>
          </p:cNvPr>
          <p:cNvSpPr>
            <a:spLocks noGrp="1"/>
          </p:cNvSpPr>
          <p:nvPr>
            <p:ph type="body" idx="20"/>
          </p:nvPr>
        </p:nvSpPr>
        <p:spPr>
          <a:xfrm>
            <a:off x="3881287" y="480155"/>
            <a:ext cx="7144262" cy="1991703"/>
          </a:xfrm>
        </p:spPr>
        <p:txBody>
          <a:bodyPr rtlCol="0" anchor="t"/>
          <a:lstStyle/>
          <a:p>
            <a:pPr rtl="0"/>
            <a:r>
              <a:rPr lang="fr-FR" sz="1800" dirty="0" smtClean="0"/>
              <a:t>L’article est le point d’entrée de la plupart des fonctionnalité de l’ERP. </a:t>
            </a:r>
          </a:p>
          <a:p>
            <a:pPr rtl="0"/>
            <a:r>
              <a:rPr lang="fr-FR" sz="1800" dirty="0" smtClean="0"/>
              <a:t>Bien réussir le paramétrage de ses articles peut réellement accroitre de manière positive votre expérience de la solution </a:t>
            </a:r>
            <a:r>
              <a:rPr lang="fr-FR" sz="1600" dirty="0" err="1" smtClean="0"/>
              <a:t>Lymytz</a:t>
            </a:r>
            <a:r>
              <a:rPr lang="fr-FR" sz="1800" dirty="0" smtClean="0"/>
              <a:t> ERP.  Nous verrons ici selon l’objectif visé, les informations clés à configurer pour un fonctionnement optimale</a:t>
            </a:r>
          </a:p>
          <a:p>
            <a:pPr rtl="0"/>
            <a:r>
              <a:rPr lang="fr-FR" sz="1800" dirty="0" smtClean="0"/>
              <a:t>Les points que nous évoquerons dans ce document visera à faciliter la prise en main des objectifs suivants:</a:t>
            </a:r>
            <a:endParaRPr lang="fr-FR" sz="1800" dirty="0"/>
          </a:p>
        </p:txBody>
      </p:sp>
      <p:sp>
        <p:nvSpPr>
          <p:cNvPr id="18" name="Espace réservé du contenu 17">
            <a:extLst>
              <a:ext uri="{FF2B5EF4-FFF2-40B4-BE49-F238E27FC236}">
                <a16:creationId xmlns:a16="http://schemas.microsoft.com/office/drawing/2014/main" xmlns="" id="{CD6CEFA7-5AB5-47CF-83D8-F5F3DF38D2AF}"/>
              </a:ext>
            </a:extLst>
          </p:cNvPr>
          <p:cNvSpPr>
            <a:spLocks noGrp="1"/>
          </p:cNvSpPr>
          <p:nvPr>
            <p:ph sz="quarter" idx="14"/>
          </p:nvPr>
        </p:nvSpPr>
        <p:spPr/>
        <p:txBody>
          <a:bodyPr rtlCol="0"/>
          <a:lstStyle/>
          <a:p>
            <a:pPr rtl="0"/>
            <a:r>
              <a:rPr lang="fr-FR" dirty="0" err="1" smtClean="0"/>
              <a:t>Lymytz</a:t>
            </a:r>
            <a:endParaRPr lang="fr-FR" dirty="0"/>
          </a:p>
        </p:txBody>
      </p:sp>
      <p:sp>
        <p:nvSpPr>
          <p:cNvPr id="5" name="Espace réservé du numéro de diapositive 4">
            <a:extLst>
              <a:ext uri="{FF2B5EF4-FFF2-40B4-BE49-F238E27FC236}">
                <a16:creationId xmlns:a16="http://schemas.microsoft.com/office/drawing/2014/main" xmlns="" id="{ABBA3DB3-A445-4949-AB8E-8B2F3C33366B}"/>
              </a:ext>
            </a:extLst>
          </p:cNvPr>
          <p:cNvSpPr>
            <a:spLocks noGrp="1"/>
          </p:cNvSpPr>
          <p:nvPr>
            <p:ph type="sldNum" sz="quarter" idx="12"/>
          </p:nvPr>
        </p:nvSpPr>
        <p:spPr/>
        <p:txBody>
          <a:bodyPr rtlCol="0"/>
          <a:lstStyle/>
          <a:p>
            <a:pPr rtl="0"/>
            <a:fld id="{48BB047D-A6CD-43AB-96F0-683C726B586B}" type="slidenum">
              <a:rPr lang="fr-FR" smtClean="0"/>
              <a:pPr rtl="0"/>
              <a:t>2</a:t>
            </a:fld>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6" y="1532586"/>
            <a:ext cx="3541690" cy="2446986"/>
          </a:xfrm>
          <a:prstGeom prst="rect">
            <a:avLst/>
          </a:prstGeom>
        </p:spPr>
      </p:pic>
      <p:graphicFrame>
        <p:nvGraphicFramePr>
          <p:cNvPr id="4" name="Diagramme 3"/>
          <p:cNvGraphicFramePr/>
          <p:nvPr>
            <p:extLst>
              <p:ext uri="{D42A27DB-BD31-4B8C-83A1-F6EECF244321}">
                <p14:modId xmlns:p14="http://schemas.microsoft.com/office/powerpoint/2010/main" val="3795682086"/>
              </p:ext>
            </p:extLst>
          </p:nvPr>
        </p:nvGraphicFramePr>
        <p:xfrm>
          <a:off x="4080984" y="2636204"/>
          <a:ext cx="7233010" cy="38265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1303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a:xfrm>
            <a:off x="831850" y="3881747"/>
            <a:ext cx="10515600" cy="823232"/>
          </a:xfrm>
        </p:spPr>
        <p:txBody>
          <a:bodyPr rtlCol="0"/>
          <a:lstStyle/>
          <a:p>
            <a:pPr rtl="0"/>
            <a:r>
              <a:rPr lang="fr-FR" sz="2800" dirty="0" smtClean="0"/>
              <a:t>Commercial</a:t>
            </a:r>
            <a:endParaRPr lang="fr-FR" sz="2800"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20</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A partir de cet écran, on peut promouvoir un utilisateur en tant que commercial. Ce qui a pour principale finalité de le rattacher à un plan de commission.</a:t>
            </a:r>
          </a:p>
        </p:txBody>
      </p:sp>
      <p:pic>
        <p:nvPicPr>
          <p:cNvPr id="2" name="Image 1"/>
          <p:cNvPicPr>
            <a:picLocks noChangeAspect="1"/>
          </p:cNvPicPr>
          <p:nvPr/>
        </p:nvPicPr>
        <p:blipFill>
          <a:blip r:embed="rId3"/>
          <a:stretch>
            <a:fillRect/>
          </a:stretch>
        </p:blipFill>
        <p:spPr>
          <a:xfrm>
            <a:off x="-6350" y="0"/>
            <a:ext cx="12192000" cy="2687290"/>
          </a:xfrm>
          <a:prstGeom prst="rect">
            <a:avLst/>
          </a:prstGeom>
        </p:spPr>
      </p:pic>
    </p:spTree>
    <p:extLst>
      <p:ext uri="{BB962C8B-B14F-4D97-AF65-F5344CB8AC3E}">
        <p14:creationId xmlns:p14="http://schemas.microsoft.com/office/powerpoint/2010/main" val="2202926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a:xfrm>
            <a:off x="831850" y="3881747"/>
            <a:ext cx="10515600" cy="823232"/>
          </a:xfrm>
        </p:spPr>
        <p:txBody>
          <a:bodyPr rtlCol="0"/>
          <a:lstStyle/>
          <a:p>
            <a:pPr rtl="0"/>
            <a:r>
              <a:rPr lang="fr-FR" sz="2800" dirty="0" err="1" smtClean="0"/>
              <a:t>CREation</a:t>
            </a:r>
            <a:r>
              <a:rPr lang="fr-FR" sz="2800" dirty="0" smtClean="0"/>
              <a:t> de profil </a:t>
            </a:r>
            <a:r>
              <a:rPr lang="fr-FR" sz="2000" dirty="0" smtClean="0"/>
              <a:t>(fin)</a:t>
            </a:r>
            <a:endParaRPr lang="fr-FR" sz="2800"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21</a:t>
            </a:fld>
            <a:endParaRPr lang="fr-FR" dirty="0"/>
          </a:p>
        </p:txBody>
      </p:sp>
      <p:sp>
        <p:nvSpPr>
          <p:cNvPr id="3" name="Espace réservé du texte 2"/>
          <p:cNvSpPr>
            <a:spLocks noGrp="1"/>
          </p:cNvSpPr>
          <p:nvPr>
            <p:ph type="body" idx="1"/>
          </p:nvPr>
        </p:nvSpPr>
        <p:spPr/>
        <p:txBody>
          <a:bodyPr/>
          <a:lstStyle/>
          <a:p>
            <a:pPr algn="l">
              <a:spcBef>
                <a:spcPts val="0"/>
              </a:spcBef>
            </a:pPr>
            <a:r>
              <a:rPr lang="fr-FR" dirty="0" smtClean="0"/>
              <a:t>Lorsque toutes les étapes ont été gérées et toutes les informations bien renseignées, il ne vous reste plus qu’à cliquer sur le bouton « </a:t>
            </a:r>
            <a:r>
              <a:rPr lang="fr-FR" b="1" dirty="0" smtClean="0"/>
              <a:t>Créer » </a:t>
            </a:r>
            <a:r>
              <a:rPr lang="fr-FR" dirty="0" smtClean="0"/>
              <a:t>pour générer un </a:t>
            </a:r>
            <a:r>
              <a:rPr lang="fr-FR" b="1" dirty="0" smtClean="0"/>
              <a:t>Profil </a:t>
            </a:r>
            <a:r>
              <a:rPr lang="fr-FR" b="1" smtClean="0"/>
              <a:t>utilisateur fonctionnel</a:t>
            </a:r>
            <a:r>
              <a:rPr lang="fr-FR" smtClean="0"/>
              <a:t> </a:t>
            </a:r>
            <a:endParaRPr lang="fr-FR" dirty="0" smtClean="0"/>
          </a:p>
        </p:txBody>
      </p:sp>
      <p:pic>
        <p:nvPicPr>
          <p:cNvPr id="5" name="Image 4"/>
          <p:cNvPicPr>
            <a:picLocks noChangeAspect="1"/>
          </p:cNvPicPr>
          <p:nvPr/>
        </p:nvPicPr>
        <p:blipFill>
          <a:blip r:embed="rId3"/>
          <a:stretch>
            <a:fillRect/>
          </a:stretch>
        </p:blipFill>
        <p:spPr>
          <a:xfrm>
            <a:off x="0" y="0"/>
            <a:ext cx="12192000" cy="2854975"/>
          </a:xfrm>
          <a:prstGeom prst="rect">
            <a:avLst/>
          </a:prstGeom>
        </p:spPr>
      </p:pic>
    </p:spTree>
    <p:extLst>
      <p:ext uri="{BB962C8B-B14F-4D97-AF65-F5344CB8AC3E}">
        <p14:creationId xmlns:p14="http://schemas.microsoft.com/office/powerpoint/2010/main" val="1889625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CAF209E-D17D-4F20-A6D0-C685853DE76E}"/>
              </a:ext>
            </a:extLst>
          </p:cNvPr>
          <p:cNvSpPr>
            <a:spLocks noGrp="1"/>
          </p:cNvSpPr>
          <p:nvPr>
            <p:ph type="title"/>
          </p:nvPr>
        </p:nvSpPr>
        <p:spPr/>
        <p:txBody>
          <a:bodyPr rtlCol="0"/>
          <a:lstStyle/>
          <a:p>
            <a:pPr rtl="0"/>
            <a:r>
              <a:rPr lang="fr-FR" dirty="0" smtClean="0"/>
              <a:t>LES articles</a:t>
            </a:r>
            <a:endParaRPr lang="fr-FR" dirty="0"/>
          </a:p>
        </p:txBody>
      </p:sp>
      <p:sp>
        <p:nvSpPr>
          <p:cNvPr id="18" name="Espace réservé du contenu 17">
            <a:extLst>
              <a:ext uri="{FF2B5EF4-FFF2-40B4-BE49-F238E27FC236}">
                <a16:creationId xmlns:a16="http://schemas.microsoft.com/office/drawing/2014/main" xmlns="" id="{CD6CEFA7-5AB5-47CF-83D8-F5F3DF38D2AF}"/>
              </a:ext>
            </a:extLst>
          </p:cNvPr>
          <p:cNvSpPr>
            <a:spLocks noGrp="1"/>
          </p:cNvSpPr>
          <p:nvPr>
            <p:ph sz="quarter" idx="14"/>
          </p:nvPr>
        </p:nvSpPr>
        <p:spPr/>
        <p:txBody>
          <a:bodyPr rtlCol="0"/>
          <a:lstStyle/>
          <a:p>
            <a:pPr rtl="0"/>
            <a:r>
              <a:rPr lang="fr-FR" dirty="0" err="1" smtClean="0"/>
              <a:t>Lymytz</a:t>
            </a:r>
            <a:endParaRPr lang="fr-FR" dirty="0"/>
          </a:p>
        </p:txBody>
      </p:sp>
      <p:sp>
        <p:nvSpPr>
          <p:cNvPr id="5" name="Espace réservé du numéro de diapositive 4">
            <a:extLst>
              <a:ext uri="{FF2B5EF4-FFF2-40B4-BE49-F238E27FC236}">
                <a16:creationId xmlns:a16="http://schemas.microsoft.com/office/drawing/2014/main" xmlns="" id="{ABBA3DB3-A445-4949-AB8E-8B2F3C33366B}"/>
              </a:ext>
            </a:extLst>
          </p:cNvPr>
          <p:cNvSpPr>
            <a:spLocks noGrp="1"/>
          </p:cNvSpPr>
          <p:nvPr>
            <p:ph type="sldNum" sz="quarter" idx="12"/>
          </p:nvPr>
        </p:nvSpPr>
        <p:spPr/>
        <p:txBody>
          <a:bodyPr rtlCol="0"/>
          <a:lstStyle/>
          <a:p>
            <a:pPr rtl="0"/>
            <a:fld id="{48BB047D-A6CD-43AB-96F0-683C726B586B}" type="slidenum">
              <a:rPr lang="fr-FR" smtClean="0"/>
              <a:pPr rtl="0"/>
              <a:t>3</a:t>
            </a:fld>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6" y="1532586"/>
            <a:ext cx="3541690" cy="2446986"/>
          </a:xfrm>
          <a:prstGeom prst="rect">
            <a:avLst/>
          </a:prstGeom>
        </p:spPr>
      </p:pic>
      <p:graphicFrame>
        <p:nvGraphicFramePr>
          <p:cNvPr id="4" name="Diagramme 3"/>
          <p:cNvGraphicFramePr/>
          <p:nvPr>
            <p:extLst>
              <p:ext uri="{D42A27DB-BD31-4B8C-83A1-F6EECF244321}">
                <p14:modId xmlns:p14="http://schemas.microsoft.com/office/powerpoint/2010/main" val="2384390933"/>
              </p:ext>
            </p:extLst>
          </p:nvPr>
        </p:nvGraphicFramePr>
        <p:xfrm>
          <a:off x="3951814" y="246186"/>
          <a:ext cx="7233010" cy="57593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85064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CAF209E-D17D-4F20-A6D0-C685853DE76E}"/>
              </a:ext>
            </a:extLst>
          </p:cNvPr>
          <p:cNvSpPr>
            <a:spLocks noGrp="1"/>
          </p:cNvSpPr>
          <p:nvPr>
            <p:ph type="title"/>
          </p:nvPr>
        </p:nvSpPr>
        <p:spPr/>
        <p:txBody>
          <a:bodyPr rtlCol="0"/>
          <a:lstStyle/>
          <a:p>
            <a:pPr rtl="0"/>
            <a:r>
              <a:rPr lang="fr-FR" dirty="0" smtClean="0"/>
              <a:t>Point d’entrée</a:t>
            </a:r>
            <a:endParaRPr lang="fr-FR" dirty="0"/>
          </a:p>
        </p:txBody>
      </p:sp>
      <p:sp>
        <p:nvSpPr>
          <p:cNvPr id="18" name="Espace réservé du contenu 17">
            <a:extLst>
              <a:ext uri="{FF2B5EF4-FFF2-40B4-BE49-F238E27FC236}">
                <a16:creationId xmlns:a16="http://schemas.microsoft.com/office/drawing/2014/main" xmlns="" id="{CD6CEFA7-5AB5-47CF-83D8-F5F3DF38D2AF}"/>
              </a:ext>
            </a:extLst>
          </p:cNvPr>
          <p:cNvSpPr>
            <a:spLocks noGrp="1"/>
          </p:cNvSpPr>
          <p:nvPr>
            <p:ph sz="quarter" idx="14"/>
          </p:nvPr>
        </p:nvSpPr>
        <p:spPr/>
        <p:txBody>
          <a:bodyPr rtlCol="0"/>
          <a:lstStyle/>
          <a:p>
            <a:pPr rtl="0"/>
            <a:r>
              <a:rPr lang="fr-FR" dirty="0" err="1" smtClean="0"/>
              <a:t>Lymytz</a:t>
            </a:r>
            <a:endParaRPr lang="fr-FR" dirty="0"/>
          </a:p>
        </p:txBody>
      </p:sp>
      <p:sp>
        <p:nvSpPr>
          <p:cNvPr id="5" name="Espace réservé du numéro de diapositive 4">
            <a:extLst>
              <a:ext uri="{FF2B5EF4-FFF2-40B4-BE49-F238E27FC236}">
                <a16:creationId xmlns:a16="http://schemas.microsoft.com/office/drawing/2014/main" xmlns="" id="{ABBA3DB3-A445-4949-AB8E-8B2F3C33366B}"/>
              </a:ext>
            </a:extLst>
          </p:cNvPr>
          <p:cNvSpPr>
            <a:spLocks noGrp="1"/>
          </p:cNvSpPr>
          <p:nvPr>
            <p:ph type="sldNum" sz="quarter" idx="12"/>
          </p:nvPr>
        </p:nvSpPr>
        <p:spPr/>
        <p:txBody>
          <a:bodyPr rtlCol="0"/>
          <a:lstStyle/>
          <a:p>
            <a:pPr rtl="0"/>
            <a:fld id="{48BB047D-A6CD-43AB-96F0-683C726B586B}" type="slidenum">
              <a:rPr lang="fr-FR" smtClean="0"/>
              <a:pPr rtl="0"/>
              <a:t>4</a:t>
            </a:fld>
            <a:endParaRPr lang="fr-FR" dirty="0"/>
          </a:p>
        </p:txBody>
      </p:sp>
      <p:pic>
        <p:nvPicPr>
          <p:cNvPr id="3" name="Image 2"/>
          <p:cNvPicPr>
            <a:picLocks noChangeAspect="1"/>
          </p:cNvPicPr>
          <p:nvPr/>
        </p:nvPicPr>
        <p:blipFill>
          <a:blip r:embed="rId3"/>
          <a:stretch>
            <a:fillRect/>
          </a:stretch>
        </p:blipFill>
        <p:spPr>
          <a:xfrm>
            <a:off x="130672" y="1488980"/>
            <a:ext cx="3439005" cy="5763429"/>
          </a:xfrm>
          <a:prstGeom prst="rect">
            <a:avLst/>
          </a:prstGeom>
        </p:spPr>
      </p:pic>
      <p:sp>
        <p:nvSpPr>
          <p:cNvPr id="7" name="ZoneTexte 6"/>
          <p:cNvSpPr txBox="1"/>
          <p:nvPr/>
        </p:nvSpPr>
        <p:spPr>
          <a:xfrm>
            <a:off x="4421875" y="1283677"/>
            <a:ext cx="5882185" cy="923330"/>
          </a:xfrm>
          <a:prstGeom prst="rect">
            <a:avLst/>
          </a:prstGeom>
          <a:noFill/>
        </p:spPr>
        <p:txBody>
          <a:bodyPr wrap="square" rtlCol="0">
            <a:spAutoFit/>
          </a:bodyPr>
          <a:lstStyle/>
          <a:p>
            <a:r>
              <a:rPr lang="fr-FR" dirty="0" smtClean="0"/>
              <a:t>Comme sur la capture ci-contre, on accède à l’interface de gestion des articles en suivant le lien </a:t>
            </a:r>
            <a:r>
              <a:rPr lang="fr-FR" b="1" dirty="0" smtClean="0"/>
              <a:t>Articles </a:t>
            </a:r>
            <a:r>
              <a:rPr lang="fr-FR" dirty="0" smtClean="0"/>
              <a:t>du module données de base.</a:t>
            </a:r>
            <a:endParaRPr lang="fr-FR" dirty="0"/>
          </a:p>
        </p:txBody>
      </p:sp>
      <p:graphicFrame>
        <p:nvGraphicFramePr>
          <p:cNvPr id="9" name="Diagramme 8"/>
          <p:cNvGraphicFramePr/>
          <p:nvPr>
            <p:extLst>
              <p:ext uri="{D42A27DB-BD31-4B8C-83A1-F6EECF244321}">
                <p14:modId xmlns:p14="http://schemas.microsoft.com/office/powerpoint/2010/main" val="4133677621"/>
              </p:ext>
            </p:extLst>
          </p:nvPr>
        </p:nvGraphicFramePr>
        <p:xfrm>
          <a:off x="4421875" y="2497540"/>
          <a:ext cx="3643952"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ZoneTexte 9"/>
          <p:cNvSpPr txBox="1"/>
          <p:nvPr/>
        </p:nvSpPr>
        <p:spPr>
          <a:xfrm>
            <a:off x="4421875" y="2976090"/>
            <a:ext cx="6490046" cy="369332"/>
          </a:xfrm>
          <a:prstGeom prst="rect">
            <a:avLst/>
          </a:prstGeom>
          <a:noFill/>
        </p:spPr>
        <p:txBody>
          <a:bodyPr wrap="none" rtlCol="0">
            <a:spAutoFit/>
          </a:bodyPr>
          <a:lstStyle/>
          <a:p>
            <a:r>
              <a:rPr lang="fr-FR" dirty="0" smtClean="0"/>
              <a:t>Il peut être intéressant ou pratique d’avoir au préalable configurer:  </a:t>
            </a:r>
            <a:endParaRPr lang="fr-FR" dirty="0"/>
          </a:p>
        </p:txBody>
      </p:sp>
      <p:graphicFrame>
        <p:nvGraphicFramePr>
          <p:cNvPr id="12" name="Diagramme 11"/>
          <p:cNvGraphicFramePr/>
          <p:nvPr>
            <p:extLst>
              <p:ext uri="{D42A27DB-BD31-4B8C-83A1-F6EECF244321}">
                <p14:modId xmlns:p14="http://schemas.microsoft.com/office/powerpoint/2010/main" val="1742420759"/>
              </p:ext>
            </p:extLst>
          </p:nvPr>
        </p:nvGraphicFramePr>
        <p:xfrm>
          <a:off x="4599296" y="3397031"/>
          <a:ext cx="6312625" cy="230832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147267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CAF209E-D17D-4F20-A6D0-C685853DE76E}"/>
              </a:ext>
            </a:extLst>
          </p:cNvPr>
          <p:cNvSpPr>
            <a:spLocks noGrp="1"/>
          </p:cNvSpPr>
          <p:nvPr>
            <p:ph type="title"/>
          </p:nvPr>
        </p:nvSpPr>
        <p:spPr/>
        <p:txBody>
          <a:bodyPr rtlCol="0"/>
          <a:lstStyle/>
          <a:p>
            <a:pPr rtl="0"/>
            <a:r>
              <a:rPr lang="fr-FR" dirty="0" smtClean="0"/>
              <a:t>Point d’entrée</a:t>
            </a:r>
            <a:endParaRPr lang="fr-FR" dirty="0"/>
          </a:p>
        </p:txBody>
      </p:sp>
      <p:sp>
        <p:nvSpPr>
          <p:cNvPr id="18" name="Espace réservé du contenu 17">
            <a:extLst>
              <a:ext uri="{FF2B5EF4-FFF2-40B4-BE49-F238E27FC236}">
                <a16:creationId xmlns:a16="http://schemas.microsoft.com/office/drawing/2014/main" xmlns="" id="{CD6CEFA7-5AB5-47CF-83D8-F5F3DF38D2AF}"/>
              </a:ext>
            </a:extLst>
          </p:cNvPr>
          <p:cNvSpPr>
            <a:spLocks noGrp="1"/>
          </p:cNvSpPr>
          <p:nvPr>
            <p:ph sz="quarter" idx="14"/>
          </p:nvPr>
        </p:nvSpPr>
        <p:spPr/>
        <p:txBody>
          <a:bodyPr rtlCol="0"/>
          <a:lstStyle/>
          <a:p>
            <a:pPr rtl="0"/>
            <a:r>
              <a:rPr lang="fr-FR" dirty="0" err="1" smtClean="0"/>
              <a:t>Lymytz</a:t>
            </a:r>
            <a:endParaRPr lang="fr-FR" dirty="0"/>
          </a:p>
        </p:txBody>
      </p:sp>
      <p:sp>
        <p:nvSpPr>
          <p:cNvPr id="5" name="Espace réservé du numéro de diapositive 4">
            <a:extLst>
              <a:ext uri="{FF2B5EF4-FFF2-40B4-BE49-F238E27FC236}">
                <a16:creationId xmlns:a16="http://schemas.microsoft.com/office/drawing/2014/main" xmlns="" id="{ABBA3DB3-A445-4949-AB8E-8B2F3C33366B}"/>
              </a:ext>
            </a:extLst>
          </p:cNvPr>
          <p:cNvSpPr>
            <a:spLocks noGrp="1"/>
          </p:cNvSpPr>
          <p:nvPr>
            <p:ph type="sldNum" sz="quarter" idx="12"/>
          </p:nvPr>
        </p:nvSpPr>
        <p:spPr/>
        <p:txBody>
          <a:bodyPr rtlCol="0"/>
          <a:lstStyle/>
          <a:p>
            <a:pPr rtl="0"/>
            <a:fld id="{48BB047D-A6CD-43AB-96F0-683C726B586B}" type="slidenum">
              <a:rPr lang="fr-FR" smtClean="0"/>
              <a:pPr rtl="0"/>
              <a:t>5</a:t>
            </a:fld>
            <a:endParaRPr lang="fr-FR" dirty="0"/>
          </a:p>
        </p:txBody>
      </p:sp>
      <p:pic>
        <p:nvPicPr>
          <p:cNvPr id="3" name="Image 2"/>
          <p:cNvPicPr>
            <a:picLocks noChangeAspect="1"/>
          </p:cNvPicPr>
          <p:nvPr/>
        </p:nvPicPr>
        <p:blipFill>
          <a:blip r:embed="rId3"/>
          <a:stretch>
            <a:fillRect/>
          </a:stretch>
        </p:blipFill>
        <p:spPr>
          <a:xfrm>
            <a:off x="130672" y="1488980"/>
            <a:ext cx="3439005" cy="5763429"/>
          </a:xfrm>
          <a:prstGeom prst="rect">
            <a:avLst/>
          </a:prstGeom>
        </p:spPr>
      </p:pic>
      <p:sp>
        <p:nvSpPr>
          <p:cNvPr id="7" name="ZoneTexte 6"/>
          <p:cNvSpPr txBox="1"/>
          <p:nvPr/>
        </p:nvSpPr>
        <p:spPr>
          <a:xfrm>
            <a:off x="4421875" y="1283677"/>
            <a:ext cx="5882185" cy="923330"/>
          </a:xfrm>
          <a:prstGeom prst="rect">
            <a:avLst/>
          </a:prstGeom>
          <a:noFill/>
        </p:spPr>
        <p:txBody>
          <a:bodyPr wrap="square" rtlCol="0">
            <a:spAutoFit/>
          </a:bodyPr>
          <a:lstStyle/>
          <a:p>
            <a:r>
              <a:rPr lang="fr-FR" dirty="0" smtClean="0"/>
              <a:t>Comme sur la capture ci-contre, on accède à l’interface de gestion des articles en suivant le lien </a:t>
            </a:r>
            <a:r>
              <a:rPr lang="fr-FR" b="1" dirty="0" smtClean="0"/>
              <a:t>Articles </a:t>
            </a:r>
            <a:r>
              <a:rPr lang="fr-FR" dirty="0" smtClean="0"/>
              <a:t>du module données de base.</a:t>
            </a:r>
            <a:endParaRPr lang="fr-FR" dirty="0"/>
          </a:p>
        </p:txBody>
      </p:sp>
      <p:graphicFrame>
        <p:nvGraphicFramePr>
          <p:cNvPr id="9" name="Diagramme 8"/>
          <p:cNvGraphicFramePr/>
          <p:nvPr>
            <p:extLst>
              <p:ext uri="{D42A27DB-BD31-4B8C-83A1-F6EECF244321}">
                <p14:modId xmlns:p14="http://schemas.microsoft.com/office/powerpoint/2010/main" val="4133677621"/>
              </p:ext>
            </p:extLst>
          </p:nvPr>
        </p:nvGraphicFramePr>
        <p:xfrm>
          <a:off x="4421875" y="2497540"/>
          <a:ext cx="3643952"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ZoneTexte 9"/>
          <p:cNvSpPr txBox="1"/>
          <p:nvPr/>
        </p:nvSpPr>
        <p:spPr>
          <a:xfrm>
            <a:off x="4421875" y="2976090"/>
            <a:ext cx="6490046" cy="369332"/>
          </a:xfrm>
          <a:prstGeom prst="rect">
            <a:avLst/>
          </a:prstGeom>
          <a:noFill/>
        </p:spPr>
        <p:txBody>
          <a:bodyPr wrap="none" rtlCol="0">
            <a:spAutoFit/>
          </a:bodyPr>
          <a:lstStyle/>
          <a:p>
            <a:r>
              <a:rPr lang="fr-FR" dirty="0" smtClean="0"/>
              <a:t>Il peut être intéressant ou pratique d’avoir au préalable configurer:  </a:t>
            </a:r>
            <a:endParaRPr lang="fr-FR" dirty="0"/>
          </a:p>
        </p:txBody>
      </p:sp>
      <p:graphicFrame>
        <p:nvGraphicFramePr>
          <p:cNvPr id="12" name="Diagramme 11"/>
          <p:cNvGraphicFramePr/>
          <p:nvPr>
            <p:extLst>
              <p:ext uri="{D42A27DB-BD31-4B8C-83A1-F6EECF244321}">
                <p14:modId xmlns:p14="http://schemas.microsoft.com/office/powerpoint/2010/main" val="1742420759"/>
              </p:ext>
            </p:extLst>
          </p:nvPr>
        </p:nvGraphicFramePr>
        <p:xfrm>
          <a:off x="4599296" y="3397031"/>
          <a:ext cx="6312625" cy="230832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53627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402C0A42-6D1B-4B6E-959B-1609A38258E9}"/>
              </a:ext>
            </a:extLst>
          </p:cNvPr>
          <p:cNvSpPr>
            <a:spLocks noGrp="1"/>
          </p:cNvSpPr>
          <p:nvPr>
            <p:ph type="title"/>
          </p:nvPr>
        </p:nvSpPr>
        <p:spPr>
          <a:xfrm>
            <a:off x="6746631" y="1140684"/>
            <a:ext cx="5445369" cy="1114784"/>
          </a:xfrm>
        </p:spPr>
        <p:txBody>
          <a:bodyPr rtlCol="0"/>
          <a:lstStyle/>
          <a:p>
            <a:pPr rtl="0"/>
            <a:r>
              <a:rPr lang="fr-FR" dirty="0" smtClean="0"/>
              <a:t>PROFIL TYPE OPERATEURS</a:t>
            </a:r>
            <a:endParaRPr lang="fr-FR" dirty="0"/>
          </a:p>
        </p:txBody>
      </p:sp>
      <p:sp>
        <p:nvSpPr>
          <p:cNvPr id="5" name="Espace réservé du contenu 4">
            <a:extLst>
              <a:ext uri="{FF2B5EF4-FFF2-40B4-BE49-F238E27FC236}">
                <a16:creationId xmlns:a16="http://schemas.microsoft.com/office/drawing/2014/main" xmlns="" id="{BDE42C9A-B4DC-4A46-A073-8421E387B2B7}"/>
              </a:ext>
            </a:extLst>
          </p:cNvPr>
          <p:cNvSpPr>
            <a:spLocks noGrp="1"/>
          </p:cNvSpPr>
          <p:nvPr>
            <p:ph idx="1"/>
          </p:nvPr>
        </p:nvSpPr>
        <p:spPr>
          <a:xfrm>
            <a:off x="6746631" y="2465596"/>
            <a:ext cx="4659924" cy="3454523"/>
          </a:xfrm>
        </p:spPr>
        <p:txBody>
          <a:bodyPr rtlCol="0"/>
          <a:lstStyle/>
          <a:p>
            <a:pPr marL="0" indent="0" rtl="0">
              <a:buNone/>
            </a:pPr>
            <a:r>
              <a:rPr lang="fr-FR" sz="1800" dirty="0" smtClean="0"/>
              <a:t>Les profils type opérateur comme nous l’avons indiqué précédemment peuvent requérir des paramétrages supplémentaires. </a:t>
            </a:r>
          </a:p>
          <a:p>
            <a:pPr marL="0" indent="0" rtl="0">
              <a:buNone/>
            </a:pPr>
            <a:r>
              <a:rPr lang="fr-FR" dirty="0" smtClean="0"/>
              <a:t>Il est de ce fait plus simple de conduire leur création pas à pas comme nous le décrirons plus bas.</a:t>
            </a:r>
            <a:endParaRPr lang="fr-FR" sz="1800" dirty="0"/>
          </a:p>
        </p:txBody>
      </p:sp>
      <p:sp>
        <p:nvSpPr>
          <p:cNvPr id="6" name="Espace réservé du contenu 5">
            <a:extLst>
              <a:ext uri="{FF2B5EF4-FFF2-40B4-BE49-F238E27FC236}">
                <a16:creationId xmlns:a16="http://schemas.microsoft.com/office/drawing/2014/main" xmlns="" id="{388E3AC1-D7A5-40C2-92D8-C386497C9010}"/>
              </a:ext>
            </a:extLst>
          </p:cNvPr>
          <p:cNvSpPr>
            <a:spLocks noGrp="1"/>
          </p:cNvSpPr>
          <p:nvPr>
            <p:ph sz="quarter" idx="14"/>
          </p:nvPr>
        </p:nvSpPr>
        <p:spPr/>
        <p:txBody>
          <a:bodyPr rtlCol="0"/>
          <a:lstStyle/>
          <a:p>
            <a:pPr rtl="0"/>
            <a:r>
              <a:rPr lang="fr-FR" dirty="0" err="1" smtClean="0"/>
              <a:t>Lymytz</a:t>
            </a:r>
            <a:endParaRPr lang="fr-FR" dirty="0" smtClean="0"/>
          </a:p>
        </p:txBody>
      </p:sp>
      <p:sp>
        <p:nvSpPr>
          <p:cNvPr id="8" name="Espace réservé du numéro de diapositive 7">
            <a:extLst>
              <a:ext uri="{FF2B5EF4-FFF2-40B4-BE49-F238E27FC236}">
                <a16:creationId xmlns:a16="http://schemas.microsoft.com/office/drawing/2014/main" xmlns="" id="{D2888EF7-DDB5-41D0-A1B0-B012ABC94D85}"/>
              </a:ext>
            </a:extLst>
          </p:cNvPr>
          <p:cNvSpPr>
            <a:spLocks noGrp="1"/>
          </p:cNvSpPr>
          <p:nvPr>
            <p:ph type="sldNum" sz="quarter" idx="12"/>
          </p:nvPr>
        </p:nvSpPr>
        <p:spPr/>
        <p:txBody>
          <a:bodyPr rtlCol="0"/>
          <a:lstStyle/>
          <a:p>
            <a:pPr rtl="0"/>
            <a:fld id="{48BB047D-A6CD-43AB-96F0-683C726B586B}" type="slidenum">
              <a:rPr lang="fr-FR" smtClean="0"/>
              <a:pPr rtl="0"/>
              <a:t>6</a:t>
            </a:fld>
            <a:endParaRPr lang="fr-FR" dirty="0"/>
          </a:p>
        </p:txBody>
      </p:sp>
      <p:sp>
        <p:nvSpPr>
          <p:cNvPr id="10" name="Espace réservé pour une image  9"/>
          <p:cNvSpPr>
            <a:spLocks noGrp="1"/>
          </p:cNvSpPr>
          <p:nvPr>
            <p:ph type="pic" sz="quarter" idx="15"/>
          </p:nvPr>
        </p:nvSpPr>
        <p:spPr/>
      </p:sp>
    </p:spTree>
    <p:extLst>
      <p:ext uri="{BB962C8B-B14F-4D97-AF65-F5344CB8AC3E}">
        <p14:creationId xmlns:p14="http://schemas.microsoft.com/office/powerpoint/2010/main" val="2166963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rtl="0"/>
            <a:fld id="{48BB047D-A6CD-43AB-96F0-683C726B586B}" type="slidenum">
              <a:rPr lang="fr-FR" noProof="0" smtClean="0"/>
              <a:pPr rtl="0"/>
              <a:t>7</a:t>
            </a:fld>
            <a:endParaRPr lang="fr-FR" noProof="0" dirty="0"/>
          </a:p>
        </p:txBody>
      </p:sp>
      <p:pic>
        <p:nvPicPr>
          <p:cNvPr id="4" name="Image 3"/>
          <p:cNvPicPr>
            <a:picLocks noChangeAspect="1"/>
          </p:cNvPicPr>
          <p:nvPr/>
        </p:nvPicPr>
        <p:blipFill>
          <a:blip r:embed="rId2"/>
          <a:stretch>
            <a:fillRect/>
          </a:stretch>
        </p:blipFill>
        <p:spPr>
          <a:xfrm>
            <a:off x="368490" y="723331"/>
            <a:ext cx="11573301" cy="4987225"/>
          </a:xfrm>
          <a:prstGeom prst="rect">
            <a:avLst/>
          </a:prstGeom>
        </p:spPr>
      </p:pic>
    </p:spTree>
    <p:extLst>
      <p:ext uri="{BB962C8B-B14F-4D97-AF65-F5344CB8AC3E}">
        <p14:creationId xmlns:p14="http://schemas.microsoft.com/office/powerpoint/2010/main" val="414273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xmlns="" id="{388E3AC1-D7A5-40C2-92D8-C386497C9010}"/>
              </a:ext>
            </a:extLst>
          </p:cNvPr>
          <p:cNvSpPr>
            <a:spLocks noGrp="1"/>
          </p:cNvSpPr>
          <p:nvPr>
            <p:ph sz="quarter" idx="14"/>
          </p:nvPr>
        </p:nvSpPr>
        <p:spPr/>
        <p:txBody>
          <a:bodyPr rtlCol="0"/>
          <a:lstStyle/>
          <a:p>
            <a:pPr rtl="0"/>
            <a:r>
              <a:rPr lang="fr-FR" dirty="0" err="1" smtClean="0"/>
              <a:t>LYmytz</a:t>
            </a:r>
            <a:endParaRPr lang="fr-FR" dirty="0"/>
          </a:p>
        </p:txBody>
      </p:sp>
      <p:sp>
        <p:nvSpPr>
          <p:cNvPr id="8" name="Espace réservé du numéro de diapositive 7">
            <a:extLst>
              <a:ext uri="{FF2B5EF4-FFF2-40B4-BE49-F238E27FC236}">
                <a16:creationId xmlns:a16="http://schemas.microsoft.com/office/drawing/2014/main" xmlns="" id="{D2888EF7-DDB5-41D0-A1B0-B012ABC94D85}"/>
              </a:ext>
            </a:extLst>
          </p:cNvPr>
          <p:cNvSpPr>
            <a:spLocks noGrp="1"/>
          </p:cNvSpPr>
          <p:nvPr>
            <p:ph type="sldNum" sz="quarter" idx="12"/>
          </p:nvPr>
        </p:nvSpPr>
        <p:spPr/>
        <p:txBody>
          <a:bodyPr rtlCol="0"/>
          <a:lstStyle/>
          <a:p>
            <a:pPr rtl="0"/>
            <a:fld id="{48BB047D-A6CD-43AB-96F0-683C726B586B}" type="slidenum">
              <a:rPr lang="fr-FR" smtClean="0"/>
              <a:pPr rtl="0"/>
              <a:t>8</a:t>
            </a:fld>
            <a:endParaRPr lang="fr-FR" dirty="0"/>
          </a:p>
        </p:txBody>
      </p:sp>
      <p:sp>
        <p:nvSpPr>
          <p:cNvPr id="2" name="Titre 1"/>
          <p:cNvSpPr>
            <a:spLocks noGrp="1"/>
          </p:cNvSpPr>
          <p:nvPr>
            <p:ph type="title"/>
          </p:nvPr>
        </p:nvSpPr>
        <p:spPr/>
        <p:txBody>
          <a:bodyPr/>
          <a:lstStyle/>
          <a:p>
            <a:r>
              <a:rPr lang="fr-FR" dirty="0" smtClean="0"/>
              <a:t>ACCEDER A LA CREATION</a:t>
            </a:r>
            <a:endParaRPr lang="fr-FR" dirty="0"/>
          </a:p>
        </p:txBody>
      </p:sp>
      <p:pic>
        <p:nvPicPr>
          <p:cNvPr id="7" name="Image 6"/>
          <p:cNvPicPr>
            <a:picLocks noChangeAspect="1"/>
          </p:cNvPicPr>
          <p:nvPr/>
        </p:nvPicPr>
        <p:blipFill>
          <a:blip r:embed="rId3"/>
          <a:stretch>
            <a:fillRect/>
          </a:stretch>
        </p:blipFill>
        <p:spPr>
          <a:xfrm>
            <a:off x="326001" y="1046163"/>
            <a:ext cx="5582429" cy="5048955"/>
          </a:xfrm>
          <a:prstGeom prst="rect">
            <a:avLst/>
          </a:prstGeom>
        </p:spPr>
      </p:pic>
      <p:sp>
        <p:nvSpPr>
          <p:cNvPr id="10" name="ZoneTexte 9"/>
          <p:cNvSpPr txBox="1"/>
          <p:nvPr/>
        </p:nvSpPr>
        <p:spPr>
          <a:xfrm>
            <a:off x="6127845" y="3002507"/>
            <a:ext cx="5225954" cy="923330"/>
          </a:xfrm>
          <a:prstGeom prst="rect">
            <a:avLst/>
          </a:prstGeom>
          <a:noFill/>
        </p:spPr>
        <p:txBody>
          <a:bodyPr wrap="square" rtlCol="0">
            <a:spAutoFit/>
          </a:bodyPr>
          <a:lstStyle/>
          <a:p>
            <a:r>
              <a:rPr lang="fr-FR" dirty="0" smtClean="0"/>
              <a:t>Comme le montre la capture ci-contre,</a:t>
            </a:r>
          </a:p>
          <a:p>
            <a:r>
              <a:rPr lang="fr-FR" dirty="0" smtClean="0"/>
              <a:t>À partir du module </a:t>
            </a:r>
            <a:r>
              <a:rPr lang="fr-FR" b="1" dirty="0" smtClean="0"/>
              <a:t>Données de bases, </a:t>
            </a:r>
            <a:r>
              <a:rPr lang="fr-FR" dirty="0" smtClean="0"/>
              <a:t>on choisit le menu </a:t>
            </a:r>
            <a:r>
              <a:rPr lang="fr-FR" b="1" dirty="0" smtClean="0"/>
              <a:t>Créer un profil</a:t>
            </a:r>
            <a:r>
              <a:rPr lang="fr-FR" dirty="0" smtClean="0"/>
              <a:t> </a:t>
            </a:r>
            <a:endParaRPr lang="fr-FR" b="1" dirty="0"/>
          </a:p>
        </p:txBody>
      </p:sp>
    </p:spTree>
    <p:extLst>
      <p:ext uri="{BB962C8B-B14F-4D97-AF65-F5344CB8AC3E}">
        <p14:creationId xmlns:p14="http://schemas.microsoft.com/office/powerpoint/2010/main" val="2789808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xmlns="" id="{E68E31FD-BE74-4CB3-A5A5-652148351F11}"/>
              </a:ext>
            </a:extLst>
          </p:cNvPr>
          <p:cNvSpPr>
            <a:spLocks noGrp="1"/>
          </p:cNvSpPr>
          <p:nvPr>
            <p:ph type="title"/>
          </p:nvPr>
        </p:nvSpPr>
        <p:spPr/>
        <p:txBody>
          <a:bodyPr rtlCol="0"/>
          <a:lstStyle/>
          <a:p>
            <a:pPr rtl="0"/>
            <a:r>
              <a:rPr lang="fr-FR" dirty="0" smtClean="0"/>
              <a:t>Détermination du profil</a:t>
            </a:r>
            <a:endParaRPr lang="fr-FR" dirty="0"/>
          </a:p>
        </p:txBody>
      </p:sp>
      <p:sp>
        <p:nvSpPr>
          <p:cNvPr id="13" name="Espace réservé du contenu 12">
            <a:extLst>
              <a:ext uri="{FF2B5EF4-FFF2-40B4-BE49-F238E27FC236}">
                <a16:creationId xmlns:a16="http://schemas.microsoft.com/office/drawing/2014/main" xmlns="" id="{7378E833-4562-4660-94DC-D642C584CBF1}"/>
              </a:ext>
            </a:extLst>
          </p:cNvPr>
          <p:cNvSpPr>
            <a:spLocks noGrp="1"/>
          </p:cNvSpPr>
          <p:nvPr>
            <p:ph sz="quarter" idx="14"/>
          </p:nvPr>
        </p:nvSpPr>
        <p:spPr/>
        <p:txBody>
          <a:bodyPr rtlCol="0"/>
          <a:lstStyle/>
          <a:p>
            <a:pPr rtl="0"/>
            <a:r>
              <a:rPr lang="fr-FR" dirty="0" err="1" smtClean="0"/>
              <a:t>Lymytz</a:t>
            </a:r>
            <a:endParaRPr lang="fr-FR" dirty="0"/>
          </a:p>
        </p:txBody>
      </p:sp>
      <p:sp>
        <p:nvSpPr>
          <p:cNvPr id="4" name="Espace réservé du numéro de diapositive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rtlCol="0"/>
          <a:lstStyle/>
          <a:p>
            <a:pPr rtl="0"/>
            <a:fld id="{48BB047D-A6CD-43AB-96F0-683C726B586B}" type="slidenum">
              <a:rPr lang="fr-FR" smtClean="0"/>
              <a:pPr rtl="0"/>
              <a:t>9</a:t>
            </a:fld>
            <a:endParaRPr lang="fr-FR" dirty="0"/>
          </a:p>
        </p:txBody>
      </p:sp>
      <p:sp>
        <p:nvSpPr>
          <p:cNvPr id="5" name="Espace réservé du texte 4"/>
          <p:cNvSpPr>
            <a:spLocks noGrp="1"/>
          </p:cNvSpPr>
          <p:nvPr>
            <p:ph type="body" idx="1"/>
          </p:nvPr>
        </p:nvSpPr>
        <p:spPr>
          <a:xfrm>
            <a:off x="831850" y="4839692"/>
            <a:ext cx="10515600" cy="810482"/>
          </a:xfrm>
        </p:spPr>
        <p:txBody>
          <a:bodyPr/>
          <a:lstStyle/>
          <a:p>
            <a:pPr marL="285750" indent="-285750" algn="l">
              <a:buFont typeface="Arial" panose="020B0604020202020204" pitchFamily="34" charset="0"/>
              <a:buChar char="•"/>
            </a:pPr>
            <a:r>
              <a:rPr lang="fr-FR" b="1" dirty="0" smtClean="0"/>
              <a:t>Générer le Dépôt: </a:t>
            </a:r>
            <a:r>
              <a:rPr lang="fr-FR" dirty="0" smtClean="0"/>
              <a:t>Choisir de générer un dépôt propre à l’utilisateur	</a:t>
            </a:r>
          </a:p>
          <a:p>
            <a:pPr marL="285750" indent="-285750" algn="l">
              <a:buFont typeface="Arial" panose="020B0604020202020204" pitchFamily="34" charset="0"/>
              <a:buChar char="•"/>
            </a:pPr>
            <a:r>
              <a:rPr lang="fr-FR" b="1" dirty="0" smtClean="0"/>
              <a:t>Générer le point de vente:</a:t>
            </a:r>
            <a:r>
              <a:rPr lang="fr-FR" dirty="0"/>
              <a:t> </a:t>
            </a:r>
            <a:r>
              <a:rPr lang="fr-FR" dirty="0" smtClean="0"/>
              <a:t>Choisir de générer un point de vente pour l’utilisateur</a:t>
            </a:r>
            <a:endParaRPr lang="fr-FR" dirty="0"/>
          </a:p>
        </p:txBody>
      </p:sp>
      <p:sp>
        <p:nvSpPr>
          <p:cNvPr id="11" name="Espace réservé du texte 4"/>
          <p:cNvSpPr txBox="1">
            <a:spLocks/>
          </p:cNvSpPr>
          <p:nvPr/>
        </p:nvSpPr>
        <p:spPr>
          <a:xfrm>
            <a:off x="1312984" y="5650174"/>
            <a:ext cx="10515600" cy="810482"/>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lang="en-US" sz="1800" b="0" kern="1200" cap="none" baseline="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fr-FR" b="1" dirty="0" smtClean="0"/>
              <a:t>Préfixe du code dépôt: </a:t>
            </a:r>
            <a:r>
              <a:rPr lang="fr-FR" dirty="0" smtClean="0"/>
              <a:t>Personnaliser le préfix du dépôt à générer	</a:t>
            </a:r>
          </a:p>
          <a:p>
            <a:pPr marL="285750" indent="-285750" algn="l">
              <a:buFont typeface="Arial" panose="020B0604020202020204" pitchFamily="34" charset="0"/>
              <a:buChar char="•"/>
            </a:pPr>
            <a:r>
              <a:rPr lang="fr-FR" b="1" dirty="0" smtClean="0"/>
              <a:t>Préfixe du code point :</a:t>
            </a:r>
            <a:r>
              <a:rPr lang="fr-FR" dirty="0"/>
              <a:t> Personnaliser le préfix du </a:t>
            </a:r>
            <a:r>
              <a:rPr lang="fr-FR" dirty="0" smtClean="0"/>
              <a:t>point de vente à générer</a:t>
            </a:r>
          </a:p>
          <a:p>
            <a:pPr marL="285750" indent="-285750" algn="l">
              <a:buFont typeface="Arial" panose="020B0604020202020204" pitchFamily="34" charset="0"/>
              <a:buChar char="•"/>
            </a:pPr>
            <a:r>
              <a:rPr lang="fr-FR" b="1" dirty="0" smtClean="0"/>
              <a:t>Préfixe du code caisse:</a:t>
            </a:r>
            <a:r>
              <a:rPr lang="fr-FR" dirty="0" smtClean="0"/>
              <a:t> si l’utilisateur est un caissier pour lequel nous souhaitons générer une caisse,</a:t>
            </a:r>
            <a:endParaRPr lang="fr-FR" dirty="0"/>
          </a:p>
        </p:txBody>
      </p:sp>
      <p:pic>
        <p:nvPicPr>
          <p:cNvPr id="6" name="Image 5"/>
          <p:cNvPicPr>
            <a:picLocks noChangeAspect="1"/>
          </p:cNvPicPr>
          <p:nvPr/>
        </p:nvPicPr>
        <p:blipFill>
          <a:blip r:embed="rId3"/>
          <a:stretch>
            <a:fillRect/>
          </a:stretch>
        </p:blipFill>
        <p:spPr>
          <a:xfrm>
            <a:off x="-6350" y="0"/>
            <a:ext cx="12192000" cy="3789038"/>
          </a:xfrm>
          <a:prstGeom prst="rect">
            <a:avLst/>
          </a:prstGeom>
        </p:spPr>
      </p:pic>
    </p:spTree>
    <p:extLst>
      <p:ext uri="{BB962C8B-B14F-4D97-AF65-F5344CB8AC3E}">
        <p14:creationId xmlns:p14="http://schemas.microsoft.com/office/powerpoint/2010/main" val="904545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4308092_TF33468121.potx" id="{08873370-8F22-44EF-9693-D38B02798A68}" vid="{32DDEFDF-3A3D-4655-B329-A6C8236D0FB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Côte</Template>
  <TotalTime>0</TotalTime>
  <Words>976</Words>
  <Application>Microsoft Office PowerPoint</Application>
  <PresentationFormat>Grand écran</PresentationFormat>
  <Paragraphs>160</Paragraphs>
  <Slides>21</Slides>
  <Notes>19</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21</vt:i4>
      </vt:variant>
    </vt:vector>
  </HeadingPairs>
  <TitlesOfParts>
    <vt:vector size="24" baseType="lpstr">
      <vt:lpstr>Arial</vt:lpstr>
      <vt:lpstr>Calibri</vt:lpstr>
      <vt:lpstr>Thème Office</vt:lpstr>
      <vt:lpstr>DOCUMENTATION ERP</vt:lpstr>
      <vt:lpstr>LES articles</vt:lpstr>
      <vt:lpstr>LES articles</vt:lpstr>
      <vt:lpstr>Point d’entrée</vt:lpstr>
      <vt:lpstr>Point d’entrée</vt:lpstr>
      <vt:lpstr>PROFIL TYPE OPERATEURS</vt:lpstr>
      <vt:lpstr>Présentation PowerPoint</vt:lpstr>
      <vt:lpstr>ACCEDER A LA CREATION</vt:lpstr>
      <vt:lpstr>Détermination du profil</vt:lpstr>
      <vt:lpstr>Créer l’utilisateur</vt:lpstr>
      <vt:lpstr>Créer l’utilisateur(suite)</vt:lpstr>
      <vt:lpstr>Créer l’utilisateur(suite)</vt:lpstr>
      <vt:lpstr>Tiers rattaché</vt:lpstr>
      <vt:lpstr>Tiers rattaché(Suite)</vt:lpstr>
      <vt:lpstr>Tiers rattaché(Suite)</vt:lpstr>
      <vt:lpstr>Dépôts</vt:lpstr>
      <vt:lpstr>Dépôts(suite)</vt:lpstr>
      <vt:lpstr>Points de vente</vt:lpstr>
      <vt:lpstr>planning</vt:lpstr>
      <vt:lpstr>Commercial</vt:lpstr>
      <vt:lpstr>CREation de profil (fin)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 ERP</dc:title>
  <dc:subject>DESCRIPTION FONCTIONNELLE</dc:subject>
  <dc:creator/>
  <cp:lastModifiedBy/>
  <cp:revision>1</cp:revision>
  <dcterms:created xsi:type="dcterms:W3CDTF">2020-09-22T06:16:38Z</dcterms:created>
  <dcterms:modified xsi:type="dcterms:W3CDTF">2022-05-03T08:52:50Z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