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83" r:id="rId5"/>
    <p:sldId id="264" r:id="rId6"/>
    <p:sldId id="281" r:id="rId7"/>
    <p:sldId id="282" r:id="rId8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404040"/>
    <a:srgbClr val="7030A0"/>
    <a:srgbClr val="00B0F0"/>
    <a:srgbClr val="37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4434" autoAdjust="0"/>
  </p:normalViewPr>
  <p:slideViewPr>
    <p:cSldViewPr snapToGrid="0" showGuides="1">
      <p:cViewPr varScale="1">
        <p:scale>
          <a:sx n="70" d="100"/>
          <a:sy n="70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4" d="100"/>
        <a:sy n="114" d="100"/>
      </p:scale>
      <p:origin x="0" y="-1476"/>
    </p:cViewPr>
  </p:sorterViewPr>
  <p:notesViewPr>
    <p:cSldViewPr snapToGrid="0" showGuides="1">
      <p:cViewPr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A8EF4F-9A86-4763-800F-6175131B4C7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1CD9C4E-03BC-4099-9D67-DCD8514A5BA4}">
      <dgm:prSet/>
      <dgm:spPr/>
      <dgm:t>
        <a:bodyPr/>
        <a:lstStyle/>
        <a:p>
          <a:pPr rtl="0"/>
          <a:r>
            <a:rPr lang="fr-FR" dirty="0" smtClean="0"/>
            <a:t>Enregistrer convenablement une article</a:t>
          </a:r>
          <a:endParaRPr lang="fr-FR" dirty="0"/>
        </a:p>
      </dgm:t>
    </dgm:pt>
    <dgm:pt modelId="{082F78EF-70E9-453A-B543-299903DD6BA3}" type="parTrans" cxnId="{36751242-3F79-4FE4-BD96-D1E6CD5036ED}">
      <dgm:prSet/>
      <dgm:spPr/>
      <dgm:t>
        <a:bodyPr/>
        <a:lstStyle/>
        <a:p>
          <a:endParaRPr lang="fr-FR"/>
        </a:p>
      </dgm:t>
    </dgm:pt>
    <dgm:pt modelId="{B6FBCE11-B1B9-4AF1-B61F-8EAEE50CF772}" type="sibTrans" cxnId="{36751242-3F79-4FE4-BD96-D1E6CD5036ED}">
      <dgm:prSet/>
      <dgm:spPr/>
      <dgm:t>
        <a:bodyPr/>
        <a:lstStyle/>
        <a:p>
          <a:endParaRPr lang="fr-FR"/>
        </a:p>
      </dgm:t>
    </dgm:pt>
    <dgm:pt modelId="{5FE29EAA-9289-4DF2-8572-29A1B34BE729}">
      <dgm:prSet/>
      <dgm:spPr/>
      <dgm:t>
        <a:bodyPr/>
        <a:lstStyle/>
        <a:p>
          <a:pPr rtl="0"/>
          <a:r>
            <a:rPr lang="fr-FR" dirty="0" smtClean="0"/>
            <a:t>Gérer plusieurs unités de stockage</a:t>
          </a:r>
          <a:endParaRPr lang="fr-FR" dirty="0"/>
        </a:p>
      </dgm:t>
    </dgm:pt>
    <dgm:pt modelId="{E102948C-27BD-403A-AC7E-4206FE084C9B}" type="parTrans" cxnId="{ED23CB87-CF8E-4C70-9497-F23A6C8D7A9A}">
      <dgm:prSet/>
      <dgm:spPr/>
      <dgm:t>
        <a:bodyPr/>
        <a:lstStyle/>
        <a:p>
          <a:endParaRPr lang="fr-FR"/>
        </a:p>
      </dgm:t>
    </dgm:pt>
    <dgm:pt modelId="{616F5EAC-92DD-4448-8913-6721768FBC2E}" type="sibTrans" cxnId="{ED23CB87-CF8E-4C70-9497-F23A6C8D7A9A}">
      <dgm:prSet/>
      <dgm:spPr/>
      <dgm:t>
        <a:bodyPr/>
        <a:lstStyle/>
        <a:p>
          <a:endParaRPr lang="fr-FR"/>
        </a:p>
      </dgm:t>
    </dgm:pt>
    <dgm:pt modelId="{500F2325-0463-4FDE-8A6D-2F2B29FF0DAC}">
      <dgm:prSet/>
      <dgm:spPr/>
      <dgm:t>
        <a:bodyPr/>
        <a:lstStyle/>
        <a:p>
          <a:pPr rtl="0"/>
          <a:r>
            <a:rPr lang="fr-FR" dirty="0" smtClean="0"/>
            <a:t>Activer/Désactiver le suivi des stocks</a:t>
          </a:r>
          <a:endParaRPr lang="fr-FR" dirty="0"/>
        </a:p>
      </dgm:t>
    </dgm:pt>
    <dgm:pt modelId="{04537DA6-4B9F-4F3F-B808-3D819E8C08A5}" type="parTrans" cxnId="{FB6F2B1C-4220-4314-BADE-D3A16BA56431}">
      <dgm:prSet/>
      <dgm:spPr/>
      <dgm:t>
        <a:bodyPr/>
        <a:lstStyle/>
        <a:p>
          <a:endParaRPr lang="fr-FR"/>
        </a:p>
      </dgm:t>
    </dgm:pt>
    <dgm:pt modelId="{D7EF779D-3E3C-4B19-9E99-6EBC23D5FAF1}" type="sibTrans" cxnId="{FB6F2B1C-4220-4314-BADE-D3A16BA56431}">
      <dgm:prSet/>
      <dgm:spPr/>
      <dgm:t>
        <a:bodyPr/>
        <a:lstStyle/>
        <a:p>
          <a:endParaRPr lang="fr-FR"/>
        </a:p>
      </dgm:t>
    </dgm:pt>
    <dgm:pt modelId="{1BE1CAC7-E53B-4C92-A7D3-22DFFFF9F157}">
      <dgm:prSet/>
      <dgm:spPr/>
      <dgm:t>
        <a:bodyPr/>
        <a:lstStyle/>
        <a:p>
          <a:pPr rtl="0"/>
          <a:r>
            <a:rPr lang="fr-FR" dirty="0" smtClean="0"/>
            <a:t>Paramétrer les taxes</a:t>
          </a:r>
          <a:endParaRPr lang="fr-FR" dirty="0"/>
        </a:p>
      </dgm:t>
    </dgm:pt>
    <dgm:pt modelId="{51871918-87E5-4CDD-8321-AE61BA4F948D}" type="parTrans" cxnId="{6444E0A5-9513-455E-9B5E-CB933A601998}">
      <dgm:prSet/>
      <dgm:spPr/>
      <dgm:t>
        <a:bodyPr/>
        <a:lstStyle/>
        <a:p>
          <a:endParaRPr lang="fr-FR"/>
        </a:p>
      </dgm:t>
    </dgm:pt>
    <dgm:pt modelId="{2C036FA2-B683-4B03-B85A-13FCE25245C8}" type="sibTrans" cxnId="{6444E0A5-9513-455E-9B5E-CB933A601998}">
      <dgm:prSet/>
      <dgm:spPr/>
      <dgm:t>
        <a:bodyPr/>
        <a:lstStyle/>
        <a:p>
          <a:endParaRPr lang="fr-FR"/>
        </a:p>
      </dgm:t>
    </dgm:pt>
    <dgm:pt modelId="{DD85A524-E5E9-4938-BEA7-EF7C2EAA5249}">
      <dgm:prSet/>
      <dgm:spPr/>
      <dgm:t>
        <a:bodyPr/>
        <a:lstStyle/>
        <a:p>
          <a:pPr rtl="0"/>
          <a:r>
            <a:rPr lang="fr-FR" dirty="0" smtClean="0"/>
            <a:t>Maitriser le prix moyen pondéré</a:t>
          </a:r>
          <a:endParaRPr lang="fr-FR" dirty="0"/>
        </a:p>
      </dgm:t>
    </dgm:pt>
    <dgm:pt modelId="{3CCFAC7E-7565-4DE3-AAF4-41BD6FA923CB}" type="parTrans" cxnId="{E5D7CDA8-5FAB-4E10-A526-98DCC400C846}">
      <dgm:prSet/>
      <dgm:spPr/>
      <dgm:t>
        <a:bodyPr/>
        <a:lstStyle/>
        <a:p>
          <a:endParaRPr lang="fr-FR"/>
        </a:p>
      </dgm:t>
    </dgm:pt>
    <dgm:pt modelId="{2FFA8C2C-7634-4F3F-89C4-A26A7F97C36F}" type="sibTrans" cxnId="{E5D7CDA8-5FAB-4E10-A526-98DCC400C846}">
      <dgm:prSet/>
      <dgm:spPr/>
      <dgm:t>
        <a:bodyPr/>
        <a:lstStyle/>
        <a:p>
          <a:endParaRPr lang="fr-FR"/>
        </a:p>
      </dgm:t>
    </dgm:pt>
    <dgm:pt modelId="{3304CB5D-E169-47CE-87BF-0CA267CF408B}">
      <dgm:prSet/>
      <dgm:spPr/>
      <dgm:t>
        <a:bodyPr/>
        <a:lstStyle/>
        <a:p>
          <a:pPr rtl="0"/>
          <a:r>
            <a:rPr lang="fr-FR" b="0" dirty="0" smtClean="0"/>
            <a:t>Activer la gestion par lot</a:t>
          </a:r>
          <a:endParaRPr lang="fr-FR" b="0" dirty="0"/>
        </a:p>
      </dgm:t>
    </dgm:pt>
    <dgm:pt modelId="{EAD64484-BA1D-4D31-A1E1-47C8B6C8015F}" type="parTrans" cxnId="{B84561AF-B737-4C92-B50E-842CAF322957}">
      <dgm:prSet/>
      <dgm:spPr/>
      <dgm:t>
        <a:bodyPr/>
        <a:lstStyle/>
        <a:p>
          <a:endParaRPr lang="fr-FR"/>
        </a:p>
      </dgm:t>
    </dgm:pt>
    <dgm:pt modelId="{EE2B64AB-1D87-4232-A974-3A544E7F2305}" type="sibTrans" cxnId="{B84561AF-B737-4C92-B50E-842CAF322957}">
      <dgm:prSet/>
      <dgm:spPr/>
      <dgm:t>
        <a:bodyPr/>
        <a:lstStyle/>
        <a:p>
          <a:endParaRPr lang="fr-FR"/>
        </a:p>
      </dgm:t>
    </dgm:pt>
    <dgm:pt modelId="{05C59296-D0DE-4063-B561-4292C9DDF11F}" type="pres">
      <dgm:prSet presAssocID="{ABA8EF4F-9A86-4763-800F-6175131B4C7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76A3DCA-494F-4ECE-9532-D49AA1258AB1}" type="pres">
      <dgm:prSet presAssocID="{61CD9C4E-03BC-4099-9D67-DCD8514A5BA4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6C02616-DC18-4D98-8D2B-16CB29B42307}" type="pres">
      <dgm:prSet presAssocID="{B6FBCE11-B1B9-4AF1-B61F-8EAEE50CF772}" presName="spacer" presStyleCnt="0"/>
      <dgm:spPr/>
    </dgm:pt>
    <dgm:pt modelId="{509F740A-3C61-455D-9523-4974B46652DD}" type="pres">
      <dgm:prSet presAssocID="{5FE29EAA-9289-4DF2-8572-29A1B34BE729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F98A2BF-156D-43B7-8191-378EBADE29C3}" type="pres">
      <dgm:prSet presAssocID="{616F5EAC-92DD-4448-8913-6721768FBC2E}" presName="spacer" presStyleCnt="0"/>
      <dgm:spPr/>
    </dgm:pt>
    <dgm:pt modelId="{4B5D18B3-8463-4F72-95B5-772C8FF9B9E1}" type="pres">
      <dgm:prSet presAssocID="{500F2325-0463-4FDE-8A6D-2F2B29FF0DAC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25A976E-91D8-474C-AAC7-EFF8A61C1D6B}" type="pres">
      <dgm:prSet presAssocID="{D7EF779D-3E3C-4B19-9E99-6EBC23D5FAF1}" presName="spacer" presStyleCnt="0"/>
      <dgm:spPr/>
    </dgm:pt>
    <dgm:pt modelId="{10E970B0-5EE2-4624-9E46-37195B8C2B11}" type="pres">
      <dgm:prSet presAssocID="{3304CB5D-E169-47CE-87BF-0CA267CF408B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4151F3F-0696-4E22-ADF2-A3E93DE568A0}" type="pres">
      <dgm:prSet presAssocID="{EE2B64AB-1D87-4232-A974-3A544E7F2305}" presName="spacer" presStyleCnt="0"/>
      <dgm:spPr/>
    </dgm:pt>
    <dgm:pt modelId="{0F5F508F-262F-4EA6-9621-D8976C7539E3}" type="pres">
      <dgm:prSet presAssocID="{1BE1CAC7-E53B-4C92-A7D3-22DFFFF9F157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3840CA8-2859-4949-9BE9-5F445B168361}" type="pres">
      <dgm:prSet presAssocID="{2C036FA2-B683-4B03-B85A-13FCE25245C8}" presName="spacer" presStyleCnt="0"/>
      <dgm:spPr/>
    </dgm:pt>
    <dgm:pt modelId="{C0FBF37F-676B-4246-8533-79369FBD0E27}" type="pres">
      <dgm:prSet presAssocID="{DD85A524-E5E9-4938-BEA7-EF7C2EAA5249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A86B46E-BC2D-4772-BB55-AA097272D345}" type="presOf" srcId="{1BE1CAC7-E53B-4C92-A7D3-22DFFFF9F157}" destId="{0F5F508F-262F-4EA6-9621-D8976C7539E3}" srcOrd="0" destOrd="0" presId="urn:microsoft.com/office/officeart/2005/8/layout/vList2"/>
    <dgm:cxn modelId="{22F1DE8C-159E-4A4A-9EC3-CB6AD6B04B99}" type="presOf" srcId="{61CD9C4E-03BC-4099-9D67-DCD8514A5BA4}" destId="{676A3DCA-494F-4ECE-9532-D49AA1258AB1}" srcOrd="0" destOrd="0" presId="urn:microsoft.com/office/officeart/2005/8/layout/vList2"/>
    <dgm:cxn modelId="{6444E0A5-9513-455E-9B5E-CB933A601998}" srcId="{ABA8EF4F-9A86-4763-800F-6175131B4C7C}" destId="{1BE1CAC7-E53B-4C92-A7D3-22DFFFF9F157}" srcOrd="4" destOrd="0" parTransId="{51871918-87E5-4CDD-8321-AE61BA4F948D}" sibTransId="{2C036FA2-B683-4B03-B85A-13FCE25245C8}"/>
    <dgm:cxn modelId="{95499F19-0579-41E0-B7ED-E9654540CEC7}" type="presOf" srcId="{3304CB5D-E169-47CE-87BF-0CA267CF408B}" destId="{10E970B0-5EE2-4624-9E46-37195B8C2B11}" srcOrd="0" destOrd="0" presId="urn:microsoft.com/office/officeart/2005/8/layout/vList2"/>
    <dgm:cxn modelId="{FB6F2B1C-4220-4314-BADE-D3A16BA56431}" srcId="{ABA8EF4F-9A86-4763-800F-6175131B4C7C}" destId="{500F2325-0463-4FDE-8A6D-2F2B29FF0DAC}" srcOrd="2" destOrd="0" parTransId="{04537DA6-4B9F-4F3F-B808-3D819E8C08A5}" sibTransId="{D7EF779D-3E3C-4B19-9E99-6EBC23D5FAF1}"/>
    <dgm:cxn modelId="{AEB34102-1564-4F0D-B26D-4D64A15371C8}" type="presOf" srcId="{DD85A524-E5E9-4938-BEA7-EF7C2EAA5249}" destId="{C0FBF37F-676B-4246-8533-79369FBD0E27}" srcOrd="0" destOrd="0" presId="urn:microsoft.com/office/officeart/2005/8/layout/vList2"/>
    <dgm:cxn modelId="{E130BEC5-8B39-4D46-B3E7-D2B67D300656}" type="presOf" srcId="{5FE29EAA-9289-4DF2-8572-29A1B34BE729}" destId="{509F740A-3C61-455D-9523-4974B46652DD}" srcOrd="0" destOrd="0" presId="urn:microsoft.com/office/officeart/2005/8/layout/vList2"/>
    <dgm:cxn modelId="{5AD1F65B-F406-4C41-968E-2643508BB021}" type="presOf" srcId="{500F2325-0463-4FDE-8A6D-2F2B29FF0DAC}" destId="{4B5D18B3-8463-4F72-95B5-772C8FF9B9E1}" srcOrd="0" destOrd="0" presId="urn:microsoft.com/office/officeart/2005/8/layout/vList2"/>
    <dgm:cxn modelId="{36751242-3F79-4FE4-BD96-D1E6CD5036ED}" srcId="{ABA8EF4F-9A86-4763-800F-6175131B4C7C}" destId="{61CD9C4E-03BC-4099-9D67-DCD8514A5BA4}" srcOrd="0" destOrd="0" parTransId="{082F78EF-70E9-453A-B543-299903DD6BA3}" sibTransId="{B6FBCE11-B1B9-4AF1-B61F-8EAEE50CF772}"/>
    <dgm:cxn modelId="{B84561AF-B737-4C92-B50E-842CAF322957}" srcId="{ABA8EF4F-9A86-4763-800F-6175131B4C7C}" destId="{3304CB5D-E169-47CE-87BF-0CA267CF408B}" srcOrd="3" destOrd="0" parTransId="{EAD64484-BA1D-4D31-A1E1-47C8B6C8015F}" sibTransId="{EE2B64AB-1D87-4232-A974-3A544E7F2305}"/>
    <dgm:cxn modelId="{E5D7CDA8-5FAB-4E10-A526-98DCC400C846}" srcId="{ABA8EF4F-9A86-4763-800F-6175131B4C7C}" destId="{DD85A524-E5E9-4938-BEA7-EF7C2EAA5249}" srcOrd="5" destOrd="0" parTransId="{3CCFAC7E-7565-4DE3-AAF4-41BD6FA923CB}" sibTransId="{2FFA8C2C-7634-4F3F-89C4-A26A7F97C36F}"/>
    <dgm:cxn modelId="{2C69BCD5-256E-43AE-8B64-919F9A8DDFE4}" type="presOf" srcId="{ABA8EF4F-9A86-4763-800F-6175131B4C7C}" destId="{05C59296-D0DE-4063-B561-4292C9DDF11F}" srcOrd="0" destOrd="0" presId="urn:microsoft.com/office/officeart/2005/8/layout/vList2"/>
    <dgm:cxn modelId="{ED23CB87-CF8E-4C70-9497-F23A6C8D7A9A}" srcId="{ABA8EF4F-9A86-4763-800F-6175131B4C7C}" destId="{5FE29EAA-9289-4DF2-8572-29A1B34BE729}" srcOrd="1" destOrd="0" parTransId="{E102948C-27BD-403A-AC7E-4206FE084C9B}" sibTransId="{616F5EAC-92DD-4448-8913-6721768FBC2E}"/>
    <dgm:cxn modelId="{A895DD6D-7B0D-46DA-8AF6-492676937A70}" type="presParOf" srcId="{05C59296-D0DE-4063-B561-4292C9DDF11F}" destId="{676A3DCA-494F-4ECE-9532-D49AA1258AB1}" srcOrd="0" destOrd="0" presId="urn:microsoft.com/office/officeart/2005/8/layout/vList2"/>
    <dgm:cxn modelId="{6C87BB30-3FF1-42B4-8669-20862EE5DAEF}" type="presParOf" srcId="{05C59296-D0DE-4063-B561-4292C9DDF11F}" destId="{16C02616-DC18-4D98-8D2B-16CB29B42307}" srcOrd="1" destOrd="0" presId="urn:microsoft.com/office/officeart/2005/8/layout/vList2"/>
    <dgm:cxn modelId="{7E0977CC-5910-4142-A2A4-13D4D1490D32}" type="presParOf" srcId="{05C59296-D0DE-4063-B561-4292C9DDF11F}" destId="{509F740A-3C61-455D-9523-4974B46652DD}" srcOrd="2" destOrd="0" presId="urn:microsoft.com/office/officeart/2005/8/layout/vList2"/>
    <dgm:cxn modelId="{E11D74C2-3120-444E-9CAE-BCDCE580D8F7}" type="presParOf" srcId="{05C59296-D0DE-4063-B561-4292C9DDF11F}" destId="{9F98A2BF-156D-43B7-8191-378EBADE29C3}" srcOrd="3" destOrd="0" presId="urn:microsoft.com/office/officeart/2005/8/layout/vList2"/>
    <dgm:cxn modelId="{ED97487E-AA2F-4C7C-A60A-78392296C8FD}" type="presParOf" srcId="{05C59296-D0DE-4063-B561-4292C9DDF11F}" destId="{4B5D18B3-8463-4F72-95B5-772C8FF9B9E1}" srcOrd="4" destOrd="0" presId="urn:microsoft.com/office/officeart/2005/8/layout/vList2"/>
    <dgm:cxn modelId="{27C06071-246F-4F24-A0AA-044576ADD569}" type="presParOf" srcId="{05C59296-D0DE-4063-B561-4292C9DDF11F}" destId="{325A976E-91D8-474C-AAC7-EFF8A61C1D6B}" srcOrd="5" destOrd="0" presId="urn:microsoft.com/office/officeart/2005/8/layout/vList2"/>
    <dgm:cxn modelId="{1C99F6A6-92AD-4C1E-A5E1-E7C2C24A671C}" type="presParOf" srcId="{05C59296-D0DE-4063-B561-4292C9DDF11F}" destId="{10E970B0-5EE2-4624-9E46-37195B8C2B11}" srcOrd="6" destOrd="0" presId="urn:microsoft.com/office/officeart/2005/8/layout/vList2"/>
    <dgm:cxn modelId="{0F768185-2865-4061-8596-D653E5271BF4}" type="presParOf" srcId="{05C59296-D0DE-4063-B561-4292C9DDF11F}" destId="{34151F3F-0696-4E22-ADF2-A3E93DE568A0}" srcOrd="7" destOrd="0" presId="urn:microsoft.com/office/officeart/2005/8/layout/vList2"/>
    <dgm:cxn modelId="{7C5EBEA7-3A29-42B7-8A8F-2FF43C6233FA}" type="presParOf" srcId="{05C59296-D0DE-4063-B561-4292C9DDF11F}" destId="{0F5F508F-262F-4EA6-9621-D8976C7539E3}" srcOrd="8" destOrd="0" presId="urn:microsoft.com/office/officeart/2005/8/layout/vList2"/>
    <dgm:cxn modelId="{9E922A42-EB7D-4634-ACE8-EEEA669B72BA}" type="presParOf" srcId="{05C59296-D0DE-4063-B561-4292C9DDF11F}" destId="{13840CA8-2859-4949-9BE9-5F445B168361}" srcOrd="9" destOrd="0" presId="urn:microsoft.com/office/officeart/2005/8/layout/vList2"/>
    <dgm:cxn modelId="{36FB670A-AA05-4BC1-890F-F44278FD4D73}" type="presParOf" srcId="{05C59296-D0DE-4063-B561-4292C9DDF11F}" destId="{C0FBF37F-676B-4246-8533-79369FBD0E2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A8EF4F-9A86-4763-800F-6175131B4C7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A656944-A3A1-4DE1-9E2E-3EFD9C4E97A6}">
      <dgm:prSet/>
      <dgm:spPr/>
      <dgm:t>
        <a:bodyPr/>
        <a:lstStyle/>
        <a:p>
          <a:pPr rtl="0"/>
          <a:r>
            <a:rPr lang="fr-FR" smtClean="0"/>
            <a:t>Fixer le prix en fonction du point de vente</a:t>
          </a:r>
          <a:endParaRPr lang="fr-FR" dirty="0"/>
        </a:p>
      </dgm:t>
    </dgm:pt>
    <dgm:pt modelId="{526EA120-EA24-45F1-BFE1-687B99C72C3D}" type="parTrans" cxnId="{B4CD7302-D5DD-4677-859C-67A8BE7C1D31}">
      <dgm:prSet/>
      <dgm:spPr/>
      <dgm:t>
        <a:bodyPr/>
        <a:lstStyle/>
        <a:p>
          <a:endParaRPr lang="fr-FR"/>
        </a:p>
      </dgm:t>
    </dgm:pt>
    <dgm:pt modelId="{272B73D6-434E-40A6-9EA8-1E5C2ADE7A4D}" type="sibTrans" cxnId="{B4CD7302-D5DD-4677-859C-67A8BE7C1D31}">
      <dgm:prSet/>
      <dgm:spPr/>
      <dgm:t>
        <a:bodyPr/>
        <a:lstStyle/>
        <a:p>
          <a:endParaRPr lang="fr-FR"/>
        </a:p>
      </dgm:t>
    </dgm:pt>
    <dgm:pt modelId="{CB3BA2DF-9942-47FE-8EBD-725E9E62DD99}">
      <dgm:prSet/>
      <dgm:spPr/>
      <dgm:t>
        <a:bodyPr/>
        <a:lstStyle/>
        <a:p>
          <a:pPr rtl="0"/>
          <a:r>
            <a:rPr lang="fr-FR" dirty="0" smtClean="0"/>
            <a:t>Fixer les prix limites (Prix minimum de vente, Marge minimale, etc.)</a:t>
          </a:r>
          <a:endParaRPr lang="fr-FR" dirty="0"/>
        </a:p>
      </dgm:t>
    </dgm:pt>
    <dgm:pt modelId="{89E58710-7F12-4237-BFDA-F2FCC5CA053E}" type="parTrans" cxnId="{B171E95B-97B3-444B-8411-F1CE04BC5AFB}">
      <dgm:prSet/>
      <dgm:spPr/>
      <dgm:t>
        <a:bodyPr/>
        <a:lstStyle/>
        <a:p>
          <a:endParaRPr lang="fr-FR"/>
        </a:p>
      </dgm:t>
    </dgm:pt>
    <dgm:pt modelId="{11D440A8-5CE4-48A0-872F-4313BADA6B5E}" type="sibTrans" cxnId="{B171E95B-97B3-444B-8411-F1CE04BC5AFB}">
      <dgm:prSet/>
      <dgm:spPr/>
      <dgm:t>
        <a:bodyPr/>
        <a:lstStyle/>
        <a:p>
          <a:endParaRPr lang="fr-FR"/>
        </a:p>
      </dgm:t>
    </dgm:pt>
    <dgm:pt modelId="{BBD95CFF-198C-4FA1-A959-6AD8B2AA0C70}">
      <dgm:prSet/>
      <dgm:spPr/>
      <dgm:t>
        <a:bodyPr/>
        <a:lstStyle/>
        <a:p>
          <a:pPr rtl="0"/>
          <a:r>
            <a:rPr lang="fr-FR" dirty="0" smtClean="0"/>
            <a:t>Mettre un article en promotion</a:t>
          </a:r>
          <a:endParaRPr lang="fr-FR" dirty="0"/>
        </a:p>
      </dgm:t>
    </dgm:pt>
    <dgm:pt modelId="{0388D6A6-0CA0-4706-B548-6FF141B67A00}" type="parTrans" cxnId="{B5E2CE71-DE6C-4BAF-9E9E-BC1C395A035C}">
      <dgm:prSet/>
      <dgm:spPr/>
      <dgm:t>
        <a:bodyPr/>
        <a:lstStyle/>
        <a:p>
          <a:endParaRPr lang="fr-FR"/>
        </a:p>
      </dgm:t>
    </dgm:pt>
    <dgm:pt modelId="{E177316F-B2EF-4606-8161-B561A91B3EED}" type="sibTrans" cxnId="{B5E2CE71-DE6C-4BAF-9E9E-BC1C395A035C}">
      <dgm:prSet/>
      <dgm:spPr/>
      <dgm:t>
        <a:bodyPr/>
        <a:lstStyle/>
        <a:p>
          <a:endParaRPr lang="fr-FR"/>
        </a:p>
      </dgm:t>
    </dgm:pt>
    <dgm:pt modelId="{498BCCBA-7299-47A4-B988-92946356EC5D}">
      <dgm:prSet/>
      <dgm:spPr/>
      <dgm:t>
        <a:bodyPr/>
        <a:lstStyle/>
        <a:p>
          <a:pPr rtl="0"/>
          <a:r>
            <a:rPr lang="fr-FR" dirty="0" smtClean="0"/>
            <a:t>Comptes de comptabilisation</a:t>
          </a:r>
          <a:endParaRPr lang="fr-FR" dirty="0"/>
        </a:p>
      </dgm:t>
    </dgm:pt>
    <dgm:pt modelId="{D5CDC43E-BBE7-4F4F-9F73-BAD174DBF1F7}" type="parTrans" cxnId="{53A17FBD-1524-4FB8-9A74-27BAB35BF078}">
      <dgm:prSet/>
      <dgm:spPr/>
      <dgm:t>
        <a:bodyPr/>
        <a:lstStyle/>
        <a:p>
          <a:endParaRPr lang="fr-FR"/>
        </a:p>
      </dgm:t>
    </dgm:pt>
    <dgm:pt modelId="{B81F7021-A4CE-43D8-85A1-421F8ABA60C0}" type="sibTrans" cxnId="{53A17FBD-1524-4FB8-9A74-27BAB35BF078}">
      <dgm:prSet/>
      <dgm:spPr/>
      <dgm:t>
        <a:bodyPr/>
        <a:lstStyle/>
        <a:p>
          <a:endParaRPr lang="fr-FR"/>
        </a:p>
      </dgm:t>
    </dgm:pt>
    <dgm:pt modelId="{9BFD3131-FA27-4049-8272-415C2F6BE586}">
      <dgm:prSet/>
      <dgm:spPr/>
      <dgm:t>
        <a:bodyPr/>
        <a:lstStyle/>
        <a:p>
          <a:pPr rtl="0"/>
          <a:r>
            <a:rPr lang="fr-FR" dirty="0" smtClean="0"/>
            <a:t>Codes barres</a:t>
          </a:r>
          <a:endParaRPr lang="fr-FR" dirty="0"/>
        </a:p>
      </dgm:t>
    </dgm:pt>
    <dgm:pt modelId="{AC17C8A7-B574-43DA-8BD2-FD762C4B45BC}" type="parTrans" cxnId="{B36DDDC6-3FDD-4AF1-9321-65D244C48780}">
      <dgm:prSet/>
      <dgm:spPr/>
      <dgm:t>
        <a:bodyPr/>
        <a:lstStyle/>
        <a:p>
          <a:endParaRPr lang="fr-FR"/>
        </a:p>
      </dgm:t>
    </dgm:pt>
    <dgm:pt modelId="{FE00207D-8D54-4673-9581-F0975522DCD0}" type="sibTrans" cxnId="{B36DDDC6-3FDD-4AF1-9321-65D244C48780}">
      <dgm:prSet/>
      <dgm:spPr/>
      <dgm:t>
        <a:bodyPr/>
        <a:lstStyle/>
        <a:p>
          <a:endParaRPr lang="fr-FR"/>
        </a:p>
      </dgm:t>
    </dgm:pt>
    <dgm:pt modelId="{A8CDBE78-9250-4542-8115-D3C2648CCBA5}">
      <dgm:prSet/>
      <dgm:spPr/>
      <dgm:t>
        <a:bodyPr/>
        <a:lstStyle/>
        <a:p>
          <a:pPr rtl="0"/>
          <a:r>
            <a:rPr lang="fr-FR" dirty="0" smtClean="0"/>
            <a:t>Générer les étiquettes</a:t>
          </a:r>
          <a:endParaRPr lang="fr-FR" dirty="0"/>
        </a:p>
      </dgm:t>
    </dgm:pt>
    <dgm:pt modelId="{047531F2-7048-4C58-90D8-5ED5318EE243}" type="parTrans" cxnId="{2E6FE1CD-4B83-4421-B9DF-DA22774F83D6}">
      <dgm:prSet/>
      <dgm:spPr/>
      <dgm:t>
        <a:bodyPr/>
        <a:lstStyle/>
        <a:p>
          <a:endParaRPr lang="fr-FR"/>
        </a:p>
      </dgm:t>
    </dgm:pt>
    <dgm:pt modelId="{48DAB190-F3F1-490C-82D6-6927CFF316C1}" type="sibTrans" cxnId="{2E6FE1CD-4B83-4421-B9DF-DA22774F83D6}">
      <dgm:prSet/>
      <dgm:spPr/>
      <dgm:t>
        <a:bodyPr/>
        <a:lstStyle/>
        <a:p>
          <a:endParaRPr lang="fr-FR"/>
        </a:p>
      </dgm:t>
    </dgm:pt>
    <dgm:pt modelId="{D4EAF16E-8D72-4DFD-AC77-EFA428F8B655}">
      <dgm:prSet/>
      <dgm:spPr/>
      <dgm:t>
        <a:bodyPr/>
        <a:lstStyle/>
        <a:p>
          <a:pPr rtl="0"/>
          <a:r>
            <a:rPr lang="fr-FR" dirty="0" smtClean="0"/>
            <a:t>L’état de Synthèse de production</a:t>
          </a:r>
          <a:endParaRPr lang="fr-FR" dirty="0"/>
        </a:p>
      </dgm:t>
    </dgm:pt>
    <dgm:pt modelId="{7F9D156D-38D3-4B04-B22B-BD59D9385906}" type="parTrans" cxnId="{212BDE0D-202F-4050-8F6D-1053511FAEC0}">
      <dgm:prSet/>
      <dgm:spPr/>
      <dgm:t>
        <a:bodyPr/>
        <a:lstStyle/>
        <a:p>
          <a:endParaRPr lang="fr-FR"/>
        </a:p>
      </dgm:t>
    </dgm:pt>
    <dgm:pt modelId="{F1AB6B51-17F9-4852-82BA-27F2717CE8BC}" type="sibTrans" cxnId="{212BDE0D-202F-4050-8F6D-1053511FAEC0}">
      <dgm:prSet/>
      <dgm:spPr/>
      <dgm:t>
        <a:bodyPr/>
        <a:lstStyle/>
        <a:p>
          <a:endParaRPr lang="fr-FR"/>
        </a:p>
      </dgm:t>
    </dgm:pt>
    <dgm:pt modelId="{0B599AE5-BDD0-483A-803C-86FA55553F62}">
      <dgm:prSet/>
      <dgm:spPr/>
      <dgm:t>
        <a:bodyPr/>
        <a:lstStyle/>
        <a:p>
          <a:pPr rtl="0"/>
          <a:r>
            <a:rPr lang="fr-FR" dirty="0" smtClean="0"/>
            <a:t>L’état des marges</a:t>
          </a:r>
          <a:endParaRPr lang="fr-FR" dirty="0"/>
        </a:p>
      </dgm:t>
    </dgm:pt>
    <dgm:pt modelId="{CE48CCA0-AC8C-46B6-94CC-67B070BC0FA7}" type="parTrans" cxnId="{88227E99-E7FF-493A-AC99-6C7B4B684370}">
      <dgm:prSet/>
      <dgm:spPr/>
      <dgm:t>
        <a:bodyPr/>
        <a:lstStyle/>
        <a:p>
          <a:endParaRPr lang="fr-FR"/>
        </a:p>
      </dgm:t>
    </dgm:pt>
    <dgm:pt modelId="{AD8D1459-08EE-4BEE-9082-E4B6A9E81187}" type="sibTrans" cxnId="{88227E99-E7FF-493A-AC99-6C7B4B684370}">
      <dgm:prSet/>
      <dgm:spPr/>
      <dgm:t>
        <a:bodyPr/>
        <a:lstStyle/>
        <a:p>
          <a:endParaRPr lang="fr-FR"/>
        </a:p>
      </dgm:t>
    </dgm:pt>
    <dgm:pt modelId="{45B18F04-2DBB-4301-952A-5852F7ECAC46}">
      <dgm:prSet/>
      <dgm:spPr/>
      <dgm:t>
        <a:bodyPr/>
        <a:lstStyle/>
        <a:p>
          <a:r>
            <a:rPr lang="fr-FR" dirty="0" smtClean="0"/>
            <a:t>Le journal de vente</a:t>
          </a:r>
          <a:endParaRPr lang="fr-FR"/>
        </a:p>
      </dgm:t>
    </dgm:pt>
    <dgm:pt modelId="{B4AFB4F3-9A23-44E6-8181-0BD581A72BBA}" type="parTrans" cxnId="{9A90360D-CB92-4B2E-B9AE-A45704BC45A2}">
      <dgm:prSet/>
      <dgm:spPr/>
      <dgm:t>
        <a:bodyPr/>
        <a:lstStyle/>
        <a:p>
          <a:endParaRPr lang="fr-FR"/>
        </a:p>
      </dgm:t>
    </dgm:pt>
    <dgm:pt modelId="{C2FE570F-3771-4BEA-833C-6807D1E46E40}" type="sibTrans" cxnId="{9A90360D-CB92-4B2E-B9AE-A45704BC45A2}">
      <dgm:prSet/>
      <dgm:spPr/>
      <dgm:t>
        <a:bodyPr/>
        <a:lstStyle/>
        <a:p>
          <a:endParaRPr lang="fr-FR"/>
        </a:p>
      </dgm:t>
    </dgm:pt>
    <dgm:pt modelId="{05C59296-D0DE-4063-B561-4292C9DDF11F}" type="pres">
      <dgm:prSet presAssocID="{ABA8EF4F-9A86-4763-800F-6175131B4C7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10CF982-6AD5-4F47-994C-0D8318CE8960}" type="pres">
      <dgm:prSet presAssocID="{EA656944-A3A1-4DE1-9E2E-3EFD9C4E97A6}" presName="parentText" presStyleLbl="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A000E17-1AD3-4391-8E29-C6EF4C52F6B8}" type="pres">
      <dgm:prSet presAssocID="{272B73D6-434E-40A6-9EA8-1E5C2ADE7A4D}" presName="spacer" presStyleCnt="0"/>
      <dgm:spPr/>
    </dgm:pt>
    <dgm:pt modelId="{4DAC8F86-BA07-4D38-9130-81395BA77A8F}" type="pres">
      <dgm:prSet presAssocID="{CB3BA2DF-9942-47FE-8EBD-725E9E62DD99}" presName="parentText" presStyleLbl="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4BBC222-B8F0-4B75-856D-C53FA5A2A12E}" type="pres">
      <dgm:prSet presAssocID="{11D440A8-5CE4-48A0-872F-4313BADA6B5E}" presName="spacer" presStyleCnt="0"/>
      <dgm:spPr/>
    </dgm:pt>
    <dgm:pt modelId="{74B6C3D8-593F-4F5E-BE2F-6CD739BE54DB}" type="pres">
      <dgm:prSet presAssocID="{BBD95CFF-198C-4FA1-A959-6AD8B2AA0C70}" presName="parentText" presStyleLbl="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D54BA9-0FD6-4EBB-BC2B-27F54B7C6821}" type="pres">
      <dgm:prSet presAssocID="{E177316F-B2EF-4606-8161-B561A91B3EED}" presName="spacer" presStyleCnt="0"/>
      <dgm:spPr/>
    </dgm:pt>
    <dgm:pt modelId="{3E32B417-80F9-4DB8-AC99-0880814343AD}" type="pres">
      <dgm:prSet presAssocID="{498BCCBA-7299-47A4-B988-92946356EC5D}" presName="parentText" presStyleLbl="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33F8E36-61DD-4AFF-BBDC-26E8348D076F}" type="pres">
      <dgm:prSet presAssocID="{B81F7021-A4CE-43D8-85A1-421F8ABA60C0}" presName="spacer" presStyleCnt="0"/>
      <dgm:spPr/>
    </dgm:pt>
    <dgm:pt modelId="{4356194C-922A-4111-9D07-5CA5FE8A15DB}" type="pres">
      <dgm:prSet presAssocID="{9BFD3131-FA27-4049-8272-415C2F6BE586}" presName="parentText" presStyleLbl="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3332AAB-767D-42D6-910C-283658340355}" type="pres">
      <dgm:prSet presAssocID="{FE00207D-8D54-4673-9581-F0975522DCD0}" presName="spacer" presStyleCnt="0"/>
      <dgm:spPr/>
    </dgm:pt>
    <dgm:pt modelId="{E13200AD-B676-4DBC-9885-7745009844DC}" type="pres">
      <dgm:prSet presAssocID="{A8CDBE78-9250-4542-8115-D3C2648CCBA5}" presName="parentText" presStyleLbl="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FBD33AF-2019-40C8-88B3-E5470F88112B}" type="pres">
      <dgm:prSet presAssocID="{48DAB190-F3F1-490C-82D6-6927CFF316C1}" presName="spacer" presStyleCnt="0"/>
      <dgm:spPr/>
    </dgm:pt>
    <dgm:pt modelId="{90489C7E-3800-4AAA-B253-1A4DD5CBF183}" type="pres">
      <dgm:prSet presAssocID="{D4EAF16E-8D72-4DFD-AC77-EFA428F8B655}" presName="parentText" presStyleLbl="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C01715B-38C2-4ED5-89DB-A31E2BC42FC6}" type="pres">
      <dgm:prSet presAssocID="{F1AB6B51-17F9-4852-82BA-27F2717CE8BC}" presName="spacer" presStyleCnt="0"/>
      <dgm:spPr/>
    </dgm:pt>
    <dgm:pt modelId="{C7003EAD-EAB1-4103-A960-04FBB0A34AEB}" type="pres">
      <dgm:prSet presAssocID="{0B599AE5-BDD0-483A-803C-86FA55553F62}" presName="parentText" presStyleLbl="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FB13D36-945B-4661-A562-2902DA703C9C}" type="pres">
      <dgm:prSet presAssocID="{AD8D1459-08EE-4BEE-9082-E4B6A9E81187}" presName="spacer" presStyleCnt="0"/>
      <dgm:spPr/>
    </dgm:pt>
    <dgm:pt modelId="{FF0AFD22-622F-4048-89D3-B38E810A6529}" type="pres">
      <dgm:prSet presAssocID="{45B18F04-2DBB-4301-952A-5852F7ECAC46}" presName="parentText" presStyleLbl="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3A17FBD-1524-4FB8-9A74-27BAB35BF078}" srcId="{ABA8EF4F-9A86-4763-800F-6175131B4C7C}" destId="{498BCCBA-7299-47A4-B988-92946356EC5D}" srcOrd="3" destOrd="0" parTransId="{D5CDC43E-BBE7-4F4F-9F73-BAD174DBF1F7}" sibTransId="{B81F7021-A4CE-43D8-85A1-421F8ABA60C0}"/>
    <dgm:cxn modelId="{2E6FE1CD-4B83-4421-B9DF-DA22774F83D6}" srcId="{ABA8EF4F-9A86-4763-800F-6175131B4C7C}" destId="{A8CDBE78-9250-4542-8115-D3C2648CCBA5}" srcOrd="5" destOrd="0" parTransId="{047531F2-7048-4C58-90D8-5ED5318EE243}" sibTransId="{48DAB190-F3F1-490C-82D6-6927CFF316C1}"/>
    <dgm:cxn modelId="{B36DDDC6-3FDD-4AF1-9321-65D244C48780}" srcId="{ABA8EF4F-9A86-4763-800F-6175131B4C7C}" destId="{9BFD3131-FA27-4049-8272-415C2F6BE586}" srcOrd="4" destOrd="0" parTransId="{AC17C8A7-B574-43DA-8BD2-FD762C4B45BC}" sibTransId="{FE00207D-8D54-4673-9581-F0975522DCD0}"/>
    <dgm:cxn modelId="{FCE07473-83E7-4CA1-8A6F-0F7F87536D41}" type="presOf" srcId="{0B599AE5-BDD0-483A-803C-86FA55553F62}" destId="{C7003EAD-EAB1-4103-A960-04FBB0A34AEB}" srcOrd="0" destOrd="0" presId="urn:microsoft.com/office/officeart/2005/8/layout/vList2"/>
    <dgm:cxn modelId="{B4CD7302-D5DD-4677-859C-67A8BE7C1D31}" srcId="{ABA8EF4F-9A86-4763-800F-6175131B4C7C}" destId="{EA656944-A3A1-4DE1-9E2E-3EFD9C4E97A6}" srcOrd="0" destOrd="0" parTransId="{526EA120-EA24-45F1-BFE1-687B99C72C3D}" sibTransId="{272B73D6-434E-40A6-9EA8-1E5C2ADE7A4D}"/>
    <dgm:cxn modelId="{F5CD86D9-A995-4CEC-BDDA-0271907F72DE}" type="presOf" srcId="{ABA8EF4F-9A86-4763-800F-6175131B4C7C}" destId="{05C59296-D0DE-4063-B561-4292C9DDF11F}" srcOrd="0" destOrd="0" presId="urn:microsoft.com/office/officeart/2005/8/layout/vList2"/>
    <dgm:cxn modelId="{56F67425-3399-47CF-AB8D-872884BB9C4D}" type="presOf" srcId="{D4EAF16E-8D72-4DFD-AC77-EFA428F8B655}" destId="{90489C7E-3800-4AAA-B253-1A4DD5CBF183}" srcOrd="0" destOrd="0" presId="urn:microsoft.com/office/officeart/2005/8/layout/vList2"/>
    <dgm:cxn modelId="{B5E2CE71-DE6C-4BAF-9E9E-BC1C395A035C}" srcId="{ABA8EF4F-9A86-4763-800F-6175131B4C7C}" destId="{BBD95CFF-198C-4FA1-A959-6AD8B2AA0C70}" srcOrd="2" destOrd="0" parTransId="{0388D6A6-0CA0-4706-B548-6FF141B67A00}" sibTransId="{E177316F-B2EF-4606-8161-B561A91B3EED}"/>
    <dgm:cxn modelId="{4993F7FD-98A7-41A3-B1FF-46E5E4316AEB}" type="presOf" srcId="{BBD95CFF-198C-4FA1-A959-6AD8B2AA0C70}" destId="{74B6C3D8-593F-4F5E-BE2F-6CD739BE54DB}" srcOrd="0" destOrd="0" presId="urn:microsoft.com/office/officeart/2005/8/layout/vList2"/>
    <dgm:cxn modelId="{16DB8DF9-E6D8-4226-B528-D4B907801994}" type="presOf" srcId="{A8CDBE78-9250-4542-8115-D3C2648CCBA5}" destId="{E13200AD-B676-4DBC-9885-7745009844DC}" srcOrd="0" destOrd="0" presId="urn:microsoft.com/office/officeart/2005/8/layout/vList2"/>
    <dgm:cxn modelId="{9A90360D-CB92-4B2E-B9AE-A45704BC45A2}" srcId="{ABA8EF4F-9A86-4763-800F-6175131B4C7C}" destId="{45B18F04-2DBB-4301-952A-5852F7ECAC46}" srcOrd="8" destOrd="0" parTransId="{B4AFB4F3-9A23-44E6-8181-0BD581A72BBA}" sibTransId="{C2FE570F-3771-4BEA-833C-6807D1E46E40}"/>
    <dgm:cxn modelId="{88227E99-E7FF-493A-AC99-6C7B4B684370}" srcId="{ABA8EF4F-9A86-4763-800F-6175131B4C7C}" destId="{0B599AE5-BDD0-483A-803C-86FA55553F62}" srcOrd="7" destOrd="0" parTransId="{CE48CCA0-AC8C-46B6-94CC-67B070BC0FA7}" sibTransId="{AD8D1459-08EE-4BEE-9082-E4B6A9E81187}"/>
    <dgm:cxn modelId="{C9AC99DC-7858-40A0-919C-809B23B13151}" type="presOf" srcId="{CB3BA2DF-9942-47FE-8EBD-725E9E62DD99}" destId="{4DAC8F86-BA07-4D38-9130-81395BA77A8F}" srcOrd="0" destOrd="0" presId="urn:microsoft.com/office/officeart/2005/8/layout/vList2"/>
    <dgm:cxn modelId="{2A6208F9-AD77-4490-8F78-8BC0EA3AF84F}" type="presOf" srcId="{45B18F04-2DBB-4301-952A-5852F7ECAC46}" destId="{FF0AFD22-622F-4048-89D3-B38E810A6529}" srcOrd="0" destOrd="0" presId="urn:microsoft.com/office/officeart/2005/8/layout/vList2"/>
    <dgm:cxn modelId="{212BDE0D-202F-4050-8F6D-1053511FAEC0}" srcId="{ABA8EF4F-9A86-4763-800F-6175131B4C7C}" destId="{D4EAF16E-8D72-4DFD-AC77-EFA428F8B655}" srcOrd="6" destOrd="0" parTransId="{7F9D156D-38D3-4B04-B22B-BD59D9385906}" sibTransId="{F1AB6B51-17F9-4852-82BA-27F2717CE8BC}"/>
    <dgm:cxn modelId="{65C58C79-3908-440D-A291-3FABB7894E2A}" type="presOf" srcId="{498BCCBA-7299-47A4-B988-92946356EC5D}" destId="{3E32B417-80F9-4DB8-AC99-0880814343AD}" srcOrd="0" destOrd="0" presId="urn:microsoft.com/office/officeart/2005/8/layout/vList2"/>
    <dgm:cxn modelId="{34DAA4A7-9E77-433B-91F5-77254AF8F55D}" type="presOf" srcId="{EA656944-A3A1-4DE1-9E2E-3EFD9C4E97A6}" destId="{F10CF982-6AD5-4F47-994C-0D8318CE8960}" srcOrd="0" destOrd="0" presId="urn:microsoft.com/office/officeart/2005/8/layout/vList2"/>
    <dgm:cxn modelId="{B171E95B-97B3-444B-8411-F1CE04BC5AFB}" srcId="{ABA8EF4F-9A86-4763-800F-6175131B4C7C}" destId="{CB3BA2DF-9942-47FE-8EBD-725E9E62DD99}" srcOrd="1" destOrd="0" parTransId="{89E58710-7F12-4237-BFDA-F2FCC5CA053E}" sibTransId="{11D440A8-5CE4-48A0-872F-4313BADA6B5E}"/>
    <dgm:cxn modelId="{0E3D0355-81B8-4B1C-BA97-45A8C3C0E354}" type="presOf" srcId="{9BFD3131-FA27-4049-8272-415C2F6BE586}" destId="{4356194C-922A-4111-9D07-5CA5FE8A15DB}" srcOrd="0" destOrd="0" presId="urn:microsoft.com/office/officeart/2005/8/layout/vList2"/>
    <dgm:cxn modelId="{DA7E0628-8B0E-4421-A6CC-8913637C92A6}" type="presParOf" srcId="{05C59296-D0DE-4063-B561-4292C9DDF11F}" destId="{F10CF982-6AD5-4F47-994C-0D8318CE8960}" srcOrd="0" destOrd="0" presId="urn:microsoft.com/office/officeart/2005/8/layout/vList2"/>
    <dgm:cxn modelId="{DA49E1EA-AFDC-449C-90A6-49284AA512BB}" type="presParOf" srcId="{05C59296-D0DE-4063-B561-4292C9DDF11F}" destId="{AA000E17-1AD3-4391-8E29-C6EF4C52F6B8}" srcOrd="1" destOrd="0" presId="urn:microsoft.com/office/officeart/2005/8/layout/vList2"/>
    <dgm:cxn modelId="{B19C5B25-9DD2-48F8-9833-4E9F8EE52BBB}" type="presParOf" srcId="{05C59296-D0DE-4063-B561-4292C9DDF11F}" destId="{4DAC8F86-BA07-4D38-9130-81395BA77A8F}" srcOrd="2" destOrd="0" presId="urn:microsoft.com/office/officeart/2005/8/layout/vList2"/>
    <dgm:cxn modelId="{7AB7BF16-4841-49E1-AA69-DB2E857D0495}" type="presParOf" srcId="{05C59296-D0DE-4063-B561-4292C9DDF11F}" destId="{24BBC222-B8F0-4B75-856D-C53FA5A2A12E}" srcOrd="3" destOrd="0" presId="urn:microsoft.com/office/officeart/2005/8/layout/vList2"/>
    <dgm:cxn modelId="{DED3116D-CB72-4303-B31E-808E76947C8C}" type="presParOf" srcId="{05C59296-D0DE-4063-B561-4292C9DDF11F}" destId="{74B6C3D8-593F-4F5E-BE2F-6CD739BE54DB}" srcOrd="4" destOrd="0" presId="urn:microsoft.com/office/officeart/2005/8/layout/vList2"/>
    <dgm:cxn modelId="{3489B620-4C1B-4F1B-BC3B-02BECCD6439D}" type="presParOf" srcId="{05C59296-D0DE-4063-B561-4292C9DDF11F}" destId="{72D54BA9-0FD6-4EBB-BC2B-27F54B7C6821}" srcOrd="5" destOrd="0" presId="urn:microsoft.com/office/officeart/2005/8/layout/vList2"/>
    <dgm:cxn modelId="{0AAFC31E-EAA9-439E-A639-A2892B7D3149}" type="presParOf" srcId="{05C59296-D0DE-4063-B561-4292C9DDF11F}" destId="{3E32B417-80F9-4DB8-AC99-0880814343AD}" srcOrd="6" destOrd="0" presId="urn:microsoft.com/office/officeart/2005/8/layout/vList2"/>
    <dgm:cxn modelId="{206D32DA-F279-460C-AD9E-DB9431C47924}" type="presParOf" srcId="{05C59296-D0DE-4063-B561-4292C9DDF11F}" destId="{D33F8E36-61DD-4AFF-BBDC-26E8348D076F}" srcOrd="7" destOrd="0" presId="urn:microsoft.com/office/officeart/2005/8/layout/vList2"/>
    <dgm:cxn modelId="{6B490E68-B9FE-4943-A29D-9DC3B35950C2}" type="presParOf" srcId="{05C59296-D0DE-4063-B561-4292C9DDF11F}" destId="{4356194C-922A-4111-9D07-5CA5FE8A15DB}" srcOrd="8" destOrd="0" presId="urn:microsoft.com/office/officeart/2005/8/layout/vList2"/>
    <dgm:cxn modelId="{D1D47414-75A3-4A42-8DFB-8BB6369B3899}" type="presParOf" srcId="{05C59296-D0DE-4063-B561-4292C9DDF11F}" destId="{F3332AAB-767D-42D6-910C-283658340355}" srcOrd="9" destOrd="0" presId="urn:microsoft.com/office/officeart/2005/8/layout/vList2"/>
    <dgm:cxn modelId="{139B7152-98A4-46A7-92C3-D61D73D33CE9}" type="presParOf" srcId="{05C59296-D0DE-4063-B561-4292C9DDF11F}" destId="{E13200AD-B676-4DBC-9885-7745009844DC}" srcOrd="10" destOrd="0" presId="urn:microsoft.com/office/officeart/2005/8/layout/vList2"/>
    <dgm:cxn modelId="{08B89CD0-B24E-4B38-97CC-E06F3092956F}" type="presParOf" srcId="{05C59296-D0DE-4063-B561-4292C9DDF11F}" destId="{1FBD33AF-2019-40C8-88B3-E5470F88112B}" srcOrd="11" destOrd="0" presId="urn:microsoft.com/office/officeart/2005/8/layout/vList2"/>
    <dgm:cxn modelId="{32C5D827-5B65-44B3-851F-21A29C55CD16}" type="presParOf" srcId="{05C59296-D0DE-4063-B561-4292C9DDF11F}" destId="{90489C7E-3800-4AAA-B253-1A4DD5CBF183}" srcOrd="12" destOrd="0" presId="urn:microsoft.com/office/officeart/2005/8/layout/vList2"/>
    <dgm:cxn modelId="{C1E8A76B-7E2A-4D80-84BA-DA01C0774BE5}" type="presParOf" srcId="{05C59296-D0DE-4063-B561-4292C9DDF11F}" destId="{8C01715B-38C2-4ED5-89DB-A31E2BC42FC6}" srcOrd="13" destOrd="0" presId="urn:microsoft.com/office/officeart/2005/8/layout/vList2"/>
    <dgm:cxn modelId="{90916C8A-DAC3-49C0-B250-5F96CB8E228F}" type="presParOf" srcId="{05C59296-D0DE-4063-B561-4292C9DDF11F}" destId="{C7003EAD-EAB1-4103-A960-04FBB0A34AEB}" srcOrd="14" destOrd="0" presId="urn:microsoft.com/office/officeart/2005/8/layout/vList2"/>
    <dgm:cxn modelId="{FC9323D6-A91B-4AE7-B116-A64A5AC49E7E}" type="presParOf" srcId="{05C59296-D0DE-4063-B561-4292C9DDF11F}" destId="{DFB13D36-945B-4661-A562-2902DA703C9C}" srcOrd="15" destOrd="0" presId="urn:microsoft.com/office/officeart/2005/8/layout/vList2"/>
    <dgm:cxn modelId="{6EFB1681-F822-4178-8184-E411D74654DA}" type="presParOf" srcId="{05C59296-D0DE-4063-B561-4292C9DDF11F}" destId="{FF0AFD22-622F-4048-89D3-B38E810A6529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1711DC-F51C-4A61-8443-A8FEECA8FFA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AFA26BE1-FEF7-44CA-950E-B11C8B4500E0}">
      <dgm:prSet/>
      <dgm:spPr/>
      <dgm:t>
        <a:bodyPr/>
        <a:lstStyle/>
        <a:p>
          <a:pPr rtl="0"/>
          <a:r>
            <a:rPr lang="fr-FR" b="1" smtClean="0"/>
            <a:t>Prérequis</a:t>
          </a:r>
          <a:endParaRPr lang="fr-FR"/>
        </a:p>
      </dgm:t>
    </dgm:pt>
    <dgm:pt modelId="{7074F571-9C74-4067-9EA2-36E43B462C5E}" type="parTrans" cxnId="{D29CA5BB-567F-48F7-9F26-0818987F8586}">
      <dgm:prSet/>
      <dgm:spPr/>
      <dgm:t>
        <a:bodyPr/>
        <a:lstStyle/>
        <a:p>
          <a:endParaRPr lang="fr-FR"/>
        </a:p>
      </dgm:t>
    </dgm:pt>
    <dgm:pt modelId="{05AA4790-9B5D-4F0F-8EAB-64938FC74D73}" type="sibTrans" cxnId="{D29CA5BB-567F-48F7-9F26-0818987F8586}">
      <dgm:prSet/>
      <dgm:spPr/>
      <dgm:t>
        <a:bodyPr/>
        <a:lstStyle/>
        <a:p>
          <a:endParaRPr lang="fr-FR"/>
        </a:p>
      </dgm:t>
    </dgm:pt>
    <dgm:pt modelId="{49A9A67A-FFA7-41E2-B20F-F538C6A12E0C}" type="pres">
      <dgm:prSet presAssocID="{C51711DC-F51C-4A61-8443-A8FEECA8FFA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CF84857-54EC-4927-9D97-C5EF34DD8343}" type="pres">
      <dgm:prSet presAssocID="{AFA26BE1-FEF7-44CA-950E-B11C8B4500E0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F664F71-4A24-4300-9EAE-AF2FA02A12E3}" type="presOf" srcId="{AFA26BE1-FEF7-44CA-950E-B11C8B4500E0}" destId="{3CF84857-54EC-4927-9D97-C5EF34DD8343}" srcOrd="0" destOrd="0" presId="urn:microsoft.com/office/officeart/2005/8/layout/chevron1"/>
    <dgm:cxn modelId="{C1F2C842-6145-45DB-AEE9-6003C7833AD0}" type="presOf" srcId="{C51711DC-F51C-4A61-8443-A8FEECA8FFAD}" destId="{49A9A67A-FFA7-41E2-B20F-F538C6A12E0C}" srcOrd="0" destOrd="0" presId="urn:microsoft.com/office/officeart/2005/8/layout/chevron1"/>
    <dgm:cxn modelId="{D29CA5BB-567F-48F7-9F26-0818987F8586}" srcId="{C51711DC-F51C-4A61-8443-A8FEECA8FFAD}" destId="{AFA26BE1-FEF7-44CA-950E-B11C8B4500E0}" srcOrd="0" destOrd="0" parTransId="{7074F571-9C74-4067-9EA2-36E43B462C5E}" sibTransId="{05AA4790-9B5D-4F0F-8EAB-64938FC74D73}"/>
    <dgm:cxn modelId="{953BA40A-4175-4DB2-9F95-1932ABBA82EF}" type="presParOf" srcId="{49A9A67A-FFA7-41E2-B20F-F538C6A12E0C}" destId="{3CF84857-54EC-4927-9D97-C5EF34DD8343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3F9448-8F27-4A70-B236-B2DDFE73AB2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7F9B3BFC-0B39-4C35-8E37-E447B80186D2}">
      <dgm:prSet/>
      <dgm:spPr/>
      <dgm:t>
        <a:bodyPr/>
        <a:lstStyle/>
        <a:p>
          <a:pPr rtl="0"/>
          <a:r>
            <a:rPr lang="fr-FR" smtClean="0"/>
            <a:t>Les familles d’articles</a:t>
          </a:r>
          <a:endParaRPr lang="fr-FR"/>
        </a:p>
      </dgm:t>
    </dgm:pt>
    <dgm:pt modelId="{6D78F3DA-1A04-4753-BD30-F9178A474ECE}" type="parTrans" cxnId="{148867C1-C40E-4B66-B56F-9DA59F3DADDA}">
      <dgm:prSet/>
      <dgm:spPr/>
      <dgm:t>
        <a:bodyPr/>
        <a:lstStyle/>
        <a:p>
          <a:endParaRPr lang="fr-FR"/>
        </a:p>
      </dgm:t>
    </dgm:pt>
    <dgm:pt modelId="{7B79F0A0-A581-4D97-9041-E820C6A72F32}" type="sibTrans" cxnId="{148867C1-C40E-4B66-B56F-9DA59F3DADDA}">
      <dgm:prSet/>
      <dgm:spPr/>
      <dgm:t>
        <a:bodyPr/>
        <a:lstStyle/>
        <a:p>
          <a:endParaRPr lang="fr-FR"/>
        </a:p>
      </dgm:t>
    </dgm:pt>
    <dgm:pt modelId="{B6795ACE-68FE-455D-9D0A-589A8DAE1D48}">
      <dgm:prSet/>
      <dgm:spPr/>
      <dgm:t>
        <a:bodyPr/>
        <a:lstStyle/>
        <a:p>
          <a:pPr rtl="0"/>
          <a:r>
            <a:rPr lang="fr-FR" smtClean="0"/>
            <a:t>Les classes statistiques</a:t>
          </a:r>
          <a:endParaRPr lang="fr-FR"/>
        </a:p>
      </dgm:t>
    </dgm:pt>
    <dgm:pt modelId="{11887A37-4EF5-4F54-BC08-5439CD51F5EF}" type="parTrans" cxnId="{25D941E0-5AA1-493D-9DC9-9E8A71F89C74}">
      <dgm:prSet/>
      <dgm:spPr/>
      <dgm:t>
        <a:bodyPr/>
        <a:lstStyle/>
        <a:p>
          <a:endParaRPr lang="fr-FR"/>
        </a:p>
      </dgm:t>
    </dgm:pt>
    <dgm:pt modelId="{C44653DE-D988-4350-B4B6-08C7B05ADE3C}" type="sibTrans" cxnId="{25D941E0-5AA1-493D-9DC9-9E8A71F89C74}">
      <dgm:prSet/>
      <dgm:spPr/>
      <dgm:t>
        <a:bodyPr/>
        <a:lstStyle/>
        <a:p>
          <a:endParaRPr lang="fr-FR"/>
        </a:p>
      </dgm:t>
    </dgm:pt>
    <dgm:pt modelId="{BB275D45-EAF8-49FF-94B7-1FA5DBBF4DBB}">
      <dgm:prSet/>
      <dgm:spPr/>
      <dgm:t>
        <a:bodyPr/>
        <a:lstStyle/>
        <a:p>
          <a:pPr rtl="0"/>
          <a:r>
            <a:rPr lang="fr-FR" smtClean="0"/>
            <a:t>Les groupes d’articles</a:t>
          </a:r>
          <a:endParaRPr lang="fr-FR"/>
        </a:p>
      </dgm:t>
    </dgm:pt>
    <dgm:pt modelId="{875F51C5-0CBF-4086-9CFC-E8D2518652E7}" type="parTrans" cxnId="{4A882B9A-DB61-4303-9C20-5FFC2645E830}">
      <dgm:prSet/>
      <dgm:spPr/>
      <dgm:t>
        <a:bodyPr/>
        <a:lstStyle/>
        <a:p>
          <a:endParaRPr lang="fr-FR"/>
        </a:p>
      </dgm:t>
    </dgm:pt>
    <dgm:pt modelId="{F14B2D14-A9FD-456F-A81B-8F7FE9ACA173}" type="sibTrans" cxnId="{4A882B9A-DB61-4303-9C20-5FFC2645E830}">
      <dgm:prSet/>
      <dgm:spPr/>
      <dgm:t>
        <a:bodyPr/>
        <a:lstStyle/>
        <a:p>
          <a:endParaRPr lang="fr-FR"/>
        </a:p>
      </dgm:t>
    </dgm:pt>
    <dgm:pt modelId="{C63DEBD4-FA4A-4A8D-9BB3-3DA35779B25F}">
      <dgm:prSet/>
      <dgm:spPr/>
      <dgm:t>
        <a:bodyPr/>
        <a:lstStyle/>
        <a:p>
          <a:pPr rtl="0"/>
          <a:r>
            <a:rPr lang="fr-FR" smtClean="0"/>
            <a:t>Les unités de stockages</a:t>
          </a:r>
          <a:endParaRPr lang="fr-FR"/>
        </a:p>
      </dgm:t>
    </dgm:pt>
    <dgm:pt modelId="{110E8448-C46C-4143-847E-FB3D36CA8DB0}" type="parTrans" cxnId="{6B92D9FF-6BBD-40A7-A39B-E9CEB035F3E3}">
      <dgm:prSet/>
      <dgm:spPr/>
      <dgm:t>
        <a:bodyPr/>
        <a:lstStyle/>
        <a:p>
          <a:endParaRPr lang="fr-FR"/>
        </a:p>
      </dgm:t>
    </dgm:pt>
    <dgm:pt modelId="{33BF403C-6634-4DDD-A36C-6B6F47F46743}" type="sibTrans" cxnId="{6B92D9FF-6BBD-40A7-A39B-E9CEB035F3E3}">
      <dgm:prSet/>
      <dgm:spPr/>
      <dgm:t>
        <a:bodyPr/>
        <a:lstStyle/>
        <a:p>
          <a:endParaRPr lang="fr-FR"/>
        </a:p>
      </dgm:t>
    </dgm:pt>
    <dgm:pt modelId="{B0249BDC-6236-4B14-9908-62B2C3BFD6CD}">
      <dgm:prSet/>
      <dgm:spPr/>
      <dgm:t>
        <a:bodyPr/>
        <a:lstStyle/>
        <a:p>
          <a:pPr rtl="0"/>
          <a:r>
            <a:rPr lang="fr-FR" smtClean="0"/>
            <a:t>Les dépôts</a:t>
          </a:r>
          <a:endParaRPr lang="fr-FR"/>
        </a:p>
      </dgm:t>
    </dgm:pt>
    <dgm:pt modelId="{912841B6-C882-445F-885A-3D55DAAF2C09}" type="parTrans" cxnId="{C89CCC0C-B3CB-47E4-B1BA-DBE777F2B98D}">
      <dgm:prSet/>
      <dgm:spPr/>
      <dgm:t>
        <a:bodyPr/>
        <a:lstStyle/>
        <a:p>
          <a:endParaRPr lang="fr-FR"/>
        </a:p>
      </dgm:t>
    </dgm:pt>
    <dgm:pt modelId="{7B8AB119-8CE5-409C-AF3B-844BC232DBE4}" type="sibTrans" cxnId="{C89CCC0C-B3CB-47E4-B1BA-DBE777F2B98D}">
      <dgm:prSet/>
      <dgm:spPr/>
      <dgm:t>
        <a:bodyPr/>
        <a:lstStyle/>
        <a:p>
          <a:endParaRPr lang="fr-FR"/>
        </a:p>
      </dgm:t>
    </dgm:pt>
    <dgm:pt modelId="{0137EEE6-3F83-4F98-89B7-4A426679CA18}">
      <dgm:prSet/>
      <dgm:spPr/>
      <dgm:t>
        <a:bodyPr/>
        <a:lstStyle/>
        <a:p>
          <a:pPr rtl="0"/>
          <a:r>
            <a:rPr lang="fr-FR" smtClean="0"/>
            <a:t>Les points de vente</a:t>
          </a:r>
          <a:endParaRPr lang="fr-FR"/>
        </a:p>
      </dgm:t>
    </dgm:pt>
    <dgm:pt modelId="{07F91FBA-A732-4718-A40B-421278486F5A}" type="parTrans" cxnId="{7C94A746-8CF4-455D-905E-6E4ABD86F495}">
      <dgm:prSet/>
      <dgm:spPr/>
      <dgm:t>
        <a:bodyPr/>
        <a:lstStyle/>
        <a:p>
          <a:endParaRPr lang="fr-FR"/>
        </a:p>
      </dgm:t>
    </dgm:pt>
    <dgm:pt modelId="{8E57AA1C-CFFD-45AA-AB85-B97797CC8BF0}" type="sibTrans" cxnId="{7C94A746-8CF4-455D-905E-6E4ABD86F495}">
      <dgm:prSet/>
      <dgm:spPr/>
      <dgm:t>
        <a:bodyPr/>
        <a:lstStyle/>
        <a:p>
          <a:endParaRPr lang="fr-FR"/>
        </a:p>
      </dgm:t>
    </dgm:pt>
    <dgm:pt modelId="{65E75B50-8FA0-4FAE-B427-1C5A5138C7DA}">
      <dgm:prSet/>
      <dgm:spPr/>
      <dgm:t>
        <a:bodyPr/>
        <a:lstStyle/>
        <a:p>
          <a:pPr rtl="0"/>
          <a:r>
            <a:rPr lang="fr-FR" smtClean="0"/>
            <a:t>Un plan comptable</a:t>
          </a:r>
          <a:endParaRPr lang="fr-FR"/>
        </a:p>
      </dgm:t>
    </dgm:pt>
    <dgm:pt modelId="{F377A0A3-4465-4A6C-94CE-EE122002E5C5}" type="parTrans" cxnId="{56237D1B-A229-4B64-AEFF-B19E928F8AC6}">
      <dgm:prSet/>
      <dgm:spPr/>
      <dgm:t>
        <a:bodyPr/>
        <a:lstStyle/>
        <a:p>
          <a:endParaRPr lang="fr-FR"/>
        </a:p>
      </dgm:t>
    </dgm:pt>
    <dgm:pt modelId="{B062E841-A967-4573-9D56-A122AFCD1823}" type="sibTrans" cxnId="{56237D1B-A229-4B64-AEFF-B19E928F8AC6}">
      <dgm:prSet/>
      <dgm:spPr/>
      <dgm:t>
        <a:bodyPr/>
        <a:lstStyle/>
        <a:p>
          <a:endParaRPr lang="fr-FR"/>
        </a:p>
      </dgm:t>
    </dgm:pt>
    <dgm:pt modelId="{23E57C95-98B1-4778-93F5-8B4573445A27}">
      <dgm:prSet/>
      <dgm:spPr/>
      <dgm:t>
        <a:bodyPr/>
        <a:lstStyle/>
        <a:p>
          <a:pPr rtl="0"/>
          <a:r>
            <a:rPr lang="fr-FR" smtClean="0"/>
            <a:t>Les taxes</a:t>
          </a:r>
          <a:endParaRPr lang="fr-FR"/>
        </a:p>
      </dgm:t>
    </dgm:pt>
    <dgm:pt modelId="{EAA96926-0D29-4403-BDAA-D213D15E8CAB}" type="parTrans" cxnId="{612E9FD3-B6AC-4567-8B74-CBCD765960CE}">
      <dgm:prSet/>
      <dgm:spPr/>
      <dgm:t>
        <a:bodyPr/>
        <a:lstStyle/>
        <a:p>
          <a:endParaRPr lang="fr-FR"/>
        </a:p>
      </dgm:t>
    </dgm:pt>
    <dgm:pt modelId="{9DD920D9-72C0-4CA8-9F77-D36D13DF7E01}" type="sibTrans" cxnId="{612E9FD3-B6AC-4567-8B74-CBCD765960CE}">
      <dgm:prSet/>
      <dgm:spPr/>
      <dgm:t>
        <a:bodyPr/>
        <a:lstStyle/>
        <a:p>
          <a:endParaRPr lang="fr-FR"/>
        </a:p>
      </dgm:t>
    </dgm:pt>
    <dgm:pt modelId="{9F98977C-EAC9-471C-9716-9F6645981548}" type="pres">
      <dgm:prSet presAssocID="{B13F9448-8F27-4A70-B236-B2DDFE73AB2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001AE243-1FF3-435E-AE0F-FD26CFC71963}" type="pres">
      <dgm:prSet presAssocID="{7F9B3BFC-0B39-4C35-8E37-E447B80186D2}" presName="thickLine" presStyleLbl="alignNode1" presStyleIdx="0" presStyleCnt="8"/>
      <dgm:spPr/>
    </dgm:pt>
    <dgm:pt modelId="{83CFCDB3-1CC1-46E6-AFA3-CAD7C0C75DA4}" type="pres">
      <dgm:prSet presAssocID="{7F9B3BFC-0B39-4C35-8E37-E447B80186D2}" presName="horz1" presStyleCnt="0"/>
      <dgm:spPr/>
    </dgm:pt>
    <dgm:pt modelId="{A52542C3-7CC8-4445-BBC2-862293ADFA09}" type="pres">
      <dgm:prSet presAssocID="{7F9B3BFC-0B39-4C35-8E37-E447B80186D2}" presName="tx1" presStyleLbl="revTx" presStyleIdx="0" presStyleCnt="8"/>
      <dgm:spPr/>
      <dgm:t>
        <a:bodyPr/>
        <a:lstStyle/>
        <a:p>
          <a:endParaRPr lang="fr-FR"/>
        </a:p>
      </dgm:t>
    </dgm:pt>
    <dgm:pt modelId="{B75DAF63-C8CD-47EB-B527-92511154D1B9}" type="pres">
      <dgm:prSet presAssocID="{7F9B3BFC-0B39-4C35-8E37-E447B80186D2}" presName="vert1" presStyleCnt="0"/>
      <dgm:spPr/>
    </dgm:pt>
    <dgm:pt modelId="{2F3CA9FE-74C6-4451-9CBC-36141F3C1561}" type="pres">
      <dgm:prSet presAssocID="{B6795ACE-68FE-455D-9D0A-589A8DAE1D48}" presName="thickLine" presStyleLbl="alignNode1" presStyleIdx="1" presStyleCnt="8"/>
      <dgm:spPr/>
    </dgm:pt>
    <dgm:pt modelId="{8A08F62A-7760-4089-BC2E-B85FEB84CC70}" type="pres">
      <dgm:prSet presAssocID="{B6795ACE-68FE-455D-9D0A-589A8DAE1D48}" presName="horz1" presStyleCnt="0"/>
      <dgm:spPr/>
    </dgm:pt>
    <dgm:pt modelId="{6FCB313B-C82C-4F0F-9D00-621A4B71A277}" type="pres">
      <dgm:prSet presAssocID="{B6795ACE-68FE-455D-9D0A-589A8DAE1D48}" presName="tx1" presStyleLbl="revTx" presStyleIdx="1" presStyleCnt="8"/>
      <dgm:spPr/>
      <dgm:t>
        <a:bodyPr/>
        <a:lstStyle/>
        <a:p>
          <a:endParaRPr lang="fr-FR"/>
        </a:p>
      </dgm:t>
    </dgm:pt>
    <dgm:pt modelId="{FE43DB1A-B5B7-452C-B32A-097DC859CDE9}" type="pres">
      <dgm:prSet presAssocID="{B6795ACE-68FE-455D-9D0A-589A8DAE1D48}" presName="vert1" presStyleCnt="0"/>
      <dgm:spPr/>
    </dgm:pt>
    <dgm:pt modelId="{705A03FF-E0A5-40E9-94A7-2E1D87A912A8}" type="pres">
      <dgm:prSet presAssocID="{BB275D45-EAF8-49FF-94B7-1FA5DBBF4DBB}" presName="thickLine" presStyleLbl="alignNode1" presStyleIdx="2" presStyleCnt="8"/>
      <dgm:spPr/>
    </dgm:pt>
    <dgm:pt modelId="{3C5A87FA-478F-4D18-9DB8-CBADF22DDDE6}" type="pres">
      <dgm:prSet presAssocID="{BB275D45-EAF8-49FF-94B7-1FA5DBBF4DBB}" presName="horz1" presStyleCnt="0"/>
      <dgm:spPr/>
    </dgm:pt>
    <dgm:pt modelId="{11785086-0A19-4021-B235-22AF8D4EDB22}" type="pres">
      <dgm:prSet presAssocID="{BB275D45-EAF8-49FF-94B7-1FA5DBBF4DBB}" presName="tx1" presStyleLbl="revTx" presStyleIdx="2" presStyleCnt="8"/>
      <dgm:spPr/>
      <dgm:t>
        <a:bodyPr/>
        <a:lstStyle/>
        <a:p>
          <a:endParaRPr lang="fr-FR"/>
        </a:p>
      </dgm:t>
    </dgm:pt>
    <dgm:pt modelId="{6958B2CB-2921-4425-94BF-80F83F137933}" type="pres">
      <dgm:prSet presAssocID="{BB275D45-EAF8-49FF-94B7-1FA5DBBF4DBB}" presName="vert1" presStyleCnt="0"/>
      <dgm:spPr/>
    </dgm:pt>
    <dgm:pt modelId="{A2CA3F51-4EE4-42B2-9960-B1540465A810}" type="pres">
      <dgm:prSet presAssocID="{C63DEBD4-FA4A-4A8D-9BB3-3DA35779B25F}" presName="thickLine" presStyleLbl="alignNode1" presStyleIdx="3" presStyleCnt="8"/>
      <dgm:spPr/>
    </dgm:pt>
    <dgm:pt modelId="{2E23DC9C-1DC5-4AAC-ACC7-F06DE0071942}" type="pres">
      <dgm:prSet presAssocID="{C63DEBD4-FA4A-4A8D-9BB3-3DA35779B25F}" presName="horz1" presStyleCnt="0"/>
      <dgm:spPr/>
    </dgm:pt>
    <dgm:pt modelId="{5AEB1504-939D-445D-90A8-A6A65B152B83}" type="pres">
      <dgm:prSet presAssocID="{C63DEBD4-FA4A-4A8D-9BB3-3DA35779B25F}" presName="tx1" presStyleLbl="revTx" presStyleIdx="3" presStyleCnt="8"/>
      <dgm:spPr/>
      <dgm:t>
        <a:bodyPr/>
        <a:lstStyle/>
        <a:p>
          <a:endParaRPr lang="fr-FR"/>
        </a:p>
      </dgm:t>
    </dgm:pt>
    <dgm:pt modelId="{02201114-61B5-4406-A273-50E55EDCD279}" type="pres">
      <dgm:prSet presAssocID="{C63DEBD4-FA4A-4A8D-9BB3-3DA35779B25F}" presName="vert1" presStyleCnt="0"/>
      <dgm:spPr/>
    </dgm:pt>
    <dgm:pt modelId="{4255A084-D989-4C68-9EF1-C642B0D9631B}" type="pres">
      <dgm:prSet presAssocID="{B0249BDC-6236-4B14-9908-62B2C3BFD6CD}" presName="thickLine" presStyleLbl="alignNode1" presStyleIdx="4" presStyleCnt="8"/>
      <dgm:spPr/>
    </dgm:pt>
    <dgm:pt modelId="{105AE5D7-4A58-4A79-B4A1-2701E74AD5ED}" type="pres">
      <dgm:prSet presAssocID="{B0249BDC-6236-4B14-9908-62B2C3BFD6CD}" presName="horz1" presStyleCnt="0"/>
      <dgm:spPr/>
    </dgm:pt>
    <dgm:pt modelId="{7D60A438-1B87-4227-BC2A-DA6CD4E703AA}" type="pres">
      <dgm:prSet presAssocID="{B0249BDC-6236-4B14-9908-62B2C3BFD6CD}" presName="tx1" presStyleLbl="revTx" presStyleIdx="4" presStyleCnt="8"/>
      <dgm:spPr/>
      <dgm:t>
        <a:bodyPr/>
        <a:lstStyle/>
        <a:p>
          <a:endParaRPr lang="fr-FR"/>
        </a:p>
      </dgm:t>
    </dgm:pt>
    <dgm:pt modelId="{35DD37D3-5590-4A60-B50D-55D0D424BBA1}" type="pres">
      <dgm:prSet presAssocID="{B0249BDC-6236-4B14-9908-62B2C3BFD6CD}" presName="vert1" presStyleCnt="0"/>
      <dgm:spPr/>
    </dgm:pt>
    <dgm:pt modelId="{5BE34050-945E-4EFE-AC3B-F9EAD8F7D843}" type="pres">
      <dgm:prSet presAssocID="{0137EEE6-3F83-4F98-89B7-4A426679CA18}" presName="thickLine" presStyleLbl="alignNode1" presStyleIdx="5" presStyleCnt="8"/>
      <dgm:spPr/>
    </dgm:pt>
    <dgm:pt modelId="{00FB61B9-0964-4B10-86DA-D53D5351FC8B}" type="pres">
      <dgm:prSet presAssocID="{0137EEE6-3F83-4F98-89B7-4A426679CA18}" presName="horz1" presStyleCnt="0"/>
      <dgm:spPr/>
    </dgm:pt>
    <dgm:pt modelId="{5836271C-3D6D-437D-A627-05050EE6157F}" type="pres">
      <dgm:prSet presAssocID="{0137EEE6-3F83-4F98-89B7-4A426679CA18}" presName="tx1" presStyleLbl="revTx" presStyleIdx="5" presStyleCnt="8"/>
      <dgm:spPr/>
      <dgm:t>
        <a:bodyPr/>
        <a:lstStyle/>
        <a:p>
          <a:endParaRPr lang="fr-FR"/>
        </a:p>
      </dgm:t>
    </dgm:pt>
    <dgm:pt modelId="{D387CA4B-DADC-4F75-8EF5-441ECFF7E3BB}" type="pres">
      <dgm:prSet presAssocID="{0137EEE6-3F83-4F98-89B7-4A426679CA18}" presName="vert1" presStyleCnt="0"/>
      <dgm:spPr/>
    </dgm:pt>
    <dgm:pt modelId="{CF3E6025-5405-493E-86DA-08C057918F7A}" type="pres">
      <dgm:prSet presAssocID="{65E75B50-8FA0-4FAE-B427-1C5A5138C7DA}" presName="thickLine" presStyleLbl="alignNode1" presStyleIdx="6" presStyleCnt="8"/>
      <dgm:spPr/>
    </dgm:pt>
    <dgm:pt modelId="{C4F5BFC3-E06F-419C-8670-AF6B64ECD42D}" type="pres">
      <dgm:prSet presAssocID="{65E75B50-8FA0-4FAE-B427-1C5A5138C7DA}" presName="horz1" presStyleCnt="0"/>
      <dgm:spPr/>
    </dgm:pt>
    <dgm:pt modelId="{FD20C213-0833-4BED-BA61-0A801C2EC1B8}" type="pres">
      <dgm:prSet presAssocID="{65E75B50-8FA0-4FAE-B427-1C5A5138C7DA}" presName="tx1" presStyleLbl="revTx" presStyleIdx="6" presStyleCnt="8"/>
      <dgm:spPr/>
      <dgm:t>
        <a:bodyPr/>
        <a:lstStyle/>
        <a:p>
          <a:endParaRPr lang="fr-FR"/>
        </a:p>
      </dgm:t>
    </dgm:pt>
    <dgm:pt modelId="{7EB16AA7-00D9-46A4-AE04-305F74B8C36B}" type="pres">
      <dgm:prSet presAssocID="{65E75B50-8FA0-4FAE-B427-1C5A5138C7DA}" presName="vert1" presStyleCnt="0"/>
      <dgm:spPr/>
    </dgm:pt>
    <dgm:pt modelId="{9F0B5F8D-4786-4894-A28E-89DFA72015FC}" type="pres">
      <dgm:prSet presAssocID="{23E57C95-98B1-4778-93F5-8B4573445A27}" presName="thickLine" presStyleLbl="alignNode1" presStyleIdx="7" presStyleCnt="8"/>
      <dgm:spPr/>
    </dgm:pt>
    <dgm:pt modelId="{7AE7ADD7-C868-48B4-99CD-88D96E0BD7A4}" type="pres">
      <dgm:prSet presAssocID="{23E57C95-98B1-4778-93F5-8B4573445A27}" presName="horz1" presStyleCnt="0"/>
      <dgm:spPr/>
    </dgm:pt>
    <dgm:pt modelId="{330DEA52-E2EB-42BA-9626-D4B67ED4FB6A}" type="pres">
      <dgm:prSet presAssocID="{23E57C95-98B1-4778-93F5-8B4573445A27}" presName="tx1" presStyleLbl="revTx" presStyleIdx="7" presStyleCnt="8"/>
      <dgm:spPr/>
      <dgm:t>
        <a:bodyPr/>
        <a:lstStyle/>
        <a:p>
          <a:endParaRPr lang="fr-FR"/>
        </a:p>
      </dgm:t>
    </dgm:pt>
    <dgm:pt modelId="{C830526B-7D05-4ABE-985A-1D87860CBACB}" type="pres">
      <dgm:prSet presAssocID="{23E57C95-98B1-4778-93F5-8B4573445A27}" presName="vert1" presStyleCnt="0"/>
      <dgm:spPr/>
    </dgm:pt>
  </dgm:ptLst>
  <dgm:cxnLst>
    <dgm:cxn modelId="{F26A2404-1548-412E-A18D-617EBC8D231A}" type="presOf" srcId="{C63DEBD4-FA4A-4A8D-9BB3-3DA35779B25F}" destId="{5AEB1504-939D-445D-90A8-A6A65B152B83}" srcOrd="0" destOrd="0" presId="urn:microsoft.com/office/officeart/2008/layout/LinedList"/>
    <dgm:cxn modelId="{148867C1-C40E-4B66-B56F-9DA59F3DADDA}" srcId="{B13F9448-8F27-4A70-B236-B2DDFE73AB28}" destId="{7F9B3BFC-0B39-4C35-8E37-E447B80186D2}" srcOrd="0" destOrd="0" parTransId="{6D78F3DA-1A04-4753-BD30-F9178A474ECE}" sibTransId="{7B79F0A0-A581-4D97-9041-E820C6A72F32}"/>
    <dgm:cxn modelId="{E76434CC-EFA4-458E-9B8E-CA4B9EA22641}" type="presOf" srcId="{BB275D45-EAF8-49FF-94B7-1FA5DBBF4DBB}" destId="{11785086-0A19-4021-B235-22AF8D4EDB22}" srcOrd="0" destOrd="0" presId="urn:microsoft.com/office/officeart/2008/layout/LinedList"/>
    <dgm:cxn modelId="{E485386E-FDA8-44D0-B54A-6DAF9FFB0846}" type="presOf" srcId="{23E57C95-98B1-4778-93F5-8B4573445A27}" destId="{330DEA52-E2EB-42BA-9626-D4B67ED4FB6A}" srcOrd="0" destOrd="0" presId="urn:microsoft.com/office/officeart/2008/layout/LinedList"/>
    <dgm:cxn modelId="{E220E533-DEA0-493A-B71C-99A5A0D84D5E}" type="presOf" srcId="{B6795ACE-68FE-455D-9D0A-589A8DAE1D48}" destId="{6FCB313B-C82C-4F0F-9D00-621A4B71A277}" srcOrd="0" destOrd="0" presId="urn:microsoft.com/office/officeart/2008/layout/LinedList"/>
    <dgm:cxn modelId="{0A690B09-DDEC-4478-B033-E73AD57366CA}" type="presOf" srcId="{7F9B3BFC-0B39-4C35-8E37-E447B80186D2}" destId="{A52542C3-7CC8-4445-BBC2-862293ADFA09}" srcOrd="0" destOrd="0" presId="urn:microsoft.com/office/officeart/2008/layout/LinedList"/>
    <dgm:cxn modelId="{4A882B9A-DB61-4303-9C20-5FFC2645E830}" srcId="{B13F9448-8F27-4A70-B236-B2DDFE73AB28}" destId="{BB275D45-EAF8-49FF-94B7-1FA5DBBF4DBB}" srcOrd="2" destOrd="0" parTransId="{875F51C5-0CBF-4086-9CFC-E8D2518652E7}" sibTransId="{F14B2D14-A9FD-456F-A81B-8F7FE9ACA173}"/>
    <dgm:cxn modelId="{612E9FD3-B6AC-4567-8B74-CBCD765960CE}" srcId="{B13F9448-8F27-4A70-B236-B2DDFE73AB28}" destId="{23E57C95-98B1-4778-93F5-8B4573445A27}" srcOrd="7" destOrd="0" parTransId="{EAA96926-0D29-4403-BDAA-D213D15E8CAB}" sibTransId="{9DD920D9-72C0-4CA8-9F77-D36D13DF7E01}"/>
    <dgm:cxn modelId="{6195DB18-75B6-432F-B0F6-CF2F94E6777B}" type="presOf" srcId="{B13F9448-8F27-4A70-B236-B2DDFE73AB28}" destId="{9F98977C-EAC9-471C-9716-9F6645981548}" srcOrd="0" destOrd="0" presId="urn:microsoft.com/office/officeart/2008/layout/LinedList"/>
    <dgm:cxn modelId="{6B92D9FF-6BBD-40A7-A39B-E9CEB035F3E3}" srcId="{B13F9448-8F27-4A70-B236-B2DDFE73AB28}" destId="{C63DEBD4-FA4A-4A8D-9BB3-3DA35779B25F}" srcOrd="3" destOrd="0" parTransId="{110E8448-C46C-4143-847E-FB3D36CA8DB0}" sibTransId="{33BF403C-6634-4DDD-A36C-6B6F47F46743}"/>
    <dgm:cxn modelId="{1EAFD460-2CBD-4113-BDBA-8613F6DB7663}" type="presOf" srcId="{65E75B50-8FA0-4FAE-B427-1C5A5138C7DA}" destId="{FD20C213-0833-4BED-BA61-0A801C2EC1B8}" srcOrd="0" destOrd="0" presId="urn:microsoft.com/office/officeart/2008/layout/LinedList"/>
    <dgm:cxn modelId="{B8EB22C8-7237-469B-AC5F-75ECFE869AE2}" type="presOf" srcId="{0137EEE6-3F83-4F98-89B7-4A426679CA18}" destId="{5836271C-3D6D-437D-A627-05050EE6157F}" srcOrd="0" destOrd="0" presId="urn:microsoft.com/office/officeart/2008/layout/LinedList"/>
    <dgm:cxn modelId="{7C94A746-8CF4-455D-905E-6E4ABD86F495}" srcId="{B13F9448-8F27-4A70-B236-B2DDFE73AB28}" destId="{0137EEE6-3F83-4F98-89B7-4A426679CA18}" srcOrd="5" destOrd="0" parTransId="{07F91FBA-A732-4718-A40B-421278486F5A}" sibTransId="{8E57AA1C-CFFD-45AA-AB85-B97797CC8BF0}"/>
    <dgm:cxn modelId="{C89CCC0C-B3CB-47E4-B1BA-DBE777F2B98D}" srcId="{B13F9448-8F27-4A70-B236-B2DDFE73AB28}" destId="{B0249BDC-6236-4B14-9908-62B2C3BFD6CD}" srcOrd="4" destOrd="0" parTransId="{912841B6-C882-445F-885A-3D55DAAF2C09}" sibTransId="{7B8AB119-8CE5-409C-AF3B-844BC232DBE4}"/>
    <dgm:cxn modelId="{56237D1B-A229-4B64-AEFF-B19E928F8AC6}" srcId="{B13F9448-8F27-4A70-B236-B2DDFE73AB28}" destId="{65E75B50-8FA0-4FAE-B427-1C5A5138C7DA}" srcOrd="6" destOrd="0" parTransId="{F377A0A3-4465-4A6C-94CE-EE122002E5C5}" sibTransId="{B062E841-A967-4573-9D56-A122AFCD1823}"/>
    <dgm:cxn modelId="{BFC0F9D3-43C5-43D4-96B3-3457E5BD4360}" type="presOf" srcId="{B0249BDC-6236-4B14-9908-62B2C3BFD6CD}" destId="{7D60A438-1B87-4227-BC2A-DA6CD4E703AA}" srcOrd="0" destOrd="0" presId="urn:microsoft.com/office/officeart/2008/layout/LinedList"/>
    <dgm:cxn modelId="{25D941E0-5AA1-493D-9DC9-9E8A71F89C74}" srcId="{B13F9448-8F27-4A70-B236-B2DDFE73AB28}" destId="{B6795ACE-68FE-455D-9D0A-589A8DAE1D48}" srcOrd="1" destOrd="0" parTransId="{11887A37-4EF5-4F54-BC08-5439CD51F5EF}" sibTransId="{C44653DE-D988-4350-B4B6-08C7B05ADE3C}"/>
    <dgm:cxn modelId="{71AE49D2-953D-4479-860B-76B1099D740F}" type="presParOf" srcId="{9F98977C-EAC9-471C-9716-9F6645981548}" destId="{001AE243-1FF3-435E-AE0F-FD26CFC71963}" srcOrd="0" destOrd="0" presId="urn:microsoft.com/office/officeart/2008/layout/LinedList"/>
    <dgm:cxn modelId="{6D95F04A-712C-46CC-B2DB-0125A7869DBA}" type="presParOf" srcId="{9F98977C-EAC9-471C-9716-9F6645981548}" destId="{83CFCDB3-1CC1-46E6-AFA3-CAD7C0C75DA4}" srcOrd="1" destOrd="0" presId="urn:microsoft.com/office/officeart/2008/layout/LinedList"/>
    <dgm:cxn modelId="{DA1C0ADE-1DFF-4215-8428-FBCCBAADD372}" type="presParOf" srcId="{83CFCDB3-1CC1-46E6-AFA3-CAD7C0C75DA4}" destId="{A52542C3-7CC8-4445-BBC2-862293ADFA09}" srcOrd="0" destOrd="0" presId="urn:microsoft.com/office/officeart/2008/layout/LinedList"/>
    <dgm:cxn modelId="{E4E1372F-7FC5-401E-9CD1-E0D4E984EB31}" type="presParOf" srcId="{83CFCDB3-1CC1-46E6-AFA3-CAD7C0C75DA4}" destId="{B75DAF63-C8CD-47EB-B527-92511154D1B9}" srcOrd="1" destOrd="0" presId="urn:microsoft.com/office/officeart/2008/layout/LinedList"/>
    <dgm:cxn modelId="{59A3702C-33C3-4AF2-8E10-AF9C6BF3F3EB}" type="presParOf" srcId="{9F98977C-EAC9-471C-9716-9F6645981548}" destId="{2F3CA9FE-74C6-4451-9CBC-36141F3C1561}" srcOrd="2" destOrd="0" presId="urn:microsoft.com/office/officeart/2008/layout/LinedList"/>
    <dgm:cxn modelId="{2686117E-B173-430B-B289-BF4B385435D8}" type="presParOf" srcId="{9F98977C-EAC9-471C-9716-9F6645981548}" destId="{8A08F62A-7760-4089-BC2E-B85FEB84CC70}" srcOrd="3" destOrd="0" presId="urn:microsoft.com/office/officeart/2008/layout/LinedList"/>
    <dgm:cxn modelId="{3A62E067-A459-46D4-BA2A-D68F45A0DC1E}" type="presParOf" srcId="{8A08F62A-7760-4089-BC2E-B85FEB84CC70}" destId="{6FCB313B-C82C-4F0F-9D00-621A4B71A277}" srcOrd="0" destOrd="0" presId="urn:microsoft.com/office/officeart/2008/layout/LinedList"/>
    <dgm:cxn modelId="{F13587BD-C4BF-47C9-B352-EB8D9801A196}" type="presParOf" srcId="{8A08F62A-7760-4089-BC2E-B85FEB84CC70}" destId="{FE43DB1A-B5B7-452C-B32A-097DC859CDE9}" srcOrd="1" destOrd="0" presId="urn:microsoft.com/office/officeart/2008/layout/LinedList"/>
    <dgm:cxn modelId="{4B037161-EBC0-46D2-A88D-D856478565D1}" type="presParOf" srcId="{9F98977C-EAC9-471C-9716-9F6645981548}" destId="{705A03FF-E0A5-40E9-94A7-2E1D87A912A8}" srcOrd="4" destOrd="0" presId="urn:microsoft.com/office/officeart/2008/layout/LinedList"/>
    <dgm:cxn modelId="{71F0B111-11F0-4865-B9B9-3B5101898DFA}" type="presParOf" srcId="{9F98977C-EAC9-471C-9716-9F6645981548}" destId="{3C5A87FA-478F-4D18-9DB8-CBADF22DDDE6}" srcOrd="5" destOrd="0" presId="urn:microsoft.com/office/officeart/2008/layout/LinedList"/>
    <dgm:cxn modelId="{93958C0A-2634-472B-93DE-51BA5A20CCE0}" type="presParOf" srcId="{3C5A87FA-478F-4D18-9DB8-CBADF22DDDE6}" destId="{11785086-0A19-4021-B235-22AF8D4EDB22}" srcOrd="0" destOrd="0" presId="urn:microsoft.com/office/officeart/2008/layout/LinedList"/>
    <dgm:cxn modelId="{06CA6AD3-31E1-43F3-9AA8-B47DC679E82B}" type="presParOf" srcId="{3C5A87FA-478F-4D18-9DB8-CBADF22DDDE6}" destId="{6958B2CB-2921-4425-94BF-80F83F137933}" srcOrd="1" destOrd="0" presId="urn:microsoft.com/office/officeart/2008/layout/LinedList"/>
    <dgm:cxn modelId="{49977503-BD22-4C64-A438-112DFE6EDFAC}" type="presParOf" srcId="{9F98977C-EAC9-471C-9716-9F6645981548}" destId="{A2CA3F51-4EE4-42B2-9960-B1540465A810}" srcOrd="6" destOrd="0" presId="urn:microsoft.com/office/officeart/2008/layout/LinedList"/>
    <dgm:cxn modelId="{8C78B11F-4B1F-469E-9042-4DFC268BB66E}" type="presParOf" srcId="{9F98977C-EAC9-471C-9716-9F6645981548}" destId="{2E23DC9C-1DC5-4AAC-ACC7-F06DE0071942}" srcOrd="7" destOrd="0" presId="urn:microsoft.com/office/officeart/2008/layout/LinedList"/>
    <dgm:cxn modelId="{775EB9DC-D0D0-44B5-9579-A056B9703D9F}" type="presParOf" srcId="{2E23DC9C-1DC5-4AAC-ACC7-F06DE0071942}" destId="{5AEB1504-939D-445D-90A8-A6A65B152B83}" srcOrd="0" destOrd="0" presId="urn:microsoft.com/office/officeart/2008/layout/LinedList"/>
    <dgm:cxn modelId="{3051CAA4-5BE3-40AA-86F2-3F31A518C3F9}" type="presParOf" srcId="{2E23DC9C-1DC5-4AAC-ACC7-F06DE0071942}" destId="{02201114-61B5-4406-A273-50E55EDCD279}" srcOrd="1" destOrd="0" presId="urn:microsoft.com/office/officeart/2008/layout/LinedList"/>
    <dgm:cxn modelId="{EB112C91-318A-439C-82F1-26C6081F4A5E}" type="presParOf" srcId="{9F98977C-EAC9-471C-9716-9F6645981548}" destId="{4255A084-D989-4C68-9EF1-C642B0D9631B}" srcOrd="8" destOrd="0" presId="urn:microsoft.com/office/officeart/2008/layout/LinedList"/>
    <dgm:cxn modelId="{192E54EE-8A66-4322-8BDC-66DC175418C1}" type="presParOf" srcId="{9F98977C-EAC9-471C-9716-9F6645981548}" destId="{105AE5D7-4A58-4A79-B4A1-2701E74AD5ED}" srcOrd="9" destOrd="0" presId="urn:microsoft.com/office/officeart/2008/layout/LinedList"/>
    <dgm:cxn modelId="{6EF80C3D-D71A-415D-8819-874315C64AE6}" type="presParOf" srcId="{105AE5D7-4A58-4A79-B4A1-2701E74AD5ED}" destId="{7D60A438-1B87-4227-BC2A-DA6CD4E703AA}" srcOrd="0" destOrd="0" presId="urn:microsoft.com/office/officeart/2008/layout/LinedList"/>
    <dgm:cxn modelId="{06C83282-C3C5-4447-9805-D5FA91179C11}" type="presParOf" srcId="{105AE5D7-4A58-4A79-B4A1-2701E74AD5ED}" destId="{35DD37D3-5590-4A60-B50D-55D0D424BBA1}" srcOrd="1" destOrd="0" presId="urn:microsoft.com/office/officeart/2008/layout/LinedList"/>
    <dgm:cxn modelId="{26875EB8-198F-4D8E-843E-902ADED3313E}" type="presParOf" srcId="{9F98977C-EAC9-471C-9716-9F6645981548}" destId="{5BE34050-945E-4EFE-AC3B-F9EAD8F7D843}" srcOrd="10" destOrd="0" presId="urn:microsoft.com/office/officeart/2008/layout/LinedList"/>
    <dgm:cxn modelId="{75F37861-584E-4095-BC11-3A5F2344CA9C}" type="presParOf" srcId="{9F98977C-EAC9-471C-9716-9F6645981548}" destId="{00FB61B9-0964-4B10-86DA-D53D5351FC8B}" srcOrd="11" destOrd="0" presId="urn:microsoft.com/office/officeart/2008/layout/LinedList"/>
    <dgm:cxn modelId="{F1ED7170-55A6-4193-BE55-D7FC17221D93}" type="presParOf" srcId="{00FB61B9-0964-4B10-86DA-D53D5351FC8B}" destId="{5836271C-3D6D-437D-A627-05050EE6157F}" srcOrd="0" destOrd="0" presId="urn:microsoft.com/office/officeart/2008/layout/LinedList"/>
    <dgm:cxn modelId="{EC97F638-6E88-48F7-BCB9-4C916A17AD20}" type="presParOf" srcId="{00FB61B9-0964-4B10-86DA-D53D5351FC8B}" destId="{D387CA4B-DADC-4F75-8EF5-441ECFF7E3BB}" srcOrd="1" destOrd="0" presId="urn:microsoft.com/office/officeart/2008/layout/LinedList"/>
    <dgm:cxn modelId="{01276D49-2674-4A78-B92C-121CD66D117D}" type="presParOf" srcId="{9F98977C-EAC9-471C-9716-9F6645981548}" destId="{CF3E6025-5405-493E-86DA-08C057918F7A}" srcOrd="12" destOrd="0" presId="urn:microsoft.com/office/officeart/2008/layout/LinedList"/>
    <dgm:cxn modelId="{C2AD4E14-5A87-4AF0-835B-A769ED4375CF}" type="presParOf" srcId="{9F98977C-EAC9-471C-9716-9F6645981548}" destId="{C4F5BFC3-E06F-419C-8670-AF6B64ECD42D}" srcOrd="13" destOrd="0" presId="urn:microsoft.com/office/officeart/2008/layout/LinedList"/>
    <dgm:cxn modelId="{74528C7D-2053-4AC7-9619-E83FC7004DD7}" type="presParOf" srcId="{C4F5BFC3-E06F-419C-8670-AF6B64ECD42D}" destId="{FD20C213-0833-4BED-BA61-0A801C2EC1B8}" srcOrd="0" destOrd="0" presId="urn:microsoft.com/office/officeart/2008/layout/LinedList"/>
    <dgm:cxn modelId="{163B0D27-59D4-4FF9-826A-532FC8DDAF9C}" type="presParOf" srcId="{C4F5BFC3-E06F-419C-8670-AF6B64ECD42D}" destId="{7EB16AA7-00D9-46A4-AE04-305F74B8C36B}" srcOrd="1" destOrd="0" presId="urn:microsoft.com/office/officeart/2008/layout/LinedList"/>
    <dgm:cxn modelId="{A2D59022-5FB6-4AD6-8E0D-481BCECB3615}" type="presParOf" srcId="{9F98977C-EAC9-471C-9716-9F6645981548}" destId="{9F0B5F8D-4786-4894-A28E-89DFA72015FC}" srcOrd="14" destOrd="0" presId="urn:microsoft.com/office/officeart/2008/layout/LinedList"/>
    <dgm:cxn modelId="{738F99BE-1935-4414-9560-9508E9CDF221}" type="presParOf" srcId="{9F98977C-EAC9-471C-9716-9F6645981548}" destId="{7AE7ADD7-C868-48B4-99CD-88D96E0BD7A4}" srcOrd="15" destOrd="0" presId="urn:microsoft.com/office/officeart/2008/layout/LinedList"/>
    <dgm:cxn modelId="{20D270D8-F756-4A83-8899-7D540C1EFB5D}" type="presParOf" srcId="{7AE7ADD7-C868-48B4-99CD-88D96E0BD7A4}" destId="{330DEA52-E2EB-42BA-9626-D4B67ED4FB6A}" srcOrd="0" destOrd="0" presId="urn:microsoft.com/office/officeart/2008/layout/LinedList"/>
    <dgm:cxn modelId="{3B29BB95-8B26-49F9-A6FA-F1CBF5F97945}" type="presParOf" srcId="{7AE7ADD7-C868-48B4-99CD-88D96E0BD7A4}" destId="{C830526B-7D05-4ABE-985A-1D87860CBACB}" srcOrd="1" destOrd="0" presId="urn:microsoft.com/office/officeart/2008/layout/LinedList"/>
  </dgm:cxnLst>
  <dgm:bg>
    <a:effectLst>
      <a:glow rad="228600">
        <a:schemeClr val="accent5">
          <a:satMod val="175000"/>
          <a:alpha val="40000"/>
        </a:schemeClr>
      </a:glow>
      <a:outerShdw blurRad="50800" dist="38100" dir="8100000" algn="t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6A3DCA-494F-4ECE-9532-D49AA1258AB1}">
      <dsp:nvSpPr>
        <dsp:cNvPr id="0" name=""/>
        <dsp:cNvSpPr/>
      </dsp:nvSpPr>
      <dsp:spPr>
        <a:xfrm>
          <a:off x="0" y="13534"/>
          <a:ext cx="723301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Enregistrer convenablement une article</a:t>
          </a:r>
          <a:endParaRPr lang="fr-FR" sz="2400" kern="1200" dirty="0"/>
        </a:p>
      </dsp:txBody>
      <dsp:txXfrm>
        <a:off x="28100" y="41634"/>
        <a:ext cx="7176810" cy="519439"/>
      </dsp:txXfrm>
    </dsp:sp>
    <dsp:sp modelId="{509F740A-3C61-455D-9523-4974B46652DD}">
      <dsp:nvSpPr>
        <dsp:cNvPr id="0" name=""/>
        <dsp:cNvSpPr/>
      </dsp:nvSpPr>
      <dsp:spPr>
        <a:xfrm>
          <a:off x="0" y="658294"/>
          <a:ext cx="723301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Gérer plusieurs unités de stockage</a:t>
          </a:r>
          <a:endParaRPr lang="fr-FR" sz="2400" kern="1200" dirty="0"/>
        </a:p>
      </dsp:txBody>
      <dsp:txXfrm>
        <a:off x="28100" y="686394"/>
        <a:ext cx="7176810" cy="519439"/>
      </dsp:txXfrm>
    </dsp:sp>
    <dsp:sp modelId="{4B5D18B3-8463-4F72-95B5-772C8FF9B9E1}">
      <dsp:nvSpPr>
        <dsp:cNvPr id="0" name=""/>
        <dsp:cNvSpPr/>
      </dsp:nvSpPr>
      <dsp:spPr>
        <a:xfrm>
          <a:off x="0" y="1303054"/>
          <a:ext cx="723301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Activer/Désactiver le suivi des stocks</a:t>
          </a:r>
          <a:endParaRPr lang="fr-FR" sz="2400" kern="1200" dirty="0"/>
        </a:p>
      </dsp:txBody>
      <dsp:txXfrm>
        <a:off x="28100" y="1331154"/>
        <a:ext cx="7176810" cy="519439"/>
      </dsp:txXfrm>
    </dsp:sp>
    <dsp:sp modelId="{10E970B0-5EE2-4624-9E46-37195B8C2B11}">
      <dsp:nvSpPr>
        <dsp:cNvPr id="0" name=""/>
        <dsp:cNvSpPr/>
      </dsp:nvSpPr>
      <dsp:spPr>
        <a:xfrm>
          <a:off x="0" y="1947814"/>
          <a:ext cx="723301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dirty="0" smtClean="0"/>
            <a:t>Activer la gestion par lot</a:t>
          </a:r>
          <a:endParaRPr lang="fr-FR" sz="2400" b="0" kern="1200" dirty="0"/>
        </a:p>
      </dsp:txBody>
      <dsp:txXfrm>
        <a:off x="28100" y="1975914"/>
        <a:ext cx="7176810" cy="519439"/>
      </dsp:txXfrm>
    </dsp:sp>
    <dsp:sp modelId="{0F5F508F-262F-4EA6-9621-D8976C7539E3}">
      <dsp:nvSpPr>
        <dsp:cNvPr id="0" name=""/>
        <dsp:cNvSpPr/>
      </dsp:nvSpPr>
      <dsp:spPr>
        <a:xfrm>
          <a:off x="0" y="2592574"/>
          <a:ext cx="723301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Paramétrer les taxes</a:t>
          </a:r>
          <a:endParaRPr lang="fr-FR" sz="2400" kern="1200" dirty="0"/>
        </a:p>
      </dsp:txBody>
      <dsp:txXfrm>
        <a:off x="28100" y="2620674"/>
        <a:ext cx="7176810" cy="519439"/>
      </dsp:txXfrm>
    </dsp:sp>
    <dsp:sp modelId="{C0FBF37F-676B-4246-8533-79369FBD0E27}">
      <dsp:nvSpPr>
        <dsp:cNvPr id="0" name=""/>
        <dsp:cNvSpPr/>
      </dsp:nvSpPr>
      <dsp:spPr>
        <a:xfrm>
          <a:off x="0" y="3237334"/>
          <a:ext cx="723301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Maitriser le prix moyen pondéré</a:t>
          </a:r>
          <a:endParaRPr lang="fr-FR" sz="2400" kern="1200" dirty="0"/>
        </a:p>
      </dsp:txBody>
      <dsp:txXfrm>
        <a:off x="28100" y="3265434"/>
        <a:ext cx="7176810" cy="519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0CF982-6AD5-4F47-994C-0D8318CE8960}">
      <dsp:nvSpPr>
        <dsp:cNvPr id="0" name=""/>
        <dsp:cNvSpPr/>
      </dsp:nvSpPr>
      <dsp:spPr>
        <a:xfrm>
          <a:off x="0" y="490627"/>
          <a:ext cx="723301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smtClean="0"/>
            <a:t>Fixer le prix en fonction du point de vente</a:t>
          </a:r>
          <a:endParaRPr lang="fr-FR" sz="2000" kern="1200" dirty="0"/>
        </a:p>
      </dsp:txBody>
      <dsp:txXfrm>
        <a:off x="23417" y="514044"/>
        <a:ext cx="7186176" cy="432866"/>
      </dsp:txXfrm>
    </dsp:sp>
    <dsp:sp modelId="{4DAC8F86-BA07-4D38-9130-81395BA77A8F}">
      <dsp:nvSpPr>
        <dsp:cNvPr id="0" name=""/>
        <dsp:cNvSpPr/>
      </dsp:nvSpPr>
      <dsp:spPr>
        <a:xfrm>
          <a:off x="0" y="1027927"/>
          <a:ext cx="723301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Fixer les prix limites (Prix minimum de vente, Marge minimale, etc.)</a:t>
          </a:r>
          <a:endParaRPr lang="fr-FR" sz="2000" kern="1200" dirty="0"/>
        </a:p>
      </dsp:txBody>
      <dsp:txXfrm>
        <a:off x="23417" y="1051344"/>
        <a:ext cx="7186176" cy="432866"/>
      </dsp:txXfrm>
    </dsp:sp>
    <dsp:sp modelId="{74B6C3D8-593F-4F5E-BE2F-6CD739BE54DB}">
      <dsp:nvSpPr>
        <dsp:cNvPr id="0" name=""/>
        <dsp:cNvSpPr/>
      </dsp:nvSpPr>
      <dsp:spPr>
        <a:xfrm>
          <a:off x="0" y="1565227"/>
          <a:ext cx="723301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Mettre un article en promotion</a:t>
          </a:r>
          <a:endParaRPr lang="fr-FR" sz="2000" kern="1200" dirty="0"/>
        </a:p>
      </dsp:txBody>
      <dsp:txXfrm>
        <a:off x="23417" y="1588644"/>
        <a:ext cx="7186176" cy="432866"/>
      </dsp:txXfrm>
    </dsp:sp>
    <dsp:sp modelId="{3E32B417-80F9-4DB8-AC99-0880814343AD}">
      <dsp:nvSpPr>
        <dsp:cNvPr id="0" name=""/>
        <dsp:cNvSpPr/>
      </dsp:nvSpPr>
      <dsp:spPr>
        <a:xfrm>
          <a:off x="0" y="2102527"/>
          <a:ext cx="723301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Comptes de comptabilisation</a:t>
          </a:r>
          <a:endParaRPr lang="fr-FR" sz="2000" kern="1200" dirty="0"/>
        </a:p>
      </dsp:txBody>
      <dsp:txXfrm>
        <a:off x="23417" y="2125944"/>
        <a:ext cx="7186176" cy="432866"/>
      </dsp:txXfrm>
    </dsp:sp>
    <dsp:sp modelId="{4356194C-922A-4111-9D07-5CA5FE8A15DB}">
      <dsp:nvSpPr>
        <dsp:cNvPr id="0" name=""/>
        <dsp:cNvSpPr/>
      </dsp:nvSpPr>
      <dsp:spPr>
        <a:xfrm>
          <a:off x="0" y="2639827"/>
          <a:ext cx="723301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Codes barres</a:t>
          </a:r>
          <a:endParaRPr lang="fr-FR" sz="2000" kern="1200" dirty="0"/>
        </a:p>
      </dsp:txBody>
      <dsp:txXfrm>
        <a:off x="23417" y="2663244"/>
        <a:ext cx="7186176" cy="432866"/>
      </dsp:txXfrm>
    </dsp:sp>
    <dsp:sp modelId="{E13200AD-B676-4DBC-9885-7745009844DC}">
      <dsp:nvSpPr>
        <dsp:cNvPr id="0" name=""/>
        <dsp:cNvSpPr/>
      </dsp:nvSpPr>
      <dsp:spPr>
        <a:xfrm>
          <a:off x="0" y="3177127"/>
          <a:ext cx="723301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Générer les étiquettes</a:t>
          </a:r>
          <a:endParaRPr lang="fr-FR" sz="2000" kern="1200" dirty="0"/>
        </a:p>
      </dsp:txBody>
      <dsp:txXfrm>
        <a:off x="23417" y="3200544"/>
        <a:ext cx="7186176" cy="432866"/>
      </dsp:txXfrm>
    </dsp:sp>
    <dsp:sp modelId="{90489C7E-3800-4AAA-B253-1A4DD5CBF183}">
      <dsp:nvSpPr>
        <dsp:cNvPr id="0" name=""/>
        <dsp:cNvSpPr/>
      </dsp:nvSpPr>
      <dsp:spPr>
        <a:xfrm>
          <a:off x="0" y="3714427"/>
          <a:ext cx="723301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L’état de Synthèse de production</a:t>
          </a:r>
          <a:endParaRPr lang="fr-FR" sz="2000" kern="1200" dirty="0"/>
        </a:p>
      </dsp:txBody>
      <dsp:txXfrm>
        <a:off x="23417" y="3737844"/>
        <a:ext cx="7186176" cy="432866"/>
      </dsp:txXfrm>
    </dsp:sp>
    <dsp:sp modelId="{C7003EAD-EAB1-4103-A960-04FBB0A34AEB}">
      <dsp:nvSpPr>
        <dsp:cNvPr id="0" name=""/>
        <dsp:cNvSpPr/>
      </dsp:nvSpPr>
      <dsp:spPr>
        <a:xfrm>
          <a:off x="0" y="4251727"/>
          <a:ext cx="723301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L’état des marges</a:t>
          </a:r>
          <a:endParaRPr lang="fr-FR" sz="2000" kern="1200" dirty="0"/>
        </a:p>
      </dsp:txBody>
      <dsp:txXfrm>
        <a:off x="23417" y="4275144"/>
        <a:ext cx="7186176" cy="432866"/>
      </dsp:txXfrm>
    </dsp:sp>
    <dsp:sp modelId="{FF0AFD22-622F-4048-89D3-B38E810A6529}">
      <dsp:nvSpPr>
        <dsp:cNvPr id="0" name=""/>
        <dsp:cNvSpPr/>
      </dsp:nvSpPr>
      <dsp:spPr>
        <a:xfrm>
          <a:off x="0" y="4789027"/>
          <a:ext cx="723301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Le journal de vente</a:t>
          </a:r>
          <a:endParaRPr lang="fr-FR" sz="2000" kern="1200"/>
        </a:p>
      </dsp:txBody>
      <dsp:txXfrm>
        <a:off x="23417" y="4812444"/>
        <a:ext cx="7186176" cy="4328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84857-54EC-4927-9D97-C5EF34DD8343}">
      <dsp:nvSpPr>
        <dsp:cNvPr id="0" name=""/>
        <dsp:cNvSpPr/>
      </dsp:nvSpPr>
      <dsp:spPr>
        <a:xfrm>
          <a:off x="1779" y="0"/>
          <a:ext cx="3640393" cy="3693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b="1" kern="1200" smtClean="0"/>
            <a:t>Prérequis</a:t>
          </a:r>
          <a:endParaRPr lang="fr-FR" sz="2200" kern="1200"/>
        </a:p>
      </dsp:txBody>
      <dsp:txXfrm>
        <a:off x="186445" y="0"/>
        <a:ext cx="3271061" cy="3693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AE243-1FF3-435E-AE0F-FD26CFC71963}">
      <dsp:nvSpPr>
        <dsp:cNvPr id="0" name=""/>
        <dsp:cNvSpPr/>
      </dsp:nvSpPr>
      <dsp:spPr>
        <a:xfrm>
          <a:off x="0" y="0"/>
          <a:ext cx="63126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542C3-7CC8-4445-BBC2-862293ADFA09}">
      <dsp:nvSpPr>
        <dsp:cNvPr id="0" name=""/>
        <dsp:cNvSpPr/>
      </dsp:nvSpPr>
      <dsp:spPr>
        <a:xfrm>
          <a:off x="0" y="0"/>
          <a:ext cx="6312625" cy="288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smtClean="0"/>
            <a:t>Les familles d’articles</a:t>
          </a:r>
          <a:endParaRPr lang="fr-FR" sz="1300" kern="1200"/>
        </a:p>
      </dsp:txBody>
      <dsp:txXfrm>
        <a:off x="0" y="0"/>
        <a:ext cx="6312625" cy="288540"/>
      </dsp:txXfrm>
    </dsp:sp>
    <dsp:sp modelId="{2F3CA9FE-74C6-4451-9CBC-36141F3C1561}">
      <dsp:nvSpPr>
        <dsp:cNvPr id="0" name=""/>
        <dsp:cNvSpPr/>
      </dsp:nvSpPr>
      <dsp:spPr>
        <a:xfrm>
          <a:off x="0" y="288540"/>
          <a:ext cx="63126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CB313B-C82C-4F0F-9D00-621A4B71A277}">
      <dsp:nvSpPr>
        <dsp:cNvPr id="0" name=""/>
        <dsp:cNvSpPr/>
      </dsp:nvSpPr>
      <dsp:spPr>
        <a:xfrm>
          <a:off x="0" y="288540"/>
          <a:ext cx="6312625" cy="288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smtClean="0"/>
            <a:t>Les classes statistiques</a:t>
          </a:r>
          <a:endParaRPr lang="fr-FR" sz="1300" kern="1200"/>
        </a:p>
      </dsp:txBody>
      <dsp:txXfrm>
        <a:off x="0" y="288540"/>
        <a:ext cx="6312625" cy="288540"/>
      </dsp:txXfrm>
    </dsp:sp>
    <dsp:sp modelId="{705A03FF-E0A5-40E9-94A7-2E1D87A912A8}">
      <dsp:nvSpPr>
        <dsp:cNvPr id="0" name=""/>
        <dsp:cNvSpPr/>
      </dsp:nvSpPr>
      <dsp:spPr>
        <a:xfrm>
          <a:off x="0" y="577080"/>
          <a:ext cx="63126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785086-0A19-4021-B235-22AF8D4EDB22}">
      <dsp:nvSpPr>
        <dsp:cNvPr id="0" name=""/>
        <dsp:cNvSpPr/>
      </dsp:nvSpPr>
      <dsp:spPr>
        <a:xfrm>
          <a:off x="0" y="577081"/>
          <a:ext cx="6312625" cy="288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smtClean="0"/>
            <a:t>Les groupes d’articles</a:t>
          </a:r>
          <a:endParaRPr lang="fr-FR" sz="1300" kern="1200"/>
        </a:p>
      </dsp:txBody>
      <dsp:txXfrm>
        <a:off x="0" y="577081"/>
        <a:ext cx="6312625" cy="288540"/>
      </dsp:txXfrm>
    </dsp:sp>
    <dsp:sp modelId="{A2CA3F51-4EE4-42B2-9960-B1540465A810}">
      <dsp:nvSpPr>
        <dsp:cNvPr id="0" name=""/>
        <dsp:cNvSpPr/>
      </dsp:nvSpPr>
      <dsp:spPr>
        <a:xfrm>
          <a:off x="0" y="865621"/>
          <a:ext cx="63126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EB1504-939D-445D-90A8-A6A65B152B83}">
      <dsp:nvSpPr>
        <dsp:cNvPr id="0" name=""/>
        <dsp:cNvSpPr/>
      </dsp:nvSpPr>
      <dsp:spPr>
        <a:xfrm>
          <a:off x="0" y="865621"/>
          <a:ext cx="6312625" cy="288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smtClean="0"/>
            <a:t>Les unités de stockages</a:t>
          </a:r>
          <a:endParaRPr lang="fr-FR" sz="1300" kern="1200"/>
        </a:p>
      </dsp:txBody>
      <dsp:txXfrm>
        <a:off x="0" y="865621"/>
        <a:ext cx="6312625" cy="288540"/>
      </dsp:txXfrm>
    </dsp:sp>
    <dsp:sp modelId="{4255A084-D989-4C68-9EF1-C642B0D9631B}">
      <dsp:nvSpPr>
        <dsp:cNvPr id="0" name=""/>
        <dsp:cNvSpPr/>
      </dsp:nvSpPr>
      <dsp:spPr>
        <a:xfrm>
          <a:off x="0" y="1154161"/>
          <a:ext cx="63126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0A438-1B87-4227-BC2A-DA6CD4E703AA}">
      <dsp:nvSpPr>
        <dsp:cNvPr id="0" name=""/>
        <dsp:cNvSpPr/>
      </dsp:nvSpPr>
      <dsp:spPr>
        <a:xfrm>
          <a:off x="0" y="1154162"/>
          <a:ext cx="6312625" cy="288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smtClean="0"/>
            <a:t>Les dépôts</a:t>
          </a:r>
          <a:endParaRPr lang="fr-FR" sz="1300" kern="1200"/>
        </a:p>
      </dsp:txBody>
      <dsp:txXfrm>
        <a:off x="0" y="1154162"/>
        <a:ext cx="6312625" cy="288540"/>
      </dsp:txXfrm>
    </dsp:sp>
    <dsp:sp modelId="{5BE34050-945E-4EFE-AC3B-F9EAD8F7D843}">
      <dsp:nvSpPr>
        <dsp:cNvPr id="0" name=""/>
        <dsp:cNvSpPr/>
      </dsp:nvSpPr>
      <dsp:spPr>
        <a:xfrm>
          <a:off x="0" y="1442702"/>
          <a:ext cx="63126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36271C-3D6D-437D-A627-05050EE6157F}">
      <dsp:nvSpPr>
        <dsp:cNvPr id="0" name=""/>
        <dsp:cNvSpPr/>
      </dsp:nvSpPr>
      <dsp:spPr>
        <a:xfrm>
          <a:off x="0" y="1442702"/>
          <a:ext cx="6312625" cy="288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smtClean="0"/>
            <a:t>Les points de vente</a:t>
          </a:r>
          <a:endParaRPr lang="fr-FR" sz="1300" kern="1200"/>
        </a:p>
      </dsp:txBody>
      <dsp:txXfrm>
        <a:off x="0" y="1442702"/>
        <a:ext cx="6312625" cy="288540"/>
      </dsp:txXfrm>
    </dsp:sp>
    <dsp:sp modelId="{CF3E6025-5405-493E-86DA-08C057918F7A}">
      <dsp:nvSpPr>
        <dsp:cNvPr id="0" name=""/>
        <dsp:cNvSpPr/>
      </dsp:nvSpPr>
      <dsp:spPr>
        <a:xfrm>
          <a:off x="0" y="1731242"/>
          <a:ext cx="63126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0C213-0833-4BED-BA61-0A801C2EC1B8}">
      <dsp:nvSpPr>
        <dsp:cNvPr id="0" name=""/>
        <dsp:cNvSpPr/>
      </dsp:nvSpPr>
      <dsp:spPr>
        <a:xfrm>
          <a:off x="0" y="1731243"/>
          <a:ext cx="6312625" cy="288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smtClean="0"/>
            <a:t>Un plan comptable</a:t>
          </a:r>
          <a:endParaRPr lang="fr-FR" sz="1300" kern="1200"/>
        </a:p>
      </dsp:txBody>
      <dsp:txXfrm>
        <a:off x="0" y="1731243"/>
        <a:ext cx="6312625" cy="288540"/>
      </dsp:txXfrm>
    </dsp:sp>
    <dsp:sp modelId="{9F0B5F8D-4786-4894-A28E-89DFA72015FC}">
      <dsp:nvSpPr>
        <dsp:cNvPr id="0" name=""/>
        <dsp:cNvSpPr/>
      </dsp:nvSpPr>
      <dsp:spPr>
        <a:xfrm>
          <a:off x="0" y="2019783"/>
          <a:ext cx="63126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0DEA52-E2EB-42BA-9626-D4B67ED4FB6A}">
      <dsp:nvSpPr>
        <dsp:cNvPr id="0" name=""/>
        <dsp:cNvSpPr/>
      </dsp:nvSpPr>
      <dsp:spPr>
        <a:xfrm>
          <a:off x="0" y="2019783"/>
          <a:ext cx="6312625" cy="288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smtClean="0"/>
            <a:t>Les taxes</a:t>
          </a:r>
          <a:endParaRPr lang="fr-FR" sz="1300" kern="1200"/>
        </a:p>
      </dsp:txBody>
      <dsp:txXfrm>
        <a:off x="0" y="2019783"/>
        <a:ext cx="6312625" cy="288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="" xmlns:a16="http://schemas.microsoft.com/office/drawing/2014/main" id="{8AFA8042-29A1-4486-A765-7552698406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08D8449A-A734-4B2E-9806-61303F24B6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A332A84-65A4-424F-BF44-E16A70BB2C39}" type="datetime1">
              <a:rPr lang="fr-FR" smtClean="0"/>
              <a:t>17/05/2022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F6605C2A-990C-4531-8CBF-BC3BEC0AF3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0D7358FE-F7D5-4C85-B0FD-2394F7F877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5BAE485-B3C6-4830-BBC8-C6E008BDD69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1628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140EE-8628-4A6D-96BE-C6283DC90F18}" type="datetime1">
              <a:rPr lang="fr-FR" smtClean="0"/>
              <a:pPr/>
              <a:t>17/05/2022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85ACE04-E13C-4837-B6DD-B388E7CAA05E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5044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524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3405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1637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Master" Target="../slideMasters/slideMaster1.xml"/><Relationship Id="rId5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2"/>
            <a:ext cx="7233557" cy="832077"/>
          </a:xfrm>
        </p:spPr>
        <p:txBody>
          <a:bodyPr rtlCol="0"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 smtClean="0"/>
              <a:t>Titre de la présentation</a:t>
            </a:r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Modifiez le style des sous-titres du masque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5D430F8-FDB9-4AA6-80EA-7391FE1B0E06}" type="datetime1">
              <a:rPr lang="fr-FR" noProof="0" smtClean="0"/>
              <a:t>17/05/2022</a:t>
            </a:fld>
            <a:endParaRPr lang="fr-FR" noProof="0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=""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4082142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>
            <a:extLst>
              <a:ext uri="{FF2B5EF4-FFF2-40B4-BE49-F238E27FC236}">
                <a16:creationId xmlns="" xmlns:a16="http://schemas.microsoft.com/office/drawing/2014/main" id="{ECBCF8A4-C2B4-4945-8D79-C9D46B7FBECB}"/>
              </a:ext>
            </a:extLst>
          </p:cNvPr>
          <p:cNvGrpSpPr/>
          <p:nvPr userDrawn="1"/>
        </p:nvGrpSpPr>
        <p:grpSpPr>
          <a:xfrm>
            <a:off x="4793474" y="2013468"/>
            <a:ext cx="748798" cy="134113"/>
            <a:chOff x="4827813" y="2534636"/>
            <a:chExt cx="996651" cy="178504"/>
          </a:xfrm>
        </p:grpSpPr>
        <p:sp>
          <p:nvSpPr>
            <p:cNvPr id="9" name="Ovale 8">
              <a:extLst>
                <a:ext uri="{FF2B5EF4-FFF2-40B4-BE49-F238E27FC236}">
                  <a16:creationId xmlns="" xmlns:a16="http://schemas.microsoft.com/office/drawing/2014/main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Ovale 9">
              <a:extLst>
                <a:ext uri="{FF2B5EF4-FFF2-40B4-BE49-F238E27FC236}">
                  <a16:creationId xmlns="" xmlns:a16="http://schemas.microsoft.com/office/drawing/2014/main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1" name="Ovale 10">
              <a:extLst>
                <a:ext uri="{FF2B5EF4-FFF2-40B4-BE49-F238E27FC236}">
                  <a16:creationId xmlns="" xmlns:a16="http://schemas.microsoft.com/office/drawing/2014/main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  <p:sp>
          <p:nvSpPr>
            <p:cNvPr id="12" name="Ovale 11">
              <a:extLst>
                <a:ext uri="{FF2B5EF4-FFF2-40B4-BE49-F238E27FC236}">
                  <a16:creationId xmlns="" xmlns:a16="http://schemas.microsoft.com/office/drawing/2014/main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4" name="Espace réservé d’image 13">
            <a:extLst>
              <a:ext uri="{FF2B5EF4-FFF2-40B4-BE49-F238E27FC236}">
                <a16:creationId xmlns="" xmlns:a16="http://schemas.microsoft.com/office/drawing/2014/main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424363" cy="6858000"/>
          </a:xfr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15" name="Ovale 14">
            <a:extLst>
              <a:ext uri="{FF2B5EF4-FFF2-40B4-BE49-F238E27FC236}">
                <a16:creationId xmlns=""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Ovale 15">
            <a:extLst>
              <a:ext uri="{FF2B5EF4-FFF2-40B4-BE49-F238E27FC236}">
                <a16:creationId xmlns=""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994553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=""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=""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=""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e 18">
            <a:extLst>
              <a:ext uri="{FF2B5EF4-FFF2-40B4-BE49-F238E27FC236}">
                <a16:creationId xmlns=""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e 19">
              <a:extLst>
                <a:ext uri="{FF2B5EF4-FFF2-40B4-BE49-F238E27FC236}">
                  <a16:creationId xmlns=""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1" name="Ovale 20">
              <a:extLst>
                <a:ext uri="{FF2B5EF4-FFF2-40B4-BE49-F238E27FC236}">
                  <a16:creationId xmlns=""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3" name="Ovale 22">
              <a:extLst>
                <a:ext uri="{FF2B5EF4-FFF2-40B4-BE49-F238E27FC236}">
                  <a16:creationId xmlns=""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  <p:sp>
          <p:nvSpPr>
            <p:cNvPr id="24" name="Ovale 23">
              <a:extLst>
                <a:ext uri="{FF2B5EF4-FFF2-40B4-BE49-F238E27FC236}">
                  <a16:creationId xmlns=""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5" name="Espace réservé du texte 2">
            <a:extLst>
              <a:ext uri="{FF2B5EF4-FFF2-40B4-BE49-F238E27FC236}">
                <a16:creationId xmlns="" xmlns:a16="http://schemas.microsoft.com/office/drawing/2014/main" id="{BE814D66-F00F-0D44-AD03-889FEE787E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FF9B990C-5D9C-4A90-AC73-5889BC9F75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CLIQUEZ POUR MODIFIER LE STYLE DU TITRE DE MASQUE</a:t>
            </a:r>
            <a:endParaRPr lang="fr-FR" noProof="0" dirty="0"/>
          </a:p>
        </p:txBody>
      </p:sp>
      <p:sp>
        <p:nvSpPr>
          <p:cNvPr id="16" name="Ovale 15">
            <a:extLst>
              <a:ext uri="{FF2B5EF4-FFF2-40B4-BE49-F238E27FC236}">
                <a16:creationId xmlns="" xmlns:a16="http://schemas.microsoft.com/office/drawing/2014/main" id="{44C85E5F-5B5E-48CC-8469-0263621D91FF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7" name="Ovale 16">
            <a:extLst>
              <a:ext uri="{FF2B5EF4-FFF2-40B4-BE49-F238E27FC236}">
                <a16:creationId xmlns="" xmlns:a16="http://schemas.microsoft.com/office/drawing/2014/main" id="{7EE4E300-6C8E-4262-BE1D-587C7B70E7ED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2897028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=""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=""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=""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e 18">
            <a:extLst>
              <a:ext uri="{FF2B5EF4-FFF2-40B4-BE49-F238E27FC236}">
                <a16:creationId xmlns=""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e 19">
              <a:extLst>
                <a:ext uri="{FF2B5EF4-FFF2-40B4-BE49-F238E27FC236}">
                  <a16:creationId xmlns=""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1" name="Ovale 20">
              <a:extLst>
                <a:ext uri="{FF2B5EF4-FFF2-40B4-BE49-F238E27FC236}">
                  <a16:creationId xmlns=""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3" name="Ovale 22">
              <a:extLst>
                <a:ext uri="{FF2B5EF4-FFF2-40B4-BE49-F238E27FC236}">
                  <a16:creationId xmlns=""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  <p:sp>
          <p:nvSpPr>
            <p:cNvPr id="24" name="Ovale 23">
              <a:extLst>
                <a:ext uri="{FF2B5EF4-FFF2-40B4-BE49-F238E27FC236}">
                  <a16:creationId xmlns=""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6" name="Espace réservé du contenu 3">
            <a:extLst>
              <a:ext uri="{FF2B5EF4-FFF2-40B4-BE49-F238E27FC236}">
                <a16:creationId xmlns="" xmlns:a16="http://schemas.microsoft.com/office/drawing/2014/main" id="{6E22FA8C-3243-4716-A6BD-F37D6058FB4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47381" y="1825625"/>
            <a:ext cx="5481203" cy="4351338"/>
          </a:xfrm>
        </p:spPr>
        <p:txBody>
          <a:bodyPr rtlCol="0"/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17" name="Espace réservé du contenu 2">
            <a:extLst>
              <a:ext uri="{FF2B5EF4-FFF2-40B4-BE49-F238E27FC236}">
                <a16:creationId xmlns="" xmlns:a16="http://schemas.microsoft.com/office/drawing/2014/main" id="{8ABE3FD8-339C-4F75-876F-8347ADE67E9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3416" y="1825625"/>
            <a:ext cx="5481203" cy="4351338"/>
          </a:xfrm>
        </p:spPr>
        <p:txBody>
          <a:bodyPr rtlCol="0"/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25" name="Ovale 24">
            <a:extLst>
              <a:ext uri="{FF2B5EF4-FFF2-40B4-BE49-F238E27FC236}">
                <a16:creationId xmlns="" xmlns:a16="http://schemas.microsoft.com/office/drawing/2014/main" id="{E72FB389-5EA4-4084-B7A2-A4D0A43561F6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6" name="Ovale 25">
            <a:extLst>
              <a:ext uri="{FF2B5EF4-FFF2-40B4-BE49-F238E27FC236}">
                <a16:creationId xmlns="" xmlns:a16="http://schemas.microsoft.com/office/drawing/2014/main" id="{F7783FE1-0115-4345-89B2-C073569FB8EE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7366146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=""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=""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=""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e 18">
            <a:extLst>
              <a:ext uri="{FF2B5EF4-FFF2-40B4-BE49-F238E27FC236}">
                <a16:creationId xmlns=""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e 19">
              <a:extLst>
                <a:ext uri="{FF2B5EF4-FFF2-40B4-BE49-F238E27FC236}">
                  <a16:creationId xmlns=""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1" name="Ovale 20">
              <a:extLst>
                <a:ext uri="{FF2B5EF4-FFF2-40B4-BE49-F238E27FC236}">
                  <a16:creationId xmlns=""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3" name="Ovale 22">
              <a:extLst>
                <a:ext uri="{FF2B5EF4-FFF2-40B4-BE49-F238E27FC236}">
                  <a16:creationId xmlns=""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  <p:sp>
          <p:nvSpPr>
            <p:cNvPr id="24" name="Ovale 23">
              <a:extLst>
                <a:ext uri="{FF2B5EF4-FFF2-40B4-BE49-F238E27FC236}">
                  <a16:creationId xmlns=""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27" name="Espace réservé du texte 4">
            <a:extLst>
              <a:ext uri="{FF2B5EF4-FFF2-40B4-BE49-F238E27FC236}">
                <a16:creationId xmlns="" xmlns:a16="http://schemas.microsoft.com/office/drawing/2014/main" id="{9F73353B-C50B-4A8A-87CF-657C1EB8940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47380" y="1681163"/>
            <a:ext cx="5481203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 smtClean="0"/>
              <a:t>Modifiez les styles du texte du masque</a:t>
            </a:r>
            <a:endParaRPr lang="fr-FR" noProof="0" dirty="0"/>
          </a:p>
        </p:txBody>
      </p:sp>
      <p:sp>
        <p:nvSpPr>
          <p:cNvPr id="28" name="Espace réservé du contenu 5">
            <a:extLst>
              <a:ext uri="{FF2B5EF4-FFF2-40B4-BE49-F238E27FC236}">
                <a16:creationId xmlns="" xmlns:a16="http://schemas.microsoft.com/office/drawing/2014/main" id="{5EFF7F5E-3221-4390-9B17-D1944365BF1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47379" y="2586215"/>
            <a:ext cx="5481203" cy="3603448"/>
          </a:xfrm>
        </p:spPr>
        <p:txBody>
          <a:bodyPr rtlCol="0"/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29" name="Espace réservé du texte 2">
            <a:extLst>
              <a:ext uri="{FF2B5EF4-FFF2-40B4-BE49-F238E27FC236}">
                <a16:creationId xmlns="" xmlns:a16="http://schemas.microsoft.com/office/drawing/2014/main" id="{9506B516-77C1-431B-A8A5-68FA5D4B6D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3416" y="1681163"/>
            <a:ext cx="548120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 smtClean="0"/>
              <a:t>Modifiez les styles du texte du masque</a:t>
            </a:r>
            <a:endParaRPr lang="fr-FR" noProof="0" dirty="0"/>
          </a:p>
        </p:txBody>
      </p:sp>
      <p:sp>
        <p:nvSpPr>
          <p:cNvPr id="30" name="Espace réservé du contenu 3">
            <a:extLst>
              <a:ext uri="{FF2B5EF4-FFF2-40B4-BE49-F238E27FC236}">
                <a16:creationId xmlns="" xmlns:a16="http://schemas.microsoft.com/office/drawing/2014/main" id="{860F1452-CAB9-4154-ADCC-9245E71D0D2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3416" y="2586215"/>
            <a:ext cx="5481202" cy="3603448"/>
          </a:xfrm>
        </p:spPr>
        <p:txBody>
          <a:bodyPr rtlCol="0"/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31" name="Ovale 30">
            <a:extLst>
              <a:ext uri="{FF2B5EF4-FFF2-40B4-BE49-F238E27FC236}">
                <a16:creationId xmlns="" xmlns:a16="http://schemas.microsoft.com/office/drawing/2014/main" id="{12892DF4-5A8A-4E92-A425-210ABE570F58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2" name="Ovale 31">
            <a:extLst>
              <a:ext uri="{FF2B5EF4-FFF2-40B4-BE49-F238E27FC236}">
                <a16:creationId xmlns="" xmlns:a16="http://schemas.microsoft.com/office/drawing/2014/main" id="{99AE2680-A46C-4B06-9ED9-53E617C1F174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5527855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794663"/>
            <a:ext cx="105156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 rtl="0"/>
            <a:r>
              <a:rPr lang="fr-FR" noProof="0" dirty="0" smtClean="0"/>
              <a:t>TITRE ICI</a:t>
            </a:r>
            <a:endParaRPr lang="fr-FR" noProof="0" dirty="0"/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=""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=""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0" y="3748188"/>
            <a:ext cx="148862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e 17">
            <a:extLst>
              <a:ext uri="{FF2B5EF4-FFF2-40B4-BE49-F238E27FC236}">
                <a16:creationId xmlns="" xmlns:a16="http://schemas.microsoft.com/office/drawing/2014/main" id="{65844635-8274-49B1-BBEC-354A0872E526}"/>
              </a:ext>
            </a:extLst>
          </p:cNvPr>
          <p:cNvGrpSpPr/>
          <p:nvPr userDrawn="1"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19" name="Ovale 18">
              <a:extLst>
                <a:ext uri="{FF2B5EF4-FFF2-40B4-BE49-F238E27FC236}">
                  <a16:creationId xmlns="" xmlns:a16="http://schemas.microsoft.com/office/drawing/2014/main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0" name="Ovale 19">
              <a:extLst>
                <a:ext uri="{FF2B5EF4-FFF2-40B4-BE49-F238E27FC236}">
                  <a16:creationId xmlns="" xmlns:a16="http://schemas.microsoft.com/office/drawing/2014/main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1" name="Ovale 20">
              <a:extLst>
                <a:ext uri="{FF2B5EF4-FFF2-40B4-BE49-F238E27FC236}">
                  <a16:creationId xmlns="" xmlns:a16="http://schemas.microsoft.com/office/drawing/2014/main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  <p:sp>
          <p:nvSpPr>
            <p:cNvPr id="22" name="Ovale 21">
              <a:extLst>
                <a:ext uri="{FF2B5EF4-FFF2-40B4-BE49-F238E27FC236}">
                  <a16:creationId xmlns="" xmlns:a16="http://schemas.microsoft.com/office/drawing/2014/main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3" name="Espace réservé du texte 3">
            <a:extLst>
              <a:ext uri="{FF2B5EF4-FFF2-40B4-BE49-F238E27FC236}">
                <a16:creationId xmlns="" xmlns:a16="http://schemas.microsoft.com/office/drawing/2014/main" id="{86E0573A-023B-4D1C-8224-56A5D0DDF37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4839679"/>
            <a:ext cx="10507662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b="0" cap="none" baseline="0"/>
            </a:lvl1pPr>
          </a:lstStyle>
          <a:p>
            <a:pPr marL="228600" lvl="0" indent="-228600" algn="ctr" rtl="0">
              <a:lnSpc>
                <a:spcPct val="100000"/>
              </a:lnSpc>
            </a:pPr>
            <a:r>
              <a:rPr lang="fr-FR" noProof="0" dirty="0" smtClean="0"/>
              <a:t>Modifiez les styles du texte du masque</a:t>
            </a:r>
            <a:endParaRPr lang="fr-FR" noProof="0" dirty="0"/>
          </a:p>
        </p:txBody>
      </p:sp>
      <p:sp>
        <p:nvSpPr>
          <p:cNvPr id="15" name="Espace réservé d’image 2">
            <a:extLst>
              <a:ext uri="{FF2B5EF4-FFF2-40B4-BE49-F238E27FC236}">
                <a16:creationId xmlns="" xmlns:a16="http://schemas.microsoft.com/office/drawing/2014/main" id="{12087456-C0E8-4AA6-81E8-996CEC037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1"/>
            <a:ext cx="12192000" cy="3713017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 rtl="0">
              <a:buNone/>
            </a:pPr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2119214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fr-FR" noProof="0" dirty="0" smtClean="0"/>
              <a:t>Titre ici</a:t>
            </a:r>
            <a:endParaRPr lang="fr-FR" noProof="0" dirty="0"/>
          </a:p>
        </p:txBody>
      </p:sp>
      <p:sp>
        <p:nvSpPr>
          <p:cNvPr id="10" name="Espace réservé du numéro de diapositive 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grpSp>
        <p:nvGrpSpPr>
          <p:cNvPr id="6" name="Groupe 5">
            <a:extLst>
              <a:ext uri="{FF2B5EF4-FFF2-40B4-BE49-F238E27FC236}">
                <a16:creationId xmlns="" xmlns:a16="http://schemas.microsoft.com/office/drawing/2014/main" id="{A6A27954-3A0E-430B-AD48-05A3F3278D70}"/>
              </a:ext>
            </a:extLst>
          </p:cNvPr>
          <p:cNvGrpSpPr/>
          <p:nvPr userDrawn="1"/>
        </p:nvGrpSpPr>
        <p:grpSpPr>
          <a:xfrm>
            <a:off x="-24056" y="1452564"/>
            <a:ext cx="3385227" cy="134113"/>
            <a:chOff x="-24055" y="1452565"/>
            <a:chExt cx="2374534" cy="0"/>
          </a:xfrm>
        </p:grpSpPr>
        <p:cxnSp>
          <p:nvCxnSpPr>
            <p:cNvPr id="12" name="Connecteur droit 11">
              <a:extLst>
                <a:ext uri="{FF2B5EF4-FFF2-40B4-BE49-F238E27FC236}">
                  <a16:creationId xmlns="" xmlns:a16="http://schemas.microsoft.com/office/drawing/2014/main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="" xmlns:a16="http://schemas.microsoft.com/office/drawing/2014/main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e 24">
            <a:extLst>
              <a:ext uri="{FF2B5EF4-FFF2-40B4-BE49-F238E27FC236}">
                <a16:creationId xmlns="" xmlns:a16="http://schemas.microsoft.com/office/drawing/2014/main" id="{3F366940-FB5E-4B76-8829-80C14F137B3A}"/>
              </a:ext>
            </a:extLst>
          </p:cNvPr>
          <p:cNvSpPr/>
          <p:nvPr userDrawn="1"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6" name="Ovale 25">
            <a:extLst>
              <a:ext uri="{FF2B5EF4-FFF2-40B4-BE49-F238E27FC236}">
                <a16:creationId xmlns="" xmlns:a16="http://schemas.microsoft.com/office/drawing/2014/main" id="{75486FFB-46EF-4E74-BFFF-7ED054DB0D9C}"/>
              </a:ext>
            </a:extLst>
          </p:cNvPr>
          <p:cNvSpPr/>
          <p:nvPr userDrawn="1"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grpSp>
        <p:nvGrpSpPr>
          <p:cNvPr id="27" name="Groupe 26">
            <a:extLst>
              <a:ext uri="{FF2B5EF4-FFF2-40B4-BE49-F238E27FC236}">
                <a16:creationId xmlns="" xmlns:a16="http://schemas.microsoft.com/office/drawing/2014/main" id="{6D35CCD2-B73F-944C-B572-7FBFC7DE22E4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8" name="Ovale 27">
              <a:extLst>
                <a:ext uri="{FF2B5EF4-FFF2-40B4-BE49-F238E27FC236}">
                  <a16:creationId xmlns="" xmlns:a16="http://schemas.microsoft.com/office/drawing/2014/main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35" name="Ovale 34">
              <a:extLst>
                <a:ext uri="{FF2B5EF4-FFF2-40B4-BE49-F238E27FC236}">
                  <a16:creationId xmlns="" xmlns:a16="http://schemas.microsoft.com/office/drawing/2014/main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36" name="Ovale 35">
              <a:extLst>
                <a:ext uri="{FF2B5EF4-FFF2-40B4-BE49-F238E27FC236}">
                  <a16:creationId xmlns="" xmlns:a16="http://schemas.microsoft.com/office/drawing/2014/main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  <p:sp>
          <p:nvSpPr>
            <p:cNvPr id="37" name="Ovale 36">
              <a:extLst>
                <a:ext uri="{FF2B5EF4-FFF2-40B4-BE49-F238E27FC236}">
                  <a16:creationId xmlns="" xmlns:a16="http://schemas.microsoft.com/office/drawing/2014/main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30" name="Espace réservé au texte 3">
            <a:extLst>
              <a:ext uri="{FF2B5EF4-FFF2-40B4-BE49-F238E27FC236}">
                <a16:creationId xmlns="" xmlns:a16="http://schemas.microsoft.com/office/drawing/2014/main" id="{1B247C0B-04BA-4D5C-A41D-AEA60217241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63416" y="2057400"/>
            <a:ext cx="3206261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 smtClean="0"/>
              <a:t>Modifiez les styles du texte du masque</a:t>
            </a:r>
            <a:endParaRPr lang="fr-FR" noProof="0" dirty="0"/>
          </a:p>
        </p:txBody>
      </p:sp>
      <p:sp>
        <p:nvSpPr>
          <p:cNvPr id="31" name="Espace réservé du contenu 2">
            <a:extLst>
              <a:ext uri="{FF2B5EF4-FFF2-40B4-BE49-F238E27FC236}">
                <a16:creationId xmlns="" xmlns:a16="http://schemas.microsoft.com/office/drawing/2014/main" id="{194C619D-34F6-4A29-857A-D7600721872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88084" y="246187"/>
            <a:ext cx="7467304" cy="561486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9517590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=""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=""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=""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e 18">
            <a:extLst>
              <a:ext uri="{FF2B5EF4-FFF2-40B4-BE49-F238E27FC236}">
                <a16:creationId xmlns=""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e 19">
              <a:extLst>
                <a:ext uri="{FF2B5EF4-FFF2-40B4-BE49-F238E27FC236}">
                  <a16:creationId xmlns=""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1" name="Ovale 20">
              <a:extLst>
                <a:ext uri="{FF2B5EF4-FFF2-40B4-BE49-F238E27FC236}">
                  <a16:creationId xmlns=""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3" name="Ovale 22">
              <a:extLst>
                <a:ext uri="{FF2B5EF4-FFF2-40B4-BE49-F238E27FC236}">
                  <a16:creationId xmlns=""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  <p:sp>
          <p:nvSpPr>
            <p:cNvPr id="24" name="Ovale 23">
              <a:extLst>
                <a:ext uri="{FF2B5EF4-FFF2-40B4-BE49-F238E27FC236}">
                  <a16:creationId xmlns=""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3" name="Ovale 12">
            <a:extLst>
              <a:ext uri="{FF2B5EF4-FFF2-40B4-BE49-F238E27FC236}">
                <a16:creationId xmlns="" xmlns:a16="http://schemas.microsoft.com/office/drawing/2014/main" id="{82D9D565-739D-4898-97BD-79EB8C7F91EC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4" name="Ovale 13">
            <a:extLst>
              <a:ext uri="{FF2B5EF4-FFF2-40B4-BE49-F238E27FC236}">
                <a16:creationId xmlns="" xmlns:a16="http://schemas.microsoft.com/office/drawing/2014/main" id="{620FADA3-E777-489C-976D-0B0C4FD31310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3651473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grpSp>
        <p:nvGrpSpPr>
          <p:cNvPr id="4" name="Groupe 3">
            <a:extLst>
              <a:ext uri="{FF2B5EF4-FFF2-40B4-BE49-F238E27FC236}">
                <a16:creationId xmlns="" xmlns:a16="http://schemas.microsoft.com/office/drawing/2014/main" id="{8DCE8039-0D05-4A75-878A-907B8D44B9E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5" name="Ovale 4">
              <a:extLst>
                <a:ext uri="{FF2B5EF4-FFF2-40B4-BE49-F238E27FC236}">
                  <a16:creationId xmlns="" xmlns:a16="http://schemas.microsoft.com/office/drawing/2014/main" id="{C1402252-45E8-45B3-BA5E-DFA33A4547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6" name="Ovale 5">
              <a:extLst>
                <a:ext uri="{FF2B5EF4-FFF2-40B4-BE49-F238E27FC236}">
                  <a16:creationId xmlns="" xmlns:a16="http://schemas.microsoft.com/office/drawing/2014/main" id="{1300C883-1ACE-4AF3-9875-792A769588D5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7" name="Ovale 6">
              <a:extLst>
                <a:ext uri="{FF2B5EF4-FFF2-40B4-BE49-F238E27FC236}">
                  <a16:creationId xmlns="" xmlns:a16="http://schemas.microsoft.com/office/drawing/2014/main" id="{E75483D7-E612-43D2-9B0E-C69356C160DA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  <p:sp>
          <p:nvSpPr>
            <p:cNvPr id="8" name="Ovale 7">
              <a:extLst>
                <a:ext uri="{FF2B5EF4-FFF2-40B4-BE49-F238E27FC236}">
                  <a16:creationId xmlns="" xmlns:a16="http://schemas.microsoft.com/office/drawing/2014/main" id="{F279C5F2-4C7F-4470-A44F-E8AD69AC9FA0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506116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gran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430" y="1046163"/>
            <a:ext cx="5445369" cy="1114784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61EC9302-80D9-4A88-8591-DE2D4BA1F9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08430" y="2506662"/>
            <a:ext cx="5445370" cy="3454523"/>
          </a:xfrm>
        </p:spPr>
        <p:txBody>
          <a:bodyPr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accent1"/>
              </a:buClr>
              <a:defRPr sz="1800"/>
            </a:lvl1pPr>
            <a:lvl2pPr>
              <a:lnSpc>
                <a:spcPct val="100000"/>
              </a:lnSpc>
              <a:buClr>
                <a:schemeClr val="accent1"/>
              </a:buClr>
              <a:defRPr sz="1600"/>
            </a:lvl2pPr>
            <a:lvl3pPr>
              <a:lnSpc>
                <a:spcPct val="100000"/>
              </a:lnSpc>
              <a:buClr>
                <a:schemeClr val="accent1"/>
              </a:buClr>
              <a:defRPr sz="1400"/>
            </a:lvl3pPr>
            <a:lvl4pPr>
              <a:lnSpc>
                <a:spcPct val="100000"/>
              </a:lnSpc>
              <a:buClr>
                <a:schemeClr val="accent1"/>
              </a:buClr>
              <a:defRPr sz="1200"/>
            </a:lvl4pPr>
            <a:lvl5pPr>
              <a:lnSpc>
                <a:spcPct val="100000"/>
              </a:lnSpc>
              <a:buClr>
                <a:schemeClr val="accent1"/>
              </a:buClr>
              <a:defRPr sz="1200"/>
            </a:lvl5pPr>
          </a:lstStyle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=""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8" name="Espace réservé du contenu 16">
            <a:extLst>
              <a:ext uri="{FF2B5EF4-FFF2-40B4-BE49-F238E27FC236}">
                <a16:creationId xmlns="" xmlns:a16="http://schemas.microsoft.com/office/drawing/2014/main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 rtlCol="0"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FR" noProof="0" dirty="0" smtClean="0"/>
              <a:t>Nom de votre société</a:t>
            </a:r>
            <a:endParaRPr lang="fr-FR" noProof="0" dirty="0"/>
          </a:p>
        </p:txBody>
      </p:sp>
      <p:sp>
        <p:nvSpPr>
          <p:cNvPr id="10" name="Espace réservé d’image 9">
            <a:extLst>
              <a:ext uri="{FF2B5EF4-FFF2-40B4-BE49-F238E27FC236}">
                <a16:creationId xmlns="" xmlns:a16="http://schemas.microsoft.com/office/drawing/2014/main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9045" y="0"/>
            <a:ext cx="5210175" cy="5961063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=""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5679220" y="2286312"/>
            <a:ext cx="1080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>
            <a:extLst>
              <a:ext uri="{FF2B5EF4-FFF2-40B4-BE49-F238E27FC236}">
                <a16:creationId xmlns=""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13" name="Ovale 12">
              <a:extLst>
                <a:ext uri="{FF2B5EF4-FFF2-40B4-BE49-F238E27FC236}">
                  <a16:creationId xmlns=""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4" name="Ovale 13">
              <a:extLst>
                <a:ext uri="{FF2B5EF4-FFF2-40B4-BE49-F238E27FC236}">
                  <a16:creationId xmlns=""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5" name="Ovale 14">
              <a:extLst>
                <a:ext uri="{FF2B5EF4-FFF2-40B4-BE49-F238E27FC236}">
                  <a16:creationId xmlns=""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  <p:sp>
          <p:nvSpPr>
            <p:cNvPr id="16" name="Ovale 15">
              <a:extLst>
                <a:ext uri="{FF2B5EF4-FFF2-40B4-BE49-F238E27FC236}">
                  <a16:creationId xmlns=""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Ovale 16">
            <a:extLst>
              <a:ext uri="{FF2B5EF4-FFF2-40B4-BE49-F238E27FC236}">
                <a16:creationId xmlns=""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8" name="Ovale 17">
            <a:extLst>
              <a:ext uri="{FF2B5EF4-FFF2-40B4-BE49-F238E27FC236}">
                <a16:creationId xmlns=""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9720923" y="672411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=""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6882865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84765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trois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1046163"/>
            <a:ext cx="5445369" cy="1114784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61EC9302-80D9-4A88-8591-DE2D4BA1F9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3416" y="2506662"/>
            <a:ext cx="5445370" cy="3454523"/>
          </a:xfrm>
        </p:spPr>
        <p:txBody>
          <a:bodyPr lIns="0" tIns="0" rIns="0" bIns="0" rtlCol="0"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=""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8" name="Espace réservé du contenu 16">
            <a:extLst>
              <a:ext uri="{FF2B5EF4-FFF2-40B4-BE49-F238E27FC236}">
                <a16:creationId xmlns="" xmlns:a16="http://schemas.microsoft.com/office/drawing/2014/main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 rtlCol="0">
            <a:noAutofit/>
          </a:bodyPr>
          <a:lstStyle>
            <a:lvl1pPr marL="0" indent="0">
              <a:buNone/>
              <a:defRPr sz="14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FR" noProof="0" dirty="0" smtClean="0"/>
              <a:t>Nom de votre société</a:t>
            </a:r>
            <a:endParaRPr lang="fr-FR" noProof="0" dirty="0"/>
          </a:p>
        </p:txBody>
      </p:sp>
      <p:sp>
        <p:nvSpPr>
          <p:cNvPr id="10" name="Espace réservé d’image 9">
            <a:extLst>
              <a:ext uri="{FF2B5EF4-FFF2-40B4-BE49-F238E27FC236}">
                <a16:creationId xmlns="" xmlns:a16="http://schemas.microsoft.com/office/drawing/2014/main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919755" y="1"/>
            <a:ext cx="3430408" cy="4091942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=""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-24055" y="2286312"/>
            <a:ext cx="10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>
            <a:extLst>
              <a:ext uri="{FF2B5EF4-FFF2-40B4-BE49-F238E27FC236}">
                <a16:creationId xmlns=""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13" name="Ovale 12">
              <a:extLst>
                <a:ext uri="{FF2B5EF4-FFF2-40B4-BE49-F238E27FC236}">
                  <a16:creationId xmlns=""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4" name="Ovale 13">
              <a:extLst>
                <a:ext uri="{FF2B5EF4-FFF2-40B4-BE49-F238E27FC236}">
                  <a16:creationId xmlns=""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5" name="Ovale 14">
              <a:extLst>
                <a:ext uri="{FF2B5EF4-FFF2-40B4-BE49-F238E27FC236}">
                  <a16:creationId xmlns=""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  <p:sp>
          <p:nvSpPr>
            <p:cNvPr id="16" name="Ovale 15">
              <a:extLst>
                <a:ext uri="{FF2B5EF4-FFF2-40B4-BE49-F238E27FC236}">
                  <a16:creationId xmlns=""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Ovale 16">
            <a:extLst>
              <a:ext uri="{FF2B5EF4-FFF2-40B4-BE49-F238E27FC236}">
                <a16:creationId xmlns=""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8" name="Ovale 17">
            <a:extLst>
              <a:ext uri="{FF2B5EF4-FFF2-40B4-BE49-F238E27FC236}">
                <a16:creationId xmlns=""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=""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1137233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d’image 9">
            <a:extLst>
              <a:ext uri="{FF2B5EF4-FFF2-40B4-BE49-F238E27FC236}">
                <a16:creationId xmlns="" xmlns:a16="http://schemas.microsoft.com/office/drawing/2014/main" id="{63A2A33D-4D91-454D-A35B-6DA97069EC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2186" y="555157"/>
            <a:ext cx="2649814" cy="4298197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21" name="Espace réservé d’image 9">
            <a:extLst>
              <a:ext uri="{FF2B5EF4-FFF2-40B4-BE49-F238E27FC236}">
                <a16:creationId xmlns="" xmlns:a16="http://schemas.microsoft.com/office/drawing/2014/main" id="{7EC67FB7-777C-473E-95B8-585AA8E6640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919754" y="4289110"/>
            <a:ext cx="3430407" cy="1672075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40589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i-image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794663"/>
            <a:ext cx="105156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 rtl="0"/>
            <a:r>
              <a:rPr lang="fr-FR" noProof="0" dirty="0" smtClean="0"/>
              <a:t>TITRE ICI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6E8BFC94-FFEC-4290-AC27-760323F21BA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839691"/>
            <a:ext cx="10515600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800" b="0" cap="none" baseline="0" dirty="0" smtClean="0"/>
            </a:lvl1pPr>
          </a:lstStyle>
          <a:p>
            <a:pPr marL="228600" lvl="0" indent="-228600" rtl="0"/>
            <a:r>
              <a:rPr lang="fr-FR" noProof="0" dirty="0" smtClean="0"/>
              <a:t>Modifiez les styles du texte du masque</a:t>
            </a:r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14" name="Espace réservé d’image 13">
            <a:extLst>
              <a:ext uri="{FF2B5EF4-FFF2-40B4-BE49-F238E27FC236}">
                <a16:creationId xmlns="" xmlns:a16="http://schemas.microsoft.com/office/drawing/2014/main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13018"/>
          </a:xfrm>
          <a:solidFill>
            <a:schemeClr val="bg1">
              <a:lumMod val="8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=""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0" y="3748188"/>
            <a:ext cx="148862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16">
            <a:extLst>
              <a:ext uri="{FF2B5EF4-FFF2-40B4-BE49-F238E27FC236}">
                <a16:creationId xmlns="" xmlns:a16="http://schemas.microsoft.com/office/drawing/2014/main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 rtlCol="0"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FR" noProof="0" dirty="0" smtClean="0"/>
              <a:t>Nom de votre société</a:t>
            </a:r>
            <a:endParaRPr lang="fr-FR" noProof="0" dirty="0"/>
          </a:p>
        </p:txBody>
      </p:sp>
      <p:grpSp>
        <p:nvGrpSpPr>
          <p:cNvPr id="18" name="Groupe 17">
            <a:extLst>
              <a:ext uri="{FF2B5EF4-FFF2-40B4-BE49-F238E27FC236}">
                <a16:creationId xmlns="" xmlns:a16="http://schemas.microsoft.com/office/drawing/2014/main" id="{65844635-8274-49B1-BBEC-354A0872E526}"/>
              </a:ext>
            </a:extLst>
          </p:cNvPr>
          <p:cNvGrpSpPr/>
          <p:nvPr userDrawn="1"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19" name="Ovale 18">
              <a:extLst>
                <a:ext uri="{FF2B5EF4-FFF2-40B4-BE49-F238E27FC236}">
                  <a16:creationId xmlns="" xmlns:a16="http://schemas.microsoft.com/office/drawing/2014/main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0" name="Ovale 19">
              <a:extLst>
                <a:ext uri="{FF2B5EF4-FFF2-40B4-BE49-F238E27FC236}">
                  <a16:creationId xmlns="" xmlns:a16="http://schemas.microsoft.com/office/drawing/2014/main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1" name="Ovale 20">
              <a:extLst>
                <a:ext uri="{FF2B5EF4-FFF2-40B4-BE49-F238E27FC236}">
                  <a16:creationId xmlns="" xmlns:a16="http://schemas.microsoft.com/office/drawing/2014/main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  <p:sp>
          <p:nvSpPr>
            <p:cNvPr id="22" name="Ovale 21">
              <a:extLst>
                <a:ext uri="{FF2B5EF4-FFF2-40B4-BE49-F238E27FC236}">
                  <a16:creationId xmlns="" xmlns:a16="http://schemas.microsoft.com/office/drawing/2014/main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806385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fr-FR" noProof="0" dirty="0" smtClean="0"/>
              <a:t>Titre ici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712D9B6D-CE43-4FB1-87C0-D3565E7302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80986" y="2426274"/>
            <a:ext cx="3008434" cy="601087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 smtClean="0"/>
              <a:t>Modifiez les styles du texte du masque</a:t>
            </a:r>
            <a:endParaRPr lang="fr-FR" noProof="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249D73CD-EB11-4ED6-80CF-B68320D57E9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80986" y="3097702"/>
            <a:ext cx="3008434" cy="3091961"/>
          </a:xfrm>
        </p:spPr>
        <p:txBody>
          <a:bodyPr lIns="0" tIns="0" rIns="0" bIns="0" rtlCol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11" name="Espace réservé du contenu 16">
            <a:extLst>
              <a:ext uri="{FF2B5EF4-FFF2-40B4-BE49-F238E27FC236}">
                <a16:creationId xmlns="" xmlns:a16="http://schemas.microsoft.com/office/drawing/2014/main" id="{57889B18-CC7E-47A7-B83B-45D7871D298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 rtlCol="0"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FR" noProof="0" dirty="0" smtClean="0"/>
              <a:t>Nom de votre société</a:t>
            </a:r>
            <a:endParaRPr lang="fr-FR" noProof="0" dirty="0"/>
          </a:p>
        </p:txBody>
      </p:sp>
      <p:grpSp>
        <p:nvGrpSpPr>
          <p:cNvPr id="6" name="Groupe 5">
            <a:extLst>
              <a:ext uri="{FF2B5EF4-FFF2-40B4-BE49-F238E27FC236}">
                <a16:creationId xmlns="" xmlns:a16="http://schemas.microsoft.com/office/drawing/2014/main" id="{A6A27954-3A0E-430B-AD48-05A3F3278D70}"/>
              </a:ext>
            </a:extLst>
          </p:cNvPr>
          <p:cNvGrpSpPr/>
          <p:nvPr userDrawn="1"/>
        </p:nvGrpSpPr>
        <p:grpSpPr>
          <a:xfrm>
            <a:off x="-24056" y="1452564"/>
            <a:ext cx="3385227" cy="134113"/>
            <a:chOff x="-24055" y="1452565"/>
            <a:chExt cx="2374534" cy="0"/>
          </a:xfrm>
        </p:grpSpPr>
        <p:cxnSp>
          <p:nvCxnSpPr>
            <p:cNvPr id="12" name="Connecteur droit 11">
              <a:extLst>
                <a:ext uri="{FF2B5EF4-FFF2-40B4-BE49-F238E27FC236}">
                  <a16:creationId xmlns="" xmlns:a16="http://schemas.microsoft.com/office/drawing/2014/main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="" xmlns:a16="http://schemas.microsoft.com/office/drawing/2014/main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Connecteur droit 21">
            <a:extLst>
              <a:ext uri="{FF2B5EF4-FFF2-40B4-BE49-F238E27FC236}">
                <a16:creationId xmlns=""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3639489" y="421045"/>
            <a:ext cx="0" cy="5768619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du texte 2">
            <a:extLst>
              <a:ext uri="{FF2B5EF4-FFF2-40B4-BE49-F238E27FC236}">
                <a16:creationId xmlns="" xmlns:a16="http://schemas.microsoft.com/office/drawing/2014/main" id="{A09F60F9-61AE-4464-B369-1CF86DB708D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7870582" y="2426274"/>
            <a:ext cx="3008434" cy="601087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 smtClean="0"/>
              <a:t>Modifiez les styles du texte du masque</a:t>
            </a:r>
            <a:endParaRPr lang="fr-FR" noProof="0" dirty="0"/>
          </a:p>
        </p:txBody>
      </p:sp>
      <p:sp>
        <p:nvSpPr>
          <p:cNvPr id="20" name="Espace réservé du contenu 3">
            <a:extLst>
              <a:ext uri="{FF2B5EF4-FFF2-40B4-BE49-F238E27FC236}">
                <a16:creationId xmlns="" xmlns:a16="http://schemas.microsoft.com/office/drawing/2014/main" id="{124CEF01-2C7C-4568-8A45-5F5A058ECFC1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7870582" y="3097702"/>
            <a:ext cx="3008434" cy="3091961"/>
          </a:xfrm>
        </p:spPr>
        <p:txBody>
          <a:bodyPr lIns="0" tIns="0" rIns="0" bIns="0" rtlCol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23" name="Espace réservé d’image 8">
            <a:extLst>
              <a:ext uri="{FF2B5EF4-FFF2-40B4-BE49-F238E27FC236}">
                <a16:creationId xmlns="" xmlns:a16="http://schemas.microsoft.com/office/drawing/2014/main" id="{BAF86618-E012-4E70-91E3-A72E71C63E6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080986" y="1676296"/>
            <a:ext cx="587932" cy="587932"/>
          </a:xfrm>
          <a:noFill/>
        </p:spPr>
        <p:txBody>
          <a:bodyPr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 smtClean="0"/>
              <a:t>Icône ici</a:t>
            </a:r>
            <a:endParaRPr lang="fr-FR" noProof="0" dirty="0"/>
          </a:p>
        </p:txBody>
      </p:sp>
      <p:sp>
        <p:nvSpPr>
          <p:cNvPr id="24" name="Espace réservé d’image 8">
            <a:extLst>
              <a:ext uri="{FF2B5EF4-FFF2-40B4-BE49-F238E27FC236}">
                <a16:creationId xmlns="" xmlns:a16="http://schemas.microsoft.com/office/drawing/2014/main" id="{4FF378B9-734E-4C43-836C-CB80566DDB1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868008" y="1676296"/>
            <a:ext cx="587932" cy="587932"/>
          </a:xfrm>
          <a:noFill/>
        </p:spPr>
        <p:txBody>
          <a:bodyPr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 smtClean="0"/>
              <a:t>Icône ici</a:t>
            </a:r>
            <a:endParaRPr lang="fr-FR" noProof="0" dirty="0"/>
          </a:p>
        </p:txBody>
      </p:sp>
      <p:sp>
        <p:nvSpPr>
          <p:cNvPr id="25" name="Ovale 24">
            <a:extLst>
              <a:ext uri="{FF2B5EF4-FFF2-40B4-BE49-F238E27FC236}">
                <a16:creationId xmlns="" xmlns:a16="http://schemas.microsoft.com/office/drawing/2014/main" id="{3F366940-FB5E-4B76-8829-80C14F137B3A}"/>
              </a:ext>
            </a:extLst>
          </p:cNvPr>
          <p:cNvSpPr/>
          <p:nvPr userDrawn="1"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6" name="Ovale 25">
            <a:extLst>
              <a:ext uri="{FF2B5EF4-FFF2-40B4-BE49-F238E27FC236}">
                <a16:creationId xmlns="" xmlns:a16="http://schemas.microsoft.com/office/drawing/2014/main" id="{75486FFB-46EF-4E74-BFFF-7ED054DB0D9C}"/>
              </a:ext>
            </a:extLst>
          </p:cNvPr>
          <p:cNvSpPr/>
          <p:nvPr userDrawn="1"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9" name="Espace réservé du texte 2">
            <a:extLst>
              <a:ext uri="{FF2B5EF4-FFF2-40B4-BE49-F238E27FC236}">
                <a16:creationId xmlns="" xmlns:a16="http://schemas.microsoft.com/office/drawing/2014/main" id="{76F2CCF2-293A-49CA-B2A9-134BB5DEF98E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080985" y="480157"/>
            <a:ext cx="6944563" cy="823912"/>
          </a:xfrm>
        </p:spPr>
        <p:txBody>
          <a:bodyPr lIns="0" tIns="0" rIns="0" bIns="0" rtlCol="0" anchor="ctr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 smtClean="0"/>
              <a:t>Modifiez les styles du texte du masque</a:t>
            </a:r>
            <a:endParaRPr lang="fr-FR" noProof="0" dirty="0"/>
          </a:p>
        </p:txBody>
      </p:sp>
      <p:grpSp>
        <p:nvGrpSpPr>
          <p:cNvPr id="27" name="Groupe 26">
            <a:extLst>
              <a:ext uri="{FF2B5EF4-FFF2-40B4-BE49-F238E27FC236}">
                <a16:creationId xmlns="" xmlns:a16="http://schemas.microsoft.com/office/drawing/2014/main" id="{6D35CCD2-B73F-944C-B572-7FBFC7DE22E4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8" name="Ovale 27">
              <a:extLst>
                <a:ext uri="{FF2B5EF4-FFF2-40B4-BE49-F238E27FC236}">
                  <a16:creationId xmlns="" xmlns:a16="http://schemas.microsoft.com/office/drawing/2014/main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35" name="Ovale 34">
              <a:extLst>
                <a:ext uri="{FF2B5EF4-FFF2-40B4-BE49-F238E27FC236}">
                  <a16:creationId xmlns="" xmlns:a16="http://schemas.microsoft.com/office/drawing/2014/main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36" name="Ovale 35">
              <a:extLst>
                <a:ext uri="{FF2B5EF4-FFF2-40B4-BE49-F238E27FC236}">
                  <a16:creationId xmlns="" xmlns:a16="http://schemas.microsoft.com/office/drawing/2014/main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  <p:sp>
          <p:nvSpPr>
            <p:cNvPr id="37" name="Ovale 36">
              <a:extLst>
                <a:ext uri="{FF2B5EF4-FFF2-40B4-BE49-F238E27FC236}">
                  <a16:creationId xmlns="" xmlns:a16="http://schemas.microsoft.com/office/drawing/2014/main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905163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i-image verticale mau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’image 13">
            <a:extLst>
              <a:ext uri="{FF2B5EF4-FFF2-40B4-BE49-F238E27FC236}">
                <a16:creationId xmlns="" xmlns:a16="http://schemas.microsoft.com/office/drawing/2014/main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16488" y="0"/>
            <a:ext cx="6875511" cy="6858000"/>
          </a:xfrm>
          <a:solidFill>
            <a:schemeClr val="bg1">
              <a:lumMod val="8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536DA47-61AF-4CF1-8DF3-3721934D13E3}"/>
              </a:ext>
            </a:extLst>
          </p:cNvPr>
          <p:cNvSpPr/>
          <p:nvPr userDrawn="1"/>
        </p:nvSpPr>
        <p:spPr>
          <a:xfrm>
            <a:off x="0" y="0"/>
            <a:ext cx="5316488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56FD760-FBDC-4410-A039-469F7931D3A3}"/>
              </a:ext>
            </a:extLst>
          </p:cNvPr>
          <p:cNvSpPr/>
          <p:nvPr userDrawn="1"/>
        </p:nvSpPr>
        <p:spPr>
          <a:xfrm>
            <a:off x="831850" y="1723292"/>
            <a:ext cx="5307246" cy="374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651" y="1087907"/>
            <a:ext cx="4468698" cy="1444275"/>
          </a:xfrm>
        </p:spPr>
        <p:txBody>
          <a:bodyPr vert="horz" lIns="91440" tIns="792000" rIns="91440" bIns="45720" rtlCol="0" anchor="t">
            <a:noAutofit/>
          </a:bodyPr>
          <a:lstStyle>
            <a:lvl1pPr algn="l">
              <a:defRPr lang="en-IN" sz="36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 smtClean="0"/>
              <a:t>TITRE ICI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6E8BFC94-FFEC-4290-AC27-760323F21BA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8711" y="2552611"/>
            <a:ext cx="4097778" cy="1992819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800" b="0" cap="none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fr-FR" noProof="0" dirty="0" smtClean="0"/>
              <a:t>Modifiez les styles du texte du masque</a:t>
            </a:r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=""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454991" y="1620451"/>
            <a:ext cx="106599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16">
            <a:extLst>
              <a:ext uri="{FF2B5EF4-FFF2-40B4-BE49-F238E27FC236}">
                <a16:creationId xmlns="" xmlns:a16="http://schemas.microsoft.com/office/drawing/2014/main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 rtlCol="0">
            <a:no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FR" noProof="0" dirty="0" smtClean="0"/>
              <a:t>Nom de votre société</a:t>
            </a:r>
            <a:endParaRPr lang="fr-FR" noProof="0" dirty="0"/>
          </a:p>
        </p:txBody>
      </p:sp>
      <p:grpSp>
        <p:nvGrpSpPr>
          <p:cNvPr id="13" name="Groupe 12">
            <a:extLst>
              <a:ext uri="{FF2B5EF4-FFF2-40B4-BE49-F238E27FC236}">
                <a16:creationId xmlns="" xmlns:a16="http://schemas.microsoft.com/office/drawing/2014/main" id="{C5F2EA84-5150-479B-86D5-F4BAE1263488}"/>
              </a:ext>
            </a:extLst>
          </p:cNvPr>
          <p:cNvGrpSpPr/>
          <p:nvPr userDrawn="1"/>
        </p:nvGrpSpPr>
        <p:grpSpPr>
          <a:xfrm flipH="1">
            <a:off x="1130928" y="4803540"/>
            <a:ext cx="3616779" cy="3522776"/>
            <a:chOff x="2555621" y="3917613"/>
            <a:chExt cx="3616779" cy="3522776"/>
          </a:xfrm>
        </p:grpSpPr>
        <p:sp>
          <p:nvSpPr>
            <p:cNvPr id="15" name="Ovale 14">
              <a:extLst>
                <a:ext uri="{FF2B5EF4-FFF2-40B4-BE49-F238E27FC236}">
                  <a16:creationId xmlns="" xmlns:a16="http://schemas.microsoft.com/office/drawing/2014/main" id="{C0699C4B-8D8E-47E2-A0C5-D71C25ABAC72}"/>
                </a:ext>
              </a:extLst>
            </p:cNvPr>
            <p:cNvSpPr/>
            <p:nvPr userDrawn="1"/>
          </p:nvSpPr>
          <p:spPr>
            <a:xfrm>
              <a:off x="2874028" y="4142017"/>
              <a:ext cx="3298372" cy="3298372"/>
            </a:xfrm>
            <a:prstGeom prst="ellipse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6" name="Ovale 15">
              <a:extLst>
                <a:ext uri="{FF2B5EF4-FFF2-40B4-BE49-F238E27FC236}">
                  <a16:creationId xmlns="" xmlns:a16="http://schemas.microsoft.com/office/drawing/2014/main" id="{2F607AB9-31A7-4B79-9AFE-0DFDB792E20C}"/>
                </a:ext>
              </a:extLst>
            </p:cNvPr>
            <p:cNvSpPr/>
            <p:nvPr userDrawn="1"/>
          </p:nvSpPr>
          <p:spPr>
            <a:xfrm>
              <a:off x="2555621" y="3917613"/>
              <a:ext cx="1268186" cy="1268186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174930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33CABAC-B403-4354-A27F-4C38B08C1D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2885" y="2704121"/>
            <a:ext cx="6556248" cy="750278"/>
          </a:xfrm>
        </p:spPr>
        <p:txBody>
          <a:bodyPr rtlCol="0"/>
          <a:lstStyle>
            <a:lvl1pPr>
              <a:defRPr lang="en-US" sz="4800" b="1" kern="1200" cap="all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r>
              <a:rPr lang="fr-FR" noProof="0" dirty="0" smtClean="0"/>
              <a:t>Merci de votre attention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7B3BC117-8198-468F-A86E-E19DA855C869}" type="datetime1">
              <a:rPr lang="fr-FR" noProof="0" smtClean="0"/>
              <a:t>17/05/2022</a:t>
            </a:fld>
            <a:endParaRPr lang="fr-FR" noProof="0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=""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3760408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’image 13">
            <a:extLst>
              <a:ext uri="{FF2B5EF4-FFF2-40B4-BE49-F238E27FC236}">
                <a16:creationId xmlns="" xmlns:a16="http://schemas.microsoft.com/office/drawing/2014/main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424363" cy="6858000"/>
          </a:xfr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15" name="Ovale 14">
            <a:extLst>
              <a:ext uri="{FF2B5EF4-FFF2-40B4-BE49-F238E27FC236}">
                <a16:creationId xmlns=""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Ovale 15">
            <a:extLst>
              <a:ext uri="{FF2B5EF4-FFF2-40B4-BE49-F238E27FC236}">
                <a16:creationId xmlns=""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pic>
        <p:nvPicPr>
          <p:cNvPr id="23" name="Graphisme 22" descr="Enveloppe">
            <a:extLst>
              <a:ext uri="{FF2B5EF4-FFF2-40B4-BE49-F238E27FC236}">
                <a16:creationId xmlns="" xmlns:a16="http://schemas.microsoft.com/office/drawing/2014/main" id="{3C32C7E5-809C-4E12-8962-1B868951E6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34803" y="4029040"/>
            <a:ext cx="469232" cy="469232"/>
          </a:xfrm>
          <a:prstGeom prst="rect">
            <a:avLst/>
          </a:prstGeom>
        </p:spPr>
      </p:pic>
      <p:sp>
        <p:nvSpPr>
          <p:cNvPr id="34" name="Sous-titre 2">
            <a:extLst>
              <a:ext uri="{FF2B5EF4-FFF2-40B4-BE49-F238E27FC236}">
                <a16:creationId xmlns="" xmlns:a16="http://schemas.microsoft.com/office/drawing/2014/main" id="{31AD270F-1692-4526-B979-6B5945A20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6809" y="4126311"/>
            <a:ext cx="3640478" cy="433938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0" cap="none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Modifiez le style des sous-titres du masque</a:t>
            </a:r>
            <a:endParaRPr lang="fr-FR" noProof="0" dirty="0"/>
          </a:p>
        </p:txBody>
      </p:sp>
      <p:sp>
        <p:nvSpPr>
          <p:cNvPr id="39" name="Espace réservé du contenu 38">
            <a:extLst>
              <a:ext uri="{FF2B5EF4-FFF2-40B4-BE49-F238E27FC236}">
                <a16:creationId xmlns="" xmlns:a16="http://schemas.microsoft.com/office/drawing/2014/main" id="{382940E6-7963-411F-B35A-57121171A98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408614" y="4836222"/>
            <a:ext cx="3638674" cy="4539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 b="0" cap="none" baseline="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IN" sz="1600" dirty="0"/>
            </a:lvl5pPr>
          </a:lstStyle>
          <a:p>
            <a:pPr marL="228600" lvl="0" indent="-228600" rtl="0"/>
            <a:r>
              <a:rPr lang="fr-FR" noProof="0" dirty="0" smtClean="0"/>
              <a:t>Modifiez les styles du texte du masque</a:t>
            </a:r>
            <a:endParaRPr lang="fr-FR" noProof="0" dirty="0"/>
          </a:p>
        </p:txBody>
      </p:sp>
      <p:grpSp>
        <p:nvGrpSpPr>
          <p:cNvPr id="20" name="Groupe 19">
            <a:extLst>
              <a:ext uri="{FF2B5EF4-FFF2-40B4-BE49-F238E27FC236}">
                <a16:creationId xmlns="" xmlns:a16="http://schemas.microsoft.com/office/drawing/2014/main" id="{1F8FC2D7-B114-3444-8684-995FC4D6D459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21" name="Ovale 20">
              <a:extLst>
                <a:ext uri="{FF2B5EF4-FFF2-40B4-BE49-F238E27FC236}">
                  <a16:creationId xmlns="" xmlns:a16="http://schemas.microsoft.com/office/drawing/2014/main" id="{CEE45073-ED8E-0544-85FA-9AF5A478417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2" name="Ovale 21">
              <a:extLst>
                <a:ext uri="{FF2B5EF4-FFF2-40B4-BE49-F238E27FC236}">
                  <a16:creationId xmlns="" xmlns:a16="http://schemas.microsoft.com/office/drawing/2014/main" id="{B8BAF06E-A8A8-484C-8F6C-E42EDC46BBCB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4" name="Ovale 23">
              <a:extLst>
                <a:ext uri="{FF2B5EF4-FFF2-40B4-BE49-F238E27FC236}">
                  <a16:creationId xmlns="" xmlns:a16="http://schemas.microsoft.com/office/drawing/2014/main" id="{586EB62D-13C7-6E43-9D98-B706D2B9ADDF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  <p:sp>
          <p:nvSpPr>
            <p:cNvPr id="26" name="Ovale 25">
              <a:extLst>
                <a:ext uri="{FF2B5EF4-FFF2-40B4-BE49-F238E27FC236}">
                  <a16:creationId xmlns="" xmlns:a16="http://schemas.microsoft.com/office/drawing/2014/main" id="{35CF3453-ED5A-024D-8815-C08EFA13D1A6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pic>
        <p:nvPicPr>
          <p:cNvPr id="3" name="Graphisme 2" descr="Lien">
            <a:extLst>
              <a:ext uri="{FF2B5EF4-FFF2-40B4-BE49-F238E27FC236}">
                <a16:creationId xmlns="" xmlns:a16="http://schemas.microsoft.com/office/drawing/2014/main" id="{16E3F5A0-978F-8D46-BBFB-19A7F7883D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787152" y="4809677"/>
            <a:ext cx="542081" cy="54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597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2"/>
            <a:ext cx="7233557" cy="832077"/>
          </a:xfrm>
        </p:spPr>
        <p:txBody>
          <a:bodyPr rtlCol="0"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 smtClean="0"/>
              <a:t>Titre de la présentation</a:t>
            </a:r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Modifiez le style des sous-titres du masque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42DE383C-D5E9-43E9-8354-A73597E014F0}" type="datetime1">
              <a:rPr lang="fr-FR" noProof="0" smtClean="0"/>
              <a:t>17/05/2022</a:t>
            </a:fld>
            <a:endParaRPr lang="fr-FR" noProof="0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=""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4082142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>
            <a:extLst>
              <a:ext uri="{FF2B5EF4-FFF2-40B4-BE49-F238E27FC236}">
                <a16:creationId xmlns="" xmlns:a16="http://schemas.microsoft.com/office/drawing/2014/main" id="{ECBCF8A4-C2B4-4945-8D79-C9D46B7FBECB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9" name="Ovale 8">
              <a:extLst>
                <a:ext uri="{FF2B5EF4-FFF2-40B4-BE49-F238E27FC236}">
                  <a16:creationId xmlns="" xmlns:a16="http://schemas.microsoft.com/office/drawing/2014/main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Ovale 9">
              <a:extLst>
                <a:ext uri="{FF2B5EF4-FFF2-40B4-BE49-F238E27FC236}">
                  <a16:creationId xmlns="" xmlns:a16="http://schemas.microsoft.com/office/drawing/2014/main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1" name="Ovale 10">
              <a:extLst>
                <a:ext uri="{FF2B5EF4-FFF2-40B4-BE49-F238E27FC236}">
                  <a16:creationId xmlns="" xmlns:a16="http://schemas.microsoft.com/office/drawing/2014/main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  <p:sp>
          <p:nvSpPr>
            <p:cNvPr id="12" name="Ovale 11">
              <a:extLst>
                <a:ext uri="{FF2B5EF4-FFF2-40B4-BE49-F238E27FC236}">
                  <a16:creationId xmlns="" xmlns:a16="http://schemas.microsoft.com/office/drawing/2014/main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5" name="Ovale 14">
            <a:extLst>
              <a:ext uri="{FF2B5EF4-FFF2-40B4-BE49-F238E27FC236}">
                <a16:creationId xmlns=""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Ovale 15">
            <a:extLst>
              <a:ext uri="{FF2B5EF4-FFF2-40B4-BE49-F238E27FC236}">
                <a16:creationId xmlns=""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5F8A1A8-E078-4836-ABD1-CD4E75BBF58F}"/>
              </a:ext>
            </a:extLst>
          </p:cNvPr>
          <p:cNvSpPr/>
          <p:nvPr userDrawn="1"/>
        </p:nvSpPr>
        <p:spPr>
          <a:xfrm>
            <a:off x="0" y="0"/>
            <a:ext cx="442436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617753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 5">
            <a:extLst>
              <a:ext uri="{FF2B5EF4-FFF2-40B4-BE49-F238E27FC236}">
                <a16:creationId xmlns=""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=""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5679220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>
            <a:extLst>
              <a:ext uri="{FF2B5EF4-FFF2-40B4-BE49-F238E27FC236}">
                <a16:creationId xmlns=""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13" name="Ovale 12">
              <a:extLst>
                <a:ext uri="{FF2B5EF4-FFF2-40B4-BE49-F238E27FC236}">
                  <a16:creationId xmlns=""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4" name="Ovale 13">
              <a:extLst>
                <a:ext uri="{FF2B5EF4-FFF2-40B4-BE49-F238E27FC236}">
                  <a16:creationId xmlns=""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5" name="Ovale 14">
              <a:extLst>
                <a:ext uri="{FF2B5EF4-FFF2-40B4-BE49-F238E27FC236}">
                  <a16:creationId xmlns=""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  <p:sp>
          <p:nvSpPr>
            <p:cNvPr id="16" name="Ovale 15">
              <a:extLst>
                <a:ext uri="{FF2B5EF4-FFF2-40B4-BE49-F238E27FC236}">
                  <a16:creationId xmlns=""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Ovale 16">
            <a:extLst>
              <a:ext uri="{FF2B5EF4-FFF2-40B4-BE49-F238E27FC236}">
                <a16:creationId xmlns=""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8" name="Ovale 17">
            <a:extLst>
              <a:ext uri="{FF2B5EF4-FFF2-40B4-BE49-F238E27FC236}">
                <a16:creationId xmlns=""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9720923" y="672411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=""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7508020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A55704E-D515-4774-90C6-5F887DDAE55E}"/>
              </a:ext>
            </a:extLst>
          </p:cNvPr>
          <p:cNvSpPr/>
          <p:nvPr userDrawn="1"/>
        </p:nvSpPr>
        <p:spPr>
          <a:xfrm>
            <a:off x="469044" y="1"/>
            <a:ext cx="5210176" cy="5961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="" xmlns:a16="http://schemas.microsoft.com/office/drawing/2014/main" id="{84878778-0299-471F-A4C9-D0C1E82ED8D2}"/>
              </a:ext>
            </a:extLst>
          </p:cNvPr>
          <p:cNvCxnSpPr>
            <a:cxnSpLocks/>
          </p:cNvCxnSpPr>
          <p:nvPr userDrawn="1"/>
        </p:nvCxnSpPr>
        <p:spPr>
          <a:xfrm>
            <a:off x="1001746" y="1290512"/>
            <a:ext cx="148862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re 3">
            <a:extLst>
              <a:ext uri="{FF2B5EF4-FFF2-40B4-BE49-F238E27FC236}">
                <a16:creationId xmlns="" xmlns:a16="http://schemas.microsoft.com/office/drawing/2014/main" id="{E39D1C78-6110-4052-8455-7E7893F7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66" y="1276857"/>
            <a:ext cx="4097778" cy="1255325"/>
          </a:xfrm>
        </p:spPr>
        <p:txBody>
          <a:bodyPr rtlCol="0"/>
          <a:lstStyle>
            <a:lvl1pPr>
              <a:defRPr lang="en-US" sz="3600" b="1" kern="1200" cap="all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24" name="Espace réservé du texte 2">
            <a:extLst>
              <a:ext uri="{FF2B5EF4-FFF2-40B4-BE49-F238E27FC236}">
                <a16:creationId xmlns="" xmlns:a16="http://schemas.microsoft.com/office/drawing/2014/main" id="{E3405997-7AE2-4C6E-8A7D-735F58A49D1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5467" y="2620651"/>
            <a:ext cx="4097778" cy="1933681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b="0" cap="none" baseline="0">
                <a:solidFill>
                  <a:schemeClr val="bg1"/>
                </a:solidFill>
              </a:defRPr>
            </a:lvl1pPr>
          </a:lstStyle>
          <a:p>
            <a:pPr lvl="0" rtl="0">
              <a:lnSpc>
                <a:spcPct val="100000"/>
              </a:lnSpc>
              <a:buNone/>
            </a:pPr>
            <a:r>
              <a:rPr lang="fr-FR" noProof="0" dirty="0" smtClean="0"/>
              <a:t>Modifiez les styles du texte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315337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="" xmlns:a16="http://schemas.microsoft.com/office/drawing/2014/main" id="{640D79E1-5F46-41CA-85E7-44C2A6C6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365125"/>
            <a:ext cx="11465168" cy="91855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rtl="0"/>
            <a:r>
              <a:rPr lang="fr-FR" noProof="0" dirty="0" smtClean="0"/>
              <a:t>CLIQUEZ POUR MODIFIER LE STYLE DU TITRE DE MASQUE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D7B0B511-05FD-459E-AC79-A87540961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>
            <a:extLst>
              <a:ext uri="{FF2B5EF4-FFF2-40B4-BE49-F238E27FC236}">
                <a16:creationId xmlns="" xmlns:a16="http://schemas.microsoft.com/office/drawing/2014/main" id="{FC32B635-1E22-483C-94B9-F587908DE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6DB98321-594C-4030-A2B0-3492F77EE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5384" y="6463207"/>
            <a:ext cx="2743200" cy="258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05365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62" r:id="rId5"/>
    <p:sldLayoutId id="2147483660" r:id="rId6"/>
    <p:sldLayoutId id="2147483663" r:id="rId7"/>
    <p:sldLayoutId id="2147483667" r:id="rId8"/>
    <p:sldLayoutId id="2147483668" r:id="rId9"/>
    <p:sldLayoutId id="2147483666" r:id="rId10"/>
    <p:sldLayoutId id="2147483669" r:id="rId11"/>
    <p:sldLayoutId id="2147483670" r:id="rId12"/>
    <p:sldLayoutId id="2147483671" r:id="rId13"/>
    <p:sldLayoutId id="2147483672" r:id="rId14"/>
    <p:sldLayoutId id="2147483664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DOCUMENTATION ERP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PARAMETRAGE DE BASE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fr-FR" noProof="0" smtClean="0"/>
              <a:pPr rtl="0"/>
              <a:t>1</a:t>
            </a:fld>
            <a:endParaRPr lang="fr-FR" noProof="0" dirty="0"/>
          </a:p>
        </p:txBody>
      </p:sp>
      <p:pic>
        <p:nvPicPr>
          <p:cNvPr id="7" name="Espace réservé pour une image  6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1" r="5461"/>
          <a:stretch>
            <a:fillRect/>
          </a:stretch>
        </p:blipFill>
        <p:spPr/>
      </p:pic>
      <p:sp>
        <p:nvSpPr>
          <p:cNvPr id="6" name="Espace réservé du contenu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dirty="0" err="1" smtClean="0"/>
              <a:t>Lymytz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0103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CAF209E-D17D-4F20-A6D0-C685853D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LES </a:t>
            </a:r>
            <a:r>
              <a:rPr lang="fr-FR" dirty="0" smtClean="0"/>
              <a:t>CAISSES</a:t>
            </a:r>
            <a:endParaRPr lang="fr-FR" dirty="0"/>
          </a:p>
        </p:txBody>
      </p:sp>
      <p:sp>
        <p:nvSpPr>
          <p:cNvPr id="19" name="Espace réservé du texte 18">
            <a:extLst>
              <a:ext uri="{FF2B5EF4-FFF2-40B4-BE49-F238E27FC236}">
                <a16:creationId xmlns="" xmlns:a16="http://schemas.microsoft.com/office/drawing/2014/main" id="{4DBB6E2A-723F-48F4-9592-AC166B8A2562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3881287" y="480155"/>
            <a:ext cx="7144262" cy="1991703"/>
          </a:xfrm>
        </p:spPr>
        <p:txBody>
          <a:bodyPr rtlCol="0" anchor="t"/>
          <a:lstStyle/>
          <a:p>
            <a:pPr rtl="0"/>
            <a:r>
              <a:rPr lang="fr-FR" sz="1800" dirty="0" smtClean="0"/>
              <a:t>L’article est le point d’entrée de la plupart des fonctionnalité de l’ERP. </a:t>
            </a:r>
          </a:p>
          <a:p>
            <a:pPr rtl="0"/>
            <a:r>
              <a:rPr lang="fr-FR" sz="1800" dirty="0" smtClean="0"/>
              <a:t>Bien réussir le paramétrage de ses articles peut réellement accroitre de manière positive votre expérience de la solution </a:t>
            </a:r>
            <a:r>
              <a:rPr lang="fr-FR" sz="1600" dirty="0" err="1" smtClean="0"/>
              <a:t>Lymytz</a:t>
            </a:r>
            <a:r>
              <a:rPr lang="fr-FR" sz="1800" dirty="0" smtClean="0"/>
              <a:t> ERP.  Nous verrons ici selon l’objectif visé, les informations clés à configurer pour un fonctionnement optimale</a:t>
            </a:r>
          </a:p>
          <a:p>
            <a:pPr rtl="0"/>
            <a:r>
              <a:rPr lang="fr-FR" sz="1800" dirty="0" smtClean="0"/>
              <a:t>Les points que nous évoquerons dans ce document visera à faciliter la prise en main des objectifs suivants:</a:t>
            </a:r>
            <a:endParaRPr lang="fr-FR" sz="1800" dirty="0"/>
          </a:p>
        </p:txBody>
      </p:sp>
      <p:sp>
        <p:nvSpPr>
          <p:cNvPr id="18" name="Espace réservé du contenu 17">
            <a:extLst>
              <a:ext uri="{FF2B5EF4-FFF2-40B4-BE49-F238E27FC236}">
                <a16:creationId xmlns="" xmlns:a16="http://schemas.microsoft.com/office/drawing/2014/main" id="{CD6CEFA7-5AB5-47CF-83D8-F5F3DF38D2A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rtlCol="0"/>
          <a:lstStyle/>
          <a:p>
            <a:pPr rtl="0"/>
            <a:r>
              <a:rPr lang="fr-FR" dirty="0" err="1" smtClean="0"/>
              <a:t>Lymytz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ABBA3DB3-A445-4949-AB8E-8B2F3C33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BB047D-A6CD-43AB-96F0-683C726B586B}" type="slidenum">
              <a:rPr lang="fr-FR" smtClean="0"/>
              <a:pPr rtl="0"/>
              <a:t>2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6" y="1532586"/>
            <a:ext cx="3541690" cy="2446986"/>
          </a:xfrm>
          <a:prstGeom prst="rect">
            <a:avLst/>
          </a:prstGeom>
        </p:spPr>
      </p:pic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3795682086"/>
              </p:ext>
            </p:extLst>
          </p:nvPr>
        </p:nvGraphicFramePr>
        <p:xfrm>
          <a:off x="4080984" y="2636204"/>
          <a:ext cx="7233010" cy="3826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1303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CAF209E-D17D-4F20-A6D0-C685853D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LES articles</a:t>
            </a:r>
            <a:endParaRPr lang="fr-FR" dirty="0"/>
          </a:p>
        </p:txBody>
      </p:sp>
      <p:sp>
        <p:nvSpPr>
          <p:cNvPr id="18" name="Espace réservé du contenu 17">
            <a:extLst>
              <a:ext uri="{FF2B5EF4-FFF2-40B4-BE49-F238E27FC236}">
                <a16:creationId xmlns="" xmlns:a16="http://schemas.microsoft.com/office/drawing/2014/main" id="{CD6CEFA7-5AB5-47CF-83D8-F5F3DF38D2A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rtlCol="0"/>
          <a:lstStyle/>
          <a:p>
            <a:pPr rtl="0"/>
            <a:r>
              <a:rPr lang="fr-FR" dirty="0" err="1" smtClean="0"/>
              <a:t>Lymytz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ABBA3DB3-A445-4949-AB8E-8B2F3C33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BB047D-A6CD-43AB-96F0-683C726B586B}" type="slidenum">
              <a:rPr lang="fr-FR" smtClean="0"/>
              <a:pPr rtl="0"/>
              <a:t>3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6" y="1532586"/>
            <a:ext cx="3541690" cy="2446986"/>
          </a:xfrm>
          <a:prstGeom prst="rect">
            <a:avLst/>
          </a:prstGeom>
        </p:spPr>
      </p:pic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384390933"/>
              </p:ext>
            </p:extLst>
          </p:nvPr>
        </p:nvGraphicFramePr>
        <p:xfrm>
          <a:off x="3951814" y="246186"/>
          <a:ext cx="7233010" cy="5759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8506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CAF209E-D17D-4F20-A6D0-C685853D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Point d’entrée</a:t>
            </a:r>
            <a:endParaRPr lang="fr-FR" dirty="0"/>
          </a:p>
        </p:txBody>
      </p:sp>
      <p:sp>
        <p:nvSpPr>
          <p:cNvPr id="18" name="Espace réservé du contenu 17">
            <a:extLst>
              <a:ext uri="{FF2B5EF4-FFF2-40B4-BE49-F238E27FC236}">
                <a16:creationId xmlns="" xmlns:a16="http://schemas.microsoft.com/office/drawing/2014/main" id="{CD6CEFA7-5AB5-47CF-83D8-F5F3DF38D2A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rtlCol="0"/>
          <a:lstStyle/>
          <a:p>
            <a:pPr rtl="0"/>
            <a:r>
              <a:rPr lang="fr-FR" dirty="0" err="1" smtClean="0"/>
              <a:t>Lymytz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ABBA3DB3-A445-4949-AB8E-8B2F3C33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BB047D-A6CD-43AB-96F0-683C726B586B}" type="slidenum">
              <a:rPr lang="fr-FR" smtClean="0"/>
              <a:pPr rtl="0"/>
              <a:t>4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72" y="1488980"/>
            <a:ext cx="3439005" cy="576342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421875" y="1283677"/>
            <a:ext cx="5882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Comme sur la capture ci-contre, on accède à l’interface de gestion des articles en suivant le lien </a:t>
            </a:r>
            <a:r>
              <a:rPr lang="fr-FR" b="1" dirty="0" smtClean="0"/>
              <a:t>Articles </a:t>
            </a:r>
            <a:r>
              <a:rPr lang="fr-FR" dirty="0" smtClean="0"/>
              <a:t>du module données de base.</a:t>
            </a:r>
            <a:endParaRPr lang="fr-FR" dirty="0"/>
          </a:p>
        </p:txBody>
      </p:sp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4133677621"/>
              </p:ext>
            </p:extLst>
          </p:nvPr>
        </p:nvGraphicFramePr>
        <p:xfrm>
          <a:off x="4421875" y="2497540"/>
          <a:ext cx="3643952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4421875" y="2976090"/>
            <a:ext cx="6490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Il peut être intéressant ou pratique d’avoir au préalable configurer:  </a:t>
            </a:r>
            <a:endParaRPr lang="fr-FR" dirty="0"/>
          </a:p>
        </p:txBody>
      </p:sp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1742420759"/>
              </p:ext>
            </p:extLst>
          </p:nvPr>
        </p:nvGraphicFramePr>
        <p:xfrm>
          <a:off x="4599296" y="3397031"/>
          <a:ext cx="6312625" cy="2308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14726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Custom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30A0"/>
      </a:accent1>
      <a:accent2>
        <a:srgbClr val="404040"/>
      </a:accent2>
      <a:accent3>
        <a:srgbClr val="7F7F7F"/>
      </a:accent3>
      <a:accent4>
        <a:srgbClr val="C7A2E3"/>
      </a:accent4>
      <a:accent5>
        <a:srgbClr val="48A1FA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4308092_TF33468121.potx" id="{08873370-8F22-44EF-9693-D38B02798A68}" vid="{32DDEFDF-3A3D-4655-B329-A6C8236D0FB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46D58D-B27D-4B23-AEA1-AE974AB622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0CE401-796E-4493-905E-4DDA5AF62AB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2949B46-24C4-420B-AB49-DDC88FEB99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Côte</Template>
  <TotalTime>0</TotalTime>
  <Words>228</Words>
  <Application>Microsoft Office PowerPoint</Application>
  <PresentationFormat>Grand écran</PresentationFormat>
  <Paragraphs>45</Paragraphs>
  <Slides>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Arial</vt:lpstr>
      <vt:lpstr>Calibri</vt:lpstr>
      <vt:lpstr>Thème Office</vt:lpstr>
      <vt:lpstr>DOCUMENTATION ERP</vt:lpstr>
      <vt:lpstr>LES CAISSES</vt:lpstr>
      <vt:lpstr>LES articles</vt:lpstr>
      <vt:lpstr>Point d’entrée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 ERP</dc:title>
  <dc:subject>DESCRIPTION FONCTIONNELLE</dc:subject>
  <dc:creator/>
  <cp:lastModifiedBy/>
  <cp:revision>1</cp:revision>
  <dcterms:created xsi:type="dcterms:W3CDTF">2020-09-22T06:16:38Z</dcterms:created>
  <dcterms:modified xsi:type="dcterms:W3CDTF">2022-05-17T05:54:36Z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