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0"/>
  </p:notesMasterIdLst>
  <p:handoutMasterIdLst>
    <p:handoutMasterId r:id="rId21"/>
  </p:handoutMasterIdLst>
  <p:sldIdLst>
    <p:sldId id="256" r:id="rId5"/>
    <p:sldId id="257" r:id="rId6"/>
    <p:sldId id="258" r:id="rId7"/>
    <p:sldId id="264" r:id="rId8"/>
    <p:sldId id="262" r:id="rId9"/>
    <p:sldId id="266" r:id="rId10"/>
    <p:sldId id="267" r:id="rId11"/>
    <p:sldId id="268" r:id="rId12"/>
    <p:sldId id="269" r:id="rId13"/>
    <p:sldId id="270" r:id="rId14"/>
    <p:sldId id="271" r:id="rId15"/>
    <p:sldId id="272" r:id="rId16"/>
    <p:sldId id="274" r:id="rId17"/>
    <p:sldId id="275" r:id="rId18"/>
    <p:sldId id="276" r:id="rId19"/>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showGuides="1">
      <p:cViewPr varScale="1">
        <p:scale>
          <a:sx n="74" d="100"/>
          <a:sy n="74" d="100"/>
        </p:scale>
        <p:origin x="498" y="72"/>
      </p:cViewPr>
      <p:guideLst>
        <p:guide orient="horz" pos="2160"/>
        <p:guide pos="3840"/>
      </p:guideLst>
    </p:cSldViewPr>
  </p:slideViewPr>
  <p:notesTextViewPr>
    <p:cViewPr>
      <p:scale>
        <a:sx n="1" d="1"/>
        <a:sy n="1" d="1"/>
      </p:scale>
      <p:origin x="0" y="0"/>
    </p:cViewPr>
  </p:notesTextViewPr>
  <p:notesViewPr>
    <p:cSldViewPr snapToGrid="0" showGuides="1">
      <p:cViewPr varScale="1">
        <p:scale>
          <a:sx n="90" d="100"/>
          <a:sy n="90" d="100"/>
        </p:scale>
        <p:origin x="37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737FFC-10C8-45A3-ACF4-62F5ACFA0B48}" type="doc">
      <dgm:prSet loTypeId="urn:microsoft.com/office/officeart/2005/8/layout/list1" loCatId="list" qsTypeId="urn:microsoft.com/office/officeart/2005/8/quickstyle/simple3" qsCatId="simple" csTypeId="urn:microsoft.com/office/officeart/2005/8/colors/colorful3" csCatId="colorful" phldr="1"/>
      <dgm:spPr/>
      <dgm:t>
        <a:bodyPr/>
        <a:lstStyle/>
        <a:p>
          <a:endParaRPr lang="fr-FR"/>
        </a:p>
      </dgm:t>
    </dgm:pt>
    <dgm:pt modelId="{C0B40CBF-1388-48E9-97BC-A25F926AEE19}">
      <dgm:prSet custT="1"/>
      <dgm:spPr/>
      <dgm:t>
        <a:bodyPr/>
        <a:lstStyle/>
        <a:p>
          <a:pPr rtl="0"/>
          <a:r>
            <a:rPr lang="fr-FR" sz="1200" dirty="0" smtClean="0"/>
            <a:t>La création </a:t>
          </a:r>
          <a:r>
            <a:rPr lang="fr-FR" sz="1200" dirty="0" smtClean="0"/>
            <a:t>d’un compte utilisateur</a:t>
          </a:r>
          <a:endParaRPr lang="fr-FR" sz="1200" dirty="0"/>
        </a:p>
      </dgm:t>
    </dgm:pt>
    <dgm:pt modelId="{A7DA1E4B-BBF7-4065-908B-B6374C5A0AD6}" type="parTrans" cxnId="{88426E17-92B5-4E8D-8F66-B4680A25053E}">
      <dgm:prSet/>
      <dgm:spPr/>
      <dgm:t>
        <a:bodyPr/>
        <a:lstStyle/>
        <a:p>
          <a:endParaRPr lang="fr-FR" sz="3200">
            <a:solidFill>
              <a:schemeClr val="bg1"/>
            </a:solidFill>
          </a:endParaRPr>
        </a:p>
      </dgm:t>
    </dgm:pt>
    <dgm:pt modelId="{4396F1BE-D268-405F-A2D5-415D664F627A}" type="sibTrans" cxnId="{88426E17-92B5-4E8D-8F66-B4680A25053E}">
      <dgm:prSet/>
      <dgm:spPr/>
      <dgm:t>
        <a:bodyPr/>
        <a:lstStyle/>
        <a:p>
          <a:endParaRPr lang="fr-FR" sz="3200">
            <a:solidFill>
              <a:schemeClr val="bg1"/>
            </a:solidFill>
          </a:endParaRPr>
        </a:p>
      </dgm:t>
    </dgm:pt>
    <dgm:pt modelId="{02ED730B-A450-4690-912F-2F1D06F5B29C}">
      <dgm:prSet custT="1"/>
      <dgm:spPr/>
      <dgm:t>
        <a:bodyPr/>
        <a:lstStyle/>
        <a:p>
          <a:pPr rtl="0"/>
          <a:r>
            <a:rPr lang="fr-FR" sz="1200" dirty="0" smtClean="0"/>
            <a:t>Attribution des droits</a:t>
          </a:r>
          <a:endParaRPr lang="fr-FR" sz="1200" dirty="0"/>
        </a:p>
      </dgm:t>
    </dgm:pt>
    <dgm:pt modelId="{FDB1F194-484B-4BE5-99EE-76DEA34280B5}" type="parTrans" cxnId="{D871E36D-A185-4A9B-9DF3-E97D1A47520F}">
      <dgm:prSet/>
      <dgm:spPr/>
      <dgm:t>
        <a:bodyPr/>
        <a:lstStyle/>
        <a:p>
          <a:endParaRPr lang="fr-FR" sz="3200">
            <a:solidFill>
              <a:schemeClr val="bg1"/>
            </a:solidFill>
          </a:endParaRPr>
        </a:p>
      </dgm:t>
    </dgm:pt>
    <dgm:pt modelId="{AD407564-F193-4B13-BD7D-E1EFFD4192CD}" type="sibTrans" cxnId="{D871E36D-A185-4A9B-9DF3-E97D1A47520F}">
      <dgm:prSet/>
      <dgm:spPr/>
      <dgm:t>
        <a:bodyPr/>
        <a:lstStyle/>
        <a:p>
          <a:endParaRPr lang="fr-FR" sz="3200">
            <a:solidFill>
              <a:schemeClr val="bg1"/>
            </a:solidFill>
          </a:endParaRPr>
        </a:p>
      </dgm:t>
    </dgm:pt>
    <dgm:pt modelId="{A2100161-E0DD-44F9-8E97-228924888600}">
      <dgm:prSet custT="1"/>
      <dgm:spPr/>
      <dgm:t>
        <a:bodyPr/>
        <a:lstStyle/>
        <a:p>
          <a:pPr rtl="0"/>
          <a:r>
            <a:rPr lang="fr-FR" sz="1200" dirty="0" smtClean="0"/>
            <a:t>Paramétrage des alertes et notifications</a:t>
          </a:r>
          <a:endParaRPr lang="fr-FR" sz="1200" dirty="0"/>
        </a:p>
      </dgm:t>
    </dgm:pt>
    <dgm:pt modelId="{7798E089-AF7D-463B-A17B-11D4994898CA}" type="parTrans" cxnId="{01053F07-66F7-424B-AE30-3DE28650ED15}">
      <dgm:prSet/>
      <dgm:spPr/>
      <dgm:t>
        <a:bodyPr/>
        <a:lstStyle/>
        <a:p>
          <a:endParaRPr lang="fr-FR" sz="3200">
            <a:solidFill>
              <a:schemeClr val="bg1"/>
            </a:solidFill>
          </a:endParaRPr>
        </a:p>
      </dgm:t>
    </dgm:pt>
    <dgm:pt modelId="{68878C1C-F457-4262-A486-830810BDA530}" type="sibTrans" cxnId="{01053F07-66F7-424B-AE30-3DE28650ED15}">
      <dgm:prSet/>
      <dgm:spPr/>
      <dgm:t>
        <a:bodyPr/>
        <a:lstStyle/>
        <a:p>
          <a:endParaRPr lang="fr-FR" sz="3200">
            <a:solidFill>
              <a:schemeClr val="bg1"/>
            </a:solidFill>
          </a:endParaRPr>
        </a:p>
      </dgm:t>
    </dgm:pt>
    <dgm:pt modelId="{777A96F4-88CD-4C4C-B677-E7667E1D09B3}">
      <dgm:prSet custT="1"/>
      <dgm:spPr/>
      <dgm:t>
        <a:bodyPr/>
        <a:lstStyle/>
        <a:p>
          <a:pPr rtl="0"/>
          <a:r>
            <a:rPr lang="fr-FR" sz="1200" dirty="0" smtClean="0"/>
            <a:t>Création des utilisateurs avec des profils particulier</a:t>
          </a:r>
          <a:endParaRPr lang="fr-FR" sz="1200" dirty="0"/>
        </a:p>
      </dgm:t>
    </dgm:pt>
    <dgm:pt modelId="{FA5D56EA-E779-49C0-BA44-2C6E285FCEDC}" type="parTrans" cxnId="{0374C460-B71C-456C-9FA1-3EC9610BF3B1}">
      <dgm:prSet/>
      <dgm:spPr/>
      <dgm:t>
        <a:bodyPr/>
        <a:lstStyle/>
        <a:p>
          <a:endParaRPr lang="fr-FR"/>
        </a:p>
      </dgm:t>
    </dgm:pt>
    <dgm:pt modelId="{5B8D7C5E-25E1-479F-942C-BACF96B039DD}" type="sibTrans" cxnId="{0374C460-B71C-456C-9FA1-3EC9610BF3B1}">
      <dgm:prSet/>
      <dgm:spPr/>
      <dgm:t>
        <a:bodyPr/>
        <a:lstStyle/>
        <a:p>
          <a:endParaRPr lang="fr-FR"/>
        </a:p>
      </dgm:t>
    </dgm:pt>
    <dgm:pt modelId="{27DB1CB6-C511-4CCB-B32F-AA00B25D7728}" type="pres">
      <dgm:prSet presAssocID="{3E737FFC-10C8-45A3-ACF4-62F5ACFA0B48}" presName="linear" presStyleCnt="0">
        <dgm:presLayoutVars>
          <dgm:dir/>
          <dgm:animLvl val="lvl"/>
          <dgm:resizeHandles val="exact"/>
        </dgm:presLayoutVars>
      </dgm:prSet>
      <dgm:spPr/>
      <dgm:t>
        <a:bodyPr/>
        <a:lstStyle/>
        <a:p>
          <a:endParaRPr lang="fr-FR"/>
        </a:p>
      </dgm:t>
    </dgm:pt>
    <dgm:pt modelId="{88341F04-BCAB-423F-8520-BDBF402542F8}" type="pres">
      <dgm:prSet presAssocID="{C0B40CBF-1388-48E9-97BC-A25F926AEE19}" presName="parentLin" presStyleCnt="0"/>
      <dgm:spPr/>
    </dgm:pt>
    <dgm:pt modelId="{BF0F68DF-2E9C-4A68-913B-557F5BD756BB}" type="pres">
      <dgm:prSet presAssocID="{C0B40CBF-1388-48E9-97BC-A25F926AEE19}" presName="parentLeftMargin" presStyleLbl="node1" presStyleIdx="0" presStyleCnt="4"/>
      <dgm:spPr/>
      <dgm:t>
        <a:bodyPr/>
        <a:lstStyle/>
        <a:p>
          <a:endParaRPr lang="fr-FR"/>
        </a:p>
      </dgm:t>
    </dgm:pt>
    <dgm:pt modelId="{495AF804-76B9-40F0-A036-429C6E54DF11}" type="pres">
      <dgm:prSet presAssocID="{C0B40CBF-1388-48E9-97BC-A25F926AEE19}" presName="parentText" presStyleLbl="node1" presStyleIdx="0" presStyleCnt="4">
        <dgm:presLayoutVars>
          <dgm:chMax val="0"/>
          <dgm:bulletEnabled val="1"/>
        </dgm:presLayoutVars>
      </dgm:prSet>
      <dgm:spPr/>
      <dgm:t>
        <a:bodyPr/>
        <a:lstStyle/>
        <a:p>
          <a:endParaRPr lang="fr-FR"/>
        </a:p>
      </dgm:t>
    </dgm:pt>
    <dgm:pt modelId="{5277C73F-E5E2-4D73-A1E1-4FB9B6A4465E}" type="pres">
      <dgm:prSet presAssocID="{C0B40CBF-1388-48E9-97BC-A25F926AEE19}" presName="negativeSpace" presStyleCnt="0"/>
      <dgm:spPr/>
    </dgm:pt>
    <dgm:pt modelId="{19430F97-007B-4B49-B1A9-1D4169C73911}" type="pres">
      <dgm:prSet presAssocID="{C0B40CBF-1388-48E9-97BC-A25F926AEE19}" presName="childText" presStyleLbl="conFgAcc1" presStyleIdx="0" presStyleCnt="4">
        <dgm:presLayoutVars>
          <dgm:bulletEnabled val="1"/>
        </dgm:presLayoutVars>
      </dgm:prSet>
      <dgm:spPr/>
    </dgm:pt>
    <dgm:pt modelId="{157B69BE-E51F-4CCA-9A26-B82BD298B90E}" type="pres">
      <dgm:prSet presAssocID="{4396F1BE-D268-405F-A2D5-415D664F627A}" presName="spaceBetweenRectangles" presStyleCnt="0"/>
      <dgm:spPr/>
    </dgm:pt>
    <dgm:pt modelId="{88F88EF0-8933-49B0-A002-BA76410737CC}" type="pres">
      <dgm:prSet presAssocID="{02ED730B-A450-4690-912F-2F1D06F5B29C}" presName="parentLin" presStyleCnt="0"/>
      <dgm:spPr/>
    </dgm:pt>
    <dgm:pt modelId="{EB88733C-CF23-41ED-B624-2DD5C478E4F8}" type="pres">
      <dgm:prSet presAssocID="{02ED730B-A450-4690-912F-2F1D06F5B29C}" presName="parentLeftMargin" presStyleLbl="node1" presStyleIdx="0" presStyleCnt="4"/>
      <dgm:spPr/>
      <dgm:t>
        <a:bodyPr/>
        <a:lstStyle/>
        <a:p>
          <a:endParaRPr lang="fr-FR"/>
        </a:p>
      </dgm:t>
    </dgm:pt>
    <dgm:pt modelId="{C5F69894-DD31-4F59-B41F-7533E350AE1D}" type="pres">
      <dgm:prSet presAssocID="{02ED730B-A450-4690-912F-2F1D06F5B29C}" presName="parentText" presStyleLbl="node1" presStyleIdx="1" presStyleCnt="4">
        <dgm:presLayoutVars>
          <dgm:chMax val="0"/>
          <dgm:bulletEnabled val="1"/>
        </dgm:presLayoutVars>
      </dgm:prSet>
      <dgm:spPr/>
      <dgm:t>
        <a:bodyPr/>
        <a:lstStyle/>
        <a:p>
          <a:endParaRPr lang="fr-FR"/>
        </a:p>
      </dgm:t>
    </dgm:pt>
    <dgm:pt modelId="{69A5EB17-F0E7-43DA-9BC2-31C61D5BE060}" type="pres">
      <dgm:prSet presAssocID="{02ED730B-A450-4690-912F-2F1D06F5B29C}" presName="negativeSpace" presStyleCnt="0"/>
      <dgm:spPr/>
    </dgm:pt>
    <dgm:pt modelId="{6FD0754F-891D-475C-91E8-2F8AD4B2E579}" type="pres">
      <dgm:prSet presAssocID="{02ED730B-A450-4690-912F-2F1D06F5B29C}" presName="childText" presStyleLbl="conFgAcc1" presStyleIdx="1" presStyleCnt="4">
        <dgm:presLayoutVars>
          <dgm:bulletEnabled val="1"/>
        </dgm:presLayoutVars>
      </dgm:prSet>
      <dgm:spPr/>
    </dgm:pt>
    <dgm:pt modelId="{9715100F-C984-471E-AD99-DC37D6557FDB}" type="pres">
      <dgm:prSet presAssocID="{AD407564-F193-4B13-BD7D-E1EFFD4192CD}" presName="spaceBetweenRectangles" presStyleCnt="0"/>
      <dgm:spPr/>
    </dgm:pt>
    <dgm:pt modelId="{7783D762-5C4D-4C52-ACF8-7730C7961C32}" type="pres">
      <dgm:prSet presAssocID="{A2100161-E0DD-44F9-8E97-228924888600}" presName="parentLin" presStyleCnt="0"/>
      <dgm:spPr/>
    </dgm:pt>
    <dgm:pt modelId="{46DB8332-BBEC-4A85-8708-3F95F0E69824}" type="pres">
      <dgm:prSet presAssocID="{A2100161-E0DD-44F9-8E97-228924888600}" presName="parentLeftMargin" presStyleLbl="node1" presStyleIdx="1" presStyleCnt="4"/>
      <dgm:spPr/>
      <dgm:t>
        <a:bodyPr/>
        <a:lstStyle/>
        <a:p>
          <a:endParaRPr lang="fr-FR"/>
        </a:p>
      </dgm:t>
    </dgm:pt>
    <dgm:pt modelId="{A118DA05-77E6-4E8F-B982-C7A365AB13AC}" type="pres">
      <dgm:prSet presAssocID="{A2100161-E0DD-44F9-8E97-228924888600}" presName="parentText" presStyleLbl="node1" presStyleIdx="2" presStyleCnt="4">
        <dgm:presLayoutVars>
          <dgm:chMax val="0"/>
          <dgm:bulletEnabled val="1"/>
        </dgm:presLayoutVars>
      </dgm:prSet>
      <dgm:spPr/>
      <dgm:t>
        <a:bodyPr/>
        <a:lstStyle/>
        <a:p>
          <a:endParaRPr lang="fr-FR"/>
        </a:p>
      </dgm:t>
    </dgm:pt>
    <dgm:pt modelId="{E8436D41-1C69-4B39-9355-649B47BAB9EF}" type="pres">
      <dgm:prSet presAssocID="{A2100161-E0DD-44F9-8E97-228924888600}" presName="negativeSpace" presStyleCnt="0"/>
      <dgm:spPr/>
    </dgm:pt>
    <dgm:pt modelId="{744E435C-3C0F-488B-99FC-6FFC456248BE}" type="pres">
      <dgm:prSet presAssocID="{A2100161-E0DD-44F9-8E97-228924888600}" presName="childText" presStyleLbl="conFgAcc1" presStyleIdx="2" presStyleCnt="4">
        <dgm:presLayoutVars>
          <dgm:bulletEnabled val="1"/>
        </dgm:presLayoutVars>
      </dgm:prSet>
      <dgm:spPr/>
    </dgm:pt>
    <dgm:pt modelId="{157AC238-C6EB-4D2D-B5CB-9FFBA18A69E9}" type="pres">
      <dgm:prSet presAssocID="{68878C1C-F457-4262-A486-830810BDA530}" presName="spaceBetweenRectangles" presStyleCnt="0"/>
      <dgm:spPr/>
    </dgm:pt>
    <dgm:pt modelId="{E727C383-073C-4F81-991A-FAA2EB00C117}" type="pres">
      <dgm:prSet presAssocID="{777A96F4-88CD-4C4C-B677-E7667E1D09B3}" presName="parentLin" presStyleCnt="0"/>
      <dgm:spPr/>
    </dgm:pt>
    <dgm:pt modelId="{84AFA70D-0684-4BFC-9B7D-B2F851AB9C8C}" type="pres">
      <dgm:prSet presAssocID="{777A96F4-88CD-4C4C-B677-E7667E1D09B3}" presName="parentLeftMargin" presStyleLbl="node1" presStyleIdx="2" presStyleCnt="4"/>
      <dgm:spPr/>
      <dgm:t>
        <a:bodyPr/>
        <a:lstStyle/>
        <a:p>
          <a:endParaRPr lang="fr-FR"/>
        </a:p>
      </dgm:t>
    </dgm:pt>
    <dgm:pt modelId="{D3E8552F-D51C-430D-BFA5-956F34B5EBC9}" type="pres">
      <dgm:prSet presAssocID="{777A96F4-88CD-4C4C-B677-E7667E1D09B3}" presName="parentText" presStyleLbl="node1" presStyleIdx="3" presStyleCnt="4">
        <dgm:presLayoutVars>
          <dgm:chMax val="0"/>
          <dgm:bulletEnabled val="1"/>
        </dgm:presLayoutVars>
      </dgm:prSet>
      <dgm:spPr/>
      <dgm:t>
        <a:bodyPr/>
        <a:lstStyle/>
        <a:p>
          <a:endParaRPr lang="fr-FR"/>
        </a:p>
      </dgm:t>
    </dgm:pt>
    <dgm:pt modelId="{FEE73EAF-81CD-4A17-8342-DEEA147F10AB}" type="pres">
      <dgm:prSet presAssocID="{777A96F4-88CD-4C4C-B677-E7667E1D09B3}" presName="negativeSpace" presStyleCnt="0"/>
      <dgm:spPr/>
    </dgm:pt>
    <dgm:pt modelId="{380C7194-BD45-49CD-81CF-552F1A97C1C8}" type="pres">
      <dgm:prSet presAssocID="{777A96F4-88CD-4C4C-B677-E7667E1D09B3}" presName="childText" presStyleLbl="conFgAcc1" presStyleIdx="3" presStyleCnt="4">
        <dgm:presLayoutVars>
          <dgm:bulletEnabled val="1"/>
        </dgm:presLayoutVars>
      </dgm:prSet>
      <dgm:spPr/>
    </dgm:pt>
  </dgm:ptLst>
  <dgm:cxnLst>
    <dgm:cxn modelId="{7DABFCDB-4B50-4DEA-91DA-B67F9A77CACA}" type="presOf" srcId="{A2100161-E0DD-44F9-8E97-228924888600}" destId="{46DB8332-BBEC-4A85-8708-3F95F0E69824}" srcOrd="0" destOrd="0" presId="urn:microsoft.com/office/officeart/2005/8/layout/list1"/>
    <dgm:cxn modelId="{AD5ED063-C6AC-4B66-84CD-91F50BDA36D9}" type="presOf" srcId="{02ED730B-A450-4690-912F-2F1D06F5B29C}" destId="{EB88733C-CF23-41ED-B624-2DD5C478E4F8}" srcOrd="0" destOrd="0" presId="urn:microsoft.com/office/officeart/2005/8/layout/list1"/>
    <dgm:cxn modelId="{88426E17-92B5-4E8D-8F66-B4680A25053E}" srcId="{3E737FFC-10C8-45A3-ACF4-62F5ACFA0B48}" destId="{C0B40CBF-1388-48E9-97BC-A25F926AEE19}" srcOrd="0" destOrd="0" parTransId="{A7DA1E4B-BBF7-4065-908B-B6374C5A0AD6}" sibTransId="{4396F1BE-D268-405F-A2D5-415D664F627A}"/>
    <dgm:cxn modelId="{D871E36D-A185-4A9B-9DF3-E97D1A47520F}" srcId="{3E737FFC-10C8-45A3-ACF4-62F5ACFA0B48}" destId="{02ED730B-A450-4690-912F-2F1D06F5B29C}" srcOrd="1" destOrd="0" parTransId="{FDB1F194-484B-4BE5-99EE-76DEA34280B5}" sibTransId="{AD407564-F193-4B13-BD7D-E1EFFD4192CD}"/>
    <dgm:cxn modelId="{AAC815BA-C1A7-44F8-B412-A4713668D580}" type="presOf" srcId="{777A96F4-88CD-4C4C-B677-E7667E1D09B3}" destId="{84AFA70D-0684-4BFC-9B7D-B2F851AB9C8C}" srcOrd="0" destOrd="0" presId="urn:microsoft.com/office/officeart/2005/8/layout/list1"/>
    <dgm:cxn modelId="{0374C460-B71C-456C-9FA1-3EC9610BF3B1}" srcId="{3E737FFC-10C8-45A3-ACF4-62F5ACFA0B48}" destId="{777A96F4-88CD-4C4C-B677-E7667E1D09B3}" srcOrd="3" destOrd="0" parTransId="{FA5D56EA-E779-49C0-BA44-2C6E285FCEDC}" sibTransId="{5B8D7C5E-25E1-479F-942C-BACF96B039DD}"/>
    <dgm:cxn modelId="{0F73039C-FF8C-401E-8FDD-79B28CB3F2DC}" type="presOf" srcId="{777A96F4-88CD-4C4C-B677-E7667E1D09B3}" destId="{D3E8552F-D51C-430D-BFA5-956F34B5EBC9}" srcOrd="1" destOrd="0" presId="urn:microsoft.com/office/officeart/2005/8/layout/list1"/>
    <dgm:cxn modelId="{915CBF74-CC50-4C13-8FBE-09C5E86926B7}" type="presOf" srcId="{C0B40CBF-1388-48E9-97BC-A25F926AEE19}" destId="{BF0F68DF-2E9C-4A68-913B-557F5BD756BB}" srcOrd="0" destOrd="0" presId="urn:microsoft.com/office/officeart/2005/8/layout/list1"/>
    <dgm:cxn modelId="{201393C2-7EF2-4680-B2A3-F6BBE418F294}" type="presOf" srcId="{C0B40CBF-1388-48E9-97BC-A25F926AEE19}" destId="{495AF804-76B9-40F0-A036-429C6E54DF11}" srcOrd="1" destOrd="0" presId="urn:microsoft.com/office/officeart/2005/8/layout/list1"/>
    <dgm:cxn modelId="{01053F07-66F7-424B-AE30-3DE28650ED15}" srcId="{3E737FFC-10C8-45A3-ACF4-62F5ACFA0B48}" destId="{A2100161-E0DD-44F9-8E97-228924888600}" srcOrd="2" destOrd="0" parTransId="{7798E089-AF7D-463B-A17B-11D4994898CA}" sibTransId="{68878C1C-F457-4262-A486-830810BDA530}"/>
    <dgm:cxn modelId="{69AAA125-3976-4EA1-8B80-08E76FE784E3}" type="presOf" srcId="{A2100161-E0DD-44F9-8E97-228924888600}" destId="{A118DA05-77E6-4E8F-B982-C7A365AB13AC}" srcOrd="1" destOrd="0" presId="urn:microsoft.com/office/officeart/2005/8/layout/list1"/>
    <dgm:cxn modelId="{0ED29D03-B061-4F5C-BCEF-9DBC09E79DA8}" type="presOf" srcId="{02ED730B-A450-4690-912F-2F1D06F5B29C}" destId="{C5F69894-DD31-4F59-B41F-7533E350AE1D}" srcOrd="1" destOrd="0" presId="urn:microsoft.com/office/officeart/2005/8/layout/list1"/>
    <dgm:cxn modelId="{4172FF8C-3DFE-4242-A1A1-CC8F8EE099D0}" type="presOf" srcId="{3E737FFC-10C8-45A3-ACF4-62F5ACFA0B48}" destId="{27DB1CB6-C511-4CCB-B32F-AA00B25D7728}" srcOrd="0" destOrd="0" presId="urn:microsoft.com/office/officeart/2005/8/layout/list1"/>
    <dgm:cxn modelId="{60B9B8E1-785E-4428-AB69-CB9FCD4AE859}" type="presParOf" srcId="{27DB1CB6-C511-4CCB-B32F-AA00B25D7728}" destId="{88341F04-BCAB-423F-8520-BDBF402542F8}" srcOrd="0" destOrd="0" presId="urn:microsoft.com/office/officeart/2005/8/layout/list1"/>
    <dgm:cxn modelId="{86DD7154-44B9-4FD7-A5E3-341CC32DD6B1}" type="presParOf" srcId="{88341F04-BCAB-423F-8520-BDBF402542F8}" destId="{BF0F68DF-2E9C-4A68-913B-557F5BD756BB}" srcOrd="0" destOrd="0" presId="urn:microsoft.com/office/officeart/2005/8/layout/list1"/>
    <dgm:cxn modelId="{A4DF5C9F-EF4D-45BB-AB7B-282FA3909944}" type="presParOf" srcId="{88341F04-BCAB-423F-8520-BDBF402542F8}" destId="{495AF804-76B9-40F0-A036-429C6E54DF11}" srcOrd="1" destOrd="0" presId="urn:microsoft.com/office/officeart/2005/8/layout/list1"/>
    <dgm:cxn modelId="{9576DB55-3E91-4683-A2A4-B9A14DB381D7}" type="presParOf" srcId="{27DB1CB6-C511-4CCB-B32F-AA00B25D7728}" destId="{5277C73F-E5E2-4D73-A1E1-4FB9B6A4465E}" srcOrd="1" destOrd="0" presId="urn:microsoft.com/office/officeart/2005/8/layout/list1"/>
    <dgm:cxn modelId="{A57C2020-F3DF-4713-8810-5C15748091EA}" type="presParOf" srcId="{27DB1CB6-C511-4CCB-B32F-AA00B25D7728}" destId="{19430F97-007B-4B49-B1A9-1D4169C73911}" srcOrd="2" destOrd="0" presId="urn:microsoft.com/office/officeart/2005/8/layout/list1"/>
    <dgm:cxn modelId="{5989E879-E5EE-419E-8C8D-6E6399375455}" type="presParOf" srcId="{27DB1CB6-C511-4CCB-B32F-AA00B25D7728}" destId="{157B69BE-E51F-4CCA-9A26-B82BD298B90E}" srcOrd="3" destOrd="0" presId="urn:microsoft.com/office/officeart/2005/8/layout/list1"/>
    <dgm:cxn modelId="{78027853-1DCF-4DBF-9F0D-3293779B393A}" type="presParOf" srcId="{27DB1CB6-C511-4CCB-B32F-AA00B25D7728}" destId="{88F88EF0-8933-49B0-A002-BA76410737CC}" srcOrd="4" destOrd="0" presId="urn:microsoft.com/office/officeart/2005/8/layout/list1"/>
    <dgm:cxn modelId="{0B830E6B-216E-4B1B-85F7-DC3FAAA16682}" type="presParOf" srcId="{88F88EF0-8933-49B0-A002-BA76410737CC}" destId="{EB88733C-CF23-41ED-B624-2DD5C478E4F8}" srcOrd="0" destOrd="0" presId="urn:microsoft.com/office/officeart/2005/8/layout/list1"/>
    <dgm:cxn modelId="{BE150C18-1C36-4FD2-B1F8-31F94A2B0386}" type="presParOf" srcId="{88F88EF0-8933-49B0-A002-BA76410737CC}" destId="{C5F69894-DD31-4F59-B41F-7533E350AE1D}" srcOrd="1" destOrd="0" presId="urn:microsoft.com/office/officeart/2005/8/layout/list1"/>
    <dgm:cxn modelId="{00ECEF8F-6411-4AD4-99AF-950383F2C414}" type="presParOf" srcId="{27DB1CB6-C511-4CCB-B32F-AA00B25D7728}" destId="{69A5EB17-F0E7-43DA-9BC2-31C61D5BE060}" srcOrd="5" destOrd="0" presId="urn:microsoft.com/office/officeart/2005/8/layout/list1"/>
    <dgm:cxn modelId="{AE369D41-707C-4EB1-9F2C-0DDE458B1B1F}" type="presParOf" srcId="{27DB1CB6-C511-4CCB-B32F-AA00B25D7728}" destId="{6FD0754F-891D-475C-91E8-2F8AD4B2E579}" srcOrd="6" destOrd="0" presId="urn:microsoft.com/office/officeart/2005/8/layout/list1"/>
    <dgm:cxn modelId="{69152EAF-C3E9-4FF3-9BED-4BED82AA4620}" type="presParOf" srcId="{27DB1CB6-C511-4CCB-B32F-AA00B25D7728}" destId="{9715100F-C984-471E-AD99-DC37D6557FDB}" srcOrd="7" destOrd="0" presId="urn:microsoft.com/office/officeart/2005/8/layout/list1"/>
    <dgm:cxn modelId="{E845A06D-75C5-42FE-8DB9-FC9F2EC0882A}" type="presParOf" srcId="{27DB1CB6-C511-4CCB-B32F-AA00B25D7728}" destId="{7783D762-5C4D-4C52-ACF8-7730C7961C32}" srcOrd="8" destOrd="0" presId="urn:microsoft.com/office/officeart/2005/8/layout/list1"/>
    <dgm:cxn modelId="{4CDDDDAF-6634-408D-9EED-08F3A9296832}" type="presParOf" srcId="{7783D762-5C4D-4C52-ACF8-7730C7961C32}" destId="{46DB8332-BBEC-4A85-8708-3F95F0E69824}" srcOrd="0" destOrd="0" presId="urn:microsoft.com/office/officeart/2005/8/layout/list1"/>
    <dgm:cxn modelId="{7161681F-844B-45C2-AFEB-3F6CA516DAD0}" type="presParOf" srcId="{7783D762-5C4D-4C52-ACF8-7730C7961C32}" destId="{A118DA05-77E6-4E8F-B982-C7A365AB13AC}" srcOrd="1" destOrd="0" presId="urn:microsoft.com/office/officeart/2005/8/layout/list1"/>
    <dgm:cxn modelId="{3C16A134-E447-4B75-982E-7D6233D1A7EB}" type="presParOf" srcId="{27DB1CB6-C511-4CCB-B32F-AA00B25D7728}" destId="{E8436D41-1C69-4B39-9355-649B47BAB9EF}" srcOrd="9" destOrd="0" presId="urn:microsoft.com/office/officeart/2005/8/layout/list1"/>
    <dgm:cxn modelId="{8B1D64A5-005E-43EE-BD1A-B1DFC4F9DD05}" type="presParOf" srcId="{27DB1CB6-C511-4CCB-B32F-AA00B25D7728}" destId="{744E435C-3C0F-488B-99FC-6FFC456248BE}" srcOrd="10" destOrd="0" presId="urn:microsoft.com/office/officeart/2005/8/layout/list1"/>
    <dgm:cxn modelId="{B30ACFBC-8827-4D67-8871-BAFC18C6E397}" type="presParOf" srcId="{27DB1CB6-C511-4CCB-B32F-AA00B25D7728}" destId="{157AC238-C6EB-4D2D-B5CB-9FFBA18A69E9}" srcOrd="11" destOrd="0" presId="urn:microsoft.com/office/officeart/2005/8/layout/list1"/>
    <dgm:cxn modelId="{31D3BF50-188E-46AE-B29D-D07C6682BC3B}" type="presParOf" srcId="{27DB1CB6-C511-4CCB-B32F-AA00B25D7728}" destId="{E727C383-073C-4F81-991A-FAA2EB00C117}" srcOrd="12" destOrd="0" presId="urn:microsoft.com/office/officeart/2005/8/layout/list1"/>
    <dgm:cxn modelId="{3A13D13E-B809-43D6-809D-A00ACB58405B}" type="presParOf" srcId="{E727C383-073C-4F81-991A-FAA2EB00C117}" destId="{84AFA70D-0684-4BFC-9B7D-B2F851AB9C8C}" srcOrd="0" destOrd="0" presId="urn:microsoft.com/office/officeart/2005/8/layout/list1"/>
    <dgm:cxn modelId="{C6D73638-2671-4AEA-A212-0AF7A5DBBED9}" type="presParOf" srcId="{E727C383-073C-4F81-991A-FAA2EB00C117}" destId="{D3E8552F-D51C-430D-BFA5-956F34B5EBC9}" srcOrd="1" destOrd="0" presId="urn:microsoft.com/office/officeart/2005/8/layout/list1"/>
    <dgm:cxn modelId="{95B1DE3D-C923-4F59-BD18-4BA31F270E4C}" type="presParOf" srcId="{27DB1CB6-C511-4CCB-B32F-AA00B25D7728}" destId="{FEE73EAF-81CD-4A17-8342-DEEA147F10AB}" srcOrd="13" destOrd="0" presId="urn:microsoft.com/office/officeart/2005/8/layout/list1"/>
    <dgm:cxn modelId="{69E805CA-4B75-4DAA-B7D3-772D5B1BE249}" type="presParOf" srcId="{27DB1CB6-C511-4CCB-B32F-AA00B25D7728}" destId="{380C7194-BD45-49CD-81CF-552F1A97C1C8}"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78892D-A4FE-47DE-BEFB-0CBC5F15DAD2}"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fr-FR"/>
        </a:p>
      </dgm:t>
    </dgm:pt>
    <dgm:pt modelId="{51DD2F63-6F6E-41DC-BCF0-E730393939F7}">
      <dgm:prSet phldrT="[Texte]"/>
      <dgm:spPr/>
      <dgm:t>
        <a:bodyPr/>
        <a:lstStyle/>
        <a:p>
          <a:r>
            <a:rPr lang="fr-FR" dirty="0" smtClean="0">
              <a:solidFill>
                <a:srgbClr val="0070C0"/>
              </a:solidFill>
            </a:rPr>
            <a:t>Montant de valorisation des Matières première</a:t>
          </a:r>
          <a:endParaRPr lang="fr-FR" dirty="0">
            <a:solidFill>
              <a:srgbClr val="0070C0"/>
            </a:solidFill>
          </a:endParaRPr>
        </a:p>
      </dgm:t>
    </dgm:pt>
    <dgm:pt modelId="{D8C73E9E-A95D-4323-8B89-F5DA59E57E9E}" type="parTrans" cxnId="{48785A15-14BC-4BF4-B91D-472321D2C1AC}">
      <dgm:prSet/>
      <dgm:spPr/>
      <dgm:t>
        <a:bodyPr/>
        <a:lstStyle/>
        <a:p>
          <a:endParaRPr lang="fr-FR">
            <a:solidFill>
              <a:srgbClr val="0070C0"/>
            </a:solidFill>
          </a:endParaRPr>
        </a:p>
      </dgm:t>
    </dgm:pt>
    <dgm:pt modelId="{6FAA648E-1ECA-451D-A27F-50FA60AED8C4}" type="sibTrans" cxnId="{48785A15-14BC-4BF4-B91D-472321D2C1AC}">
      <dgm:prSet/>
      <dgm:spPr/>
      <dgm:t>
        <a:bodyPr/>
        <a:lstStyle/>
        <a:p>
          <a:endParaRPr lang="fr-FR">
            <a:solidFill>
              <a:srgbClr val="0070C0"/>
            </a:solidFill>
          </a:endParaRPr>
        </a:p>
      </dgm:t>
    </dgm:pt>
    <dgm:pt modelId="{2DFF703C-7429-486B-BFC7-F667264CDBC5}">
      <dgm:prSet phldrT="[Texte]"/>
      <dgm:spPr/>
      <dgm:t>
        <a:bodyPr/>
        <a:lstStyle/>
        <a:p>
          <a:r>
            <a:rPr lang="fr-FR" dirty="0" smtClean="0">
              <a:solidFill>
                <a:srgbClr val="0070C0"/>
              </a:solidFill>
            </a:rPr>
            <a:t>Montant de valorisation des Produits finis</a:t>
          </a:r>
          <a:endParaRPr lang="fr-FR" dirty="0">
            <a:solidFill>
              <a:srgbClr val="0070C0"/>
            </a:solidFill>
          </a:endParaRPr>
        </a:p>
      </dgm:t>
    </dgm:pt>
    <dgm:pt modelId="{6754D4BF-FF29-44F3-9AA8-21DE070AA129}" type="parTrans" cxnId="{0B79E0CA-40BB-416E-A0BA-B36C25CC28BF}">
      <dgm:prSet/>
      <dgm:spPr/>
      <dgm:t>
        <a:bodyPr/>
        <a:lstStyle/>
        <a:p>
          <a:endParaRPr lang="fr-FR">
            <a:solidFill>
              <a:srgbClr val="0070C0"/>
            </a:solidFill>
          </a:endParaRPr>
        </a:p>
      </dgm:t>
    </dgm:pt>
    <dgm:pt modelId="{77C68357-AD71-4960-89DB-9639F9971B39}" type="sibTrans" cxnId="{0B79E0CA-40BB-416E-A0BA-B36C25CC28BF}">
      <dgm:prSet/>
      <dgm:spPr/>
      <dgm:t>
        <a:bodyPr/>
        <a:lstStyle/>
        <a:p>
          <a:endParaRPr lang="fr-FR">
            <a:solidFill>
              <a:srgbClr val="0070C0"/>
            </a:solidFill>
          </a:endParaRPr>
        </a:p>
      </dgm:t>
    </dgm:pt>
    <dgm:pt modelId="{216E557A-A2A6-4223-896E-4C1D4170CE23}">
      <dgm:prSet phldrT="[Texte]"/>
      <dgm:spPr/>
      <dgm:t>
        <a:bodyPr/>
        <a:lstStyle/>
        <a:p>
          <a:r>
            <a:rPr lang="fr-FR" dirty="0" smtClean="0">
              <a:solidFill>
                <a:srgbClr val="0070C0"/>
              </a:solidFill>
            </a:rPr>
            <a:t>Montant de valorisation des Produits semi finis</a:t>
          </a:r>
          <a:endParaRPr lang="fr-FR" dirty="0">
            <a:solidFill>
              <a:srgbClr val="0070C0"/>
            </a:solidFill>
          </a:endParaRPr>
        </a:p>
      </dgm:t>
    </dgm:pt>
    <dgm:pt modelId="{3CF02745-CC50-415F-B676-ABA64CEFE31F}" type="parTrans" cxnId="{9B714325-6CCD-4B86-81C4-32DA15C39564}">
      <dgm:prSet/>
      <dgm:spPr/>
      <dgm:t>
        <a:bodyPr/>
        <a:lstStyle/>
        <a:p>
          <a:endParaRPr lang="fr-FR">
            <a:solidFill>
              <a:srgbClr val="0070C0"/>
            </a:solidFill>
          </a:endParaRPr>
        </a:p>
      </dgm:t>
    </dgm:pt>
    <dgm:pt modelId="{7E45D86B-0C1E-475C-8FAD-CFB2831A1C96}" type="sibTrans" cxnId="{9B714325-6CCD-4B86-81C4-32DA15C39564}">
      <dgm:prSet/>
      <dgm:spPr/>
      <dgm:t>
        <a:bodyPr/>
        <a:lstStyle/>
        <a:p>
          <a:endParaRPr lang="fr-FR">
            <a:solidFill>
              <a:srgbClr val="0070C0"/>
            </a:solidFill>
          </a:endParaRPr>
        </a:p>
      </dgm:t>
    </dgm:pt>
    <dgm:pt modelId="{92A2FA6F-E0A4-4D6A-8742-D34B91523387}">
      <dgm:prSet phldrT="[Texte]"/>
      <dgm:spPr/>
      <dgm:t>
        <a:bodyPr/>
        <a:lstStyle/>
        <a:p>
          <a:r>
            <a:rPr lang="fr-FR" dirty="0" smtClean="0">
              <a:solidFill>
                <a:srgbClr val="0070C0"/>
              </a:solidFill>
            </a:rPr>
            <a:t>Montant de valorisation des marchandises</a:t>
          </a:r>
          <a:endParaRPr lang="fr-FR" dirty="0">
            <a:solidFill>
              <a:srgbClr val="0070C0"/>
            </a:solidFill>
          </a:endParaRPr>
        </a:p>
      </dgm:t>
    </dgm:pt>
    <dgm:pt modelId="{DA2DB6C2-4A9E-495C-B2F8-42364A579B3B}" type="parTrans" cxnId="{88745D84-8175-43E2-B4D6-F28DFFD1DD59}">
      <dgm:prSet/>
      <dgm:spPr/>
      <dgm:t>
        <a:bodyPr/>
        <a:lstStyle/>
        <a:p>
          <a:endParaRPr lang="fr-FR">
            <a:solidFill>
              <a:srgbClr val="0070C0"/>
            </a:solidFill>
          </a:endParaRPr>
        </a:p>
      </dgm:t>
    </dgm:pt>
    <dgm:pt modelId="{4A89728D-F949-4158-8E5D-B5D2DBC79780}" type="sibTrans" cxnId="{88745D84-8175-43E2-B4D6-F28DFFD1DD59}">
      <dgm:prSet/>
      <dgm:spPr/>
      <dgm:t>
        <a:bodyPr/>
        <a:lstStyle/>
        <a:p>
          <a:endParaRPr lang="fr-FR">
            <a:solidFill>
              <a:srgbClr val="0070C0"/>
            </a:solidFill>
          </a:endParaRPr>
        </a:p>
      </dgm:t>
    </dgm:pt>
    <dgm:pt modelId="{B049AB69-B50B-4277-BAD6-5C875D5E2F48}">
      <dgm:prSet phldrT="[Texte]"/>
      <dgm:spPr/>
      <dgm:t>
        <a:bodyPr/>
        <a:lstStyle/>
        <a:p>
          <a:r>
            <a:rPr lang="fr-FR" dirty="0" smtClean="0">
              <a:solidFill>
                <a:srgbClr val="0070C0"/>
              </a:solidFill>
            </a:rPr>
            <a:t>Coefficient multiplicateur</a:t>
          </a:r>
          <a:endParaRPr lang="fr-FR" dirty="0">
            <a:solidFill>
              <a:srgbClr val="0070C0"/>
            </a:solidFill>
          </a:endParaRPr>
        </a:p>
      </dgm:t>
    </dgm:pt>
    <dgm:pt modelId="{36230BED-813F-425A-AABE-6FCCF30F1408}" type="parTrans" cxnId="{7CED5C84-C73F-448D-8E1E-DC4FF476C9CC}">
      <dgm:prSet/>
      <dgm:spPr/>
      <dgm:t>
        <a:bodyPr/>
        <a:lstStyle/>
        <a:p>
          <a:endParaRPr lang="fr-FR">
            <a:solidFill>
              <a:srgbClr val="0070C0"/>
            </a:solidFill>
          </a:endParaRPr>
        </a:p>
      </dgm:t>
    </dgm:pt>
    <dgm:pt modelId="{D0FB6E1F-5CAA-4D9F-A9C2-BA6B2F947580}" type="sibTrans" cxnId="{7CED5C84-C73F-448D-8E1E-DC4FF476C9CC}">
      <dgm:prSet/>
      <dgm:spPr/>
      <dgm:t>
        <a:bodyPr/>
        <a:lstStyle/>
        <a:p>
          <a:endParaRPr lang="fr-FR">
            <a:solidFill>
              <a:srgbClr val="0070C0"/>
            </a:solidFill>
          </a:endParaRPr>
        </a:p>
      </dgm:t>
    </dgm:pt>
    <dgm:pt modelId="{364919DC-BEB7-47EE-A577-F349ED110F2C}">
      <dgm:prSet phldrT="[Texte]"/>
      <dgm:spPr/>
      <dgm:t>
        <a:bodyPr/>
        <a:lstStyle/>
        <a:p>
          <a:endParaRPr lang="fr-FR" dirty="0">
            <a:solidFill>
              <a:srgbClr val="0070C0"/>
            </a:solidFill>
          </a:endParaRPr>
        </a:p>
      </dgm:t>
    </dgm:pt>
    <dgm:pt modelId="{2DA27DAE-1FA2-4A9D-A20D-741F6621CCC0}" type="parTrans" cxnId="{E440AA8A-919C-470D-947C-8E5D00307945}">
      <dgm:prSet/>
      <dgm:spPr/>
      <dgm:t>
        <a:bodyPr/>
        <a:lstStyle/>
        <a:p>
          <a:endParaRPr lang="fr-FR">
            <a:solidFill>
              <a:srgbClr val="0070C0"/>
            </a:solidFill>
          </a:endParaRPr>
        </a:p>
      </dgm:t>
    </dgm:pt>
    <dgm:pt modelId="{509A3144-B263-4D4E-8BF5-DC3AA62F6D9B}" type="sibTrans" cxnId="{E440AA8A-919C-470D-947C-8E5D00307945}">
      <dgm:prSet/>
      <dgm:spPr/>
      <dgm:t>
        <a:bodyPr/>
        <a:lstStyle/>
        <a:p>
          <a:endParaRPr lang="fr-FR">
            <a:solidFill>
              <a:srgbClr val="0070C0"/>
            </a:solidFill>
          </a:endParaRPr>
        </a:p>
      </dgm:t>
    </dgm:pt>
    <dgm:pt modelId="{84A68323-49EE-47FA-B668-69E26E02DFF1}" type="pres">
      <dgm:prSet presAssocID="{1478892D-A4FE-47DE-BEFB-0CBC5F15DAD2}" presName="layout" presStyleCnt="0">
        <dgm:presLayoutVars>
          <dgm:chMax/>
          <dgm:chPref/>
          <dgm:dir/>
          <dgm:resizeHandles/>
        </dgm:presLayoutVars>
      </dgm:prSet>
      <dgm:spPr/>
      <dgm:t>
        <a:bodyPr/>
        <a:lstStyle/>
        <a:p>
          <a:endParaRPr lang="fr-FR"/>
        </a:p>
      </dgm:t>
    </dgm:pt>
    <dgm:pt modelId="{FE10C408-C995-47E3-A044-62B64DF7D383}" type="pres">
      <dgm:prSet presAssocID="{364919DC-BEB7-47EE-A577-F349ED110F2C}" presName="root" presStyleCnt="0">
        <dgm:presLayoutVars>
          <dgm:chMax/>
          <dgm:chPref/>
        </dgm:presLayoutVars>
      </dgm:prSet>
      <dgm:spPr/>
    </dgm:pt>
    <dgm:pt modelId="{8074958B-5A52-43B8-B832-E8F6A39E42B8}" type="pres">
      <dgm:prSet presAssocID="{364919DC-BEB7-47EE-A577-F349ED110F2C}" presName="rootComposite" presStyleCnt="0">
        <dgm:presLayoutVars/>
      </dgm:prSet>
      <dgm:spPr/>
    </dgm:pt>
    <dgm:pt modelId="{D8BE6129-5732-4722-AFC3-FF8307CF3413}" type="pres">
      <dgm:prSet presAssocID="{364919DC-BEB7-47EE-A577-F349ED110F2C}" presName="ParentAccent" presStyleLbl="alignNode1" presStyleIdx="0" presStyleCnt="1"/>
      <dgm:spPr/>
    </dgm:pt>
    <dgm:pt modelId="{3C058EC6-63EC-4856-BFDD-CD0CD6CF55B6}" type="pres">
      <dgm:prSet presAssocID="{364919DC-BEB7-47EE-A577-F349ED110F2C}" presName="ParentSmallAccent" presStyleLbl="fgAcc1" presStyleIdx="0" presStyleCnt="1"/>
      <dgm:spPr/>
    </dgm:pt>
    <dgm:pt modelId="{006E97C6-A5DF-486D-95C9-6088D37ADDA8}" type="pres">
      <dgm:prSet presAssocID="{364919DC-BEB7-47EE-A577-F349ED110F2C}" presName="Parent" presStyleLbl="revTx" presStyleIdx="0" presStyleCnt="6" custFlipVert="1" custScaleY="9636">
        <dgm:presLayoutVars>
          <dgm:chMax/>
          <dgm:chPref val="4"/>
          <dgm:bulletEnabled val="1"/>
        </dgm:presLayoutVars>
      </dgm:prSet>
      <dgm:spPr/>
      <dgm:t>
        <a:bodyPr/>
        <a:lstStyle/>
        <a:p>
          <a:endParaRPr lang="fr-FR"/>
        </a:p>
      </dgm:t>
    </dgm:pt>
    <dgm:pt modelId="{C676273A-A16B-45CB-A678-283F586CBF8A}" type="pres">
      <dgm:prSet presAssocID="{364919DC-BEB7-47EE-A577-F349ED110F2C}" presName="childShape" presStyleCnt="0">
        <dgm:presLayoutVars>
          <dgm:chMax val="0"/>
          <dgm:chPref val="0"/>
        </dgm:presLayoutVars>
      </dgm:prSet>
      <dgm:spPr/>
    </dgm:pt>
    <dgm:pt modelId="{0ED39864-DA80-4D8F-BA56-4EFEDB129CE9}" type="pres">
      <dgm:prSet presAssocID="{51DD2F63-6F6E-41DC-BCF0-E730393939F7}" presName="childComposite" presStyleCnt="0">
        <dgm:presLayoutVars>
          <dgm:chMax val="0"/>
          <dgm:chPref val="0"/>
        </dgm:presLayoutVars>
      </dgm:prSet>
      <dgm:spPr/>
    </dgm:pt>
    <dgm:pt modelId="{5EDFEC0C-DE85-467A-9FE4-701D564BD43A}" type="pres">
      <dgm:prSet presAssocID="{51DD2F63-6F6E-41DC-BCF0-E730393939F7}" presName="ChildAccent" presStyleLbl="solidFgAcc1" presStyleIdx="0" presStyleCnt="5"/>
      <dgm:spPr/>
    </dgm:pt>
    <dgm:pt modelId="{06C544D3-515C-49EB-B5F3-5905D9A3381D}" type="pres">
      <dgm:prSet presAssocID="{51DD2F63-6F6E-41DC-BCF0-E730393939F7}" presName="Child" presStyleLbl="revTx" presStyleIdx="1" presStyleCnt="6">
        <dgm:presLayoutVars>
          <dgm:chMax val="0"/>
          <dgm:chPref val="0"/>
          <dgm:bulletEnabled val="1"/>
        </dgm:presLayoutVars>
      </dgm:prSet>
      <dgm:spPr/>
      <dgm:t>
        <a:bodyPr/>
        <a:lstStyle/>
        <a:p>
          <a:endParaRPr lang="fr-FR"/>
        </a:p>
      </dgm:t>
    </dgm:pt>
    <dgm:pt modelId="{BA3FFE6D-FAEC-474D-826F-C859BE5D94F9}" type="pres">
      <dgm:prSet presAssocID="{2DFF703C-7429-486B-BFC7-F667264CDBC5}" presName="childComposite" presStyleCnt="0">
        <dgm:presLayoutVars>
          <dgm:chMax val="0"/>
          <dgm:chPref val="0"/>
        </dgm:presLayoutVars>
      </dgm:prSet>
      <dgm:spPr/>
    </dgm:pt>
    <dgm:pt modelId="{7BA08681-A3AD-41F0-AD38-DAFD85B2CC69}" type="pres">
      <dgm:prSet presAssocID="{2DFF703C-7429-486B-BFC7-F667264CDBC5}" presName="ChildAccent" presStyleLbl="solidFgAcc1" presStyleIdx="1" presStyleCnt="5"/>
      <dgm:spPr/>
    </dgm:pt>
    <dgm:pt modelId="{25F923AD-A8C8-4C6F-95A8-902E930FBE6C}" type="pres">
      <dgm:prSet presAssocID="{2DFF703C-7429-486B-BFC7-F667264CDBC5}" presName="Child" presStyleLbl="revTx" presStyleIdx="2" presStyleCnt="6">
        <dgm:presLayoutVars>
          <dgm:chMax val="0"/>
          <dgm:chPref val="0"/>
          <dgm:bulletEnabled val="1"/>
        </dgm:presLayoutVars>
      </dgm:prSet>
      <dgm:spPr/>
      <dgm:t>
        <a:bodyPr/>
        <a:lstStyle/>
        <a:p>
          <a:endParaRPr lang="fr-FR"/>
        </a:p>
      </dgm:t>
    </dgm:pt>
    <dgm:pt modelId="{2CC8D3A5-7A97-4468-8E18-75C1A7D7CE5B}" type="pres">
      <dgm:prSet presAssocID="{216E557A-A2A6-4223-896E-4C1D4170CE23}" presName="childComposite" presStyleCnt="0">
        <dgm:presLayoutVars>
          <dgm:chMax val="0"/>
          <dgm:chPref val="0"/>
        </dgm:presLayoutVars>
      </dgm:prSet>
      <dgm:spPr/>
    </dgm:pt>
    <dgm:pt modelId="{0C2F5382-455D-451C-A396-437FC9FA253E}" type="pres">
      <dgm:prSet presAssocID="{216E557A-A2A6-4223-896E-4C1D4170CE23}" presName="ChildAccent" presStyleLbl="solidFgAcc1" presStyleIdx="2" presStyleCnt="5"/>
      <dgm:spPr/>
    </dgm:pt>
    <dgm:pt modelId="{C139AD7A-AA86-40C6-9988-8DAAD3B8A96E}" type="pres">
      <dgm:prSet presAssocID="{216E557A-A2A6-4223-896E-4C1D4170CE23}" presName="Child" presStyleLbl="revTx" presStyleIdx="3" presStyleCnt="6">
        <dgm:presLayoutVars>
          <dgm:chMax val="0"/>
          <dgm:chPref val="0"/>
          <dgm:bulletEnabled val="1"/>
        </dgm:presLayoutVars>
      </dgm:prSet>
      <dgm:spPr/>
      <dgm:t>
        <a:bodyPr/>
        <a:lstStyle/>
        <a:p>
          <a:endParaRPr lang="fr-FR"/>
        </a:p>
      </dgm:t>
    </dgm:pt>
    <dgm:pt modelId="{C6F950BF-6C01-4BD9-BF9C-A7AEC94F4C3D}" type="pres">
      <dgm:prSet presAssocID="{92A2FA6F-E0A4-4D6A-8742-D34B91523387}" presName="childComposite" presStyleCnt="0">
        <dgm:presLayoutVars>
          <dgm:chMax val="0"/>
          <dgm:chPref val="0"/>
        </dgm:presLayoutVars>
      </dgm:prSet>
      <dgm:spPr/>
    </dgm:pt>
    <dgm:pt modelId="{0A045E1D-0744-4908-81B1-CFF40213CCA5}" type="pres">
      <dgm:prSet presAssocID="{92A2FA6F-E0A4-4D6A-8742-D34B91523387}" presName="ChildAccent" presStyleLbl="solidFgAcc1" presStyleIdx="3" presStyleCnt="5"/>
      <dgm:spPr/>
    </dgm:pt>
    <dgm:pt modelId="{CB4D3F68-EFC1-491E-A133-FE20B118A43D}" type="pres">
      <dgm:prSet presAssocID="{92A2FA6F-E0A4-4D6A-8742-D34B91523387}" presName="Child" presStyleLbl="revTx" presStyleIdx="4" presStyleCnt="6">
        <dgm:presLayoutVars>
          <dgm:chMax val="0"/>
          <dgm:chPref val="0"/>
          <dgm:bulletEnabled val="1"/>
        </dgm:presLayoutVars>
      </dgm:prSet>
      <dgm:spPr/>
      <dgm:t>
        <a:bodyPr/>
        <a:lstStyle/>
        <a:p>
          <a:endParaRPr lang="fr-FR"/>
        </a:p>
      </dgm:t>
    </dgm:pt>
    <dgm:pt modelId="{4DCD7AD5-88A8-44A7-9651-0C3A4BEB3B53}" type="pres">
      <dgm:prSet presAssocID="{B049AB69-B50B-4277-BAD6-5C875D5E2F48}" presName="childComposite" presStyleCnt="0">
        <dgm:presLayoutVars>
          <dgm:chMax val="0"/>
          <dgm:chPref val="0"/>
        </dgm:presLayoutVars>
      </dgm:prSet>
      <dgm:spPr/>
    </dgm:pt>
    <dgm:pt modelId="{B584B49D-AD15-45EF-946C-F4088AEB4DC8}" type="pres">
      <dgm:prSet presAssocID="{B049AB69-B50B-4277-BAD6-5C875D5E2F48}" presName="ChildAccent" presStyleLbl="solidFgAcc1" presStyleIdx="4" presStyleCnt="5"/>
      <dgm:spPr/>
    </dgm:pt>
    <dgm:pt modelId="{73E97364-7DDD-4664-B1A4-6E435B000B77}" type="pres">
      <dgm:prSet presAssocID="{B049AB69-B50B-4277-BAD6-5C875D5E2F48}" presName="Child" presStyleLbl="revTx" presStyleIdx="5" presStyleCnt="6">
        <dgm:presLayoutVars>
          <dgm:chMax val="0"/>
          <dgm:chPref val="0"/>
          <dgm:bulletEnabled val="1"/>
        </dgm:presLayoutVars>
      </dgm:prSet>
      <dgm:spPr/>
      <dgm:t>
        <a:bodyPr/>
        <a:lstStyle/>
        <a:p>
          <a:endParaRPr lang="fr-FR"/>
        </a:p>
      </dgm:t>
    </dgm:pt>
  </dgm:ptLst>
  <dgm:cxnLst>
    <dgm:cxn modelId="{B56E0D85-584F-4A0A-94F8-999928F402FA}" type="presOf" srcId="{364919DC-BEB7-47EE-A577-F349ED110F2C}" destId="{006E97C6-A5DF-486D-95C9-6088D37ADDA8}" srcOrd="0" destOrd="0" presId="urn:microsoft.com/office/officeart/2008/layout/SquareAccentList"/>
    <dgm:cxn modelId="{1FDBA9B9-FDE7-4F97-A201-C189613812F5}" type="presOf" srcId="{2DFF703C-7429-486B-BFC7-F667264CDBC5}" destId="{25F923AD-A8C8-4C6F-95A8-902E930FBE6C}" srcOrd="0" destOrd="0" presId="urn:microsoft.com/office/officeart/2008/layout/SquareAccentList"/>
    <dgm:cxn modelId="{48785A15-14BC-4BF4-B91D-472321D2C1AC}" srcId="{364919DC-BEB7-47EE-A577-F349ED110F2C}" destId="{51DD2F63-6F6E-41DC-BCF0-E730393939F7}" srcOrd="0" destOrd="0" parTransId="{D8C73E9E-A95D-4323-8B89-F5DA59E57E9E}" sibTransId="{6FAA648E-1ECA-451D-A27F-50FA60AED8C4}"/>
    <dgm:cxn modelId="{1AF99016-2A79-412E-AA17-AD1D0E14D376}" type="presOf" srcId="{1478892D-A4FE-47DE-BEFB-0CBC5F15DAD2}" destId="{84A68323-49EE-47FA-B668-69E26E02DFF1}" srcOrd="0" destOrd="0" presId="urn:microsoft.com/office/officeart/2008/layout/SquareAccentList"/>
    <dgm:cxn modelId="{88745D84-8175-43E2-B4D6-F28DFFD1DD59}" srcId="{364919DC-BEB7-47EE-A577-F349ED110F2C}" destId="{92A2FA6F-E0A4-4D6A-8742-D34B91523387}" srcOrd="3" destOrd="0" parTransId="{DA2DB6C2-4A9E-495C-B2F8-42364A579B3B}" sibTransId="{4A89728D-F949-4158-8E5D-B5D2DBC79780}"/>
    <dgm:cxn modelId="{FACF24E2-AE41-4EE0-9A11-4A7651ABF8C3}" type="presOf" srcId="{216E557A-A2A6-4223-896E-4C1D4170CE23}" destId="{C139AD7A-AA86-40C6-9988-8DAAD3B8A96E}" srcOrd="0" destOrd="0" presId="urn:microsoft.com/office/officeart/2008/layout/SquareAccentList"/>
    <dgm:cxn modelId="{9B714325-6CCD-4B86-81C4-32DA15C39564}" srcId="{364919DC-BEB7-47EE-A577-F349ED110F2C}" destId="{216E557A-A2A6-4223-896E-4C1D4170CE23}" srcOrd="2" destOrd="0" parTransId="{3CF02745-CC50-415F-B676-ABA64CEFE31F}" sibTransId="{7E45D86B-0C1E-475C-8FAD-CFB2831A1C96}"/>
    <dgm:cxn modelId="{E8BF5FB7-9BDD-4A36-8855-687683496BCF}" type="presOf" srcId="{B049AB69-B50B-4277-BAD6-5C875D5E2F48}" destId="{73E97364-7DDD-4664-B1A4-6E435B000B77}" srcOrd="0" destOrd="0" presId="urn:microsoft.com/office/officeart/2008/layout/SquareAccentList"/>
    <dgm:cxn modelId="{0B79E0CA-40BB-416E-A0BA-B36C25CC28BF}" srcId="{364919DC-BEB7-47EE-A577-F349ED110F2C}" destId="{2DFF703C-7429-486B-BFC7-F667264CDBC5}" srcOrd="1" destOrd="0" parTransId="{6754D4BF-FF29-44F3-9AA8-21DE070AA129}" sibTransId="{77C68357-AD71-4960-89DB-9639F9971B39}"/>
    <dgm:cxn modelId="{4F2746FA-2A96-41A6-A311-378D4EBEC360}" type="presOf" srcId="{92A2FA6F-E0A4-4D6A-8742-D34B91523387}" destId="{CB4D3F68-EFC1-491E-A133-FE20B118A43D}" srcOrd="0" destOrd="0" presId="urn:microsoft.com/office/officeart/2008/layout/SquareAccentList"/>
    <dgm:cxn modelId="{CC279830-0A9E-402D-B638-88FD3E2B77A8}" type="presOf" srcId="{51DD2F63-6F6E-41DC-BCF0-E730393939F7}" destId="{06C544D3-515C-49EB-B5F3-5905D9A3381D}" srcOrd="0" destOrd="0" presId="urn:microsoft.com/office/officeart/2008/layout/SquareAccentList"/>
    <dgm:cxn modelId="{7CED5C84-C73F-448D-8E1E-DC4FF476C9CC}" srcId="{364919DC-BEB7-47EE-A577-F349ED110F2C}" destId="{B049AB69-B50B-4277-BAD6-5C875D5E2F48}" srcOrd="4" destOrd="0" parTransId="{36230BED-813F-425A-AABE-6FCCF30F1408}" sibTransId="{D0FB6E1F-5CAA-4D9F-A9C2-BA6B2F947580}"/>
    <dgm:cxn modelId="{E440AA8A-919C-470D-947C-8E5D00307945}" srcId="{1478892D-A4FE-47DE-BEFB-0CBC5F15DAD2}" destId="{364919DC-BEB7-47EE-A577-F349ED110F2C}" srcOrd="0" destOrd="0" parTransId="{2DA27DAE-1FA2-4A9D-A20D-741F6621CCC0}" sibTransId="{509A3144-B263-4D4E-8BF5-DC3AA62F6D9B}"/>
    <dgm:cxn modelId="{5D4A440B-BA1F-4AC1-87C9-7222CB7E236F}" type="presParOf" srcId="{84A68323-49EE-47FA-B668-69E26E02DFF1}" destId="{FE10C408-C995-47E3-A044-62B64DF7D383}" srcOrd="0" destOrd="0" presId="urn:microsoft.com/office/officeart/2008/layout/SquareAccentList"/>
    <dgm:cxn modelId="{4219A3F2-5850-44D5-9B48-0EEAD2E33807}" type="presParOf" srcId="{FE10C408-C995-47E3-A044-62B64DF7D383}" destId="{8074958B-5A52-43B8-B832-E8F6A39E42B8}" srcOrd="0" destOrd="0" presId="urn:microsoft.com/office/officeart/2008/layout/SquareAccentList"/>
    <dgm:cxn modelId="{CD3C7DC9-058E-446F-A675-88B6FA8B5073}" type="presParOf" srcId="{8074958B-5A52-43B8-B832-E8F6A39E42B8}" destId="{D8BE6129-5732-4722-AFC3-FF8307CF3413}" srcOrd="0" destOrd="0" presId="urn:microsoft.com/office/officeart/2008/layout/SquareAccentList"/>
    <dgm:cxn modelId="{2FAF2BA4-44ED-4B72-B69D-89362B0BEAAF}" type="presParOf" srcId="{8074958B-5A52-43B8-B832-E8F6A39E42B8}" destId="{3C058EC6-63EC-4856-BFDD-CD0CD6CF55B6}" srcOrd="1" destOrd="0" presId="urn:microsoft.com/office/officeart/2008/layout/SquareAccentList"/>
    <dgm:cxn modelId="{486790F5-4CB2-421A-AA80-63970EB6AB85}" type="presParOf" srcId="{8074958B-5A52-43B8-B832-E8F6A39E42B8}" destId="{006E97C6-A5DF-486D-95C9-6088D37ADDA8}" srcOrd="2" destOrd="0" presId="urn:microsoft.com/office/officeart/2008/layout/SquareAccentList"/>
    <dgm:cxn modelId="{6EC1E7AC-F39D-42FC-806B-CCE939B8BEC0}" type="presParOf" srcId="{FE10C408-C995-47E3-A044-62B64DF7D383}" destId="{C676273A-A16B-45CB-A678-283F586CBF8A}" srcOrd="1" destOrd="0" presId="urn:microsoft.com/office/officeart/2008/layout/SquareAccentList"/>
    <dgm:cxn modelId="{E4EC3E29-4D66-433A-B384-E6C0F35967CE}" type="presParOf" srcId="{C676273A-A16B-45CB-A678-283F586CBF8A}" destId="{0ED39864-DA80-4D8F-BA56-4EFEDB129CE9}" srcOrd="0" destOrd="0" presId="urn:microsoft.com/office/officeart/2008/layout/SquareAccentList"/>
    <dgm:cxn modelId="{1D2F12E9-E6CE-4F24-9FCD-7579D5E803D3}" type="presParOf" srcId="{0ED39864-DA80-4D8F-BA56-4EFEDB129CE9}" destId="{5EDFEC0C-DE85-467A-9FE4-701D564BD43A}" srcOrd="0" destOrd="0" presId="urn:microsoft.com/office/officeart/2008/layout/SquareAccentList"/>
    <dgm:cxn modelId="{2C2496EE-70DB-4F17-BE6B-2846BB68C479}" type="presParOf" srcId="{0ED39864-DA80-4D8F-BA56-4EFEDB129CE9}" destId="{06C544D3-515C-49EB-B5F3-5905D9A3381D}" srcOrd="1" destOrd="0" presId="urn:microsoft.com/office/officeart/2008/layout/SquareAccentList"/>
    <dgm:cxn modelId="{074E1040-ACB8-480B-BDDB-AB4A109AB977}" type="presParOf" srcId="{C676273A-A16B-45CB-A678-283F586CBF8A}" destId="{BA3FFE6D-FAEC-474D-826F-C859BE5D94F9}" srcOrd="1" destOrd="0" presId="urn:microsoft.com/office/officeart/2008/layout/SquareAccentList"/>
    <dgm:cxn modelId="{0F42ED6F-15F7-4653-A6B1-EF658CB44D07}" type="presParOf" srcId="{BA3FFE6D-FAEC-474D-826F-C859BE5D94F9}" destId="{7BA08681-A3AD-41F0-AD38-DAFD85B2CC69}" srcOrd="0" destOrd="0" presId="urn:microsoft.com/office/officeart/2008/layout/SquareAccentList"/>
    <dgm:cxn modelId="{3465B555-EC19-48F7-AD53-1B7C255C17FE}" type="presParOf" srcId="{BA3FFE6D-FAEC-474D-826F-C859BE5D94F9}" destId="{25F923AD-A8C8-4C6F-95A8-902E930FBE6C}" srcOrd="1" destOrd="0" presId="urn:microsoft.com/office/officeart/2008/layout/SquareAccentList"/>
    <dgm:cxn modelId="{1929284D-F0DC-464F-9811-5A3D4266D5AB}" type="presParOf" srcId="{C676273A-A16B-45CB-A678-283F586CBF8A}" destId="{2CC8D3A5-7A97-4468-8E18-75C1A7D7CE5B}" srcOrd="2" destOrd="0" presId="urn:microsoft.com/office/officeart/2008/layout/SquareAccentList"/>
    <dgm:cxn modelId="{0340D452-5BA9-48FB-BD13-E22BC8F00FC7}" type="presParOf" srcId="{2CC8D3A5-7A97-4468-8E18-75C1A7D7CE5B}" destId="{0C2F5382-455D-451C-A396-437FC9FA253E}" srcOrd="0" destOrd="0" presId="urn:microsoft.com/office/officeart/2008/layout/SquareAccentList"/>
    <dgm:cxn modelId="{A642945D-7136-415E-9528-DC67E3AA0244}" type="presParOf" srcId="{2CC8D3A5-7A97-4468-8E18-75C1A7D7CE5B}" destId="{C139AD7A-AA86-40C6-9988-8DAAD3B8A96E}" srcOrd="1" destOrd="0" presId="urn:microsoft.com/office/officeart/2008/layout/SquareAccentList"/>
    <dgm:cxn modelId="{A9B16B14-F0B3-482C-A3FA-8BE0F21D93C6}" type="presParOf" srcId="{C676273A-A16B-45CB-A678-283F586CBF8A}" destId="{C6F950BF-6C01-4BD9-BF9C-A7AEC94F4C3D}" srcOrd="3" destOrd="0" presId="urn:microsoft.com/office/officeart/2008/layout/SquareAccentList"/>
    <dgm:cxn modelId="{30385A24-8BB2-4165-8AC6-F90328E7E6EE}" type="presParOf" srcId="{C6F950BF-6C01-4BD9-BF9C-A7AEC94F4C3D}" destId="{0A045E1D-0744-4908-81B1-CFF40213CCA5}" srcOrd="0" destOrd="0" presId="urn:microsoft.com/office/officeart/2008/layout/SquareAccentList"/>
    <dgm:cxn modelId="{1A280628-2EF7-40AE-83D4-DE7FE606C7BE}" type="presParOf" srcId="{C6F950BF-6C01-4BD9-BF9C-A7AEC94F4C3D}" destId="{CB4D3F68-EFC1-491E-A133-FE20B118A43D}" srcOrd="1" destOrd="0" presId="urn:microsoft.com/office/officeart/2008/layout/SquareAccentList"/>
    <dgm:cxn modelId="{4EF7CA2B-5702-4721-99EB-8FD2A2C27936}" type="presParOf" srcId="{C676273A-A16B-45CB-A678-283F586CBF8A}" destId="{4DCD7AD5-88A8-44A7-9651-0C3A4BEB3B53}" srcOrd="4" destOrd="0" presId="urn:microsoft.com/office/officeart/2008/layout/SquareAccentList"/>
    <dgm:cxn modelId="{A3EB2F50-5556-4306-A4C7-F16A3AF62E9F}" type="presParOf" srcId="{4DCD7AD5-88A8-44A7-9651-0C3A4BEB3B53}" destId="{B584B49D-AD15-45EF-946C-F4088AEB4DC8}" srcOrd="0" destOrd="0" presId="urn:microsoft.com/office/officeart/2008/layout/SquareAccentList"/>
    <dgm:cxn modelId="{FE8BAF9B-2966-4E68-BD94-EA3C57F0C92D}" type="presParOf" srcId="{4DCD7AD5-88A8-44A7-9651-0C3A4BEB3B53}" destId="{73E97364-7DDD-4664-B1A4-6E435B000B77}"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737FFC-10C8-45A3-ACF4-62F5ACFA0B48}" type="doc">
      <dgm:prSet loTypeId="urn:microsoft.com/office/officeart/2005/8/layout/list1" loCatId="list" qsTypeId="urn:microsoft.com/office/officeart/2005/8/quickstyle/simple3" qsCatId="simple" csTypeId="urn:microsoft.com/office/officeart/2005/8/colors/colorful3" csCatId="colorful" phldr="1"/>
      <dgm:spPr/>
      <dgm:t>
        <a:bodyPr/>
        <a:lstStyle/>
        <a:p>
          <a:endParaRPr lang="fr-FR"/>
        </a:p>
      </dgm:t>
    </dgm:pt>
    <dgm:pt modelId="{C0B40CBF-1388-48E9-97BC-A25F926AEE19}">
      <dgm:prSet custT="1"/>
      <dgm:spPr/>
      <dgm:t>
        <a:bodyPr/>
        <a:lstStyle/>
        <a:p>
          <a:pPr rtl="0"/>
          <a:r>
            <a:rPr lang="fr-FR" sz="1200" b="1" dirty="0" smtClean="0"/>
            <a:t>L’Ecart d’inventaire (Stock)</a:t>
          </a:r>
          <a:endParaRPr lang="fr-FR" sz="1200" b="1" dirty="0"/>
        </a:p>
      </dgm:t>
    </dgm:pt>
    <dgm:pt modelId="{A7DA1E4B-BBF7-4065-908B-B6374C5A0AD6}" type="parTrans" cxnId="{88426E17-92B5-4E8D-8F66-B4680A25053E}">
      <dgm:prSet/>
      <dgm:spPr/>
      <dgm:t>
        <a:bodyPr/>
        <a:lstStyle/>
        <a:p>
          <a:endParaRPr lang="fr-FR" sz="3200" b="1">
            <a:solidFill>
              <a:schemeClr val="bg1"/>
            </a:solidFill>
          </a:endParaRPr>
        </a:p>
      </dgm:t>
    </dgm:pt>
    <dgm:pt modelId="{4396F1BE-D268-405F-A2D5-415D664F627A}" type="sibTrans" cxnId="{88426E17-92B5-4E8D-8F66-B4680A25053E}">
      <dgm:prSet/>
      <dgm:spPr/>
      <dgm:t>
        <a:bodyPr/>
        <a:lstStyle/>
        <a:p>
          <a:endParaRPr lang="fr-FR" sz="3200" b="1">
            <a:solidFill>
              <a:schemeClr val="bg1"/>
            </a:solidFill>
          </a:endParaRPr>
        </a:p>
      </dgm:t>
    </dgm:pt>
    <dgm:pt modelId="{02ED730B-A450-4690-912F-2F1D06F5B29C}">
      <dgm:prSet custT="1"/>
      <dgm:spPr/>
      <dgm:t>
        <a:bodyPr/>
        <a:lstStyle/>
        <a:p>
          <a:pPr rtl="0"/>
          <a:r>
            <a:rPr lang="fr-FR" sz="1200" b="1" dirty="0" smtClean="0"/>
            <a:t>L’écart financier </a:t>
          </a:r>
          <a:endParaRPr lang="fr-FR" sz="1200" b="1" dirty="0"/>
        </a:p>
      </dgm:t>
    </dgm:pt>
    <dgm:pt modelId="{FDB1F194-484B-4BE5-99EE-76DEA34280B5}" type="parTrans" cxnId="{D871E36D-A185-4A9B-9DF3-E97D1A47520F}">
      <dgm:prSet/>
      <dgm:spPr/>
      <dgm:t>
        <a:bodyPr/>
        <a:lstStyle/>
        <a:p>
          <a:endParaRPr lang="fr-FR" sz="3200" b="1">
            <a:solidFill>
              <a:schemeClr val="bg1"/>
            </a:solidFill>
          </a:endParaRPr>
        </a:p>
      </dgm:t>
    </dgm:pt>
    <dgm:pt modelId="{AD407564-F193-4B13-BD7D-E1EFFD4192CD}" type="sibTrans" cxnId="{D871E36D-A185-4A9B-9DF3-E97D1A47520F}">
      <dgm:prSet/>
      <dgm:spPr/>
      <dgm:t>
        <a:bodyPr/>
        <a:lstStyle/>
        <a:p>
          <a:endParaRPr lang="fr-FR" sz="3200" b="1">
            <a:solidFill>
              <a:schemeClr val="bg1"/>
            </a:solidFill>
          </a:endParaRPr>
        </a:p>
      </dgm:t>
    </dgm:pt>
    <dgm:pt modelId="{A2100161-E0DD-44F9-8E97-228924888600}">
      <dgm:prSet custT="1"/>
      <dgm:spPr/>
      <dgm:t>
        <a:bodyPr/>
        <a:lstStyle/>
        <a:p>
          <a:pPr rtl="0"/>
          <a:r>
            <a:rPr lang="fr-FR" sz="1200" b="1" dirty="0" smtClean="0"/>
            <a:t>Génération des retenues</a:t>
          </a:r>
          <a:endParaRPr lang="fr-FR" sz="1200" b="1" dirty="0"/>
        </a:p>
      </dgm:t>
    </dgm:pt>
    <dgm:pt modelId="{7798E089-AF7D-463B-A17B-11D4994898CA}" type="parTrans" cxnId="{01053F07-66F7-424B-AE30-3DE28650ED15}">
      <dgm:prSet/>
      <dgm:spPr/>
      <dgm:t>
        <a:bodyPr/>
        <a:lstStyle/>
        <a:p>
          <a:endParaRPr lang="fr-FR" sz="3200" b="1">
            <a:solidFill>
              <a:schemeClr val="bg1"/>
            </a:solidFill>
          </a:endParaRPr>
        </a:p>
      </dgm:t>
    </dgm:pt>
    <dgm:pt modelId="{68878C1C-F457-4262-A486-830810BDA530}" type="sibTrans" cxnId="{01053F07-66F7-424B-AE30-3DE28650ED15}">
      <dgm:prSet/>
      <dgm:spPr/>
      <dgm:t>
        <a:bodyPr/>
        <a:lstStyle/>
        <a:p>
          <a:endParaRPr lang="fr-FR" sz="3200" b="1">
            <a:solidFill>
              <a:schemeClr val="bg1"/>
            </a:solidFill>
          </a:endParaRPr>
        </a:p>
      </dgm:t>
    </dgm:pt>
    <dgm:pt modelId="{34381362-328A-4633-92FD-507F0D38E76C}">
      <dgm:prSet custT="1"/>
      <dgm:spPr/>
      <dgm:t>
        <a:bodyPr/>
        <a:lstStyle/>
        <a:p>
          <a:pPr rtl="0"/>
          <a:r>
            <a:rPr lang="fr-FR" sz="1200" b="1" dirty="0" smtClean="0"/>
            <a:t>Comptabiliser les retenues</a:t>
          </a:r>
          <a:endParaRPr lang="fr-FR" sz="1200" b="1" dirty="0"/>
        </a:p>
      </dgm:t>
    </dgm:pt>
    <dgm:pt modelId="{2F93DCFA-509C-4C23-838A-D8D62800EFF9}" type="parTrans" cxnId="{3919BF04-326A-41CD-A28B-0ED2E217A609}">
      <dgm:prSet/>
      <dgm:spPr/>
      <dgm:t>
        <a:bodyPr/>
        <a:lstStyle/>
        <a:p>
          <a:endParaRPr lang="fr-FR"/>
        </a:p>
      </dgm:t>
    </dgm:pt>
    <dgm:pt modelId="{F62A91EB-CFF9-4266-8E8A-AA54BDBE1CF0}" type="sibTrans" cxnId="{3919BF04-326A-41CD-A28B-0ED2E217A609}">
      <dgm:prSet/>
      <dgm:spPr/>
      <dgm:t>
        <a:bodyPr/>
        <a:lstStyle/>
        <a:p>
          <a:endParaRPr lang="fr-FR"/>
        </a:p>
      </dgm:t>
    </dgm:pt>
    <dgm:pt modelId="{27DB1CB6-C511-4CCB-B32F-AA00B25D7728}" type="pres">
      <dgm:prSet presAssocID="{3E737FFC-10C8-45A3-ACF4-62F5ACFA0B48}" presName="linear" presStyleCnt="0">
        <dgm:presLayoutVars>
          <dgm:dir/>
          <dgm:animLvl val="lvl"/>
          <dgm:resizeHandles val="exact"/>
        </dgm:presLayoutVars>
      </dgm:prSet>
      <dgm:spPr/>
      <dgm:t>
        <a:bodyPr/>
        <a:lstStyle/>
        <a:p>
          <a:endParaRPr lang="fr-FR"/>
        </a:p>
      </dgm:t>
    </dgm:pt>
    <dgm:pt modelId="{88341F04-BCAB-423F-8520-BDBF402542F8}" type="pres">
      <dgm:prSet presAssocID="{C0B40CBF-1388-48E9-97BC-A25F926AEE19}" presName="parentLin" presStyleCnt="0"/>
      <dgm:spPr/>
    </dgm:pt>
    <dgm:pt modelId="{BF0F68DF-2E9C-4A68-913B-557F5BD756BB}" type="pres">
      <dgm:prSet presAssocID="{C0B40CBF-1388-48E9-97BC-A25F926AEE19}" presName="parentLeftMargin" presStyleLbl="node1" presStyleIdx="0" presStyleCnt="4"/>
      <dgm:spPr/>
      <dgm:t>
        <a:bodyPr/>
        <a:lstStyle/>
        <a:p>
          <a:endParaRPr lang="fr-FR"/>
        </a:p>
      </dgm:t>
    </dgm:pt>
    <dgm:pt modelId="{495AF804-76B9-40F0-A036-429C6E54DF11}" type="pres">
      <dgm:prSet presAssocID="{C0B40CBF-1388-48E9-97BC-A25F926AEE19}" presName="parentText" presStyleLbl="node1" presStyleIdx="0" presStyleCnt="4">
        <dgm:presLayoutVars>
          <dgm:chMax val="0"/>
          <dgm:bulletEnabled val="1"/>
        </dgm:presLayoutVars>
      </dgm:prSet>
      <dgm:spPr/>
      <dgm:t>
        <a:bodyPr/>
        <a:lstStyle/>
        <a:p>
          <a:endParaRPr lang="fr-FR"/>
        </a:p>
      </dgm:t>
    </dgm:pt>
    <dgm:pt modelId="{5277C73F-E5E2-4D73-A1E1-4FB9B6A4465E}" type="pres">
      <dgm:prSet presAssocID="{C0B40CBF-1388-48E9-97BC-A25F926AEE19}" presName="negativeSpace" presStyleCnt="0"/>
      <dgm:spPr/>
    </dgm:pt>
    <dgm:pt modelId="{19430F97-007B-4B49-B1A9-1D4169C73911}" type="pres">
      <dgm:prSet presAssocID="{C0B40CBF-1388-48E9-97BC-A25F926AEE19}" presName="childText" presStyleLbl="conFgAcc1" presStyleIdx="0" presStyleCnt="4">
        <dgm:presLayoutVars>
          <dgm:bulletEnabled val="1"/>
        </dgm:presLayoutVars>
      </dgm:prSet>
      <dgm:spPr/>
    </dgm:pt>
    <dgm:pt modelId="{157B69BE-E51F-4CCA-9A26-B82BD298B90E}" type="pres">
      <dgm:prSet presAssocID="{4396F1BE-D268-405F-A2D5-415D664F627A}" presName="spaceBetweenRectangles" presStyleCnt="0"/>
      <dgm:spPr/>
    </dgm:pt>
    <dgm:pt modelId="{88F88EF0-8933-49B0-A002-BA76410737CC}" type="pres">
      <dgm:prSet presAssocID="{02ED730B-A450-4690-912F-2F1D06F5B29C}" presName="parentLin" presStyleCnt="0"/>
      <dgm:spPr/>
    </dgm:pt>
    <dgm:pt modelId="{EB88733C-CF23-41ED-B624-2DD5C478E4F8}" type="pres">
      <dgm:prSet presAssocID="{02ED730B-A450-4690-912F-2F1D06F5B29C}" presName="parentLeftMargin" presStyleLbl="node1" presStyleIdx="0" presStyleCnt="4"/>
      <dgm:spPr/>
      <dgm:t>
        <a:bodyPr/>
        <a:lstStyle/>
        <a:p>
          <a:endParaRPr lang="fr-FR"/>
        </a:p>
      </dgm:t>
    </dgm:pt>
    <dgm:pt modelId="{C5F69894-DD31-4F59-B41F-7533E350AE1D}" type="pres">
      <dgm:prSet presAssocID="{02ED730B-A450-4690-912F-2F1D06F5B29C}" presName="parentText" presStyleLbl="node1" presStyleIdx="1" presStyleCnt="4">
        <dgm:presLayoutVars>
          <dgm:chMax val="0"/>
          <dgm:bulletEnabled val="1"/>
        </dgm:presLayoutVars>
      </dgm:prSet>
      <dgm:spPr/>
      <dgm:t>
        <a:bodyPr/>
        <a:lstStyle/>
        <a:p>
          <a:endParaRPr lang="fr-FR"/>
        </a:p>
      </dgm:t>
    </dgm:pt>
    <dgm:pt modelId="{69A5EB17-F0E7-43DA-9BC2-31C61D5BE060}" type="pres">
      <dgm:prSet presAssocID="{02ED730B-A450-4690-912F-2F1D06F5B29C}" presName="negativeSpace" presStyleCnt="0"/>
      <dgm:spPr/>
    </dgm:pt>
    <dgm:pt modelId="{6FD0754F-891D-475C-91E8-2F8AD4B2E579}" type="pres">
      <dgm:prSet presAssocID="{02ED730B-A450-4690-912F-2F1D06F5B29C}" presName="childText" presStyleLbl="conFgAcc1" presStyleIdx="1" presStyleCnt="4">
        <dgm:presLayoutVars>
          <dgm:bulletEnabled val="1"/>
        </dgm:presLayoutVars>
      </dgm:prSet>
      <dgm:spPr/>
    </dgm:pt>
    <dgm:pt modelId="{9715100F-C984-471E-AD99-DC37D6557FDB}" type="pres">
      <dgm:prSet presAssocID="{AD407564-F193-4B13-BD7D-E1EFFD4192CD}" presName="spaceBetweenRectangles" presStyleCnt="0"/>
      <dgm:spPr/>
    </dgm:pt>
    <dgm:pt modelId="{7783D762-5C4D-4C52-ACF8-7730C7961C32}" type="pres">
      <dgm:prSet presAssocID="{A2100161-E0DD-44F9-8E97-228924888600}" presName="parentLin" presStyleCnt="0"/>
      <dgm:spPr/>
    </dgm:pt>
    <dgm:pt modelId="{46DB8332-BBEC-4A85-8708-3F95F0E69824}" type="pres">
      <dgm:prSet presAssocID="{A2100161-E0DD-44F9-8E97-228924888600}" presName="parentLeftMargin" presStyleLbl="node1" presStyleIdx="1" presStyleCnt="4"/>
      <dgm:spPr/>
      <dgm:t>
        <a:bodyPr/>
        <a:lstStyle/>
        <a:p>
          <a:endParaRPr lang="fr-FR"/>
        </a:p>
      </dgm:t>
    </dgm:pt>
    <dgm:pt modelId="{A118DA05-77E6-4E8F-B982-C7A365AB13AC}" type="pres">
      <dgm:prSet presAssocID="{A2100161-E0DD-44F9-8E97-228924888600}" presName="parentText" presStyleLbl="node1" presStyleIdx="2" presStyleCnt="4">
        <dgm:presLayoutVars>
          <dgm:chMax val="0"/>
          <dgm:bulletEnabled val="1"/>
        </dgm:presLayoutVars>
      </dgm:prSet>
      <dgm:spPr/>
      <dgm:t>
        <a:bodyPr/>
        <a:lstStyle/>
        <a:p>
          <a:endParaRPr lang="fr-FR"/>
        </a:p>
      </dgm:t>
    </dgm:pt>
    <dgm:pt modelId="{E8436D41-1C69-4B39-9355-649B47BAB9EF}" type="pres">
      <dgm:prSet presAssocID="{A2100161-E0DD-44F9-8E97-228924888600}" presName="negativeSpace" presStyleCnt="0"/>
      <dgm:spPr/>
    </dgm:pt>
    <dgm:pt modelId="{744E435C-3C0F-488B-99FC-6FFC456248BE}" type="pres">
      <dgm:prSet presAssocID="{A2100161-E0DD-44F9-8E97-228924888600}" presName="childText" presStyleLbl="conFgAcc1" presStyleIdx="2" presStyleCnt="4">
        <dgm:presLayoutVars>
          <dgm:bulletEnabled val="1"/>
        </dgm:presLayoutVars>
      </dgm:prSet>
      <dgm:spPr/>
    </dgm:pt>
    <dgm:pt modelId="{157AC238-C6EB-4D2D-B5CB-9FFBA18A69E9}" type="pres">
      <dgm:prSet presAssocID="{68878C1C-F457-4262-A486-830810BDA530}" presName="spaceBetweenRectangles" presStyleCnt="0"/>
      <dgm:spPr/>
    </dgm:pt>
    <dgm:pt modelId="{B2911843-933B-4004-809F-A8701605F14E}" type="pres">
      <dgm:prSet presAssocID="{34381362-328A-4633-92FD-507F0D38E76C}" presName="parentLin" presStyleCnt="0"/>
      <dgm:spPr/>
    </dgm:pt>
    <dgm:pt modelId="{CA96C9FE-AC65-4668-8869-0D5037E901E5}" type="pres">
      <dgm:prSet presAssocID="{34381362-328A-4633-92FD-507F0D38E76C}" presName="parentLeftMargin" presStyleLbl="node1" presStyleIdx="2" presStyleCnt="4"/>
      <dgm:spPr/>
      <dgm:t>
        <a:bodyPr/>
        <a:lstStyle/>
        <a:p>
          <a:endParaRPr lang="fr-FR"/>
        </a:p>
      </dgm:t>
    </dgm:pt>
    <dgm:pt modelId="{5701922A-3E10-4BF3-9856-BB5EFCC301F3}" type="pres">
      <dgm:prSet presAssocID="{34381362-328A-4633-92FD-507F0D38E76C}" presName="parentText" presStyleLbl="node1" presStyleIdx="3" presStyleCnt="4">
        <dgm:presLayoutVars>
          <dgm:chMax val="0"/>
          <dgm:bulletEnabled val="1"/>
        </dgm:presLayoutVars>
      </dgm:prSet>
      <dgm:spPr/>
      <dgm:t>
        <a:bodyPr/>
        <a:lstStyle/>
        <a:p>
          <a:endParaRPr lang="fr-FR"/>
        </a:p>
      </dgm:t>
    </dgm:pt>
    <dgm:pt modelId="{7B2A812A-476C-4B3E-802D-368A92CB254C}" type="pres">
      <dgm:prSet presAssocID="{34381362-328A-4633-92FD-507F0D38E76C}" presName="negativeSpace" presStyleCnt="0"/>
      <dgm:spPr/>
    </dgm:pt>
    <dgm:pt modelId="{0C249131-3BB2-45A9-BC74-D1B5EC9ADAFC}" type="pres">
      <dgm:prSet presAssocID="{34381362-328A-4633-92FD-507F0D38E76C}" presName="childText" presStyleLbl="conFgAcc1" presStyleIdx="3" presStyleCnt="4">
        <dgm:presLayoutVars>
          <dgm:bulletEnabled val="1"/>
        </dgm:presLayoutVars>
      </dgm:prSet>
      <dgm:spPr/>
    </dgm:pt>
  </dgm:ptLst>
  <dgm:cxnLst>
    <dgm:cxn modelId="{405F5807-C126-4CEB-AE1A-F05D6E0F5E35}" type="presOf" srcId="{A2100161-E0DD-44F9-8E97-228924888600}" destId="{46DB8332-BBEC-4A85-8708-3F95F0E69824}" srcOrd="0" destOrd="0" presId="urn:microsoft.com/office/officeart/2005/8/layout/list1"/>
    <dgm:cxn modelId="{A04F4A7C-F48D-4473-A15B-E7B36D6E7FFF}" type="presOf" srcId="{3E737FFC-10C8-45A3-ACF4-62F5ACFA0B48}" destId="{27DB1CB6-C511-4CCB-B32F-AA00B25D7728}" srcOrd="0" destOrd="0" presId="urn:microsoft.com/office/officeart/2005/8/layout/list1"/>
    <dgm:cxn modelId="{E4A9F489-4E2D-4453-91FD-4B1DF298896E}" type="presOf" srcId="{34381362-328A-4633-92FD-507F0D38E76C}" destId="{5701922A-3E10-4BF3-9856-BB5EFCC301F3}" srcOrd="1" destOrd="0" presId="urn:microsoft.com/office/officeart/2005/8/layout/list1"/>
    <dgm:cxn modelId="{1A5CBE8D-EC5E-4CC2-B09E-C3A482477BAD}" type="presOf" srcId="{02ED730B-A450-4690-912F-2F1D06F5B29C}" destId="{EB88733C-CF23-41ED-B624-2DD5C478E4F8}" srcOrd="0" destOrd="0" presId="urn:microsoft.com/office/officeart/2005/8/layout/list1"/>
    <dgm:cxn modelId="{CCCE8A92-0492-4C4D-94E0-46F5A05EFFA9}" type="presOf" srcId="{C0B40CBF-1388-48E9-97BC-A25F926AEE19}" destId="{495AF804-76B9-40F0-A036-429C6E54DF11}" srcOrd="1" destOrd="0" presId="urn:microsoft.com/office/officeart/2005/8/layout/list1"/>
    <dgm:cxn modelId="{88426E17-92B5-4E8D-8F66-B4680A25053E}" srcId="{3E737FFC-10C8-45A3-ACF4-62F5ACFA0B48}" destId="{C0B40CBF-1388-48E9-97BC-A25F926AEE19}" srcOrd="0" destOrd="0" parTransId="{A7DA1E4B-BBF7-4065-908B-B6374C5A0AD6}" sibTransId="{4396F1BE-D268-405F-A2D5-415D664F627A}"/>
    <dgm:cxn modelId="{D871E36D-A185-4A9B-9DF3-E97D1A47520F}" srcId="{3E737FFC-10C8-45A3-ACF4-62F5ACFA0B48}" destId="{02ED730B-A450-4690-912F-2F1D06F5B29C}" srcOrd="1" destOrd="0" parTransId="{FDB1F194-484B-4BE5-99EE-76DEA34280B5}" sibTransId="{AD407564-F193-4B13-BD7D-E1EFFD4192CD}"/>
    <dgm:cxn modelId="{95260520-CA1D-468E-9881-0857581D738C}" type="presOf" srcId="{02ED730B-A450-4690-912F-2F1D06F5B29C}" destId="{C5F69894-DD31-4F59-B41F-7533E350AE1D}" srcOrd="1" destOrd="0" presId="urn:microsoft.com/office/officeart/2005/8/layout/list1"/>
    <dgm:cxn modelId="{4F5173FF-9046-4363-B4F2-4A227673CF6C}" type="presOf" srcId="{34381362-328A-4633-92FD-507F0D38E76C}" destId="{CA96C9FE-AC65-4668-8869-0D5037E901E5}" srcOrd="0" destOrd="0" presId="urn:microsoft.com/office/officeart/2005/8/layout/list1"/>
    <dgm:cxn modelId="{7FD58FD2-10C6-4015-9CE6-0FF099A3B638}" type="presOf" srcId="{A2100161-E0DD-44F9-8E97-228924888600}" destId="{A118DA05-77E6-4E8F-B982-C7A365AB13AC}" srcOrd="1" destOrd="0" presId="urn:microsoft.com/office/officeart/2005/8/layout/list1"/>
    <dgm:cxn modelId="{01053F07-66F7-424B-AE30-3DE28650ED15}" srcId="{3E737FFC-10C8-45A3-ACF4-62F5ACFA0B48}" destId="{A2100161-E0DD-44F9-8E97-228924888600}" srcOrd="2" destOrd="0" parTransId="{7798E089-AF7D-463B-A17B-11D4994898CA}" sibTransId="{68878C1C-F457-4262-A486-830810BDA530}"/>
    <dgm:cxn modelId="{636CF615-1F48-466B-AF71-191AD2F64B50}" type="presOf" srcId="{C0B40CBF-1388-48E9-97BC-A25F926AEE19}" destId="{BF0F68DF-2E9C-4A68-913B-557F5BD756BB}" srcOrd="0" destOrd="0" presId="urn:microsoft.com/office/officeart/2005/8/layout/list1"/>
    <dgm:cxn modelId="{3919BF04-326A-41CD-A28B-0ED2E217A609}" srcId="{3E737FFC-10C8-45A3-ACF4-62F5ACFA0B48}" destId="{34381362-328A-4633-92FD-507F0D38E76C}" srcOrd="3" destOrd="0" parTransId="{2F93DCFA-509C-4C23-838A-D8D62800EFF9}" sibTransId="{F62A91EB-CFF9-4266-8E8A-AA54BDBE1CF0}"/>
    <dgm:cxn modelId="{2E5E9DA7-2EE4-4445-BABE-8ED26EA578EC}" type="presParOf" srcId="{27DB1CB6-C511-4CCB-B32F-AA00B25D7728}" destId="{88341F04-BCAB-423F-8520-BDBF402542F8}" srcOrd="0" destOrd="0" presId="urn:microsoft.com/office/officeart/2005/8/layout/list1"/>
    <dgm:cxn modelId="{DBDAA1C1-BBF2-4254-A503-DCA2F3D6827A}" type="presParOf" srcId="{88341F04-BCAB-423F-8520-BDBF402542F8}" destId="{BF0F68DF-2E9C-4A68-913B-557F5BD756BB}" srcOrd="0" destOrd="0" presId="urn:microsoft.com/office/officeart/2005/8/layout/list1"/>
    <dgm:cxn modelId="{294F8601-7726-454D-B06D-F3DD018D6EE4}" type="presParOf" srcId="{88341F04-BCAB-423F-8520-BDBF402542F8}" destId="{495AF804-76B9-40F0-A036-429C6E54DF11}" srcOrd="1" destOrd="0" presId="urn:microsoft.com/office/officeart/2005/8/layout/list1"/>
    <dgm:cxn modelId="{6C182F37-049B-4F8F-B89D-420FF4E802D8}" type="presParOf" srcId="{27DB1CB6-C511-4CCB-B32F-AA00B25D7728}" destId="{5277C73F-E5E2-4D73-A1E1-4FB9B6A4465E}" srcOrd="1" destOrd="0" presId="urn:microsoft.com/office/officeart/2005/8/layout/list1"/>
    <dgm:cxn modelId="{EDDBBE4E-84CB-47D4-B817-686098848834}" type="presParOf" srcId="{27DB1CB6-C511-4CCB-B32F-AA00B25D7728}" destId="{19430F97-007B-4B49-B1A9-1D4169C73911}" srcOrd="2" destOrd="0" presId="urn:microsoft.com/office/officeart/2005/8/layout/list1"/>
    <dgm:cxn modelId="{5D73EE7C-1F7D-47CF-95FF-93410B85B904}" type="presParOf" srcId="{27DB1CB6-C511-4CCB-B32F-AA00B25D7728}" destId="{157B69BE-E51F-4CCA-9A26-B82BD298B90E}" srcOrd="3" destOrd="0" presId="urn:microsoft.com/office/officeart/2005/8/layout/list1"/>
    <dgm:cxn modelId="{94121A26-F2B3-4CB9-99C3-BAF88D7D8028}" type="presParOf" srcId="{27DB1CB6-C511-4CCB-B32F-AA00B25D7728}" destId="{88F88EF0-8933-49B0-A002-BA76410737CC}" srcOrd="4" destOrd="0" presId="urn:microsoft.com/office/officeart/2005/8/layout/list1"/>
    <dgm:cxn modelId="{310EE522-0930-442E-A33B-2FDC45FFDF01}" type="presParOf" srcId="{88F88EF0-8933-49B0-A002-BA76410737CC}" destId="{EB88733C-CF23-41ED-B624-2DD5C478E4F8}" srcOrd="0" destOrd="0" presId="urn:microsoft.com/office/officeart/2005/8/layout/list1"/>
    <dgm:cxn modelId="{FEA182BE-F0C6-4F35-9BB3-CF0DD52E4DFF}" type="presParOf" srcId="{88F88EF0-8933-49B0-A002-BA76410737CC}" destId="{C5F69894-DD31-4F59-B41F-7533E350AE1D}" srcOrd="1" destOrd="0" presId="urn:microsoft.com/office/officeart/2005/8/layout/list1"/>
    <dgm:cxn modelId="{F6C2E4BC-DC73-4B14-893A-2BF575C57AC1}" type="presParOf" srcId="{27DB1CB6-C511-4CCB-B32F-AA00B25D7728}" destId="{69A5EB17-F0E7-43DA-9BC2-31C61D5BE060}" srcOrd="5" destOrd="0" presId="urn:microsoft.com/office/officeart/2005/8/layout/list1"/>
    <dgm:cxn modelId="{6C46F108-0E35-4729-BD8E-D47C50049DA5}" type="presParOf" srcId="{27DB1CB6-C511-4CCB-B32F-AA00B25D7728}" destId="{6FD0754F-891D-475C-91E8-2F8AD4B2E579}" srcOrd="6" destOrd="0" presId="urn:microsoft.com/office/officeart/2005/8/layout/list1"/>
    <dgm:cxn modelId="{1341DF5C-11F7-4415-BFB8-25F1FA9DDFE9}" type="presParOf" srcId="{27DB1CB6-C511-4CCB-B32F-AA00B25D7728}" destId="{9715100F-C984-471E-AD99-DC37D6557FDB}" srcOrd="7" destOrd="0" presId="urn:microsoft.com/office/officeart/2005/8/layout/list1"/>
    <dgm:cxn modelId="{E449BDF1-0561-4577-9CBE-C4F69B2D569F}" type="presParOf" srcId="{27DB1CB6-C511-4CCB-B32F-AA00B25D7728}" destId="{7783D762-5C4D-4C52-ACF8-7730C7961C32}" srcOrd="8" destOrd="0" presId="urn:microsoft.com/office/officeart/2005/8/layout/list1"/>
    <dgm:cxn modelId="{337045D9-2E16-415A-9128-8A7A9B82E56B}" type="presParOf" srcId="{7783D762-5C4D-4C52-ACF8-7730C7961C32}" destId="{46DB8332-BBEC-4A85-8708-3F95F0E69824}" srcOrd="0" destOrd="0" presId="urn:microsoft.com/office/officeart/2005/8/layout/list1"/>
    <dgm:cxn modelId="{3C9490F5-19EB-4AC7-9783-5D6AB3F03079}" type="presParOf" srcId="{7783D762-5C4D-4C52-ACF8-7730C7961C32}" destId="{A118DA05-77E6-4E8F-B982-C7A365AB13AC}" srcOrd="1" destOrd="0" presId="urn:microsoft.com/office/officeart/2005/8/layout/list1"/>
    <dgm:cxn modelId="{B44B9492-334B-464F-A3E6-ED0222ECDA06}" type="presParOf" srcId="{27DB1CB6-C511-4CCB-B32F-AA00B25D7728}" destId="{E8436D41-1C69-4B39-9355-649B47BAB9EF}" srcOrd="9" destOrd="0" presId="urn:microsoft.com/office/officeart/2005/8/layout/list1"/>
    <dgm:cxn modelId="{FD9C33B2-1312-41DE-9CC7-C6DC844F4F7D}" type="presParOf" srcId="{27DB1CB6-C511-4CCB-B32F-AA00B25D7728}" destId="{744E435C-3C0F-488B-99FC-6FFC456248BE}" srcOrd="10" destOrd="0" presId="urn:microsoft.com/office/officeart/2005/8/layout/list1"/>
    <dgm:cxn modelId="{6E088966-C09D-463C-A2F2-492A6A132548}" type="presParOf" srcId="{27DB1CB6-C511-4CCB-B32F-AA00B25D7728}" destId="{157AC238-C6EB-4D2D-B5CB-9FFBA18A69E9}" srcOrd="11" destOrd="0" presId="urn:microsoft.com/office/officeart/2005/8/layout/list1"/>
    <dgm:cxn modelId="{1B0EE786-6448-434A-901B-4EF8DCD8A421}" type="presParOf" srcId="{27DB1CB6-C511-4CCB-B32F-AA00B25D7728}" destId="{B2911843-933B-4004-809F-A8701605F14E}" srcOrd="12" destOrd="0" presId="urn:microsoft.com/office/officeart/2005/8/layout/list1"/>
    <dgm:cxn modelId="{4D360423-8142-4CF6-8ED1-235C312A1DFB}" type="presParOf" srcId="{B2911843-933B-4004-809F-A8701605F14E}" destId="{CA96C9FE-AC65-4668-8869-0D5037E901E5}" srcOrd="0" destOrd="0" presId="urn:microsoft.com/office/officeart/2005/8/layout/list1"/>
    <dgm:cxn modelId="{4FC7EC36-30F9-4A10-9A61-E66F38522F4E}" type="presParOf" srcId="{B2911843-933B-4004-809F-A8701605F14E}" destId="{5701922A-3E10-4BF3-9856-BB5EFCC301F3}" srcOrd="1" destOrd="0" presId="urn:microsoft.com/office/officeart/2005/8/layout/list1"/>
    <dgm:cxn modelId="{08E9421E-9A07-43A3-AA04-E9B813A37552}" type="presParOf" srcId="{27DB1CB6-C511-4CCB-B32F-AA00B25D7728}" destId="{7B2A812A-476C-4B3E-802D-368A92CB254C}" srcOrd="13" destOrd="0" presId="urn:microsoft.com/office/officeart/2005/8/layout/list1"/>
    <dgm:cxn modelId="{A1410D9B-86A2-4DFB-9460-14AAE5BC555F}" type="presParOf" srcId="{27DB1CB6-C511-4CCB-B32F-AA00B25D7728}" destId="{0C249131-3BB2-45A9-BC74-D1B5EC9ADAFC}"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430F97-007B-4B49-B1A9-1D4169C73911}">
      <dsp:nvSpPr>
        <dsp:cNvPr id="0" name=""/>
        <dsp:cNvSpPr/>
      </dsp:nvSpPr>
      <dsp:spPr>
        <a:xfrm>
          <a:off x="0" y="150899"/>
          <a:ext cx="9980682" cy="252000"/>
        </a:xfrm>
        <a:prstGeom prst="rect">
          <a:avLst/>
        </a:prstGeom>
        <a:solidFill>
          <a:schemeClr val="lt1">
            <a:alpha val="90000"/>
            <a:hueOff val="0"/>
            <a:satOff val="0"/>
            <a:lumOff val="0"/>
            <a:alphaOff val="0"/>
          </a:schemeClr>
        </a:solidFill>
        <a:ln w="6350"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95AF804-76B9-40F0-A036-429C6E54DF11}">
      <dsp:nvSpPr>
        <dsp:cNvPr id="0" name=""/>
        <dsp:cNvSpPr/>
      </dsp:nvSpPr>
      <dsp:spPr>
        <a:xfrm>
          <a:off x="499034" y="3299"/>
          <a:ext cx="6986477" cy="295200"/>
        </a:xfrm>
        <a:prstGeom prst="roundRect">
          <a:avLst/>
        </a:prstGeom>
        <a:gradFill rotWithShape="0">
          <a:gsLst>
            <a:gs pos="0">
              <a:schemeClr val="accent3">
                <a:hueOff val="0"/>
                <a:satOff val="0"/>
                <a:lumOff val="0"/>
                <a:alphaOff val="0"/>
                <a:tint val="58000"/>
                <a:satMod val="300000"/>
              </a:schemeClr>
            </a:gs>
            <a:gs pos="100000">
              <a:schemeClr val="accent3">
                <a:hueOff val="0"/>
                <a:satOff val="0"/>
                <a:lumOff val="0"/>
                <a:alphaOff val="0"/>
                <a:tint val="68000"/>
                <a:satMod val="300000"/>
              </a:schemeClr>
            </a:gs>
          </a:gsLst>
          <a:path path="rect">
            <a:fillToRect l="50000" t="50000" r="50000" b="50000"/>
          </a:path>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4072" tIns="0" rIns="264072" bIns="0" numCol="1" spcCol="1270" anchor="ctr" anchorCtr="0">
          <a:noAutofit/>
        </a:bodyPr>
        <a:lstStyle/>
        <a:p>
          <a:pPr lvl="0" algn="l" defTabSz="533400" rtl="0">
            <a:lnSpc>
              <a:spcPct val="90000"/>
            </a:lnSpc>
            <a:spcBef>
              <a:spcPct val="0"/>
            </a:spcBef>
            <a:spcAft>
              <a:spcPct val="35000"/>
            </a:spcAft>
          </a:pPr>
          <a:r>
            <a:rPr lang="fr-FR" sz="1200" kern="1200" dirty="0" smtClean="0"/>
            <a:t>La création </a:t>
          </a:r>
          <a:r>
            <a:rPr lang="fr-FR" sz="1200" kern="1200" dirty="0" smtClean="0"/>
            <a:t>d’un compte utilisateur</a:t>
          </a:r>
          <a:endParaRPr lang="fr-FR" sz="1200" kern="1200" dirty="0"/>
        </a:p>
      </dsp:txBody>
      <dsp:txXfrm>
        <a:off x="513444" y="17709"/>
        <a:ext cx="6957657" cy="266380"/>
      </dsp:txXfrm>
    </dsp:sp>
    <dsp:sp modelId="{6FD0754F-891D-475C-91E8-2F8AD4B2E579}">
      <dsp:nvSpPr>
        <dsp:cNvPr id="0" name=""/>
        <dsp:cNvSpPr/>
      </dsp:nvSpPr>
      <dsp:spPr>
        <a:xfrm>
          <a:off x="0" y="604499"/>
          <a:ext cx="9980682" cy="252000"/>
        </a:xfrm>
        <a:prstGeom prst="rect">
          <a:avLst/>
        </a:prstGeom>
        <a:solidFill>
          <a:schemeClr val="lt1">
            <a:alpha val="90000"/>
            <a:hueOff val="0"/>
            <a:satOff val="0"/>
            <a:lumOff val="0"/>
            <a:alphaOff val="0"/>
          </a:schemeClr>
        </a:solidFill>
        <a:ln w="6350" cap="rnd" cmpd="sng" algn="ctr">
          <a:solidFill>
            <a:schemeClr val="accent3">
              <a:hueOff val="-3885836"/>
              <a:satOff val="-232"/>
              <a:lumOff val="2876"/>
              <a:alphaOff val="0"/>
            </a:schemeClr>
          </a:solidFill>
          <a:prstDash val="solid"/>
        </a:ln>
        <a:effectLst/>
      </dsp:spPr>
      <dsp:style>
        <a:lnRef idx="1">
          <a:scrgbClr r="0" g="0" b="0"/>
        </a:lnRef>
        <a:fillRef idx="1">
          <a:scrgbClr r="0" g="0" b="0"/>
        </a:fillRef>
        <a:effectRef idx="0">
          <a:scrgbClr r="0" g="0" b="0"/>
        </a:effectRef>
        <a:fontRef idx="minor"/>
      </dsp:style>
    </dsp:sp>
    <dsp:sp modelId="{C5F69894-DD31-4F59-B41F-7533E350AE1D}">
      <dsp:nvSpPr>
        <dsp:cNvPr id="0" name=""/>
        <dsp:cNvSpPr/>
      </dsp:nvSpPr>
      <dsp:spPr>
        <a:xfrm>
          <a:off x="499034" y="456899"/>
          <a:ext cx="6986477" cy="295200"/>
        </a:xfrm>
        <a:prstGeom prst="roundRect">
          <a:avLst/>
        </a:prstGeom>
        <a:gradFill rotWithShape="0">
          <a:gsLst>
            <a:gs pos="0">
              <a:schemeClr val="accent3">
                <a:hueOff val="-3885836"/>
                <a:satOff val="-232"/>
                <a:lumOff val="2876"/>
                <a:alphaOff val="0"/>
                <a:tint val="58000"/>
                <a:satMod val="300000"/>
              </a:schemeClr>
            </a:gs>
            <a:gs pos="100000">
              <a:schemeClr val="accent3">
                <a:hueOff val="-3885836"/>
                <a:satOff val="-232"/>
                <a:lumOff val="2876"/>
                <a:alphaOff val="0"/>
                <a:tint val="68000"/>
                <a:satMod val="300000"/>
              </a:schemeClr>
            </a:gs>
          </a:gsLst>
          <a:path path="rect">
            <a:fillToRect l="50000" t="50000" r="50000" b="50000"/>
          </a:path>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4072" tIns="0" rIns="264072" bIns="0" numCol="1" spcCol="1270" anchor="ctr" anchorCtr="0">
          <a:noAutofit/>
        </a:bodyPr>
        <a:lstStyle/>
        <a:p>
          <a:pPr lvl="0" algn="l" defTabSz="533400" rtl="0">
            <a:lnSpc>
              <a:spcPct val="90000"/>
            </a:lnSpc>
            <a:spcBef>
              <a:spcPct val="0"/>
            </a:spcBef>
            <a:spcAft>
              <a:spcPct val="35000"/>
            </a:spcAft>
          </a:pPr>
          <a:r>
            <a:rPr lang="fr-FR" sz="1200" kern="1200" dirty="0" smtClean="0"/>
            <a:t>Attribution des droits</a:t>
          </a:r>
          <a:endParaRPr lang="fr-FR" sz="1200" kern="1200" dirty="0"/>
        </a:p>
      </dsp:txBody>
      <dsp:txXfrm>
        <a:off x="513444" y="471309"/>
        <a:ext cx="6957657" cy="266380"/>
      </dsp:txXfrm>
    </dsp:sp>
    <dsp:sp modelId="{744E435C-3C0F-488B-99FC-6FFC456248BE}">
      <dsp:nvSpPr>
        <dsp:cNvPr id="0" name=""/>
        <dsp:cNvSpPr/>
      </dsp:nvSpPr>
      <dsp:spPr>
        <a:xfrm>
          <a:off x="0" y="1058099"/>
          <a:ext cx="9980682" cy="252000"/>
        </a:xfrm>
        <a:prstGeom prst="rect">
          <a:avLst/>
        </a:prstGeom>
        <a:solidFill>
          <a:schemeClr val="lt1">
            <a:alpha val="90000"/>
            <a:hueOff val="0"/>
            <a:satOff val="0"/>
            <a:lumOff val="0"/>
            <a:alphaOff val="0"/>
          </a:schemeClr>
        </a:solidFill>
        <a:ln w="6350" cap="rnd" cmpd="sng" algn="ctr">
          <a:solidFill>
            <a:schemeClr val="accent3">
              <a:hueOff val="-7771673"/>
              <a:satOff val="-464"/>
              <a:lumOff val="5751"/>
              <a:alphaOff val="0"/>
            </a:schemeClr>
          </a:solidFill>
          <a:prstDash val="solid"/>
        </a:ln>
        <a:effectLst/>
      </dsp:spPr>
      <dsp:style>
        <a:lnRef idx="1">
          <a:scrgbClr r="0" g="0" b="0"/>
        </a:lnRef>
        <a:fillRef idx="1">
          <a:scrgbClr r="0" g="0" b="0"/>
        </a:fillRef>
        <a:effectRef idx="0">
          <a:scrgbClr r="0" g="0" b="0"/>
        </a:effectRef>
        <a:fontRef idx="minor"/>
      </dsp:style>
    </dsp:sp>
    <dsp:sp modelId="{A118DA05-77E6-4E8F-B982-C7A365AB13AC}">
      <dsp:nvSpPr>
        <dsp:cNvPr id="0" name=""/>
        <dsp:cNvSpPr/>
      </dsp:nvSpPr>
      <dsp:spPr>
        <a:xfrm>
          <a:off x="499034" y="910499"/>
          <a:ext cx="6986477" cy="295200"/>
        </a:xfrm>
        <a:prstGeom prst="roundRect">
          <a:avLst/>
        </a:prstGeom>
        <a:gradFill rotWithShape="0">
          <a:gsLst>
            <a:gs pos="0">
              <a:schemeClr val="accent3">
                <a:hueOff val="-7771673"/>
                <a:satOff val="-464"/>
                <a:lumOff val="5751"/>
                <a:alphaOff val="0"/>
                <a:tint val="58000"/>
                <a:satMod val="300000"/>
              </a:schemeClr>
            </a:gs>
            <a:gs pos="100000">
              <a:schemeClr val="accent3">
                <a:hueOff val="-7771673"/>
                <a:satOff val="-464"/>
                <a:lumOff val="5751"/>
                <a:alphaOff val="0"/>
                <a:tint val="68000"/>
                <a:satMod val="300000"/>
              </a:schemeClr>
            </a:gs>
          </a:gsLst>
          <a:path path="rect">
            <a:fillToRect l="50000" t="50000" r="50000" b="50000"/>
          </a:path>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4072" tIns="0" rIns="264072" bIns="0" numCol="1" spcCol="1270" anchor="ctr" anchorCtr="0">
          <a:noAutofit/>
        </a:bodyPr>
        <a:lstStyle/>
        <a:p>
          <a:pPr lvl="0" algn="l" defTabSz="533400" rtl="0">
            <a:lnSpc>
              <a:spcPct val="90000"/>
            </a:lnSpc>
            <a:spcBef>
              <a:spcPct val="0"/>
            </a:spcBef>
            <a:spcAft>
              <a:spcPct val="35000"/>
            </a:spcAft>
          </a:pPr>
          <a:r>
            <a:rPr lang="fr-FR" sz="1200" kern="1200" dirty="0" smtClean="0"/>
            <a:t>Paramétrage des alertes et notifications</a:t>
          </a:r>
          <a:endParaRPr lang="fr-FR" sz="1200" kern="1200" dirty="0"/>
        </a:p>
      </dsp:txBody>
      <dsp:txXfrm>
        <a:off x="513444" y="924909"/>
        <a:ext cx="6957657" cy="266380"/>
      </dsp:txXfrm>
    </dsp:sp>
    <dsp:sp modelId="{380C7194-BD45-49CD-81CF-552F1A97C1C8}">
      <dsp:nvSpPr>
        <dsp:cNvPr id="0" name=""/>
        <dsp:cNvSpPr/>
      </dsp:nvSpPr>
      <dsp:spPr>
        <a:xfrm>
          <a:off x="0" y="1511699"/>
          <a:ext cx="9980682" cy="252000"/>
        </a:xfrm>
        <a:prstGeom prst="rect">
          <a:avLst/>
        </a:prstGeom>
        <a:solidFill>
          <a:schemeClr val="lt1">
            <a:alpha val="90000"/>
            <a:hueOff val="0"/>
            <a:satOff val="0"/>
            <a:lumOff val="0"/>
            <a:alphaOff val="0"/>
          </a:schemeClr>
        </a:solidFill>
        <a:ln w="6350" cap="rnd" cmpd="sng" algn="ctr">
          <a:solidFill>
            <a:schemeClr val="accent3">
              <a:hueOff val="-11657509"/>
              <a:satOff val="-696"/>
              <a:lumOff val="8627"/>
              <a:alphaOff val="0"/>
            </a:schemeClr>
          </a:solidFill>
          <a:prstDash val="solid"/>
        </a:ln>
        <a:effectLst/>
      </dsp:spPr>
      <dsp:style>
        <a:lnRef idx="1">
          <a:scrgbClr r="0" g="0" b="0"/>
        </a:lnRef>
        <a:fillRef idx="1">
          <a:scrgbClr r="0" g="0" b="0"/>
        </a:fillRef>
        <a:effectRef idx="0">
          <a:scrgbClr r="0" g="0" b="0"/>
        </a:effectRef>
        <a:fontRef idx="minor"/>
      </dsp:style>
    </dsp:sp>
    <dsp:sp modelId="{D3E8552F-D51C-430D-BFA5-956F34B5EBC9}">
      <dsp:nvSpPr>
        <dsp:cNvPr id="0" name=""/>
        <dsp:cNvSpPr/>
      </dsp:nvSpPr>
      <dsp:spPr>
        <a:xfrm>
          <a:off x="499034" y="1364099"/>
          <a:ext cx="6986477" cy="295200"/>
        </a:xfrm>
        <a:prstGeom prst="roundRect">
          <a:avLst/>
        </a:prstGeom>
        <a:gradFill rotWithShape="0">
          <a:gsLst>
            <a:gs pos="0">
              <a:schemeClr val="accent3">
                <a:hueOff val="-11657509"/>
                <a:satOff val="-696"/>
                <a:lumOff val="8627"/>
                <a:alphaOff val="0"/>
                <a:tint val="58000"/>
                <a:satMod val="300000"/>
              </a:schemeClr>
            </a:gs>
            <a:gs pos="100000">
              <a:schemeClr val="accent3">
                <a:hueOff val="-11657509"/>
                <a:satOff val="-696"/>
                <a:lumOff val="8627"/>
                <a:alphaOff val="0"/>
                <a:tint val="68000"/>
                <a:satMod val="300000"/>
              </a:schemeClr>
            </a:gs>
          </a:gsLst>
          <a:path path="rect">
            <a:fillToRect l="50000" t="50000" r="50000" b="50000"/>
          </a:path>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4072" tIns="0" rIns="264072" bIns="0" numCol="1" spcCol="1270" anchor="ctr" anchorCtr="0">
          <a:noAutofit/>
        </a:bodyPr>
        <a:lstStyle/>
        <a:p>
          <a:pPr lvl="0" algn="l" defTabSz="533400" rtl="0">
            <a:lnSpc>
              <a:spcPct val="90000"/>
            </a:lnSpc>
            <a:spcBef>
              <a:spcPct val="0"/>
            </a:spcBef>
            <a:spcAft>
              <a:spcPct val="35000"/>
            </a:spcAft>
          </a:pPr>
          <a:r>
            <a:rPr lang="fr-FR" sz="1200" kern="1200" dirty="0" smtClean="0"/>
            <a:t>Création des utilisateurs avec des profils particulier</a:t>
          </a:r>
          <a:endParaRPr lang="fr-FR" sz="1200" kern="1200" dirty="0"/>
        </a:p>
      </dsp:txBody>
      <dsp:txXfrm>
        <a:off x="513444" y="1378509"/>
        <a:ext cx="6957657" cy="2663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43DEC388-69C3-41CE-836D-8CADE66F758F}" type="datetime1">
              <a:rPr lang="fr-FR" smtClean="0"/>
              <a:pPr algn="r" rtl="0"/>
              <a:t>04/01/2021</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a:fld id="{E31375A4-56A4-47D6-9801-1991572033F7}" type="slidenum">
              <a:rPr lang="fr-FR"/>
              <a:pPr algn="r"/>
              <a:t>‹N°›</a:t>
            </a:fld>
            <a:endParaRPr lang="fr-F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3CF334A0-7817-44BF-BE74-0C1D60A40209}" type="datetime1">
              <a:rPr lang="fr-FR" smtClean="0"/>
              <a:pPr/>
              <a:t>04/01/2021</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smtClean="0"/>
              <a:t>Modifiez les styles du texte du masque</a:t>
            </a:r>
          </a:p>
          <a:p>
            <a:pPr lvl="1" rtl="0"/>
            <a:r>
              <a:rPr lang="fr-FR" noProof="0" dirty="0" smtClean="0"/>
              <a:t>Deuxième niveau</a:t>
            </a:r>
          </a:p>
          <a:p>
            <a:pPr lvl="2" rtl="0"/>
            <a:r>
              <a:rPr lang="fr-FR" noProof="0" dirty="0" smtClean="0"/>
              <a:t>Troisième niveau</a:t>
            </a:r>
          </a:p>
          <a:p>
            <a:pPr lvl="3" rtl="0"/>
            <a:r>
              <a:rPr lang="fr-FR" noProof="0" dirty="0" smtClean="0"/>
              <a:t>Quatrième niveau</a:t>
            </a:r>
          </a:p>
          <a:p>
            <a:pPr lvl="4" rtl="0"/>
            <a:r>
              <a:rPr lang="fr-FR" noProof="0" dirty="0" smtClean="0"/>
              <a:t>Cinquième niveau</a:t>
            </a:r>
            <a:endParaRPr lang="fr-FR" noProof="0" dirty="0"/>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E31375A4-56A4-47D6-9801-1991572033F7}" type="slidenum">
              <a:rPr lang="fr-FR"/>
              <a:pPr/>
              <a:t>1</a:t>
            </a:fld>
            <a:endParaRPr lang="fr-FR" dirty="0"/>
          </a:p>
        </p:txBody>
      </p:sp>
    </p:spTree>
    <p:extLst>
      <p:ext uri="{BB962C8B-B14F-4D97-AF65-F5344CB8AC3E}">
        <p14:creationId xmlns:p14="http://schemas.microsoft.com/office/powerpoint/2010/main" val="358506165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p:cNvSpPr>
            <a:spLocks noGrp="1"/>
          </p:cNvSpPr>
          <p:nvPr>
            <p:ph type="ctrTitle"/>
          </p:nvPr>
        </p:nvSpPr>
        <p:spPr>
          <a:xfrm>
            <a:off x="1104900" y="2292094"/>
            <a:ext cx="10096500" cy="2219691"/>
          </a:xfrm>
        </p:spPr>
        <p:txBody>
          <a:bodyPr rtlCol="0" anchor="ctr">
            <a:normAutofit/>
          </a:bodyPr>
          <a:lstStyle>
            <a:lvl1pPr algn="l" rtl="0">
              <a:defRPr sz="4400" cap="all" baseline="0"/>
            </a:lvl1pPr>
          </a:lstStyle>
          <a:p>
            <a:pPr rtl="0"/>
            <a:r>
              <a:rPr lang="fr-FR" noProof="0" smtClean="0"/>
              <a:t>Modifiez le style du titre</a:t>
            </a:r>
            <a:endParaRPr lang="fr-FR" noProof="0" dirty="0"/>
          </a:p>
        </p:txBody>
      </p:sp>
      <p:sp>
        <p:nvSpPr>
          <p:cNvPr id="3" name="Sous-titre 2"/>
          <p:cNvSpPr>
            <a:spLocks noGrp="1"/>
          </p:cNvSpPr>
          <p:nvPr>
            <p:ph type="subTitle" idx="1"/>
          </p:nvPr>
        </p:nvSpPr>
        <p:spPr>
          <a:xfrm>
            <a:off x="1104898" y="4511784"/>
            <a:ext cx="10096501"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fr-FR" noProof="0" smtClean="0"/>
              <a:t>Modifiez le style des sous-titres du masque</a:t>
            </a:r>
            <a:endParaRPr lang="fr-FR" noProof="0" dirty="0"/>
          </a:p>
        </p:txBody>
      </p:sp>
      <p:sp>
        <p:nvSpPr>
          <p:cNvPr id="4" name="Espace réservé de la date 3"/>
          <p:cNvSpPr>
            <a:spLocks noGrp="1"/>
          </p:cNvSpPr>
          <p:nvPr>
            <p:ph type="dt" sz="half" idx="10"/>
          </p:nvPr>
        </p:nvSpPr>
        <p:spPr/>
        <p:txBody>
          <a:bodyPr rtlCol="0"/>
          <a:lstStyle>
            <a:lvl1pPr>
              <a:defRPr/>
            </a:lvl1pPr>
          </a:lstStyle>
          <a:p>
            <a:fld id="{2A93682C-1666-439C-B1F6-2324BA8BDEE9}" type="datetime1">
              <a:rPr lang="fr-FR" smtClean="0"/>
              <a:pPr/>
              <a:t>04/01/2021</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lvl1pPr rtl="0">
              <a:defRPr/>
            </a:lvl1pPr>
          </a:lstStyle>
          <a:p>
            <a:fld id="{E31375A4-56A4-47D6-9801-1991572033F7}" type="slidenum">
              <a:rPr lang="fr-FR" smtClean="0"/>
              <a:pPr/>
              <a:t>‹N°›</a:t>
            </a:fld>
            <a:endParaRPr lang="fr-FR" dirty="0"/>
          </a:p>
        </p:txBody>
      </p:sp>
      <p:pic>
        <p:nvPicPr>
          <p:cNvPr id="11" name="Imag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chor="b"/>
          <a:lstStyle>
            <a:lvl1pPr algn="l" rtl="0">
              <a:defRPr sz="3200"/>
            </a:lvl1pPr>
          </a:lstStyle>
          <a:p>
            <a:pPr rtl="0"/>
            <a:r>
              <a:rPr lang="fr-FR" noProof="0" smtClean="0"/>
              <a:t>Modifiez le style du titre</a:t>
            </a:r>
            <a:endParaRPr lang="fr-FR" noProof="0" dirty="0"/>
          </a:p>
        </p:txBody>
      </p:sp>
      <p:sp>
        <p:nvSpPr>
          <p:cNvPr id="3" name="Espace réservé d’image 2"/>
          <p:cNvSpPr>
            <a:spLocks noGrp="1"/>
          </p:cNvSpPr>
          <p:nvPr>
            <p:ph type="pic" idx="1"/>
          </p:nvPr>
        </p:nvSpPr>
        <p:spPr>
          <a:xfrm>
            <a:off x="4654671" y="1600199"/>
            <a:ext cx="6430912" cy="4572001"/>
          </a:xfrm>
        </p:spPr>
        <p:txBody>
          <a:bodyPr tIns="118872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fr-FR" noProof="0" smtClean="0"/>
              <a:t>Cliquez sur l'icône pour ajouter une image</a:t>
            </a:r>
            <a:endParaRPr lang="fr-FR" noProof="0" dirty="0"/>
          </a:p>
        </p:txBody>
      </p:sp>
      <p:sp>
        <p:nvSpPr>
          <p:cNvPr id="4" name="Espace réservé du texte 3"/>
          <p:cNvSpPr>
            <a:spLocks noGrp="1"/>
          </p:cNvSpPr>
          <p:nvPr>
            <p:ph type="body" sz="half" idx="2"/>
          </p:nvPr>
        </p:nvSpPr>
        <p:spPr>
          <a:xfrm>
            <a:off x="1104900" y="1600200"/>
            <a:ext cx="3396996"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fr-FR" noProof="0" smtClean="0"/>
              <a:t>Modifiez les styles du texte du masque</a:t>
            </a:r>
          </a:p>
        </p:txBody>
      </p:sp>
      <p:sp>
        <p:nvSpPr>
          <p:cNvPr id="5" name="Espace réservé de la date 4"/>
          <p:cNvSpPr>
            <a:spLocks noGrp="1"/>
          </p:cNvSpPr>
          <p:nvPr>
            <p:ph type="dt" sz="half" idx="10"/>
          </p:nvPr>
        </p:nvSpPr>
        <p:spPr/>
        <p:txBody>
          <a:bodyPr rtlCol="0"/>
          <a:lstStyle>
            <a:lvl1pPr>
              <a:defRPr/>
            </a:lvl1pPr>
          </a:lstStyle>
          <a:p>
            <a:fld id="{75AC62B6-9765-4D0D-A062-B6261D408591}" type="datetime1">
              <a:rPr lang="fr-FR" smtClean="0"/>
              <a:pPr/>
              <a:t>04/01/2021</a:t>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rtl="0">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u texte vertical 2"/>
          <p:cNvSpPr>
            <a:spLocks noGrp="1"/>
          </p:cNvSpPr>
          <p:nvPr>
            <p:ph type="body" orient="vert" idx="1"/>
          </p:nvPr>
        </p:nvSpPr>
        <p:spPr/>
        <p:txBody>
          <a:bodyPr vert="eaVert" rtlCol="0"/>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05560E40-E96F-4F90-B177-9CA529868AE7}" type="datetime1">
              <a:rPr lang="fr-FR" smtClean="0"/>
              <a:pPr/>
              <a:t>04/01/2021</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lvl1pPr rtl="0">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372600" y="365125"/>
            <a:ext cx="1714500" cy="5811838"/>
          </a:xfrm>
        </p:spPr>
        <p:txBody>
          <a:bodyPr vert="eaVert" rtlCol="0"/>
          <a:lstStyle/>
          <a:p>
            <a:pPr rtl="0"/>
            <a:r>
              <a:rPr lang="fr-FR" noProof="0" smtClean="0"/>
              <a:t>Modifiez le style du titre</a:t>
            </a:r>
            <a:endParaRPr lang="fr-FR" noProof="0" dirty="0"/>
          </a:p>
        </p:txBody>
      </p:sp>
      <p:sp>
        <p:nvSpPr>
          <p:cNvPr id="3" name="Espace réservé du texte vertical 2"/>
          <p:cNvSpPr>
            <a:spLocks noGrp="1"/>
          </p:cNvSpPr>
          <p:nvPr>
            <p:ph type="body" orient="vert" idx="1"/>
          </p:nvPr>
        </p:nvSpPr>
        <p:spPr>
          <a:xfrm>
            <a:off x="1104900" y="365125"/>
            <a:ext cx="8098896" cy="5811838"/>
          </a:xfrm>
        </p:spPr>
        <p:txBody>
          <a:bodyPr vert="eaVert" rtlCol="0"/>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495D8A20-D5AA-4EBF-82E0-3620BEFE5662}" type="datetime1">
              <a:rPr lang="fr-FR" smtClean="0"/>
              <a:pPr/>
              <a:t>04/01/2021</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lvl1pPr rtl="0">
              <a:defRPr/>
            </a:lvl1pPr>
          </a:lstStyle>
          <a:p>
            <a:fld id="{E31375A4-56A4-47D6-9801-1991572033F7}" type="slidenum">
              <a:rPr lang="fr-FR" smtClean="0"/>
              <a:pPr/>
              <a:t>‹N°›</a:t>
            </a:fld>
            <a:endParaRPr lang="fr-FR" dirty="0"/>
          </a:p>
        </p:txBody>
      </p:sp>
      <p:grpSp>
        <p:nvGrpSpPr>
          <p:cNvPr id="7" name="Groupe 6"/>
          <p:cNvGrpSpPr/>
          <p:nvPr/>
        </p:nvGrpSpPr>
        <p:grpSpPr>
          <a:xfrm rot="5400000">
            <a:off x="6514047" y="3228843"/>
            <a:ext cx="5632704" cy="84403"/>
            <a:chOff x="1073150" y="1219201"/>
            <a:chExt cx="10058400" cy="63125"/>
          </a:xfrm>
        </p:grpSpPr>
        <p:cxnSp>
          <p:nvCxnSpPr>
            <p:cNvPr id="8" name="Connecteur droit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u contenu 2"/>
          <p:cNvSpPr>
            <a:spLocks noGrp="1"/>
          </p:cNvSpPr>
          <p:nvPr>
            <p:ph idx="1"/>
          </p:nvPr>
        </p:nvSpPr>
        <p:spPr/>
        <p:txBody>
          <a:bodyPr rtlCol="0"/>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51DB54D6-28DC-40C0-8824-32CC37999B83}" type="datetime1">
              <a:rPr lang="fr-FR" smtClean="0"/>
              <a:pPr/>
              <a:t>04/01/2021</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lvl1pPr rtl="0">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apositive de titre avec image">
    <p:spTree>
      <p:nvGrpSpPr>
        <p:cNvPr id="1" name=""/>
        <p:cNvGrpSpPr/>
        <p:nvPr/>
      </p:nvGrpSpPr>
      <p:grpSpPr>
        <a:xfrm>
          <a:off x="0" y="0"/>
          <a:ext cx="0" cy="0"/>
          <a:chOff x="0" y="0"/>
          <a:chExt cx="0" cy="0"/>
        </a:xfrm>
      </p:grpSpPr>
      <p:grpSp>
        <p:nvGrpSpPr>
          <p:cNvPr id="13" name="Groupe 12"/>
          <p:cNvGrpSpPr/>
          <p:nvPr/>
        </p:nvGrpSpPr>
        <p:grpSpPr>
          <a:xfrm rot="10800000">
            <a:off x="0" y="5645510"/>
            <a:ext cx="12192000" cy="63125"/>
            <a:chOff x="507492" y="1501519"/>
            <a:chExt cx="8129016" cy="63125"/>
          </a:xfrm>
        </p:grpSpPr>
        <p:cxnSp>
          <p:nvCxnSpPr>
            <p:cNvPr id="17" name="Connecteur droit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oupe 13"/>
          <p:cNvGrpSpPr/>
          <p:nvPr/>
        </p:nvGrpSpPr>
        <p:grpSpPr>
          <a:xfrm>
            <a:off x="0" y="1143000"/>
            <a:ext cx="12192000" cy="63125"/>
            <a:chOff x="507492" y="1501519"/>
            <a:chExt cx="8129016" cy="63125"/>
          </a:xfrm>
        </p:grpSpPr>
        <p:cxnSp>
          <p:nvCxnSpPr>
            <p:cNvPr id="15" name="Connecteur droit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p:cNvSpPr>
            <a:spLocks noGrp="1"/>
          </p:cNvSpPr>
          <p:nvPr>
            <p:ph type="ctrTitle"/>
          </p:nvPr>
        </p:nvSpPr>
        <p:spPr>
          <a:xfrm>
            <a:off x="1104900" y="2292094"/>
            <a:ext cx="5734050" cy="2219691"/>
          </a:xfrm>
        </p:spPr>
        <p:txBody>
          <a:bodyPr rtlCol="0" anchor="ctr">
            <a:normAutofit/>
          </a:bodyPr>
          <a:lstStyle>
            <a:lvl1pPr algn="l" rtl="0">
              <a:defRPr sz="4400" cap="all" baseline="0"/>
            </a:lvl1pPr>
          </a:lstStyle>
          <a:p>
            <a:pPr rtl="0"/>
            <a:r>
              <a:rPr lang="fr-FR" noProof="0" smtClean="0"/>
              <a:t>Modifiez le style du titre</a:t>
            </a:r>
            <a:endParaRPr lang="fr-FR" noProof="0" dirty="0"/>
          </a:p>
        </p:txBody>
      </p:sp>
      <p:sp>
        <p:nvSpPr>
          <p:cNvPr id="3" name="Sous-titre 2"/>
          <p:cNvSpPr>
            <a:spLocks noGrp="1"/>
          </p:cNvSpPr>
          <p:nvPr>
            <p:ph type="subTitle" idx="1"/>
          </p:nvPr>
        </p:nvSpPr>
        <p:spPr>
          <a:xfrm>
            <a:off x="1104900" y="4511784"/>
            <a:ext cx="5734050"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fr-FR" noProof="0" smtClean="0"/>
              <a:t>Modifiez le style des sous-titres du masque</a:t>
            </a:r>
            <a:endParaRPr lang="fr-FR" noProof="0" dirty="0"/>
          </a:p>
        </p:txBody>
      </p:sp>
      <p:pic>
        <p:nvPicPr>
          <p:cNvPr id="10" name="Imag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Espace réservé d’image 10"/>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rtl="0">
              <a:buNone/>
              <a:defRPr/>
            </a:lvl1pPr>
          </a:lstStyle>
          <a:p>
            <a:pPr rtl="0"/>
            <a:r>
              <a:rPr lang="fr-FR" noProof="0" smtClean="0"/>
              <a:t>Cliquez sur l'icône pour ajouter une image</a:t>
            </a:r>
            <a:endParaRPr lang="fr-FR" noProof="0" dirty="0"/>
          </a:p>
        </p:txBody>
      </p:sp>
      <p:sp>
        <p:nvSpPr>
          <p:cNvPr id="19" name="Texte d’instructions"/>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fr-FR" sz="1200" b="1" i="1" noProof="0" dirty="0" smtClean="0">
                <a:latin typeface="Arial" pitchFamily="34" charset="0"/>
                <a:cs typeface="Arial" pitchFamily="34" charset="0"/>
              </a:rPr>
              <a:t>REMARQUE :</a:t>
            </a:r>
          </a:p>
          <a:p>
            <a:pPr rtl="0"/>
            <a:r>
              <a:rPr lang="fr-FR" sz="1200" i="1" noProof="0" dirty="0" smtClean="0">
                <a:latin typeface="Arial" pitchFamily="34" charset="0"/>
                <a:cs typeface="Arial" pitchFamily="34" charset="0"/>
              </a:rPr>
              <a:t>Pour remplacer l’image sur cette diapositive, sélectionnez-la et supprimez-la. Cliquez ensuite sur l’icône Images dans l’espace réservé pour insérer votre image.</a:t>
            </a:r>
            <a:endParaRPr lang="fr-FR" sz="1200" i="1" noProof="0" dirty="0">
              <a:latin typeface="Arial" pitchFamily="34" charset="0"/>
              <a:cs typeface="Arial" pitchFamily="34" charset="0"/>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8" name="Groupe 7"/>
          <p:cNvGrpSpPr/>
          <p:nvPr/>
        </p:nvGrpSpPr>
        <p:grpSpPr>
          <a:xfrm>
            <a:off x="0" y="2514600"/>
            <a:ext cx="12192000" cy="3194035"/>
            <a:chOff x="647402" y="2514600"/>
            <a:chExt cx="10838688" cy="3194035"/>
          </a:xfrm>
        </p:grpSpPr>
        <p:grpSp>
          <p:nvGrpSpPr>
            <p:cNvPr id="9" name="Groupe 8"/>
            <p:cNvGrpSpPr/>
            <p:nvPr/>
          </p:nvGrpSpPr>
          <p:grpSpPr>
            <a:xfrm>
              <a:off x="647402" y="2514600"/>
              <a:ext cx="10838688" cy="63125"/>
              <a:chOff x="507492" y="1501519"/>
              <a:chExt cx="8129016" cy="63125"/>
            </a:xfrm>
          </p:grpSpPr>
          <p:cxnSp>
            <p:nvCxnSpPr>
              <p:cNvPr id="14" name="Connecteur droit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nvGrpSpPr>
            <p:cNvPr id="11" name="Groupe 10"/>
            <p:cNvGrpSpPr/>
            <p:nvPr/>
          </p:nvGrpSpPr>
          <p:grpSpPr>
            <a:xfrm rot="10800000">
              <a:off x="647402" y="5645510"/>
              <a:ext cx="10838688" cy="63125"/>
              <a:chOff x="507492" y="1501519"/>
              <a:chExt cx="8129016" cy="63125"/>
            </a:xfrm>
          </p:grpSpPr>
          <p:cxnSp>
            <p:nvCxnSpPr>
              <p:cNvPr id="12" name="Connecteur droit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tre 1"/>
          <p:cNvSpPr>
            <a:spLocks noGrp="1"/>
          </p:cNvSpPr>
          <p:nvPr>
            <p:ph type="title"/>
          </p:nvPr>
        </p:nvSpPr>
        <p:spPr>
          <a:xfrm>
            <a:off x="1104899" y="2971806"/>
            <a:ext cx="10071099" cy="1684150"/>
          </a:xfrm>
        </p:spPr>
        <p:txBody>
          <a:bodyPr rtlCol="0" anchor="ctr">
            <a:normAutofit/>
          </a:bodyPr>
          <a:lstStyle>
            <a:lvl1pPr algn="l" rtl="0">
              <a:defRPr sz="4400" cap="all" baseline="0">
                <a:solidFill>
                  <a:schemeClr val="bg1"/>
                </a:solidFill>
              </a:defRPr>
            </a:lvl1pPr>
          </a:lstStyle>
          <a:p>
            <a:pPr rtl="0"/>
            <a:r>
              <a:rPr lang="fr-FR" noProof="0" smtClean="0"/>
              <a:t>Modifiez le style du titre</a:t>
            </a:r>
            <a:endParaRPr lang="fr-FR" noProof="0" dirty="0"/>
          </a:p>
        </p:txBody>
      </p:sp>
      <p:sp>
        <p:nvSpPr>
          <p:cNvPr id="3" name="Espace réservé du texte 2"/>
          <p:cNvSpPr>
            <a:spLocks noGrp="1"/>
          </p:cNvSpPr>
          <p:nvPr>
            <p:ph type="body" idx="1"/>
          </p:nvPr>
        </p:nvSpPr>
        <p:spPr>
          <a:xfrm>
            <a:off x="1104899" y="4655956"/>
            <a:ext cx="10071099" cy="509750"/>
          </a:xfrm>
        </p:spPr>
        <p:txBody>
          <a:bodyPr rtlCol="0">
            <a:normAutofit/>
          </a:bodyPr>
          <a:lstStyle>
            <a:lvl1pPr marL="0" indent="0" algn="l" rtl="0">
              <a:spcBef>
                <a:spcPts val="0"/>
              </a:spcBef>
              <a:buNone/>
              <a:defRPr sz="1600">
                <a:solidFill>
                  <a:schemeClr val="bg1"/>
                </a:solidFill>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fr-FR" noProof="0" smtClean="0"/>
              <a:t>Modifiez les styles du texte du masque</a:t>
            </a:r>
          </a:p>
        </p:txBody>
      </p:sp>
      <p:sp>
        <p:nvSpPr>
          <p:cNvPr id="4" name="Espace réservé de la date 3"/>
          <p:cNvSpPr>
            <a:spLocks noGrp="1"/>
          </p:cNvSpPr>
          <p:nvPr>
            <p:ph type="dt" sz="half" idx="10"/>
          </p:nvPr>
        </p:nvSpPr>
        <p:spPr/>
        <p:txBody>
          <a:bodyPr rtlCol="0"/>
          <a:lstStyle/>
          <a:p>
            <a:r>
              <a:rPr lang="fr-FR" dirty="0" smtClean="0"/>
              <a:t>​</a:t>
            </a:r>
            <a:fld id="{FF5F1CE1-2D83-4710-B005-E03A94773F54}" type="datetime1">
              <a:rPr lang="fr-FR" smtClean="0"/>
              <a:pPr/>
              <a:t>04/01/2021</a:t>
            </a:fld>
            <a:r>
              <a:rPr lang="fr-FR" dirty="0" smtClean="0"/>
              <a:t>​</a:t>
            </a:r>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lvl1pPr rtl="0">
              <a:defRPr/>
            </a:lvl1pPr>
          </a:lstStyle>
          <a:p>
            <a:fld id="{E31375A4-56A4-47D6-9801-1991572033F7}" type="slidenum">
              <a:rPr lang="fr-FR" smtClean="0"/>
              <a:pPr/>
              <a:t>‹N°›</a:t>
            </a:fld>
            <a:endParaRPr lang="fr-FR" dirty="0"/>
          </a:p>
        </p:txBody>
      </p:sp>
      <p:pic>
        <p:nvPicPr>
          <p:cNvPr id="7" name="Imag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u contenu 2"/>
          <p:cNvSpPr>
            <a:spLocks noGrp="1"/>
          </p:cNvSpPr>
          <p:nvPr>
            <p:ph sz="half" idx="1"/>
          </p:nvPr>
        </p:nvSpPr>
        <p:spPr>
          <a:xfrm>
            <a:off x="1104900" y="1600200"/>
            <a:ext cx="4914900" cy="4571999"/>
          </a:xfrm>
        </p:spPr>
        <p:txBody>
          <a:bodyPr rtlCol="0"/>
          <a:lstStyle>
            <a:lvl5pPr algn="l" rtl="0">
              <a:defRPr/>
            </a:lvl5pPr>
            <a:lvl6pPr algn="l" rtl="0">
              <a:defRPr/>
            </a:lvl6pPr>
            <a:lvl7pPr algn="l" rtl="0">
              <a:defRPr/>
            </a:lvl7pPr>
            <a:lvl8pPr algn="l" rtl="0">
              <a:defRPr/>
            </a:lvl8pPr>
            <a:lvl9pPr algn="l" rtl="0">
              <a:defRPr/>
            </a:lvl9pPr>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4" name="Espace réservé du contenu 3"/>
          <p:cNvSpPr>
            <a:spLocks noGrp="1"/>
          </p:cNvSpPr>
          <p:nvPr>
            <p:ph sz="half" idx="2"/>
          </p:nvPr>
        </p:nvSpPr>
        <p:spPr>
          <a:xfrm>
            <a:off x="6172200" y="1600200"/>
            <a:ext cx="4914900" cy="4571999"/>
          </a:xfrm>
        </p:spPr>
        <p:txBody>
          <a:bodyPr rtlCol="0"/>
          <a:lstStyle>
            <a:lvl5pPr algn="l" rtl="0">
              <a:defRPr/>
            </a:lvl5pPr>
            <a:lvl6pPr algn="l" rtl="0">
              <a:defRPr/>
            </a:lvl6pPr>
            <a:lvl7pPr algn="l" rtl="0">
              <a:defRPr/>
            </a:lvl7pPr>
            <a:lvl8pPr algn="l" rtl="0">
              <a:defRPr/>
            </a:lvl8pPr>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5" name="Espace réservé de la date 4"/>
          <p:cNvSpPr>
            <a:spLocks noGrp="1"/>
          </p:cNvSpPr>
          <p:nvPr>
            <p:ph type="dt" sz="half" idx="10"/>
          </p:nvPr>
        </p:nvSpPr>
        <p:spPr/>
        <p:txBody>
          <a:bodyPr rtlCol="0"/>
          <a:lstStyle>
            <a:lvl1pPr>
              <a:defRPr/>
            </a:lvl1pPr>
          </a:lstStyle>
          <a:p>
            <a:fld id="{03CC60CA-F5F0-431E-AD16-DA84336EFE3A}" type="datetime1">
              <a:rPr lang="fr-FR" smtClean="0"/>
              <a:pPr/>
              <a:t>04/01/2021</a:t>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rtl="0">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u texte 2"/>
          <p:cNvSpPr>
            <a:spLocks noGrp="1"/>
          </p:cNvSpPr>
          <p:nvPr>
            <p:ph type="body" idx="1"/>
          </p:nvPr>
        </p:nvSpPr>
        <p:spPr>
          <a:xfrm>
            <a:off x="1104900" y="1600200"/>
            <a:ext cx="4919472"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fr-FR" noProof="0" smtClean="0"/>
              <a:t>Modifiez les styles du texte du masque</a:t>
            </a:r>
          </a:p>
        </p:txBody>
      </p:sp>
      <p:sp>
        <p:nvSpPr>
          <p:cNvPr id="4" name="Espace réservé du contenu 3"/>
          <p:cNvSpPr>
            <a:spLocks noGrp="1"/>
          </p:cNvSpPr>
          <p:nvPr>
            <p:ph sz="half" idx="2"/>
          </p:nvPr>
        </p:nvSpPr>
        <p:spPr>
          <a:xfrm>
            <a:off x="1104900" y="2424112"/>
            <a:ext cx="4919472" cy="3748088"/>
          </a:xfrm>
        </p:spPr>
        <p:txBody>
          <a:bodyPr rtlCol="0"/>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5" name="Espace réservé du texte 4"/>
          <p:cNvSpPr>
            <a:spLocks noGrp="1"/>
          </p:cNvSpPr>
          <p:nvPr>
            <p:ph type="body" sz="quarter" idx="3"/>
          </p:nvPr>
        </p:nvSpPr>
        <p:spPr>
          <a:xfrm>
            <a:off x="6166110" y="1600200"/>
            <a:ext cx="4919472"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fr-FR" noProof="0" smtClean="0"/>
              <a:t>Modifiez les styles du texte du masque</a:t>
            </a:r>
          </a:p>
        </p:txBody>
      </p:sp>
      <p:sp>
        <p:nvSpPr>
          <p:cNvPr id="6" name="Espace réservé du contenu 5"/>
          <p:cNvSpPr>
            <a:spLocks noGrp="1"/>
          </p:cNvSpPr>
          <p:nvPr>
            <p:ph sz="quarter" idx="4"/>
          </p:nvPr>
        </p:nvSpPr>
        <p:spPr>
          <a:xfrm>
            <a:off x="6166110" y="2424112"/>
            <a:ext cx="4919472" cy="3748088"/>
          </a:xfrm>
        </p:spPr>
        <p:txBody>
          <a:bodyPr rtlCol="0"/>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7" name="Espace réservé de la date 6"/>
          <p:cNvSpPr>
            <a:spLocks noGrp="1"/>
          </p:cNvSpPr>
          <p:nvPr>
            <p:ph type="dt" sz="half" idx="10"/>
          </p:nvPr>
        </p:nvSpPr>
        <p:spPr/>
        <p:txBody>
          <a:bodyPr rtlCol="0"/>
          <a:lstStyle>
            <a:lvl1pPr>
              <a:defRPr/>
            </a:lvl1pPr>
          </a:lstStyle>
          <a:p>
            <a:fld id="{37571E30-3F8C-45A0-A97D-32FEE21AD3FE}" type="datetime1">
              <a:rPr lang="fr-FR" smtClean="0"/>
              <a:pPr/>
              <a:t>04/01/2021</a:t>
            </a:fld>
            <a:endParaRPr lang="fr-FR" dirty="0"/>
          </a:p>
        </p:txBody>
      </p:sp>
      <p:sp>
        <p:nvSpPr>
          <p:cNvPr id="8" name="Espace réservé du pied de page 7"/>
          <p:cNvSpPr>
            <a:spLocks noGrp="1"/>
          </p:cNvSpPr>
          <p:nvPr>
            <p:ph type="ftr" sz="quarter" idx="11"/>
          </p:nvPr>
        </p:nvSpPr>
        <p:spPr/>
        <p:txBody>
          <a:bodyPr rtlCol="0"/>
          <a:lstStyle/>
          <a:p>
            <a:pPr rtl="0"/>
            <a:endParaRPr lang="fr-FR" noProof="0" dirty="0"/>
          </a:p>
        </p:txBody>
      </p:sp>
      <p:sp>
        <p:nvSpPr>
          <p:cNvPr id="9" name="Espace réservé du numéro de diapositive 8"/>
          <p:cNvSpPr>
            <a:spLocks noGrp="1"/>
          </p:cNvSpPr>
          <p:nvPr>
            <p:ph type="sldNum" sz="quarter" idx="12"/>
          </p:nvPr>
        </p:nvSpPr>
        <p:spPr/>
        <p:txBody>
          <a:bodyPr rtlCol="0"/>
          <a:lstStyle>
            <a:lvl1pPr rtl="0">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e la date 2"/>
          <p:cNvSpPr>
            <a:spLocks noGrp="1"/>
          </p:cNvSpPr>
          <p:nvPr>
            <p:ph type="dt" sz="half" idx="10"/>
          </p:nvPr>
        </p:nvSpPr>
        <p:spPr/>
        <p:txBody>
          <a:bodyPr rtlCol="0"/>
          <a:lstStyle>
            <a:lvl1pPr>
              <a:defRPr/>
            </a:lvl1pPr>
          </a:lstStyle>
          <a:p>
            <a:fld id="{F53E571F-D862-4C44-826E-B0273097C3EE}" type="datetime1">
              <a:rPr lang="fr-FR" smtClean="0"/>
              <a:pPr/>
              <a:t>04/01/2021</a:t>
            </a:fld>
            <a:endParaRPr lang="fr-FR" dirty="0"/>
          </a:p>
        </p:txBody>
      </p:sp>
      <p:sp>
        <p:nvSpPr>
          <p:cNvPr id="4" name="Espace réservé du pied de page 3"/>
          <p:cNvSpPr>
            <a:spLocks noGrp="1"/>
          </p:cNvSpPr>
          <p:nvPr>
            <p:ph type="ftr" sz="quarter" idx="11"/>
          </p:nvPr>
        </p:nvSpPr>
        <p:spPr/>
        <p:txBody>
          <a:bodyPr rtlCol="0"/>
          <a:lstStyle/>
          <a:p>
            <a:pPr rtl="0"/>
            <a:endParaRPr lang="fr-FR" noProof="0" dirty="0"/>
          </a:p>
        </p:txBody>
      </p:sp>
      <p:sp>
        <p:nvSpPr>
          <p:cNvPr id="5" name="Espace réservé du numéro de diapositive 4"/>
          <p:cNvSpPr>
            <a:spLocks noGrp="1"/>
          </p:cNvSpPr>
          <p:nvPr>
            <p:ph type="sldNum" sz="quarter" idx="12"/>
          </p:nvPr>
        </p:nvSpPr>
        <p:spPr/>
        <p:txBody>
          <a:bodyPr rtlCol="0"/>
          <a:lstStyle>
            <a:lvl1pPr rtl="0">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lvl1pPr>
              <a:defRPr/>
            </a:lvl1pPr>
          </a:lstStyle>
          <a:p>
            <a:fld id="{6A5EA7CD-A54C-4044-94F4-AD92C5338D2B}" type="datetime1">
              <a:rPr lang="fr-FR" smtClean="0"/>
              <a:pPr/>
              <a:t>04/01/2021</a:t>
            </a:fld>
            <a:endParaRPr lang="fr-FR" dirty="0"/>
          </a:p>
        </p:txBody>
      </p:sp>
      <p:sp>
        <p:nvSpPr>
          <p:cNvPr id="3" name="Espace réservé du pied de page 2"/>
          <p:cNvSpPr>
            <a:spLocks noGrp="1"/>
          </p:cNvSpPr>
          <p:nvPr>
            <p:ph type="ftr" sz="quarter" idx="11"/>
          </p:nvPr>
        </p:nvSpPr>
        <p:spPr/>
        <p:txBody>
          <a:bodyPr rtlCol="0"/>
          <a:lstStyle/>
          <a:p>
            <a:pPr rtl="0"/>
            <a:endParaRPr lang="fr-FR" noProof="0" dirty="0"/>
          </a:p>
        </p:txBody>
      </p:sp>
      <p:sp>
        <p:nvSpPr>
          <p:cNvPr id="4" name="Espace réservé du numéro de diapositive 3"/>
          <p:cNvSpPr>
            <a:spLocks noGrp="1"/>
          </p:cNvSpPr>
          <p:nvPr>
            <p:ph type="sldNum" sz="quarter" idx="12"/>
          </p:nvPr>
        </p:nvSpPr>
        <p:spPr/>
        <p:txBody>
          <a:bodyPr rtlCol="0"/>
          <a:lstStyle>
            <a:lvl1pPr rtl="0">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chor="b"/>
          <a:lstStyle>
            <a:lvl1pPr algn="l" rtl="0">
              <a:defRPr sz="3200"/>
            </a:lvl1pPr>
          </a:lstStyle>
          <a:p>
            <a:pPr rtl="0"/>
            <a:r>
              <a:rPr lang="fr-FR" noProof="0" smtClean="0"/>
              <a:t>Modifiez le style du titre</a:t>
            </a:r>
            <a:endParaRPr lang="fr-FR" noProof="0" dirty="0"/>
          </a:p>
        </p:txBody>
      </p:sp>
      <p:sp>
        <p:nvSpPr>
          <p:cNvPr id="3" name="Espace réservé du contenu 2"/>
          <p:cNvSpPr>
            <a:spLocks noGrp="1"/>
          </p:cNvSpPr>
          <p:nvPr>
            <p:ph idx="1"/>
          </p:nvPr>
        </p:nvSpPr>
        <p:spPr>
          <a:xfrm>
            <a:off x="5641848" y="1600199"/>
            <a:ext cx="5445252"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4" name="Espace réservé du texte 3"/>
          <p:cNvSpPr>
            <a:spLocks noGrp="1"/>
          </p:cNvSpPr>
          <p:nvPr>
            <p:ph type="body" sz="half" idx="2"/>
          </p:nvPr>
        </p:nvSpPr>
        <p:spPr>
          <a:xfrm>
            <a:off x="1104900" y="1600200"/>
            <a:ext cx="4384548"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fr-FR" noProof="0" smtClean="0"/>
              <a:t>Modifiez les styles du texte du masque</a:t>
            </a:r>
          </a:p>
        </p:txBody>
      </p:sp>
      <p:sp>
        <p:nvSpPr>
          <p:cNvPr id="5" name="Espace réservé de la date 4"/>
          <p:cNvSpPr>
            <a:spLocks noGrp="1"/>
          </p:cNvSpPr>
          <p:nvPr>
            <p:ph type="dt" sz="half" idx="10"/>
          </p:nvPr>
        </p:nvSpPr>
        <p:spPr/>
        <p:txBody>
          <a:bodyPr rtlCol="0"/>
          <a:lstStyle>
            <a:lvl1pPr>
              <a:defRPr/>
            </a:lvl1pPr>
          </a:lstStyle>
          <a:p>
            <a:fld id="{3214D363-38EB-4EFE-A4CB-9D469BC54DCB}" type="datetime1">
              <a:rPr lang="fr-FR" smtClean="0"/>
              <a:pPr/>
              <a:t>04/01/2021</a:t>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rtl="0">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fr-FR" noProof="0" dirty="0" smtClean="0"/>
              <a:t>Modifiez le style du titre</a:t>
            </a:r>
            <a:endParaRPr lang="fr-FR" noProof="0" dirty="0"/>
          </a:p>
        </p:txBody>
      </p:sp>
      <p:sp>
        <p:nvSpPr>
          <p:cNvPr id="3" name="Espace réservé du texte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fr-FR" noProof="0" dirty="0" smtClean="0"/>
              <a:t>Modifiez les styles du texte du masque</a:t>
            </a:r>
          </a:p>
          <a:p>
            <a:pPr lvl="1" rtl="0"/>
            <a:r>
              <a:rPr lang="fr-FR" noProof="0" dirty="0" smtClean="0"/>
              <a:t>Deuxième niveau</a:t>
            </a:r>
          </a:p>
          <a:p>
            <a:pPr lvl="2" rtl="0"/>
            <a:r>
              <a:rPr lang="fr-FR" noProof="0" dirty="0" smtClean="0"/>
              <a:t>Troisième niveau</a:t>
            </a:r>
          </a:p>
          <a:p>
            <a:pPr lvl="3" rtl="0"/>
            <a:r>
              <a:rPr lang="fr-FR" noProof="0" dirty="0" smtClean="0"/>
              <a:t>Quatrième niveau</a:t>
            </a:r>
          </a:p>
          <a:p>
            <a:pPr lvl="4" rtl="0"/>
            <a:r>
              <a:rPr lang="fr-FR" noProof="0" dirty="0" smtClean="0"/>
              <a:t>Cinquième niveau</a:t>
            </a:r>
          </a:p>
          <a:p>
            <a:pPr lvl="5" rtl="0"/>
            <a:r>
              <a:rPr lang="fr-FR" noProof="0" dirty="0" smtClean="0"/>
              <a:t>Sixième niveau</a:t>
            </a:r>
          </a:p>
          <a:p>
            <a:pPr lvl="6" rtl="0"/>
            <a:r>
              <a:rPr lang="fr-FR" noProof="0" dirty="0" smtClean="0"/>
              <a:t>Septième niveau</a:t>
            </a:r>
          </a:p>
          <a:p>
            <a:pPr lvl="7" rtl="0"/>
            <a:r>
              <a:rPr lang="fr-FR" noProof="0" dirty="0" smtClean="0"/>
              <a:t>Huitième niveau</a:t>
            </a:r>
          </a:p>
          <a:p>
            <a:pPr lvl="8" rtl="0"/>
            <a:r>
              <a:rPr lang="fr-FR" noProof="0" dirty="0" smtClean="0"/>
              <a:t>Neuvième niveau</a:t>
            </a:r>
            <a:endParaRPr lang="fr-FR" noProof="0" dirty="0"/>
          </a:p>
        </p:txBody>
      </p:sp>
      <p:sp>
        <p:nvSpPr>
          <p:cNvPr id="4" name="Espace réservé de la date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rtl="0">
              <a:defRPr sz="1200">
                <a:solidFill>
                  <a:schemeClr val="tx1">
                    <a:lumMod val="60000"/>
                    <a:lumOff val="40000"/>
                  </a:schemeClr>
                </a:solidFill>
              </a:defRPr>
            </a:lvl1pPr>
          </a:lstStyle>
          <a:p>
            <a:r>
              <a:rPr lang="fr-FR" dirty="0" smtClean="0"/>
              <a:t>​</a:t>
            </a:r>
            <a:fld id="{B4D55279-C06B-4789-90C7-CDBF3CF07A5D}" type="datetime1">
              <a:rPr lang="fr-FR" smtClean="0"/>
              <a:pPr/>
              <a:t>04/01/2021</a:t>
            </a:fld>
            <a:r>
              <a:rPr lang="fr-FR" dirty="0" smtClean="0"/>
              <a:t>​</a:t>
            </a:r>
            <a:endParaRPr lang="fr-FR" dirty="0"/>
          </a:p>
        </p:txBody>
      </p:sp>
      <p:sp>
        <p:nvSpPr>
          <p:cNvPr id="5" name="Espace réservé du pied de page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rtl="0">
              <a:defRPr sz="1200">
                <a:solidFill>
                  <a:schemeClr val="tx1">
                    <a:lumMod val="60000"/>
                    <a:lumOff val="40000"/>
                  </a:schemeClr>
                </a:solidFill>
              </a:defRPr>
            </a:lvl1pPr>
          </a:lstStyle>
          <a:p>
            <a:pPr rtl="0"/>
            <a:endParaRPr lang="fr-FR" noProof="0" dirty="0"/>
          </a:p>
        </p:txBody>
      </p:sp>
      <p:sp>
        <p:nvSpPr>
          <p:cNvPr id="6" name="Espace réservé du numéro de diapositive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rtl="0">
              <a:defRPr sz="1200">
                <a:solidFill>
                  <a:schemeClr val="tx1">
                    <a:lumMod val="60000"/>
                    <a:lumOff val="40000"/>
                  </a:schemeClr>
                </a:solidFill>
              </a:defRPr>
            </a:lvl1pPr>
          </a:lstStyle>
          <a:p>
            <a:fld id="{E31375A4-56A4-47D6-9801-1991572033F7}" type="slidenum">
              <a:rPr lang="fr-FR" smtClean="0"/>
              <a:pPr/>
              <a:t>‹N°›</a:t>
            </a:fld>
            <a:endParaRPr lang="fr-FR" dirty="0"/>
          </a:p>
        </p:txBody>
      </p:sp>
      <p:grpSp>
        <p:nvGrpSpPr>
          <p:cNvPr id="15" name="Groupe 14"/>
          <p:cNvGrpSpPr/>
          <p:nvPr/>
        </p:nvGrpSpPr>
        <p:grpSpPr>
          <a:xfrm>
            <a:off x="1103376" y="1219201"/>
            <a:ext cx="9985248" cy="84403"/>
            <a:chOff x="1073150" y="1219201"/>
            <a:chExt cx="10058400" cy="63125"/>
          </a:xfrm>
        </p:grpSpPr>
        <p:cxnSp>
          <p:nvCxnSpPr>
            <p:cNvPr id="13" name="Connecteur droit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a:xfrm>
            <a:off x="1104900" y="2292094"/>
            <a:ext cx="5734050" cy="2219691"/>
          </a:xfrm>
        </p:spPr>
        <p:txBody>
          <a:bodyPr rtlCol="0" anchor="ctr">
            <a:normAutofit/>
          </a:bodyPr>
          <a:lstStyle/>
          <a:p>
            <a:pPr rtl="0"/>
            <a:r>
              <a:rPr lang="fr-FR" sz="3200" dirty="0" smtClean="0"/>
              <a:t>Guide de </a:t>
            </a:r>
            <a:r>
              <a:rPr lang="fr-FR" sz="3200" dirty="0" smtClean="0"/>
              <a:t>création des utilisateurs</a:t>
            </a:r>
            <a:endParaRPr lang="fr-FR" sz="3200" dirty="0"/>
          </a:p>
        </p:txBody>
      </p:sp>
      <p:sp>
        <p:nvSpPr>
          <p:cNvPr id="7" name="Sous-titre 6"/>
          <p:cNvSpPr>
            <a:spLocks noGrp="1"/>
          </p:cNvSpPr>
          <p:nvPr>
            <p:ph type="subTitle" idx="1"/>
          </p:nvPr>
        </p:nvSpPr>
        <p:spPr/>
        <p:txBody>
          <a:bodyPr rtlCol="0"/>
          <a:lstStyle/>
          <a:p>
            <a:pPr rtl="0"/>
            <a:r>
              <a:rPr lang="fr-FR" dirty="0" smtClean="0"/>
              <a:t>Base</a:t>
            </a:r>
            <a:endParaRPr lang="fr-FR" dirty="0"/>
          </a:p>
        </p:txBody>
      </p:sp>
      <p:pic>
        <p:nvPicPr>
          <p:cNvPr id="4" name="Espace réservé d’image 3" descr="Livre ouvert sur une table, rayonnages flous à l’arrière-plan" title="Exemple d’image"/>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b="1" dirty="0" smtClean="0"/>
              <a:t>Attribuer les écarts aux tiers (suite)</a:t>
            </a:r>
            <a:endParaRPr lang="fr-FR" b="1" dirty="0"/>
          </a:p>
        </p:txBody>
      </p:sp>
      <p:sp>
        <p:nvSpPr>
          <p:cNvPr id="7" name="Rectangle 6"/>
          <p:cNvSpPr/>
          <p:nvPr/>
        </p:nvSpPr>
        <p:spPr>
          <a:xfrm>
            <a:off x="486713" y="1552389"/>
            <a:ext cx="9855021" cy="649898"/>
          </a:xfrm>
          <a:prstGeom prst="rect">
            <a:avLst/>
          </a:prstGeom>
        </p:spPr>
        <p:txBody>
          <a:bodyPr/>
          <a:lstStyle/>
          <a:p>
            <a:pPr lvl="0" rtl="0"/>
            <a:r>
              <a:rPr lang="fr-FR" b="1" dirty="0" smtClean="0"/>
              <a:t>On peut ajuster le montant globale de l’inventaire de deux manière</a:t>
            </a:r>
            <a:endParaRPr lang="fr-FR" b="1" dirty="0"/>
          </a:p>
        </p:txBody>
      </p:sp>
      <p:pic>
        <p:nvPicPr>
          <p:cNvPr id="4" name="Image 3"/>
          <p:cNvPicPr>
            <a:picLocks noChangeAspect="1"/>
          </p:cNvPicPr>
          <p:nvPr/>
        </p:nvPicPr>
        <p:blipFill>
          <a:blip r:embed="rId2"/>
          <a:stretch>
            <a:fillRect/>
          </a:stretch>
        </p:blipFill>
        <p:spPr>
          <a:xfrm>
            <a:off x="6210098" y="1877338"/>
            <a:ext cx="5000625" cy="847725"/>
          </a:xfrm>
          <a:prstGeom prst="rect">
            <a:avLst/>
          </a:prstGeom>
        </p:spPr>
      </p:pic>
      <p:sp>
        <p:nvSpPr>
          <p:cNvPr id="10" name="Rectangle 9"/>
          <p:cNvSpPr/>
          <p:nvPr/>
        </p:nvSpPr>
        <p:spPr>
          <a:xfrm>
            <a:off x="486712" y="3252401"/>
            <a:ext cx="9855021" cy="649898"/>
          </a:xfrm>
          <a:prstGeom prst="rect">
            <a:avLst/>
          </a:prstGeom>
        </p:spPr>
        <p:txBody>
          <a:bodyPr/>
          <a:lstStyle/>
          <a:p>
            <a:pPr lvl="0" rtl="0"/>
            <a:r>
              <a:rPr lang="fr-FR" b="1" dirty="0" smtClean="0"/>
              <a:t>Cas 1: </a:t>
            </a:r>
            <a:r>
              <a:rPr lang="fr-FR" dirty="0" smtClean="0"/>
              <a:t> Ouvrir la zone des montants en cliquant sur le bouton Edit mit en évidence sur la capture ci-contre</a:t>
            </a:r>
            <a:endParaRPr lang="fr-FR" b="1" dirty="0"/>
          </a:p>
        </p:txBody>
      </p:sp>
      <p:pic>
        <p:nvPicPr>
          <p:cNvPr id="5" name="Image 4"/>
          <p:cNvPicPr>
            <a:picLocks noChangeAspect="1"/>
          </p:cNvPicPr>
          <p:nvPr/>
        </p:nvPicPr>
        <p:blipFill>
          <a:blip r:embed="rId3"/>
          <a:stretch>
            <a:fillRect/>
          </a:stretch>
        </p:blipFill>
        <p:spPr>
          <a:xfrm>
            <a:off x="4440594" y="3577350"/>
            <a:ext cx="7019925" cy="2971800"/>
          </a:xfrm>
          <a:prstGeom prst="rect">
            <a:avLst/>
          </a:prstGeom>
        </p:spPr>
      </p:pic>
      <p:sp>
        <p:nvSpPr>
          <p:cNvPr id="11" name="Rectangle 10"/>
          <p:cNvSpPr/>
          <p:nvPr/>
        </p:nvSpPr>
        <p:spPr>
          <a:xfrm>
            <a:off x="306408" y="4250877"/>
            <a:ext cx="4134186" cy="649898"/>
          </a:xfrm>
          <a:prstGeom prst="rect">
            <a:avLst/>
          </a:prstGeom>
        </p:spPr>
        <p:txBody>
          <a:bodyPr/>
          <a:lstStyle/>
          <a:p>
            <a:pPr lvl="0" rtl="0"/>
            <a:r>
              <a:rPr lang="fr-FR" dirty="0" smtClean="0"/>
              <a:t>Il est possible d’entrer une nouvelle valeur à imputer</a:t>
            </a:r>
            <a:endParaRPr lang="fr-FR" dirty="0"/>
          </a:p>
        </p:txBody>
      </p:sp>
    </p:spTree>
    <p:extLst>
      <p:ext uri="{BB962C8B-B14F-4D97-AF65-F5344CB8AC3E}">
        <p14:creationId xmlns:p14="http://schemas.microsoft.com/office/powerpoint/2010/main" val="2016220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b="1" dirty="0" smtClean="0"/>
              <a:t>Attribuer les écarts aux tiers (suite)</a:t>
            </a:r>
            <a:endParaRPr lang="fr-FR" b="1" dirty="0"/>
          </a:p>
        </p:txBody>
      </p:sp>
      <p:sp>
        <p:nvSpPr>
          <p:cNvPr id="7" name="Rectangle 6"/>
          <p:cNvSpPr/>
          <p:nvPr/>
        </p:nvSpPr>
        <p:spPr>
          <a:xfrm>
            <a:off x="486713" y="1552389"/>
            <a:ext cx="9855021" cy="649898"/>
          </a:xfrm>
          <a:prstGeom prst="rect">
            <a:avLst/>
          </a:prstGeom>
        </p:spPr>
        <p:txBody>
          <a:bodyPr/>
          <a:lstStyle/>
          <a:p>
            <a:pPr lvl="0" rtl="0"/>
            <a:r>
              <a:rPr lang="fr-FR" b="1" dirty="0" smtClean="0"/>
              <a:t>On peut ajuster le montant globale de l’inventaire de deux manière</a:t>
            </a:r>
            <a:endParaRPr lang="fr-FR" b="1" dirty="0"/>
          </a:p>
        </p:txBody>
      </p:sp>
      <p:pic>
        <p:nvPicPr>
          <p:cNvPr id="4" name="Image 3"/>
          <p:cNvPicPr>
            <a:picLocks noChangeAspect="1"/>
          </p:cNvPicPr>
          <p:nvPr/>
        </p:nvPicPr>
        <p:blipFill>
          <a:blip r:embed="rId2"/>
          <a:stretch>
            <a:fillRect/>
          </a:stretch>
        </p:blipFill>
        <p:spPr>
          <a:xfrm>
            <a:off x="6210098" y="1877338"/>
            <a:ext cx="5000625" cy="847725"/>
          </a:xfrm>
          <a:prstGeom prst="rect">
            <a:avLst/>
          </a:prstGeom>
        </p:spPr>
      </p:pic>
      <p:sp>
        <p:nvSpPr>
          <p:cNvPr id="10" name="Rectangle 9"/>
          <p:cNvSpPr/>
          <p:nvPr/>
        </p:nvSpPr>
        <p:spPr>
          <a:xfrm>
            <a:off x="486712" y="3252401"/>
            <a:ext cx="9855021" cy="649898"/>
          </a:xfrm>
          <a:prstGeom prst="rect">
            <a:avLst/>
          </a:prstGeom>
        </p:spPr>
        <p:txBody>
          <a:bodyPr/>
          <a:lstStyle/>
          <a:p>
            <a:pPr lvl="0" rtl="0"/>
            <a:r>
              <a:rPr lang="fr-FR" b="1" dirty="0" smtClean="0"/>
              <a:t>Cas 2: </a:t>
            </a:r>
            <a:r>
              <a:rPr lang="fr-FR" dirty="0" smtClean="0"/>
              <a:t> Ajuster la valeur en décidant </a:t>
            </a:r>
            <a:r>
              <a:rPr lang="fr-FR" b="1" dirty="0" smtClean="0"/>
              <a:t>d’exclure/Inclure</a:t>
            </a:r>
            <a:r>
              <a:rPr lang="fr-FR" dirty="0" smtClean="0"/>
              <a:t> des lignes d’inventaires de la valeur totale  </a:t>
            </a:r>
            <a:endParaRPr lang="fr-FR" b="1" dirty="0"/>
          </a:p>
        </p:txBody>
      </p:sp>
      <p:pic>
        <p:nvPicPr>
          <p:cNvPr id="3" name="Image 2"/>
          <p:cNvPicPr>
            <a:picLocks noChangeAspect="1"/>
          </p:cNvPicPr>
          <p:nvPr/>
        </p:nvPicPr>
        <p:blipFill>
          <a:blip r:embed="rId3"/>
          <a:stretch>
            <a:fillRect/>
          </a:stretch>
        </p:blipFill>
        <p:spPr>
          <a:xfrm>
            <a:off x="2736919" y="3902299"/>
            <a:ext cx="8286750" cy="1600200"/>
          </a:xfrm>
          <a:prstGeom prst="rect">
            <a:avLst/>
          </a:prstGeom>
        </p:spPr>
      </p:pic>
      <p:sp>
        <p:nvSpPr>
          <p:cNvPr id="9" name="Rectangle 8"/>
          <p:cNvSpPr/>
          <p:nvPr/>
        </p:nvSpPr>
        <p:spPr>
          <a:xfrm>
            <a:off x="486712" y="5712266"/>
            <a:ext cx="9855021" cy="649898"/>
          </a:xfrm>
          <a:prstGeom prst="rect">
            <a:avLst/>
          </a:prstGeom>
        </p:spPr>
        <p:txBody>
          <a:bodyPr/>
          <a:lstStyle/>
          <a:p>
            <a:pPr lvl="0" rtl="0"/>
            <a:r>
              <a:rPr lang="fr-FR" dirty="0" smtClean="0"/>
              <a:t>Exclure un excédent augmentera par exemple la valeur total de l’</a:t>
            </a:r>
            <a:r>
              <a:rPr lang="fr-FR" dirty="0"/>
              <a:t>é</a:t>
            </a:r>
            <a:r>
              <a:rPr lang="fr-FR" dirty="0" smtClean="0"/>
              <a:t>cart.  Par contre, exclure un manquant diminuera cette valeur.</a:t>
            </a:r>
            <a:endParaRPr lang="fr-FR" dirty="0"/>
          </a:p>
        </p:txBody>
      </p:sp>
    </p:spTree>
    <p:extLst>
      <p:ext uri="{BB962C8B-B14F-4D97-AF65-F5344CB8AC3E}">
        <p14:creationId xmlns:p14="http://schemas.microsoft.com/office/powerpoint/2010/main" val="3926830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b="1" dirty="0" smtClean="0"/>
              <a:t>Partie II: Gestion des Ecarts</a:t>
            </a:r>
            <a:endParaRPr lang="fr-FR" b="1" dirty="0"/>
          </a:p>
        </p:txBody>
      </p:sp>
      <p:graphicFrame>
        <p:nvGraphicFramePr>
          <p:cNvPr id="8" name="Diagramme 7"/>
          <p:cNvGraphicFramePr/>
          <p:nvPr>
            <p:extLst>
              <p:ext uri="{D42A27DB-BD31-4B8C-83A1-F6EECF244321}">
                <p14:modId xmlns:p14="http://schemas.microsoft.com/office/powerpoint/2010/main" val="1723180821"/>
              </p:ext>
            </p:extLst>
          </p:nvPr>
        </p:nvGraphicFramePr>
        <p:xfrm>
          <a:off x="963233" y="1635617"/>
          <a:ext cx="9980682" cy="26788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7925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b="1" dirty="0" smtClean="0"/>
              <a:t>Gestion des écarts</a:t>
            </a:r>
            <a:endParaRPr lang="fr-FR" b="1" dirty="0"/>
          </a:p>
        </p:txBody>
      </p:sp>
      <p:sp>
        <p:nvSpPr>
          <p:cNvPr id="3" name="ZoneTexte 2"/>
          <p:cNvSpPr txBox="1"/>
          <p:nvPr/>
        </p:nvSpPr>
        <p:spPr>
          <a:xfrm>
            <a:off x="386365" y="3990267"/>
            <a:ext cx="9770771" cy="646331"/>
          </a:xfrm>
          <a:prstGeom prst="rect">
            <a:avLst/>
          </a:prstGeom>
          <a:noFill/>
        </p:spPr>
        <p:txBody>
          <a:bodyPr wrap="square" rtlCol="0">
            <a:spAutoFit/>
          </a:bodyPr>
          <a:lstStyle/>
          <a:p>
            <a:r>
              <a:rPr lang="fr-FR" dirty="0" smtClean="0"/>
              <a:t>La gestion des écarts se fait sur l’interface </a:t>
            </a:r>
            <a:r>
              <a:rPr lang="fr-FR" b="1" dirty="0" smtClean="0"/>
              <a:t>Ecart Vendeur-Inventaire </a:t>
            </a:r>
            <a:r>
              <a:rPr lang="fr-FR" dirty="0" smtClean="0"/>
              <a:t>du module </a:t>
            </a:r>
            <a:r>
              <a:rPr lang="fr-FR" b="1" dirty="0" smtClean="0"/>
              <a:t>Commerciale</a:t>
            </a:r>
            <a:r>
              <a:rPr lang="fr-FR" dirty="0" smtClean="0"/>
              <a:t> </a:t>
            </a:r>
            <a:endParaRPr lang="fr-FR" dirty="0"/>
          </a:p>
        </p:txBody>
      </p:sp>
      <p:pic>
        <p:nvPicPr>
          <p:cNvPr id="4" name="Image 3"/>
          <p:cNvPicPr>
            <a:picLocks noChangeAspect="1"/>
          </p:cNvPicPr>
          <p:nvPr/>
        </p:nvPicPr>
        <p:blipFill>
          <a:blip r:embed="rId2"/>
          <a:stretch>
            <a:fillRect/>
          </a:stretch>
        </p:blipFill>
        <p:spPr>
          <a:xfrm>
            <a:off x="6208782" y="4837503"/>
            <a:ext cx="4876800" cy="1628775"/>
          </a:xfrm>
          <a:prstGeom prst="rect">
            <a:avLst/>
          </a:prstGeom>
        </p:spPr>
      </p:pic>
      <p:sp>
        <p:nvSpPr>
          <p:cNvPr id="6" name="ZoneTexte 5"/>
          <p:cNvSpPr txBox="1"/>
          <p:nvPr/>
        </p:nvSpPr>
        <p:spPr>
          <a:xfrm>
            <a:off x="386366" y="1514256"/>
            <a:ext cx="9770771" cy="1200329"/>
          </a:xfrm>
          <a:prstGeom prst="rect">
            <a:avLst/>
          </a:prstGeom>
          <a:noFill/>
        </p:spPr>
        <p:txBody>
          <a:bodyPr wrap="square" rtlCol="0">
            <a:spAutoFit/>
          </a:bodyPr>
          <a:lstStyle/>
          <a:p>
            <a:r>
              <a:rPr lang="fr-FR" dirty="0" smtClean="0"/>
              <a:t>La gestion des écarts vise à traiter les écarts générés à partir d’un état d’inventaire ou à partir d’un état constatant l’</a:t>
            </a:r>
            <a:r>
              <a:rPr lang="fr-FR" dirty="0"/>
              <a:t>é</a:t>
            </a:r>
            <a:r>
              <a:rPr lang="fr-FR" dirty="0" smtClean="0"/>
              <a:t>cart financier d’un vendeur </a:t>
            </a:r>
            <a:r>
              <a:rPr lang="fr-FR" b="1" dirty="0" smtClean="0"/>
              <a:t>(versement attendu – versement réel). </a:t>
            </a:r>
            <a:r>
              <a:rPr lang="fr-FR" dirty="0" smtClean="0"/>
              <a:t>Il est possible à partir de là de </a:t>
            </a:r>
            <a:r>
              <a:rPr lang="fr-FR" b="1" dirty="0" smtClean="0"/>
              <a:t>Générer des retenues qui seront pris en charge par le module RH</a:t>
            </a:r>
            <a:endParaRPr lang="fr-FR" b="1" dirty="0"/>
          </a:p>
        </p:txBody>
      </p:sp>
    </p:spTree>
    <p:extLst>
      <p:ext uri="{BB962C8B-B14F-4D97-AF65-F5344CB8AC3E}">
        <p14:creationId xmlns:p14="http://schemas.microsoft.com/office/powerpoint/2010/main" val="1657010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b="1" dirty="0" smtClean="0"/>
              <a:t>Présentation de l’Interface</a:t>
            </a:r>
            <a:endParaRPr lang="fr-FR" b="1" dirty="0"/>
          </a:p>
        </p:txBody>
      </p:sp>
      <p:pic>
        <p:nvPicPr>
          <p:cNvPr id="7" name="Image 6"/>
          <p:cNvPicPr>
            <a:picLocks noChangeAspect="1"/>
          </p:cNvPicPr>
          <p:nvPr/>
        </p:nvPicPr>
        <p:blipFill>
          <a:blip r:embed="rId2"/>
          <a:stretch>
            <a:fillRect/>
          </a:stretch>
        </p:blipFill>
        <p:spPr>
          <a:xfrm>
            <a:off x="4511362" y="4230576"/>
            <a:ext cx="7239000" cy="2809875"/>
          </a:xfrm>
          <a:prstGeom prst="rect">
            <a:avLst/>
          </a:prstGeom>
        </p:spPr>
      </p:pic>
      <p:pic>
        <p:nvPicPr>
          <p:cNvPr id="8" name="Image 7"/>
          <p:cNvPicPr>
            <a:picLocks noChangeAspect="1"/>
          </p:cNvPicPr>
          <p:nvPr/>
        </p:nvPicPr>
        <p:blipFill>
          <a:blip r:embed="rId3"/>
          <a:stretch>
            <a:fillRect/>
          </a:stretch>
        </p:blipFill>
        <p:spPr>
          <a:xfrm>
            <a:off x="206263" y="1334976"/>
            <a:ext cx="6962775" cy="2895600"/>
          </a:xfrm>
          <a:prstGeom prst="rect">
            <a:avLst/>
          </a:prstGeom>
        </p:spPr>
      </p:pic>
      <p:sp>
        <p:nvSpPr>
          <p:cNvPr id="9" name="ZoneTexte 8"/>
          <p:cNvSpPr txBox="1"/>
          <p:nvPr/>
        </p:nvSpPr>
        <p:spPr>
          <a:xfrm>
            <a:off x="7328079" y="1468192"/>
            <a:ext cx="3863662" cy="646331"/>
          </a:xfrm>
          <a:prstGeom prst="rect">
            <a:avLst/>
          </a:prstGeom>
          <a:noFill/>
        </p:spPr>
        <p:txBody>
          <a:bodyPr wrap="square" rtlCol="0">
            <a:spAutoFit/>
          </a:bodyPr>
          <a:lstStyle/>
          <a:p>
            <a:r>
              <a:rPr lang="fr-FR" dirty="0" smtClean="0"/>
              <a:t>Formulaire pour traiter l’écart provenant de l’inventaire</a:t>
            </a:r>
            <a:endParaRPr lang="fr-FR" dirty="0"/>
          </a:p>
        </p:txBody>
      </p:sp>
      <p:sp>
        <p:nvSpPr>
          <p:cNvPr id="10" name="ZoneTexte 9"/>
          <p:cNvSpPr txBox="1"/>
          <p:nvPr/>
        </p:nvSpPr>
        <p:spPr>
          <a:xfrm>
            <a:off x="860738" y="5162282"/>
            <a:ext cx="3863662" cy="646331"/>
          </a:xfrm>
          <a:prstGeom prst="rect">
            <a:avLst/>
          </a:prstGeom>
          <a:noFill/>
        </p:spPr>
        <p:txBody>
          <a:bodyPr wrap="square" rtlCol="0">
            <a:spAutoFit/>
          </a:bodyPr>
          <a:lstStyle/>
          <a:p>
            <a:r>
              <a:rPr lang="fr-FR" dirty="0" smtClean="0"/>
              <a:t>Formulaire pour traiter l’écart provenant du manquant financier</a:t>
            </a:r>
            <a:endParaRPr lang="fr-FR" dirty="0"/>
          </a:p>
        </p:txBody>
      </p:sp>
    </p:spTree>
    <p:extLst>
      <p:ext uri="{BB962C8B-B14F-4D97-AF65-F5344CB8AC3E}">
        <p14:creationId xmlns:p14="http://schemas.microsoft.com/office/powerpoint/2010/main" val="94874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b="1" dirty="0" smtClean="0"/>
              <a:t>Présentation de l’Interface</a:t>
            </a:r>
            <a:endParaRPr lang="fr-FR" b="1" dirty="0"/>
          </a:p>
        </p:txBody>
      </p:sp>
      <p:pic>
        <p:nvPicPr>
          <p:cNvPr id="4" name="Image 3"/>
          <p:cNvPicPr>
            <a:picLocks noChangeAspect="1"/>
          </p:cNvPicPr>
          <p:nvPr/>
        </p:nvPicPr>
        <p:blipFill>
          <a:blip r:embed="rId2"/>
          <a:stretch>
            <a:fillRect/>
          </a:stretch>
        </p:blipFill>
        <p:spPr>
          <a:xfrm>
            <a:off x="0" y="1744725"/>
            <a:ext cx="12192000" cy="2492788"/>
          </a:xfrm>
          <a:prstGeom prst="rect">
            <a:avLst/>
          </a:prstGeom>
        </p:spPr>
      </p:pic>
      <p:sp>
        <p:nvSpPr>
          <p:cNvPr id="5" name="ZoneTexte 4"/>
          <p:cNvSpPr txBox="1"/>
          <p:nvPr/>
        </p:nvSpPr>
        <p:spPr>
          <a:xfrm>
            <a:off x="231820" y="4649273"/>
            <a:ext cx="11539470" cy="646331"/>
          </a:xfrm>
          <a:prstGeom prst="rect">
            <a:avLst/>
          </a:prstGeom>
          <a:noFill/>
        </p:spPr>
        <p:txBody>
          <a:bodyPr wrap="square" rtlCol="0">
            <a:spAutoFit/>
          </a:bodyPr>
          <a:lstStyle/>
          <a:p>
            <a:r>
              <a:rPr lang="fr-FR" dirty="0" smtClean="0"/>
              <a:t>Dans les deux cas, lorsque vous êtes en mode liste, vous pouvez générer une retenue à partir du bouton d’option du tableau.</a:t>
            </a:r>
            <a:endParaRPr lang="fr-FR" dirty="0"/>
          </a:p>
        </p:txBody>
      </p:sp>
      <p:sp>
        <p:nvSpPr>
          <p:cNvPr id="11" name="ZoneTexte 10"/>
          <p:cNvSpPr txBox="1"/>
          <p:nvPr/>
        </p:nvSpPr>
        <p:spPr>
          <a:xfrm>
            <a:off x="231820" y="5589431"/>
            <a:ext cx="11539470" cy="646331"/>
          </a:xfrm>
          <a:prstGeom prst="rect">
            <a:avLst/>
          </a:prstGeom>
          <a:noFill/>
        </p:spPr>
        <p:txBody>
          <a:bodyPr wrap="square" rtlCol="0">
            <a:spAutoFit/>
          </a:bodyPr>
          <a:lstStyle/>
          <a:p>
            <a:r>
              <a:rPr lang="fr-FR" dirty="0" smtClean="0"/>
              <a:t>La retenue ainsi généré peut être </a:t>
            </a:r>
            <a:r>
              <a:rPr lang="fr-FR" b="1" dirty="0" smtClean="0"/>
              <a:t>naturellement générer l’</a:t>
            </a:r>
            <a:r>
              <a:rPr lang="fr-FR" b="1" dirty="0"/>
              <a:t>é</a:t>
            </a:r>
            <a:r>
              <a:rPr lang="fr-FR" b="1" dirty="0" smtClean="0"/>
              <a:t>criture comptable </a:t>
            </a:r>
            <a:r>
              <a:rPr lang="fr-FR" dirty="0" smtClean="0"/>
              <a:t>si les comptes tiers indiqué sont rattaché au profil </a:t>
            </a:r>
            <a:r>
              <a:rPr lang="fr-FR" b="1" dirty="0" smtClean="0"/>
              <a:t>employé </a:t>
            </a:r>
            <a:r>
              <a:rPr lang="fr-FR" smtClean="0"/>
              <a:t>qui convient.</a:t>
            </a:r>
            <a:r>
              <a:rPr lang="fr-FR" b="1" smtClean="0"/>
              <a:t> </a:t>
            </a:r>
            <a:endParaRPr lang="fr-FR" dirty="0"/>
          </a:p>
        </p:txBody>
      </p:sp>
    </p:spTree>
    <p:extLst>
      <p:ext uri="{BB962C8B-B14F-4D97-AF65-F5344CB8AC3E}">
        <p14:creationId xmlns:p14="http://schemas.microsoft.com/office/powerpoint/2010/main" val="167103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p:txBody>
          <a:bodyPr rtlCol="0"/>
          <a:lstStyle/>
          <a:p>
            <a:pPr rtl="0"/>
            <a:r>
              <a:rPr lang="fr-FR" dirty="0" smtClean="0"/>
              <a:t>Introduction</a:t>
            </a:r>
            <a:endParaRPr lang="fr-FR" dirty="0"/>
          </a:p>
        </p:txBody>
      </p:sp>
      <p:sp>
        <p:nvSpPr>
          <p:cNvPr id="14" name="Espace réservé du contenu 13"/>
          <p:cNvSpPr>
            <a:spLocks noGrp="1"/>
          </p:cNvSpPr>
          <p:nvPr>
            <p:ph idx="1"/>
          </p:nvPr>
        </p:nvSpPr>
        <p:spPr>
          <a:xfrm>
            <a:off x="1104900" y="1841012"/>
            <a:ext cx="9954986" cy="2035529"/>
          </a:xfrm>
        </p:spPr>
        <p:txBody>
          <a:bodyPr rtlCol="0"/>
          <a:lstStyle/>
          <a:p>
            <a:pPr marL="0" indent="0" rtl="0">
              <a:buNone/>
            </a:pPr>
            <a:r>
              <a:rPr lang="fr-FR" sz="1800" dirty="0" smtClean="0"/>
              <a:t>L’utilisateur est l’un des acteurs majeurs dans le fonctionnement de votre Système d’Information et par là même dans le fonctionnement de votre logiciel de gestion; Aussi savoir comment paramétrer un compte utilisateur est d’une forte importance pour le bon fonctionnement de votre Système.</a:t>
            </a:r>
            <a:endParaRPr lang="fr-FR" dirty="0" smtClean="0"/>
          </a:p>
          <a:p>
            <a:pPr marL="0" indent="0" rtl="0">
              <a:buNone/>
            </a:pPr>
            <a:r>
              <a:rPr lang="fr-FR" sz="1800" b="1" dirty="0" smtClean="0">
                <a:solidFill>
                  <a:srgbClr val="0070C0"/>
                </a:solidFill>
              </a:rPr>
              <a:t>Nous aborderons dans cet article:</a:t>
            </a:r>
          </a:p>
        </p:txBody>
      </p:sp>
      <p:graphicFrame>
        <p:nvGraphicFramePr>
          <p:cNvPr id="3" name="Diagramme 2"/>
          <p:cNvGraphicFramePr/>
          <p:nvPr>
            <p:extLst>
              <p:ext uri="{D42A27DB-BD31-4B8C-83A1-F6EECF244321}">
                <p14:modId xmlns:p14="http://schemas.microsoft.com/office/powerpoint/2010/main" val="2878969467"/>
              </p:ext>
            </p:extLst>
          </p:nvPr>
        </p:nvGraphicFramePr>
        <p:xfrm>
          <a:off x="1104900" y="4378817"/>
          <a:ext cx="9980682" cy="1766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smtClean="0"/>
              <a:t>Création du compte utilisateur</a:t>
            </a:r>
            <a:endParaRPr lang="fr-FR" dirty="0"/>
          </a:p>
        </p:txBody>
      </p:sp>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0" y="431340"/>
            <a:ext cx="12192000" cy="369332"/>
          </a:xfrm>
          <a:prstGeom prst="rect">
            <a:avLst/>
          </a:prstGeom>
          <a:noFill/>
        </p:spPr>
        <p:txBody>
          <a:bodyPr wrap="square" rtlCol="0">
            <a:spAutoFit/>
          </a:bodyPr>
          <a:lstStyle/>
          <a:p>
            <a:r>
              <a:rPr lang="fr-FR" dirty="0" smtClean="0"/>
              <a:t>L’enregistrement de l’Inventaire requière:</a:t>
            </a:r>
          </a:p>
        </p:txBody>
      </p:sp>
      <p:sp>
        <p:nvSpPr>
          <p:cNvPr id="2" name="ZoneTexte 1"/>
          <p:cNvSpPr txBox="1"/>
          <p:nvPr/>
        </p:nvSpPr>
        <p:spPr>
          <a:xfrm>
            <a:off x="3129566" y="6117465"/>
            <a:ext cx="184731" cy="369332"/>
          </a:xfrm>
          <a:prstGeom prst="rect">
            <a:avLst/>
          </a:prstGeom>
          <a:noFill/>
        </p:spPr>
        <p:txBody>
          <a:bodyPr wrap="none" rtlCol="0">
            <a:spAutoFit/>
          </a:bodyPr>
          <a:lstStyle/>
          <a:p>
            <a:endParaRPr lang="fr-FR" dirty="0"/>
          </a:p>
        </p:txBody>
      </p:sp>
      <p:sp>
        <p:nvSpPr>
          <p:cNvPr id="7" name="Rectangle 6"/>
          <p:cNvSpPr/>
          <p:nvPr/>
        </p:nvSpPr>
        <p:spPr>
          <a:xfrm>
            <a:off x="603161" y="1170004"/>
            <a:ext cx="11065098" cy="1753500"/>
          </a:xfrm>
          <a:prstGeom prst="rect">
            <a:avLst/>
          </a:prstGeom>
        </p:spPr>
        <p:txBody>
          <a:bodyPr/>
          <a:lstStyle/>
          <a:p>
            <a:pPr marL="285750" lvl="0" indent="-285750" rtl="0">
              <a:lnSpc>
                <a:spcPct val="150000"/>
              </a:lnSpc>
              <a:buFont typeface="Wingdings" panose="05000000000000000000" pitchFamily="2" charset="2"/>
              <a:buChar char="Ø"/>
            </a:pPr>
            <a:r>
              <a:rPr lang="fr-FR" smtClean="0">
                <a:solidFill>
                  <a:schemeClr val="accent3"/>
                </a:solidFill>
              </a:rPr>
              <a:t>Le choix du dépôt où l’on réalise l’inventaire</a:t>
            </a:r>
          </a:p>
          <a:p>
            <a:pPr marL="285750" lvl="0" indent="-285750" rtl="0">
              <a:lnSpc>
                <a:spcPct val="150000"/>
              </a:lnSpc>
              <a:buFont typeface="Wingdings" panose="05000000000000000000" pitchFamily="2" charset="2"/>
              <a:buChar char="Ø"/>
            </a:pPr>
            <a:r>
              <a:rPr lang="fr-FR" smtClean="0">
                <a:solidFill>
                  <a:schemeClr val="accent3"/>
                </a:solidFill>
              </a:rPr>
              <a:t>La tanche horaire éventuellement</a:t>
            </a:r>
          </a:p>
          <a:p>
            <a:pPr marL="285750" lvl="0" indent="-285750" rtl="0">
              <a:lnSpc>
                <a:spcPct val="150000"/>
              </a:lnSpc>
              <a:buFont typeface="Wingdings" panose="05000000000000000000" pitchFamily="2" charset="2"/>
              <a:buChar char="Ø"/>
            </a:pPr>
            <a:r>
              <a:rPr lang="fr-FR" smtClean="0">
                <a:solidFill>
                  <a:schemeClr val="accent3"/>
                </a:solidFill>
              </a:rPr>
              <a:t>La date </a:t>
            </a:r>
          </a:p>
          <a:p>
            <a:pPr marL="285750" lvl="0" indent="-285750" rtl="0">
              <a:lnSpc>
                <a:spcPct val="150000"/>
              </a:lnSpc>
              <a:buFont typeface="Wingdings" panose="05000000000000000000" pitchFamily="2" charset="2"/>
              <a:buChar char="Ø"/>
            </a:pPr>
            <a:r>
              <a:rPr lang="fr-FR" smtClean="0">
                <a:solidFill>
                  <a:schemeClr val="accent3"/>
                </a:solidFill>
              </a:rPr>
              <a:t>Une référence externe au besoin</a:t>
            </a:r>
            <a:endParaRPr lang="fr-FR" dirty="0">
              <a:solidFill>
                <a:schemeClr val="accent3"/>
              </a:solidFill>
            </a:endParaRPr>
          </a:p>
        </p:txBody>
      </p:sp>
      <p:sp>
        <p:nvSpPr>
          <p:cNvPr id="8" name="Rectangle 7"/>
          <p:cNvSpPr/>
          <p:nvPr/>
        </p:nvSpPr>
        <p:spPr>
          <a:xfrm>
            <a:off x="188890" y="800672"/>
            <a:ext cx="12192000" cy="498532"/>
          </a:xfrm>
          <a:prstGeom prst="rect">
            <a:avLst/>
          </a:prstGeom>
        </p:spPr>
        <p:txBody>
          <a:bodyPr/>
          <a:lstStyle/>
          <a:p>
            <a:pPr lvl="0" rtl="0"/>
            <a:r>
              <a:rPr lang="fr-FR" dirty="0" smtClean="0"/>
              <a:t>Etape 1: </a:t>
            </a:r>
            <a:r>
              <a:rPr lang="fr-FR" b="1" dirty="0" smtClean="0"/>
              <a:t>Détermination des Information d’en-tête</a:t>
            </a:r>
            <a:endParaRPr lang="fr-FR" b="1" dirty="0"/>
          </a:p>
        </p:txBody>
      </p:sp>
      <p:sp>
        <p:nvSpPr>
          <p:cNvPr id="9" name="Rectangle 8"/>
          <p:cNvSpPr/>
          <p:nvPr/>
        </p:nvSpPr>
        <p:spPr>
          <a:xfrm>
            <a:off x="188890" y="2923504"/>
            <a:ext cx="12192000" cy="498532"/>
          </a:xfrm>
          <a:prstGeom prst="rect">
            <a:avLst/>
          </a:prstGeom>
        </p:spPr>
        <p:txBody>
          <a:bodyPr/>
          <a:lstStyle/>
          <a:p>
            <a:r>
              <a:rPr lang="fr-FR" b="1" dirty="0" smtClean="0">
                <a:solidFill>
                  <a:schemeClr val="accent3"/>
                </a:solidFill>
              </a:rPr>
              <a:t>Enregistrez</a:t>
            </a:r>
            <a:endParaRPr lang="fr-FR" b="1" dirty="0">
              <a:solidFill>
                <a:schemeClr val="accent3"/>
              </a:solidFill>
            </a:endParaRPr>
          </a:p>
          <a:p>
            <a:pPr lvl="0" rtl="0"/>
            <a:r>
              <a:rPr lang="fr-FR" b="1" dirty="0" smtClean="0"/>
              <a:t>	</a:t>
            </a:r>
            <a:endParaRPr lang="fr-FR" b="1" dirty="0"/>
          </a:p>
        </p:txBody>
      </p:sp>
      <p:sp>
        <p:nvSpPr>
          <p:cNvPr id="12" name="Rectangle 11"/>
          <p:cNvSpPr/>
          <p:nvPr/>
        </p:nvSpPr>
        <p:spPr>
          <a:xfrm>
            <a:off x="188890" y="3422036"/>
            <a:ext cx="12192000" cy="498532"/>
          </a:xfrm>
          <a:prstGeom prst="rect">
            <a:avLst/>
          </a:prstGeom>
        </p:spPr>
        <p:txBody>
          <a:bodyPr/>
          <a:lstStyle/>
          <a:p>
            <a:pPr lvl="0" rtl="0"/>
            <a:r>
              <a:rPr lang="fr-FR" dirty="0" smtClean="0"/>
              <a:t>Etape 2: </a:t>
            </a:r>
            <a:r>
              <a:rPr lang="fr-FR" b="1" dirty="0" smtClean="0"/>
              <a:t>Enregistrer les articles</a:t>
            </a:r>
            <a:endParaRPr lang="fr-FR" b="1" dirty="0"/>
          </a:p>
        </p:txBody>
      </p:sp>
      <p:sp>
        <p:nvSpPr>
          <p:cNvPr id="13" name="ZoneTexte 12"/>
          <p:cNvSpPr txBox="1"/>
          <p:nvPr/>
        </p:nvSpPr>
        <p:spPr>
          <a:xfrm>
            <a:off x="476518" y="3920568"/>
            <a:ext cx="11436440" cy="369332"/>
          </a:xfrm>
          <a:prstGeom prst="rect">
            <a:avLst/>
          </a:prstGeom>
          <a:noFill/>
        </p:spPr>
        <p:txBody>
          <a:bodyPr wrap="square" rtlCol="0">
            <a:spAutoFit/>
          </a:bodyPr>
          <a:lstStyle/>
          <a:p>
            <a:r>
              <a:rPr lang="fr-FR" dirty="0" smtClean="0"/>
              <a:t>Enregistrez successivement les  articles concernés par l’inventaire: </a:t>
            </a:r>
            <a:endParaRPr lang="fr-FR" dirty="0"/>
          </a:p>
        </p:txBody>
      </p:sp>
      <p:sp>
        <p:nvSpPr>
          <p:cNvPr id="14" name="ZoneTexte 13"/>
          <p:cNvSpPr txBox="1"/>
          <p:nvPr/>
        </p:nvSpPr>
        <p:spPr>
          <a:xfrm>
            <a:off x="476518" y="4280352"/>
            <a:ext cx="11436440" cy="1754326"/>
          </a:xfrm>
          <a:prstGeom prst="rect">
            <a:avLst/>
          </a:prstGeom>
          <a:noFill/>
        </p:spPr>
        <p:txBody>
          <a:bodyPr wrap="square" rtlCol="0">
            <a:spAutoFit/>
          </a:bodyPr>
          <a:lstStyle/>
          <a:p>
            <a:pPr>
              <a:lnSpc>
                <a:spcPct val="150000"/>
              </a:lnSpc>
            </a:pPr>
            <a:r>
              <a:rPr lang="fr-FR" dirty="0" smtClean="0"/>
              <a:t>Pour chaque article entré, il vous ait proposé son stock </a:t>
            </a:r>
            <a:r>
              <a:rPr lang="fr-FR" b="1" i="1" dirty="0" smtClean="0"/>
              <a:t>théorique </a:t>
            </a:r>
            <a:r>
              <a:rPr lang="fr-FR" dirty="0" smtClean="0"/>
              <a:t>et c’est à vous d’indiquer le stock réel.</a:t>
            </a:r>
          </a:p>
          <a:p>
            <a:pPr>
              <a:lnSpc>
                <a:spcPct val="150000"/>
              </a:lnSpc>
            </a:pPr>
            <a:r>
              <a:rPr lang="fr-FR" dirty="0" smtClean="0"/>
              <a:t>Ensuite vous devez cliquer sur le bouton </a:t>
            </a:r>
            <a:r>
              <a:rPr lang="fr-FR" b="1" dirty="0" smtClean="0"/>
              <a:t>Appliquer.</a:t>
            </a:r>
          </a:p>
          <a:p>
            <a:pPr>
              <a:lnSpc>
                <a:spcPct val="150000"/>
              </a:lnSpc>
            </a:pPr>
            <a:r>
              <a:rPr lang="fr-FR" dirty="0" smtClean="0"/>
              <a:t>En fonction de la nature de l’Ecart, il sera positionner dans le tableau des manquant ou des excédents.</a:t>
            </a:r>
          </a:p>
          <a:p>
            <a:pPr>
              <a:lnSpc>
                <a:spcPct val="150000"/>
              </a:lnSpc>
            </a:pPr>
            <a:endParaRPr lang="fr-FR" dirty="0"/>
          </a:p>
        </p:txBody>
      </p:sp>
    </p:spTree>
    <p:extLst>
      <p:ext uri="{BB962C8B-B14F-4D97-AF65-F5344CB8AC3E}">
        <p14:creationId xmlns:p14="http://schemas.microsoft.com/office/powerpoint/2010/main" val="1800380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b="1" dirty="0" smtClean="0"/>
              <a:t>Modifier les propriétés de valorisation</a:t>
            </a:r>
            <a:endParaRPr lang="fr-FR" b="1" dirty="0"/>
          </a:p>
        </p:txBody>
      </p:sp>
      <p:sp>
        <p:nvSpPr>
          <p:cNvPr id="4" name="Espace réservé du contenu 3"/>
          <p:cNvSpPr>
            <a:spLocks noGrp="1"/>
          </p:cNvSpPr>
          <p:nvPr>
            <p:ph sz="half" idx="2"/>
          </p:nvPr>
        </p:nvSpPr>
        <p:spPr>
          <a:xfrm>
            <a:off x="1104900" y="1553029"/>
            <a:ext cx="9764869" cy="2993213"/>
          </a:xfrm>
        </p:spPr>
        <p:txBody>
          <a:bodyPr rtlCol="0"/>
          <a:lstStyle/>
          <a:p>
            <a:pPr marL="0" indent="0" rtl="0">
              <a:buNone/>
            </a:pPr>
            <a:r>
              <a:rPr lang="fr-FR" dirty="0" smtClean="0"/>
              <a:t>Lorsque vous avez terminé avec l’enregistrement des articles de l’inventaire, vous pouvez immédiatement modifier ses options de valorisation pour déterminer la valeur des écarts. Pour cela il suffit de choisir l’option </a:t>
            </a:r>
            <a:r>
              <a:rPr lang="fr-FR" b="1" dirty="0" smtClean="0"/>
              <a:t>propriétés </a:t>
            </a:r>
            <a:endParaRPr lang="fr-FR" dirty="0" smtClean="0"/>
          </a:p>
          <a:p>
            <a:pPr marL="0" indent="0" rtl="0">
              <a:buNone/>
            </a:pPr>
            <a:endParaRPr lang="fr-FR" dirty="0" smtClean="0"/>
          </a:p>
        </p:txBody>
      </p:sp>
      <p:pic>
        <p:nvPicPr>
          <p:cNvPr id="3" name="Image 2"/>
          <p:cNvPicPr>
            <a:picLocks noChangeAspect="1"/>
          </p:cNvPicPr>
          <p:nvPr/>
        </p:nvPicPr>
        <p:blipFill>
          <a:blip r:embed="rId2"/>
          <a:stretch>
            <a:fillRect/>
          </a:stretch>
        </p:blipFill>
        <p:spPr>
          <a:xfrm>
            <a:off x="7976382" y="2217716"/>
            <a:ext cx="2524125" cy="2190750"/>
          </a:xfrm>
          <a:prstGeom prst="rect">
            <a:avLst/>
          </a:prstGeom>
        </p:spPr>
      </p:pic>
      <p:pic>
        <p:nvPicPr>
          <p:cNvPr id="6" name="Image 5"/>
          <p:cNvPicPr>
            <a:picLocks noChangeAspect="1"/>
          </p:cNvPicPr>
          <p:nvPr/>
        </p:nvPicPr>
        <p:blipFill>
          <a:blip r:embed="rId3"/>
          <a:stretch>
            <a:fillRect/>
          </a:stretch>
        </p:blipFill>
        <p:spPr>
          <a:xfrm>
            <a:off x="1005626" y="3872046"/>
            <a:ext cx="6858000" cy="2333625"/>
          </a:xfrm>
          <a:prstGeom prst="rect">
            <a:avLst/>
          </a:prstGeom>
        </p:spPr>
      </p:pic>
    </p:spTree>
    <p:extLst>
      <p:ext uri="{BB962C8B-B14F-4D97-AF65-F5344CB8AC3E}">
        <p14:creationId xmlns:p14="http://schemas.microsoft.com/office/powerpoint/2010/main" val="222449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r>
              <a:rPr lang="fr-FR" b="1" dirty="0"/>
              <a:t>Modifier les propriétés de </a:t>
            </a:r>
            <a:r>
              <a:rPr lang="fr-FR" b="1" dirty="0" smtClean="0"/>
              <a:t>valorisation(Suite)</a:t>
            </a:r>
            <a:endParaRPr lang="fr-FR" b="1" dirty="0"/>
          </a:p>
        </p:txBody>
      </p:sp>
      <p:graphicFrame>
        <p:nvGraphicFramePr>
          <p:cNvPr id="6" name="Espace réservé du contenu 5"/>
          <p:cNvGraphicFramePr>
            <a:graphicFrameLocks noGrp="1"/>
          </p:cNvGraphicFramePr>
          <p:nvPr>
            <p:ph sz="half" idx="2"/>
            <p:extLst>
              <p:ext uri="{D42A27DB-BD31-4B8C-83A1-F6EECF244321}">
                <p14:modId xmlns:p14="http://schemas.microsoft.com/office/powerpoint/2010/main" val="4133530379"/>
              </p:ext>
            </p:extLst>
          </p:nvPr>
        </p:nvGraphicFramePr>
        <p:xfrm>
          <a:off x="911718" y="2224312"/>
          <a:ext cx="3956496" cy="4633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ZoneTexte 7"/>
          <p:cNvSpPr txBox="1"/>
          <p:nvPr/>
        </p:nvSpPr>
        <p:spPr>
          <a:xfrm>
            <a:off x="5473521" y="2511380"/>
            <a:ext cx="6400800" cy="1938992"/>
          </a:xfrm>
          <a:prstGeom prst="rect">
            <a:avLst/>
          </a:prstGeom>
          <a:noFill/>
        </p:spPr>
        <p:txBody>
          <a:bodyPr wrap="square" rtlCol="0">
            <a:spAutoFit/>
          </a:bodyPr>
          <a:lstStyle/>
          <a:p>
            <a:pPr>
              <a:lnSpc>
                <a:spcPct val="150000"/>
              </a:lnSpc>
            </a:pPr>
            <a:r>
              <a:rPr lang="fr-FR" sz="1600" dirty="0" smtClean="0">
                <a:solidFill>
                  <a:schemeClr val="accent6">
                    <a:lumMod val="50000"/>
                  </a:schemeClr>
                </a:solidFill>
              </a:rPr>
              <a:t>On décide si on valorise les Matières premières au prix d’achat ou de revient par exemple; ainsi que les produits finis, etc.</a:t>
            </a:r>
          </a:p>
          <a:p>
            <a:pPr>
              <a:lnSpc>
                <a:spcPct val="150000"/>
              </a:lnSpc>
            </a:pPr>
            <a:r>
              <a:rPr lang="fr-FR" sz="1600" b="1" u="sng" dirty="0" smtClean="0">
                <a:solidFill>
                  <a:srgbClr val="0070C0"/>
                </a:solidFill>
              </a:rPr>
              <a:t>Le coefficient multiplicateur </a:t>
            </a:r>
            <a:r>
              <a:rPr lang="fr-FR" sz="1600" b="1" dirty="0" smtClean="0">
                <a:solidFill>
                  <a:srgbClr val="0070C0"/>
                </a:solidFill>
              </a:rPr>
              <a:t>est un facteur qu’on peut appliquer au prix unitaire choisit pour l’augmenter (supérieur à 1) ou le diminuer (inférieur à 1)</a:t>
            </a:r>
            <a:endParaRPr lang="fr-FR" sz="1600" b="1" dirty="0">
              <a:solidFill>
                <a:srgbClr val="0070C0"/>
              </a:solidFill>
            </a:endParaRPr>
          </a:p>
        </p:txBody>
      </p:sp>
      <p:sp>
        <p:nvSpPr>
          <p:cNvPr id="5" name="ZoneTexte 4"/>
          <p:cNvSpPr txBox="1"/>
          <p:nvPr/>
        </p:nvSpPr>
        <p:spPr>
          <a:xfrm>
            <a:off x="1104899" y="1173162"/>
            <a:ext cx="10318661" cy="830997"/>
          </a:xfrm>
          <a:prstGeom prst="rect">
            <a:avLst/>
          </a:prstGeom>
          <a:noFill/>
        </p:spPr>
        <p:txBody>
          <a:bodyPr wrap="square" rtlCol="0">
            <a:spAutoFit/>
          </a:bodyPr>
          <a:lstStyle/>
          <a:p>
            <a:pPr>
              <a:lnSpc>
                <a:spcPct val="150000"/>
              </a:lnSpc>
            </a:pPr>
            <a:r>
              <a:rPr lang="fr-FR" sz="1600" dirty="0" smtClean="0">
                <a:solidFill>
                  <a:schemeClr val="accent6">
                    <a:lumMod val="50000"/>
                  </a:schemeClr>
                </a:solidFill>
              </a:rPr>
              <a:t>Les propriétés de valorisation de l’inventaire sont cité dans la liste suivante; il s’agit surtout de déterminer à quel prix chaque catégorie d’article sera évaluer </a:t>
            </a:r>
            <a:r>
              <a:rPr lang="fr-FR" sz="1600" b="1" dirty="0" smtClean="0">
                <a:solidFill>
                  <a:srgbClr val="002060"/>
                </a:solidFill>
              </a:rPr>
              <a:t>(prix d’achat, de vente ou de revient)</a:t>
            </a:r>
            <a:endParaRPr lang="fr-FR" sz="1600" b="1" dirty="0">
              <a:solidFill>
                <a:srgbClr val="002060"/>
              </a:solidFill>
            </a:endParaRPr>
          </a:p>
        </p:txBody>
      </p:sp>
    </p:spTree>
    <p:extLst>
      <p:ext uri="{BB962C8B-B14F-4D97-AF65-F5344CB8AC3E}">
        <p14:creationId xmlns:p14="http://schemas.microsoft.com/office/powerpoint/2010/main" val="97822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b="1" dirty="0" smtClean="0"/>
              <a:t>Attribuer les écarts aux Tiers</a:t>
            </a:r>
            <a:endParaRPr lang="fr-FR" b="1" dirty="0"/>
          </a:p>
        </p:txBody>
      </p:sp>
      <p:sp>
        <p:nvSpPr>
          <p:cNvPr id="4" name="Espace réservé du contenu 3"/>
          <p:cNvSpPr>
            <a:spLocks noGrp="1"/>
          </p:cNvSpPr>
          <p:nvPr>
            <p:ph sz="half" idx="2"/>
          </p:nvPr>
        </p:nvSpPr>
        <p:spPr>
          <a:xfrm>
            <a:off x="1104900" y="1553029"/>
            <a:ext cx="9980682" cy="778047"/>
          </a:xfrm>
        </p:spPr>
        <p:txBody>
          <a:bodyPr rtlCol="0"/>
          <a:lstStyle/>
          <a:p>
            <a:pPr marL="0" indent="0" rtl="0">
              <a:buNone/>
            </a:pPr>
            <a:r>
              <a:rPr lang="fr-FR" dirty="0" smtClean="0"/>
              <a:t>Lorsque l’inventaire est entièrement saisie et validé, si l’on veut attribuer les responsabilités écarts à des employés, on procède ainsi:</a:t>
            </a:r>
          </a:p>
          <a:p>
            <a:pPr marL="0" indent="0" rtl="0">
              <a:buNone/>
            </a:pPr>
            <a:endParaRPr lang="fr-FR" dirty="0" smtClean="0"/>
          </a:p>
        </p:txBody>
      </p:sp>
      <p:sp>
        <p:nvSpPr>
          <p:cNvPr id="9" name="Rectangle 8"/>
          <p:cNvSpPr/>
          <p:nvPr/>
        </p:nvSpPr>
        <p:spPr>
          <a:xfrm>
            <a:off x="1104900" y="2331076"/>
            <a:ext cx="5010150" cy="498532"/>
          </a:xfrm>
          <a:prstGeom prst="rect">
            <a:avLst/>
          </a:prstGeom>
        </p:spPr>
        <p:txBody>
          <a:bodyPr/>
          <a:lstStyle/>
          <a:p>
            <a:pPr lvl="0" rtl="0"/>
            <a:r>
              <a:rPr lang="fr-FR" dirty="0" smtClean="0"/>
              <a:t>Etape 1: Cliquer sur le menu </a:t>
            </a:r>
            <a:r>
              <a:rPr lang="fr-FR" b="1" dirty="0" smtClean="0"/>
              <a:t>Gérer les écarts</a:t>
            </a:r>
            <a:endParaRPr lang="fr-FR" b="1" dirty="0"/>
          </a:p>
        </p:txBody>
      </p:sp>
      <p:pic>
        <p:nvPicPr>
          <p:cNvPr id="3" name="Image 2"/>
          <p:cNvPicPr>
            <a:picLocks noChangeAspect="1"/>
          </p:cNvPicPr>
          <p:nvPr/>
        </p:nvPicPr>
        <p:blipFill>
          <a:blip r:embed="rId2"/>
          <a:stretch>
            <a:fillRect/>
          </a:stretch>
        </p:blipFill>
        <p:spPr>
          <a:xfrm>
            <a:off x="6230959" y="2078127"/>
            <a:ext cx="2171700" cy="1800225"/>
          </a:xfrm>
          <a:prstGeom prst="rect">
            <a:avLst/>
          </a:prstGeom>
        </p:spPr>
      </p:pic>
    </p:spTree>
    <p:extLst>
      <p:ext uri="{BB962C8B-B14F-4D97-AF65-F5344CB8AC3E}">
        <p14:creationId xmlns:p14="http://schemas.microsoft.com/office/powerpoint/2010/main" val="2507777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b="1" dirty="0" smtClean="0"/>
              <a:t>Attribuer les Ecarts aux tiers (suite)</a:t>
            </a:r>
            <a:endParaRPr lang="fr-FR" b="1" dirty="0"/>
          </a:p>
        </p:txBody>
      </p:sp>
      <p:pic>
        <p:nvPicPr>
          <p:cNvPr id="7" name="Image 6"/>
          <p:cNvPicPr>
            <a:picLocks noChangeAspect="1"/>
          </p:cNvPicPr>
          <p:nvPr/>
        </p:nvPicPr>
        <p:blipFill>
          <a:blip r:embed="rId2"/>
          <a:stretch>
            <a:fillRect/>
          </a:stretch>
        </p:blipFill>
        <p:spPr>
          <a:xfrm>
            <a:off x="231819" y="2518088"/>
            <a:ext cx="8628845" cy="4449383"/>
          </a:xfrm>
          <a:prstGeom prst="rect">
            <a:avLst/>
          </a:prstGeom>
        </p:spPr>
      </p:pic>
      <p:sp>
        <p:nvSpPr>
          <p:cNvPr id="8" name="ZoneTexte 7"/>
          <p:cNvSpPr txBox="1"/>
          <p:nvPr/>
        </p:nvSpPr>
        <p:spPr>
          <a:xfrm>
            <a:off x="4739424" y="3929043"/>
            <a:ext cx="3412901" cy="646331"/>
          </a:xfrm>
          <a:prstGeom prst="rect">
            <a:avLst/>
          </a:prstGeom>
          <a:noFill/>
        </p:spPr>
        <p:txBody>
          <a:bodyPr wrap="square" rtlCol="0">
            <a:spAutoFit/>
          </a:bodyPr>
          <a:lstStyle/>
          <a:p>
            <a:r>
              <a:rPr lang="fr-FR" dirty="0" smtClean="0">
                <a:solidFill>
                  <a:srgbClr val="002060"/>
                </a:solidFill>
              </a:rPr>
              <a:t>On obtient le montant globale des </a:t>
            </a:r>
            <a:r>
              <a:rPr lang="fr-FR" dirty="0">
                <a:solidFill>
                  <a:srgbClr val="002060"/>
                </a:solidFill>
              </a:rPr>
              <a:t>é</a:t>
            </a:r>
            <a:r>
              <a:rPr lang="fr-FR" dirty="0" smtClean="0">
                <a:solidFill>
                  <a:srgbClr val="002060"/>
                </a:solidFill>
              </a:rPr>
              <a:t>carts </a:t>
            </a:r>
            <a:endParaRPr lang="fr-FR" dirty="0">
              <a:solidFill>
                <a:srgbClr val="002060"/>
              </a:solidFill>
            </a:endParaRPr>
          </a:p>
        </p:txBody>
      </p:sp>
      <p:sp>
        <p:nvSpPr>
          <p:cNvPr id="9" name="ZoneTexte 8"/>
          <p:cNvSpPr txBox="1"/>
          <p:nvPr/>
        </p:nvSpPr>
        <p:spPr>
          <a:xfrm>
            <a:off x="231818" y="1778251"/>
            <a:ext cx="8796271" cy="646331"/>
          </a:xfrm>
          <a:prstGeom prst="rect">
            <a:avLst/>
          </a:prstGeom>
          <a:noFill/>
        </p:spPr>
        <p:txBody>
          <a:bodyPr wrap="square" rtlCol="0">
            <a:spAutoFit/>
          </a:bodyPr>
          <a:lstStyle/>
          <a:p>
            <a:r>
              <a:rPr lang="fr-FR" b="1" dirty="0" smtClean="0"/>
              <a:t>Etape 2: </a:t>
            </a:r>
            <a:r>
              <a:rPr lang="fr-FR" dirty="0" smtClean="0"/>
              <a:t>Trouver les tiers employés dans la liste de gauche et les glisser dans le tableau de droite</a:t>
            </a:r>
            <a:endParaRPr lang="fr-FR" dirty="0"/>
          </a:p>
        </p:txBody>
      </p:sp>
    </p:spTree>
    <p:extLst>
      <p:ext uri="{BB962C8B-B14F-4D97-AF65-F5344CB8AC3E}">
        <p14:creationId xmlns:p14="http://schemas.microsoft.com/office/powerpoint/2010/main" val="533803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b="1" dirty="0" smtClean="0"/>
              <a:t>Attribuer les écarts aux tiers (suite)</a:t>
            </a:r>
            <a:endParaRPr lang="fr-FR" b="1" dirty="0"/>
          </a:p>
        </p:txBody>
      </p:sp>
      <p:pic>
        <p:nvPicPr>
          <p:cNvPr id="3" name="Image 2"/>
          <p:cNvPicPr>
            <a:picLocks noChangeAspect="1"/>
          </p:cNvPicPr>
          <p:nvPr/>
        </p:nvPicPr>
        <p:blipFill>
          <a:blip r:embed="rId2"/>
          <a:stretch>
            <a:fillRect/>
          </a:stretch>
        </p:blipFill>
        <p:spPr>
          <a:xfrm>
            <a:off x="3649685" y="1915586"/>
            <a:ext cx="6953250" cy="2409825"/>
          </a:xfrm>
          <a:prstGeom prst="rect">
            <a:avLst/>
          </a:prstGeom>
        </p:spPr>
      </p:pic>
      <p:sp>
        <p:nvSpPr>
          <p:cNvPr id="7" name="Rectangle 6"/>
          <p:cNvSpPr/>
          <p:nvPr/>
        </p:nvSpPr>
        <p:spPr>
          <a:xfrm>
            <a:off x="486713" y="1552389"/>
            <a:ext cx="9855021" cy="649898"/>
          </a:xfrm>
          <a:prstGeom prst="rect">
            <a:avLst/>
          </a:prstGeom>
        </p:spPr>
        <p:txBody>
          <a:bodyPr/>
          <a:lstStyle/>
          <a:p>
            <a:pPr lvl="0" rtl="0"/>
            <a:r>
              <a:rPr lang="fr-FR" b="1" dirty="0" smtClean="0"/>
              <a:t>Etape 3:</a:t>
            </a:r>
            <a:r>
              <a:rPr lang="fr-FR" dirty="0" smtClean="0"/>
              <a:t> Editer la colonne </a:t>
            </a:r>
            <a:r>
              <a:rPr lang="fr-FR" b="1" dirty="0" smtClean="0"/>
              <a:t>Taux </a:t>
            </a:r>
            <a:r>
              <a:rPr lang="fr-FR" dirty="0" smtClean="0"/>
              <a:t>pour indiquer le montant de la responsabilité du tiers sous forme de pourcentage</a:t>
            </a:r>
            <a:endParaRPr lang="fr-FR" b="1" dirty="0"/>
          </a:p>
        </p:txBody>
      </p:sp>
      <p:sp>
        <p:nvSpPr>
          <p:cNvPr id="8" name="Rectangle 7"/>
          <p:cNvSpPr/>
          <p:nvPr/>
        </p:nvSpPr>
        <p:spPr>
          <a:xfrm>
            <a:off x="-182988" y="4192073"/>
            <a:ext cx="9855021" cy="649898"/>
          </a:xfrm>
          <a:prstGeom prst="rect">
            <a:avLst/>
          </a:prstGeom>
        </p:spPr>
        <p:txBody>
          <a:bodyPr/>
          <a:lstStyle/>
          <a:p>
            <a:pPr lvl="0" rtl="0"/>
            <a:r>
              <a:rPr lang="fr-FR" dirty="0" smtClean="0"/>
              <a:t>Si vous souhaitez que la responsabilité soit égale pour tous les employés de la liste, vous pouvez directement cliquer sur le bouton équilibrer</a:t>
            </a:r>
            <a:endParaRPr lang="fr-FR" dirty="0"/>
          </a:p>
        </p:txBody>
      </p:sp>
      <p:pic>
        <p:nvPicPr>
          <p:cNvPr id="9" name="Image 8"/>
          <p:cNvPicPr>
            <a:picLocks noChangeAspect="1"/>
          </p:cNvPicPr>
          <p:nvPr/>
        </p:nvPicPr>
        <p:blipFill>
          <a:blip r:embed="rId3"/>
          <a:stretch>
            <a:fillRect/>
          </a:stretch>
        </p:blipFill>
        <p:spPr>
          <a:xfrm>
            <a:off x="5069915" y="4688608"/>
            <a:ext cx="5400675" cy="1409700"/>
          </a:xfrm>
          <a:prstGeom prst="rect">
            <a:avLst/>
          </a:prstGeom>
        </p:spPr>
      </p:pic>
    </p:spTree>
    <p:extLst>
      <p:ext uri="{BB962C8B-B14F-4D97-AF65-F5344CB8AC3E}">
        <p14:creationId xmlns:p14="http://schemas.microsoft.com/office/powerpoint/2010/main" val="1801889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Littérature académique 16: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9411671_TF03431380_TF03431380.potx" id="{3EB80C2F-3DBD-42BA-8FFE-45D13301C271}" vid="{18AA12EE-0616-4C76-8CBB-BEAD487DA71A}"/>
    </a:ext>
  </a:extLst>
</a:theme>
</file>

<file path=ppt/theme/theme2.xml><?xml version="1.0" encoding="utf-8"?>
<a:theme xmlns:a="http://schemas.openxmlformats.org/drawingml/2006/main" name="Thème Offic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DBB83-77C1-4099-A0AA-289882E745E2}">
  <ds:schemaRefs>
    <ds:schemaRef ds:uri="4873beb7-5857-4685-be1f-d57550cc96cc"/>
    <ds:schemaRef ds:uri="http://schemas.microsoft.com/office/2006/metadata/properties"/>
    <ds:schemaRef ds:uri="http://purl.org/dc/terms/"/>
    <ds:schemaRef ds:uri="http://schemas.microsoft.com/office/infopath/2007/PartnerControls"/>
    <ds:schemaRef ds:uri="http://schemas.microsoft.com/office/2006/documentManagement/types"/>
    <ds:schemaRef ds:uri="http://purl.org/dc/elements/1.1/"/>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Présentation académique avec rayures et ruban (grand écran)</Template>
  <TotalTime>0</TotalTime>
  <Words>726</Words>
  <Application>Microsoft Office PowerPoint</Application>
  <PresentationFormat>Grand écran</PresentationFormat>
  <Paragraphs>66</Paragraphs>
  <Slides>15</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15</vt:i4>
      </vt:variant>
    </vt:vector>
  </HeadingPairs>
  <TitlesOfParts>
    <vt:vector size="20" baseType="lpstr">
      <vt:lpstr>Arial</vt:lpstr>
      <vt:lpstr>Euphemia</vt:lpstr>
      <vt:lpstr>Plantagenet Cherokee</vt:lpstr>
      <vt:lpstr>Wingdings</vt:lpstr>
      <vt:lpstr>Littérature académique 16:9</vt:lpstr>
      <vt:lpstr>Guide de création des utilisateurs</vt:lpstr>
      <vt:lpstr>Introduction</vt:lpstr>
      <vt:lpstr>Création du compte utilisateur</vt:lpstr>
      <vt:lpstr>Présentation PowerPoint</vt:lpstr>
      <vt:lpstr>Modifier les propriétés de valorisation</vt:lpstr>
      <vt:lpstr>Modifier les propriétés de valorisation(Suite)</vt:lpstr>
      <vt:lpstr>Attribuer les écarts aux Tiers</vt:lpstr>
      <vt:lpstr>Attribuer les Ecarts aux tiers (suite)</vt:lpstr>
      <vt:lpstr>Attribuer les écarts aux tiers (suite)</vt:lpstr>
      <vt:lpstr>Attribuer les écarts aux tiers (suite)</vt:lpstr>
      <vt:lpstr>Attribuer les écarts aux tiers (suite)</vt:lpstr>
      <vt:lpstr>Partie II: Gestion des Ecarts</vt:lpstr>
      <vt:lpstr>Gestion des écarts</vt:lpstr>
      <vt:lpstr>Présentation de l’Interface</vt:lpstr>
      <vt:lpstr>Présentation de l’Interface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2020-10-27T05:39:27Z</dcterms:created>
  <dcterms:modified xsi:type="dcterms:W3CDTF">2021-01-08T13:08:52Z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