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57" r:id="rId6"/>
    <p:sldId id="273" r:id="rId7"/>
    <p:sldId id="258" r:id="rId8"/>
    <p:sldId id="264" r:id="rId9"/>
    <p:sldId id="262" r:id="rId10"/>
    <p:sldId id="266" r:id="rId11"/>
    <p:sldId id="267" r:id="rId12"/>
    <p:sldId id="268" r:id="rId13"/>
    <p:sldId id="269" r:id="rId14"/>
    <p:sldId id="270" r:id="rId15"/>
    <p:sldId id="271" r:id="rId16"/>
    <p:sldId id="272" r:id="rId17"/>
    <p:sldId id="274" r:id="rId18"/>
    <p:sldId id="275" r:id="rId19"/>
    <p:sldId id="276"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showGuides="1">
      <p:cViewPr varScale="1">
        <p:scale>
          <a:sx n="74" d="100"/>
          <a:sy n="74" d="100"/>
        </p:scale>
        <p:origin x="49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737FFC-10C8-45A3-ACF4-62F5ACFA0B48}"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fr-FR"/>
        </a:p>
      </dgm:t>
    </dgm:pt>
    <dgm:pt modelId="{C0B40CBF-1388-48E9-97BC-A25F926AEE19}">
      <dgm:prSet custT="1"/>
      <dgm:spPr/>
      <dgm:t>
        <a:bodyPr/>
        <a:lstStyle/>
        <a:p>
          <a:pPr rtl="0"/>
          <a:r>
            <a:rPr lang="fr-FR" sz="1200" smtClean="0"/>
            <a:t>La création d’un document d’inventaire</a:t>
          </a:r>
          <a:endParaRPr lang="fr-FR" sz="1200" dirty="0"/>
        </a:p>
      </dgm:t>
    </dgm:pt>
    <dgm:pt modelId="{A7DA1E4B-BBF7-4065-908B-B6374C5A0AD6}" type="parTrans" cxnId="{88426E17-92B5-4E8D-8F66-B4680A25053E}">
      <dgm:prSet/>
      <dgm:spPr/>
      <dgm:t>
        <a:bodyPr/>
        <a:lstStyle/>
        <a:p>
          <a:endParaRPr lang="fr-FR" sz="3200">
            <a:solidFill>
              <a:schemeClr val="bg1"/>
            </a:solidFill>
          </a:endParaRPr>
        </a:p>
      </dgm:t>
    </dgm:pt>
    <dgm:pt modelId="{4396F1BE-D268-405F-A2D5-415D664F627A}" type="sibTrans" cxnId="{88426E17-92B5-4E8D-8F66-B4680A25053E}">
      <dgm:prSet/>
      <dgm:spPr/>
      <dgm:t>
        <a:bodyPr/>
        <a:lstStyle/>
        <a:p>
          <a:endParaRPr lang="fr-FR" sz="3200">
            <a:solidFill>
              <a:schemeClr val="bg1"/>
            </a:solidFill>
          </a:endParaRPr>
        </a:p>
      </dgm:t>
    </dgm:pt>
    <dgm:pt modelId="{02ED730B-A450-4690-912F-2F1D06F5B29C}">
      <dgm:prSet custT="1"/>
      <dgm:spPr/>
      <dgm:t>
        <a:bodyPr/>
        <a:lstStyle/>
        <a:p>
          <a:pPr rtl="0"/>
          <a:r>
            <a:rPr lang="fr-FR" sz="1200" smtClean="0"/>
            <a:t>Les options de valorisation des écarts</a:t>
          </a:r>
          <a:endParaRPr lang="fr-FR" sz="1200" dirty="0"/>
        </a:p>
      </dgm:t>
    </dgm:pt>
    <dgm:pt modelId="{FDB1F194-484B-4BE5-99EE-76DEA34280B5}" type="parTrans" cxnId="{D871E36D-A185-4A9B-9DF3-E97D1A47520F}">
      <dgm:prSet/>
      <dgm:spPr/>
      <dgm:t>
        <a:bodyPr/>
        <a:lstStyle/>
        <a:p>
          <a:endParaRPr lang="fr-FR" sz="3200">
            <a:solidFill>
              <a:schemeClr val="bg1"/>
            </a:solidFill>
          </a:endParaRPr>
        </a:p>
      </dgm:t>
    </dgm:pt>
    <dgm:pt modelId="{AD407564-F193-4B13-BD7D-E1EFFD4192CD}" type="sibTrans" cxnId="{D871E36D-A185-4A9B-9DF3-E97D1A47520F}">
      <dgm:prSet/>
      <dgm:spPr/>
      <dgm:t>
        <a:bodyPr/>
        <a:lstStyle/>
        <a:p>
          <a:endParaRPr lang="fr-FR" sz="3200">
            <a:solidFill>
              <a:schemeClr val="bg1"/>
            </a:solidFill>
          </a:endParaRPr>
        </a:p>
      </dgm:t>
    </dgm:pt>
    <dgm:pt modelId="{A2100161-E0DD-44F9-8E97-228924888600}">
      <dgm:prSet custT="1"/>
      <dgm:spPr/>
      <dgm:t>
        <a:bodyPr/>
        <a:lstStyle/>
        <a:p>
          <a:pPr rtl="0"/>
          <a:r>
            <a:rPr lang="fr-FR" sz="1200" dirty="0" smtClean="0"/>
            <a:t>L’attribution de la responsabilité des écarts</a:t>
          </a:r>
          <a:endParaRPr lang="fr-FR" sz="1200" dirty="0"/>
        </a:p>
      </dgm:t>
    </dgm:pt>
    <dgm:pt modelId="{7798E089-AF7D-463B-A17B-11D4994898CA}" type="parTrans" cxnId="{01053F07-66F7-424B-AE30-3DE28650ED15}">
      <dgm:prSet/>
      <dgm:spPr/>
      <dgm:t>
        <a:bodyPr/>
        <a:lstStyle/>
        <a:p>
          <a:endParaRPr lang="fr-FR" sz="3200">
            <a:solidFill>
              <a:schemeClr val="bg1"/>
            </a:solidFill>
          </a:endParaRPr>
        </a:p>
      </dgm:t>
    </dgm:pt>
    <dgm:pt modelId="{68878C1C-F457-4262-A486-830810BDA530}" type="sibTrans" cxnId="{01053F07-66F7-424B-AE30-3DE28650ED15}">
      <dgm:prSet/>
      <dgm:spPr/>
      <dgm:t>
        <a:bodyPr/>
        <a:lstStyle/>
        <a:p>
          <a:endParaRPr lang="fr-FR" sz="3200">
            <a:solidFill>
              <a:schemeClr val="bg1"/>
            </a:solidFill>
          </a:endParaRPr>
        </a:p>
      </dgm:t>
    </dgm:pt>
    <dgm:pt modelId="{777A96F4-88CD-4C4C-B677-E7667E1D09B3}">
      <dgm:prSet custT="1"/>
      <dgm:spPr/>
      <dgm:t>
        <a:bodyPr/>
        <a:lstStyle/>
        <a:p>
          <a:pPr rtl="0"/>
          <a:r>
            <a:rPr lang="fr-FR" sz="1200" dirty="0" smtClean="0"/>
            <a:t>Gestion des écarts</a:t>
          </a:r>
          <a:endParaRPr lang="fr-FR" sz="1200" dirty="0"/>
        </a:p>
      </dgm:t>
    </dgm:pt>
    <dgm:pt modelId="{FA5D56EA-E779-49C0-BA44-2C6E285FCEDC}" type="parTrans" cxnId="{0374C460-B71C-456C-9FA1-3EC9610BF3B1}">
      <dgm:prSet/>
      <dgm:spPr/>
      <dgm:t>
        <a:bodyPr/>
        <a:lstStyle/>
        <a:p>
          <a:endParaRPr lang="fr-FR"/>
        </a:p>
      </dgm:t>
    </dgm:pt>
    <dgm:pt modelId="{5B8D7C5E-25E1-479F-942C-BACF96B039DD}" type="sibTrans" cxnId="{0374C460-B71C-456C-9FA1-3EC9610BF3B1}">
      <dgm:prSet/>
      <dgm:spPr/>
      <dgm:t>
        <a:bodyPr/>
        <a:lstStyle/>
        <a:p>
          <a:endParaRPr lang="fr-FR"/>
        </a:p>
      </dgm:t>
    </dgm:pt>
    <dgm:pt modelId="{27DB1CB6-C511-4CCB-B32F-AA00B25D7728}" type="pres">
      <dgm:prSet presAssocID="{3E737FFC-10C8-45A3-ACF4-62F5ACFA0B48}" presName="linear" presStyleCnt="0">
        <dgm:presLayoutVars>
          <dgm:dir/>
          <dgm:animLvl val="lvl"/>
          <dgm:resizeHandles val="exact"/>
        </dgm:presLayoutVars>
      </dgm:prSet>
      <dgm:spPr/>
      <dgm:t>
        <a:bodyPr/>
        <a:lstStyle/>
        <a:p>
          <a:endParaRPr lang="fr-FR"/>
        </a:p>
      </dgm:t>
    </dgm:pt>
    <dgm:pt modelId="{88341F04-BCAB-423F-8520-BDBF402542F8}" type="pres">
      <dgm:prSet presAssocID="{C0B40CBF-1388-48E9-97BC-A25F926AEE19}" presName="parentLin" presStyleCnt="0"/>
      <dgm:spPr/>
    </dgm:pt>
    <dgm:pt modelId="{BF0F68DF-2E9C-4A68-913B-557F5BD756BB}" type="pres">
      <dgm:prSet presAssocID="{C0B40CBF-1388-48E9-97BC-A25F926AEE19}" presName="parentLeftMargin" presStyleLbl="node1" presStyleIdx="0" presStyleCnt="4"/>
      <dgm:spPr/>
      <dgm:t>
        <a:bodyPr/>
        <a:lstStyle/>
        <a:p>
          <a:endParaRPr lang="fr-FR"/>
        </a:p>
      </dgm:t>
    </dgm:pt>
    <dgm:pt modelId="{495AF804-76B9-40F0-A036-429C6E54DF11}" type="pres">
      <dgm:prSet presAssocID="{C0B40CBF-1388-48E9-97BC-A25F926AEE19}" presName="parentText" presStyleLbl="node1" presStyleIdx="0" presStyleCnt="4">
        <dgm:presLayoutVars>
          <dgm:chMax val="0"/>
          <dgm:bulletEnabled val="1"/>
        </dgm:presLayoutVars>
      </dgm:prSet>
      <dgm:spPr/>
      <dgm:t>
        <a:bodyPr/>
        <a:lstStyle/>
        <a:p>
          <a:endParaRPr lang="fr-FR"/>
        </a:p>
      </dgm:t>
    </dgm:pt>
    <dgm:pt modelId="{5277C73F-E5E2-4D73-A1E1-4FB9B6A4465E}" type="pres">
      <dgm:prSet presAssocID="{C0B40CBF-1388-48E9-97BC-A25F926AEE19}" presName="negativeSpace" presStyleCnt="0"/>
      <dgm:spPr/>
    </dgm:pt>
    <dgm:pt modelId="{19430F97-007B-4B49-B1A9-1D4169C73911}" type="pres">
      <dgm:prSet presAssocID="{C0B40CBF-1388-48E9-97BC-A25F926AEE19}" presName="childText" presStyleLbl="conFgAcc1" presStyleIdx="0" presStyleCnt="4">
        <dgm:presLayoutVars>
          <dgm:bulletEnabled val="1"/>
        </dgm:presLayoutVars>
      </dgm:prSet>
      <dgm:spPr/>
    </dgm:pt>
    <dgm:pt modelId="{157B69BE-E51F-4CCA-9A26-B82BD298B90E}" type="pres">
      <dgm:prSet presAssocID="{4396F1BE-D268-405F-A2D5-415D664F627A}" presName="spaceBetweenRectangles" presStyleCnt="0"/>
      <dgm:spPr/>
    </dgm:pt>
    <dgm:pt modelId="{88F88EF0-8933-49B0-A002-BA76410737CC}" type="pres">
      <dgm:prSet presAssocID="{02ED730B-A450-4690-912F-2F1D06F5B29C}" presName="parentLin" presStyleCnt="0"/>
      <dgm:spPr/>
    </dgm:pt>
    <dgm:pt modelId="{EB88733C-CF23-41ED-B624-2DD5C478E4F8}" type="pres">
      <dgm:prSet presAssocID="{02ED730B-A450-4690-912F-2F1D06F5B29C}" presName="parentLeftMargin" presStyleLbl="node1" presStyleIdx="0" presStyleCnt="4"/>
      <dgm:spPr/>
      <dgm:t>
        <a:bodyPr/>
        <a:lstStyle/>
        <a:p>
          <a:endParaRPr lang="fr-FR"/>
        </a:p>
      </dgm:t>
    </dgm:pt>
    <dgm:pt modelId="{C5F69894-DD31-4F59-B41F-7533E350AE1D}" type="pres">
      <dgm:prSet presAssocID="{02ED730B-A450-4690-912F-2F1D06F5B29C}" presName="parentText" presStyleLbl="node1" presStyleIdx="1" presStyleCnt="4">
        <dgm:presLayoutVars>
          <dgm:chMax val="0"/>
          <dgm:bulletEnabled val="1"/>
        </dgm:presLayoutVars>
      </dgm:prSet>
      <dgm:spPr/>
      <dgm:t>
        <a:bodyPr/>
        <a:lstStyle/>
        <a:p>
          <a:endParaRPr lang="fr-FR"/>
        </a:p>
      </dgm:t>
    </dgm:pt>
    <dgm:pt modelId="{69A5EB17-F0E7-43DA-9BC2-31C61D5BE060}" type="pres">
      <dgm:prSet presAssocID="{02ED730B-A450-4690-912F-2F1D06F5B29C}" presName="negativeSpace" presStyleCnt="0"/>
      <dgm:spPr/>
    </dgm:pt>
    <dgm:pt modelId="{6FD0754F-891D-475C-91E8-2F8AD4B2E579}" type="pres">
      <dgm:prSet presAssocID="{02ED730B-A450-4690-912F-2F1D06F5B29C}" presName="childText" presStyleLbl="conFgAcc1" presStyleIdx="1" presStyleCnt="4">
        <dgm:presLayoutVars>
          <dgm:bulletEnabled val="1"/>
        </dgm:presLayoutVars>
      </dgm:prSet>
      <dgm:spPr/>
    </dgm:pt>
    <dgm:pt modelId="{9715100F-C984-471E-AD99-DC37D6557FDB}" type="pres">
      <dgm:prSet presAssocID="{AD407564-F193-4B13-BD7D-E1EFFD4192CD}" presName="spaceBetweenRectangles" presStyleCnt="0"/>
      <dgm:spPr/>
    </dgm:pt>
    <dgm:pt modelId="{7783D762-5C4D-4C52-ACF8-7730C7961C32}" type="pres">
      <dgm:prSet presAssocID="{A2100161-E0DD-44F9-8E97-228924888600}" presName="parentLin" presStyleCnt="0"/>
      <dgm:spPr/>
    </dgm:pt>
    <dgm:pt modelId="{46DB8332-BBEC-4A85-8708-3F95F0E69824}" type="pres">
      <dgm:prSet presAssocID="{A2100161-E0DD-44F9-8E97-228924888600}" presName="parentLeftMargin" presStyleLbl="node1" presStyleIdx="1" presStyleCnt="4"/>
      <dgm:spPr/>
      <dgm:t>
        <a:bodyPr/>
        <a:lstStyle/>
        <a:p>
          <a:endParaRPr lang="fr-FR"/>
        </a:p>
      </dgm:t>
    </dgm:pt>
    <dgm:pt modelId="{A118DA05-77E6-4E8F-B982-C7A365AB13AC}" type="pres">
      <dgm:prSet presAssocID="{A2100161-E0DD-44F9-8E97-228924888600}" presName="parentText" presStyleLbl="node1" presStyleIdx="2" presStyleCnt="4">
        <dgm:presLayoutVars>
          <dgm:chMax val="0"/>
          <dgm:bulletEnabled val="1"/>
        </dgm:presLayoutVars>
      </dgm:prSet>
      <dgm:spPr/>
      <dgm:t>
        <a:bodyPr/>
        <a:lstStyle/>
        <a:p>
          <a:endParaRPr lang="fr-FR"/>
        </a:p>
      </dgm:t>
    </dgm:pt>
    <dgm:pt modelId="{E8436D41-1C69-4B39-9355-649B47BAB9EF}" type="pres">
      <dgm:prSet presAssocID="{A2100161-E0DD-44F9-8E97-228924888600}" presName="negativeSpace" presStyleCnt="0"/>
      <dgm:spPr/>
    </dgm:pt>
    <dgm:pt modelId="{744E435C-3C0F-488B-99FC-6FFC456248BE}" type="pres">
      <dgm:prSet presAssocID="{A2100161-E0DD-44F9-8E97-228924888600}" presName="childText" presStyleLbl="conFgAcc1" presStyleIdx="2" presStyleCnt="4">
        <dgm:presLayoutVars>
          <dgm:bulletEnabled val="1"/>
        </dgm:presLayoutVars>
      </dgm:prSet>
      <dgm:spPr/>
    </dgm:pt>
    <dgm:pt modelId="{157AC238-C6EB-4D2D-B5CB-9FFBA18A69E9}" type="pres">
      <dgm:prSet presAssocID="{68878C1C-F457-4262-A486-830810BDA530}" presName="spaceBetweenRectangles" presStyleCnt="0"/>
      <dgm:spPr/>
    </dgm:pt>
    <dgm:pt modelId="{E727C383-073C-4F81-991A-FAA2EB00C117}" type="pres">
      <dgm:prSet presAssocID="{777A96F4-88CD-4C4C-B677-E7667E1D09B3}" presName="parentLin" presStyleCnt="0"/>
      <dgm:spPr/>
    </dgm:pt>
    <dgm:pt modelId="{84AFA70D-0684-4BFC-9B7D-B2F851AB9C8C}" type="pres">
      <dgm:prSet presAssocID="{777A96F4-88CD-4C4C-B677-E7667E1D09B3}" presName="parentLeftMargin" presStyleLbl="node1" presStyleIdx="2" presStyleCnt="4"/>
      <dgm:spPr/>
      <dgm:t>
        <a:bodyPr/>
        <a:lstStyle/>
        <a:p>
          <a:endParaRPr lang="fr-FR"/>
        </a:p>
      </dgm:t>
    </dgm:pt>
    <dgm:pt modelId="{D3E8552F-D51C-430D-BFA5-956F34B5EBC9}" type="pres">
      <dgm:prSet presAssocID="{777A96F4-88CD-4C4C-B677-E7667E1D09B3}" presName="parentText" presStyleLbl="node1" presStyleIdx="3" presStyleCnt="4">
        <dgm:presLayoutVars>
          <dgm:chMax val="0"/>
          <dgm:bulletEnabled val="1"/>
        </dgm:presLayoutVars>
      </dgm:prSet>
      <dgm:spPr/>
      <dgm:t>
        <a:bodyPr/>
        <a:lstStyle/>
        <a:p>
          <a:endParaRPr lang="fr-FR"/>
        </a:p>
      </dgm:t>
    </dgm:pt>
    <dgm:pt modelId="{FEE73EAF-81CD-4A17-8342-DEEA147F10AB}" type="pres">
      <dgm:prSet presAssocID="{777A96F4-88CD-4C4C-B677-E7667E1D09B3}" presName="negativeSpace" presStyleCnt="0"/>
      <dgm:spPr/>
    </dgm:pt>
    <dgm:pt modelId="{380C7194-BD45-49CD-81CF-552F1A97C1C8}" type="pres">
      <dgm:prSet presAssocID="{777A96F4-88CD-4C4C-B677-E7667E1D09B3}" presName="childText" presStyleLbl="conFgAcc1" presStyleIdx="3" presStyleCnt="4">
        <dgm:presLayoutVars>
          <dgm:bulletEnabled val="1"/>
        </dgm:presLayoutVars>
      </dgm:prSet>
      <dgm:spPr/>
    </dgm:pt>
  </dgm:ptLst>
  <dgm:cxnLst>
    <dgm:cxn modelId="{D871E36D-A185-4A9B-9DF3-E97D1A47520F}" srcId="{3E737FFC-10C8-45A3-ACF4-62F5ACFA0B48}" destId="{02ED730B-A450-4690-912F-2F1D06F5B29C}" srcOrd="1" destOrd="0" parTransId="{FDB1F194-484B-4BE5-99EE-76DEA34280B5}" sibTransId="{AD407564-F193-4B13-BD7D-E1EFFD4192CD}"/>
    <dgm:cxn modelId="{AAC815BA-C1A7-44F8-B412-A4713668D580}" type="presOf" srcId="{777A96F4-88CD-4C4C-B677-E7667E1D09B3}" destId="{84AFA70D-0684-4BFC-9B7D-B2F851AB9C8C}" srcOrd="0" destOrd="0" presId="urn:microsoft.com/office/officeart/2005/8/layout/list1"/>
    <dgm:cxn modelId="{01053F07-66F7-424B-AE30-3DE28650ED15}" srcId="{3E737FFC-10C8-45A3-ACF4-62F5ACFA0B48}" destId="{A2100161-E0DD-44F9-8E97-228924888600}" srcOrd="2" destOrd="0" parTransId="{7798E089-AF7D-463B-A17B-11D4994898CA}" sibTransId="{68878C1C-F457-4262-A486-830810BDA530}"/>
    <dgm:cxn modelId="{7DABFCDB-4B50-4DEA-91DA-B67F9A77CACA}" type="presOf" srcId="{A2100161-E0DD-44F9-8E97-228924888600}" destId="{46DB8332-BBEC-4A85-8708-3F95F0E69824}" srcOrd="0" destOrd="0" presId="urn:microsoft.com/office/officeart/2005/8/layout/list1"/>
    <dgm:cxn modelId="{4172FF8C-3DFE-4242-A1A1-CC8F8EE099D0}" type="presOf" srcId="{3E737FFC-10C8-45A3-ACF4-62F5ACFA0B48}" destId="{27DB1CB6-C511-4CCB-B32F-AA00B25D7728}" srcOrd="0" destOrd="0" presId="urn:microsoft.com/office/officeart/2005/8/layout/list1"/>
    <dgm:cxn modelId="{0374C460-B71C-456C-9FA1-3EC9610BF3B1}" srcId="{3E737FFC-10C8-45A3-ACF4-62F5ACFA0B48}" destId="{777A96F4-88CD-4C4C-B677-E7667E1D09B3}" srcOrd="3" destOrd="0" parTransId="{FA5D56EA-E779-49C0-BA44-2C6E285FCEDC}" sibTransId="{5B8D7C5E-25E1-479F-942C-BACF96B039DD}"/>
    <dgm:cxn modelId="{201393C2-7EF2-4680-B2A3-F6BBE418F294}" type="presOf" srcId="{C0B40CBF-1388-48E9-97BC-A25F926AEE19}" destId="{495AF804-76B9-40F0-A036-429C6E54DF11}" srcOrd="1" destOrd="0" presId="urn:microsoft.com/office/officeart/2005/8/layout/list1"/>
    <dgm:cxn modelId="{AD5ED063-C6AC-4B66-84CD-91F50BDA36D9}" type="presOf" srcId="{02ED730B-A450-4690-912F-2F1D06F5B29C}" destId="{EB88733C-CF23-41ED-B624-2DD5C478E4F8}" srcOrd="0" destOrd="0" presId="urn:microsoft.com/office/officeart/2005/8/layout/list1"/>
    <dgm:cxn modelId="{0ED29D03-B061-4F5C-BCEF-9DBC09E79DA8}" type="presOf" srcId="{02ED730B-A450-4690-912F-2F1D06F5B29C}" destId="{C5F69894-DD31-4F59-B41F-7533E350AE1D}" srcOrd="1" destOrd="0" presId="urn:microsoft.com/office/officeart/2005/8/layout/list1"/>
    <dgm:cxn modelId="{0F73039C-FF8C-401E-8FDD-79B28CB3F2DC}" type="presOf" srcId="{777A96F4-88CD-4C4C-B677-E7667E1D09B3}" destId="{D3E8552F-D51C-430D-BFA5-956F34B5EBC9}" srcOrd="1" destOrd="0" presId="urn:microsoft.com/office/officeart/2005/8/layout/list1"/>
    <dgm:cxn modelId="{915CBF74-CC50-4C13-8FBE-09C5E86926B7}" type="presOf" srcId="{C0B40CBF-1388-48E9-97BC-A25F926AEE19}" destId="{BF0F68DF-2E9C-4A68-913B-557F5BD756BB}" srcOrd="0" destOrd="0" presId="urn:microsoft.com/office/officeart/2005/8/layout/list1"/>
    <dgm:cxn modelId="{69AAA125-3976-4EA1-8B80-08E76FE784E3}" type="presOf" srcId="{A2100161-E0DD-44F9-8E97-228924888600}" destId="{A118DA05-77E6-4E8F-B982-C7A365AB13AC}" srcOrd="1" destOrd="0" presId="urn:microsoft.com/office/officeart/2005/8/layout/list1"/>
    <dgm:cxn modelId="{88426E17-92B5-4E8D-8F66-B4680A25053E}" srcId="{3E737FFC-10C8-45A3-ACF4-62F5ACFA0B48}" destId="{C0B40CBF-1388-48E9-97BC-A25F926AEE19}" srcOrd="0" destOrd="0" parTransId="{A7DA1E4B-BBF7-4065-908B-B6374C5A0AD6}" sibTransId="{4396F1BE-D268-405F-A2D5-415D664F627A}"/>
    <dgm:cxn modelId="{60B9B8E1-785E-4428-AB69-CB9FCD4AE859}" type="presParOf" srcId="{27DB1CB6-C511-4CCB-B32F-AA00B25D7728}" destId="{88341F04-BCAB-423F-8520-BDBF402542F8}" srcOrd="0" destOrd="0" presId="urn:microsoft.com/office/officeart/2005/8/layout/list1"/>
    <dgm:cxn modelId="{86DD7154-44B9-4FD7-A5E3-341CC32DD6B1}" type="presParOf" srcId="{88341F04-BCAB-423F-8520-BDBF402542F8}" destId="{BF0F68DF-2E9C-4A68-913B-557F5BD756BB}" srcOrd="0" destOrd="0" presId="urn:microsoft.com/office/officeart/2005/8/layout/list1"/>
    <dgm:cxn modelId="{A4DF5C9F-EF4D-45BB-AB7B-282FA3909944}" type="presParOf" srcId="{88341F04-BCAB-423F-8520-BDBF402542F8}" destId="{495AF804-76B9-40F0-A036-429C6E54DF11}" srcOrd="1" destOrd="0" presId="urn:microsoft.com/office/officeart/2005/8/layout/list1"/>
    <dgm:cxn modelId="{9576DB55-3E91-4683-A2A4-B9A14DB381D7}" type="presParOf" srcId="{27DB1CB6-C511-4CCB-B32F-AA00B25D7728}" destId="{5277C73F-E5E2-4D73-A1E1-4FB9B6A4465E}" srcOrd="1" destOrd="0" presId="urn:microsoft.com/office/officeart/2005/8/layout/list1"/>
    <dgm:cxn modelId="{A57C2020-F3DF-4713-8810-5C15748091EA}" type="presParOf" srcId="{27DB1CB6-C511-4CCB-B32F-AA00B25D7728}" destId="{19430F97-007B-4B49-B1A9-1D4169C73911}" srcOrd="2" destOrd="0" presId="urn:microsoft.com/office/officeart/2005/8/layout/list1"/>
    <dgm:cxn modelId="{5989E879-E5EE-419E-8C8D-6E6399375455}" type="presParOf" srcId="{27DB1CB6-C511-4CCB-B32F-AA00B25D7728}" destId="{157B69BE-E51F-4CCA-9A26-B82BD298B90E}" srcOrd="3" destOrd="0" presId="urn:microsoft.com/office/officeart/2005/8/layout/list1"/>
    <dgm:cxn modelId="{78027853-1DCF-4DBF-9F0D-3293779B393A}" type="presParOf" srcId="{27DB1CB6-C511-4CCB-B32F-AA00B25D7728}" destId="{88F88EF0-8933-49B0-A002-BA76410737CC}" srcOrd="4" destOrd="0" presId="urn:microsoft.com/office/officeart/2005/8/layout/list1"/>
    <dgm:cxn modelId="{0B830E6B-216E-4B1B-85F7-DC3FAAA16682}" type="presParOf" srcId="{88F88EF0-8933-49B0-A002-BA76410737CC}" destId="{EB88733C-CF23-41ED-B624-2DD5C478E4F8}" srcOrd="0" destOrd="0" presId="urn:microsoft.com/office/officeart/2005/8/layout/list1"/>
    <dgm:cxn modelId="{BE150C18-1C36-4FD2-B1F8-31F94A2B0386}" type="presParOf" srcId="{88F88EF0-8933-49B0-A002-BA76410737CC}" destId="{C5F69894-DD31-4F59-B41F-7533E350AE1D}" srcOrd="1" destOrd="0" presId="urn:microsoft.com/office/officeart/2005/8/layout/list1"/>
    <dgm:cxn modelId="{00ECEF8F-6411-4AD4-99AF-950383F2C414}" type="presParOf" srcId="{27DB1CB6-C511-4CCB-B32F-AA00B25D7728}" destId="{69A5EB17-F0E7-43DA-9BC2-31C61D5BE060}" srcOrd="5" destOrd="0" presId="urn:microsoft.com/office/officeart/2005/8/layout/list1"/>
    <dgm:cxn modelId="{AE369D41-707C-4EB1-9F2C-0DDE458B1B1F}" type="presParOf" srcId="{27DB1CB6-C511-4CCB-B32F-AA00B25D7728}" destId="{6FD0754F-891D-475C-91E8-2F8AD4B2E579}" srcOrd="6" destOrd="0" presId="urn:microsoft.com/office/officeart/2005/8/layout/list1"/>
    <dgm:cxn modelId="{69152EAF-C3E9-4FF3-9BED-4BED82AA4620}" type="presParOf" srcId="{27DB1CB6-C511-4CCB-B32F-AA00B25D7728}" destId="{9715100F-C984-471E-AD99-DC37D6557FDB}" srcOrd="7" destOrd="0" presId="urn:microsoft.com/office/officeart/2005/8/layout/list1"/>
    <dgm:cxn modelId="{E845A06D-75C5-42FE-8DB9-FC9F2EC0882A}" type="presParOf" srcId="{27DB1CB6-C511-4CCB-B32F-AA00B25D7728}" destId="{7783D762-5C4D-4C52-ACF8-7730C7961C32}" srcOrd="8" destOrd="0" presId="urn:microsoft.com/office/officeart/2005/8/layout/list1"/>
    <dgm:cxn modelId="{4CDDDDAF-6634-408D-9EED-08F3A9296832}" type="presParOf" srcId="{7783D762-5C4D-4C52-ACF8-7730C7961C32}" destId="{46DB8332-BBEC-4A85-8708-3F95F0E69824}" srcOrd="0" destOrd="0" presId="urn:microsoft.com/office/officeart/2005/8/layout/list1"/>
    <dgm:cxn modelId="{7161681F-844B-45C2-AFEB-3F6CA516DAD0}" type="presParOf" srcId="{7783D762-5C4D-4C52-ACF8-7730C7961C32}" destId="{A118DA05-77E6-4E8F-B982-C7A365AB13AC}" srcOrd="1" destOrd="0" presId="urn:microsoft.com/office/officeart/2005/8/layout/list1"/>
    <dgm:cxn modelId="{3C16A134-E447-4B75-982E-7D6233D1A7EB}" type="presParOf" srcId="{27DB1CB6-C511-4CCB-B32F-AA00B25D7728}" destId="{E8436D41-1C69-4B39-9355-649B47BAB9EF}" srcOrd="9" destOrd="0" presId="urn:microsoft.com/office/officeart/2005/8/layout/list1"/>
    <dgm:cxn modelId="{8B1D64A5-005E-43EE-BD1A-B1DFC4F9DD05}" type="presParOf" srcId="{27DB1CB6-C511-4CCB-B32F-AA00B25D7728}" destId="{744E435C-3C0F-488B-99FC-6FFC456248BE}" srcOrd="10" destOrd="0" presId="urn:microsoft.com/office/officeart/2005/8/layout/list1"/>
    <dgm:cxn modelId="{B30ACFBC-8827-4D67-8871-BAFC18C6E397}" type="presParOf" srcId="{27DB1CB6-C511-4CCB-B32F-AA00B25D7728}" destId="{157AC238-C6EB-4D2D-B5CB-9FFBA18A69E9}" srcOrd="11" destOrd="0" presId="urn:microsoft.com/office/officeart/2005/8/layout/list1"/>
    <dgm:cxn modelId="{31D3BF50-188E-46AE-B29D-D07C6682BC3B}" type="presParOf" srcId="{27DB1CB6-C511-4CCB-B32F-AA00B25D7728}" destId="{E727C383-073C-4F81-991A-FAA2EB00C117}" srcOrd="12" destOrd="0" presId="urn:microsoft.com/office/officeart/2005/8/layout/list1"/>
    <dgm:cxn modelId="{3A13D13E-B809-43D6-809D-A00ACB58405B}" type="presParOf" srcId="{E727C383-073C-4F81-991A-FAA2EB00C117}" destId="{84AFA70D-0684-4BFC-9B7D-B2F851AB9C8C}" srcOrd="0" destOrd="0" presId="urn:microsoft.com/office/officeart/2005/8/layout/list1"/>
    <dgm:cxn modelId="{C6D73638-2671-4AEA-A212-0AF7A5DBBED9}" type="presParOf" srcId="{E727C383-073C-4F81-991A-FAA2EB00C117}" destId="{D3E8552F-D51C-430D-BFA5-956F34B5EBC9}" srcOrd="1" destOrd="0" presId="urn:microsoft.com/office/officeart/2005/8/layout/list1"/>
    <dgm:cxn modelId="{95B1DE3D-C923-4F59-BD18-4BA31F270E4C}" type="presParOf" srcId="{27DB1CB6-C511-4CCB-B32F-AA00B25D7728}" destId="{FEE73EAF-81CD-4A17-8342-DEEA147F10AB}" srcOrd="13" destOrd="0" presId="urn:microsoft.com/office/officeart/2005/8/layout/list1"/>
    <dgm:cxn modelId="{69E805CA-4B75-4DAA-B7D3-772D5B1BE249}" type="presParOf" srcId="{27DB1CB6-C511-4CCB-B32F-AA00B25D7728}" destId="{380C7194-BD45-49CD-81CF-552F1A97C1C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737FFC-10C8-45A3-ACF4-62F5ACFA0B48}"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fr-FR"/>
        </a:p>
      </dgm:t>
    </dgm:pt>
    <dgm:pt modelId="{C0B40CBF-1388-48E9-97BC-A25F926AEE19}">
      <dgm:prSet custT="1"/>
      <dgm:spPr/>
      <dgm:t>
        <a:bodyPr/>
        <a:lstStyle/>
        <a:p>
          <a:pPr rtl="0"/>
          <a:r>
            <a:rPr lang="fr-FR" sz="1200" smtClean="0"/>
            <a:t>La création d’un document d’inventaire</a:t>
          </a:r>
          <a:endParaRPr lang="fr-FR" sz="1200" dirty="0"/>
        </a:p>
      </dgm:t>
    </dgm:pt>
    <dgm:pt modelId="{A7DA1E4B-BBF7-4065-908B-B6374C5A0AD6}" type="parTrans" cxnId="{88426E17-92B5-4E8D-8F66-B4680A25053E}">
      <dgm:prSet/>
      <dgm:spPr/>
      <dgm:t>
        <a:bodyPr/>
        <a:lstStyle/>
        <a:p>
          <a:endParaRPr lang="fr-FR" sz="3200">
            <a:solidFill>
              <a:schemeClr val="bg1"/>
            </a:solidFill>
          </a:endParaRPr>
        </a:p>
      </dgm:t>
    </dgm:pt>
    <dgm:pt modelId="{4396F1BE-D268-405F-A2D5-415D664F627A}" type="sibTrans" cxnId="{88426E17-92B5-4E8D-8F66-B4680A25053E}">
      <dgm:prSet/>
      <dgm:spPr/>
      <dgm:t>
        <a:bodyPr/>
        <a:lstStyle/>
        <a:p>
          <a:endParaRPr lang="fr-FR" sz="3200">
            <a:solidFill>
              <a:schemeClr val="bg1"/>
            </a:solidFill>
          </a:endParaRPr>
        </a:p>
      </dgm:t>
    </dgm:pt>
    <dgm:pt modelId="{02ED730B-A450-4690-912F-2F1D06F5B29C}">
      <dgm:prSet custT="1"/>
      <dgm:spPr/>
      <dgm:t>
        <a:bodyPr/>
        <a:lstStyle/>
        <a:p>
          <a:pPr rtl="0"/>
          <a:r>
            <a:rPr lang="fr-FR" sz="1200" smtClean="0"/>
            <a:t>Les options de valorisation des écarts</a:t>
          </a:r>
          <a:endParaRPr lang="fr-FR" sz="1200" dirty="0"/>
        </a:p>
      </dgm:t>
    </dgm:pt>
    <dgm:pt modelId="{FDB1F194-484B-4BE5-99EE-76DEA34280B5}" type="parTrans" cxnId="{D871E36D-A185-4A9B-9DF3-E97D1A47520F}">
      <dgm:prSet/>
      <dgm:spPr/>
      <dgm:t>
        <a:bodyPr/>
        <a:lstStyle/>
        <a:p>
          <a:endParaRPr lang="fr-FR" sz="3200">
            <a:solidFill>
              <a:schemeClr val="bg1"/>
            </a:solidFill>
          </a:endParaRPr>
        </a:p>
      </dgm:t>
    </dgm:pt>
    <dgm:pt modelId="{AD407564-F193-4B13-BD7D-E1EFFD4192CD}" type="sibTrans" cxnId="{D871E36D-A185-4A9B-9DF3-E97D1A47520F}">
      <dgm:prSet/>
      <dgm:spPr/>
      <dgm:t>
        <a:bodyPr/>
        <a:lstStyle/>
        <a:p>
          <a:endParaRPr lang="fr-FR" sz="3200">
            <a:solidFill>
              <a:schemeClr val="bg1"/>
            </a:solidFill>
          </a:endParaRPr>
        </a:p>
      </dgm:t>
    </dgm:pt>
    <dgm:pt modelId="{A2100161-E0DD-44F9-8E97-228924888600}">
      <dgm:prSet custT="1"/>
      <dgm:spPr/>
      <dgm:t>
        <a:bodyPr/>
        <a:lstStyle/>
        <a:p>
          <a:pPr rtl="0"/>
          <a:r>
            <a:rPr lang="fr-FR" sz="1200" dirty="0" smtClean="0"/>
            <a:t>L’attribution de la responsabilité des écarts</a:t>
          </a:r>
          <a:endParaRPr lang="fr-FR" sz="1200" dirty="0"/>
        </a:p>
      </dgm:t>
    </dgm:pt>
    <dgm:pt modelId="{7798E089-AF7D-463B-A17B-11D4994898CA}" type="parTrans" cxnId="{01053F07-66F7-424B-AE30-3DE28650ED15}">
      <dgm:prSet/>
      <dgm:spPr/>
      <dgm:t>
        <a:bodyPr/>
        <a:lstStyle/>
        <a:p>
          <a:endParaRPr lang="fr-FR" sz="3200">
            <a:solidFill>
              <a:schemeClr val="bg1"/>
            </a:solidFill>
          </a:endParaRPr>
        </a:p>
      </dgm:t>
    </dgm:pt>
    <dgm:pt modelId="{68878C1C-F457-4262-A486-830810BDA530}" type="sibTrans" cxnId="{01053F07-66F7-424B-AE30-3DE28650ED15}">
      <dgm:prSet/>
      <dgm:spPr/>
      <dgm:t>
        <a:bodyPr/>
        <a:lstStyle/>
        <a:p>
          <a:endParaRPr lang="fr-FR" sz="3200">
            <a:solidFill>
              <a:schemeClr val="bg1"/>
            </a:solidFill>
          </a:endParaRPr>
        </a:p>
      </dgm:t>
    </dgm:pt>
    <dgm:pt modelId="{27DB1CB6-C511-4CCB-B32F-AA00B25D7728}" type="pres">
      <dgm:prSet presAssocID="{3E737FFC-10C8-45A3-ACF4-62F5ACFA0B48}" presName="linear" presStyleCnt="0">
        <dgm:presLayoutVars>
          <dgm:dir/>
          <dgm:animLvl val="lvl"/>
          <dgm:resizeHandles val="exact"/>
        </dgm:presLayoutVars>
      </dgm:prSet>
      <dgm:spPr/>
      <dgm:t>
        <a:bodyPr/>
        <a:lstStyle/>
        <a:p>
          <a:endParaRPr lang="fr-FR"/>
        </a:p>
      </dgm:t>
    </dgm:pt>
    <dgm:pt modelId="{88341F04-BCAB-423F-8520-BDBF402542F8}" type="pres">
      <dgm:prSet presAssocID="{C0B40CBF-1388-48E9-97BC-A25F926AEE19}" presName="parentLin" presStyleCnt="0"/>
      <dgm:spPr/>
    </dgm:pt>
    <dgm:pt modelId="{BF0F68DF-2E9C-4A68-913B-557F5BD756BB}" type="pres">
      <dgm:prSet presAssocID="{C0B40CBF-1388-48E9-97BC-A25F926AEE19}" presName="parentLeftMargin" presStyleLbl="node1" presStyleIdx="0" presStyleCnt="3"/>
      <dgm:spPr/>
      <dgm:t>
        <a:bodyPr/>
        <a:lstStyle/>
        <a:p>
          <a:endParaRPr lang="fr-FR"/>
        </a:p>
      </dgm:t>
    </dgm:pt>
    <dgm:pt modelId="{495AF804-76B9-40F0-A036-429C6E54DF11}" type="pres">
      <dgm:prSet presAssocID="{C0B40CBF-1388-48E9-97BC-A25F926AEE19}" presName="parentText" presStyleLbl="node1" presStyleIdx="0" presStyleCnt="3">
        <dgm:presLayoutVars>
          <dgm:chMax val="0"/>
          <dgm:bulletEnabled val="1"/>
        </dgm:presLayoutVars>
      </dgm:prSet>
      <dgm:spPr/>
      <dgm:t>
        <a:bodyPr/>
        <a:lstStyle/>
        <a:p>
          <a:endParaRPr lang="fr-FR"/>
        </a:p>
      </dgm:t>
    </dgm:pt>
    <dgm:pt modelId="{5277C73F-E5E2-4D73-A1E1-4FB9B6A4465E}" type="pres">
      <dgm:prSet presAssocID="{C0B40CBF-1388-48E9-97BC-A25F926AEE19}" presName="negativeSpace" presStyleCnt="0"/>
      <dgm:spPr/>
    </dgm:pt>
    <dgm:pt modelId="{19430F97-007B-4B49-B1A9-1D4169C73911}" type="pres">
      <dgm:prSet presAssocID="{C0B40CBF-1388-48E9-97BC-A25F926AEE19}" presName="childText" presStyleLbl="conFgAcc1" presStyleIdx="0" presStyleCnt="3">
        <dgm:presLayoutVars>
          <dgm:bulletEnabled val="1"/>
        </dgm:presLayoutVars>
      </dgm:prSet>
      <dgm:spPr/>
    </dgm:pt>
    <dgm:pt modelId="{157B69BE-E51F-4CCA-9A26-B82BD298B90E}" type="pres">
      <dgm:prSet presAssocID="{4396F1BE-D268-405F-A2D5-415D664F627A}" presName="spaceBetweenRectangles" presStyleCnt="0"/>
      <dgm:spPr/>
    </dgm:pt>
    <dgm:pt modelId="{88F88EF0-8933-49B0-A002-BA76410737CC}" type="pres">
      <dgm:prSet presAssocID="{02ED730B-A450-4690-912F-2F1D06F5B29C}" presName="parentLin" presStyleCnt="0"/>
      <dgm:spPr/>
    </dgm:pt>
    <dgm:pt modelId="{EB88733C-CF23-41ED-B624-2DD5C478E4F8}" type="pres">
      <dgm:prSet presAssocID="{02ED730B-A450-4690-912F-2F1D06F5B29C}" presName="parentLeftMargin" presStyleLbl="node1" presStyleIdx="0" presStyleCnt="3"/>
      <dgm:spPr/>
      <dgm:t>
        <a:bodyPr/>
        <a:lstStyle/>
        <a:p>
          <a:endParaRPr lang="fr-FR"/>
        </a:p>
      </dgm:t>
    </dgm:pt>
    <dgm:pt modelId="{C5F69894-DD31-4F59-B41F-7533E350AE1D}" type="pres">
      <dgm:prSet presAssocID="{02ED730B-A450-4690-912F-2F1D06F5B29C}" presName="parentText" presStyleLbl="node1" presStyleIdx="1" presStyleCnt="3">
        <dgm:presLayoutVars>
          <dgm:chMax val="0"/>
          <dgm:bulletEnabled val="1"/>
        </dgm:presLayoutVars>
      </dgm:prSet>
      <dgm:spPr/>
      <dgm:t>
        <a:bodyPr/>
        <a:lstStyle/>
        <a:p>
          <a:endParaRPr lang="fr-FR"/>
        </a:p>
      </dgm:t>
    </dgm:pt>
    <dgm:pt modelId="{69A5EB17-F0E7-43DA-9BC2-31C61D5BE060}" type="pres">
      <dgm:prSet presAssocID="{02ED730B-A450-4690-912F-2F1D06F5B29C}" presName="negativeSpace" presStyleCnt="0"/>
      <dgm:spPr/>
    </dgm:pt>
    <dgm:pt modelId="{6FD0754F-891D-475C-91E8-2F8AD4B2E579}" type="pres">
      <dgm:prSet presAssocID="{02ED730B-A450-4690-912F-2F1D06F5B29C}" presName="childText" presStyleLbl="conFgAcc1" presStyleIdx="1" presStyleCnt="3">
        <dgm:presLayoutVars>
          <dgm:bulletEnabled val="1"/>
        </dgm:presLayoutVars>
      </dgm:prSet>
      <dgm:spPr/>
    </dgm:pt>
    <dgm:pt modelId="{9715100F-C984-471E-AD99-DC37D6557FDB}" type="pres">
      <dgm:prSet presAssocID="{AD407564-F193-4B13-BD7D-E1EFFD4192CD}" presName="spaceBetweenRectangles" presStyleCnt="0"/>
      <dgm:spPr/>
    </dgm:pt>
    <dgm:pt modelId="{7783D762-5C4D-4C52-ACF8-7730C7961C32}" type="pres">
      <dgm:prSet presAssocID="{A2100161-E0DD-44F9-8E97-228924888600}" presName="parentLin" presStyleCnt="0"/>
      <dgm:spPr/>
    </dgm:pt>
    <dgm:pt modelId="{46DB8332-BBEC-4A85-8708-3F95F0E69824}" type="pres">
      <dgm:prSet presAssocID="{A2100161-E0DD-44F9-8E97-228924888600}" presName="parentLeftMargin" presStyleLbl="node1" presStyleIdx="1" presStyleCnt="3"/>
      <dgm:spPr/>
      <dgm:t>
        <a:bodyPr/>
        <a:lstStyle/>
        <a:p>
          <a:endParaRPr lang="fr-FR"/>
        </a:p>
      </dgm:t>
    </dgm:pt>
    <dgm:pt modelId="{A118DA05-77E6-4E8F-B982-C7A365AB13AC}" type="pres">
      <dgm:prSet presAssocID="{A2100161-E0DD-44F9-8E97-228924888600}" presName="parentText" presStyleLbl="node1" presStyleIdx="2" presStyleCnt="3">
        <dgm:presLayoutVars>
          <dgm:chMax val="0"/>
          <dgm:bulletEnabled val="1"/>
        </dgm:presLayoutVars>
      </dgm:prSet>
      <dgm:spPr/>
      <dgm:t>
        <a:bodyPr/>
        <a:lstStyle/>
        <a:p>
          <a:endParaRPr lang="fr-FR"/>
        </a:p>
      </dgm:t>
    </dgm:pt>
    <dgm:pt modelId="{E8436D41-1C69-4B39-9355-649B47BAB9EF}" type="pres">
      <dgm:prSet presAssocID="{A2100161-E0DD-44F9-8E97-228924888600}" presName="negativeSpace" presStyleCnt="0"/>
      <dgm:spPr/>
    </dgm:pt>
    <dgm:pt modelId="{744E435C-3C0F-488B-99FC-6FFC456248BE}" type="pres">
      <dgm:prSet presAssocID="{A2100161-E0DD-44F9-8E97-228924888600}" presName="childText" presStyleLbl="conFgAcc1" presStyleIdx="2" presStyleCnt="3">
        <dgm:presLayoutVars>
          <dgm:bulletEnabled val="1"/>
        </dgm:presLayoutVars>
      </dgm:prSet>
      <dgm:spPr/>
    </dgm:pt>
  </dgm:ptLst>
  <dgm:cxnLst>
    <dgm:cxn modelId="{88426E17-92B5-4E8D-8F66-B4680A25053E}" srcId="{3E737FFC-10C8-45A3-ACF4-62F5ACFA0B48}" destId="{C0B40CBF-1388-48E9-97BC-A25F926AEE19}" srcOrd="0" destOrd="0" parTransId="{A7DA1E4B-BBF7-4065-908B-B6374C5A0AD6}" sibTransId="{4396F1BE-D268-405F-A2D5-415D664F627A}"/>
    <dgm:cxn modelId="{D871E36D-A185-4A9B-9DF3-E97D1A47520F}" srcId="{3E737FFC-10C8-45A3-ACF4-62F5ACFA0B48}" destId="{02ED730B-A450-4690-912F-2F1D06F5B29C}" srcOrd="1" destOrd="0" parTransId="{FDB1F194-484B-4BE5-99EE-76DEA34280B5}" sibTransId="{AD407564-F193-4B13-BD7D-E1EFFD4192CD}"/>
    <dgm:cxn modelId="{076D74FD-CA29-45D9-B111-D6A6397089DE}" type="presOf" srcId="{02ED730B-A450-4690-912F-2F1D06F5B29C}" destId="{C5F69894-DD31-4F59-B41F-7533E350AE1D}" srcOrd="1" destOrd="0" presId="urn:microsoft.com/office/officeart/2005/8/layout/list1"/>
    <dgm:cxn modelId="{2FAEBF22-0A18-4065-A1C2-CEA0F201197D}" type="presOf" srcId="{3E737FFC-10C8-45A3-ACF4-62F5ACFA0B48}" destId="{27DB1CB6-C511-4CCB-B32F-AA00B25D7728}" srcOrd="0" destOrd="0" presId="urn:microsoft.com/office/officeart/2005/8/layout/list1"/>
    <dgm:cxn modelId="{3C2AFB8E-54B3-41EF-8E1F-E1EC12ABF017}" type="presOf" srcId="{02ED730B-A450-4690-912F-2F1D06F5B29C}" destId="{EB88733C-CF23-41ED-B624-2DD5C478E4F8}" srcOrd="0" destOrd="0" presId="urn:microsoft.com/office/officeart/2005/8/layout/list1"/>
    <dgm:cxn modelId="{580E7EBD-D487-4F0C-A461-86FFB7E23769}" type="presOf" srcId="{A2100161-E0DD-44F9-8E97-228924888600}" destId="{46DB8332-BBEC-4A85-8708-3F95F0E69824}" srcOrd="0" destOrd="0" presId="urn:microsoft.com/office/officeart/2005/8/layout/list1"/>
    <dgm:cxn modelId="{160901F9-4010-4235-BC5B-4E77332CF548}" type="presOf" srcId="{C0B40CBF-1388-48E9-97BC-A25F926AEE19}" destId="{BF0F68DF-2E9C-4A68-913B-557F5BD756BB}" srcOrd="0" destOrd="0" presId="urn:microsoft.com/office/officeart/2005/8/layout/list1"/>
    <dgm:cxn modelId="{01053F07-66F7-424B-AE30-3DE28650ED15}" srcId="{3E737FFC-10C8-45A3-ACF4-62F5ACFA0B48}" destId="{A2100161-E0DD-44F9-8E97-228924888600}" srcOrd="2" destOrd="0" parTransId="{7798E089-AF7D-463B-A17B-11D4994898CA}" sibTransId="{68878C1C-F457-4262-A486-830810BDA530}"/>
    <dgm:cxn modelId="{3CF8CBDD-3F00-4DAF-BD0E-77D3A170DB43}" type="presOf" srcId="{C0B40CBF-1388-48E9-97BC-A25F926AEE19}" destId="{495AF804-76B9-40F0-A036-429C6E54DF11}" srcOrd="1" destOrd="0" presId="urn:microsoft.com/office/officeart/2005/8/layout/list1"/>
    <dgm:cxn modelId="{B26B5FE3-9BD2-47B8-A8B2-0263093E8B12}" type="presOf" srcId="{A2100161-E0DD-44F9-8E97-228924888600}" destId="{A118DA05-77E6-4E8F-B982-C7A365AB13AC}" srcOrd="1" destOrd="0" presId="urn:microsoft.com/office/officeart/2005/8/layout/list1"/>
    <dgm:cxn modelId="{4A797CB5-3789-4D77-BEFD-605F314A4131}" type="presParOf" srcId="{27DB1CB6-C511-4CCB-B32F-AA00B25D7728}" destId="{88341F04-BCAB-423F-8520-BDBF402542F8}" srcOrd="0" destOrd="0" presId="urn:microsoft.com/office/officeart/2005/8/layout/list1"/>
    <dgm:cxn modelId="{B5DD198E-EB1A-42BD-9D6A-6327DBAE59F6}" type="presParOf" srcId="{88341F04-BCAB-423F-8520-BDBF402542F8}" destId="{BF0F68DF-2E9C-4A68-913B-557F5BD756BB}" srcOrd="0" destOrd="0" presId="urn:microsoft.com/office/officeart/2005/8/layout/list1"/>
    <dgm:cxn modelId="{2A565EDD-95B7-48D5-A24D-822928205EB3}" type="presParOf" srcId="{88341F04-BCAB-423F-8520-BDBF402542F8}" destId="{495AF804-76B9-40F0-A036-429C6E54DF11}" srcOrd="1" destOrd="0" presId="urn:microsoft.com/office/officeart/2005/8/layout/list1"/>
    <dgm:cxn modelId="{2574C150-5BDF-47F0-8787-BBBA562301A8}" type="presParOf" srcId="{27DB1CB6-C511-4CCB-B32F-AA00B25D7728}" destId="{5277C73F-E5E2-4D73-A1E1-4FB9B6A4465E}" srcOrd="1" destOrd="0" presId="urn:microsoft.com/office/officeart/2005/8/layout/list1"/>
    <dgm:cxn modelId="{CBABBFFF-3D9E-4437-93B3-8CE06E9B75F8}" type="presParOf" srcId="{27DB1CB6-C511-4CCB-B32F-AA00B25D7728}" destId="{19430F97-007B-4B49-B1A9-1D4169C73911}" srcOrd="2" destOrd="0" presId="urn:microsoft.com/office/officeart/2005/8/layout/list1"/>
    <dgm:cxn modelId="{B66FAE6A-C42E-46F0-BC0F-5B2C444F5CCA}" type="presParOf" srcId="{27DB1CB6-C511-4CCB-B32F-AA00B25D7728}" destId="{157B69BE-E51F-4CCA-9A26-B82BD298B90E}" srcOrd="3" destOrd="0" presId="urn:microsoft.com/office/officeart/2005/8/layout/list1"/>
    <dgm:cxn modelId="{5AA6C3AF-8A51-43EB-AF94-65C1C382309B}" type="presParOf" srcId="{27DB1CB6-C511-4CCB-B32F-AA00B25D7728}" destId="{88F88EF0-8933-49B0-A002-BA76410737CC}" srcOrd="4" destOrd="0" presId="urn:microsoft.com/office/officeart/2005/8/layout/list1"/>
    <dgm:cxn modelId="{15B03A5A-7B61-4F55-905E-7C7E144BA46E}" type="presParOf" srcId="{88F88EF0-8933-49B0-A002-BA76410737CC}" destId="{EB88733C-CF23-41ED-B624-2DD5C478E4F8}" srcOrd="0" destOrd="0" presId="urn:microsoft.com/office/officeart/2005/8/layout/list1"/>
    <dgm:cxn modelId="{8160ACB1-1602-4BC9-A36B-7CE21417B2C4}" type="presParOf" srcId="{88F88EF0-8933-49B0-A002-BA76410737CC}" destId="{C5F69894-DD31-4F59-B41F-7533E350AE1D}" srcOrd="1" destOrd="0" presId="urn:microsoft.com/office/officeart/2005/8/layout/list1"/>
    <dgm:cxn modelId="{1E73A1D9-D7A0-4BE2-9AEA-891F956498F6}" type="presParOf" srcId="{27DB1CB6-C511-4CCB-B32F-AA00B25D7728}" destId="{69A5EB17-F0E7-43DA-9BC2-31C61D5BE060}" srcOrd="5" destOrd="0" presId="urn:microsoft.com/office/officeart/2005/8/layout/list1"/>
    <dgm:cxn modelId="{7DA7298D-0D1F-462D-94DC-87DCF7991C69}" type="presParOf" srcId="{27DB1CB6-C511-4CCB-B32F-AA00B25D7728}" destId="{6FD0754F-891D-475C-91E8-2F8AD4B2E579}" srcOrd="6" destOrd="0" presId="urn:microsoft.com/office/officeart/2005/8/layout/list1"/>
    <dgm:cxn modelId="{7FECE90D-3F72-4E25-B53C-58E0A37DD694}" type="presParOf" srcId="{27DB1CB6-C511-4CCB-B32F-AA00B25D7728}" destId="{9715100F-C984-471E-AD99-DC37D6557FDB}" srcOrd="7" destOrd="0" presId="urn:microsoft.com/office/officeart/2005/8/layout/list1"/>
    <dgm:cxn modelId="{A5448E96-64EA-48EB-BCCF-0F7E94AD30C0}" type="presParOf" srcId="{27DB1CB6-C511-4CCB-B32F-AA00B25D7728}" destId="{7783D762-5C4D-4C52-ACF8-7730C7961C32}" srcOrd="8" destOrd="0" presId="urn:microsoft.com/office/officeart/2005/8/layout/list1"/>
    <dgm:cxn modelId="{4BE6FF1C-CB2F-45E5-BB49-A6316BAA7794}" type="presParOf" srcId="{7783D762-5C4D-4C52-ACF8-7730C7961C32}" destId="{46DB8332-BBEC-4A85-8708-3F95F0E69824}" srcOrd="0" destOrd="0" presId="urn:microsoft.com/office/officeart/2005/8/layout/list1"/>
    <dgm:cxn modelId="{3FCF5FE1-785F-4E2F-AFE7-BFF810795899}" type="presParOf" srcId="{7783D762-5C4D-4C52-ACF8-7730C7961C32}" destId="{A118DA05-77E6-4E8F-B982-C7A365AB13AC}" srcOrd="1" destOrd="0" presId="urn:microsoft.com/office/officeart/2005/8/layout/list1"/>
    <dgm:cxn modelId="{10DDE37A-9C3B-4743-9A44-E58E38A12475}" type="presParOf" srcId="{27DB1CB6-C511-4CCB-B32F-AA00B25D7728}" destId="{E8436D41-1C69-4B39-9355-649B47BAB9EF}" srcOrd="9" destOrd="0" presId="urn:microsoft.com/office/officeart/2005/8/layout/list1"/>
    <dgm:cxn modelId="{319B0C85-637C-44A4-8D41-531A275A42D5}" type="presParOf" srcId="{27DB1CB6-C511-4CCB-B32F-AA00B25D7728}" destId="{744E435C-3C0F-488B-99FC-6FFC456248B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78892D-A4FE-47DE-BEFB-0CBC5F15DAD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fr-FR"/>
        </a:p>
      </dgm:t>
    </dgm:pt>
    <dgm:pt modelId="{51DD2F63-6F6E-41DC-BCF0-E730393939F7}">
      <dgm:prSet phldrT="[Texte]"/>
      <dgm:spPr/>
      <dgm:t>
        <a:bodyPr/>
        <a:lstStyle/>
        <a:p>
          <a:r>
            <a:rPr lang="fr-FR" dirty="0" smtClean="0">
              <a:solidFill>
                <a:srgbClr val="0070C0"/>
              </a:solidFill>
            </a:rPr>
            <a:t>Montant de valorisation des Matières première</a:t>
          </a:r>
          <a:endParaRPr lang="fr-FR" dirty="0">
            <a:solidFill>
              <a:srgbClr val="0070C0"/>
            </a:solidFill>
          </a:endParaRPr>
        </a:p>
      </dgm:t>
    </dgm:pt>
    <dgm:pt modelId="{D8C73E9E-A95D-4323-8B89-F5DA59E57E9E}" type="parTrans" cxnId="{48785A15-14BC-4BF4-B91D-472321D2C1AC}">
      <dgm:prSet/>
      <dgm:spPr/>
      <dgm:t>
        <a:bodyPr/>
        <a:lstStyle/>
        <a:p>
          <a:endParaRPr lang="fr-FR">
            <a:solidFill>
              <a:srgbClr val="0070C0"/>
            </a:solidFill>
          </a:endParaRPr>
        </a:p>
      </dgm:t>
    </dgm:pt>
    <dgm:pt modelId="{6FAA648E-1ECA-451D-A27F-50FA60AED8C4}" type="sibTrans" cxnId="{48785A15-14BC-4BF4-B91D-472321D2C1AC}">
      <dgm:prSet/>
      <dgm:spPr/>
      <dgm:t>
        <a:bodyPr/>
        <a:lstStyle/>
        <a:p>
          <a:endParaRPr lang="fr-FR">
            <a:solidFill>
              <a:srgbClr val="0070C0"/>
            </a:solidFill>
          </a:endParaRPr>
        </a:p>
      </dgm:t>
    </dgm:pt>
    <dgm:pt modelId="{2DFF703C-7429-486B-BFC7-F667264CDBC5}">
      <dgm:prSet phldrT="[Texte]"/>
      <dgm:spPr/>
      <dgm:t>
        <a:bodyPr/>
        <a:lstStyle/>
        <a:p>
          <a:r>
            <a:rPr lang="fr-FR" dirty="0" smtClean="0">
              <a:solidFill>
                <a:srgbClr val="0070C0"/>
              </a:solidFill>
            </a:rPr>
            <a:t>Montant de valorisation des Produits finis</a:t>
          </a:r>
          <a:endParaRPr lang="fr-FR" dirty="0">
            <a:solidFill>
              <a:srgbClr val="0070C0"/>
            </a:solidFill>
          </a:endParaRPr>
        </a:p>
      </dgm:t>
    </dgm:pt>
    <dgm:pt modelId="{6754D4BF-FF29-44F3-9AA8-21DE070AA129}" type="parTrans" cxnId="{0B79E0CA-40BB-416E-A0BA-B36C25CC28BF}">
      <dgm:prSet/>
      <dgm:spPr/>
      <dgm:t>
        <a:bodyPr/>
        <a:lstStyle/>
        <a:p>
          <a:endParaRPr lang="fr-FR">
            <a:solidFill>
              <a:srgbClr val="0070C0"/>
            </a:solidFill>
          </a:endParaRPr>
        </a:p>
      </dgm:t>
    </dgm:pt>
    <dgm:pt modelId="{77C68357-AD71-4960-89DB-9639F9971B39}" type="sibTrans" cxnId="{0B79E0CA-40BB-416E-A0BA-B36C25CC28BF}">
      <dgm:prSet/>
      <dgm:spPr/>
      <dgm:t>
        <a:bodyPr/>
        <a:lstStyle/>
        <a:p>
          <a:endParaRPr lang="fr-FR">
            <a:solidFill>
              <a:srgbClr val="0070C0"/>
            </a:solidFill>
          </a:endParaRPr>
        </a:p>
      </dgm:t>
    </dgm:pt>
    <dgm:pt modelId="{216E557A-A2A6-4223-896E-4C1D4170CE23}">
      <dgm:prSet phldrT="[Texte]"/>
      <dgm:spPr/>
      <dgm:t>
        <a:bodyPr/>
        <a:lstStyle/>
        <a:p>
          <a:r>
            <a:rPr lang="fr-FR" dirty="0" smtClean="0">
              <a:solidFill>
                <a:srgbClr val="0070C0"/>
              </a:solidFill>
            </a:rPr>
            <a:t>Montant de valorisation des Produits semi finis</a:t>
          </a:r>
          <a:endParaRPr lang="fr-FR" dirty="0">
            <a:solidFill>
              <a:srgbClr val="0070C0"/>
            </a:solidFill>
          </a:endParaRPr>
        </a:p>
      </dgm:t>
    </dgm:pt>
    <dgm:pt modelId="{3CF02745-CC50-415F-B676-ABA64CEFE31F}" type="parTrans" cxnId="{9B714325-6CCD-4B86-81C4-32DA15C39564}">
      <dgm:prSet/>
      <dgm:spPr/>
      <dgm:t>
        <a:bodyPr/>
        <a:lstStyle/>
        <a:p>
          <a:endParaRPr lang="fr-FR">
            <a:solidFill>
              <a:srgbClr val="0070C0"/>
            </a:solidFill>
          </a:endParaRPr>
        </a:p>
      </dgm:t>
    </dgm:pt>
    <dgm:pt modelId="{7E45D86B-0C1E-475C-8FAD-CFB2831A1C96}" type="sibTrans" cxnId="{9B714325-6CCD-4B86-81C4-32DA15C39564}">
      <dgm:prSet/>
      <dgm:spPr/>
      <dgm:t>
        <a:bodyPr/>
        <a:lstStyle/>
        <a:p>
          <a:endParaRPr lang="fr-FR">
            <a:solidFill>
              <a:srgbClr val="0070C0"/>
            </a:solidFill>
          </a:endParaRPr>
        </a:p>
      </dgm:t>
    </dgm:pt>
    <dgm:pt modelId="{92A2FA6F-E0A4-4D6A-8742-D34B91523387}">
      <dgm:prSet phldrT="[Texte]"/>
      <dgm:spPr/>
      <dgm:t>
        <a:bodyPr/>
        <a:lstStyle/>
        <a:p>
          <a:r>
            <a:rPr lang="fr-FR" dirty="0" smtClean="0">
              <a:solidFill>
                <a:srgbClr val="0070C0"/>
              </a:solidFill>
            </a:rPr>
            <a:t>Montant de valorisation des marchandises</a:t>
          </a:r>
          <a:endParaRPr lang="fr-FR" dirty="0">
            <a:solidFill>
              <a:srgbClr val="0070C0"/>
            </a:solidFill>
          </a:endParaRPr>
        </a:p>
      </dgm:t>
    </dgm:pt>
    <dgm:pt modelId="{DA2DB6C2-4A9E-495C-B2F8-42364A579B3B}" type="parTrans" cxnId="{88745D84-8175-43E2-B4D6-F28DFFD1DD59}">
      <dgm:prSet/>
      <dgm:spPr/>
      <dgm:t>
        <a:bodyPr/>
        <a:lstStyle/>
        <a:p>
          <a:endParaRPr lang="fr-FR">
            <a:solidFill>
              <a:srgbClr val="0070C0"/>
            </a:solidFill>
          </a:endParaRPr>
        </a:p>
      </dgm:t>
    </dgm:pt>
    <dgm:pt modelId="{4A89728D-F949-4158-8E5D-B5D2DBC79780}" type="sibTrans" cxnId="{88745D84-8175-43E2-B4D6-F28DFFD1DD59}">
      <dgm:prSet/>
      <dgm:spPr/>
      <dgm:t>
        <a:bodyPr/>
        <a:lstStyle/>
        <a:p>
          <a:endParaRPr lang="fr-FR">
            <a:solidFill>
              <a:srgbClr val="0070C0"/>
            </a:solidFill>
          </a:endParaRPr>
        </a:p>
      </dgm:t>
    </dgm:pt>
    <dgm:pt modelId="{B049AB69-B50B-4277-BAD6-5C875D5E2F48}">
      <dgm:prSet phldrT="[Texte]"/>
      <dgm:spPr/>
      <dgm:t>
        <a:bodyPr/>
        <a:lstStyle/>
        <a:p>
          <a:r>
            <a:rPr lang="fr-FR" dirty="0" smtClean="0">
              <a:solidFill>
                <a:srgbClr val="0070C0"/>
              </a:solidFill>
            </a:rPr>
            <a:t>Coefficient </a:t>
          </a:r>
          <a:r>
            <a:rPr lang="fr-FR" dirty="0" smtClean="0">
              <a:solidFill>
                <a:srgbClr val="0070C0"/>
              </a:solidFill>
            </a:rPr>
            <a:t>multiplicateur</a:t>
          </a:r>
          <a:endParaRPr lang="fr-FR" dirty="0">
            <a:solidFill>
              <a:srgbClr val="0070C0"/>
            </a:solidFill>
          </a:endParaRPr>
        </a:p>
      </dgm:t>
    </dgm:pt>
    <dgm:pt modelId="{36230BED-813F-425A-AABE-6FCCF30F1408}" type="parTrans" cxnId="{7CED5C84-C73F-448D-8E1E-DC4FF476C9CC}">
      <dgm:prSet/>
      <dgm:spPr/>
      <dgm:t>
        <a:bodyPr/>
        <a:lstStyle/>
        <a:p>
          <a:endParaRPr lang="fr-FR">
            <a:solidFill>
              <a:srgbClr val="0070C0"/>
            </a:solidFill>
          </a:endParaRPr>
        </a:p>
      </dgm:t>
    </dgm:pt>
    <dgm:pt modelId="{D0FB6E1F-5CAA-4D9F-A9C2-BA6B2F947580}" type="sibTrans" cxnId="{7CED5C84-C73F-448D-8E1E-DC4FF476C9CC}">
      <dgm:prSet/>
      <dgm:spPr/>
      <dgm:t>
        <a:bodyPr/>
        <a:lstStyle/>
        <a:p>
          <a:endParaRPr lang="fr-FR">
            <a:solidFill>
              <a:srgbClr val="0070C0"/>
            </a:solidFill>
          </a:endParaRPr>
        </a:p>
      </dgm:t>
    </dgm:pt>
    <dgm:pt modelId="{364919DC-BEB7-47EE-A577-F349ED110F2C}">
      <dgm:prSet phldrT="[Texte]"/>
      <dgm:spPr/>
      <dgm:t>
        <a:bodyPr/>
        <a:lstStyle/>
        <a:p>
          <a:endParaRPr lang="fr-FR" dirty="0">
            <a:solidFill>
              <a:srgbClr val="0070C0"/>
            </a:solidFill>
          </a:endParaRPr>
        </a:p>
      </dgm:t>
    </dgm:pt>
    <dgm:pt modelId="{2DA27DAE-1FA2-4A9D-A20D-741F6621CCC0}" type="parTrans" cxnId="{E440AA8A-919C-470D-947C-8E5D00307945}">
      <dgm:prSet/>
      <dgm:spPr/>
      <dgm:t>
        <a:bodyPr/>
        <a:lstStyle/>
        <a:p>
          <a:endParaRPr lang="fr-FR">
            <a:solidFill>
              <a:srgbClr val="0070C0"/>
            </a:solidFill>
          </a:endParaRPr>
        </a:p>
      </dgm:t>
    </dgm:pt>
    <dgm:pt modelId="{509A3144-B263-4D4E-8BF5-DC3AA62F6D9B}" type="sibTrans" cxnId="{E440AA8A-919C-470D-947C-8E5D00307945}">
      <dgm:prSet/>
      <dgm:spPr/>
      <dgm:t>
        <a:bodyPr/>
        <a:lstStyle/>
        <a:p>
          <a:endParaRPr lang="fr-FR">
            <a:solidFill>
              <a:srgbClr val="0070C0"/>
            </a:solidFill>
          </a:endParaRPr>
        </a:p>
      </dgm:t>
    </dgm:pt>
    <dgm:pt modelId="{84A68323-49EE-47FA-B668-69E26E02DFF1}" type="pres">
      <dgm:prSet presAssocID="{1478892D-A4FE-47DE-BEFB-0CBC5F15DAD2}" presName="layout" presStyleCnt="0">
        <dgm:presLayoutVars>
          <dgm:chMax/>
          <dgm:chPref/>
          <dgm:dir/>
          <dgm:resizeHandles/>
        </dgm:presLayoutVars>
      </dgm:prSet>
      <dgm:spPr/>
      <dgm:t>
        <a:bodyPr/>
        <a:lstStyle/>
        <a:p>
          <a:endParaRPr lang="fr-FR"/>
        </a:p>
      </dgm:t>
    </dgm:pt>
    <dgm:pt modelId="{FE10C408-C995-47E3-A044-62B64DF7D383}" type="pres">
      <dgm:prSet presAssocID="{364919DC-BEB7-47EE-A577-F349ED110F2C}" presName="root" presStyleCnt="0">
        <dgm:presLayoutVars>
          <dgm:chMax/>
          <dgm:chPref/>
        </dgm:presLayoutVars>
      </dgm:prSet>
      <dgm:spPr/>
    </dgm:pt>
    <dgm:pt modelId="{8074958B-5A52-43B8-B832-E8F6A39E42B8}" type="pres">
      <dgm:prSet presAssocID="{364919DC-BEB7-47EE-A577-F349ED110F2C}" presName="rootComposite" presStyleCnt="0">
        <dgm:presLayoutVars/>
      </dgm:prSet>
      <dgm:spPr/>
    </dgm:pt>
    <dgm:pt modelId="{D8BE6129-5732-4722-AFC3-FF8307CF3413}" type="pres">
      <dgm:prSet presAssocID="{364919DC-BEB7-47EE-A577-F349ED110F2C}" presName="ParentAccent" presStyleLbl="alignNode1" presStyleIdx="0" presStyleCnt="1"/>
      <dgm:spPr/>
    </dgm:pt>
    <dgm:pt modelId="{3C058EC6-63EC-4856-BFDD-CD0CD6CF55B6}" type="pres">
      <dgm:prSet presAssocID="{364919DC-BEB7-47EE-A577-F349ED110F2C}" presName="ParentSmallAccent" presStyleLbl="fgAcc1" presStyleIdx="0" presStyleCnt="1"/>
      <dgm:spPr/>
    </dgm:pt>
    <dgm:pt modelId="{006E97C6-A5DF-486D-95C9-6088D37ADDA8}" type="pres">
      <dgm:prSet presAssocID="{364919DC-BEB7-47EE-A577-F349ED110F2C}" presName="Parent" presStyleLbl="revTx" presStyleIdx="0" presStyleCnt="6" custFlipVert="1" custScaleY="9636">
        <dgm:presLayoutVars>
          <dgm:chMax/>
          <dgm:chPref val="4"/>
          <dgm:bulletEnabled val="1"/>
        </dgm:presLayoutVars>
      </dgm:prSet>
      <dgm:spPr/>
      <dgm:t>
        <a:bodyPr/>
        <a:lstStyle/>
        <a:p>
          <a:endParaRPr lang="fr-FR"/>
        </a:p>
      </dgm:t>
    </dgm:pt>
    <dgm:pt modelId="{C676273A-A16B-45CB-A678-283F586CBF8A}" type="pres">
      <dgm:prSet presAssocID="{364919DC-BEB7-47EE-A577-F349ED110F2C}" presName="childShape" presStyleCnt="0">
        <dgm:presLayoutVars>
          <dgm:chMax val="0"/>
          <dgm:chPref val="0"/>
        </dgm:presLayoutVars>
      </dgm:prSet>
      <dgm:spPr/>
    </dgm:pt>
    <dgm:pt modelId="{0ED39864-DA80-4D8F-BA56-4EFEDB129CE9}" type="pres">
      <dgm:prSet presAssocID="{51DD2F63-6F6E-41DC-BCF0-E730393939F7}" presName="childComposite" presStyleCnt="0">
        <dgm:presLayoutVars>
          <dgm:chMax val="0"/>
          <dgm:chPref val="0"/>
        </dgm:presLayoutVars>
      </dgm:prSet>
      <dgm:spPr/>
    </dgm:pt>
    <dgm:pt modelId="{5EDFEC0C-DE85-467A-9FE4-701D564BD43A}" type="pres">
      <dgm:prSet presAssocID="{51DD2F63-6F6E-41DC-BCF0-E730393939F7}" presName="ChildAccent" presStyleLbl="solidFgAcc1" presStyleIdx="0" presStyleCnt="5"/>
      <dgm:spPr/>
    </dgm:pt>
    <dgm:pt modelId="{06C544D3-515C-49EB-B5F3-5905D9A3381D}" type="pres">
      <dgm:prSet presAssocID="{51DD2F63-6F6E-41DC-BCF0-E730393939F7}" presName="Child" presStyleLbl="revTx" presStyleIdx="1" presStyleCnt="6">
        <dgm:presLayoutVars>
          <dgm:chMax val="0"/>
          <dgm:chPref val="0"/>
          <dgm:bulletEnabled val="1"/>
        </dgm:presLayoutVars>
      </dgm:prSet>
      <dgm:spPr/>
      <dgm:t>
        <a:bodyPr/>
        <a:lstStyle/>
        <a:p>
          <a:endParaRPr lang="fr-FR"/>
        </a:p>
      </dgm:t>
    </dgm:pt>
    <dgm:pt modelId="{BA3FFE6D-FAEC-474D-826F-C859BE5D94F9}" type="pres">
      <dgm:prSet presAssocID="{2DFF703C-7429-486B-BFC7-F667264CDBC5}" presName="childComposite" presStyleCnt="0">
        <dgm:presLayoutVars>
          <dgm:chMax val="0"/>
          <dgm:chPref val="0"/>
        </dgm:presLayoutVars>
      </dgm:prSet>
      <dgm:spPr/>
    </dgm:pt>
    <dgm:pt modelId="{7BA08681-A3AD-41F0-AD38-DAFD85B2CC69}" type="pres">
      <dgm:prSet presAssocID="{2DFF703C-7429-486B-BFC7-F667264CDBC5}" presName="ChildAccent" presStyleLbl="solidFgAcc1" presStyleIdx="1" presStyleCnt="5"/>
      <dgm:spPr/>
    </dgm:pt>
    <dgm:pt modelId="{25F923AD-A8C8-4C6F-95A8-902E930FBE6C}" type="pres">
      <dgm:prSet presAssocID="{2DFF703C-7429-486B-BFC7-F667264CDBC5}" presName="Child" presStyleLbl="revTx" presStyleIdx="2" presStyleCnt="6">
        <dgm:presLayoutVars>
          <dgm:chMax val="0"/>
          <dgm:chPref val="0"/>
          <dgm:bulletEnabled val="1"/>
        </dgm:presLayoutVars>
      </dgm:prSet>
      <dgm:spPr/>
      <dgm:t>
        <a:bodyPr/>
        <a:lstStyle/>
        <a:p>
          <a:endParaRPr lang="fr-FR"/>
        </a:p>
      </dgm:t>
    </dgm:pt>
    <dgm:pt modelId="{2CC8D3A5-7A97-4468-8E18-75C1A7D7CE5B}" type="pres">
      <dgm:prSet presAssocID="{216E557A-A2A6-4223-896E-4C1D4170CE23}" presName="childComposite" presStyleCnt="0">
        <dgm:presLayoutVars>
          <dgm:chMax val="0"/>
          <dgm:chPref val="0"/>
        </dgm:presLayoutVars>
      </dgm:prSet>
      <dgm:spPr/>
    </dgm:pt>
    <dgm:pt modelId="{0C2F5382-455D-451C-A396-437FC9FA253E}" type="pres">
      <dgm:prSet presAssocID="{216E557A-A2A6-4223-896E-4C1D4170CE23}" presName="ChildAccent" presStyleLbl="solidFgAcc1" presStyleIdx="2" presStyleCnt="5"/>
      <dgm:spPr/>
    </dgm:pt>
    <dgm:pt modelId="{C139AD7A-AA86-40C6-9988-8DAAD3B8A96E}" type="pres">
      <dgm:prSet presAssocID="{216E557A-A2A6-4223-896E-4C1D4170CE23}" presName="Child" presStyleLbl="revTx" presStyleIdx="3" presStyleCnt="6">
        <dgm:presLayoutVars>
          <dgm:chMax val="0"/>
          <dgm:chPref val="0"/>
          <dgm:bulletEnabled val="1"/>
        </dgm:presLayoutVars>
      </dgm:prSet>
      <dgm:spPr/>
      <dgm:t>
        <a:bodyPr/>
        <a:lstStyle/>
        <a:p>
          <a:endParaRPr lang="fr-FR"/>
        </a:p>
      </dgm:t>
    </dgm:pt>
    <dgm:pt modelId="{C6F950BF-6C01-4BD9-BF9C-A7AEC94F4C3D}" type="pres">
      <dgm:prSet presAssocID="{92A2FA6F-E0A4-4D6A-8742-D34B91523387}" presName="childComposite" presStyleCnt="0">
        <dgm:presLayoutVars>
          <dgm:chMax val="0"/>
          <dgm:chPref val="0"/>
        </dgm:presLayoutVars>
      </dgm:prSet>
      <dgm:spPr/>
    </dgm:pt>
    <dgm:pt modelId="{0A045E1D-0744-4908-81B1-CFF40213CCA5}" type="pres">
      <dgm:prSet presAssocID="{92A2FA6F-E0A4-4D6A-8742-D34B91523387}" presName="ChildAccent" presStyleLbl="solidFgAcc1" presStyleIdx="3" presStyleCnt="5"/>
      <dgm:spPr/>
    </dgm:pt>
    <dgm:pt modelId="{CB4D3F68-EFC1-491E-A133-FE20B118A43D}" type="pres">
      <dgm:prSet presAssocID="{92A2FA6F-E0A4-4D6A-8742-D34B91523387}" presName="Child" presStyleLbl="revTx" presStyleIdx="4" presStyleCnt="6">
        <dgm:presLayoutVars>
          <dgm:chMax val="0"/>
          <dgm:chPref val="0"/>
          <dgm:bulletEnabled val="1"/>
        </dgm:presLayoutVars>
      </dgm:prSet>
      <dgm:spPr/>
      <dgm:t>
        <a:bodyPr/>
        <a:lstStyle/>
        <a:p>
          <a:endParaRPr lang="fr-FR"/>
        </a:p>
      </dgm:t>
    </dgm:pt>
    <dgm:pt modelId="{4DCD7AD5-88A8-44A7-9651-0C3A4BEB3B53}" type="pres">
      <dgm:prSet presAssocID="{B049AB69-B50B-4277-BAD6-5C875D5E2F48}" presName="childComposite" presStyleCnt="0">
        <dgm:presLayoutVars>
          <dgm:chMax val="0"/>
          <dgm:chPref val="0"/>
        </dgm:presLayoutVars>
      </dgm:prSet>
      <dgm:spPr/>
    </dgm:pt>
    <dgm:pt modelId="{B584B49D-AD15-45EF-946C-F4088AEB4DC8}" type="pres">
      <dgm:prSet presAssocID="{B049AB69-B50B-4277-BAD6-5C875D5E2F48}" presName="ChildAccent" presStyleLbl="solidFgAcc1" presStyleIdx="4" presStyleCnt="5"/>
      <dgm:spPr/>
    </dgm:pt>
    <dgm:pt modelId="{73E97364-7DDD-4664-B1A4-6E435B000B77}" type="pres">
      <dgm:prSet presAssocID="{B049AB69-B50B-4277-BAD6-5C875D5E2F48}" presName="Child" presStyleLbl="revTx" presStyleIdx="5" presStyleCnt="6">
        <dgm:presLayoutVars>
          <dgm:chMax val="0"/>
          <dgm:chPref val="0"/>
          <dgm:bulletEnabled val="1"/>
        </dgm:presLayoutVars>
      </dgm:prSet>
      <dgm:spPr/>
      <dgm:t>
        <a:bodyPr/>
        <a:lstStyle/>
        <a:p>
          <a:endParaRPr lang="fr-FR"/>
        </a:p>
      </dgm:t>
    </dgm:pt>
  </dgm:ptLst>
  <dgm:cxnLst>
    <dgm:cxn modelId="{B56E0D85-584F-4A0A-94F8-999928F402FA}" type="presOf" srcId="{364919DC-BEB7-47EE-A577-F349ED110F2C}" destId="{006E97C6-A5DF-486D-95C9-6088D37ADDA8}" srcOrd="0" destOrd="0" presId="urn:microsoft.com/office/officeart/2008/layout/SquareAccentList"/>
    <dgm:cxn modelId="{1FDBA9B9-FDE7-4F97-A201-C189613812F5}" type="presOf" srcId="{2DFF703C-7429-486B-BFC7-F667264CDBC5}" destId="{25F923AD-A8C8-4C6F-95A8-902E930FBE6C}" srcOrd="0" destOrd="0" presId="urn:microsoft.com/office/officeart/2008/layout/SquareAccentList"/>
    <dgm:cxn modelId="{48785A15-14BC-4BF4-B91D-472321D2C1AC}" srcId="{364919DC-BEB7-47EE-A577-F349ED110F2C}" destId="{51DD2F63-6F6E-41DC-BCF0-E730393939F7}" srcOrd="0" destOrd="0" parTransId="{D8C73E9E-A95D-4323-8B89-F5DA59E57E9E}" sibTransId="{6FAA648E-1ECA-451D-A27F-50FA60AED8C4}"/>
    <dgm:cxn modelId="{1AF99016-2A79-412E-AA17-AD1D0E14D376}" type="presOf" srcId="{1478892D-A4FE-47DE-BEFB-0CBC5F15DAD2}" destId="{84A68323-49EE-47FA-B668-69E26E02DFF1}" srcOrd="0" destOrd="0" presId="urn:microsoft.com/office/officeart/2008/layout/SquareAccentList"/>
    <dgm:cxn modelId="{88745D84-8175-43E2-B4D6-F28DFFD1DD59}" srcId="{364919DC-BEB7-47EE-A577-F349ED110F2C}" destId="{92A2FA6F-E0A4-4D6A-8742-D34B91523387}" srcOrd="3" destOrd="0" parTransId="{DA2DB6C2-4A9E-495C-B2F8-42364A579B3B}" sibTransId="{4A89728D-F949-4158-8E5D-B5D2DBC79780}"/>
    <dgm:cxn modelId="{FACF24E2-AE41-4EE0-9A11-4A7651ABF8C3}" type="presOf" srcId="{216E557A-A2A6-4223-896E-4C1D4170CE23}" destId="{C139AD7A-AA86-40C6-9988-8DAAD3B8A96E}" srcOrd="0" destOrd="0" presId="urn:microsoft.com/office/officeart/2008/layout/SquareAccentList"/>
    <dgm:cxn modelId="{9B714325-6CCD-4B86-81C4-32DA15C39564}" srcId="{364919DC-BEB7-47EE-A577-F349ED110F2C}" destId="{216E557A-A2A6-4223-896E-4C1D4170CE23}" srcOrd="2" destOrd="0" parTransId="{3CF02745-CC50-415F-B676-ABA64CEFE31F}" sibTransId="{7E45D86B-0C1E-475C-8FAD-CFB2831A1C96}"/>
    <dgm:cxn modelId="{E8BF5FB7-9BDD-4A36-8855-687683496BCF}" type="presOf" srcId="{B049AB69-B50B-4277-BAD6-5C875D5E2F48}" destId="{73E97364-7DDD-4664-B1A4-6E435B000B77}" srcOrd="0" destOrd="0" presId="urn:microsoft.com/office/officeart/2008/layout/SquareAccentList"/>
    <dgm:cxn modelId="{0B79E0CA-40BB-416E-A0BA-B36C25CC28BF}" srcId="{364919DC-BEB7-47EE-A577-F349ED110F2C}" destId="{2DFF703C-7429-486B-BFC7-F667264CDBC5}" srcOrd="1" destOrd="0" parTransId="{6754D4BF-FF29-44F3-9AA8-21DE070AA129}" sibTransId="{77C68357-AD71-4960-89DB-9639F9971B39}"/>
    <dgm:cxn modelId="{4F2746FA-2A96-41A6-A311-378D4EBEC360}" type="presOf" srcId="{92A2FA6F-E0A4-4D6A-8742-D34B91523387}" destId="{CB4D3F68-EFC1-491E-A133-FE20B118A43D}" srcOrd="0" destOrd="0" presId="urn:microsoft.com/office/officeart/2008/layout/SquareAccentList"/>
    <dgm:cxn modelId="{CC279830-0A9E-402D-B638-88FD3E2B77A8}" type="presOf" srcId="{51DD2F63-6F6E-41DC-BCF0-E730393939F7}" destId="{06C544D3-515C-49EB-B5F3-5905D9A3381D}" srcOrd="0" destOrd="0" presId="urn:microsoft.com/office/officeart/2008/layout/SquareAccentList"/>
    <dgm:cxn modelId="{7CED5C84-C73F-448D-8E1E-DC4FF476C9CC}" srcId="{364919DC-BEB7-47EE-A577-F349ED110F2C}" destId="{B049AB69-B50B-4277-BAD6-5C875D5E2F48}" srcOrd="4" destOrd="0" parTransId="{36230BED-813F-425A-AABE-6FCCF30F1408}" sibTransId="{D0FB6E1F-5CAA-4D9F-A9C2-BA6B2F947580}"/>
    <dgm:cxn modelId="{E440AA8A-919C-470D-947C-8E5D00307945}" srcId="{1478892D-A4FE-47DE-BEFB-0CBC5F15DAD2}" destId="{364919DC-BEB7-47EE-A577-F349ED110F2C}" srcOrd="0" destOrd="0" parTransId="{2DA27DAE-1FA2-4A9D-A20D-741F6621CCC0}" sibTransId="{509A3144-B263-4D4E-8BF5-DC3AA62F6D9B}"/>
    <dgm:cxn modelId="{5D4A440B-BA1F-4AC1-87C9-7222CB7E236F}" type="presParOf" srcId="{84A68323-49EE-47FA-B668-69E26E02DFF1}" destId="{FE10C408-C995-47E3-A044-62B64DF7D383}" srcOrd="0" destOrd="0" presId="urn:microsoft.com/office/officeart/2008/layout/SquareAccentList"/>
    <dgm:cxn modelId="{4219A3F2-5850-44D5-9B48-0EEAD2E33807}" type="presParOf" srcId="{FE10C408-C995-47E3-A044-62B64DF7D383}" destId="{8074958B-5A52-43B8-B832-E8F6A39E42B8}" srcOrd="0" destOrd="0" presId="urn:microsoft.com/office/officeart/2008/layout/SquareAccentList"/>
    <dgm:cxn modelId="{CD3C7DC9-058E-446F-A675-88B6FA8B5073}" type="presParOf" srcId="{8074958B-5A52-43B8-B832-E8F6A39E42B8}" destId="{D8BE6129-5732-4722-AFC3-FF8307CF3413}" srcOrd="0" destOrd="0" presId="urn:microsoft.com/office/officeart/2008/layout/SquareAccentList"/>
    <dgm:cxn modelId="{2FAF2BA4-44ED-4B72-B69D-89362B0BEAAF}" type="presParOf" srcId="{8074958B-5A52-43B8-B832-E8F6A39E42B8}" destId="{3C058EC6-63EC-4856-BFDD-CD0CD6CF55B6}" srcOrd="1" destOrd="0" presId="urn:microsoft.com/office/officeart/2008/layout/SquareAccentList"/>
    <dgm:cxn modelId="{486790F5-4CB2-421A-AA80-63970EB6AB85}" type="presParOf" srcId="{8074958B-5A52-43B8-B832-E8F6A39E42B8}" destId="{006E97C6-A5DF-486D-95C9-6088D37ADDA8}" srcOrd="2" destOrd="0" presId="urn:microsoft.com/office/officeart/2008/layout/SquareAccentList"/>
    <dgm:cxn modelId="{6EC1E7AC-F39D-42FC-806B-CCE939B8BEC0}" type="presParOf" srcId="{FE10C408-C995-47E3-A044-62B64DF7D383}" destId="{C676273A-A16B-45CB-A678-283F586CBF8A}" srcOrd="1" destOrd="0" presId="urn:microsoft.com/office/officeart/2008/layout/SquareAccentList"/>
    <dgm:cxn modelId="{E4EC3E29-4D66-433A-B384-E6C0F35967CE}" type="presParOf" srcId="{C676273A-A16B-45CB-A678-283F586CBF8A}" destId="{0ED39864-DA80-4D8F-BA56-4EFEDB129CE9}" srcOrd="0" destOrd="0" presId="urn:microsoft.com/office/officeart/2008/layout/SquareAccentList"/>
    <dgm:cxn modelId="{1D2F12E9-E6CE-4F24-9FCD-7579D5E803D3}" type="presParOf" srcId="{0ED39864-DA80-4D8F-BA56-4EFEDB129CE9}" destId="{5EDFEC0C-DE85-467A-9FE4-701D564BD43A}" srcOrd="0" destOrd="0" presId="urn:microsoft.com/office/officeart/2008/layout/SquareAccentList"/>
    <dgm:cxn modelId="{2C2496EE-70DB-4F17-BE6B-2846BB68C479}" type="presParOf" srcId="{0ED39864-DA80-4D8F-BA56-4EFEDB129CE9}" destId="{06C544D3-515C-49EB-B5F3-5905D9A3381D}" srcOrd="1" destOrd="0" presId="urn:microsoft.com/office/officeart/2008/layout/SquareAccentList"/>
    <dgm:cxn modelId="{074E1040-ACB8-480B-BDDB-AB4A109AB977}" type="presParOf" srcId="{C676273A-A16B-45CB-A678-283F586CBF8A}" destId="{BA3FFE6D-FAEC-474D-826F-C859BE5D94F9}" srcOrd="1" destOrd="0" presId="urn:microsoft.com/office/officeart/2008/layout/SquareAccentList"/>
    <dgm:cxn modelId="{0F42ED6F-15F7-4653-A6B1-EF658CB44D07}" type="presParOf" srcId="{BA3FFE6D-FAEC-474D-826F-C859BE5D94F9}" destId="{7BA08681-A3AD-41F0-AD38-DAFD85B2CC69}" srcOrd="0" destOrd="0" presId="urn:microsoft.com/office/officeart/2008/layout/SquareAccentList"/>
    <dgm:cxn modelId="{3465B555-EC19-48F7-AD53-1B7C255C17FE}" type="presParOf" srcId="{BA3FFE6D-FAEC-474D-826F-C859BE5D94F9}" destId="{25F923AD-A8C8-4C6F-95A8-902E930FBE6C}" srcOrd="1" destOrd="0" presId="urn:microsoft.com/office/officeart/2008/layout/SquareAccentList"/>
    <dgm:cxn modelId="{1929284D-F0DC-464F-9811-5A3D4266D5AB}" type="presParOf" srcId="{C676273A-A16B-45CB-A678-283F586CBF8A}" destId="{2CC8D3A5-7A97-4468-8E18-75C1A7D7CE5B}" srcOrd="2" destOrd="0" presId="urn:microsoft.com/office/officeart/2008/layout/SquareAccentList"/>
    <dgm:cxn modelId="{0340D452-5BA9-48FB-BD13-E22BC8F00FC7}" type="presParOf" srcId="{2CC8D3A5-7A97-4468-8E18-75C1A7D7CE5B}" destId="{0C2F5382-455D-451C-A396-437FC9FA253E}" srcOrd="0" destOrd="0" presId="urn:microsoft.com/office/officeart/2008/layout/SquareAccentList"/>
    <dgm:cxn modelId="{A642945D-7136-415E-9528-DC67E3AA0244}" type="presParOf" srcId="{2CC8D3A5-7A97-4468-8E18-75C1A7D7CE5B}" destId="{C139AD7A-AA86-40C6-9988-8DAAD3B8A96E}" srcOrd="1" destOrd="0" presId="urn:microsoft.com/office/officeart/2008/layout/SquareAccentList"/>
    <dgm:cxn modelId="{A9B16B14-F0B3-482C-A3FA-8BE0F21D93C6}" type="presParOf" srcId="{C676273A-A16B-45CB-A678-283F586CBF8A}" destId="{C6F950BF-6C01-4BD9-BF9C-A7AEC94F4C3D}" srcOrd="3" destOrd="0" presId="urn:microsoft.com/office/officeart/2008/layout/SquareAccentList"/>
    <dgm:cxn modelId="{30385A24-8BB2-4165-8AC6-F90328E7E6EE}" type="presParOf" srcId="{C6F950BF-6C01-4BD9-BF9C-A7AEC94F4C3D}" destId="{0A045E1D-0744-4908-81B1-CFF40213CCA5}" srcOrd="0" destOrd="0" presId="urn:microsoft.com/office/officeart/2008/layout/SquareAccentList"/>
    <dgm:cxn modelId="{1A280628-2EF7-40AE-83D4-DE7FE606C7BE}" type="presParOf" srcId="{C6F950BF-6C01-4BD9-BF9C-A7AEC94F4C3D}" destId="{CB4D3F68-EFC1-491E-A133-FE20B118A43D}" srcOrd="1" destOrd="0" presId="urn:microsoft.com/office/officeart/2008/layout/SquareAccentList"/>
    <dgm:cxn modelId="{4EF7CA2B-5702-4721-99EB-8FD2A2C27936}" type="presParOf" srcId="{C676273A-A16B-45CB-A678-283F586CBF8A}" destId="{4DCD7AD5-88A8-44A7-9651-0C3A4BEB3B53}" srcOrd="4" destOrd="0" presId="urn:microsoft.com/office/officeart/2008/layout/SquareAccentList"/>
    <dgm:cxn modelId="{A3EB2F50-5556-4306-A4C7-F16A3AF62E9F}" type="presParOf" srcId="{4DCD7AD5-88A8-44A7-9651-0C3A4BEB3B53}" destId="{B584B49D-AD15-45EF-946C-F4088AEB4DC8}" srcOrd="0" destOrd="0" presId="urn:microsoft.com/office/officeart/2008/layout/SquareAccentList"/>
    <dgm:cxn modelId="{FE8BAF9B-2966-4E68-BD94-EA3C57F0C92D}" type="presParOf" srcId="{4DCD7AD5-88A8-44A7-9651-0C3A4BEB3B53}" destId="{73E97364-7DDD-4664-B1A4-6E435B000B77}"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737FFC-10C8-45A3-ACF4-62F5ACFA0B48}"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fr-FR"/>
        </a:p>
      </dgm:t>
    </dgm:pt>
    <dgm:pt modelId="{C0B40CBF-1388-48E9-97BC-A25F926AEE19}">
      <dgm:prSet custT="1"/>
      <dgm:spPr/>
      <dgm:t>
        <a:bodyPr/>
        <a:lstStyle/>
        <a:p>
          <a:pPr rtl="0"/>
          <a:r>
            <a:rPr lang="fr-FR" sz="1200" b="1" dirty="0" smtClean="0"/>
            <a:t>L’Ecart d’inventaire (Stock)</a:t>
          </a:r>
          <a:endParaRPr lang="fr-FR" sz="1200" b="1" dirty="0"/>
        </a:p>
      </dgm:t>
    </dgm:pt>
    <dgm:pt modelId="{A7DA1E4B-BBF7-4065-908B-B6374C5A0AD6}" type="parTrans" cxnId="{88426E17-92B5-4E8D-8F66-B4680A25053E}">
      <dgm:prSet/>
      <dgm:spPr/>
      <dgm:t>
        <a:bodyPr/>
        <a:lstStyle/>
        <a:p>
          <a:endParaRPr lang="fr-FR" sz="3200" b="1">
            <a:solidFill>
              <a:schemeClr val="bg1"/>
            </a:solidFill>
          </a:endParaRPr>
        </a:p>
      </dgm:t>
    </dgm:pt>
    <dgm:pt modelId="{4396F1BE-D268-405F-A2D5-415D664F627A}" type="sibTrans" cxnId="{88426E17-92B5-4E8D-8F66-B4680A25053E}">
      <dgm:prSet/>
      <dgm:spPr/>
      <dgm:t>
        <a:bodyPr/>
        <a:lstStyle/>
        <a:p>
          <a:endParaRPr lang="fr-FR" sz="3200" b="1">
            <a:solidFill>
              <a:schemeClr val="bg1"/>
            </a:solidFill>
          </a:endParaRPr>
        </a:p>
      </dgm:t>
    </dgm:pt>
    <dgm:pt modelId="{02ED730B-A450-4690-912F-2F1D06F5B29C}">
      <dgm:prSet custT="1"/>
      <dgm:spPr/>
      <dgm:t>
        <a:bodyPr/>
        <a:lstStyle/>
        <a:p>
          <a:pPr rtl="0"/>
          <a:r>
            <a:rPr lang="fr-FR" sz="1200" b="1" dirty="0" smtClean="0"/>
            <a:t>L’écart financier </a:t>
          </a:r>
          <a:endParaRPr lang="fr-FR" sz="1200" b="1" dirty="0"/>
        </a:p>
      </dgm:t>
    </dgm:pt>
    <dgm:pt modelId="{FDB1F194-484B-4BE5-99EE-76DEA34280B5}" type="parTrans" cxnId="{D871E36D-A185-4A9B-9DF3-E97D1A47520F}">
      <dgm:prSet/>
      <dgm:spPr/>
      <dgm:t>
        <a:bodyPr/>
        <a:lstStyle/>
        <a:p>
          <a:endParaRPr lang="fr-FR" sz="3200" b="1">
            <a:solidFill>
              <a:schemeClr val="bg1"/>
            </a:solidFill>
          </a:endParaRPr>
        </a:p>
      </dgm:t>
    </dgm:pt>
    <dgm:pt modelId="{AD407564-F193-4B13-BD7D-E1EFFD4192CD}" type="sibTrans" cxnId="{D871E36D-A185-4A9B-9DF3-E97D1A47520F}">
      <dgm:prSet/>
      <dgm:spPr/>
      <dgm:t>
        <a:bodyPr/>
        <a:lstStyle/>
        <a:p>
          <a:endParaRPr lang="fr-FR" sz="3200" b="1">
            <a:solidFill>
              <a:schemeClr val="bg1"/>
            </a:solidFill>
          </a:endParaRPr>
        </a:p>
      </dgm:t>
    </dgm:pt>
    <dgm:pt modelId="{A2100161-E0DD-44F9-8E97-228924888600}">
      <dgm:prSet custT="1"/>
      <dgm:spPr/>
      <dgm:t>
        <a:bodyPr/>
        <a:lstStyle/>
        <a:p>
          <a:pPr rtl="0"/>
          <a:r>
            <a:rPr lang="fr-FR" sz="1200" b="1" dirty="0" smtClean="0"/>
            <a:t>Génération des retenues</a:t>
          </a:r>
          <a:endParaRPr lang="fr-FR" sz="1200" b="1" dirty="0"/>
        </a:p>
      </dgm:t>
    </dgm:pt>
    <dgm:pt modelId="{7798E089-AF7D-463B-A17B-11D4994898CA}" type="parTrans" cxnId="{01053F07-66F7-424B-AE30-3DE28650ED15}">
      <dgm:prSet/>
      <dgm:spPr/>
      <dgm:t>
        <a:bodyPr/>
        <a:lstStyle/>
        <a:p>
          <a:endParaRPr lang="fr-FR" sz="3200" b="1">
            <a:solidFill>
              <a:schemeClr val="bg1"/>
            </a:solidFill>
          </a:endParaRPr>
        </a:p>
      </dgm:t>
    </dgm:pt>
    <dgm:pt modelId="{68878C1C-F457-4262-A486-830810BDA530}" type="sibTrans" cxnId="{01053F07-66F7-424B-AE30-3DE28650ED15}">
      <dgm:prSet/>
      <dgm:spPr/>
      <dgm:t>
        <a:bodyPr/>
        <a:lstStyle/>
        <a:p>
          <a:endParaRPr lang="fr-FR" sz="3200" b="1">
            <a:solidFill>
              <a:schemeClr val="bg1"/>
            </a:solidFill>
          </a:endParaRPr>
        </a:p>
      </dgm:t>
    </dgm:pt>
    <dgm:pt modelId="{34381362-328A-4633-92FD-507F0D38E76C}">
      <dgm:prSet custT="1"/>
      <dgm:spPr/>
      <dgm:t>
        <a:bodyPr/>
        <a:lstStyle/>
        <a:p>
          <a:pPr rtl="0"/>
          <a:r>
            <a:rPr lang="fr-FR" sz="1200" b="1" dirty="0" smtClean="0"/>
            <a:t>Comptabiliser les retenues</a:t>
          </a:r>
          <a:endParaRPr lang="fr-FR" sz="1200" b="1" dirty="0"/>
        </a:p>
      </dgm:t>
    </dgm:pt>
    <dgm:pt modelId="{2F93DCFA-509C-4C23-838A-D8D62800EFF9}" type="parTrans" cxnId="{3919BF04-326A-41CD-A28B-0ED2E217A609}">
      <dgm:prSet/>
      <dgm:spPr/>
      <dgm:t>
        <a:bodyPr/>
        <a:lstStyle/>
        <a:p>
          <a:endParaRPr lang="fr-FR"/>
        </a:p>
      </dgm:t>
    </dgm:pt>
    <dgm:pt modelId="{F62A91EB-CFF9-4266-8E8A-AA54BDBE1CF0}" type="sibTrans" cxnId="{3919BF04-326A-41CD-A28B-0ED2E217A609}">
      <dgm:prSet/>
      <dgm:spPr/>
      <dgm:t>
        <a:bodyPr/>
        <a:lstStyle/>
        <a:p>
          <a:endParaRPr lang="fr-FR"/>
        </a:p>
      </dgm:t>
    </dgm:pt>
    <dgm:pt modelId="{27DB1CB6-C511-4CCB-B32F-AA00B25D7728}" type="pres">
      <dgm:prSet presAssocID="{3E737FFC-10C8-45A3-ACF4-62F5ACFA0B48}" presName="linear" presStyleCnt="0">
        <dgm:presLayoutVars>
          <dgm:dir/>
          <dgm:animLvl val="lvl"/>
          <dgm:resizeHandles val="exact"/>
        </dgm:presLayoutVars>
      </dgm:prSet>
      <dgm:spPr/>
      <dgm:t>
        <a:bodyPr/>
        <a:lstStyle/>
        <a:p>
          <a:endParaRPr lang="fr-FR"/>
        </a:p>
      </dgm:t>
    </dgm:pt>
    <dgm:pt modelId="{88341F04-BCAB-423F-8520-BDBF402542F8}" type="pres">
      <dgm:prSet presAssocID="{C0B40CBF-1388-48E9-97BC-A25F926AEE19}" presName="parentLin" presStyleCnt="0"/>
      <dgm:spPr/>
    </dgm:pt>
    <dgm:pt modelId="{BF0F68DF-2E9C-4A68-913B-557F5BD756BB}" type="pres">
      <dgm:prSet presAssocID="{C0B40CBF-1388-48E9-97BC-A25F926AEE19}" presName="parentLeftMargin" presStyleLbl="node1" presStyleIdx="0" presStyleCnt="4"/>
      <dgm:spPr/>
      <dgm:t>
        <a:bodyPr/>
        <a:lstStyle/>
        <a:p>
          <a:endParaRPr lang="fr-FR"/>
        </a:p>
      </dgm:t>
    </dgm:pt>
    <dgm:pt modelId="{495AF804-76B9-40F0-A036-429C6E54DF11}" type="pres">
      <dgm:prSet presAssocID="{C0B40CBF-1388-48E9-97BC-A25F926AEE19}" presName="parentText" presStyleLbl="node1" presStyleIdx="0" presStyleCnt="4">
        <dgm:presLayoutVars>
          <dgm:chMax val="0"/>
          <dgm:bulletEnabled val="1"/>
        </dgm:presLayoutVars>
      </dgm:prSet>
      <dgm:spPr/>
      <dgm:t>
        <a:bodyPr/>
        <a:lstStyle/>
        <a:p>
          <a:endParaRPr lang="fr-FR"/>
        </a:p>
      </dgm:t>
    </dgm:pt>
    <dgm:pt modelId="{5277C73F-E5E2-4D73-A1E1-4FB9B6A4465E}" type="pres">
      <dgm:prSet presAssocID="{C0B40CBF-1388-48E9-97BC-A25F926AEE19}" presName="negativeSpace" presStyleCnt="0"/>
      <dgm:spPr/>
    </dgm:pt>
    <dgm:pt modelId="{19430F97-007B-4B49-B1A9-1D4169C73911}" type="pres">
      <dgm:prSet presAssocID="{C0B40CBF-1388-48E9-97BC-A25F926AEE19}" presName="childText" presStyleLbl="conFgAcc1" presStyleIdx="0" presStyleCnt="4">
        <dgm:presLayoutVars>
          <dgm:bulletEnabled val="1"/>
        </dgm:presLayoutVars>
      </dgm:prSet>
      <dgm:spPr/>
    </dgm:pt>
    <dgm:pt modelId="{157B69BE-E51F-4CCA-9A26-B82BD298B90E}" type="pres">
      <dgm:prSet presAssocID="{4396F1BE-D268-405F-A2D5-415D664F627A}" presName="spaceBetweenRectangles" presStyleCnt="0"/>
      <dgm:spPr/>
    </dgm:pt>
    <dgm:pt modelId="{88F88EF0-8933-49B0-A002-BA76410737CC}" type="pres">
      <dgm:prSet presAssocID="{02ED730B-A450-4690-912F-2F1D06F5B29C}" presName="parentLin" presStyleCnt="0"/>
      <dgm:spPr/>
    </dgm:pt>
    <dgm:pt modelId="{EB88733C-CF23-41ED-B624-2DD5C478E4F8}" type="pres">
      <dgm:prSet presAssocID="{02ED730B-A450-4690-912F-2F1D06F5B29C}" presName="parentLeftMargin" presStyleLbl="node1" presStyleIdx="0" presStyleCnt="4"/>
      <dgm:spPr/>
      <dgm:t>
        <a:bodyPr/>
        <a:lstStyle/>
        <a:p>
          <a:endParaRPr lang="fr-FR"/>
        </a:p>
      </dgm:t>
    </dgm:pt>
    <dgm:pt modelId="{C5F69894-DD31-4F59-B41F-7533E350AE1D}" type="pres">
      <dgm:prSet presAssocID="{02ED730B-A450-4690-912F-2F1D06F5B29C}" presName="parentText" presStyleLbl="node1" presStyleIdx="1" presStyleCnt="4">
        <dgm:presLayoutVars>
          <dgm:chMax val="0"/>
          <dgm:bulletEnabled val="1"/>
        </dgm:presLayoutVars>
      </dgm:prSet>
      <dgm:spPr/>
      <dgm:t>
        <a:bodyPr/>
        <a:lstStyle/>
        <a:p>
          <a:endParaRPr lang="fr-FR"/>
        </a:p>
      </dgm:t>
    </dgm:pt>
    <dgm:pt modelId="{69A5EB17-F0E7-43DA-9BC2-31C61D5BE060}" type="pres">
      <dgm:prSet presAssocID="{02ED730B-A450-4690-912F-2F1D06F5B29C}" presName="negativeSpace" presStyleCnt="0"/>
      <dgm:spPr/>
    </dgm:pt>
    <dgm:pt modelId="{6FD0754F-891D-475C-91E8-2F8AD4B2E579}" type="pres">
      <dgm:prSet presAssocID="{02ED730B-A450-4690-912F-2F1D06F5B29C}" presName="childText" presStyleLbl="conFgAcc1" presStyleIdx="1" presStyleCnt="4">
        <dgm:presLayoutVars>
          <dgm:bulletEnabled val="1"/>
        </dgm:presLayoutVars>
      </dgm:prSet>
      <dgm:spPr/>
    </dgm:pt>
    <dgm:pt modelId="{9715100F-C984-471E-AD99-DC37D6557FDB}" type="pres">
      <dgm:prSet presAssocID="{AD407564-F193-4B13-BD7D-E1EFFD4192CD}" presName="spaceBetweenRectangles" presStyleCnt="0"/>
      <dgm:spPr/>
    </dgm:pt>
    <dgm:pt modelId="{7783D762-5C4D-4C52-ACF8-7730C7961C32}" type="pres">
      <dgm:prSet presAssocID="{A2100161-E0DD-44F9-8E97-228924888600}" presName="parentLin" presStyleCnt="0"/>
      <dgm:spPr/>
    </dgm:pt>
    <dgm:pt modelId="{46DB8332-BBEC-4A85-8708-3F95F0E69824}" type="pres">
      <dgm:prSet presAssocID="{A2100161-E0DD-44F9-8E97-228924888600}" presName="parentLeftMargin" presStyleLbl="node1" presStyleIdx="1" presStyleCnt="4"/>
      <dgm:spPr/>
      <dgm:t>
        <a:bodyPr/>
        <a:lstStyle/>
        <a:p>
          <a:endParaRPr lang="fr-FR"/>
        </a:p>
      </dgm:t>
    </dgm:pt>
    <dgm:pt modelId="{A118DA05-77E6-4E8F-B982-C7A365AB13AC}" type="pres">
      <dgm:prSet presAssocID="{A2100161-E0DD-44F9-8E97-228924888600}" presName="parentText" presStyleLbl="node1" presStyleIdx="2" presStyleCnt="4">
        <dgm:presLayoutVars>
          <dgm:chMax val="0"/>
          <dgm:bulletEnabled val="1"/>
        </dgm:presLayoutVars>
      </dgm:prSet>
      <dgm:spPr/>
      <dgm:t>
        <a:bodyPr/>
        <a:lstStyle/>
        <a:p>
          <a:endParaRPr lang="fr-FR"/>
        </a:p>
      </dgm:t>
    </dgm:pt>
    <dgm:pt modelId="{E8436D41-1C69-4B39-9355-649B47BAB9EF}" type="pres">
      <dgm:prSet presAssocID="{A2100161-E0DD-44F9-8E97-228924888600}" presName="negativeSpace" presStyleCnt="0"/>
      <dgm:spPr/>
    </dgm:pt>
    <dgm:pt modelId="{744E435C-3C0F-488B-99FC-6FFC456248BE}" type="pres">
      <dgm:prSet presAssocID="{A2100161-E0DD-44F9-8E97-228924888600}" presName="childText" presStyleLbl="conFgAcc1" presStyleIdx="2" presStyleCnt="4">
        <dgm:presLayoutVars>
          <dgm:bulletEnabled val="1"/>
        </dgm:presLayoutVars>
      </dgm:prSet>
      <dgm:spPr/>
    </dgm:pt>
    <dgm:pt modelId="{157AC238-C6EB-4D2D-B5CB-9FFBA18A69E9}" type="pres">
      <dgm:prSet presAssocID="{68878C1C-F457-4262-A486-830810BDA530}" presName="spaceBetweenRectangles" presStyleCnt="0"/>
      <dgm:spPr/>
    </dgm:pt>
    <dgm:pt modelId="{B2911843-933B-4004-809F-A8701605F14E}" type="pres">
      <dgm:prSet presAssocID="{34381362-328A-4633-92FD-507F0D38E76C}" presName="parentLin" presStyleCnt="0"/>
      <dgm:spPr/>
    </dgm:pt>
    <dgm:pt modelId="{CA96C9FE-AC65-4668-8869-0D5037E901E5}" type="pres">
      <dgm:prSet presAssocID="{34381362-328A-4633-92FD-507F0D38E76C}" presName="parentLeftMargin" presStyleLbl="node1" presStyleIdx="2" presStyleCnt="4"/>
      <dgm:spPr/>
      <dgm:t>
        <a:bodyPr/>
        <a:lstStyle/>
        <a:p>
          <a:endParaRPr lang="fr-FR"/>
        </a:p>
      </dgm:t>
    </dgm:pt>
    <dgm:pt modelId="{5701922A-3E10-4BF3-9856-BB5EFCC301F3}" type="pres">
      <dgm:prSet presAssocID="{34381362-328A-4633-92FD-507F0D38E76C}" presName="parentText" presStyleLbl="node1" presStyleIdx="3" presStyleCnt="4">
        <dgm:presLayoutVars>
          <dgm:chMax val="0"/>
          <dgm:bulletEnabled val="1"/>
        </dgm:presLayoutVars>
      </dgm:prSet>
      <dgm:spPr/>
      <dgm:t>
        <a:bodyPr/>
        <a:lstStyle/>
        <a:p>
          <a:endParaRPr lang="fr-FR"/>
        </a:p>
      </dgm:t>
    </dgm:pt>
    <dgm:pt modelId="{7B2A812A-476C-4B3E-802D-368A92CB254C}" type="pres">
      <dgm:prSet presAssocID="{34381362-328A-4633-92FD-507F0D38E76C}" presName="negativeSpace" presStyleCnt="0"/>
      <dgm:spPr/>
    </dgm:pt>
    <dgm:pt modelId="{0C249131-3BB2-45A9-BC74-D1B5EC9ADAFC}" type="pres">
      <dgm:prSet presAssocID="{34381362-328A-4633-92FD-507F0D38E76C}" presName="childText" presStyleLbl="conFgAcc1" presStyleIdx="3" presStyleCnt="4">
        <dgm:presLayoutVars>
          <dgm:bulletEnabled val="1"/>
        </dgm:presLayoutVars>
      </dgm:prSet>
      <dgm:spPr/>
    </dgm:pt>
  </dgm:ptLst>
  <dgm:cxnLst>
    <dgm:cxn modelId="{405F5807-C126-4CEB-AE1A-F05D6E0F5E35}" type="presOf" srcId="{A2100161-E0DD-44F9-8E97-228924888600}" destId="{46DB8332-BBEC-4A85-8708-3F95F0E69824}" srcOrd="0" destOrd="0" presId="urn:microsoft.com/office/officeart/2005/8/layout/list1"/>
    <dgm:cxn modelId="{A04F4A7C-F48D-4473-A15B-E7B36D6E7FFF}" type="presOf" srcId="{3E737FFC-10C8-45A3-ACF4-62F5ACFA0B48}" destId="{27DB1CB6-C511-4CCB-B32F-AA00B25D7728}" srcOrd="0" destOrd="0" presId="urn:microsoft.com/office/officeart/2005/8/layout/list1"/>
    <dgm:cxn modelId="{E4A9F489-4E2D-4453-91FD-4B1DF298896E}" type="presOf" srcId="{34381362-328A-4633-92FD-507F0D38E76C}" destId="{5701922A-3E10-4BF3-9856-BB5EFCC301F3}" srcOrd="1" destOrd="0" presId="urn:microsoft.com/office/officeart/2005/8/layout/list1"/>
    <dgm:cxn modelId="{1A5CBE8D-EC5E-4CC2-B09E-C3A482477BAD}" type="presOf" srcId="{02ED730B-A450-4690-912F-2F1D06F5B29C}" destId="{EB88733C-CF23-41ED-B624-2DD5C478E4F8}" srcOrd="0" destOrd="0" presId="urn:microsoft.com/office/officeart/2005/8/layout/list1"/>
    <dgm:cxn modelId="{CCCE8A92-0492-4C4D-94E0-46F5A05EFFA9}" type="presOf" srcId="{C0B40CBF-1388-48E9-97BC-A25F926AEE19}" destId="{495AF804-76B9-40F0-A036-429C6E54DF11}" srcOrd="1" destOrd="0" presId="urn:microsoft.com/office/officeart/2005/8/layout/list1"/>
    <dgm:cxn modelId="{88426E17-92B5-4E8D-8F66-B4680A25053E}" srcId="{3E737FFC-10C8-45A3-ACF4-62F5ACFA0B48}" destId="{C0B40CBF-1388-48E9-97BC-A25F926AEE19}" srcOrd="0" destOrd="0" parTransId="{A7DA1E4B-BBF7-4065-908B-B6374C5A0AD6}" sibTransId="{4396F1BE-D268-405F-A2D5-415D664F627A}"/>
    <dgm:cxn modelId="{D871E36D-A185-4A9B-9DF3-E97D1A47520F}" srcId="{3E737FFC-10C8-45A3-ACF4-62F5ACFA0B48}" destId="{02ED730B-A450-4690-912F-2F1D06F5B29C}" srcOrd="1" destOrd="0" parTransId="{FDB1F194-484B-4BE5-99EE-76DEA34280B5}" sibTransId="{AD407564-F193-4B13-BD7D-E1EFFD4192CD}"/>
    <dgm:cxn modelId="{95260520-CA1D-468E-9881-0857581D738C}" type="presOf" srcId="{02ED730B-A450-4690-912F-2F1D06F5B29C}" destId="{C5F69894-DD31-4F59-B41F-7533E350AE1D}" srcOrd="1" destOrd="0" presId="urn:microsoft.com/office/officeart/2005/8/layout/list1"/>
    <dgm:cxn modelId="{7FD58FD2-10C6-4015-9CE6-0FF099A3B638}" type="presOf" srcId="{A2100161-E0DD-44F9-8E97-228924888600}" destId="{A118DA05-77E6-4E8F-B982-C7A365AB13AC}" srcOrd="1" destOrd="0" presId="urn:microsoft.com/office/officeart/2005/8/layout/list1"/>
    <dgm:cxn modelId="{4F5173FF-9046-4363-B4F2-4A227673CF6C}" type="presOf" srcId="{34381362-328A-4633-92FD-507F0D38E76C}" destId="{CA96C9FE-AC65-4668-8869-0D5037E901E5}" srcOrd="0" destOrd="0" presId="urn:microsoft.com/office/officeart/2005/8/layout/list1"/>
    <dgm:cxn modelId="{01053F07-66F7-424B-AE30-3DE28650ED15}" srcId="{3E737FFC-10C8-45A3-ACF4-62F5ACFA0B48}" destId="{A2100161-E0DD-44F9-8E97-228924888600}" srcOrd="2" destOrd="0" parTransId="{7798E089-AF7D-463B-A17B-11D4994898CA}" sibTransId="{68878C1C-F457-4262-A486-830810BDA530}"/>
    <dgm:cxn modelId="{636CF615-1F48-466B-AF71-191AD2F64B50}" type="presOf" srcId="{C0B40CBF-1388-48E9-97BC-A25F926AEE19}" destId="{BF0F68DF-2E9C-4A68-913B-557F5BD756BB}" srcOrd="0" destOrd="0" presId="urn:microsoft.com/office/officeart/2005/8/layout/list1"/>
    <dgm:cxn modelId="{3919BF04-326A-41CD-A28B-0ED2E217A609}" srcId="{3E737FFC-10C8-45A3-ACF4-62F5ACFA0B48}" destId="{34381362-328A-4633-92FD-507F0D38E76C}" srcOrd="3" destOrd="0" parTransId="{2F93DCFA-509C-4C23-838A-D8D62800EFF9}" sibTransId="{F62A91EB-CFF9-4266-8E8A-AA54BDBE1CF0}"/>
    <dgm:cxn modelId="{2E5E9DA7-2EE4-4445-BABE-8ED26EA578EC}" type="presParOf" srcId="{27DB1CB6-C511-4CCB-B32F-AA00B25D7728}" destId="{88341F04-BCAB-423F-8520-BDBF402542F8}" srcOrd="0" destOrd="0" presId="urn:microsoft.com/office/officeart/2005/8/layout/list1"/>
    <dgm:cxn modelId="{DBDAA1C1-BBF2-4254-A503-DCA2F3D6827A}" type="presParOf" srcId="{88341F04-BCAB-423F-8520-BDBF402542F8}" destId="{BF0F68DF-2E9C-4A68-913B-557F5BD756BB}" srcOrd="0" destOrd="0" presId="urn:microsoft.com/office/officeart/2005/8/layout/list1"/>
    <dgm:cxn modelId="{294F8601-7726-454D-B06D-F3DD018D6EE4}" type="presParOf" srcId="{88341F04-BCAB-423F-8520-BDBF402542F8}" destId="{495AF804-76B9-40F0-A036-429C6E54DF11}" srcOrd="1" destOrd="0" presId="urn:microsoft.com/office/officeart/2005/8/layout/list1"/>
    <dgm:cxn modelId="{6C182F37-049B-4F8F-B89D-420FF4E802D8}" type="presParOf" srcId="{27DB1CB6-C511-4CCB-B32F-AA00B25D7728}" destId="{5277C73F-E5E2-4D73-A1E1-4FB9B6A4465E}" srcOrd="1" destOrd="0" presId="urn:microsoft.com/office/officeart/2005/8/layout/list1"/>
    <dgm:cxn modelId="{EDDBBE4E-84CB-47D4-B817-686098848834}" type="presParOf" srcId="{27DB1CB6-C511-4CCB-B32F-AA00B25D7728}" destId="{19430F97-007B-4B49-B1A9-1D4169C73911}" srcOrd="2" destOrd="0" presId="urn:microsoft.com/office/officeart/2005/8/layout/list1"/>
    <dgm:cxn modelId="{5D73EE7C-1F7D-47CF-95FF-93410B85B904}" type="presParOf" srcId="{27DB1CB6-C511-4CCB-B32F-AA00B25D7728}" destId="{157B69BE-E51F-4CCA-9A26-B82BD298B90E}" srcOrd="3" destOrd="0" presId="urn:microsoft.com/office/officeart/2005/8/layout/list1"/>
    <dgm:cxn modelId="{94121A26-F2B3-4CB9-99C3-BAF88D7D8028}" type="presParOf" srcId="{27DB1CB6-C511-4CCB-B32F-AA00B25D7728}" destId="{88F88EF0-8933-49B0-A002-BA76410737CC}" srcOrd="4" destOrd="0" presId="urn:microsoft.com/office/officeart/2005/8/layout/list1"/>
    <dgm:cxn modelId="{310EE522-0930-442E-A33B-2FDC45FFDF01}" type="presParOf" srcId="{88F88EF0-8933-49B0-A002-BA76410737CC}" destId="{EB88733C-CF23-41ED-B624-2DD5C478E4F8}" srcOrd="0" destOrd="0" presId="urn:microsoft.com/office/officeart/2005/8/layout/list1"/>
    <dgm:cxn modelId="{FEA182BE-F0C6-4F35-9BB3-CF0DD52E4DFF}" type="presParOf" srcId="{88F88EF0-8933-49B0-A002-BA76410737CC}" destId="{C5F69894-DD31-4F59-B41F-7533E350AE1D}" srcOrd="1" destOrd="0" presId="urn:microsoft.com/office/officeart/2005/8/layout/list1"/>
    <dgm:cxn modelId="{F6C2E4BC-DC73-4B14-893A-2BF575C57AC1}" type="presParOf" srcId="{27DB1CB6-C511-4CCB-B32F-AA00B25D7728}" destId="{69A5EB17-F0E7-43DA-9BC2-31C61D5BE060}" srcOrd="5" destOrd="0" presId="urn:microsoft.com/office/officeart/2005/8/layout/list1"/>
    <dgm:cxn modelId="{6C46F108-0E35-4729-BD8E-D47C50049DA5}" type="presParOf" srcId="{27DB1CB6-C511-4CCB-B32F-AA00B25D7728}" destId="{6FD0754F-891D-475C-91E8-2F8AD4B2E579}" srcOrd="6" destOrd="0" presId="urn:microsoft.com/office/officeart/2005/8/layout/list1"/>
    <dgm:cxn modelId="{1341DF5C-11F7-4415-BFB8-25F1FA9DDFE9}" type="presParOf" srcId="{27DB1CB6-C511-4CCB-B32F-AA00B25D7728}" destId="{9715100F-C984-471E-AD99-DC37D6557FDB}" srcOrd="7" destOrd="0" presId="urn:microsoft.com/office/officeart/2005/8/layout/list1"/>
    <dgm:cxn modelId="{E449BDF1-0561-4577-9CBE-C4F69B2D569F}" type="presParOf" srcId="{27DB1CB6-C511-4CCB-B32F-AA00B25D7728}" destId="{7783D762-5C4D-4C52-ACF8-7730C7961C32}" srcOrd="8" destOrd="0" presId="urn:microsoft.com/office/officeart/2005/8/layout/list1"/>
    <dgm:cxn modelId="{337045D9-2E16-415A-9128-8A7A9B82E56B}" type="presParOf" srcId="{7783D762-5C4D-4C52-ACF8-7730C7961C32}" destId="{46DB8332-BBEC-4A85-8708-3F95F0E69824}" srcOrd="0" destOrd="0" presId="urn:microsoft.com/office/officeart/2005/8/layout/list1"/>
    <dgm:cxn modelId="{3C9490F5-19EB-4AC7-9783-5D6AB3F03079}" type="presParOf" srcId="{7783D762-5C4D-4C52-ACF8-7730C7961C32}" destId="{A118DA05-77E6-4E8F-B982-C7A365AB13AC}" srcOrd="1" destOrd="0" presId="urn:microsoft.com/office/officeart/2005/8/layout/list1"/>
    <dgm:cxn modelId="{B44B9492-334B-464F-A3E6-ED0222ECDA06}" type="presParOf" srcId="{27DB1CB6-C511-4CCB-B32F-AA00B25D7728}" destId="{E8436D41-1C69-4B39-9355-649B47BAB9EF}" srcOrd="9" destOrd="0" presId="urn:microsoft.com/office/officeart/2005/8/layout/list1"/>
    <dgm:cxn modelId="{FD9C33B2-1312-41DE-9CC7-C6DC844F4F7D}" type="presParOf" srcId="{27DB1CB6-C511-4CCB-B32F-AA00B25D7728}" destId="{744E435C-3C0F-488B-99FC-6FFC456248BE}" srcOrd="10" destOrd="0" presId="urn:microsoft.com/office/officeart/2005/8/layout/list1"/>
    <dgm:cxn modelId="{6E088966-C09D-463C-A2F2-492A6A132548}" type="presParOf" srcId="{27DB1CB6-C511-4CCB-B32F-AA00B25D7728}" destId="{157AC238-C6EB-4D2D-B5CB-9FFBA18A69E9}" srcOrd="11" destOrd="0" presId="urn:microsoft.com/office/officeart/2005/8/layout/list1"/>
    <dgm:cxn modelId="{1B0EE786-6448-434A-901B-4EF8DCD8A421}" type="presParOf" srcId="{27DB1CB6-C511-4CCB-B32F-AA00B25D7728}" destId="{B2911843-933B-4004-809F-A8701605F14E}" srcOrd="12" destOrd="0" presId="urn:microsoft.com/office/officeart/2005/8/layout/list1"/>
    <dgm:cxn modelId="{4D360423-8142-4CF6-8ED1-235C312A1DFB}" type="presParOf" srcId="{B2911843-933B-4004-809F-A8701605F14E}" destId="{CA96C9FE-AC65-4668-8869-0D5037E901E5}" srcOrd="0" destOrd="0" presId="urn:microsoft.com/office/officeart/2005/8/layout/list1"/>
    <dgm:cxn modelId="{4FC7EC36-30F9-4A10-9A61-E66F38522F4E}" type="presParOf" srcId="{B2911843-933B-4004-809F-A8701605F14E}" destId="{5701922A-3E10-4BF3-9856-BB5EFCC301F3}" srcOrd="1" destOrd="0" presId="urn:microsoft.com/office/officeart/2005/8/layout/list1"/>
    <dgm:cxn modelId="{08E9421E-9A07-43A3-AA04-E9B813A37552}" type="presParOf" srcId="{27DB1CB6-C511-4CCB-B32F-AA00B25D7728}" destId="{7B2A812A-476C-4B3E-802D-368A92CB254C}" srcOrd="13" destOrd="0" presId="urn:microsoft.com/office/officeart/2005/8/layout/list1"/>
    <dgm:cxn modelId="{A1410D9B-86A2-4DFB-9460-14AAE5BC555F}" type="presParOf" srcId="{27DB1CB6-C511-4CCB-B32F-AA00B25D7728}" destId="{0C249131-3BB2-45A9-BC74-D1B5EC9ADAF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30F97-007B-4B49-B1A9-1D4169C73911}">
      <dsp:nvSpPr>
        <dsp:cNvPr id="0" name=""/>
        <dsp:cNvSpPr/>
      </dsp:nvSpPr>
      <dsp:spPr>
        <a:xfrm>
          <a:off x="0" y="160604"/>
          <a:ext cx="9980682" cy="151200"/>
        </a:xfrm>
        <a:prstGeom prst="rect">
          <a:avLst/>
        </a:prstGeom>
        <a:solidFill>
          <a:schemeClr val="lt1">
            <a:alpha val="90000"/>
            <a:hueOff val="0"/>
            <a:satOff val="0"/>
            <a:lumOff val="0"/>
            <a:alphaOff val="0"/>
          </a:schemeClr>
        </a:solidFill>
        <a:ln w="635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5AF804-76B9-40F0-A036-429C6E54DF11}">
      <dsp:nvSpPr>
        <dsp:cNvPr id="0" name=""/>
        <dsp:cNvSpPr/>
      </dsp:nvSpPr>
      <dsp:spPr>
        <a:xfrm>
          <a:off x="499034" y="72044"/>
          <a:ext cx="6986477" cy="177120"/>
        </a:xfrm>
        <a:prstGeom prst="roundRect">
          <a:avLst/>
        </a:prstGeom>
        <a:gradFill rotWithShape="0">
          <a:gsLst>
            <a:gs pos="0">
              <a:schemeClr val="accent3">
                <a:hueOff val="0"/>
                <a:satOff val="0"/>
                <a:lumOff val="0"/>
                <a:alphaOff val="0"/>
                <a:tint val="58000"/>
                <a:satMod val="300000"/>
              </a:schemeClr>
            </a:gs>
            <a:gs pos="100000">
              <a:schemeClr val="accent3">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smtClean="0"/>
            <a:t>La création d’un document d’inventaire</a:t>
          </a:r>
          <a:endParaRPr lang="fr-FR" sz="1200" kern="1200" dirty="0"/>
        </a:p>
      </dsp:txBody>
      <dsp:txXfrm>
        <a:off x="507680" y="80690"/>
        <a:ext cx="6969185" cy="159828"/>
      </dsp:txXfrm>
    </dsp:sp>
    <dsp:sp modelId="{6FD0754F-891D-475C-91E8-2F8AD4B2E579}">
      <dsp:nvSpPr>
        <dsp:cNvPr id="0" name=""/>
        <dsp:cNvSpPr/>
      </dsp:nvSpPr>
      <dsp:spPr>
        <a:xfrm>
          <a:off x="0" y="432764"/>
          <a:ext cx="9980682" cy="151200"/>
        </a:xfrm>
        <a:prstGeom prst="rect">
          <a:avLst/>
        </a:prstGeom>
        <a:solidFill>
          <a:schemeClr val="lt1">
            <a:alpha val="90000"/>
            <a:hueOff val="0"/>
            <a:satOff val="0"/>
            <a:lumOff val="0"/>
            <a:alphaOff val="0"/>
          </a:schemeClr>
        </a:solidFill>
        <a:ln w="6350" cap="rnd" cmpd="sng" algn="ctr">
          <a:solidFill>
            <a:schemeClr val="accent3">
              <a:hueOff val="-3885836"/>
              <a:satOff val="-232"/>
              <a:lumOff val="2876"/>
              <a:alphaOff val="0"/>
            </a:schemeClr>
          </a:solidFill>
          <a:prstDash val="solid"/>
        </a:ln>
        <a:effectLst/>
      </dsp:spPr>
      <dsp:style>
        <a:lnRef idx="1">
          <a:scrgbClr r="0" g="0" b="0"/>
        </a:lnRef>
        <a:fillRef idx="1">
          <a:scrgbClr r="0" g="0" b="0"/>
        </a:fillRef>
        <a:effectRef idx="0">
          <a:scrgbClr r="0" g="0" b="0"/>
        </a:effectRef>
        <a:fontRef idx="minor"/>
      </dsp:style>
    </dsp:sp>
    <dsp:sp modelId="{C5F69894-DD31-4F59-B41F-7533E350AE1D}">
      <dsp:nvSpPr>
        <dsp:cNvPr id="0" name=""/>
        <dsp:cNvSpPr/>
      </dsp:nvSpPr>
      <dsp:spPr>
        <a:xfrm>
          <a:off x="499034" y="344204"/>
          <a:ext cx="6986477" cy="177120"/>
        </a:xfrm>
        <a:prstGeom prst="roundRect">
          <a:avLst/>
        </a:prstGeom>
        <a:gradFill rotWithShape="0">
          <a:gsLst>
            <a:gs pos="0">
              <a:schemeClr val="accent3">
                <a:hueOff val="-3885836"/>
                <a:satOff val="-232"/>
                <a:lumOff val="2876"/>
                <a:alphaOff val="0"/>
                <a:tint val="58000"/>
                <a:satMod val="300000"/>
              </a:schemeClr>
            </a:gs>
            <a:gs pos="100000">
              <a:schemeClr val="accent3">
                <a:hueOff val="-3885836"/>
                <a:satOff val="-232"/>
                <a:lumOff val="2876"/>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smtClean="0"/>
            <a:t>Les options de valorisation des écarts</a:t>
          </a:r>
          <a:endParaRPr lang="fr-FR" sz="1200" kern="1200" dirty="0"/>
        </a:p>
      </dsp:txBody>
      <dsp:txXfrm>
        <a:off x="507680" y="352850"/>
        <a:ext cx="6969185" cy="159828"/>
      </dsp:txXfrm>
    </dsp:sp>
    <dsp:sp modelId="{744E435C-3C0F-488B-99FC-6FFC456248BE}">
      <dsp:nvSpPr>
        <dsp:cNvPr id="0" name=""/>
        <dsp:cNvSpPr/>
      </dsp:nvSpPr>
      <dsp:spPr>
        <a:xfrm>
          <a:off x="0" y="704924"/>
          <a:ext cx="9980682" cy="151200"/>
        </a:xfrm>
        <a:prstGeom prst="rect">
          <a:avLst/>
        </a:prstGeom>
        <a:solidFill>
          <a:schemeClr val="lt1">
            <a:alpha val="90000"/>
            <a:hueOff val="0"/>
            <a:satOff val="0"/>
            <a:lumOff val="0"/>
            <a:alphaOff val="0"/>
          </a:schemeClr>
        </a:solidFill>
        <a:ln w="6350" cap="rnd" cmpd="sng" algn="ctr">
          <a:solidFill>
            <a:schemeClr val="accent3">
              <a:hueOff val="-7771673"/>
              <a:satOff val="-464"/>
              <a:lumOff val="5751"/>
              <a:alphaOff val="0"/>
            </a:schemeClr>
          </a:solidFill>
          <a:prstDash val="solid"/>
        </a:ln>
        <a:effectLst/>
      </dsp:spPr>
      <dsp:style>
        <a:lnRef idx="1">
          <a:scrgbClr r="0" g="0" b="0"/>
        </a:lnRef>
        <a:fillRef idx="1">
          <a:scrgbClr r="0" g="0" b="0"/>
        </a:fillRef>
        <a:effectRef idx="0">
          <a:scrgbClr r="0" g="0" b="0"/>
        </a:effectRef>
        <a:fontRef idx="minor"/>
      </dsp:style>
    </dsp:sp>
    <dsp:sp modelId="{A118DA05-77E6-4E8F-B982-C7A365AB13AC}">
      <dsp:nvSpPr>
        <dsp:cNvPr id="0" name=""/>
        <dsp:cNvSpPr/>
      </dsp:nvSpPr>
      <dsp:spPr>
        <a:xfrm>
          <a:off x="499034" y="616364"/>
          <a:ext cx="6986477" cy="177120"/>
        </a:xfrm>
        <a:prstGeom prst="roundRect">
          <a:avLst/>
        </a:prstGeom>
        <a:gradFill rotWithShape="0">
          <a:gsLst>
            <a:gs pos="0">
              <a:schemeClr val="accent3">
                <a:hueOff val="-7771673"/>
                <a:satOff val="-464"/>
                <a:lumOff val="5751"/>
                <a:alphaOff val="0"/>
                <a:tint val="58000"/>
                <a:satMod val="300000"/>
              </a:schemeClr>
            </a:gs>
            <a:gs pos="100000">
              <a:schemeClr val="accent3">
                <a:hueOff val="-7771673"/>
                <a:satOff val="-464"/>
                <a:lumOff val="5751"/>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dirty="0" smtClean="0"/>
            <a:t>L’attribution de la responsabilité des écarts</a:t>
          </a:r>
          <a:endParaRPr lang="fr-FR" sz="1200" kern="1200" dirty="0"/>
        </a:p>
      </dsp:txBody>
      <dsp:txXfrm>
        <a:off x="507680" y="625010"/>
        <a:ext cx="6969185" cy="159828"/>
      </dsp:txXfrm>
    </dsp:sp>
    <dsp:sp modelId="{380C7194-BD45-49CD-81CF-552F1A97C1C8}">
      <dsp:nvSpPr>
        <dsp:cNvPr id="0" name=""/>
        <dsp:cNvSpPr/>
      </dsp:nvSpPr>
      <dsp:spPr>
        <a:xfrm>
          <a:off x="0" y="977084"/>
          <a:ext cx="9980682" cy="151200"/>
        </a:xfrm>
        <a:prstGeom prst="rect">
          <a:avLst/>
        </a:prstGeom>
        <a:solidFill>
          <a:schemeClr val="lt1">
            <a:alpha val="90000"/>
            <a:hueOff val="0"/>
            <a:satOff val="0"/>
            <a:lumOff val="0"/>
            <a:alphaOff val="0"/>
          </a:schemeClr>
        </a:solidFill>
        <a:ln w="6350" cap="rnd" cmpd="sng" algn="ctr">
          <a:solidFill>
            <a:schemeClr val="accent3">
              <a:hueOff val="-11657509"/>
              <a:satOff val="-696"/>
              <a:lumOff val="8627"/>
              <a:alphaOff val="0"/>
            </a:schemeClr>
          </a:solidFill>
          <a:prstDash val="solid"/>
        </a:ln>
        <a:effectLst/>
      </dsp:spPr>
      <dsp:style>
        <a:lnRef idx="1">
          <a:scrgbClr r="0" g="0" b="0"/>
        </a:lnRef>
        <a:fillRef idx="1">
          <a:scrgbClr r="0" g="0" b="0"/>
        </a:fillRef>
        <a:effectRef idx="0">
          <a:scrgbClr r="0" g="0" b="0"/>
        </a:effectRef>
        <a:fontRef idx="minor"/>
      </dsp:style>
    </dsp:sp>
    <dsp:sp modelId="{D3E8552F-D51C-430D-BFA5-956F34B5EBC9}">
      <dsp:nvSpPr>
        <dsp:cNvPr id="0" name=""/>
        <dsp:cNvSpPr/>
      </dsp:nvSpPr>
      <dsp:spPr>
        <a:xfrm>
          <a:off x="499034" y="888524"/>
          <a:ext cx="6986477" cy="177120"/>
        </a:xfrm>
        <a:prstGeom prst="roundRect">
          <a:avLst/>
        </a:prstGeom>
        <a:gradFill rotWithShape="0">
          <a:gsLst>
            <a:gs pos="0">
              <a:schemeClr val="accent3">
                <a:hueOff val="-11657509"/>
                <a:satOff val="-696"/>
                <a:lumOff val="8627"/>
                <a:alphaOff val="0"/>
                <a:tint val="58000"/>
                <a:satMod val="300000"/>
              </a:schemeClr>
            </a:gs>
            <a:gs pos="100000">
              <a:schemeClr val="accent3">
                <a:hueOff val="-11657509"/>
                <a:satOff val="-696"/>
                <a:lumOff val="8627"/>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dirty="0" smtClean="0"/>
            <a:t>Gestion des écarts</a:t>
          </a:r>
          <a:endParaRPr lang="fr-FR" sz="1200" kern="1200" dirty="0"/>
        </a:p>
      </dsp:txBody>
      <dsp:txXfrm>
        <a:off x="507680" y="897170"/>
        <a:ext cx="6969185" cy="159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30F97-007B-4B49-B1A9-1D4169C73911}">
      <dsp:nvSpPr>
        <dsp:cNvPr id="0" name=""/>
        <dsp:cNvSpPr/>
      </dsp:nvSpPr>
      <dsp:spPr>
        <a:xfrm>
          <a:off x="0" y="327803"/>
          <a:ext cx="9980682" cy="504000"/>
        </a:xfrm>
        <a:prstGeom prst="rect">
          <a:avLst/>
        </a:prstGeom>
        <a:solidFill>
          <a:schemeClr val="lt1">
            <a:alpha val="90000"/>
            <a:hueOff val="0"/>
            <a:satOff val="0"/>
            <a:lumOff val="0"/>
            <a:alphaOff val="0"/>
          </a:schemeClr>
        </a:solidFill>
        <a:ln w="635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5AF804-76B9-40F0-A036-429C6E54DF11}">
      <dsp:nvSpPr>
        <dsp:cNvPr id="0" name=""/>
        <dsp:cNvSpPr/>
      </dsp:nvSpPr>
      <dsp:spPr>
        <a:xfrm>
          <a:off x="499034" y="32602"/>
          <a:ext cx="6986477" cy="590400"/>
        </a:xfrm>
        <a:prstGeom prst="roundRect">
          <a:avLst/>
        </a:prstGeom>
        <a:gradFill rotWithShape="0">
          <a:gsLst>
            <a:gs pos="0">
              <a:schemeClr val="accent3">
                <a:hueOff val="0"/>
                <a:satOff val="0"/>
                <a:lumOff val="0"/>
                <a:alphaOff val="0"/>
                <a:tint val="58000"/>
                <a:satMod val="300000"/>
              </a:schemeClr>
            </a:gs>
            <a:gs pos="100000">
              <a:schemeClr val="accent3">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smtClean="0"/>
            <a:t>La création d’un document d’inventaire</a:t>
          </a:r>
          <a:endParaRPr lang="fr-FR" sz="1200" kern="1200" dirty="0"/>
        </a:p>
      </dsp:txBody>
      <dsp:txXfrm>
        <a:off x="527855" y="61423"/>
        <a:ext cx="6928835" cy="532758"/>
      </dsp:txXfrm>
    </dsp:sp>
    <dsp:sp modelId="{6FD0754F-891D-475C-91E8-2F8AD4B2E579}">
      <dsp:nvSpPr>
        <dsp:cNvPr id="0" name=""/>
        <dsp:cNvSpPr/>
      </dsp:nvSpPr>
      <dsp:spPr>
        <a:xfrm>
          <a:off x="0" y="1235003"/>
          <a:ext cx="9980682" cy="504000"/>
        </a:xfrm>
        <a:prstGeom prst="rect">
          <a:avLst/>
        </a:prstGeom>
        <a:solidFill>
          <a:schemeClr val="lt1">
            <a:alpha val="90000"/>
            <a:hueOff val="0"/>
            <a:satOff val="0"/>
            <a:lumOff val="0"/>
            <a:alphaOff val="0"/>
          </a:schemeClr>
        </a:solidFill>
        <a:ln w="6350" cap="rnd" cmpd="sng" algn="ctr">
          <a:solidFill>
            <a:schemeClr val="accent3">
              <a:hueOff val="-5828754"/>
              <a:satOff val="-348"/>
              <a:lumOff val="4314"/>
              <a:alphaOff val="0"/>
            </a:schemeClr>
          </a:solidFill>
          <a:prstDash val="solid"/>
        </a:ln>
        <a:effectLst/>
      </dsp:spPr>
      <dsp:style>
        <a:lnRef idx="1">
          <a:scrgbClr r="0" g="0" b="0"/>
        </a:lnRef>
        <a:fillRef idx="1">
          <a:scrgbClr r="0" g="0" b="0"/>
        </a:fillRef>
        <a:effectRef idx="0">
          <a:scrgbClr r="0" g="0" b="0"/>
        </a:effectRef>
        <a:fontRef idx="minor"/>
      </dsp:style>
    </dsp:sp>
    <dsp:sp modelId="{C5F69894-DD31-4F59-B41F-7533E350AE1D}">
      <dsp:nvSpPr>
        <dsp:cNvPr id="0" name=""/>
        <dsp:cNvSpPr/>
      </dsp:nvSpPr>
      <dsp:spPr>
        <a:xfrm>
          <a:off x="499034" y="939803"/>
          <a:ext cx="6986477" cy="590400"/>
        </a:xfrm>
        <a:prstGeom prst="roundRect">
          <a:avLst/>
        </a:prstGeom>
        <a:gradFill rotWithShape="0">
          <a:gsLst>
            <a:gs pos="0">
              <a:schemeClr val="accent3">
                <a:hueOff val="-5828754"/>
                <a:satOff val="-348"/>
                <a:lumOff val="4314"/>
                <a:alphaOff val="0"/>
                <a:tint val="58000"/>
                <a:satMod val="300000"/>
              </a:schemeClr>
            </a:gs>
            <a:gs pos="100000">
              <a:schemeClr val="accent3">
                <a:hueOff val="-5828754"/>
                <a:satOff val="-348"/>
                <a:lumOff val="4314"/>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smtClean="0"/>
            <a:t>Les options de valorisation des écarts</a:t>
          </a:r>
          <a:endParaRPr lang="fr-FR" sz="1200" kern="1200" dirty="0"/>
        </a:p>
      </dsp:txBody>
      <dsp:txXfrm>
        <a:off x="527855" y="968624"/>
        <a:ext cx="6928835" cy="532758"/>
      </dsp:txXfrm>
    </dsp:sp>
    <dsp:sp modelId="{744E435C-3C0F-488B-99FC-6FFC456248BE}">
      <dsp:nvSpPr>
        <dsp:cNvPr id="0" name=""/>
        <dsp:cNvSpPr/>
      </dsp:nvSpPr>
      <dsp:spPr>
        <a:xfrm>
          <a:off x="0" y="2142203"/>
          <a:ext cx="9980682" cy="504000"/>
        </a:xfrm>
        <a:prstGeom prst="rect">
          <a:avLst/>
        </a:prstGeom>
        <a:solidFill>
          <a:schemeClr val="lt1">
            <a:alpha val="90000"/>
            <a:hueOff val="0"/>
            <a:satOff val="0"/>
            <a:lumOff val="0"/>
            <a:alphaOff val="0"/>
          </a:schemeClr>
        </a:solidFill>
        <a:ln w="6350" cap="rnd" cmpd="sng" algn="ctr">
          <a:solidFill>
            <a:schemeClr val="accent3">
              <a:hueOff val="-11657509"/>
              <a:satOff val="-696"/>
              <a:lumOff val="8627"/>
              <a:alphaOff val="0"/>
            </a:schemeClr>
          </a:solidFill>
          <a:prstDash val="solid"/>
        </a:ln>
        <a:effectLst/>
      </dsp:spPr>
      <dsp:style>
        <a:lnRef idx="1">
          <a:scrgbClr r="0" g="0" b="0"/>
        </a:lnRef>
        <a:fillRef idx="1">
          <a:scrgbClr r="0" g="0" b="0"/>
        </a:fillRef>
        <a:effectRef idx="0">
          <a:scrgbClr r="0" g="0" b="0"/>
        </a:effectRef>
        <a:fontRef idx="minor"/>
      </dsp:style>
    </dsp:sp>
    <dsp:sp modelId="{A118DA05-77E6-4E8F-B982-C7A365AB13AC}">
      <dsp:nvSpPr>
        <dsp:cNvPr id="0" name=""/>
        <dsp:cNvSpPr/>
      </dsp:nvSpPr>
      <dsp:spPr>
        <a:xfrm>
          <a:off x="499034" y="1847003"/>
          <a:ext cx="6986477" cy="590400"/>
        </a:xfrm>
        <a:prstGeom prst="roundRect">
          <a:avLst/>
        </a:prstGeom>
        <a:gradFill rotWithShape="0">
          <a:gsLst>
            <a:gs pos="0">
              <a:schemeClr val="accent3">
                <a:hueOff val="-11657509"/>
                <a:satOff val="-696"/>
                <a:lumOff val="8627"/>
                <a:alphaOff val="0"/>
                <a:tint val="58000"/>
                <a:satMod val="300000"/>
              </a:schemeClr>
            </a:gs>
            <a:gs pos="100000">
              <a:schemeClr val="accent3">
                <a:hueOff val="-11657509"/>
                <a:satOff val="-696"/>
                <a:lumOff val="8627"/>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kern="1200" dirty="0" smtClean="0"/>
            <a:t>L’attribution de la responsabilité des écarts</a:t>
          </a:r>
          <a:endParaRPr lang="fr-FR" sz="1200" kern="1200" dirty="0"/>
        </a:p>
      </dsp:txBody>
      <dsp:txXfrm>
        <a:off x="527855" y="1875824"/>
        <a:ext cx="6928835"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E6129-5732-4722-AFC3-FF8307CF3413}">
      <dsp:nvSpPr>
        <dsp:cNvPr id="0" name=""/>
        <dsp:cNvSpPr/>
      </dsp:nvSpPr>
      <dsp:spPr>
        <a:xfrm>
          <a:off x="1045" y="458134"/>
          <a:ext cx="3954404" cy="465224"/>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058EC6-63EC-4856-BFDD-CD0CD6CF55B6}">
      <dsp:nvSpPr>
        <dsp:cNvPr id="0" name=""/>
        <dsp:cNvSpPr/>
      </dsp:nvSpPr>
      <dsp:spPr>
        <a:xfrm>
          <a:off x="1045" y="632854"/>
          <a:ext cx="290504" cy="290504"/>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6E97C6-A5DF-486D-95C9-6088D37ADDA8}">
      <dsp:nvSpPr>
        <dsp:cNvPr id="0" name=""/>
        <dsp:cNvSpPr/>
      </dsp:nvSpPr>
      <dsp:spPr>
        <a:xfrm flipV="1">
          <a:off x="1045" y="0"/>
          <a:ext cx="3954404" cy="80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l" defTabSz="222250">
            <a:lnSpc>
              <a:spcPct val="90000"/>
            </a:lnSpc>
            <a:spcBef>
              <a:spcPct val="0"/>
            </a:spcBef>
            <a:spcAft>
              <a:spcPct val="35000"/>
            </a:spcAft>
          </a:pPr>
          <a:endParaRPr lang="fr-FR" sz="500" kern="1200" dirty="0">
            <a:solidFill>
              <a:srgbClr val="0070C0"/>
            </a:solidFill>
          </a:endParaRPr>
        </a:p>
      </dsp:txBody>
      <dsp:txXfrm rot="10800000">
        <a:off x="1045" y="0"/>
        <a:ext cx="3954404" cy="80531"/>
      </dsp:txXfrm>
    </dsp:sp>
    <dsp:sp modelId="{5EDFEC0C-DE85-467A-9FE4-701D564BD43A}">
      <dsp:nvSpPr>
        <dsp:cNvPr id="0" name=""/>
        <dsp:cNvSpPr/>
      </dsp:nvSpPr>
      <dsp:spPr>
        <a:xfrm>
          <a:off x="1045" y="1310012"/>
          <a:ext cx="290497" cy="290497"/>
        </a:xfrm>
        <a:prstGeom prst="rect">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C544D3-515C-49EB-B5F3-5905D9A3381D}">
      <dsp:nvSpPr>
        <dsp:cNvPr id="0" name=""/>
        <dsp:cNvSpPr/>
      </dsp:nvSpPr>
      <dsp:spPr>
        <a:xfrm>
          <a:off x="277853" y="1116685"/>
          <a:ext cx="3677596" cy="67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fr-FR" sz="1600" kern="1200" dirty="0" smtClean="0">
              <a:solidFill>
                <a:srgbClr val="0070C0"/>
              </a:solidFill>
            </a:rPr>
            <a:t>Montant de valorisation des Matières première</a:t>
          </a:r>
          <a:endParaRPr lang="fr-FR" sz="1600" kern="1200" dirty="0">
            <a:solidFill>
              <a:srgbClr val="0070C0"/>
            </a:solidFill>
          </a:endParaRPr>
        </a:p>
      </dsp:txBody>
      <dsp:txXfrm>
        <a:off x="277853" y="1116685"/>
        <a:ext cx="3677596" cy="677150"/>
      </dsp:txXfrm>
    </dsp:sp>
    <dsp:sp modelId="{7BA08681-A3AD-41F0-AD38-DAFD85B2CC69}">
      <dsp:nvSpPr>
        <dsp:cNvPr id="0" name=""/>
        <dsp:cNvSpPr/>
      </dsp:nvSpPr>
      <dsp:spPr>
        <a:xfrm>
          <a:off x="1045" y="1987162"/>
          <a:ext cx="290497" cy="290497"/>
        </a:xfrm>
        <a:prstGeom prst="rect">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F923AD-A8C8-4C6F-95A8-902E930FBE6C}">
      <dsp:nvSpPr>
        <dsp:cNvPr id="0" name=""/>
        <dsp:cNvSpPr/>
      </dsp:nvSpPr>
      <dsp:spPr>
        <a:xfrm>
          <a:off x="277853" y="1793836"/>
          <a:ext cx="3677596" cy="67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fr-FR" sz="1600" kern="1200" dirty="0" smtClean="0">
              <a:solidFill>
                <a:srgbClr val="0070C0"/>
              </a:solidFill>
            </a:rPr>
            <a:t>Montant de valorisation des Produits finis</a:t>
          </a:r>
          <a:endParaRPr lang="fr-FR" sz="1600" kern="1200" dirty="0">
            <a:solidFill>
              <a:srgbClr val="0070C0"/>
            </a:solidFill>
          </a:endParaRPr>
        </a:p>
      </dsp:txBody>
      <dsp:txXfrm>
        <a:off x="277853" y="1793836"/>
        <a:ext cx="3677596" cy="677150"/>
      </dsp:txXfrm>
    </dsp:sp>
    <dsp:sp modelId="{0C2F5382-455D-451C-A396-437FC9FA253E}">
      <dsp:nvSpPr>
        <dsp:cNvPr id="0" name=""/>
        <dsp:cNvSpPr/>
      </dsp:nvSpPr>
      <dsp:spPr>
        <a:xfrm>
          <a:off x="1045" y="2664313"/>
          <a:ext cx="290497" cy="290497"/>
        </a:xfrm>
        <a:prstGeom prst="rect">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39AD7A-AA86-40C6-9988-8DAAD3B8A96E}">
      <dsp:nvSpPr>
        <dsp:cNvPr id="0" name=""/>
        <dsp:cNvSpPr/>
      </dsp:nvSpPr>
      <dsp:spPr>
        <a:xfrm>
          <a:off x="277853" y="2470987"/>
          <a:ext cx="3677596" cy="67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fr-FR" sz="1600" kern="1200" dirty="0" smtClean="0">
              <a:solidFill>
                <a:srgbClr val="0070C0"/>
              </a:solidFill>
            </a:rPr>
            <a:t>Montant de valorisation des Produits semi finis</a:t>
          </a:r>
          <a:endParaRPr lang="fr-FR" sz="1600" kern="1200" dirty="0">
            <a:solidFill>
              <a:srgbClr val="0070C0"/>
            </a:solidFill>
          </a:endParaRPr>
        </a:p>
      </dsp:txBody>
      <dsp:txXfrm>
        <a:off x="277853" y="2470987"/>
        <a:ext cx="3677596" cy="677150"/>
      </dsp:txXfrm>
    </dsp:sp>
    <dsp:sp modelId="{0A045E1D-0744-4908-81B1-CFF40213CCA5}">
      <dsp:nvSpPr>
        <dsp:cNvPr id="0" name=""/>
        <dsp:cNvSpPr/>
      </dsp:nvSpPr>
      <dsp:spPr>
        <a:xfrm>
          <a:off x="1045" y="3341464"/>
          <a:ext cx="290497" cy="290497"/>
        </a:xfrm>
        <a:prstGeom prst="rect">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D3F68-EFC1-491E-A133-FE20B118A43D}">
      <dsp:nvSpPr>
        <dsp:cNvPr id="0" name=""/>
        <dsp:cNvSpPr/>
      </dsp:nvSpPr>
      <dsp:spPr>
        <a:xfrm>
          <a:off x="277853" y="3148138"/>
          <a:ext cx="3677596" cy="67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fr-FR" sz="1600" kern="1200" dirty="0" smtClean="0">
              <a:solidFill>
                <a:srgbClr val="0070C0"/>
              </a:solidFill>
            </a:rPr>
            <a:t>Montant de valorisation des marchandises</a:t>
          </a:r>
          <a:endParaRPr lang="fr-FR" sz="1600" kern="1200" dirty="0">
            <a:solidFill>
              <a:srgbClr val="0070C0"/>
            </a:solidFill>
          </a:endParaRPr>
        </a:p>
      </dsp:txBody>
      <dsp:txXfrm>
        <a:off x="277853" y="3148138"/>
        <a:ext cx="3677596" cy="677150"/>
      </dsp:txXfrm>
    </dsp:sp>
    <dsp:sp modelId="{B584B49D-AD15-45EF-946C-F4088AEB4DC8}">
      <dsp:nvSpPr>
        <dsp:cNvPr id="0" name=""/>
        <dsp:cNvSpPr/>
      </dsp:nvSpPr>
      <dsp:spPr>
        <a:xfrm>
          <a:off x="1045" y="4018615"/>
          <a:ext cx="290497" cy="290497"/>
        </a:xfrm>
        <a:prstGeom prst="rect">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E97364-7DDD-4664-B1A4-6E435B000B77}">
      <dsp:nvSpPr>
        <dsp:cNvPr id="0" name=""/>
        <dsp:cNvSpPr/>
      </dsp:nvSpPr>
      <dsp:spPr>
        <a:xfrm>
          <a:off x="277853" y="3825288"/>
          <a:ext cx="3677596" cy="67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fr-FR" sz="1600" kern="1200" dirty="0" smtClean="0">
              <a:solidFill>
                <a:srgbClr val="0070C0"/>
              </a:solidFill>
            </a:rPr>
            <a:t>Coefficient </a:t>
          </a:r>
          <a:r>
            <a:rPr lang="fr-FR" sz="1600" kern="1200" dirty="0" smtClean="0">
              <a:solidFill>
                <a:srgbClr val="0070C0"/>
              </a:solidFill>
            </a:rPr>
            <a:t>multiplicateur</a:t>
          </a:r>
          <a:endParaRPr lang="fr-FR" sz="1600" kern="1200" dirty="0">
            <a:solidFill>
              <a:srgbClr val="0070C0"/>
            </a:solidFill>
          </a:endParaRPr>
        </a:p>
      </dsp:txBody>
      <dsp:txXfrm>
        <a:off x="277853" y="3825288"/>
        <a:ext cx="3677596" cy="677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30F97-007B-4B49-B1A9-1D4169C73911}">
      <dsp:nvSpPr>
        <dsp:cNvPr id="0" name=""/>
        <dsp:cNvSpPr/>
      </dsp:nvSpPr>
      <dsp:spPr>
        <a:xfrm>
          <a:off x="0" y="240502"/>
          <a:ext cx="9980682" cy="378000"/>
        </a:xfrm>
        <a:prstGeom prst="rect">
          <a:avLst/>
        </a:prstGeom>
        <a:solidFill>
          <a:schemeClr val="lt1">
            <a:alpha val="90000"/>
            <a:hueOff val="0"/>
            <a:satOff val="0"/>
            <a:lumOff val="0"/>
            <a:alphaOff val="0"/>
          </a:schemeClr>
        </a:solidFill>
        <a:ln w="635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95AF804-76B9-40F0-A036-429C6E54DF11}">
      <dsp:nvSpPr>
        <dsp:cNvPr id="0" name=""/>
        <dsp:cNvSpPr/>
      </dsp:nvSpPr>
      <dsp:spPr>
        <a:xfrm>
          <a:off x="499034" y="19102"/>
          <a:ext cx="6986477" cy="442800"/>
        </a:xfrm>
        <a:prstGeom prst="roundRect">
          <a:avLst/>
        </a:prstGeom>
        <a:gradFill rotWithShape="0">
          <a:gsLst>
            <a:gs pos="0">
              <a:schemeClr val="accent3">
                <a:hueOff val="0"/>
                <a:satOff val="0"/>
                <a:lumOff val="0"/>
                <a:alphaOff val="0"/>
                <a:tint val="58000"/>
                <a:satMod val="300000"/>
              </a:schemeClr>
            </a:gs>
            <a:gs pos="100000">
              <a:schemeClr val="accent3">
                <a:hueOff val="0"/>
                <a:satOff val="0"/>
                <a:lumOff val="0"/>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b="1" kern="1200" dirty="0" smtClean="0"/>
            <a:t>L’Ecart d’inventaire (Stock)</a:t>
          </a:r>
          <a:endParaRPr lang="fr-FR" sz="1200" b="1" kern="1200" dirty="0"/>
        </a:p>
      </dsp:txBody>
      <dsp:txXfrm>
        <a:off x="520650" y="40718"/>
        <a:ext cx="6943245" cy="399568"/>
      </dsp:txXfrm>
    </dsp:sp>
    <dsp:sp modelId="{6FD0754F-891D-475C-91E8-2F8AD4B2E579}">
      <dsp:nvSpPr>
        <dsp:cNvPr id="0" name=""/>
        <dsp:cNvSpPr/>
      </dsp:nvSpPr>
      <dsp:spPr>
        <a:xfrm>
          <a:off x="0" y="920902"/>
          <a:ext cx="9980682" cy="378000"/>
        </a:xfrm>
        <a:prstGeom prst="rect">
          <a:avLst/>
        </a:prstGeom>
        <a:solidFill>
          <a:schemeClr val="lt1">
            <a:alpha val="90000"/>
            <a:hueOff val="0"/>
            <a:satOff val="0"/>
            <a:lumOff val="0"/>
            <a:alphaOff val="0"/>
          </a:schemeClr>
        </a:solidFill>
        <a:ln w="6350" cap="rnd" cmpd="sng" algn="ctr">
          <a:solidFill>
            <a:schemeClr val="accent3">
              <a:hueOff val="-3885836"/>
              <a:satOff val="-232"/>
              <a:lumOff val="2876"/>
              <a:alphaOff val="0"/>
            </a:schemeClr>
          </a:solidFill>
          <a:prstDash val="solid"/>
        </a:ln>
        <a:effectLst/>
      </dsp:spPr>
      <dsp:style>
        <a:lnRef idx="1">
          <a:scrgbClr r="0" g="0" b="0"/>
        </a:lnRef>
        <a:fillRef idx="1">
          <a:scrgbClr r="0" g="0" b="0"/>
        </a:fillRef>
        <a:effectRef idx="0">
          <a:scrgbClr r="0" g="0" b="0"/>
        </a:effectRef>
        <a:fontRef idx="minor"/>
      </dsp:style>
    </dsp:sp>
    <dsp:sp modelId="{C5F69894-DD31-4F59-B41F-7533E350AE1D}">
      <dsp:nvSpPr>
        <dsp:cNvPr id="0" name=""/>
        <dsp:cNvSpPr/>
      </dsp:nvSpPr>
      <dsp:spPr>
        <a:xfrm>
          <a:off x="499034" y="699502"/>
          <a:ext cx="6986477" cy="442800"/>
        </a:xfrm>
        <a:prstGeom prst="roundRect">
          <a:avLst/>
        </a:prstGeom>
        <a:gradFill rotWithShape="0">
          <a:gsLst>
            <a:gs pos="0">
              <a:schemeClr val="accent3">
                <a:hueOff val="-3885836"/>
                <a:satOff val="-232"/>
                <a:lumOff val="2876"/>
                <a:alphaOff val="0"/>
                <a:tint val="58000"/>
                <a:satMod val="300000"/>
              </a:schemeClr>
            </a:gs>
            <a:gs pos="100000">
              <a:schemeClr val="accent3">
                <a:hueOff val="-3885836"/>
                <a:satOff val="-232"/>
                <a:lumOff val="2876"/>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b="1" kern="1200" dirty="0" smtClean="0"/>
            <a:t>L’écart financier </a:t>
          </a:r>
          <a:endParaRPr lang="fr-FR" sz="1200" b="1" kern="1200" dirty="0"/>
        </a:p>
      </dsp:txBody>
      <dsp:txXfrm>
        <a:off x="520650" y="721118"/>
        <a:ext cx="6943245" cy="399568"/>
      </dsp:txXfrm>
    </dsp:sp>
    <dsp:sp modelId="{744E435C-3C0F-488B-99FC-6FFC456248BE}">
      <dsp:nvSpPr>
        <dsp:cNvPr id="0" name=""/>
        <dsp:cNvSpPr/>
      </dsp:nvSpPr>
      <dsp:spPr>
        <a:xfrm>
          <a:off x="0" y="1601303"/>
          <a:ext cx="9980682" cy="378000"/>
        </a:xfrm>
        <a:prstGeom prst="rect">
          <a:avLst/>
        </a:prstGeom>
        <a:solidFill>
          <a:schemeClr val="lt1">
            <a:alpha val="90000"/>
            <a:hueOff val="0"/>
            <a:satOff val="0"/>
            <a:lumOff val="0"/>
            <a:alphaOff val="0"/>
          </a:schemeClr>
        </a:solidFill>
        <a:ln w="6350" cap="rnd" cmpd="sng" algn="ctr">
          <a:solidFill>
            <a:schemeClr val="accent3">
              <a:hueOff val="-7771673"/>
              <a:satOff val="-464"/>
              <a:lumOff val="5751"/>
              <a:alphaOff val="0"/>
            </a:schemeClr>
          </a:solidFill>
          <a:prstDash val="solid"/>
        </a:ln>
        <a:effectLst/>
      </dsp:spPr>
      <dsp:style>
        <a:lnRef idx="1">
          <a:scrgbClr r="0" g="0" b="0"/>
        </a:lnRef>
        <a:fillRef idx="1">
          <a:scrgbClr r="0" g="0" b="0"/>
        </a:fillRef>
        <a:effectRef idx="0">
          <a:scrgbClr r="0" g="0" b="0"/>
        </a:effectRef>
        <a:fontRef idx="minor"/>
      </dsp:style>
    </dsp:sp>
    <dsp:sp modelId="{A118DA05-77E6-4E8F-B982-C7A365AB13AC}">
      <dsp:nvSpPr>
        <dsp:cNvPr id="0" name=""/>
        <dsp:cNvSpPr/>
      </dsp:nvSpPr>
      <dsp:spPr>
        <a:xfrm>
          <a:off x="499034" y="1379902"/>
          <a:ext cx="6986477" cy="442800"/>
        </a:xfrm>
        <a:prstGeom prst="roundRect">
          <a:avLst/>
        </a:prstGeom>
        <a:gradFill rotWithShape="0">
          <a:gsLst>
            <a:gs pos="0">
              <a:schemeClr val="accent3">
                <a:hueOff val="-7771673"/>
                <a:satOff val="-464"/>
                <a:lumOff val="5751"/>
                <a:alphaOff val="0"/>
                <a:tint val="58000"/>
                <a:satMod val="300000"/>
              </a:schemeClr>
            </a:gs>
            <a:gs pos="100000">
              <a:schemeClr val="accent3">
                <a:hueOff val="-7771673"/>
                <a:satOff val="-464"/>
                <a:lumOff val="5751"/>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b="1" kern="1200" dirty="0" smtClean="0"/>
            <a:t>Génération des retenues</a:t>
          </a:r>
          <a:endParaRPr lang="fr-FR" sz="1200" b="1" kern="1200" dirty="0"/>
        </a:p>
      </dsp:txBody>
      <dsp:txXfrm>
        <a:off x="520650" y="1401518"/>
        <a:ext cx="6943245" cy="399568"/>
      </dsp:txXfrm>
    </dsp:sp>
    <dsp:sp modelId="{0C249131-3BB2-45A9-BC74-D1B5EC9ADAFC}">
      <dsp:nvSpPr>
        <dsp:cNvPr id="0" name=""/>
        <dsp:cNvSpPr/>
      </dsp:nvSpPr>
      <dsp:spPr>
        <a:xfrm>
          <a:off x="0" y="2281703"/>
          <a:ext cx="9980682" cy="378000"/>
        </a:xfrm>
        <a:prstGeom prst="rect">
          <a:avLst/>
        </a:prstGeom>
        <a:solidFill>
          <a:schemeClr val="lt1">
            <a:alpha val="90000"/>
            <a:hueOff val="0"/>
            <a:satOff val="0"/>
            <a:lumOff val="0"/>
            <a:alphaOff val="0"/>
          </a:schemeClr>
        </a:solidFill>
        <a:ln w="6350" cap="rnd" cmpd="sng" algn="ctr">
          <a:solidFill>
            <a:schemeClr val="accent3">
              <a:hueOff val="-11657509"/>
              <a:satOff val="-696"/>
              <a:lumOff val="8627"/>
              <a:alphaOff val="0"/>
            </a:schemeClr>
          </a:solidFill>
          <a:prstDash val="solid"/>
        </a:ln>
        <a:effectLst/>
      </dsp:spPr>
      <dsp:style>
        <a:lnRef idx="1">
          <a:scrgbClr r="0" g="0" b="0"/>
        </a:lnRef>
        <a:fillRef idx="1">
          <a:scrgbClr r="0" g="0" b="0"/>
        </a:fillRef>
        <a:effectRef idx="0">
          <a:scrgbClr r="0" g="0" b="0"/>
        </a:effectRef>
        <a:fontRef idx="minor"/>
      </dsp:style>
    </dsp:sp>
    <dsp:sp modelId="{5701922A-3E10-4BF3-9856-BB5EFCC301F3}">
      <dsp:nvSpPr>
        <dsp:cNvPr id="0" name=""/>
        <dsp:cNvSpPr/>
      </dsp:nvSpPr>
      <dsp:spPr>
        <a:xfrm>
          <a:off x="499034" y="2060303"/>
          <a:ext cx="6986477" cy="442800"/>
        </a:xfrm>
        <a:prstGeom prst="roundRect">
          <a:avLst/>
        </a:prstGeom>
        <a:gradFill rotWithShape="0">
          <a:gsLst>
            <a:gs pos="0">
              <a:schemeClr val="accent3">
                <a:hueOff val="-11657509"/>
                <a:satOff val="-696"/>
                <a:lumOff val="8627"/>
                <a:alphaOff val="0"/>
                <a:tint val="58000"/>
                <a:satMod val="300000"/>
              </a:schemeClr>
            </a:gs>
            <a:gs pos="100000">
              <a:schemeClr val="accent3">
                <a:hueOff val="-11657509"/>
                <a:satOff val="-696"/>
                <a:lumOff val="8627"/>
                <a:alphaOff val="0"/>
                <a:tint val="68000"/>
                <a:satMod val="300000"/>
              </a:schemeClr>
            </a:gs>
          </a:gsLst>
          <a:path path="rect">
            <a:fillToRect l="50000" t="50000" r="50000" b="50000"/>
          </a:path>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4072" tIns="0" rIns="264072" bIns="0" numCol="1" spcCol="1270" anchor="ctr" anchorCtr="0">
          <a:noAutofit/>
        </a:bodyPr>
        <a:lstStyle/>
        <a:p>
          <a:pPr lvl="0" algn="l" defTabSz="533400" rtl="0">
            <a:lnSpc>
              <a:spcPct val="90000"/>
            </a:lnSpc>
            <a:spcBef>
              <a:spcPct val="0"/>
            </a:spcBef>
            <a:spcAft>
              <a:spcPct val="35000"/>
            </a:spcAft>
          </a:pPr>
          <a:r>
            <a:rPr lang="fr-FR" sz="1200" b="1" kern="1200" dirty="0" smtClean="0"/>
            <a:t>Comptabiliser les retenues</a:t>
          </a:r>
          <a:endParaRPr lang="fr-FR" sz="1200" b="1" kern="1200" dirty="0"/>
        </a:p>
      </dsp:txBody>
      <dsp:txXfrm>
        <a:off x="520650" y="2081919"/>
        <a:ext cx="6943245"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3DEC388-69C3-41CE-836D-8CADE66F758F}" type="datetime1">
              <a:rPr lang="fr-FR" smtClean="0"/>
              <a:pPr algn="r" rtl="0"/>
              <a:t>23/11/2020</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E31375A4-56A4-47D6-9801-1991572033F7}" type="slidenum">
              <a:rPr lang="fr-FR"/>
              <a:pPr algn="r"/>
              <a:t>‹N°›</a:t>
            </a:fld>
            <a:endParaRPr lang="fr-F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CF334A0-7817-44BF-BE74-0C1D60A40209}" type="datetime1">
              <a:rPr lang="fr-FR" smtClean="0"/>
              <a:pPr/>
              <a:t>23/11/2020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31375A4-56A4-47D6-9801-1991572033F7}" type="slidenum">
              <a:rPr lang="fr-FR"/>
              <a:pPr/>
              <a:t>1</a:t>
            </a:fld>
            <a:endParaRPr lang="fr-FR" dirty="0"/>
          </a:p>
        </p:txBody>
      </p:sp>
    </p:spTree>
    <p:extLst>
      <p:ext uri="{BB962C8B-B14F-4D97-AF65-F5344CB8AC3E}">
        <p14:creationId xmlns:p14="http://schemas.microsoft.com/office/powerpoint/2010/main" val="35850616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sp>
        <p:nvSpPr>
          <p:cNvPr id="4" name="Espace réservé de la date 3"/>
          <p:cNvSpPr>
            <a:spLocks noGrp="1"/>
          </p:cNvSpPr>
          <p:nvPr>
            <p:ph type="dt" sz="half" idx="10"/>
          </p:nvPr>
        </p:nvSpPr>
        <p:spPr/>
        <p:txBody>
          <a:bodyPr rtlCol="0"/>
          <a:lstStyle>
            <a:lvl1pPr>
              <a:defRPr/>
            </a:lvl1pPr>
          </a:lstStyle>
          <a:p>
            <a:fld id="{2A93682C-1666-439C-B1F6-2324BA8BDEE9}" type="datetime1">
              <a:rPr lang="fr-FR" smtClean="0"/>
              <a:pPr/>
              <a:t>23/11/2020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11" name="Imag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image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75AC62B6-9765-4D0D-A062-B6261D408591}" type="datetime1">
              <a:rPr lang="fr-FR" smtClean="0"/>
              <a:pPr/>
              <a:t>23/11/2020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5560E40-E96F-4F90-B177-9CA529868AE7}" type="datetime1">
              <a:rPr lang="fr-FR" smtClean="0"/>
              <a:pPr/>
              <a:t>23/11/2020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372600" y="365125"/>
            <a:ext cx="1714500" cy="5811838"/>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104900" y="365125"/>
            <a:ext cx="8098896" cy="5811838"/>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95D8A20-D5AA-4EBF-82E0-3620BEFE5662}" type="datetime1">
              <a:rPr lang="fr-FR" smtClean="0"/>
              <a:pPr/>
              <a:t>23/11/2020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grpSp>
        <p:nvGrpSpPr>
          <p:cNvPr id="7" name="Groupe 6"/>
          <p:cNvGrpSpPr/>
          <p:nvPr/>
        </p:nvGrpSpPr>
        <p:grpSpPr>
          <a:xfrm rot="5400000">
            <a:off x="6514047" y="3228843"/>
            <a:ext cx="5632704" cy="84403"/>
            <a:chOff x="1073150" y="1219201"/>
            <a:chExt cx="10058400" cy="63125"/>
          </a:xfrm>
        </p:grpSpPr>
        <p:cxnSp>
          <p:nvCxnSpPr>
            <p:cNvPr id="8" name="Connecteur droi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51DB54D6-28DC-40C0-8824-32CC37999B83}" type="datetime1">
              <a:rPr lang="fr-FR" smtClean="0"/>
              <a:pPr/>
              <a:t>23/11/2020</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e de titre avec image">
    <p:spTree>
      <p:nvGrpSpPr>
        <p:cNvPr id="1" name=""/>
        <p:cNvGrpSpPr/>
        <p:nvPr/>
      </p:nvGrpSpPr>
      <p:grpSpPr>
        <a:xfrm>
          <a:off x="0" y="0"/>
          <a:ext cx="0" cy="0"/>
          <a:chOff x="0" y="0"/>
          <a:chExt cx="0" cy="0"/>
        </a:xfrm>
      </p:grpSpPr>
      <p:grpSp>
        <p:nvGrpSpPr>
          <p:cNvPr id="13" name="Groupe 12"/>
          <p:cNvGrpSpPr/>
          <p:nvPr/>
        </p:nvGrpSpPr>
        <p:grpSpPr>
          <a:xfrm rot="10800000">
            <a:off x="0" y="5645510"/>
            <a:ext cx="12192000" cy="63125"/>
            <a:chOff x="507492" y="1501519"/>
            <a:chExt cx="8129016" cy="63125"/>
          </a:xfrm>
        </p:grpSpPr>
        <p:cxnSp>
          <p:nvCxnSpPr>
            <p:cNvPr id="17" name="Connecteur droi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e 13"/>
          <p:cNvGrpSpPr/>
          <p:nvPr/>
        </p:nvGrpSpPr>
        <p:grpSpPr>
          <a:xfrm>
            <a:off x="0" y="1143000"/>
            <a:ext cx="12192000" cy="63125"/>
            <a:chOff x="507492" y="1501519"/>
            <a:chExt cx="8129016" cy="63125"/>
          </a:xfrm>
        </p:grpSpPr>
        <p:cxnSp>
          <p:nvCxnSpPr>
            <p:cNvPr id="15" name="Connecteur droi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pic>
        <p:nvPicPr>
          <p:cNvPr id="10" name="Imag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ce réservé d’image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fr-FR" noProof="0" smtClean="0"/>
              <a:t>Cliquez sur l'icône pour ajouter une image</a:t>
            </a:r>
            <a:endParaRPr lang="fr-FR" noProof="0" dirty="0"/>
          </a:p>
        </p:txBody>
      </p:sp>
      <p:sp>
        <p:nvSpPr>
          <p:cNvPr id="19" name="Texte d’instruction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fr-FR" sz="1200" b="1" i="1" noProof="0" dirty="0" smtClean="0">
                <a:latin typeface="Arial" pitchFamily="34" charset="0"/>
                <a:cs typeface="Arial" pitchFamily="34" charset="0"/>
              </a:rPr>
              <a:t>REMARQUE :</a:t>
            </a:r>
          </a:p>
          <a:p>
            <a:pPr rtl="0"/>
            <a:r>
              <a:rPr lang="fr-FR" sz="1200" i="1" noProof="0" dirty="0" smtClean="0">
                <a:latin typeface="Arial" pitchFamily="34" charset="0"/>
                <a:cs typeface="Arial" pitchFamily="34" charset="0"/>
              </a:rPr>
              <a:t>Pour remplacer l’image sur cette diapositive, sélectionnez-la et supprimez-la. Cliquez ensuite sur l’icône Images dans l’espace réservé pour insérer votre image.</a:t>
            </a:r>
            <a:endParaRPr lang="fr-FR" sz="1200" i="1" noProof="0" dirty="0">
              <a:latin typeface="Arial" pitchFamily="34" charset="0"/>
              <a:cs typeface="Arial"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e 7"/>
          <p:cNvGrpSpPr/>
          <p:nvPr/>
        </p:nvGrpSpPr>
        <p:grpSpPr>
          <a:xfrm>
            <a:off x="0" y="2514600"/>
            <a:ext cx="12192000" cy="3194035"/>
            <a:chOff x="647402" y="2514600"/>
            <a:chExt cx="10838688" cy="3194035"/>
          </a:xfrm>
        </p:grpSpPr>
        <p:grpSp>
          <p:nvGrpSpPr>
            <p:cNvPr id="9" name="Groupe 8"/>
            <p:cNvGrpSpPr/>
            <p:nvPr/>
          </p:nvGrpSpPr>
          <p:grpSpPr>
            <a:xfrm>
              <a:off x="647402" y="2514600"/>
              <a:ext cx="10838688" cy="63125"/>
              <a:chOff x="507492" y="1501519"/>
              <a:chExt cx="8129016" cy="63125"/>
            </a:xfrm>
          </p:grpSpPr>
          <p:cxnSp>
            <p:nvCxnSpPr>
              <p:cNvPr id="14" name="Connecteur droi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1" name="Groupe 10"/>
            <p:cNvGrpSpPr/>
            <p:nvPr/>
          </p:nvGrpSpPr>
          <p:grpSpPr>
            <a:xfrm rot="10800000">
              <a:off x="647402" y="5645510"/>
              <a:ext cx="10838688" cy="63125"/>
              <a:chOff x="507492" y="1501519"/>
              <a:chExt cx="8129016" cy="63125"/>
            </a:xfrm>
          </p:grpSpPr>
          <p:cxnSp>
            <p:nvCxnSpPr>
              <p:cNvPr id="12" name="Connecteur droi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fr-FR" noProof="0" smtClean="0"/>
              <a:t>Modifiez les styles du texte du masque</a:t>
            </a:r>
          </a:p>
        </p:txBody>
      </p:sp>
      <p:sp>
        <p:nvSpPr>
          <p:cNvPr id="4" name="Espace réservé de la date 3"/>
          <p:cNvSpPr>
            <a:spLocks noGrp="1"/>
          </p:cNvSpPr>
          <p:nvPr>
            <p:ph type="dt" sz="half" idx="10"/>
          </p:nvPr>
        </p:nvSpPr>
        <p:spPr/>
        <p:txBody>
          <a:bodyPr rtlCol="0"/>
          <a:lstStyle/>
          <a:p>
            <a:r>
              <a:rPr lang="fr-FR" dirty="0" smtClean="0"/>
              <a:t>​</a:t>
            </a:r>
            <a:fld id="{FF5F1CE1-2D83-4710-B005-E03A94773F54}" type="datetime1">
              <a:rPr lang="fr-FR" smtClean="0"/>
              <a:pPr/>
              <a:t>23/11/2020</a:t>
            </a:fld>
            <a:r>
              <a:rPr lang="fr-FR" dirty="0" smtClean="0"/>
              <a:t>​</a:t>
            </a:r>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7" name="Imag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03CC60CA-F5F0-431E-AD16-DA84336EFE3A}" type="datetime1">
              <a:rPr lang="fr-FR" smtClean="0"/>
              <a:pPr/>
              <a:t>23/11/2020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10490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6" name="Espace réservé du contenu 5"/>
          <p:cNvSpPr>
            <a:spLocks noGrp="1"/>
          </p:cNvSpPr>
          <p:nvPr>
            <p:ph sz="quarter" idx="4"/>
          </p:nvPr>
        </p:nvSpPr>
        <p:spPr>
          <a:xfrm>
            <a:off x="616611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37571E30-3F8C-45A0-A97D-32FEE21AD3FE}" type="datetime1">
              <a:rPr lang="fr-FR" smtClean="0"/>
              <a:pPr/>
              <a:t>23/11/2020</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F53E571F-D862-4C44-826E-B0273097C3EE}" type="datetime1">
              <a:rPr lang="fr-FR" smtClean="0"/>
              <a:pPr/>
              <a:t>23/11/2020</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6A5EA7CD-A54C-4044-94F4-AD92C5338D2B}" type="datetime1">
              <a:rPr lang="fr-FR" smtClean="0"/>
              <a:pPr/>
              <a:t>23/11/2020</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3214D363-38EB-4EFE-A4CB-9D469BC54DCB}" type="datetime1">
              <a:rPr lang="fr-FR" smtClean="0"/>
              <a:pPr/>
              <a:t>23/11/2020</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p>
          <a:p>
            <a:pPr lvl="5" rtl="0"/>
            <a:r>
              <a:rPr lang="fr-FR" noProof="0" dirty="0" smtClean="0"/>
              <a:t>Sixième niveau</a:t>
            </a:r>
          </a:p>
          <a:p>
            <a:pPr lvl="6" rtl="0"/>
            <a:r>
              <a:rPr lang="fr-FR" noProof="0" dirty="0" smtClean="0"/>
              <a:t>Septième niveau</a:t>
            </a:r>
          </a:p>
          <a:p>
            <a:pPr lvl="7" rtl="0"/>
            <a:r>
              <a:rPr lang="fr-FR" noProof="0" dirty="0" smtClean="0"/>
              <a:t>Huitième niveau</a:t>
            </a:r>
          </a:p>
          <a:p>
            <a:pPr lvl="8" rtl="0"/>
            <a:r>
              <a:rPr lang="fr-FR" noProof="0" dirty="0" smtClean="0"/>
              <a:t>Neuvième niveau</a:t>
            </a:r>
            <a:endParaRPr lang="fr-FR" noProof="0" dirty="0"/>
          </a:p>
        </p:txBody>
      </p:sp>
      <p:sp>
        <p:nvSpPr>
          <p:cNvPr id="4" name="Espace réservé de la date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fr-FR" dirty="0" smtClean="0"/>
              <a:t>​</a:t>
            </a:r>
            <a:fld id="{B4D55279-C06B-4789-90C7-CDBF3CF07A5D}" type="datetime1">
              <a:rPr lang="fr-FR" smtClean="0"/>
              <a:pPr/>
              <a:t>23/11/2020</a:t>
            </a:fld>
            <a:r>
              <a:rPr lang="fr-FR" dirty="0" smtClean="0"/>
              <a:t>​</a:t>
            </a:r>
            <a:endParaRPr lang="fr-FR" dirty="0"/>
          </a:p>
        </p:txBody>
      </p:sp>
      <p:sp>
        <p:nvSpPr>
          <p:cNvPr id="5" name="Espace réservé du pied de page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E31375A4-56A4-47D6-9801-1991572033F7}" type="slidenum">
              <a:rPr lang="fr-FR" smtClean="0"/>
              <a:pPr/>
              <a:t>‹N°›</a:t>
            </a:fld>
            <a:endParaRPr lang="fr-FR" dirty="0"/>
          </a:p>
        </p:txBody>
      </p:sp>
      <p:grpSp>
        <p:nvGrpSpPr>
          <p:cNvPr id="15" name="Groupe 14"/>
          <p:cNvGrpSpPr/>
          <p:nvPr/>
        </p:nvGrpSpPr>
        <p:grpSpPr>
          <a:xfrm>
            <a:off x="1103376" y="1219201"/>
            <a:ext cx="9985248" cy="84403"/>
            <a:chOff x="1073150" y="1219201"/>
            <a:chExt cx="10058400" cy="63125"/>
          </a:xfrm>
        </p:grpSpPr>
        <p:cxnSp>
          <p:nvCxnSpPr>
            <p:cNvPr id="13" name="Connecteur droi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104900" y="2292094"/>
            <a:ext cx="5734050" cy="2219691"/>
          </a:xfrm>
        </p:spPr>
        <p:txBody>
          <a:bodyPr rtlCol="0" anchor="ctr">
            <a:normAutofit/>
          </a:bodyPr>
          <a:lstStyle/>
          <a:p>
            <a:pPr rtl="0"/>
            <a:r>
              <a:rPr lang="fr-FR" sz="3200" dirty="0" smtClean="0"/>
              <a:t>Guide de GESTION DES ECARTS D’INVENTAIRES</a:t>
            </a:r>
            <a:endParaRPr lang="fr-FR" sz="3200" dirty="0"/>
          </a:p>
        </p:txBody>
      </p:sp>
      <p:sp>
        <p:nvSpPr>
          <p:cNvPr id="7" name="Sous-titre 6"/>
          <p:cNvSpPr>
            <a:spLocks noGrp="1"/>
          </p:cNvSpPr>
          <p:nvPr>
            <p:ph type="subTitle" idx="1"/>
          </p:nvPr>
        </p:nvSpPr>
        <p:spPr/>
        <p:txBody>
          <a:bodyPr rtlCol="0"/>
          <a:lstStyle/>
          <a:p>
            <a:pPr rtl="0"/>
            <a:r>
              <a:rPr lang="fr-FR" dirty="0" smtClean="0"/>
              <a:t>Stocks</a:t>
            </a:r>
            <a:endParaRPr lang="fr-FR" dirty="0"/>
          </a:p>
        </p:txBody>
      </p:sp>
      <p:pic>
        <p:nvPicPr>
          <p:cNvPr id="4" name="Espace réservé d’image 3" descr="Livre ouvert sur une table, rayonnages flous à l’arrière-plan" title="Exemple d’image"/>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 (suite)</a:t>
            </a:r>
            <a:endParaRPr lang="fr-FR" b="1" dirty="0"/>
          </a:p>
        </p:txBody>
      </p:sp>
      <p:pic>
        <p:nvPicPr>
          <p:cNvPr id="3" name="Image 2"/>
          <p:cNvPicPr>
            <a:picLocks noChangeAspect="1"/>
          </p:cNvPicPr>
          <p:nvPr/>
        </p:nvPicPr>
        <p:blipFill>
          <a:blip r:embed="rId2"/>
          <a:stretch>
            <a:fillRect/>
          </a:stretch>
        </p:blipFill>
        <p:spPr>
          <a:xfrm>
            <a:off x="3649685" y="1915586"/>
            <a:ext cx="6953250" cy="2409825"/>
          </a:xfrm>
          <a:prstGeom prst="rect">
            <a:avLst/>
          </a:prstGeom>
        </p:spPr>
      </p:pic>
      <p:sp>
        <p:nvSpPr>
          <p:cNvPr id="7" name="Rectangle 6"/>
          <p:cNvSpPr/>
          <p:nvPr/>
        </p:nvSpPr>
        <p:spPr>
          <a:xfrm>
            <a:off x="486713" y="1552389"/>
            <a:ext cx="9855021" cy="649898"/>
          </a:xfrm>
          <a:prstGeom prst="rect">
            <a:avLst/>
          </a:prstGeom>
        </p:spPr>
        <p:txBody>
          <a:bodyPr/>
          <a:lstStyle/>
          <a:p>
            <a:pPr lvl="0" rtl="0"/>
            <a:r>
              <a:rPr lang="fr-FR" b="1" dirty="0" smtClean="0"/>
              <a:t>Etape </a:t>
            </a:r>
            <a:r>
              <a:rPr lang="fr-FR" b="1" dirty="0" smtClean="0"/>
              <a:t>3:</a:t>
            </a:r>
            <a:r>
              <a:rPr lang="fr-FR" dirty="0" smtClean="0"/>
              <a:t> Editer la colonne </a:t>
            </a:r>
            <a:r>
              <a:rPr lang="fr-FR" b="1" dirty="0" smtClean="0"/>
              <a:t>Taux </a:t>
            </a:r>
            <a:r>
              <a:rPr lang="fr-FR" dirty="0" smtClean="0"/>
              <a:t>pour indiquer le montant de la responsabilité du tiers sous forme de pourcentage</a:t>
            </a:r>
            <a:endParaRPr lang="fr-FR" b="1" dirty="0"/>
          </a:p>
        </p:txBody>
      </p:sp>
      <p:sp>
        <p:nvSpPr>
          <p:cNvPr id="8" name="Rectangle 7"/>
          <p:cNvSpPr/>
          <p:nvPr/>
        </p:nvSpPr>
        <p:spPr>
          <a:xfrm>
            <a:off x="-182988" y="4192073"/>
            <a:ext cx="9855021" cy="649898"/>
          </a:xfrm>
          <a:prstGeom prst="rect">
            <a:avLst/>
          </a:prstGeom>
        </p:spPr>
        <p:txBody>
          <a:bodyPr/>
          <a:lstStyle/>
          <a:p>
            <a:pPr lvl="0" rtl="0"/>
            <a:r>
              <a:rPr lang="fr-FR" dirty="0" smtClean="0"/>
              <a:t>Si vous souhaitez que la responsabilité soit égale pour tous les employés de la liste, vous pouvez directement cliquer sur le bouton équilibrer</a:t>
            </a:r>
            <a:endParaRPr lang="fr-FR" dirty="0"/>
          </a:p>
        </p:txBody>
      </p:sp>
      <p:pic>
        <p:nvPicPr>
          <p:cNvPr id="9" name="Image 8"/>
          <p:cNvPicPr>
            <a:picLocks noChangeAspect="1"/>
          </p:cNvPicPr>
          <p:nvPr/>
        </p:nvPicPr>
        <p:blipFill>
          <a:blip r:embed="rId3"/>
          <a:stretch>
            <a:fillRect/>
          </a:stretch>
        </p:blipFill>
        <p:spPr>
          <a:xfrm>
            <a:off x="5069915" y="4688608"/>
            <a:ext cx="5400675" cy="1409700"/>
          </a:xfrm>
          <a:prstGeom prst="rect">
            <a:avLst/>
          </a:prstGeom>
        </p:spPr>
      </p:pic>
    </p:spTree>
    <p:extLst>
      <p:ext uri="{BB962C8B-B14F-4D97-AF65-F5344CB8AC3E}">
        <p14:creationId xmlns:p14="http://schemas.microsoft.com/office/powerpoint/2010/main" val="18018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 (suite)</a:t>
            </a:r>
            <a:endParaRPr lang="fr-FR" b="1" dirty="0"/>
          </a:p>
        </p:txBody>
      </p:sp>
      <p:sp>
        <p:nvSpPr>
          <p:cNvPr id="7" name="Rectangle 6"/>
          <p:cNvSpPr/>
          <p:nvPr/>
        </p:nvSpPr>
        <p:spPr>
          <a:xfrm>
            <a:off x="486713" y="1552389"/>
            <a:ext cx="9855021" cy="649898"/>
          </a:xfrm>
          <a:prstGeom prst="rect">
            <a:avLst/>
          </a:prstGeom>
        </p:spPr>
        <p:txBody>
          <a:bodyPr/>
          <a:lstStyle/>
          <a:p>
            <a:pPr lvl="0" rtl="0"/>
            <a:r>
              <a:rPr lang="fr-FR" b="1" dirty="0" smtClean="0"/>
              <a:t>On peut ajuster le montant globale de l’inventaire de deux manière</a:t>
            </a:r>
            <a:endParaRPr lang="fr-FR" b="1" dirty="0"/>
          </a:p>
        </p:txBody>
      </p:sp>
      <p:pic>
        <p:nvPicPr>
          <p:cNvPr id="4" name="Image 3"/>
          <p:cNvPicPr>
            <a:picLocks noChangeAspect="1"/>
          </p:cNvPicPr>
          <p:nvPr/>
        </p:nvPicPr>
        <p:blipFill>
          <a:blip r:embed="rId2"/>
          <a:stretch>
            <a:fillRect/>
          </a:stretch>
        </p:blipFill>
        <p:spPr>
          <a:xfrm>
            <a:off x="6210098" y="1877338"/>
            <a:ext cx="5000625" cy="847725"/>
          </a:xfrm>
          <a:prstGeom prst="rect">
            <a:avLst/>
          </a:prstGeom>
        </p:spPr>
      </p:pic>
      <p:sp>
        <p:nvSpPr>
          <p:cNvPr id="10" name="Rectangle 9"/>
          <p:cNvSpPr/>
          <p:nvPr/>
        </p:nvSpPr>
        <p:spPr>
          <a:xfrm>
            <a:off x="486712" y="3252401"/>
            <a:ext cx="9855021" cy="649898"/>
          </a:xfrm>
          <a:prstGeom prst="rect">
            <a:avLst/>
          </a:prstGeom>
        </p:spPr>
        <p:txBody>
          <a:bodyPr/>
          <a:lstStyle/>
          <a:p>
            <a:pPr lvl="0" rtl="0"/>
            <a:r>
              <a:rPr lang="fr-FR" b="1" dirty="0" smtClean="0"/>
              <a:t>Cas 1: </a:t>
            </a:r>
            <a:r>
              <a:rPr lang="fr-FR" dirty="0" smtClean="0"/>
              <a:t> Ouvrir la zone des montants en cliquant sur le bouton Edit mit en évidence sur la capture ci-contre</a:t>
            </a:r>
            <a:endParaRPr lang="fr-FR" b="1" dirty="0"/>
          </a:p>
        </p:txBody>
      </p:sp>
      <p:pic>
        <p:nvPicPr>
          <p:cNvPr id="5" name="Image 4"/>
          <p:cNvPicPr>
            <a:picLocks noChangeAspect="1"/>
          </p:cNvPicPr>
          <p:nvPr/>
        </p:nvPicPr>
        <p:blipFill>
          <a:blip r:embed="rId3"/>
          <a:stretch>
            <a:fillRect/>
          </a:stretch>
        </p:blipFill>
        <p:spPr>
          <a:xfrm>
            <a:off x="4440594" y="3577350"/>
            <a:ext cx="7019925" cy="2971800"/>
          </a:xfrm>
          <a:prstGeom prst="rect">
            <a:avLst/>
          </a:prstGeom>
        </p:spPr>
      </p:pic>
      <p:sp>
        <p:nvSpPr>
          <p:cNvPr id="11" name="Rectangle 10"/>
          <p:cNvSpPr/>
          <p:nvPr/>
        </p:nvSpPr>
        <p:spPr>
          <a:xfrm>
            <a:off x="306408" y="4250877"/>
            <a:ext cx="4134186" cy="649898"/>
          </a:xfrm>
          <a:prstGeom prst="rect">
            <a:avLst/>
          </a:prstGeom>
        </p:spPr>
        <p:txBody>
          <a:bodyPr/>
          <a:lstStyle/>
          <a:p>
            <a:pPr lvl="0" rtl="0"/>
            <a:r>
              <a:rPr lang="fr-FR" dirty="0" smtClean="0"/>
              <a:t>Il est possible d’entrer une nouvelle valeur à imputer</a:t>
            </a:r>
            <a:endParaRPr lang="fr-FR" dirty="0"/>
          </a:p>
        </p:txBody>
      </p:sp>
    </p:spTree>
    <p:extLst>
      <p:ext uri="{BB962C8B-B14F-4D97-AF65-F5344CB8AC3E}">
        <p14:creationId xmlns:p14="http://schemas.microsoft.com/office/powerpoint/2010/main" val="20162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 (suite)</a:t>
            </a:r>
            <a:endParaRPr lang="fr-FR" b="1" dirty="0"/>
          </a:p>
        </p:txBody>
      </p:sp>
      <p:sp>
        <p:nvSpPr>
          <p:cNvPr id="7" name="Rectangle 6"/>
          <p:cNvSpPr/>
          <p:nvPr/>
        </p:nvSpPr>
        <p:spPr>
          <a:xfrm>
            <a:off x="486713" y="1552389"/>
            <a:ext cx="9855021" cy="649898"/>
          </a:xfrm>
          <a:prstGeom prst="rect">
            <a:avLst/>
          </a:prstGeom>
        </p:spPr>
        <p:txBody>
          <a:bodyPr/>
          <a:lstStyle/>
          <a:p>
            <a:pPr lvl="0" rtl="0"/>
            <a:r>
              <a:rPr lang="fr-FR" b="1" dirty="0" smtClean="0"/>
              <a:t>On peut ajuster le montant globale de l’inventaire de deux manière</a:t>
            </a:r>
            <a:endParaRPr lang="fr-FR" b="1" dirty="0"/>
          </a:p>
        </p:txBody>
      </p:sp>
      <p:pic>
        <p:nvPicPr>
          <p:cNvPr id="4" name="Image 3"/>
          <p:cNvPicPr>
            <a:picLocks noChangeAspect="1"/>
          </p:cNvPicPr>
          <p:nvPr/>
        </p:nvPicPr>
        <p:blipFill>
          <a:blip r:embed="rId2"/>
          <a:stretch>
            <a:fillRect/>
          </a:stretch>
        </p:blipFill>
        <p:spPr>
          <a:xfrm>
            <a:off x="6210098" y="1877338"/>
            <a:ext cx="5000625" cy="847725"/>
          </a:xfrm>
          <a:prstGeom prst="rect">
            <a:avLst/>
          </a:prstGeom>
        </p:spPr>
      </p:pic>
      <p:sp>
        <p:nvSpPr>
          <p:cNvPr id="10" name="Rectangle 9"/>
          <p:cNvSpPr/>
          <p:nvPr/>
        </p:nvSpPr>
        <p:spPr>
          <a:xfrm>
            <a:off x="486712" y="3252401"/>
            <a:ext cx="9855021" cy="649898"/>
          </a:xfrm>
          <a:prstGeom prst="rect">
            <a:avLst/>
          </a:prstGeom>
        </p:spPr>
        <p:txBody>
          <a:bodyPr/>
          <a:lstStyle/>
          <a:p>
            <a:pPr lvl="0" rtl="0"/>
            <a:r>
              <a:rPr lang="fr-FR" b="1" dirty="0" smtClean="0"/>
              <a:t>Cas 2: </a:t>
            </a:r>
            <a:r>
              <a:rPr lang="fr-FR" dirty="0" smtClean="0"/>
              <a:t> Ajuster la valeur en décidant </a:t>
            </a:r>
            <a:r>
              <a:rPr lang="fr-FR" b="1" dirty="0" smtClean="0"/>
              <a:t>d’exclure/Inclure</a:t>
            </a:r>
            <a:r>
              <a:rPr lang="fr-FR" dirty="0" smtClean="0"/>
              <a:t> des lignes d’inventaires de la valeur totale  </a:t>
            </a:r>
            <a:endParaRPr lang="fr-FR" b="1" dirty="0"/>
          </a:p>
        </p:txBody>
      </p:sp>
      <p:pic>
        <p:nvPicPr>
          <p:cNvPr id="3" name="Image 2"/>
          <p:cNvPicPr>
            <a:picLocks noChangeAspect="1"/>
          </p:cNvPicPr>
          <p:nvPr/>
        </p:nvPicPr>
        <p:blipFill>
          <a:blip r:embed="rId3"/>
          <a:stretch>
            <a:fillRect/>
          </a:stretch>
        </p:blipFill>
        <p:spPr>
          <a:xfrm>
            <a:off x="2736919" y="3902299"/>
            <a:ext cx="8286750" cy="1600200"/>
          </a:xfrm>
          <a:prstGeom prst="rect">
            <a:avLst/>
          </a:prstGeom>
        </p:spPr>
      </p:pic>
      <p:sp>
        <p:nvSpPr>
          <p:cNvPr id="9" name="Rectangle 8"/>
          <p:cNvSpPr/>
          <p:nvPr/>
        </p:nvSpPr>
        <p:spPr>
          <a:xfrm>
            <a:off x="486712" y="5712266"/>
            <a:ext cx="9855021" cy="649898"/>
          </a:xfrm>
          <a:prstGeom prst="rect">
            <a:avLst/>
          </a:prstGeom>
        </p:spPr>
        <p:txBody>
          <a:bodyPr/>
          <a:lstStyle/>
          <a:p>
            <a:pPr lvl="0" rtl="0"/>
            <a:r>
              <a:rPr lang="fr-FR" dirty="0" smtClean="0"/>
              <a:t>Exclure un excédent augmentera par exemple la valeur total de l’</a:t>
            </a:r>
            <a:r>
              <a:rPr lang="fr-FR" dirty="0"/>
              <a:t>é</a:t>
            </a:r>
            <a:r>
              <a:rPr lang="fr-FR" dirty="0" smtClean="0"/>
              <a:t>cart.  Par contre, exclure un manquant diminuera cette valeur.</a:t>
            </a:r>
            <a:endParaRPr lang="fr-FR" dirty="0"/>
          </a:p>
        </p:txBody>
      </p:sp>
    </p:spTree>
    <p:extLst>
      <p:ext uri="{BB962C8B-B14F-4D97-AF65-F5344CB8AC3E}">
        <p14:creationId xmlns:p14="http://schemas.microsoft.com/office/powerpoint/2010/main" val="392683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Partie II: Gestion des Ecarts</a:t>
            </a:r>
            <a:endParaRPr lang="fr-FR" b="1" dirty="0"/>
          </a:p>
        </p:txBody>
      </p:sp>
      <p:graphicFrame>
        <p:nvGraphicFramePr>
          <p:cNvPr id="8" name="Diagramme 7"/>
          <p:cNvGraphicFramePr/>
          <p:nvPr>
            <p:extLst>
              <p:ext uri="{D42A27DB-BD31-4B8C-83A1-F6EECF244321}">
                <p14:modId xmlns:p14="http://schemas.microsoft.com/office/powerpoint/2010/main" val="1723180821"/>
              </p:ext>
            </p:extLst>
          </p:nvPr>
        </p:nvGraphicFramePr>
        <p:xfrm>
          <a:off x="963233" y="1635617"/>
          <a:ext cx="9980682" cy="2678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92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Gestion des écarts</a:t>
            </a:r>
            <a:endParaRPr lang="fr-FR" b="1" dirty="0"/>
          </a:p>
        </p:txBody>
      </p:sp>
      <p:sp>
        <p:nvSpPr>
          <p:cNvPr id="3" name="ZoneTexte 2"/>
          <p:cNvSpPr txBox="1"/>
          <p:nvPr/>
        </p:nvSpPr>
        <p:spPr>
          <a:xfrm>
            <a:off x="386365" y="3990267"/>
            <a:ext cx="9770771" cy="646331"/>
          </a:xfrm>
          <a:prstGeom prst="rect">
            <a:avLst/>
          </a:prstGeom>
          <a:noFill/>
        </p:spPr>
        <p:txBody>
          <a:bodyPr wrap="square" rtlCol="0">
            <a:spAutoFit/>
          </a:bodyPr>
          <a:lstStyle/>
          <a:p>
            <a:r>
              <a:rPr lang="fr-FR" dirty="0" smtClean="0"/>
              <a:t>La gestion des écarts se fait sur l’interface </a:t>
            </a:r>
            <a:r>
              <a:rPr lang="fr-FR" b="1" dirty="0" smtClean="0"/>
              <a:t>Ecart Vendeur-Inventaire </a:t>
            </a:r>
            <a:r>
              <a:rPr lang="fr-FR" dirty="0" smtClean="0"/>
              <a:t>du module </a:t>
            </a:r>
            <a:r>
              <a:rPr lang="fr-FR" b="1" dirty="0" smtClean="0"/>
              <a:t>Commerciale</a:t>
            </a:r>
            <a:r>
              <a:rPr lang="fr-FR" dirty="0" smtClean="0"/>
              <a:t> </a:t>
            </a:r>
            <a:endParaRPr lang="fr-FR" dirty="0"/>
          </a:p>
        </p:txBody>
      </p:sp>
      <p:pic>
        <p:nvPicPr>
          <p:cNvPr id="4" name="Image 3"/>
          <p:cNvPicPr>
            <a:picLocks noChangeAspect="1"/>
          </p:cNvPicPr>
          <p:nvPr/>
        </p:nvPicPr>
        <p:blipFill>
          <a:blip r:embed="rId2"/>
          <a:stretch>
            <a:fillRect/>
          </a:stretch>
        </p:blipFill>
        <p:spPr>
          <a:xfrm>
            <a:off x="6208782" y="4837503"/>
            <a:ext cx="4876800" cy="1628775"/>
          </a:xfrm>
          <a:prstGeom prst="rect">
            <a:avLst/>
          </a:prstGeom>
        </p:spPr>
      </p:pic>
      <p:sp>
        <p:nvSpPr>
          <p:cNvPr id="6" name="ZoneTexte 5"/>
          <p:cNvSpPr txBox="1"/>
          <p:nvPr/>
        </p:nvSpPr>
        <p:spPr>
          <a:xfrm>
            <a:off x="386366" y="1514256"/>
            <a:ext cx="9770771" cy="1200329"/>
          </a:xfrm>
          <a:prstGeom prst="rect">
            <a:avLst/>
          </a:prstGeom>
          <a:noFill/>
        </p:spPr>
        <p:txBody>
          <a:bodyPr wrap="square" rtlCol="0">
            <a:spAutoFit/>
          </a:bodyPr>
          <a:lstStyle/>
          <a:p>
            <a:r>
              <a:rPr lang="fr-FR" dirty="0" smtClean="0"/>
              <a:t>La gestion des écarts vise à traiter les écarts générés à partir d’un état d’inventaire ou à partir d’un état constatant l’</a:t>
            </a:r>
            <a:r>
              <a:rPr lang="fr-FR" dirty="0"/>
              <a:t>é</a:t>
            </a:r>
            <a:r>
              <a:rPr lang="fr-FR" dirty="0" smtClean="0"/>
              <a:t>cart financier d’un vendeur </a:t>
            </a:r>
            <a:r>
              <a:rPr lang="fr-FR" b="1" dirty="0" smtClean="0"/>
              <a:t>(versement attendu – versement réel). </a:t>
            </a:r>
            <a:r>
              <a:rPr lang="fr-FR" dirty="0" smtClean="0"/>
              <a:t>Il est possible à partir de là de </a:t>
            </a:r>
            <a:r>
              <a:rPr lang="fr-FR" b="1" dirty="0" smtClean="0"/>
              <a:t>Générer des retenues qui seront pris en charge par le module RH</a:t>
            </a:r>
            <a:endParaRPr lang="fr-FR" b="1" dirty="0"/>
          </a:p>
        </p:txBody>
      </p:sp>
    </p:spTree>
    <p:extLst>
      <p:ext uri="{BB962C8B-B14F-4D97-AF65-F5344CB8AC3E}">
        <p14:creationId xmlns:p14="http://schemas.microsoft.com/office/powerpoint/2010/main" val="165701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Présentation de l’Interface</a:t>
            </a:r>
            <a:endParaRPr lang="fr-FR" b="1" dirty="0"/>
          </a:p>
        </p:txBody>
      </p:sp>
      <p:pic>
        <p:nvPicPr>
          <p:cNvPr id="7" name="Image 6"/>
          <p:cNvPicPr>
            <a:picLocks noChangeAspect="1"/>
          </p:cNvPicPr>
          <p:nvPr/>
        </p:nvPicPr>
        <p:blipFill>
          <a:blip r:embed="rId2"/>
          <a:stretch>
            <a:fillRect/>
          </a:stretch>
        </p:blipFill>
        <p:spPr>
          <a:xfrm>
            <a:off x="4511362" y="4230576"/>
            <a:ext cx="7239000" cy="2809875"/>
          </a:xfrm>
          <a:prstGeom prst="rect">
            <a:avLst/>
          </a:prstGeom>
        </p:spPr>
      </p:pic>
      <p:pic>
        <p:nvPicPr>
          <p:cNvPr id="8" name="Image 7"/>
          <p:cNvPicPr>
            <a:picLocks noChangeAspect="1"/>
          </p:cNvPicPr>
          <p:nvPr/>
        </p:nvPicPr>
        <p:blipFill>
          <a:blip r:embed="rId3"/>
          <a:stretch>
            <a:fillRect/>
          </a:stretch>
        </p:blipFill>
        <p:spPr>
          <a:xfrm>
            <a:off x="206263" y="1334976"/>
            <a:ext cx="6962775" cy="2895600"/>
          </a:xfrm>
          <a:prstGeom prst="rect">
            <a:avLst/>
          </a:prstGeom>
        </p:spPr>
      </p:pic>
      <p:sp>
        <p:nvSpPr>
          <p:cNvPr id="9" name="ZoneTexte 8"/>
          <p:cNvSpPr txBox="1"/>
          <p:nvPr/>
        </p:nvSpPr>
        <p:spPr>
          <a:xfrm>
            <a:off x="7328079" y="1468192"/>
            <a:ext cx="3863662" cy="646331"/>
          </a:xfrm>
          <a:prstGeom prst="rect">
            <a:avLst/>
          </a:prstGeom>
          <a:noFill/>
        </p:spPr>
        <p:txBody>
          <a:bodyPr wrap="square" rtlCol="0">
            <a:spAutoFit/>
          </a:bodyPr>
          <a:lstStyle/>
          <a:p>
            <a:r>
              <a:rPr lang="fr-FR" dirty="0" smtClean="0"/>
              <a:t>Formulaire pour traiter l’écart provenant de l’inventaire</a:t>
            </a:r>
            <a:endParaRPr lang="fr-FR" dirty="0"/>
          </a:p>
        </p:txBody>
      </p:sp>
      <p:sp>
        <p:nvSpPr>
          <p:cNvPr id="10" name="ZoneTexte 9"/>
          <p:cNvSpPr txBox="1"/>
          <p:nvPr/>
        </p:nvSpPr>
        <p:spPr>
          <a:xfrm>
            <a:off x="860738" y="5162282"/>
            <a:ext cx="3863662" cy="646331"/>
          </a:xfrm>
          <a:prstGeom prst="rect">
            <a:avLst/>
          </a:prstGeom>
          <a:noFill/>
        </p:spPr>
        <p:txBody>
          <a:bodyPr wrap="square" rtlCol="0">
            <a:spAutoFit/>
          </a:bodyPr>
          <a:lstStyle/>
          <a:p>
            <a:r>
              <a:rPr lang="fr-FR" dirty="0" smtClean="0"/>
              <a:t>Formulaire pour traiter l’écart provenant du manquant financier</a:t>
            </a:r>
            <a:endParaRPr lang="fr-FR" dirty="0"/>
          </a:p>
        </p:txBody>
      </p:sp>
    </p:spTree>
    <p:extLst>
      <p:ext uri="{BB962C8B-B14F-4D97-AF65-F5344CB8AC3E}">
        <p14:creationId xmlns:p14="http://schemas.microsoft.com/office/powerpoint/2010/main" val="94874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Présentation de l’Interface</a:t>
            </a:r>
            <a:endParaRPr lang="fr-FR" b="1" dirty="0"/>
          </a:p>
        </p:txBody>
      </p:sp>
      <p:pic>
        <p:nvPicPr>
          <p:cNvPr id="4" name="Image 3"/>
          <p:cNvPicPr>
            <a:picLocks noChangeAspect="1"/>
          </p:cNvPicPr>
          <p:nvPr/>
        </p:nvPicPr>
        <p:blipFill>
          <a:blip r:embed="rId2"/>
          <a:stretch>
            <a:fillRect/>
          </a:stretch>
        </p:blipFill>
        <p:spPr>
          <a:xfrm>
            <a:off x="0" y="1744725"/>
            <a:ext cx="12192000" cy="2492788"/>
          </a:xfrm>
          <a:prstGeom prst="rect">
            <a:avLst/>
          </a:prstGeom>
        </p:spPr>
      </p:pic>
      <p:sp>
        <p:nvSpPr>
          <p:cNvPr id="5" name="ZoneTexte 4"/>
          <p:cNvSpPr txBox="1"/>
          <p:nvPr/>
        </p:nvSpPr>
        <p:spPr>
          <a:xfrm>
            <a:off x="231820" y="4649273"/>
            <a:ext cx="11539470" cy="646331"/>
          </a:xfrm>
          <a:prstGeom prst="rect">
            <a:avLst/>
          </a:prstGeom>
          <a:noFill/>
        </p:spPr>
        <p:txBody>
          <a:bodyPr wrap="square" rtlCol="0">
            <a:spAutoFit/>
          </a:bodyPr>
          <a:lstStyle/>
          <a:p>
            <a:r>
              <a:rPr lang="fr-FR" dirty="0" smtClean="0"/>
              <a:t>Dans les deux cas, lorsque vous êtes en mode liste, vous pouvez générer une retenue à partir du bouton d’option du tableau.</a:t>
            </a:r>
            <a:endParaRPr lang="fr-FR" dirty="0"/>
          </a:p>
        </p:txBody>
      </p:sp>
      <p:sp>
        <p:nvSpPr>
          <p:cNvPr id="11" name="ZoneTexte 10"/>
          <p:cNvSpPr txBox="1"/>
          <p:nvPr/>
        </p:nvSpPr>
        <p:spPr>
          <a:xfrm>
            <a:off x="231820" y="5589431"/>
            <a:ext cx="11539470" cy="646331"/>
          </a:xfrm>
          <a:prstGeom prst="rect">
            <a:avLst/>
          </a:prstGeom>
          <a:noFill/>
        </p:spPr>
        <p:txBody>
          <a:bodyPr wrap="square" rtlCol="0">
            <a:spAutoFit/>
          </a:bodyPr>
          <a:lstStyle/>
          <a:p>
            <a:r>
              <a:rPr lang="fr-FR" dirty="0" smtClean="0"/>
              <a:t>La retenue ainsi généré peut être </a:t>
            </a:r>
            <a:r>
              <a:rPr lang="fr-FR" b="1" dirty="0" smtClean="0"/>
              <a:t>naturellement générer l’</a:t>
            </a:r>
            <a:r>
              <a:rPr lang="fr-FR" b="1" dirty="0"/>
              <a:t>é</a:t>
            </a:r>
            <a:r>
              <a:rPr lang="fr-FR" b="1" dirty="0" smtClean="0"/>
              <a:t>criture comptable </a:t>
            </a:r>
            <a:r>
              <a:rPr lang="fr-FR" dirty="0" smtClean="0"/>
              <a:t>si les comptes tiers indiqué sont rattaché au profil </a:t>
            </a:r>
            <a:r>
              <a:rPr lang="fr-FR" b="1" dirty="0" smtClean="0"/>
              <a:t>employé </a:t>
            </a:r>
            <a:r>
              <a:rPr lang="fr-FR" smtClean="0"/>
              <a:t>qui convient.</a:t>
            </a:r>
            <a:r>
              <a:rPr lang="fr-FR" b="1" smtClean="0"/>
              <a:t> </a:t>
            </a:r>
            <a:endParaRPr lang="fr-FR" dirty="0"/>
          </a:p>
        </p:txBody>
      </p:sp>
    </p:spTree>
    <p:extLst>
      <p:ext uri="{BB962C8B-B14F-4D97-AF65-F5344CB8AC3E}">
        <p14:creationId xmlns:p14="http://schemas.microsoft.com/office/powerpoint/2010/main" val="167103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smtClean="0"/>
              <a:t>Introduction</a:t>
            </a:r>
            <a:endParaRPr lang="fr-FR" dirty="0"/>
          </a:p>
        </p:txBody>
      </p:sp>
      <p:sp>
        <p:nvSpPr>
          <p:cNvPr id="14" name="Espace réservé du contenu 13"/>
          <p:cNvSpPr>
            <a:spLocks noGrp="1"/>
          </p:cNvSpPr>
          <p:nvPr>
            <p:ph idx="1"/>
          </p:nvPr>
        </p:nvSpPr>
        <p:spPr>
          <a:xfrm>
            <a:off x="1104900" y="2137229"/>
            <a:ext cx="9954986" cy="2705227"/>
          </a:xfrm>
        </p:spPr>
        <p:txBody>
          <a:bodyPr rtlCol="0"/>
          <a:lstStyle/>
          <a:p>
            <a:pPr marL="0" indent="0" rtl="0">
              <a:buNone/>
            </a:pPr>
            <a:r>
              <a:rPr lang="fr-FR" dirty="0" smtClean="0"/>
              <a:t>L’inventaire est l’opération qui permet de fixer la valeur réelle des stocks.</a:t>
            </a:r>
          </a:p>
          <a:p>
            <a:pPr marL="0" indent="0" rtl="0">
              <a:buNone/>
            </a:pPr>
            <a:r>
              <a:rPr lang="fr-FR" dirty="0" smtClean="0"/>
              <a:t>Entre deux inventaires, il peut arriver qu’on se retrouve face à des écarts entre ce qu’on attendait et ce qui est réellement disponible; et ce pour diverses raisons (pertes, vols, démarques, confusion de saisies, etc.)</a:t>
            </a:r>
          </a:p>
          <a:p>
            <a:pPr marL="0" indent="0" rtl="0">
              <a:buNone/>
            </a:pPr>
            <a:r>
              <a:rPr lang="fr-FR" dirty="0" smtClean="0"/>
              <a:t>Dans certains cas, il peut arriver que l’entreprise décide d’imputer les manques aux personnes en charge du stock en ce moment là.</a:t>
            </a:r>
          </a:p>
          <a:p>
            <a:pPr marL="0" indent="0" rtl="0">
              <a:buNone/>
            </a:pPr>
            <a:r>
              <a:rPr lang="fr-FR" b="1" dirty="0" smtClean="0">
                <a:solidFill>
                  <a:srgbClr val="0070C0"/>
                </a:solidFill>
              </a:rPr>
              <a:t>Nous aborderons dans cet article:</a:t>
            </a:r>
          </a:p>
        </p:txBody>
      </p:sp>
      <p:graphicFrame>
        <p:nvGraphicFramePr>
          <p:cNvPr id="3" name="Diagramme 2"/>
          <p:cNvGraphicFramePr/>
          <p:nvPr>
            <p:extLst>
              <p:ext uri="{D42A27DB-BD31-4B8C-83A1-F6EECF244321}">
                <p14:modId xmlns:p14="http://schemas.microsoft.com/office/powerpoint/2010/main" val="1662769649"/>
              </p:ext>
            </p:extLst>
          </p:nvPr>
        </p:nvGraphicFramePr>
        <p:xfrm>
          <a:off x="1104900" y="4945487"/>
          <a:ext cx="9980682"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b="1" dirty="0" smtClean="0"/>
              <a:t>Partie I: L’inventaire</a:t>
            </a:r>
            <a:endParaRPr lang="fr-FR" b="1" dirty="0"/>
          </a:p>
        </p:txBody>
      </p:sp>
      <p:graphicFrame>
        <p:nvGraphicFramePr>
          <p:cNvPr id="3" name="Diagramme 2"/>
          <p:cNvGraphicFramePr/>
          <p:nvPr>
            <p:extLst>
              <p:ext uri="{D42A27DB-BD31-4B8C-83A1-F6EECF244321}">
                <p14:modId xmlns:p14="http://schemas.microsoft.com/office/powerpoint/2010/main" val="131941660"/>
              </p:ext>
            </p:extLst>
          </p:nvPr>
        </p:nvGraphicFramePr>
        <p:xfrm>
          <a:off x="963233" y="1635617"/>
          <a:ext cx="9980682" cy="2678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324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smtClean="0"/>
              <a:t>Présentation de l’interface des Inventaires</a:t>
            </a:r>
            <a:endParaRPr lang="fr-FR" dirty="0"/>
          </a:p>
        </p:txBody>
      </p:sp>
      <p:pic>
        <p:nvPicPr>
          <p:cNvPr id="8" name="Image 7"/>
          <p:cNvPicPr>
            <a:picLocks noChangeAspect="1"/>
          </p:cNvPicPr>
          <p:nvPr/>
        </p:nvPicPr>
        <p:blipFill>
          <a:blip r:embed="rId2"/>
          <a:stretch>
            <a:fillRect/>
          </a:stretch>
        </p:blipFill>
        <p:spPr>
          <a:xfrm>
            <a:off x="0" y="1415399"/>
            <a:ext cx="12192000" cy="5109028"/>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0" y="431340"/>
            <a:ext cx="12192000" cy="369332"/>
          </a:xfrm>
          <a:prstGeom prst="rect">
            <a:avLst/>
          </a:prstGeom>
          <a:noFill/>
        </p:spPr>
        <p:txBody>
          <a:bodyPr wrap="square" rtlCol="0">
            <a:spAutoFit/>
          </a:bodyPr>
          <a:lstStyle/>
          <a:p>
            <a:r>
              <a:rPr lang="fr-FR" dirty="0" smtClean="0"/>
              <a:t>L’enregistrement de l’Inventaire requière:</a:t>
            </a:r>
          </a:p>
        </p:txBody>
      </p:sp>
      <p:sp>
        <p:nvSpPr>
          <p:cNvPr id="2" name="ZoneTexte 1"/>
          <p:cNvSpPr txBox="1"/>
          <p:nvPr/>
        </p:nvSpPr>
        <p:spPr>
          <a:xfrm>
            <a:off x="3129566" y="6117465"/>
            <a:ext cx="184731" cy="369332"/>
          </a:xfrm>
          <a:prstGeom prst="rect">
            <a:avLst/>
          </a:prstGeom>
          <a:noFill/>
        </p:spPr>
        <p:txBody>
          <a:bodyPr wrap="none" rtlCol="0">
            <a:spAutoFit/>
          </a:bodyPr>
          <a:lstStyle/>
          <a:p>
            <a:endParaRPr lang="fr-FR" dirty="0"/>
          </a:p>
        </p:txBody>
      </p:sp>
      <p:sp>
        <p:nvSpPr>
          <p:cNvPr id="7" name="Rectangle 6"/>
          <p:cNvSpPr/>
          <p:nvPr/>
        </p:nvSpPr>
        <p:spPr>
          <a:xfrm>
            <a:off x="603161" y="1170004"/>
            <a:ext cx="11065098" cy="1753500"/>
          </a:xfrm>
          <a:prstGeom prst="rect">
            <a:avLst/>
          </a:prstGeom>
        </p:spPr>
        <p:txBody>
          <a:bodyPr/>
          <a:lstStyle/>
          <a:p>
            <a:pPr marL="285750" lvl="0" indent="-285750" rtl="0">
              <a:lnSpc>
                <a:spcPct val="150000"/>
              </a:lnSpc>
              <a:buFont typeface="Wingdings" panose="05000000000000000000" pitchFamily="2" charset="2"/>
              <a:buChar char="Ø"/>
            </a:pPr>
            <a:r>
              <a:rPr lang="fr-FR" smtClean="0">
                <a:solidFill>
                  <a:schemeClr val="accent3"/>
                </a:solidFill>
              </a:rPr>
              <a:t>Le choix du dépôt où l’on réalise l’inventaire</a:t>
            </a:r>
          </a:p>
          <a:p>
            <a:pPr marL="285750" lvl="0" indent="-285750" rtl="0">
              <a:lnSpc>
                <a:spcPct val="150000"/>
              </a:lnSpc>
              <a:buFont typeface="Wingdings" panose="05000000000000000000" pitchFamily="2" charset="2"/>
              <a:buChar char="Ø"/>
            </a:pPr>
            <a:r>
              <a:rPr lang="fr-FR" smtClean="0">
                <a:solidFill>
                  <a:schemeClr val="accent3"/>
                </a:solidFill>
              </a:rPr>
              <a:t>La tanche horaire éventuellement</a:t>
            </a:r>
          </a:p>
          <a:p>
            <a:pPr marL="285750" lvl="0" indent="-285750" rtl="0">
              <a:lnSpc>
                <a:spcPct val="150000"/>
              </a:lnSpc>
              <a:buFont typeface="Wingdings" panose="05000000000000000000" pitchFamily="2" charset="2"/>
              <a:buChar char="Ø"/>
            </a:pPr>
            <a:r>
              <a:rPr lang="fr-FR" smtClean="0">
                <a:solidFill>
                  <a:schemeClr val="accent3"/>
                </a:solidFill>
              </a:rPr>
              <a:t>La date </a:t>
            </a:r>
          </a:p>
          <a:p>
            <a:pPr marL="285750" lvl="0" indent="-285750" rtl="0">
              <a:lnSpc>
                <a:spcPct val="150000"/>
              </a:lnSpc>
              <a:buFont typeface="Wingdings" panose="05000000000000000000" pitchFamily="2" charset="2"/>
              <a:buChar char="Ø"/>
            </a:pPr>
            <a:r>
              <a:rPr lang="fr-FR" smtClean="0">
                <a:solidFill>
                  <a:schemeClr val="accent3"/>
                </a:solidFill>
              </a:rPr>
              <a:t>Une référence externe au besoin</a:t>
            </a:r>
            <a:endParaRPr lang="fr-FR" dirty="0">
              <a:solidFill>
                <a:schemeClr val="accent3"/>
              </a:solidFill>
            </a:endParaRPr>
          </a:p>
        </p:txBody>
      </p:sp>
      <p:sp>
        <p:nvSpPr>
          <p:cNvPr id="8" name="Rectangle 7"/>
          <p:cNvSpPr/>
          <p:nvPr/>
        </p:nvSpPr>
        <p:spPr>
          <a:xfrm>
            <a:off x="188890" y="800672"/>
            <a:ext cx="12192000" cy="498532"/>
          </a:xfrm>
          <a:prstGeom prst="rect">
            <a:avLst/>
          </a:prstGeom>
        </p:spPr>
        <p:txBody>
          <a:bodyPr/>
          <a:lstStyle/>
          <a:p>
            <a:pPr lvl="0" rtl="0"/>
            <a:r>
              <a:rPr lang="fr-FR" dirty="0" smtClean="0"/>
              <a:t>Etape 1: </a:t>
            </a:r>
            <a:r>
              <a:rPr lang="fr-FR" b="1" dirty="0" smtClean="0"/>
              <a:t>Détermination des Information d’en-tête</a:t>
            </a:r>
            <a:endParaRPr lang="fr-FR" b="1" dirty="0"/>
          </a:p>
        </p:txBody>
      </p:sp>
      <p:sp>
        <p:nvSpPr>
          <p:cNvPr id="9" name="Rectangle 8"/>
          <p:cNvSpPr/>
          <p:nvPr/>
        </p:nvSpPr>
        <p:spPr>
          <a:xfrm>
            <a:off x="188890" y="2923504"/>
            <a:ext cx="12192000" cy="498532"/>
          </a:xfrm>
          <a:prstGeom prst="rect">
            <a:avLst/>
          </a:prstGeom>
        </p:spPr>
        <p:txBody>
          <a:bodyPr/>
          <a:lstStyle/>
          <a:p>
            <a:r>
              <a:rPr lang="fr-FR" b="1" dirty="0" smtClean="0">
                <a:solidFill>
                  <a:schemeClr val="accent3"/>
                </a:solidFill>
              </a:rPr>
              <a:t>Enregistrez</a:t>
            </a:r>
            <a:endParaRPr lang="fr-FR" b="1" dirty="0">
              <a:solidFill>
                <a:schemeClr val="accent3"/>
              </a:solidFill>
            </a:endParaRPr>
          </a:p>
          <a:p>
            <a:pPr lvl="0" rtl="0"/>
            <a:r>
              <a:rPr lang="fr-FR" b="1" dirty="0" smtClean="0"/>
              <a:t>	</a:t>
            </a:r>
            <a:endParaRPr lang="fr-FR" b="1" dirty="0"/>
          </a:p>
        </p:txBody>
      </p:sp>
      <p:sp>
        <p:nvSpPr>
          <p:cNvPr id="12" name="Rectangle 11"/>
          <p:cNvSpPr/>
          <p:nvPr/>
        </p:nvSpPr>
        <p:spPr>
          <a:xfrm>
            <a:off x="188890" y="3422036"/>
            <a:ext cx="12192000" cy="498532"/>
          </a:xfrm>
          <a:prstGeom prst="rect">
            <a:avLst/>
          </a:prstGeom>
        </p:spPr>
        <p:txBody>
          <a:bodyPr/>
          <a:lstStyle/>
          <a:p>
            <a:pPr lvl="0" rtl="0"/>
            <a:r>
              <a:rPr lang="fr-FR" dirty="0" smtClean="0"/>
              <a:t>Etape 2: </a:t>
            </a:r>
            <a:r>
              <a:rPr lang="fr-FR" b="1" dirty="0" smtClean="0"/>
              <a:t>Enregistrer les articles</a:t>
            </a:r>
            <a:endParaRPr lang="fr-FR" b="1" dirty="0"/>
          </a:p>
        </p:txBody>
      </p:sp>
      <p:sp>
        <p:nvSpPr>
          <p:cNvPr id="13" name="ZoneTexte 12"/>
          <p:cNvSpPr txBox="1"/>
          <p:nvPr/>
        </p:nvSpPr>
        <p:spPr>
          <a:xfrm>
            <a:off x="476518" y="3920568"/>
            <a:ext cx="11436440" cy="369332"/>
          </a:xfrm>
          <a:prstGeom prst="rect">
            <a:avLst/>
          </a:prstGeom>
          <a:noFill/>
        </p:spPr>
        <p:txBody>
          <a:bodyPr wrap="square" rtlCol="0">
            <a:spAutoFit/>
          </a:bodyPr>
          <a:lstStyle/>
          <a:p>
            <a:r>
              <a:rPr lang="fr-FR" dirty="0" smtClean="0"/>
              <a:t>Enregistrez successivement les  articles concernés par l’inventaire: </a:t>
            </a:r>
            <a:endParaRPr lang="fr-FR" dirty="0"/>
          </a:p>
        </p:txBody>
      </p:sp>
      <p:sp>
        <p:nvSpPr>
          <p:cNvPr id="14" name="ZoneTexte 13"/>
          <p:cNvSpPr txBox="1"/>
          <p:nvPr/>
        </p:nvSpPr>
        <p:spPr>
          <a:xfrm>
            <a:off x="476518" y="4280352"/>
            <a:ext cx="11436440" cy="1754326"/>
          </a:xfrm>
          <a:prstGeom prst="rect">
            <a:avLst/>
          </a:prstGeom>
          <a:noFill/>
        </p:spPr>
        <p:txBody>
          <a:bodyPr wrap="square" rtlCol="0">
            <a:spAutoFit/>
          </a:bodyPr>
          <a:lstStyle/>
          <a:p>
            <a:pPr>
              <a:lnSpc>
                <a:spcPct val="150000"/>
              </a:lnSpc>
            </a:pPr>
            <a:r>
              <a:rPr lang="fr-FR" dirty="0" smtClean="0"/>
              <a:t>Pour chaque article entré, il vous ait proposé son stock </a:t>
            </a:r>
            <a:r>
              <a:rPr lang="fr-FR" b="1" i="1" dirty="0" smtClean="0"/>
              <a:t>théorique </a:t>
            </a:r>
            <a:r>
              <a:rPr lang="fr-FR" dirty="0" smtClean="0"/>
              <a:t>et c’est à vous d’indiquer le stock réel.</a:t>
            </a:r>
          </a:p>
          <a:p>
            <a:pPr>
              <a:lnSpc>
                <a:spcPct val="150000"/>
              </a:lnSpc>
            </a:pPr>
            <a:r>
              <a:rPr lang="fr-FR" dirty="0" smtClean="0"/>
              <a:t>Ensuite vous devez cliquer sur le bouton </a:t>
            </a:r>
            <a:r>
              <a:rPr lang="fr-FR" b="1" dirty="0" smtClean="0"/>
              <a:t>Appliquer.</a:t>
            </a:r>
          </a:p>
          <a:p>
            <a:pPr>
              <a:lnSpc>
                <a:spcPct val="150000"/>
              </a:lnSpc>
            </a:pPr>
            <a:r>
              <a:rPr lang="fr-FR" dirty="0" smtClean="0"/>
              <a:t>En fonction de la nature de l’Ecart, il sera positionner dans le tableau des manquant ou des excédents.</a:t>
            </a:r>
          </a:p>
          <a:p>
            <a:pPr>
              <a:lnSpc>
                <a:spcPct val="150000"/>
              </a:lnSpc>
            </a:pPr>
            <a:endParaRPr lang="fr-FR" dirty="0"/>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Modifier les propriétés de valorisation</a:t>
            </a:r>
            <a:endParaRPr lang="fr-FR" b="1" dirty="0"/>
          </a:p>
        </p:txBody>
      </p:sp>
      <p:sp>
        <p:nvSpPr>
          <p:cNvPr id="4" name="Espace réservé du contenu 3"/>
          <p:cNvSpPr>
            <a:spLocks noGrp="1"/>
          </p:cNvSpPr>
          <p:nvPr>
            <p:ph sz="half" idx="2"/>
          </p:nvPr>
        </p:nvSpPr>
        <p:spPr>
          <a:xfrm>
            <a:off x="1104900" y="1553029"/>
            <a:ext cx="9764869" cy="2993213"/>
          </a:xfrm>
        </p:spPr>
        <p:txBody>
          <a:bodyPr rtlCol="0"/>
          <a:lstStyle/>
          <a:p>
            <a:pPr marL="0" indent="0" rtl="0">
              <a:buNone/>
            </a:pPr>
            <a:r>
              <a:rPr lang="fr-FR" dirty="0" smtClean="0"/>
              <a:t>Lorsque vous avez terminé avec l’enregistrement des articles de l’inventaire, vous pouvez immédiatement modifier ses options de valorisation pour déterminer la valeur des écarts. Pour cela il suffit de choisir l’option </a:t>
            </a:r>
            <a:r>
              <a:rPr lang="fr-FR" b="1" dirty="0" smtClean="0"/>
              <a:t>propriétés </a:t>
            </a:r>
            <a:endParaRPr lang="fr-FR" dirty="0" smtClean="0"/>
          </a:p>
          <a:p>
            <a:pPr marL="0" indent="0" rtl="0">
              <a:buNone/>
            </a:pPr>
            <a:endParaRPr lang="fr-FR" dirty="0" smtClean="0"/>
          </a:p>
        </p:txBody>
      </p:sp>
      <p:pic>
        <p:nvPicPr>
          <p:cNvPr id="3" name="Image 2"/>
          <p:cNvPicPr>
            <a:picLocks noChangeAspect="1"/>
          </p:cNvPicPr>
          <p:nvPr/>
        </p:nvPicPr>
        <p:blipFill>
          <a:blip r:embed="rId2"/>
          <a:stretch>
            <a:fillRect/>
          </a:stretch>
        </p:blipFill>
        <p:spPr>
          <a:xfrm>
            <a:off x="7976382" y="2217716"/>
            <a:ext cx="2524125" cy="2190750"/>
          </a:xfrm>
          <a:prstGeom prst="rect">
            <a:avLst/>
          </a:prstGeom>
        </p:spPr>
      </p:pic>
      <p:pic>
        <p:nvPicPr>
          <p:cNvPr id="6" name="Image 5"/>
          <p:cNvPicPr>
            <a:picLocks noChangeAspect="1"/>
          </p:cNvPicPr>
          <p:nvPr/>
        </p:nvPicPr>
        <p:blipFill>
          <a:blip r:embed="rId3"/>
          <a:stretch>
            <a:fillRect/>
          </a:stretch>
        </p:blipFill>
        <p:spPr>
          <a:xfrm>
            <a:off x="1005626" y="3872046"/>
            <a:ext cx="6858000" cy="2333625"/>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b="1" dirty="0"/>
              <a:t>Modifier les propriétés de </a:t>
            </a:r>
            <a:r>
              <a:rPr lang="fr-FR" b="1" dirty="0" smtClean="0"/>
              <a:t>valorisation(Suite)</a:t>
            </a:r>
            <a:endParaRPr lang="fr-FR" b="1" dirty="0"/>
          </a:p>
        </p:txBody>
      </p:sp>
      <p:graphicFrame>
        <p:nvGraphicFramePr>
          <p:cNvPr id="6" name="Espace réservé du contenu 5"/>
          <p:cNvGraphicFramePr>
            <a:graphicFrameLocks noGrp="1"/>
          </p:cNvGraphicFramePr>
          <p:nvPr>
            <p:ph sz="half" idx="2"/>
            <p:extLst>
              <p:ext uri="{D42A27DB-BD31-4B8C-83A1-F6EECF244321}">
                <p14:modId xmlns:p14="http://schemas.microsoft.com/office/powerpoint/2010/main" val="4133530379"/>
              </p:ext>
            </p:extLst>
          </p:nvPr>
        </p:nvGraphicFramePr>
        <p:xfrm>
          <a:off x="911718" y="2224312"/>
          <a:ext cx="3956496" cy="4633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p:cNvSpPr txBox="1"/>
          <p:nvPr/>
        </p:nvSpPr>
        <p:spPr>
          <a:xfrm>
            <a:off x="5473521" y="2511380"/>
            <a:ext cx="6400800" cy="1938992"/>
          </a:xfrm>
          <a:prstGeom prst="rect">
            <a:avLst/>
          </a:prstGeom>
          <a:noFill/>
        </p:spPr>
        <p:txBody>
          <a:bodyPr wrap="square" rtlCol="0">
            <a:spAutoFit/>
          </a:bodyPr>
          <a:lstStyle/>
          <a:p>
            <a:pPr>
              <a:lnSpc>
                <a:spcPct val="150000"/>
              </a:lnSpc>
            </a:pPr>
            <a:r>
              <a:rPr lang="fr-FR" sz="1600" dirty="0" smtClean="0">
                <a:solidFill>
                  <a:schemeClr val="accent6">
                    <a:lumMod val="50000"/>
                  </a:schemeClr>
                </a:solidFill>
              </a:rPr>
              <a:t>On décide si on valorise les Matières premières au prix d’achat ou de revient par exemple; ainsi que les produits finis, etc.</a:t>
            </a:r>
          </a:p>
          <a:p>
            <a:pPr>
              <a:lnSpc>
                <a:spcPct val="150000"/>
              </a:lnSpc>
            </a:pPr>
            <a:r>
              <a:rPr lang="fr-FR" sz="1600" b="1" u="sng" dirty="0" smtClean="0">
                <a:solidFill>
                  <a:srgbClr val="0070C0"/>
                </a:solidFill>
              </a:rPr>
              <a:t>Le coefficient </a:t>
            </a:r>
            <a:r>
              <a:rPr lang="fr-FR" sz="1600" b="1" u="sng" dirty="0" smtClean="0">
                <a:solidFill>
                  <a:srgbClr val="0070C0"/>
                </a:solidFill>
              </a:rPr>
              <a:t>multiplicateur</a:t>
            </a:r>
            <a:r>
              <a:rPr lang="fr-FR" sz="1600" b="1" u="sng" dirty="0" smtClean="0">
                <a:solidFill>
                  <a:srgbClr val="0070C0"/>
                </a:solidFill>
              </a:rPr>
              <a:t> </a:t>
            </a:r>
            <a:r>
              <a:rPr lang="fr-FR" sz="1600" b="1" dirty="0" smtClean="0">
                <a:solidFill>
                  <a:srgbClr val="0070C0"/>
                </a:solidFill>
              </a:rPr>
              <a:t>est un </a:t>
            </a:r>
            <a:r>
              <a:rPr lang="fr-FR" sz="1600" b="1" dirty="0" smtClean="0">
                <a:solidFill>
                  <a:srgbClr val="0070C0"/>
                </a:solidFill>
              </a:rPr>
              <a:t>facteur qu’on peut appliquer au prix unitaire choisit pour l’augmenter (supérieur à 1) ou le diminuer (inférieur à 1)</a:t>
            </a:r>
            <a:endParaRPr lang="fr-FR" sz="1600" b="1" dirty="0">
              <a:solidFill>
                <a:srgbClr val="0070C0"/>
              </a:solidFill>
            </a:endParaRPr>
          </a:p>
        </p:txBody>
      </p:sp>
      <p:sp>
        <p:nvSpPr>
          <p:cNvPr id="5" name="ZoneTexte 4"/>
          <p:cNvSpPr txBox="1"/>
          <p:nvPr/>
        </p:nvSpPr>
        <p:spPr>
          <a:xfrm>
            <a:off x="1104899" y="1173162"/>
            <a:ext cx="10318661" cy="830997"/>
          </a:xfrm>
          <a:prstGeom prst="rect">
            <a:avLst/>
          </a:prstGeom>
          <a:noFill/>
        </p:spPr>
        <p:txBody>
          <a:bodyPr wrap="square" rtlCol="0">
            <a:spAutoFit/>
          </a:bodyPr>
          <a:lstStyle/>
          <a:p>
            <a:pPr>
              <a:lnSpc>
                <a:spcPct val="150000"/>
              </a:lnSpc>
            </a:pPr>
            <a:r>
              <a:rPr lang="fr-FR" sz="1600" dirty="0" smtClean="0">
                <a:solidFill>
                  <a:schemeClr val="accent6">
                    <a:lumMod val="50000"/>
                  </a:schemeClr>
                </a:solidFill>
              </a:rPr>
              <a:t>Les propriétés de valorisation de l’inventaire sont cité dans la liste suivante; il s’agit surtout de déterminer à quel prix chaque catégorie d’article sera évaluer </a:t>
            </a:r>
            <a:r>
              <a:rPr lang="fr-FR" sz="1600" b="1" dirty="0" smtClean="0">
                <a:solidFill>
                  <a:srgbClr val="002060"/>
                </a:solidFill>
              </a:rPr>
              <a:t>(prix d’achat, de vente ou de revient)</a:t>
            </a:r>
            <a:endParaRPr lang="fr-FR" sz="1600" b="1" dirty="0">
              <a:solidFill>
                <a:srgbClr val="002060"/>
              </a:solidFill>
            </a:endParaRPr>
          </a:p>
        </p:txBody>
      </p:sp>
    </p:spTree>
    <p:extLst>
      <p:ext uri="{BB962C8B-B14F-4D97-AF65-F5344CB8AC3E}">
        <p14:creationId xmlns:p14="http://schemas.microsoft.com/office/powerpoint/2010/main" val="97822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écarts aux Tiers</a:t>
            </a:r>
            <a:endParaRPr lang="fr-FR" b="1" dirty="0"/>
          </a:p>
        </p:txBody>
      </p:sp>
      <p:sp>
        <p:nvSpPr>
          <p:cNvPr id="4" name="Espace réservé du contenu 3"/>
          <p:cNvSpPr>
            <a:spLocks noGrp="1"/>
          </p:cNvSpPr>
          <p:nvPr>
            <p:ph sz="half" idx="2"/>
          </p:nvPr>
        </p:nvSpPr>
        <p:spPr>
          <a:xfrm>
            <a:off x="1104900" y="1553029"/>
            <a:ext cx="9980682" cy="778047"/>
          </a:xfrm>
        </p:spPr>
        <p:txBody>
          <a:bodyPr rtlCol="0"/>
          <a:lstStyle/>
          <a:p>
            <a:pPr marL="0" indent="0" rtl="0">
              <a:buNone/>
            </a:pPr>
            <a:r>
              <a:rPr lang="fr-FR" dirty="0" smtClean="0"/>
              <a:t>Lorsque l’inventaire est entièrement saisie et validé, si l’on veut attribuer les responsabilités écarts à des employés, on procède ainsi:</a:t>
            </a:r>
          </a:p>
          <a:p>
            <a:pPr marL="0" indent="0" rtl="0">
              <a:buNone/>
            </a:pPr>
            <a:endParaRPr lang="fr-FR" dirty="0" smtClean="0"/>
          </a:p>
        </p:txBody>
      </p:sp>
      <p:sp>
        <p:nvSpPr>
          <p:cNvPr id="9" name="Rectangle 8"/>
          <p:cNvSpPr/>
          <p:nvPr/>
        </p:nvSpPr>
        <p:spPr>
          <a:xfrm>
            <a:off x="1104900" y="2331076"/>
            <a:ext cx="5010150" cy="498532"/>
          </a:xfrm>
          <a:prstGeom prst="rect">
            <a:avLst/>
          </a:prstGeom>
        </p:spPr>
        <p:txBody>
          <a:bodyPr/>
          <a:lstStyle/>
          <a:p>
            <a:pPr lvl="0" rtl="0"/>
            <a:r>
              <a:rPr lang="fr-FR" dirty="0" smtClean="0"/>
              <a:t>Etape 1: </a:t>
            </a:r>
            <a:r>
              <a:rPr lang="fr-FR" dirty="0" smtClean="0"/>
              <a:t>Cliquer </a:t>
            </a:r>
            <a:r>
              <a:rPr lang="fr-FR" dirty="0" smtClean="0"/>
              <a:t>sur le menu </a:t>
            </a:r>
            <a:r>
              <a:rPr lang="fr-FR" b="1" dirty="0" smtClean="0"/>
              <a:t>Gérer les écarts</a:t>
            </a:r>
            <a:endParaRPr lang="fr-FR" b="1" dirty="0"/>
          </a:p>
        </p:txBody>
      </p:sp>
      <p:pic>
        <p:nvPicPr>
          <p:cNvPr id="3" name="Image 2"/>
          <p:cNvPicPr>
            <a:picLocks noChangeAspect="1"/>
          </p:cNvPicPr>
          <p:nvPr/>
        </p:nvPicPr>
        <p:blipFill>
          <a:blip r:embed="rId2"/>
          <a:stretch>
            <a:fillRect/>
          </a:stretch>
        </p:blipFill>
        <p:spPr>
          <a:xfrm>
            <a:off x="6230959" y="2078127"/>
            <a:ext cx="2171700" cy="1800225"/>
          </a:xfrm>
          <a:prstGeom prst="rect">
            <a:avLst/>
          </a:prstGeom>
        </p:spPr>
      </p:pic>
    </p:spTree>
    <p:extLst>
      <p:ext uri="{BB962C8B-B14F-4D97-AF65-F5344CB8AC3E}">
        <p14:creationId xmlns:p14="http://schemas.microsoft.com/office/powerpoint/2010/main" val="25077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Ecarts aux tiers (suite)</a:t>
            </a:r>
            <a:endParaRPr lang="fr-FR" b="1" dirty="0"/>
          </a:p>
        </p:txBody>
      </p:sp>
      <p:pic>
        <p:nvPicPr>
          <p:cNvPr id="7" name="Image 6"/>
          <p:cNvPicPr>
            <a:picLocks noChangeAspect="1"/>
          </p:cNvPicPr>
          <p:nvPr/>
        </p:nvPicPr>
        <p:blipFill>
          <a:blip r:embed="rId2"/>
          <a:stretch>
            <a:fillRect/>
          </a:stretch>
        </p:blipFill>
        <p:spPr>
          <a:xfrm>
            <a:off x="231819" y="2518088"/>
            <a:ext cx="8628845" cy="4449383"/>
          </a:xfrm>
          <a:prstGeom prst="rect">
            <a:avLst/>
          </a:prstGeom>
        </p:spPr>
      </p:pic>
      <p:sp>
        <p:nvSpPr>
          <p:cNvPr id="8" name="ZoneTexte 7"/>
          <p:cNvSpPr txBox="1"/>
          <p:nvPr/>
        </p:nvSpPr>
        <p:spPr>
          <a:xfrm>
            <a:off x="4739424" y="3929043"/>
            <a:ext cx="3412901" cy="646331"/>
          </a:xfrm>
          <a:prstGeom prst="rect">
            <a:avLst/>
          </a:prstGeom>
          <a:noFill/>
        </p:spPr>
        <p:txBody>
          <a:bodyPr wrap="square" rtlCol="0">
            <a:spAutoFit/>
          </a:bodyPr>
          <a:lstStyle/>
          <a:p>
            <a:r>
              <a:rPr lang="fr-FR" dirty="0" smtClean="0">
                <a:solidFill>
                  <a:srgbClr val="002060"/>
                </a:solidFill>
              </a:rPr>
              <a:t>On obtient le montant globale des </a:t>
            </a:r>
            <a:r>
              <a:rPr lang="fr-FR" dirty="0">
                <a:solidFill>
                  <a:srgbClr val="002060"/>
                </a:solidFill>
              </a:rPr>
              <a:t>é</a:t>
            </a:r>
            <a:r>
              <a:rPr lang="fr-FR" dirty="0" smtClean="0">
                <a:solidFill>
                  <a:srgbClr val="002060"/>
                </a:solidFill>
              </a:rPr>
              <a:t>carts </a:t>
            </a:r>
            <a:endParaRPr lang="fr-FR" dirty="0">
              <a:solidFill>
                <a:srgbClr val="002060"/>
              </a:solidFill>
            </a:endParaRPr>
          </a:p>
        </p:txBody>
      </p:sp>
      <p:sp>
        <p:nvSpPr>
          <p:cNvPr id="9" name="ZoneTexte 8"/>
          <p:cNvSpPr txBox="1"/>
          <p:nvPr/>
        </p:nvSpPr>
        <p:spPr>
          <a:xfrm>
            <a:off x="231818" y="1778251"/>
            <a:ext cx="8796271" cy="646331"/>
          </a:xfrm>
          <a:prstGeom prst="rect">
            <a:avLst/>
          </a:prstGeom>
          <a:noFill/>
        </p:spPr>
        <p:txBody>
          <a:bodyPr wrap="square" rtlCol="0">
            <a:spAutoFit/>
          </a:bodyPr>
          <a:lstStyle/>
          <a:p>
            <a:r>
              <a:rPr lang="fr-FR" b="1" dirty="0" smtClean="0"/>
              <a:t>Etape 2: </a:t>
            </a:r>
            <a:r>
              <a:rPr lang="fr-FR" dirty="0" smtClean="0"/>
              <a:t>Trouver les tiers employés dans la liste de gauche et les glisser dans le tableau de droite</a:t>
            </a:r>
            <a:endParaRPr lang="fr-FR" dirty="0"/>
          </a:p>
        </p:txBody>
      </p:sp>
    </p:spTree>
    <p:extLst>
      <p:ext uri="{BB962C8B-B14F-4D97-AF65-F5344CB8AC3E}">
        <p14:creationId xmlns:p14="http://schemas.microsoft.com/office/powerpoint/2010/main" val="53380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ittérature académique 16: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1_TF03431380_TF03431380.potx" id="{3EB80C2F-3DBD-42BA-8FFE-45D13301C271}" vid="{18AA12EE-0616-4C76-8CBB-BEAD487DA71A}"/>
    </a:ext>
  </a:extLst>
</a:theme>
</file>

<file path=ppt/theme/theme2.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4873beb7-5857-4685-be1f-d57550cc96cc"/>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Présentation académique avec rayures et ruban (grand écran)</Template>
  <TotalTime>0</TotalTime>
  <Words>784</Words>
  <Application>Microsoft Office PowerPoint</Application>
  <PresentationFormat>Grand écran</PresentationFormat>
  <Paragraphs>72</Paragraphs>
  <Slides>16</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Euphemia</vt:lpstr>
      <vt:lpstr>Plantagenet Cherokee</vt:lpstr>
      <vt:lpstr>Wingdings</vt:lpstr>
      <vt:lpstr>Littérature académique 16:9</vt:lpstr>
      <vt:lpstr>Guide de GESTION DES ECARTS D’INVENTAIRES</vt:lpstr>
      <vt:lpstr>Introduction</vt:lpstr>
      <vt:lpstr>Partie I: L’inventaire</vt:lpstr>
      <vt:lpstr>Présentation de l’interface des Inventaires</vt:lpstr>
      <vt:lpstr>Présentation PowerPoint</vt:lpstr>
      <vt:lpstr>Modifier les propriétés de valorisation</vt:lpstr>
      <vt:lpstr>Modifier les propriétés de valorisation(Suite)</vt:lpstr>
      <vt:lpstr>Attribuer les écarts aux Tiers</vt:lpstr>
      <vt:lpstr>Attribuer les Ecarts aux tiers (suite)</vt:lpstr>
      <vt:lpstr>Attribuer les écarts aux tiers (suite)</vt:lpstr>
      <vt:lpstr>Attribuer les écarts aux tiers (suite)</vt:lpstr>
      <vt:lpstr>Attribuer les écarts aux tiers (suite)</vt:lpstr>
      <vt:lpstr>Partie II: Gestion des Ecarts</vt:lpstr>
      <vt:lpstr>Gestion des écarts</vt:lpstr>
      <vt:lpstr>Présentation de l’Interface</vt:lpstr>
      <vt:lpstr>Présentation de l’Interface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2020-10-27T05:39:27Z</dcterms:created>
  <dcterms:modified xsi:type="dcterms:W3CDTF">2020-11-24T04:33:13Z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