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64" r:id="rId8"/>
    <p:sldId id="262" r:id="rId9"/>
    <p:sldId id="266" r:id="rId10"/>
    <p:sldId id="267" r:id="rId11"/>
    <p:sldId id="268" r:id="rId12"/>
    <p:sldId id="269"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showGuides="1">
      <p:cViewPr varScale="1">
        <p:scale>
          <a:sx n="74" d="100"/>
          <a:sy n="74" d="100"/>
        </p:scale>
        <p:origin x="498" y="90"/>
      </p:cViewPr>
      <p:guideLst>
        <p:guide orient="horz" pos="2160"/>
        <p:guide pos="3840"/>
      </p:guideLst>
    </p:cSldViewPr>
  </p:slideViewPr>
  <p:notesTextViewPr>
    <p:cViewPr>
      <p:scale>
        <a:sx n="1" d="1"/>
        <a:sy n="1" d="1"/>
      </p:scale>
      <p:origin x="0" y="0"/>
    </p:cViewPr>
  </p:notesTextViewPr>
  <p:notesViewPr>
    <p:cSldViewPr snapToGrid="0" showGuides="1">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8FBF-3FF5-4C16-97CF-AF03740D7AB6}" type="doc">
      <dgm:prSet loTypeId="urn:microsoft.com/office/officeart/2005/8/layout/bList2" loCatId="list" qsTypeId="urn:microsoft.com/office/officeart/2005/8/quickstyle/simple4" qsCatId="simple" csTypeId="urn:microsoft.com/office/officeart/2005/8/colors/accent1_2" csCatId="accent1" phldr="1"/>
      <dgm:spPr/>
      <dgm:t>
        <a:bodyPr rtlCol="0"/>
        <a:lstStyle/>
        <a:p>
          <a:pPr rtl="0"/>
          <a:endParaRPr lang="en-US"/>
        </a:p>
      </dgm:t>
    </dgm:pt>
    <dgm:pt modelId="{B4F1B46E-22B2-4721-950C-8704487586DC}">
      <dgm:prSet phldrT="[Text]"/>
      <dgm:spPr/>
      <dgm:t>
        <a:bodyPr rtlCol="0"/>
        <a:lstStyle/>
        <a:p>
          <a:pPr rtl="0"/>
          <a:r>
            <a:rPr lang="fr-FR" noProof="0" dirty="0" smtClean="0"/>
            <a:t>Les éléments de gains</a:t>
          </a:r>
          <a:endParaRPr lang="fr-FR" noProof="0" dirty="0"/>
        </a:p>
      </dgm:t>
    </dgm:pt>
    <dgm:pt modelId="{E8A66543-CC4D-4785-A93E-5B125E09F826}" type="parTrans" cxnId="{2C8317B2-2EBB-4589-86EA-C77B3B6E81AA}">
      <dgm:prSet/>
      <dgm:spPr/>
      <dgm:t>
        <a:bodyPr rtlCol="0"/>
        <a:lstStyle/>
        <a:p>
          <a:pPr rtl="0"/>
          <a:endParaRPr lang="en-US"/>
        </a:p>
      </dgm:t>
    </dgm:pt>
    <dgm:pt modelId="{A7E2530A-34E2-4E9F-BC78-8920BA140C41}" type="sibTrans" cxnId="{2C8317B2-2EBB-4589-86EA-C77B3B6E81AA}">
      <dgm:prSet/>
      <dgm:spPr/>
      <dgm:t>
        <a:bodyPr rtlCol="0"/>
        <a:lstStyle/>
        <a:p>
          <a:pPr rtl="0"/>
          <a:endParaRPr lang="en-US"/>
        </a:p>
      </dgm:t>
    </dgm:pt>
    <dgm:pt modelId="{9D72CDD3-5859-43DB-BD75-0C3C30E3DE62}">
      <dgm:prSet phldrT="[Text]"/>
      <dgm:spPr/>
      <dgm:t>
        <a:bodyPr rtlCol="0"/>
        <a:lstStyle/>
        <a:p>
          <a:pPr rtl="0"/>
          <a:r>
            <a:rPr lang="fr-FR" noProof="0" dirty="0" smtClean="0"/>
            <a:t>Primes</a:t>
          </a:r>
          <a:endParaRPr lang="fr-FR" noProof="0" dirty="0"/>
        </a:p>
      </dgm:t>
    </dgm:pt>
    <dgm:pt modelId="{1D5B1F83-33A7-4298-BC11-2B1252AFAEA5}" type="parTrans" cxnId="{DDB5AD9A-40B0-48EF-AF2C-8CCDA330F7FE}">
      <dgm:prSet/>
      <dgm:spPr/>
      <dgm:t>
        <a:bodyPr rtlCol="0"/>
        <a:lstStyle/>
        <a:p>
          <a:pPr rtl="0"/>
          <a:endParaRPr lang="en-US"/>
        </a:p>
      </dgm:t>
    </dgm:pt>
    <dgm:pt modelId="{15E25BD4-1EBF-43C2-8885-DBF66B8429E1}" type="sibTrans" cxnId="{DDB5AD9A-40B0-48EF-AF2C-8CCDA330F7FE}">
      <dgm:prSet/>
      <dgm:spPr/>
      <dgm:t>
        <a:bodyPr rtlCol="0"/>
        <a:lstStyle/>
        <a:p>
          <a:pPr rtl="0"/>
          <a:endParaRPr lang="en-US"/>
        </a:p>
      </dgm:t>
    </dgm:pt>
    <dgm:pt modelId="{F2881FB1-6580-4F21-A283-BFAA6F91D5D2}">
      <dgm:prSet phldrT="[Text]"/>
      <dgm:spPr/>
      <dgm:t>
        <a:bodyPr/>
        <a:lstStyle/>
        <a:p>
          <a:pPr rtl="0"/>
          <a:r>
            <a:rPr lang="fr-FR" noProof="0" dirty="0" smtClean="0"/>
            <a:t>Les retenues sociales et fiscales</a:t>
          </a:r>
          <a:endParaRPr lang="fr-FR" noProof="0" dirty="0"/>
        </a:p>
      </dgm:t>
    </dgm:pt>
    <dgm:pt modelId="{2D960FDD-BADA-480D-9043-497C56588AD3}" type="parTrans" cxnId="{4A31D641-1B5D-46D3-B685-0C4DC6EFE71B}">
      <dgm:prSet/>
      <dgm:spPr/>
      <dgm:t>
        <a:bodyPr rtlCol="0"/>
        <a:lstStyle/>
        <a:p>
          <a:pPr rtl="0"/>
          <a:endParaRPr lang="en-US"/>
        </a:p>
      </dgm:t>
    </dgm:pt>
    <dgm:pt modelId="{A5ABDC17-7AB5-4F0E-992A-F9343F5D74EB}" type="sibTrans" cxnId="{4A31D641-1B5D-46D3-B685-0C4DC6EFE71B}">
      <dgm:prSet/>
      <dgm:spPr/>
      <dgm:t>
        <a:bodyPr rtlCol="0"/>
        <a:lstStyle/>
        <a:p>
          <a:pPr rtl="0"/>
          <a:endParaRPr lang="en-US"/>
        </a:p>
      </dgm:t>
    </dgm:pt>
    <dgm:pt modelId="{D5197DDB-D5D2-499F-B255-CF7BB5AE2B43}">
      <dgm:prSet phldrT="[Text]"/>
      <dgm:spPr/>
      <dgm:t>
        <a:bodyPr rtlCol="0"/>
        <a:lstStyle/>
        <a:p>
          <a:pPr rtl="0"/>
          <a:r>
            <a:rPr lang="fr-FR" noProof="0" dirty="0" smtClean="0"/>
            <a:t>Pension vieillesse</a:t>
          </a:r>
          <a:endParaRPr lang="fr-FR" noProof="0" dirty="0"/>
        </a:p>
      </dgm:t>
    </dgm:pt>
    <dgm:pt modelId="{B14A4DC9-F40A-4867-ADB8-4BA8A1F83766}" type="parTrans" cxnId="{3204ED53-15A0-4643-A582-021A785F1BA2}">
      <dgm:prSet/>
      <dgm:spPr/>
      <dgm:t>
        <a:bodyPr rtlCol="0"/>
        <a:lstStyle/>
        <a:p>
          <a:pPr rtl="0"/>
          <a:endParaRPr lang="en-US"/>
        </a:p>
      </dgm:t>
    </dgm:pt>
    <dgm:pt modelId="{29F2454A-2FA8-4B3A-AC63-4A0B9FD04A75}" type="sibTrans" cxnId="{3204ED53-15A0-4643-A582-021A785F1BA2}">
      <dgm:prSet/>
      <dgm:spPr/>
      <dgm:t>
        <a:bodyPr rtlCol="0"/>
        <a:lstStyle/>
        <a:p>
          <a:pPr rtl="0"/>
          <a:endParaRPr lang="en-US"/>
        </a:p>
      </dgm:t>
    </dgm:pt>
    <dgm:pt modelId="{6352CA33-6755-44BE-808F-400DA4CF80A7}">
      <dgm:prSet phldrT="[Text]"/>
      <dgm:spPr/>
      <dgm:t>
        <a:bodyPr rtlCol="0"/>
        <a:lstStyle/>
        <a:p>
          <a:pPr rtl="0"/>
          <a:r>
            <a:rPr lang="fr-FR" noProof="0" dirty="0" smtClean="0"/>
            <a:t>Les autres retenues</a:t>
          </a:r>
          <a:endParaRPr lang="fr-FR" noProof="0" dirty="0"/>
        </a:p>
      </dgm:t>
    </dgm:pt>
    <dgm:pt modelId="{AEB59203-63BA-4A96-BADC-40BAEBD9AA40}" type="parTrans" cxnId="{82BAE5DD-3A79-4870-9019-1254385E0650}">
      <dgm:prSet/>
      <dgm:spPr/>
      <dgm:t>
        <a:bodyPr rtlCol="0"/>
        <a:lstStyle/>
        <a:p>
          <a:pPr rtl="0"/>
          <a:endParaRPr lang="en-US"/>
        </a:p>
      </dgm:t>
    </dgm:pt>
    <dgm:pt modelId="{AAB4CF73-4B9B-4AA0-9074-16C2D2AE00A1}" type="sibTrans" cxnId="{82BAE5DD-3A79-4870-9019-1254385E0650}">
      <dgm:prSet/>
      <dgm:spPr/>
      <dgm:t>
        <a:bodyPr rtlCol="0"/>
        <a:lstStyle/>
        <a:p>
          <a:pPr rtl="0"/>
          <a:endParaRPr lang="en-US"/>
        </a:p>
      </dgm:t>
    </dgm:pt>
    <dgm:pt modelId="{9614A323-64B1-4077-A841-022051EC749A}">
      <dgm:prSet phldrT="[Text]"/>
      <dgm:spPr/>
      <dgm:t>
        <a:bodyPr rtlCol="0"/>
        <a:lstStyle/>
        <a:p>
          <a:pPr rtl="0"/>
          <a:r>
            <a:rPr lang="fr-FR" noProof="0" dirty="0" smtClean="0"/>
            <a:t>Avances sur salaire</a:t>
          </a:r>
          <a:endParaRPr lang="fr-FR" noProof="0" dirty="0"/>
        </a:p>
      </dgm:t>
    </dgm:pt>
    <dgm:pt modelId="{E5F6BCBD-B84E-4018-BE9E-BF57FF3B4B36}" type="parTrans" cxnId="{FC7BD086-74EA-4D6C-9657-E916D355F209}">
      <dgm:prSet/>
      <dgm:spPr/>
      <dgm:t>
        <a:bodyPr rtlCol="0"/>
        <a:lstStyle/>
        <a:p>
          <a:pPr rtl="0"/>
          <a:endParaRPr lang="en-US"/>
        </a:p>
      </dgm:t>
    </dgm:pt>
    <dgm:pt modelId="{FEC2A79F-8857-403A-A738-E8CE75C965E2}" type="sibTrans" cxnId="{FC7BD086-74EA-4D6C-9657-E916D355F209}">
      <dgm:prSet/>
      <dgm:spPr/>
      <dgm:t>
        <a:bodyPr rtlCol="0"/>
        <a:lstStyle/>
        <a:p>
          <a:pPr rtl="0"/>
          <a:endParaRPr lang="en-US"/>
        </a:p>
      </dgm:t>
    </dgm:pt>
    <dgm:pt modelId="{9BEF44A2-B983-44E8-8D26-C24568DA8CC8}">
      <dgm:prSet phldrT="[Text]"/>
      <dgm:spPr/>
      <dgm:t>
        <a:bodyPr rtlCol="0"/>
        <a:lstStyle/>
        <a:p>
          <a:pPr rtl="0"/>
          <a:r>
            <a:rPr lang="fr-FR" noProof="0" dirty="0" smtClean="0"/>
            <a:t>Salaire de base</a:t>
          </a:r>
          <a:endParaRPr lang="fr-FR" noProof="0" dirty="0"/>
        </a:p>
      </dgm:t>
    </dgm:pt>
    <dgm:pt modelId="{B27C53F8-1222-44CB-A542-B53F09C09DCD}" type="parTrans" cxnId="{CF3B32BE-ADD5-4F92-8450-E4EFF45D682D}">
      <dgm:prSet/>
      <dgm:spPr/>
      <dgm:t>
        <a:bodyPr/>
        <a:lstStyle/>
        <a:p>
          <a:endParaRPr lang="fr-FR"/>
        </a:p>
      </dgm:t>
    </dgm:pt>
    <dgm:pt modelId="{2ABB5FDA-3AD9-4466-AC1E-902DE3A6F587}" type="sibTrans" cxnId="{CF3B32BE-ADD5-4F92-8450-E4EFF45D682D}">
      <dgm:prSet/>
      <dgm:spPr/>
      <dgm:t>
        <a:bodyPr/>
        <a:lstStyle/>
        <a:p>
          <a:endParaRPr lang="fr-FR"/>
        </a:p>
      </dgm:t>
    </dgm:pt>
    <dgm:pt modelId="{9991C190-9093-488C-B8DE-B84CD66F444E}">
      <dgm:prSet phldrT="[Text]"/>
      <dgm:spPr/>
      <dgm:t>
        <a:bodyPr rtlCol="0"/>
        <a:lstStyle/>
        <a:p>
          <a:pPr rtl="0"/>
          <a:r>
            <a:rPr lang="fr-FR" noProof="0" dirty="0" smtClean="0"/>
            <a:t>Etc.</a:t>
          </a:r>
          <a:endParaRPr lang="fr-FR" noProof="0" dirty="0"/>
        </a:p>
      </dgm:t>
    </dgm:pt>
    <dgm:pt modelId="{98088C6E-F618-4010-8CB9-9F53CBDAA422}" type="parTrans" cxnId="{3A282148-6F47-4B3D-83D1-79AACC2EC64B}">
      <dgm:prSet/>
      <dgm:spPr/>
      <dgm:t>
        <a:bodyPr/>
        <a:lstStyle/>
        <a:p>
          <a:endParaRPr lang="fr-FR"/>
        </a:p>
      </dgm:t>
    </dgm:pt>
    <dgm:pt modelId="{41971923-57BF-4611-BD2F-E77F4F8CEE2C}" type="sibTrans" cxnId="{3A282148-6F47-4B3D-83D1-79AACC2EC64B}">
      <dgm:prSet/>
      <dgm:spPr/>
      <dgm:t>
        <a:bodyPr/>
        <a:lstStyle/>
        <a:p>
          <a:endParaRPr lang="fr-FR"/>
        </a:p>
      </dgm:t>
    </dgm:pt>
    <dgm:pt modelId="{5700C235-73E9-4115-996C-8E71BD55B812}">
      <dgm:prSet phldrT="[Text]"/>
      <dgm:spPr/>
      <dgm:t>
        <a:bodyPr rtlCol="0"/>
        <a:lstStyle/>
        <a:p>
          <a:pPr rtl="0"/>
          <a:endParaRPr lang="fr-FR" noProof="0" dirty="0"/>
        </a:p>
      </dgm:t>
    </dgm:pt>
    <dgm:pt modelId="{EA831CEB-9931-4ACF-90DE-59FFB3B317E5}" type="parTrans" cxnId="{F0A1CA72-F072-4735-ACB1-60C5CB9E84F9}">
      <dgm:prSet/>
      <dgm:spPr/>
      <dgm:t>
        <a:bodyPr/>
        <a:lstStyle/>
        <a:p>
          <a:endParaRPr lang="fr-FR"/>
        </a:p>
      </dgm:t>
    </dgm:pt>
    <dgm:pt modelId="{66647AEF-3858-4535-ACCC-80DC8B1D69A5}" type="sibTrans" cxnId="{F0A1CA72-F072-4735-ACB1-60C5CB9E84F9}">
      <dgm:prSet/>
      <dgm:spPr/>
      <dgm:t>
        <a:bodyPr/>
        <a:lstStyle/>
        <a:p>
          <a:endParaRPr lang="fr-FR"/>
        </a:p>
      </dgm:t>
    </dgm:pt>
    <dgm:pt modelId="{960032B9-F10E-4524-9108-222380963EFD}">
      <dgm:prSet phldrT="[Text]"/>
      <dgm:spPr/>
      <dgm:t>
        <a:bodyPr rtlCol="0"/>
        <a:lstStyle/>
        <a:p>
          <a:pPr rtl="0"/>
          <a:r>
            <a:rPr lang="fr-FR" noProof="0" dirty="0" smtClean="0"/>
            <a:t>IRPP</a:t>
          </a:r>
          <a:endParaRPr lang="fr-FR" noProof="0" dirty="0"/>
        </a:p>
      </dgm:t>
    </dgm:pt>
    <dgm:pt modelId="{0288F6CE-F51D-47C9-A448-5A86D6652384}" type="parTrans" cxnId="{396CA6C7-2FB0-44D8-A8C4-25B14552AC5C}">
      <dgm:prSet/>
      <dgm:spPr/>
      <dgm:t>
        <a:bodyPr/>
        <a:lstStyle/>
        <a:p>
          <a:endParaRPr lang="fr-FR"/>
        </a:p>
      </dgm:t>
    </dgm:pt>
    <dgm:pt modelId="{A8B19872-4BC2-43DA-B3E8-911129E3A27C}" type="sibTrans" cxnId="{396CA6C7-2FB0-44D8-A8C4-25B14552AC5C}">
      <dgm:prSet/>
      <dgm:spPr/>
      <dgm:t>
        <a:bodyPr/>
        <a:lstStyle/>
        <a:p>
          <a:endParaRPr lang="fr-FR"/>
        </a:p>
      </dgm:t>
    </dgm:pt>
    <dgm:pt modelId="{D779B505-513A-4A34-97A9-65B7BABEF2A0}">
      <dgm:prSet phldrT="[Text]"/>
      <dgm:spPr/>
      <dgm:t>
        <a:bodyPr rtlCol="0"/>
        <a:lstStyle/>
        <a:p>
          <a:pPr rtl="0"/>
          <a:r>
            <a:rPr lang="fr-FR" noProof="0" dirty="0" smtClean="0"/>
            <a:t>Taxes locales</a:t>
          </a:r>
          <a:endParaRPr lang="fr-FR" noProof="0" dirty="0"/>
        </a:p>
      </dgm:t>
    </dgm:pt>
    <dgm:pt modelId="{8853EF31-5F9B-4F9C-9780-1C2725E2E7C5}" type="parTrans" cxnId="{B7449E2A-0F3C-4D83-BB2C-2DF83D84E504}">
      <dgm:prSet/>
      <dgm:spPr/>
      <dgm:t>
        <a:bodyPr/>
        <a:lstStyle/>
        <a:p>
          <a:endParaRPr lang="fr-FR"/>
        </a:p>
      </dgm:t>
    </dgm:pt>
    <dgm:pt modelId="{498A506E-4006-48F8-83E4-0AF3936CF2E9}" type="sibTrans" cxnId="{B7449E2A-0F3C-4D83-BB2C-2DF83D84E504}">
      <dgm:prSet/>
      <dgm:spPr/>
      <dgm:t>
        <a:bodyPr/>
        <a:lstStyle/>
        <a:p>
          <a:endParaRPr lang="fr-FR"/>
        </a:p>
      </dgm:t>
    </dgm:pt>
    <dgm:pt modelId="{61FBC631-A847-4BED-8C32-54E3346AA0A9}">
      <dgm:prSet phldrT="[Text]"/>
      <dgm:spPr/>
      <dgm:t>
        <a:bodyPr rtlCol="0"/>
        <a:lstStyle/>
        <a:p>
          <a:pPr rtl="0"/>
          <a:r>
            <a:rPr lang="fr-FR" noProof="0" dirty="0" smtClean="0"/>
            <a:t>Etc.</a:t>
          </a:r>
          <a:endParaRPr lang="fr-FR" noProof="0" dirty="0"/>
        </a:p>
      </dgm:t>
    </dgm:pt>
    <dgm:pt modelId="{F0C188B8-DCB8-4972-88B0-BE9E9B50B09C}" type="parTrans" cxnId="{F7CCF69E-B0D7-4A99-BF63-CE22691C976B}">
      <dgm:prSet/>
      <dgm:spPr/>
      <dgm:t>
        <a:bodyPr/>
        <a:lstStyle/>
        <a:p>
          <a:endParaRPr lang="fr-FR"/>
        </a:p>
      </dgm:t>
    </dgm:pt>
    <dgm:pt modelId="{56459187-34C0-4ED4-9B90-BC41424BCEEF}" type="sibTrans" cxnId="{F7CCF69E-B0D7-4A99-BF63-CE22691C976B}">
      <dgm:prSet/>
      <dgm:spPr/>
      <dgm:t>
        <a:bodyPr/>
        <a:lstStyle/>
        <a:p>
          <a:endParaRPr lang="fr-FR"/>
        </a:p>
      </dgm:t>
    </dgm:pt>
    <dgm:pt modelId="{2A6588EF-DFC8-4008-B84D-C58D778E6CB5}">
      <dgm:prSet phldrT="[Text]"/>
      <dgm:spPr/>
      <dgm:t>
        <a:bodyPr rtlCol="0"/>
        <a:lstStyle/>
        <a:p>
          <a:pPr rtl="0"/>
          <a:r>
            <a:rPr lang="fr-FR" noProof="0" dirty="0" smtClean="0"/>
            <a:t>Cotisations</a:t>
          </a:r>
          <a:endParaRPr lang="fr-FR" noProof="0" dirty="0"/>
        </a:p>
      </dgm:t>
    </dgm:pt>
    <dgm:pt modelId="{BD194AFE-5E42-439F-9362-9CFEA2F11076}" type="parTrans" cxnId="{C8FD7317-8188-43EC-B3A4-1D5F1C04B5F1}">
      <dgm:prSet/>
      <dgm:spPr/>
      <dgm:t>
        <a:bodyPr/>
        <a:lstStyle/>
        <a:p>
          <a:endParaRPr lang="fr-FR"/>
        </a:p>
      </dgm:t>
    </dgm:pt>
    <dgm:pt modelId="{D34EA774-8EDC-475D-A992-C9F581D0CAC9}" type="sibTrans" cxnId="{C8FD7317-8188-43EC-B3A4-1D5F1C04B5F1}">
      <dgm:prSet/>
      <dgm:spPr/>
      <dgm:t>
        <a:bodyPr/>
        <a:lstStyle/>
        <a:p>
          <a:endParaRPr lang="fr-FR"/>
        </a:p>
      </dgm:t>
    </dgm:pt>
    <dgm:pt modelId="{1EA2E8E4-3BF2-4BE8-87F7-8BE68AB843B6}">
      <dgm:prSet phldrT="[Text]"/>
      <dgm:spPr/>
      <dgm:t>
        <a:bodyPr rtlCol="0"/>
        <a:lstStyle/>
        <a:p>
          <a:pPr rtl="0"/>
          <a:r>
            <a:rPr lang="fr-FR" noProof="0" dirty="0" smtClean="0"/>
            <a:t>Congé payé</a:t>
          </a:r>
          <a:endParaRPr lang="fr-FR" noProof="0" dirty="0"/>
        </a:p>
      </dgm:t>
    </dgm:pt>
    <dgm:pt modelId="{900C6325-8A26-4F69-BCA0-40E03CA2EF47}" type="parTrans" cxnId="{858613DF-CC7A-405E-83F2-2629CCD4983F}">
      <dgm:prSet/>
      <dgm:spPr/>
      <dgm:t>
        <a:bodyPr/>
        <a:lstStyle/>
        <a:p>
          <a:endParaRPr lang="fr-FR"/>
        </a:p>
      </dgm:t>
    </dgm:pt>
    <dgm:pt modelId="{533AEE95-C210-4E48-A3E2-B0427F7CB654}" type="sibTrans" cxnId="{858613DF-CC7A-405E-83F2-2629CCD4983F}">
      <dgm:prSet/>
      <dgm:spPr/>
      <dgm:t>
        <a:bodyPr/>
        <a:lstStyle/>
        <a:p>
          <a:endParaRPr lang="fr-FR"/>
        </a:p>
      </dgm:t>
    </dgm:pt>
    <dgm:pt modelId="{F494EF2E-7CDF-477D-842D-C211D1A59BC3}">
      <dgm:prSet phldrT="[Text]"/>
      <dgm:spPr/>
      <dgm:t>
        <a:bodyPr rtlCol="0"/>
        <a:lstStyle/>
        <a:p>
          <a:pPr rtl="0"/>
          <a:r>
            <a:rPr lang="fr-FR" noProof="0" dirty="0" smtClean="0"/>
            <a:t>Autres retenues</a:t>
          </a:r>
          <a:endParaRPr lang="fr-FR" noProof="0" dirty="0"/>
        </a:p>
      </dgm:t>
    </dgm:pt>
    <dgm:pt modelId="{DA1FB640-1E18-48C6-820B-6FBCDFFF04E3}" type="parTrans" cxnId="{61288A0E-5709-4551-961F-7723451C233A}">
      <dgm:prSet/>
      <dgm:spPr/>
      <dgm:t>
        <a:bodyPr/>
        <a:lstStyle/>
        <a:p>
          <a:endParaRPr lang="fr-FR"/>
        </a:p>
      </dgm:t>
    </dgm:pt>
    <dgm:pt modelId="{DC7ADA2A-6462-462D-B314-D88740BEDEE1}" type="sibTrans" cxnId="{61288A0E-5709-4551-961F-7723451C233A}">
      <dgm:prSet/>
      <dgm:spPr/>
      <dgm:t>
        <a:bodyPr/>
        <a:lstStyle/>
        <a:p>
          <a:endParaRPr lang="fr-FR"/>
        </a:p>
      </dgm:t>
    </dgm:pt>
    <dgm:pt modelId="{D8FC97F1-8CD4-4BC3-A131-E86E913F393A}">
      <dgm:prSet phldrT="[Text]"/>
      <dgm:spPr/>
      <dgm:t>
        <a:bodyPr rtlCol="0"/>
        <a:lstStyle/>
        <a:p>
          <a:pPr rtl="0"/>
          <a:r>
            <a:rPr lang="fr-FR" noProof="0" dirty="0" smtClean="0"/>
            <a:t>Etc. </a:t>
          </a:r>
          <a:endParaRPr lang="fr-FR" noProof="0" dirty="0"/>
        </a:p>
      </dgm:t>
    </dgm:pt>
    <dgm:pt modelId="{511D3E07-7A3A-47AC-B14D-C31CFB9FC94D}" type="parTrans" cxnId="{B83B5A71-D952-478D-90F9-7F9281DD8BFE}">
      <dgm:prSet/>
      <dgm:spPr/>
      <dgm:t>
        <a:bodyPr/>
        <a:lstStyle/>
        <a:p>
          <a:endParaRPr lang="fr-FR"/>
        </a:p>
      </dgm:t>
    </dgm:pt>
    <dgm:pt modelId="{79DE89D4-C1FC-4F08-B3AB-E2BC1199D689}" type="sibTrans" cxnId="{B83B5A71-D952-478D-90F9-7F9281DD8BFE}">
      <dgm:prSet/>
      <dgm:spPr/>
      <dgm:t>
        <a:bodyPr/>
        <a:lstStyle/>
        <a:p>
          <a:endParaRPr lang="fr-FR"/>
        </a:p>
      </dgm:t>
    </dgm:pt>
    <dgm:pt modelId="{D095A2F3-951C-48B4-B910-4540AA6E1F33}">
      <dgm:prSet phldrT="[Text]"/>
      <dgm:spPr/>
      <dgm:t>
        <a:bodyPr rtlCol="0"/>
        <a:lstStyle/>
        <a:p>
          <a:pPr rtl="0"/>
          <a:r>
            <a:rPr lang="fr-FR" noProof="0" dirty="0" smtClean="0"/>
            <a:t>Le Net à payer</a:t>
          </a:r>
          <a:endParaRPr lang="fr-FR" noProof="0" dirty="0"/>
        </a:p>
      </dgm:t>
    </dgm:pt>
    <dgm:pt modelId="{2A7B190C-E140-45A6-B35B-220160CA7718}" type="parTrans" cxnId="{DB033903-D392-4AFC-929C-0DD785971178}">
      <dgm:prSet/>
      <dgm:spPr/>
      <dgm:t>
        <a:bodyPr/>
        <a:lstStyle/>
        <a:p>
          <a:endParaRPr lang="fr-FR"/>
        </a:p>
      </dgm:t>
    </dgm:pt>
    <dgm:pt modelId="{DE14081C-BB65-4447-9E1A-546F94749025}" type="sibTrans" cxnId="{DB033903-D392-4AFC-929C-0DD785971178}">
      <dgm:prSet/>
      <dgm:spPr/>
      <dgm:t>
        <a:bodyPr/>
        <a:lstStyle/>
        <a:p>
          <a:endParaRPr lang="fr-FR"/>
        </a:p>
      </dgm:t>
    </dgm:pt>
    <dgm:pt modelId="{CC6267A0-240E-4F3B-A62B-FB0B49D5670D}">
      <dgm:prSet phldrT="[Text]"/>
      <dgm:spPr/>
      <dgm:t>
        <a:bodyPr rtlCol="0"/>
        <a:lstStyle/>
        <a:p>
          <a:pPr rtl="0"/>
          <a:r>
            <a:rPr lang="fr-FR" noProof="0" dirty="0" smtClean="0"/>
            <a:t>C’est la différence entre les éléments de gains et l’ensemble des retenues</a:t>
          </a:r>
          <a:endParaRPr lang="fr-FR" noProof="0" dirty="0"/>
        </a:p>
      </dgm:t>
    </dgm:pt>
    <dgm:pt modelId="{E56A9069-E494-41F7-B514-AC199522AC80}" type="parTrans" cxnId="{656F0D8F-E481-4292-A720-D0CA6F15B487}">
      <dgm:prSet/>
      <dgm:spPr/>
      <dgm:t>
        <a:bodyPr/>
        <a:lstStyle/>
        <a:p>
          <a:endParaRPr lang="fr-FR"/>
        </a:p>
      </dgm:t>
    </dgm:pt>
    <dgm:pt modelId="{70B4DFB5-769E-49AF-AC50-FEF3C01D8652}" type="sibTrans" cxnId="{656F0D8F-E481-4292-A720-D0CA6F15B487}">
      <dgm:prSet/>
      <dgm:spPr/>
      <dgm:t>
        <a:bodyPr/>
        <a:lstStyle/>
        <a:p>
          <a:endParaRPr lang="fr-FR"/>
        </a:p>
      </dgm:t>
    </dgm:pt>
    <dgm:pt modelId="{A938525A-0A0F-421B-90FB-F5B8FA3BA4A6}" type="pres">
      <dgm:prSet presAssocID="{00C18FBF-3FF5-4C16-97CF-AF03740D7AB6}" presName="diagram" presStyleCnt="0">
        <dgm:presLayoutVars>
          <dgm:dir/>
          <dgm:animLvl val="lvl"/>
          <dgm:resizeHandles val="exact"/>
        </dgm:presLayoutVars>
      </dgm:prSet>
      <dgm:spPr/>
      <dgm:t>
        <a:bodyPr/>
        <a:lstStyle/>
        <a:p>
          <a:endParaRPr lang="fr-FR"/>
        </a:p>
      </dgm:t>
    </dgm:pt>
    <dgm:pt modelId="{6BB0EE3B-09DB-492A-B1ED-D8243DA2B101}" type="pres">
      <dgm:prSet presAssocID="{B4F1B46E-22B2-4721-950C-8704487586DC}" presName="compNode" presStyleCnt="0"/>
      <dgm:spPr/>
    </dgm:pt>
    <dgm:pt modelId="{637BF23F-0887-478E-B1B3-AA8FF1C5788D}" type="pres">
      <dgm:prSet presAssocID="{B4F1B46E-22B2-4721-950C-8704487586DC}" presName="childRect" presStyleLbl="bgAcc1" presStyleIdx="0" presStyleCnt="4">
        <dgm:presLayoutVars>
          <dgm:bulletEnabled val="1"/>
        </dgm:presLayoutVars>
      </dgm:prSet>
      <dgm:spPr/>
      <dgm:t>
        <a:bodyPr/>
        <a:lstStyle/>
        <a:p>
          <a:endParaRPr lang="fr-FR"/>
        </a:p>
      </dgm:t>
    </dgm:pt>
    <dgm:pt modelId="{C721F23C-76BF-48BA-8000-599AE6F7895C}" type="pres">
      <dgm:prSet presAssocID="{B4F1B46E-22B2-4721-950C-8704487586DC}" presName="parentText" presStyleLbl="node1" presStyleIdx="0" presStyleCnt="0">
        <dgm:presLayoutVars>
          <dgm:chMax val="0"/>
          <dgm:bulletEnabled val="1"/>
        </dgm:presLayoutVars>
      </dgm:prSet>
      <dgm:spPr/>
      <dgm:t>
        <a:bodyPr/>
        <a:lstStyle/>
        <a:p>
          <a:endParaRPr lang="fr-FR"/>
        </a:p>
      </dgm:t>
    </dgm:pt>
    <dgm:pt modelId="{BF5E5F97-5DED-4D2D-8A6A-BDCE9C89C003}" type="pres">
      <dgm:prSet presAssocID="{B4F1B46E-22B2-4721-950C-8704487586DC}" presName="parentRect" presStyleLbl="alignNode1" presStyleIdx="0" presStyleCnt="4"/>
      <dgm:spPr/>
      <dgm:t>
        <a:bodyPr/>
        <a:lstStyle/>
        <a:p>
          <a:endParaRPr lang="fr-FR"/>
        </a:p>
      </dgm:t>
    </dgm:pt>
    <dgm:pt modelId="{9E6D7C14-4C96-4CFB-939D-F015D0F4BD32}" type="pres">
      <dgm:prSet presAssocID="{B4F1B46E-22B2-4721-950C-8704487586DC}" presName="adorn" presStyleLbl="fgAccFollowNode1" presStyleIdx="0" presStyleCnt="4"/>
      <dgm:spPr/>
    </dgm:pt>
    <dgm:pt modelId="{A4DFEBE6-0C72-40EA-BC82-10AD826A176E}" type="pres">
      <dgm:prSet presAssocID="{A7E2530A-34E2-4E9F-BC78-8920BA140C41}" presName="sibTrans" presStyleLbl="sibTrans2D1" presStyleIdx="0" presStyleCnt="0"/>
      <dgm:spPr/>
      <dgm:t>
        <a:bodyPr/>
        <a:lstStyle/>
        <a:p>
          <a:endParaRPr lang="fr-FR"/>
        </a:p>
      </dgm:t>
    </dgm:pt>
    <dgm:pt modelId="{434283A2-60EE-4B21-B94C-25B8DB75206C}" type="pres">
      <dgm:prSet presAssocID="{F2881FB1-6580-4F21-A283-BFAA6F91D5D2}" presName="compNode" presStyleCnt="0"/>
      <dgm:spPr/>
    </dgm:pt>
    <dgm:pt modelId="{11868183-0DBA-494E-98F0-3B6CEBB1347C}" type="pres">
      <dgm:prSet presAssocID="{F2881FB1-6580-4F21-A283-BFAA6F91D5D2}" presName="childRect" presStyleLbl="bgAcc1" presStyleIdx="1" presStyleCnt="4">
        <dgm:presLayoutVars>
          <dgm:bulletEnabled val="1"/>
        </dgm:presLayoutVars>
      </dgm:prSet>
      <dgm:spPr/>
      <dgm:t>
        <a:bodyPr/>
        <a:lstStyle/>
        <a:p>
          <a:endParaRPr lang="fr-FR"/>
        </a:p>
      </dgm:t>
    </dgm:pt>
    <dgm:pt modelId="{B00C192B-51DE-4581-B4B0-85DFDD08C409}" type="pres">
      <dgm:prSet presAssocID="{F2881FB1-6580-4F21-A283-BFAA6F91D5D2}" presName="parentText" presStyleLbl="node1" presStyleIdx="0" presStyleCnt="0">
        <dgm:presLayoutVars>
          <dgm:chMax val="0"/>
          <dgm:bulletEnabled val="1"/>
        </dgm:presLayoutVars>
      </dgm:prSet>
      <dgm:spPr/>
      <dgm:t>
        <a:bodyPr/>
        <a:lstStyle/>
        <a:p>
          <a:endParaRPr lang="fr-FR"/>
        </a:p>
      </dgm:t>
    </dgm:pt>
    <dgm:pt modelId="{0625BACA-FFD2-4966-9BC7-12BB4F0AFD07}" type="pres">
      <dgm:prSet presAssocID="{F2881FB1-6580-4F21-A283-BFAA6F91D5D2}" presName="parentRect" presStyleLbl="alignNode1" presStyleIdx="1" presStyleCnt="4"/>
      <dgm:spPr/>
      <dgm:t>
        <a:bodyPr/>
        <a:lstStyle/>
        <a:p>
          <a:endParaRPr lang="fr-FR"/>
        </a:p>
      </dgm:t>
    </dgm:pt>
    <dgm:pt modelId="{A4AB9835-6D84-416B-B2E3-7FD0C3C65130}" type="pres">
      <dgm:prSet presAssocID="{F2881FB1-6580-4F21-A283-BFAA6F91D5D2}" presName="adorn" presStyleLbl="fgAccFollowNode1" presStyleIdx="1" presStyleCnt="4"/>
      <dgm:spPr/>
    </dgm:pt>
    <dgm:pt modelId="{C88B919B-5A51-4439-A58F-FABE6EE72EAD}" type="pres">
      <dgm:prSet presAssocID="{A5ABDC17-7AB5-4F0E-992A-F9343F5D74EB}" presName="sibTrans" presStyleLbl="sibTrans2D1" presStyleIdx="0" presStyleCnt="0"/>
      <dgm:spPr/>
      <dgm:t>
        <a:bodyPr/>
        <a:lstStyle/>
        <a:p>
          <a:endParaRPr lang="fr-FR"/>
        </a:p>
      </dgm:t>
    </dgm:pt>
    <dgm:pt modelId="{D678B369-C462-4E9D-B136-E0A564A2F620}" type="pres">
      <dgm:prSet presAssocID="{6352CA33-6755-44BE-808F-400DA4CF80A7}" presName="compNode" presStyleCnt="0"/>
      <dgm:spPr/>
    </dgm:pt>
    <dgm:pt modelId="{32EDFAA4-590B-4970-95E6-DC819F9F968D}" type="pres">
      <dgm:prSet presAssocID="{6352CA33-6755-44BE-808F-400DA4CF80A7}" presName="childRect" presStyleLbl="bgAcc1" presStyleIdx="2" presStyleCnt="4">
        <dgm:presLayoutVars>
          <dgm:bulletEnabled val="1"/>
        </dgm:presLayoutVars>
      </dgm:prSet>
      <dgm:spPr/>
      <dgm:t>
        <a:bodyPr/>
        <a:lstStyle/>
        <a:p>
          <a:endParaRPr lang="fr-FR"/>
        </a:p>
      </dgm:t>
    </dgm:pt>
    <dgm:pt modelId="{46F33413-2ECD-4D45-A8E6-14AD3626A5A4}" type="pres">
      <dgm:prSet presAssocID="{6352CA33-6755-44BE-808F-400DA4CF80A7}" presName="parentText" presStyleLbl="node1" presStyleIdx="0" presStyleCnt="0">
        <dgm:presLayoutVars>
          <dgm:chMax val="0"/>
          <dgm:bulletEnabled val="1"/>
        </dgm:presLayoutVars>
      </dgm:prSet>
      <dgm:spPr/>
      <dgm:t>
        <a:bodyPr/>
        <a:lstStyle/>
        <a:p>
          <a:endParaRPr lang="fr-FR"/>
        </a:p>
      </dgm:t>
    </dgm:pt>
    <dgm:pt modelId="{4E2A251C-F589-4851-B7A8-B5D0D8BE8185}" type="pres">
      <dgm:prSet presAssocID="{6352CA33-6755-44BE-808F-400DA4CF80A7}" presName="parentRect" presStyleLbl="alignNode1" presStyleIdx="2" presStyleCnt="4"/>
      <dgm:spPr/>
      <dgm:t>
        <a:bodyPr/>
        <a:lstStyle/>
        <a:p>
          <a:endParaRPr lang="fr-FR"/>
        </a:p>
      </dgm:t>
    </dgm:pt>
    <dgm:pt modelId="{F6F62FA5-5392-41D5-9DA3-B33E51CA008B}" type="pres">
      <dgm:prSet presAssocID="{6352CA33-6755-44BE-808F-400DA4CF80A7}" presName="adorn" presStyleLbl="fgAccFollowNode1" presStyleIdx="2" presStyleCnt="4"/>
      <dgm:spPr/>
    </dgm:pt>
    <dgm:pt modelId="{8E66387B-A2E9-41F8-88E6-EA67ED163842}" type="pres">
      <dgm:prSet presAssocID="{AAB4CF73-4B9B-4AA0-9074-16C2D2AE00A1}" presName="sibTrans" presStyleLbl="sibTrans2D1" presStyleIdx="0" presStyleCnt="0"/>
      <dgm:spPr/>
      <dgm:t>
        <a:bodyPr/>
        <a:lstStyle/>
        <a:p>
          <a:endParaRPr lang="fr-FR"/>
        </a:p>
      </dgm:t>
    </dgm:pt>
    <dgm:pt modelId="{71457909-9B2C-403B-958F-CA532220F87F}" type="pres">
      <dgm:prSet presAssocID="{D095A2F3-951C-48B4-B910-4540AA6E1F33}" presName="compNode" presStyleCnt="0"/>
      <dgm:spPr/>
    </dgm:pt>
    <dgm:pt modelId="{C929650C-CFE8-4038-84F3-D2607B599AE0}" type="pres">
      <dgm:prSet presAssocID="{D095A2F3-951C-48B4-B910-4540AA6E1F33}" presName="childRect" presStyleLbl="bgAcc1" presStyleIdx="3" presStyleCnt="4">
        <dgm:presLayoutVars>
          <dgm:bulletEnabled val="1"/>
        </dgm:presLayoutVars>
      </dgm:prSet>
      <dgm:spPr/>
      <dgm:t>
        <a:bodyPr/>
        <a:lstStyle/>
        <a:p>
          <a:endParaRPr lang="fr-FR"/>
        </a:p>
      </dgm:t>
    </dgm:pt>
    <dgm:pt modelId="{2C4E3BFD-C5E9-4070-86B0-6D5BFE444605}" type="pres">
      <dgm:prSet presAssocID="{D095A2F3-951C-48B4-B910-4540AA6E1F33}" presName="parentText" presStyleLbl="node1" presStyleIdx="0" presStyleCnt="0">
        <dgm:presLayoutVars>
          <dgm:chMax val="0"/>
          <dgm:bulletEnabled val="1"/>
        </dgm:presLayoutVars>
      </dgm:prSet>
      <dgm:spPr/>
      <dgm:t>
        <a:bodyPr/>
        <a:lstStyle/>
        <a:p>
          <a:endParaRPr lang="fr-FR"/>
        </a:p>
      </dgm:t>
    </dgm:pt>
    <dgm:pt modelId="{1D1C2A88-D01E-45E6-877A-5C877B18E102}" type="pres">
      <dgm:prSet presAssocID="{D095A2F3-951C-48B4-B910-4540AA6E1F33}" presName="parentRect" presStyleLbl="alignNode1" presStyleIdx="3" presStyleCnt="4"/>
      <dgm:spPr/>
      <dgm:t>
        <a:bodyPr/>
        <a:lstStyle/>
        <a:p>
          <a:endParaRPr lang="fr-FR"/>
        </a:p>
      </dgm:t>
    </dgm:pt>
    <dgm:pt modelId="{5FC3FAC2-5BD1-40A9-9937-9940894721D2}" type="pres">
      <dgm:prSet presAssocID="{D095A2F3-951C-48B4-B910-4540AA6E1F33}" presName="adorn" presStyleLbl="fgAccFollowNode1" presStyleIdx="3" presStyleCnt="4"/>
      <dgm:spPr/>
    </dgm:pt>
  </dgm:ptLst>
  <dgm:cxnLst>
    <dgm:cxn modelId="{8F6CEE22-C2E7-4293-924F-29DCF8502B0C}" type="presOf" srcId="{9991C190-9093-488C-B8DE-B84CD66F444E}" destId="{637BF23F-0887-478E-B1B3-AA8FF1C5788D}" srcOrd="0" destOrd="3" presId="urn:microsoft.com/office/officeart/2005/8/layout/bList2"/>
    <dgm:cxn modelId="{4A31D641-1B5D-46D3-B685-0C4DC6EFE71B}" srcId="{00C18FBF-3FF5-4C16-97CF-AF03740D7AB6}" destId="{F2881FB1-6580-4F21-A283-BFAA6F91D5D2}" srcOrd="1" destOrd="0" parTransId="{2D960FDD-BADA-480D-9043-497C56588AD3}" sibTransId="{A5ABDC17-7AB5-4F0E-992A-F9343F5D74EB}"/>
    <dgm:cxn modelId="{C8FD7317-8188-43EC-B3A4-1D5F1C04B5F1}" srcId="{F2881FB1-6580-4F21-A283-BFAA6F91D5D2}" destId="{2A6588EF-DFC8-4008-B84D-C58D778E6CB5}" srcOrd="3" destOrd="0" parTransId="{BD194AFE-5E42-439F-9362-9CFEA2F11076}" sibTransId="{D34EA774-8EDC-475D-A992-C9F581D0CAC9}"/>
    <dgm:cxn modelId="{FFDC3989-92CF-4A39-AFA4-FD96E76921DC}" type="presOf" srcId="{F2881FB1-6580-4F21-A283-BFAA6F91D5D2}" destId="{0625BACA-FFD2-4966-9BC7-12BB4F0AFD07}" srcOrd="1" destOrd="0" presId="urn:microsoft.com/office/officeart/2005/8/layout/bList2"/>
    <dgm:cxn modelId="{3A282148-6F47-4B3D-83D1-79AACC2EC64B}" srcId="{B4F1B46E-22B2-4721-950C-8704487586DC}" destId="{9991C190-9093-488C-B8DE-B84CD66F444E}" srcOrd="3" destOrd="0" parTransId="{98088C6E-F618-4010-8CB9-9F53CBDAA422}" sibTransId="{41971923-57BF-4611-BD2F-E77F4F8CEE2C}"/>
    <dgm:cxn modelId="{656F0D8F-E481-4292-A720-D0CA6F15B487}" srcId="{D095A2F3-951C-48B4-B910-4540AA6E1F33}" destId="{CC6267A0-240E-4F3B-A62B-FB0B49D5670D}" srcOrd="0" destOrd="0" parTransId="{E56A9069-E494-41F7-B514-AC199522AC80}" sibTransId="{70B4DFB5-769E-49AF-AC50-FEF3C01D8652}"/>
    <dgm:cxn modelId="{1C3B13E6-3ABF-46CB-BF30-9143384E1DC5}" type="presOf" srcId="{2A6588EF-DFC8-4008-B84D-C58D778E6CB5}" destId="{11868183-0DBA-494E-98F0-3B6CEBB1347C}" srcOrd="0" destOrd="3" presId="urn:microsoft.com/office/officeart/2005/8/layout/bList2"/>
    <dgm:cxn modelId="{DDB5AD9A-40B0-48EF-AF2C-8CCDA330F7FE}" srcId="{B4F1B46E-22B2-4721-950C-8704487586DC}" destId="{9D72CDD3-5859-43DB-BD75-0C3C30E3DE62}" srcOrd="0" destOrd="0" parTransId="{1D5B1F83-33A7-4298-BC11-2B1252AFAEA5}" sibTransId="{15E25BD4-1EBF-43C2-8885-DBF66B8429E1}"/>
    <dgm:cxn modelId="{C00738DB-2DFA-4E6B-B0CB-39A69ADBD22A}" type="presOf" srcId="{A7E2530A-34E2-4E9F-BC78-8920BA140C41}" destId="{A4DFEBE6-0C72-40EA-BC82-10AD826A176E}" srcOrd="0" destOrd="0" presId="urn:microsoft.com/office/officeart/2005/8/layout/bList2"/>
    <dgm:cxn modelId="{F8CAA788-D981-4F61-A772-4B9D27E0F8DB}" type="presOf" srcId="{B4F1B46E-22B2-4721-950C-8704487586DC}" destId="{BF5E5F97-5DED-4D2D-8A6A-BDCE9C89C003}" srcOrd="1" destOrd="0" presId="urn:microsoft.com/office/officeart/2005/8/layout/bList2"/>
    <dgm:cxn modelId="{3F2A8638-7AED-43F3-AC9E-61545EA4BD62}" type="presOf" srcId="{D5197DDB-D5D2-499F-B255-CF7BB5AE2B43}" destId="{11868183-0DBA-494E-98F0-3B6CEBB1347C}" srcOrd="0" destOrd="0" presId="urn:microsoft.com/office/officeart/2005/8/layout/bList2"/>
    <dgm:cxn modelId="{7001F869-6298-46A1-9B20-E58796A71060}" type="presOf" srcId="{CC6267A0-240E-4F3B-A62B-FB0B49D5670D}" destId="{C929650C-CFE8-4038-84F3-D2607B599AE0}" srcOrd="0" destOrd="0" presId="urn:microsoft.com/office/officeart/2005/8/layout/bList2"/>
    <dgm:cxn modelId="{11A55278-91CA-4A32-9090-9019F356FA1E}" type="presOf" srcId="{9BEF44A2-B983-44E8-8D26-C24568DA8CC8}" destId="{637BF23F-0887-478E-B1B3-AA8FF1C5788D}" srcOrd="0" destOrd="1" presId="urn:microsoft.com/office/officeart/2005/8/layout/bList2"/>
    <dgm:cxn modelId="{EBACFB0A-FC15-4D48-8DD8-9CF5F5914C5F}" type="presOf" srcId="{F2881FB1-6580-4F21-A283-BFAA6F91D5D2}" destId="{B00C192B-51DE-4581-B4B0-85DFDD08C409}" srcOrd="0" destOrd="0" presId="urn:microsoft.com/office/officeart/2005/8/layout/bList2"/>
    <dgm:cxn modelId="{396CA6C7-2FB0-44D8-A8C4-25B14552AC5C}" srcId="{F2881FB1-6580-4F21-A283-BFAA6F91D5D2}" destId="{960032B9-F10E-4524-9108-222380963EFD}" srcOrd="1" destOrd="0" parTransId="{0288F6CE-F51D-47C9-A448-5A86D6652384}" sibTransId="{A8B19872-4BC2-43DA-B3E8-911129E3A27C}"/>
    <dgm:cxn modelId="{3AE0C019-CF45-4CA8-9C18-BC6286F68A2E}" type="presOf" srcId="{D095A2F3-951C-48B4-B910-4540AA6E1F33}" destId="{1D1C2A88-D01E-45E6-877A-5C877B18E102}" srcOrd="1" destOrd="0" presId="urn:microsoft.com/office/officeart/2005/8/layout/bList2"/>
    <dgm:cxn modelId="{388B9B47-DF2E-43D7-B39A-317F087BB1AC}" type="presOf" srcId="{61FBC631-A847-4BED-8C32-54E3346AA0A9}" destId="{11868183-0DBA-494E-98F0-3B6CEBB1347C}" srcOrd="0" destOrd="4" presId="urn:microsoft.com/office/officeart/2005/8/layout/bList2"/>
    <dgm:cxn modelId="{62AF66A2-957C-46B2-BFB3-7464F51A7A35}" type="presOf" srcId="{AAB4CF73-4B9B-4AA0-9074-16C2D2AE00A1}" destId="{8E66387B-A2E9-41F8-88E6-EA67ED163842}" srcOrd="0" destOrd="0" presId="urn:microsoft.com/office/officeart/2005/8/layout/bList2"/>
    <dgm:cxn modelId="{012640EC-B87A-420F-8711-06931B5C182C}" type="presOf" srcId="{D8FC97F1-8CD4-4BC3-A131-E86E913F393A}" destId="{32EDFAA4-590B-4970-95E6-DC819F9F968D}" srcOrd="0" destOrd="2" presId="urn:microsoft.com/office/officeart/2005/8/layout/bList2"/>
    <dgm:cxn modelId="{CF3B32BE-ADD5-4F92-8450-E4EFF45D682D}" srcId="{B4F1B46E-22B2-4721-950C-8704487586DC}" destId="{9BEF44A2-B983-44E8-8D26-C24568DA8CC8}" srcOrd="1" destOrd="0" parTransId="{B27C53F8-1222-44CB-A542-B53F09C09DCD}" sibTransId="{2ABB5FDA-3AD9-4466-AC1E-902DE3A6F587}"/>
    <dgm:cxn modelId="{DB033903-D392-4AFC-929C-0DD785971178}" srcId="{00C18FBF-3FF5-4C16-97CF-AF03740D7AB6}" destId="{D095A2F3-951C-48B4-B910-4540AA6E1F33}" srcOrd="3" destOrd="0" parTransId="{2A7B190C-E140-45A6-B35B-220160CA7718}" sibTransId="{DE14081C-BB65-4447-9E1A-546F94749025}"/>
    <dgm:cxn modelId="{F7CCF69E-B0D7-4A99-BF63-CE22691C976B}" srcId="{F2881FB1-6580-4F21-A283-BFAA6F91D5D2}" destId="{61FBC631-A847-4BED-8C32-54E3346AA0A9}" srcOrd="4" destOrd="0" parTransId="{F0C188B8-DCB8-4972-88B0-BE9E9B50B09C}" sibTransId="{56459187-34C0-4ED4-9B90-BC41424BCEEF}"/>
    <dgm:cxn modelId="{CD8E22FD-DBA2-42FD-BB3B-FCD8A2F8B1F3}" type="presOf" srcId="{9614A323-64B1-4077-A841-022051EC749A}" destId="{32EDFAA4-590B-4970-95E6-DC819F9F968D}" srcOrd="0" destOrd="0" presId="urn:microsoft.com/office/officeart/2005/8/layout/bList2"/>
    <dgm:cxn modelId="{B7449E2A-0F3C-4D83-BB2C-2DF83D84E504}" srcId="{F2881FB1-6580-4F21-A283-BFAA6F91D5D2}" destId="{D779B505-513A-4A34-97A9-65B7BABEF2A0}" srcOrd="2" destOrd="0" parTransId="{8853EF31-5F9B-4F9C-9780-1C2725E2E7C5}" sibTransId="{498A506E-4006-48F8-83E4-0AF3936CF2E9}"/>
    <dgm:cxn modelId="{6C18BF35-AD83-4EC9-BB5E-9E3BC0B5DA57}" type="presOf" srcId="{6352CA33-6755-44BE-808F-400DA4CF80A7}" destId="{46F33413-2ECD-4D45-A8E6-14AD3626A5A4}" srcOrd="0" destOrd="0" presId="urn:microsoft.com/office/officeart/2005/8/layout/bList2"/>
    <dgm:cxn modelId="{6C8D66C1-078F-454F-AF18-C24751ADE849}" type="presOf" srcId="{9D72CDD3-5859-43DB-BD75-0C3C30E3DE62}" destId="{637BF23F-0887-478E-B1B3-AA8FF1C5788D}" srcOrd="0" destOrd="0" presId="urn:microsoft.com/office/officeart/2005/8/layout/bList2"/>
    <dgm:cxn modelId="{02FA2288-F54D-4987-AE3C-7ED9C62B74AB}" type="presOf" srcId="{F494EF2E-7CDF-477D-842D-C211D1A59BC3}" destId="{32EDFAA4-590B-4970-95E6-DC819F9F968D}" srcOrd="0" destOrd="1" presId="urn:microsoft.com/office/officeart/2005/8/layout/bList2"/>
    <dgm:cxn modelId="{61288A0E-5709-4551-961F-7723451C233A}" srcId="{6352CA33-6755-44BE-808F-400DA4CF80A7}" destId="{F494EF2E-7CDF-477D-842D-C211D1A59BC3}" srcOrd="1" destOrd="0" parTransId="{DA1FB640-1E18-48C6-820B-6FBCDFFF04E3}" sibTransId="{DC7ADA2A-6462-462D-B314-D88740BEDEE1}"/>
    <dgm:cxn modelId="{3204ED53-15A0-4643-A582-021A785F1BA2}" srcId="{F2881FB1-6580-4F21-A283-BFAA6F91D5D2}" destId="{D5197DDB-D5D2-499F-B255-CF7BB5AE2B43}" srcOrd="0" destOrd="0" parTransId="{B14A4DC9-F40A-4867-ADB8-4BA8A1F83766}" sibTransId="{29F2454A-2FA8-4B3A-AC63-4A0B9FD04A75}"/>
    <dgm:cxn modelId="{966CA724-7970-469D-A178-8DD3B86F7E70}" type="presOf" srcId="{D779B505-513A-4A34-97A9-65B7BABEF2A0}" destId="{11868183-0DBA-494E-98F0-3B6CEBB1347C}" srcOrd="0" destOrd="2" presId="urn:microsoft.com/office/officeart/2005/8/layout/bList2"/>
    <dgm:cxn modelId="{0190C40C-1F72-4178-8125-41EE5C79FBEE}" type="presOf" srcId="{5700C235-73E9-4115-996C-8E71BD55B812}" destId="{11868183-0DBA-494E-98F0-3B6CEBB1347C}" srcOrd="0" destOrd="5" presId="urn:microsoft.com/office/officeart/2005/8/layout/bList2"/>
    <dgm:cxn modelId="{F0A1CA72-F072-4735-ACB1-60C5CB9E84F9}" srcId="{F2881FB1-6580-4F21-A283-BFAA6F91D5D2}" destId="{5700C235-73E9-4115-996C-8E71BD55B812}" srcOrd="5" destOrd="0" parTransId="{EA831CEB-9931-4ACF-90DE-59FFB3B317E5}" sibTransId="{66647AEF-3858-4535-ACCC-80DC8B1D69A5}"/>
    <dgm:cxn modelId="{00AF6483-628F-428C-A077-6644F85FFEB5}" type="presOf" srcId="{6352CA33-6755-44BE-808F-400DA4CF80A7}" destId="{4E2A251C-F589-4851-B7A8-B5D0D8BE8185}" srcOrd="1" destOrd="0" presId="urn:microsoft.com/office/officeart/2005/8/layout/bList2"/>
    <dgm:cxn modelId="{C7CBC01C-F0C6-4B9F-B8E0-554160592256}" type="presOf" srcId="{1EA2E8E4-3BF2-4BE8-87F7-8BE68AB843B6}" destId="{637BF23F-0887-478E-B1B3-AA8FF1C5788D}" srcOrd="0" destOrd="2" presId="urn:microsoft.com/office/officeart/2005/8/layout/bList2"/>
    <dgm:cxn modelId="{E34AF088-E395-4432-AB22-5B7F82274432}" type="presOf" srcId="{00C18FBF-3FF5-4C16-97CF-AF03740D7AB6}" destId="{A938525A-0A0F-421B-90FB-F5B8FA3BA4A6}" srcOrd="0" destOrd="0" presId="urn:microsoft.com/office/officeart/2005/8/layout/bList2"/>
    <dgm:cxn modelId="{DF097567-5E4F-4739-AB86-0014B86A136C}" type="presOf" srcId="{B4F1B46E-22B2-4721-950C-8704487586DC}" destId="{C721F23C-76BF-48BA-8000-599AE6F7895C}" srcOrd="0" destOrd="0" presId="urn:microsoft.com/office/officeart/2005/8/layout/bList2"/>
    <dgm:cxn modelId="{82BAE5DD-3A79-4870-9019-1254385E0650}" srcId="{00C18FBF-3FF5-4C16-97CF-AF03740D7AB6}" destId="{6352CA33-6755-44BE-808F-400DA4CF80A7}" srcOrd="2" destOrd="0" parTransId="{AEB59203-63BA-4A96-BADC-40BAEBD9AA40}" sibTransId="{AAB4CF73-4B9B-4AA0-9074-16C2D2AE00A1}"/>
    <dgm:cxn modelId="{BF6E91F0-BB7E-4C17-B111-EB47431F286B}" type="presOf" srcId="{960032B9-F10E-4524-9108-222380963EFD}" destId="{11868183-0DBA-494E-98F0-3B6CEBB1347C}" srcOrd="0" destOrd="1" presId="urn:microsoft.com/office/officeart/2005/8/layout/bList2"/>
    <dgm:cxn modelId="{AC4C8267-D8E1-400D-90D7-265B3CABA4DB}" type="presOf" srcId="{A5ABDC17-7AB5-4F0E-992A-F9343F5D74EB}" destId="{C88B919B-5A51-4439-A58F-FABE6EE72EAD}" srcOrd="0" destOrd="0" presId="urn:microsoft.com/office/officeart/2005/8/layout/bList2"/>
    <dgm:cxn modelId="{B83B5A71-D952-478D-90F9-7F9281DD8BFE}" srcId="{6352CA33-6755-44BE-808F-400DA4CF80A7}" destId="{D8FC97F1-8CD4-4BC3-A131-E86E913F393A}" srcOrd="2" destOrd="0" parTransId="{511D3E07-7A3A-47AC-B14D-C31CFB9FC94D}" sibTransId="{79DE89D4-C1FC-4F08-B3AB-E2BC1199D689}"/>
    <dgm:cxn modelId="{FC7BD086-74EA-4D6C-9657-E916D355F209}" srcId="{6352CA33-6755-44BE-808F-400DA4CF80A7}" destId="{9614A323-64B1-4077-A841-022051EC749A}" srcOrd="0" destOrd="0" parTransId="{E5F6BCBD-B84E-4018-BE9E-BF57FF3B4B36}" sibTransId="{FEC2A79F-8857-403A-A738-E8CE75C965E2}"/>
    <dgm:cxn modelId="{2C8317B2-2EBB-4589-86EA-C77B3B6E81AA}" srcId="{00C18FBF-3FF5-4C16-97CF-AF03740D7AB6}" destId="{B4F1B46E-22B2-4721-950C-8704487586DC}" srcOrd="0" destOrd="0" parTransId="{E8A66543-CC4D-4785-A93E-5B125E09F826}" sibTransId="{A7E2530A-34E2-4E9F-BC78-8920BA140C41}"/>
    <dgm:cxn modelId="{39E34164-CF7B-4FB0-8A71-934685E92BF7}" type="presOf" srcId="{D095A2F3-951C-48B4-B910-4540AA6E1F33}" destId="{2C4E3BFD-C5E9-4070-86B0-6D5BFE444605}" srcOrd="0" destOrd="0" presId="urn:microsoft.com/office/officeart/2005/8/layout/bList2"/>
    <dgm:cxn modelId="{858613DF-CC7A-405E-83F2-2629CCD4983F}" srcId="{B4F1B46E-22B2-4721-950C-8704487586DC}" destId="{1EA2E8E4-3BF2-4BE8-87F7-8BE68AB843B6}" srcOrd="2" destOrd="0" parTransId="{900C6325-8A26-4F69-BCA0-40E03CA2EF47}" sibTransId="{533AEE95-C210-4E48-A3E2-B0427F7CB654}"/>
    <dgm:cxn modelId="{91259430-68C0-42BA-B815-2524DFE3AFB9}" type="presParOf" srcId="{A938525A-0A0F-421B-90FB-F5B8FA3BA4A6}" destId="{6BB0EE3B-09DB-492A-B1ED-D8243DA2B101}" srcOrd="0" destOrd="0" presId="urn:microsoft.com/office/officeart/2005/8/layout/bList2"/>
    <dgm:cxn modelId="{F50CBFFA-D147-4DB8-8B43-5C8A76F772FB}" type="presParOf" srcId="{6BB0EE3B-09DB-492A-B1ED-D8243DA2B101}" destId="{637BF23F-0887-478E-B1B3-AA8FF1C5788D}" srcOrd="0" destOrd="0" presId="urn:microsoft.com/office/officeart/2005/8/layout/bList2"/>
    <dgm:cxn modelId="{30CF15FC-F6CD-4132-8976-2E085FBB742C}" type="presParOf" srcId="{6BB0EE3B-09DB-492A-B1ED-D8243DA2B101}" destId="{C721F23C-76BF-48BA-8000-599AE6F7895C}" srcOrd="1" destOrd="0" presId="urn:microsoft.com/office/officeart/2005/8/layout/bList2"/>
    <dgm:cxn modelId="{C2348E00-E90C-4E10-87D8-A218223CFB22}" type="presParOf" srcId="{6BB0EE3B-09DB-492A-B1ED-D8243DA2B101}" destId="{BF5E5F97-5DED-4D2D-8A6A-BDCE9C89C003}" srcOrd="2" destOrd="0" presId="urn:microsoft.com/office/officeart/2005/8/layout/bList2"/>
    <dgm:cxn modelId="{A827B920-34A6-43EE-9B62-E8DE99C7DD69}" type="presParOf" srcId="{6BB0EE3B-09DB-492A-B1ED-D8243DA2B101}" destId="{9E6D7C14-4C96-4CFB-939D-F015D0F4BD32}" srcOrd="3" destOrd="0" presId="urn:microsoft.com/office/officeart/2005/8/layout/bList2"/>
    <dgm:cxn modelId="{D93A38AA-D844-4FA6-9579-40FEE36186B8}" type="presParOf" srcId="{A938525A-0A0F-421B-90FB-F5B8FA3BA4A6}" destId="{A4DFEBE6-0C72-40EA-BC82-10AD826A176E}" srcOrd="1" destOrd="0" presId="urn:microsoft.com/office/officeart/2005/8/layout/bList2"/>
    <dgm:cxn modelId="{04F15A1E-8909-4E21-A192-31660BD63A19}" type="presParOf" srcId="{A938525A-0A0F-421B-90FB-F5B8FA3BA4A6}" destId="{434283A2-60EE-4B21-B94C-25B8DB75206C}" srcOrd="2" destOrd="0" presId="urn:microsoft.com/office/officeart/2005/8/layout/bList2"/>
    <dgm:cxn modelId="{8DFC4CAA-5D3C-4ED8-AB43-A9C1EAB1CA5A}" type="presParOf" srcId="{434283A2-60EE-4B21-B94C-25B8DB75206C}" destId="{11868183-0DBA-494E-98F0-3B6CEBB1347C}" srcOrd="0" destOrd="0" presId="urn:microsoft.com/office/officeart/2005/8/layout/bList2"/>
    <dgm:cxn modelId="{B3B5CE94-518A-43B2-BE0B-0ADBB761BFBC}" type="presParOf" srcId="{434283A2-60EE-4B21-B94C-25B8DB75206C}" destId="{B00C192B-51DE-4581-B4B0-85DFDD08C409}" srcOrd="1" destOrd="0" presId="urn:microsoft.com/office/officeart/2005/8/layout/bList2"/>
    <dgm:cxn modelId="{AA9C9774-876A-4840-AA51-02F5DC58C89D}" type="presParOf" srcId="{434283A2-60EE-4B21-B94C-25B8DB75206C}" destId="{0625BACA-FFD2-4966-9BC7-12BB4F0AFD07}" srcOrd="2" destOrd="0" presId="urn:microsoft.com/office/officeart/2005/8/layout/bList2"/>
    <dgm:cxn modelId="{0A90670B-B8FE-4F02-A456-7F22F4B844E2}" type="presParOf" srcId="{434283A2-60EE-4B21-B94C-25B8DB75206C}" destId="{A4AB9835-6D84-416B-B2E3-7FD0C3C65130}" srcOrd="3" destOrd="0" presId="urn:microsoft.com/office/officeart/2005/8/layout/bList2"/>
    <dgm:cxn modelId="{BFA531F3-583A-479F-B6DB-CD3FE9AF20F1}" type="presParOf" srcId="{A938525A-0A0F-421B-90FB-F5B8FA3BA4A6}" destId="{C88B919B-5A51-4439-A58F-FABE6EE72EAD}" srcOrd="3" destOrd="0" presId="urn:microsoft.com/office/officeart/2005/8/layout/bList2"/>
    <dgm:cxn modelId="{F15E2734-6116-496A-A8DD-87137327ADEC}" type="presParOf" srcId="{A938525A-0A0F-421B-90FB-F5B8FA3BA4A6}" destId="{D678B369-C462-4E9D-B136-E0A564A2F620}" srcOrd="4" destOrd="0" presId="urn:microsoft.com/office/officeart/2005/8/layout/bList2"/>
    <dgm:cxn modelId="{B9FF1A28-5E25-4286-A508-062136E299F1}" type="presParOf" srcId="{D678B369-C462-4E9D-B136-E0A564A2F620}" destId="{32EDFAA4-590B-4970-95E6-DC819F9F968D}" srcOrd="0" destOrd="0" presId="urn:microsoft.com/office/officeart/2005/8/layout/bList2"/>
    <dgm:cxn modelId="{E0FDF417-24C6-4609-8627-32C67252392F}" type="presParOf" srcId="{D678B369-C462-4E9D-B136-E0A564A2F620}" destId="{46F33413-2ECD-4D45-A8E6-14AD3626A5A4}" srcOrd="1" destOrd="0" presId="urn:microsoft.com/office/officeart/2005/8/layout/bList2"/>
    <dgm:cxn modelId="{4D9F67FF-5F17-4F23-AB22-A0B81005D2D2}" type="presParOf" srcId="{D678B369-C462-4E9D-B136-E0A564A2F620}" destId="{4E2A251C-F589-4851-B7A8-B5D0D8BE8185}" srcOrd="2" destOrd="0" presId="urn:microsoft.com/office/officeart/2005/8/layout/bList2"/>
    <dgm:cxn modelId="{35B3C53D-73A7-4533-BCC3-73D01BE0BEAE}" type="presParOf" srcId="{D678B369-C462-4E9D-B136-E0A564A2F620}" destId="{F6F62FA5-5392-41D5-9DA3-B33E51CA008B}" srcOrd="3" destOrd="0" presId="urn:microsoft.com/office/officeart/2005/8/layout/bList2"/>
    <dgm:cxn modelId="{23623AB6-02A4-4DF1-9174-F2D0491832E0}" type="presParOf" srcId="{A938525A-0A0F-421B-90FB-F5B8FA3BA4A6}" destId="{8E66387B-A2E9-41F8-88E6-EA67ED163842}" srcOrd="5" destOrd="0" presId="urn:microsoft.com/office/officeart/2005/8/layout/bList2"/>
    <dgm:cxn modelId="{66861216-1BCF-4AF3-9304-0ADE88DCD0F7}" type="presParOf" srcId="{A938525A-0A0F-421B-90FB-F5B8FA3BA4A6}" destId="{71457909-9B2C-403B-958F-CA532220F87F}" srcOrd="6" destOrd="0" presId="urn:microsoft.com/office/officeart/2005/8/layout/bList2"/>
    <dgm:cxn modelId="{E912C0BD-394B-4C84-8C25-AE62A092379D}" type="presParOf" srcId="{71457909-9B2C-403B-958F-CA532220F87F}" destId="{C929650C-CFE8-4038-84F3-D2607B599AE0}" srcOrd="0" destOrd="0" presId="urn:microsoft.com/office/officeart/2005/8/layout/bList2"/>
    <dgm:cxn modelId="{51951059-7DFE-4967-9B4B-727BB35DE83E}" type="presParOf" srcId="{71457909-9B2C-403B-958F-CA532220F87F}" destId="{2C4E3BFD-C5E9-4070-86B0-6D5BFE444605}" srcOrd="1" destOrd="0" presId="urn:microsoft.com/office/officeart/2005/8/layout/bList2"/>
    <dgm:cxn modelId="{FA8CD5D1-68F0-4C47-8994-51060848CF69}" type="presParOf" srcId="{71457909-9B2C-403B-958F-CA532220F87F}" destId="{1D1C2A88-D01E-45E6-877A-5C877B18E102}" srcOrd="2" destOrd="0" presId="urn:microsoft.com/office/officeart/2005/8/layout/bList2"/>
    <dgm:cxn modelId="{4B31C02D-B053-4586-88E3-2FD49F86BB6F}" type="presParOf" srcId="{71457909-9B2C-403B-958F-CA532220F87F}" destId="{5FC3FAC2-5BD1-40A9-9937-9940894721D2}"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BF23F-0887-478E-B1B3-AA8FF1C5788D}">
      <dsp:nvSpPr>
        <dsp:cNvPr id="0" name=""/>
        <dsp:cNvSpPr/>
      </dsp:nvSpPr>
      <dsp:spPr>
        <a:xfrm>
          <a:off x="6125" y="1039845"/>
          <a:ext cx="2172014" cy="1621362"/>
        </a:xfrm>
        <a:prstGeom prst="round2SameRect">
          <a:avLst>
            <a:gd name="adj1" fmla="val 8000"/>
            <a:gd name="adj2" fmla="val 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60960" rIns="20320" bIns="20320" numCol="1" spcCol="1270" rtlCol="0" anchor="t" anchorCtr="0">
          <a:noAutofit/>
        </a:bodyPr>
        <a:lstStyle/>
        <a:p>
          <a:pPr marL="171450" lvl="1" indent="-171450" algn="l" defTabSz="711200" rtl="0">
            <a:lnSpc>
              <a:spcPct val="90000"/>
            </a:lnSpc>
            <a:spcBef>
              <a:spcPct val="0"/>
            </a:spcBef>
            <a:spcAft>
              <a:spcPct val="15000"/>
            </a:spcAft>
            <a:buChar char="••"/>
          </a:pPr>
          <a:r>
            <a:rPr lang="fr-FR" sz="1600" kern="1200" noProof="0" dirty="0" smtClean="0"/>
            <a:t>Primes</a:t>
          </a:r>
          <a:endParaRPr lang="fr-FR" sz="1600" kern="1200" noProof="0" dirty="0"/>
        </a:p>
        <a:p>
          <a:pPr marL="171450" lvl="1" indent="-171450" algn="l" defTabSz="711200" rtl="0">
            <a:lnSpc>
              <a:spcPct val="90000"/>
            </a:lnSpc>
            <a:spcBef>
              <a:spcPct val="0"/>
            </a:spcBef>
            <a:spcAft>
              <a:spcPct val="15000"/>
            </a:spcAft>
            <a:buChar char="••"/>
          </a:pPr>
          <a:r>
            <a:rPr lang="fr-FR" sz="1600" kern="1200" noProof="0" dirty="0" smtClean="0"/>
            <a:t>Salaire de base</a:t>
          </a:r>
          <a:endParaRPr lang="fr-FR" sz="1600" kern="1200" noProof="0" dirty="0"/>
        </a:p>
        <a:p>
          <a:pPr marL="171450" lvl="1" indent="-171450" algn="l" defTabSz="711200" rtl="0">
            <a:lnSpc>
              <a:spcPct val="90000"/>
            </a:lnSpc>
            <a:spcBef>
              <a:spcPct val="0"/>
            </a:spcBef>
            <a:spcAft>
              <a:spcPct val="15000"/>
            </a:spcAft>
            <a:buChar char="••"/>
          </a:pPr>
          <a:r>
            <a:rPr lang="fr-FR" sz="1600" kern="1200" noProof="0" dirty="0" smtClean="0"/>
            <a:t>Congé payé</a:t>
          </a:r>
          <a:endParaRPr lang="fr-FR" sz="1600" kern="1200" noProof="0" dirty="0"/>
        </a:p>
        <a:p>
          <a:pPr marL="171450" lvl="1" indent="-171450" algn="l" defTabSz="711200" rtl="0">
            <a:lnSpc>
              <a:spcPct val="90000"/>
            </a:lnSpc>
            <a:spcBef>
              <a:spcPct val="0"/>
            </a:spcBef>
            <a:spcAft>
              <a:spcPct val="15000"/>
            </a:spcAft>
            <a:buChar char="••"/>
          </a:pPr>
          <a:r>
            <a:rPr lang="fr-FR" sz="1600" kern="1200" noProof="0" dirty="0" smtClean="0"/>
            <a:t>Etc.</a:t>
          </a:r>
          <a:endParaRPr lang="fr-FR" sz="1600" kern="1200" noProof="0" dirty="0"/>
        </a:p>
      </dsp:txBody>
      <dsp:txXfrm>
        <a:off x="44115" y="1077835"/>
        <a:ext cx="2096034" cy="1583372"/>
      </dsp:txXfrm>
    </dsp:sp>
    <dsp:sp modelId="{BF5E5F97-5DED-4D2D-8A6A-BDCE9C89C003}">
      <dsp:nvSpPr>
        <dsp:cNvPr id="0" name=""/>
        <dsp:cNvSpPr/>
      </dsp:nvSpPr>
      <dsp:spPr>
        <a:xfrm>
          <a:off x="6125" y="2661208"/>
          <a:ext cx="2172014" cy="697186"/>
        </a:xfrm>
        <a:prstGeom prst="rect">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770" tIns="0" rIns="21590" bIns="0" numCol="1" spcCol="1270" rtlCol="0" anchor="ctr" anchorCtr="0">
          <a:noAutofit/>
        </a:bodyPr>
        <a:lstStyle/>
        <a:p>
          <a:pPr lvl="0" algn="l" defTabSz="755650" rtl="0">
            <a:lnSpc>
              <a:spcPct val="90000"/>
            </a:lnSpc>
            <a:spcBef>
              <a:spcPct val="0"/>
            </a:spcBef>
            <a:spcAft>
              <a:spcPct val="35000"/>
            </a:spcAft>
          </a:pPr>
          <a:r>
            <a:rPr lang="fr-FR" sz="1700" kern="1200" noProof="0" dirty="0" smtClean="0"/>
            <a:t>Les éléments de gains</a:t>
          </a:r>
          <a:endParaRPr lang="fr-FR" sz="1700" kern="1200" noProof="0" dirty="0"/>
        </a:p>
      </dsp:txBody>
      <dsp:txXfrm>
        <a:off x="6125" y="2661208"/>
        <a:ext cx="1529587" cy="697186"/>
      </dsp:txXfrm>
    </dsp:sp>
    <dsp:sp modelId="{9E6D7C14-4C96-4CFB-939D-F015D0F4BD32}">
      <dsp:nvSpPr>
        <dsp:cNvPr id="0" name=""/>
        <dsp:cNvSpPr/>
      </dsp:nvSpPr>
      <dsp:spPr>
        <a:xfrm>
          <a:off x="1597155" y="2771949"/>
          <a:ext cx="760205" cy="760205"/>
        </a:xfrm>
        <a:prstGeom prst="ellipse">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1868183-0DBA-494E-98F0-3B6CEBB1347C}">
      <dsp:nvSpPr>
        <dsp:cNvPr id="0" name=""/>
        <dsp:cNvSpPr/>
      </dsp:nvSpPr>
      <dsp:spPr>
        <a:xfrm>
          <a:off x="2545696" y="1039845"/>
          <a:ext cx="2172014" cy="1621362"/>
        </a:xfrm>
        <a:prstGeom prst="round2SameRect">
          <a:avLst>
            <a:gd name="adj1" fmla="val 8000"/>
            <a:gd name="adj2" fmla="val 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60960" rIns="20320" bIns="20320" numCol="1" spcCol="1270" rtlCol="0" anchor="t" anchorCtr="0">
          <a:noAutofit/>
        </a:bodyPr>
        <a:lstStyle/>
        <a:p>
          <a:pPr marL="171450" lvl="1" indent="-171450" algn="l" defTabSz="711200" rtl="0">
            <a:lnSpc>
              <a:spcPct val="90000"/>
            </a:lnSpc>
            <a:spcBef>
              <a:spcPct val="0"/>
            </a:spcBef>
            <a:spcAft>
              <a:spcPct val="15000"/>
            </a:spcAft>
            <a:buChar char="••"/>
          </a:pPr>
          <a:r>
            <a:rPr lang="fr-FR" sz="1600" kern="1200" noProof="0" dirty="0" smtClean="0"/>
            <a:t>Pension vieillesse</a:t>
          </a:r>
          <a:endParaRPr lang="fr-FR" sz="1600" kern="1200" noProof="0" dirty="0"/>
        </a:p>
        <a:p>
          <a:pPr marL="171450" lvl="1" indent="-171450" algn="l" defTabSz="711200" rtl="0">
            <a:lnSpc>
              <a:spcPct val="90000"/>
            </a:lnSpc>
            <a:spcBef>
              <a:spcPct val="0"/>
            </a:spcBef>
            <a:spcAft>
              <a:spcPct val="15000"/>
            </a:spcAft>
            <a:buChar char="••"/>
          </a:pPr>
          <a:r>
            <a:rPr lang="fr-FR" sz="1600" kern="1200" noProof="0" dirty="0" smtClean="0"/>
            <a:t>IRPP</a:t>
          </a:r>
          <a:endParaRPr lang="fr-FR" sz="1600" kern="1200" noProof="0" dirty="0"/>
        </a:p>
        <a:p>
          <a:pPr marL="171450" lvl="1" indent="-171450" algn="l" defTabSz="711200" rtl="0">
            <a:lnSpc>
              <a:spcPct val="90000"/>
            </a:lnSpc>
            <a:spcBef>
              <a:spcPct val="0"/>
            </a:spcBef>
            <a:spcAft>
              <a:spcPct val="15000"/>
            </a:spcAft>
            <a:buChar char="••"/>
          </a:pPr>
          <a:r>
            <a:rPr lang="fr-FR" sz="1600" kern="1200" noProof="0" dirty="0" smtClean="0"/>
            <a:t>Taxes locales</a:t>
          </a:r>
          <a:endParaRPr lang="fr-FR" sz="1600" kern="1200" noProof="0" dirty="0"/>
        </a:p>
        <a:p>
          <a:pPr marL="171450" lvl="1" indent="-171450" algn="l" defTabSz="711200" rtl="0">
            <a:lnSpc>
              <a:spcPct val="90000"/>
            </a:lnSpc>
            <a:spcBef>
              <a:spcPct val="0"/>
            </a:spcBef>
            <a:spcAft>
              <a:spcPct val="15000"/>
            </a:spcAft>
            <a:buChar char="••"/>
          </a:pPr>
          <a:r>
            <a:rPr lang="fr-FR" sz="1600" kern="1200" noProof="0" dirty="0" smtClean="0"/>
            <a:t>Cotisations</a:t>
          </a:r>
          <a:endParaRPr lang="fr-FR" sz="1600" kern="1200" noProof="0" dirty="0"/>
        </a:p>
        <a:p>
          <a:pPr marL="171450" lvl="1" indent="-171450" algn="l" defTabSz="711200" rtl="0">
            <a:lnSpc>
              <a:spcPct val="90000"/>
            </a:lnSpc>
            <a:spcBef>
              <a:spcPct val="0"/>
            </a:spcBef>
            <a:spcAft>
              <a:spcPct val="15000"/>
            </a:spcAft>
            <a:buChar char="••"/>
          </a:pPr>
          <a:r>
            <a:rPr lang="fr-FR" sz="1600" kern="1200" noProof="0" dirty="0" smtClean="0"/>
            <a:t>Etc.</a:t>
          </a:r>
          <a:endParaRPr lang="fr-FR" sz="1600" kern="1200" noProof="0" dirty="0"/>
        </a:p>
        <a:p>
          <a:pPr marL="171450" lvl="1" indent="-171450" algn="l" defTabSz="711200" rtl="0">
            <a:lnSpc>
              <a:spcPct val="90000"/>
            </a:lnSpc>
            <a:spcBef>
              <a:spcPct val="0"/>
            </a:spcBef>
            <a:spcAft>
              <a:spcPct val="15000"/>
            </a:spcAft>
            <a:buChar char="••"/>
          </a:pPr>
          <a:endParaRPr lang="fr-FR" sz="1600" kern="1200" noProof="0" dirty="0"/>
        </a:p>
      </dsp:txBody>
      <dsp:txXfrm>
        <a:off x="2583686" y="1077835"/>
        <a:ext cx="2096034" cy="1583372"/>
      </dsp:txXfrm>
    </dsp:sp>
    <dsp:sp modelId="{0625BACA-FFD2-4966-9BC7-12BB4F0AFD07}">
      <dsp:nvSpPr>
        <dsp:cNvPr id="0" name=""/>
        <dsp:cNvSpPr/>
      </dsp:nvSpPr>
      <dsp:spPr>
        <a:xfrm>
          <a:off x="2545696" y="2661208"/>
          <a:ext cx="2172014" cy="697186"/>
        </a:xfrm>
        <a:prstGeom prst="rect">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770" tIns="0" rIns="21590" bIns="0" numCol="1" spcCol="1270" anchor="ctr" anchorCtr="0">
          <a:noAutofit/>
        </a:bodyPr>
        <a:lstStyle/>
        <a:p>
          <a:pPr lvl="0" algn="l" defTabSz="755650" rtl="0">
            <a:lnSpc>
              <a:spcPct val="90000"/>
            </a:lnSpc>
            <a:spcBef>
              <a:spcPct val="0"/>
            </a:spcBef>
            <a:spcAft>
              <a:spcPct val="35000"/>
            </a:spcAft>
          </a:pPr>
          <a:r>
            <a:rPr lang="fr-FR" sz="1700" kern="1200" noProof="0" dirty="0" smtClean="0"/>
            <a:t>Les retenues sociales et fiscales</a:t>
          </a:r>
          <a:endParaRPr lang="fr-FR" sz="1700" kern="1200" noProof="0" dirty="0"/>
        </a:p>
      </dsp:txBody>
      <dsp:txXfrm>
        <a:off x="2545696" y="2661208"/>
        <a:ext cx="1529587" cy="697186"/>
      </dsp:txXfrm>
    </dsp:sp>
    <dsp:sp modelId="{A4AB9835-6D84-416B-B2E3-7FD0C3C65130}">
      <dsp:nvSpPr>
        <dsp:cNvPr id="0" name=""/>
        <dsp:cNvSpPr/>
      </dsp:nvSpPr>
      <dsp:spPr>
        <a:xfrm>
          <a:off x="4136726" y="2771949"/>
          <a:ext cx="760205" cy="760205"/>
        </a:xfrm>
        <a:prstGeom prst="ellipse">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EDFAA4-590B-4970-95E6-DC819F9F968D}">
      <dsp:nvSpPr>
        <dsp:cNvPr id="0" name=""/>
        <dsp:cNvSpPr/>
      </dsp:nvSpPr>
      <dsp:spPr>
        <a:xfrm>
          <a:off x="5085268" y="1039845"/>
          <a:ext cx="2172014" cy="1621362"/>
        </a:xfrm>
        <a:prstGeom prst="round2SameRect">
          <a:avLst>
            <a:gd name="adj1" fmla="val 8000"/>
            <a:gd name="adj2" fmla="val 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60960" rIns="20320" bIns="20320" numCol="1" spcCol="1270" rtlCol="0" anchor="t" anchorCtr="0">
          <a:noAutofit/>
        </a:bodyPr>
        <a:lstStyle/>
        <a:p>
          <a:pPr marL="171450" lvl="1" indent="-171450" algn="l" defTabSz="711200" rtl="0">
            <a:lnSpc>
              <a:spcPct val="90000"/>
            </a:lnSpc>
            <a:spcBef>
              <a:spcPct val="0"/>
            </a:spcBef>
            <a:spcAft>
              <a:spcPct val="15000"/>
            </a:spcAft>
            <a:buChar char="••"/>
          </a:pPr>
          <a:r>
            <a:rPr lang="fr-FR" sz="1600" kern="1200" noProof="0" dirty="0" smtClean="0"/>
            <a:t>Avances sur salaire</a:t>
          </a:r>
          <a:endParaRPr lang="fr-FR" sz="1600" kern="1200" noProof="0" dirty="0"/>
        </a:p>
        <a:p>
          <a:pPr marL="171450" lvl="1" indent="-171450" algn="l" defTabSz="711200" rtl="0">
            <a:lnSpc>
              <a:spcPct val="90000"/>
            </a:lnSpc>
            <a:spcBef>
              <a:spcPct val="0"/>
            </a:spcBef>
            <a:spcAft>
              <a:spcPct val="15000"/>
            </a:spcAft>
            <a:buChar char="••"/>
          </a:pPr>
          <a:r>
            <a:rPr lang="fr-FR" sz="1600" kern="1200" noProof="0" dirty="0" smtClean="0"/>
            <a:t>Autres retenues</a:t>
          </a:r>
          <a:endParaRPr lang="fr-FR" sz="1600" kern="1200" noProof="0" dirty="0"/>
        </a:p>
        <a:p>
          <a:pPr marL="171450" lvl="1" indent="-171450" algn="l" defTabSz="711200" rtl="0">
            <a:lnSpc>
              <a:spcPct val="90000"/>
            </a:lnSpc>
            <a:spcBef>
              <a:spcPct val="0"/>
            </a:spcBef>
            <a:spcAft>
              <a:spcPct val="15000"/>
            </a:spcAft>
            <a:buChar char="••"/>
          </a:pPr>
          <a:r>
            <a:rPr lang="fr-FR" sz="1600" kern="1200" noProof="0" dirty="0" smtClean="0"/>
            <a:t>Etc. </a:t>
          </a:r>
          <a:endParaRPr lang="fr-FR" sz="1600" kern="1200" noProof="0" dirty="0"/>
        </a:p>
      </dsp:txBody>
      <dsp:txXfrm>
        <a:off x="5123258" y="1077835"/>
        <a:ext cx="2096034" cy="1583372"/>
      </dsp:txXfrm>
    </dsp:sp>
    <dsp:sp modelId="{4E2A251C-F589-4851-B7A8-B5D0D8BE8185}">
      <dsp:nvSpPr>
        <dsp:cNvPr id="0" name=""/>
        <dsp:cNvSpPr/>
      </dsp:nvSpPr>
      <dsp:spPr>
        <a:xfrm>
          <a:off x="5085268" y="2661208"/>
          <a:ext cx="2172014" cy="697186"/>
        </a:xfrm>
        <a:prstGeom prst="rect">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770" tIns="0" rIns="21590" bIns="0" numCol="1" spcCol="1270" rtlCol="0" anchor="ctr" anchorCtr="0">
          <a:noAutofit/>
        </a:bodyPr>
        <a:lstStyle/>
        <a:p>
          <a:pPr lvl="0" algn="l" defTabSz="755650" rtl="0">
            <a:lnSpc>
              <a:spcPct val="90000"/>
            </a:lnSpc>
            <a:spcBef>
              <a:spcPct val="0"/>
            </a:spcBef>
            <a:spcAft>
              <a:spcPct val="35000"/>
            </a:spcAft>
          </a:pPr>
          <a:r>
            <a:rPr lang="fr-FR" sz="1700" kern="1200" noProof="0" dirty="0" smtClean="0"/>
            <a:t>Les autres retenues</a:t>
          </a:r>
          <a:endParaRPr lang="fr-FR" sz="1700" kern="1200" noProof="0" dirty="0"/>
        </a:p>
      </dsp:txBody>
      <dsp:txXfrm>
        <a:off x="5085268" y="2661208"/>
        <a:ext cx="1529587" cy="697186"/>
      </dsp:txXfrm>
    </dsp:sp>
    <dsp:sp modelId="{F6F62FA5-5392-41D5-9DA3-B33E51CA008B}">
      <dsp:nvSpPr>
        <dsp:cNvPr id="0" name=""/>
        <dsp:cNvSpPr/>
      </dsp:nvSpPr>
      <dsp:spPr>
        <a:xfrm>
          <a:off x="6676298" y="2771949"/>
          <a:ext cx="760205" cy="760205"/>
        </a:xfrm>
        <a:prstGeom prst="ellipse">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929650C-CFE8-4038-84F3-D2607B599AE0}">
      <dsp:nvSpPr>
        <dsp:cNvPr id="0" name=""/>
        <dsp:cNvSpPr/>
      </dsp:nvSpPr>
      <dsp:spPr>
        <a:xfrm>
          <a:off x="7624839" y="1039845"/>
          <a:ext cx="2172014" cy="1621362"/>
        </a:xfrm>
        <a:prstGeom prst="round2SameRect">
          <a:avLst>
            <a:gd name="adj1" fmla="val 8000"/>
            <a:gd name="adj2" fmla="val 0"/>
          </a:avLst>
        </a:prstGeom>
        <a:solidFill>
          <a:schemeClr val="lt1">
            <a:alpha val="90000"/>
            <a:hueOff val="0"/>
            <a:satOff val="0"/>
            <a:lumOff val="0"/>
            <a:alphaOff val="0"/>
          </a:schemeClr>
        </a:solidFill>
        <a:ln w="635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60960" rIns="20320" bIns="20320" numCol="1" spcCol="1270" rtlCol="0" anchor="t" anchorCtr="0">
          <a:noAutofit/>
        </a:bodyPr>
        <a:lstStyle/>
        <a:p>
          <a:pPr marL="171450" lvl="1" indent="-171450" algn="l" defTabSz="711200" rtl="0">
            <a:lnSpc>
              <a:spcPct val="90000"/>
            </a:lnSpc>
            <a:spcBef>
              <a:spcPct val="0"/>
            </a:spcBef>
            <a:spcAft>
              <a:spcPct val="15000"/>
            </a:spcAft>
            <a:buChar char="••"/>
          </a:pPr>
          <a:r>
            <a:rPr lang="fr-FR" sz="1600" kern="1200" noProof="0" dirty="0" smtClean="0"/>
            <a:t>C’est la différence entre les éléments de gains et l’ensemble des retenues</a:t>
          </a:r>
          <a:endParaRPr lang="fr-FR" sz="1600" kern="1200" noProof="0" dirty="0"/>
        </a:p>
      </dsp:txBody>
      <dsp:txXfrm>
        <a:off x="7662829" y="1077835"/>
        <a:ext cx="2096034" cy="1583372"/>
      </dsp:txXfrm>
    </dsp:sp>
    <dsp:sp modelId="{1D1C2A88-D01E-45E6-877A-5C877B18E102}">
      <dsp:nvSpPr>
        <dsp:cNvPr id="0" name=""/>
        <dsp:cNvSpPr/>
      </dsp:nvSpPr>
      <dsp:spPr>
        <a:xfrm>
          <a:off x="7624839" y="2661208"/>
          <a:ext cx="2172014" cy="697186"/>
        </a:xfrm>
        <a:prstGeom prst="rect">
          <a:avLst/>
        </a:prstGeom>
        <a:gradFill rotWithShape="0">
          <a:gsLst>
            <a:gs pos="0">
              <a:schemeClr val="accent1">
                <a:hueOff val="0"/>
                <a:satOff val="0"/>
                <a:lumOff val="0"/>
                <a:alphaOff val="0"/>
                <a:shade val="100000"/>
                <a:satMod val="137000"/>
              </a:schemeClr>
            </a:gs>
            <a:gs pos="71000">
              <a:schemeClr val="accent1">
                <a:hueOff val="0"/>
                <a:satOff val="0"/>
                <a:lumOff val="0"/>
                <a:alphaOff val="0"/>
                <a:shade val="98000"/>
                <a:satMod val="137000"/>
              </a:schemeClr>
            </a:gs>
            <a:gs pos="100000">
              <a:schemeClr val="accent1">
                <a:hueOff val="0"/>
                <a:satOff val="0"/>
                <a:lumOff val="0"/>
                <a:alphaOff val="0"/>
                <a:shade val="75000"/>
                <a:satMod val="137000"/>
              </a:schemeClr>
            </a:gs>
          </a:gsLst>
          <a:path path="rect">
            <a:fillToRect l="50000" t="50000" r="50000" b="50000"/>
          </a:path>
        </a:gradFill>
        <a:ln w="6350" cap="rnd" cmpd="sng" algn="ctr">
          <a:solidFill>
            <a:schemeClr val="accent1">
              <a:hueOff val="0"/>
              <a:satOff val="0"/>
              <a:lumOff val="0"/>
              <a:alphaOff val="0"/>
            </a:schemeClr>
          </a:solidFill>
          <a:prstDash val="solid"/>
        </a:ln>
        <a:effectLst>
          <a:outerShdw blurRad="39000" dist="25400" dir="5400000" rotWithShape="0">
            <a:srgbClr val="000000">
              <a:alpha val="38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770" tIns="0" rIns="21590" bIns="0" numCol="1" spcCol="1270" rtlCol="0" anchor="ctr" anchorCtr="0">
          <a:noAutofit/>
        </a:bodyPr>
        <a:lstStyle/>
        <a:p>
          <a:pPr lvl="0" algn="l" defTabSz="755650" rtl="0">
            <a:lnSpc>
              <a:spcPct val="90000"/>
            </a:lnSpc>
            <a:spcBef>
              <a:spcPct val="0"/>
            </a:spcBef>
            <a:spcAft>
              <a:spcPct val="35000"/>
            </a:spcAft>
          </a:pPr>
          <a:r>
            <a:rPr lang="fr-FR" sz="1700" kern="1200" noProof="0" dirty="0" smtClean="0"/>
            <a:t>Le Net à payer</a:t>
          </a:r>
          <a:endParaRPr lang="fr-FR" sz="1700" kern="1200" noProof="0" dirty="0"/>
        </a:p>
      </dsp:txBody>
      <dsp:txXfrm>
        <a:off x="7624839" y="2661208"/>
        <a:ext cx="1529587" cy="697186"/>
      </dsp:txXfrm>
    </dsp:sp>
    <dsp:sp modelId="{5FC3FAC2-5BD1-40A9-9937-9940894721D2}">
      <dsp:nvSpPr>
        <dsp:cNvPr id="0" name=""/>
        <dsp:cNvSpPr/>
      </dsp:nvSpPr>
      <dsp:spPr>
        <a:xfrm>
          <a:off x="9215869" y="2771949"/>
          <a:ext cx="760205" cy="760205"/>
        </a:xfrm>
        <a:prstGeom prst="ellipse">
          <a:avLst/>
        </a:prstGeom>
        <a:solidFill>
          <a:schemeClr val="accent1">
            <a:alpha val="90000"/>
            <a:tint val="40000"/>
            <a:hueOff val="0"/>
            <a:satOff val="0"/>
            <a:lumOff val="0"/>
            <a:alphaOff val="0"/>
          </a:schemeClr>
        </a:solidFill>
        <a:ln w="635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3DEC388-69C3-41CE-836D-8CADE66F758F}" type="datetime1">
              <a:rPr lang="fr-FR" smtClean="0"/>
              <a:pPr algn="r" rtl="0"/>
              <a:t>26/09/2021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a:fld id="{E31375A4-56A4-47D6-9801-1991572033F7}" type="slidenum">
              <a:rPr lang="fr-FR"/>
              <a:pPr algn="r"/>
              <a:t>‹N°›</a:t>
            </a:fld>
            <a:endParaRPr lang="fr-F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3CF334A0-7817-44BF-BE74-0C1D60A40209}" type="datetime1">
              <a:rPr lang="fr-FR" smtClean="0"/>
              <a:pPr/>
              <a:t>26/09/2021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31375A4-56A4-47D6-9801-1991572033F7}" type="slidenum">
              <a:rPr lang="fr-FR"/>
              <a:pPr/>
              <a:t>1</a:t>
            </a:fld>
            <a:endParaRPr lang="fr-FR" dirty="0"/>
          </a:p>
        </p:txBody>
      </p:sp>
    </p:spTree>
    <p:extLst>
      <p:ext uri="{BB962C8B-B14F-4D97-AF65-F5344CB8AC3E}">
        <p14:creationId xmlns:p14="http://schemas.microsoft.com/office/powerpoint/2010/main" val="358506165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a:xfrm>
            <a:off x="1104900" y="2292094"/>
            <a:ext cx="10096500" cy="2219691"/>
          </a:xfrm>
        </p:spPr>
        <p:txBody>
          <a:bodyPr rtlCol="0" anchor="ctr">
            <a:normAutofit/>
          </a:bodyPr>
          <a:lstStyle>
            <a:lvl1pPr algn="l" rtl="0">
              <a:defRPr sz="4400" cap="all" baseline="0"/>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1104898" y="4511784"/>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smtClean="0"/>
              <a:t>Modifiez le style des sous-titres du masque</a:t>
            </a:r>
            <a:endParaRPr lang="fr-FR" noProof="0" dirty="0"/>
          </a:p>
        </p:txBody>
      </p:sp>
      <p:sp>
        <p:nvSpPr>
          <p:cNvPr id="4" name="Espace réservé de la date 3"/>
          <p:cNvSpPr>
            <a:spLocks noGrp="1"/>
          </p:cNvSpPr>
          <p:nvPr>
            <p:ph type="dt" sz="half" idx="10"/>
          </p:nvPr>
        </p:nvSpPr>
        <p:spPr/>
        <p:txBody>
          <a:bodyPr rtlCol="0"/>
          <a:lstStyle>
            <a:lvl1pPr>
              <a:defRPr/>
            </a:lvl1pPr>
          </a:lstStyle>
          <a:p>
            <a:fld id="{2A93682C-1666-439C-B1F6-2324BA8BDEE9}" type="datetime1">
              <a:rPr lang="fr-FR" smtClean="0"/>
              <a:pPr/>
              <a:t>26/09/2021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pic>
        <p:nvPicPr>
          <p:cNvPr id="11" name="Imag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lstStyle>
            <a:lvl1pPr algn="l" rtl="0">
              <a:defRPr sz="3200"/>
            </a:lvl1pPr>
          </a:lstStyle>
          <a:p>
            <a:pPr rtl="0"/>
            <a:r>
              <a:rPr lang="fr-FR" noProof="0" smtClean="0"/>
              <a:t>Modifiez le style du titre</a:t>
            </a:r>
            <a:endParaRPr lang="fr-FR" noProof="0" dirty="0"/>
          </a:p>
        </p:txBody>
      </p:sp>
      <p:sp>
        <p:nvSpPr>
          <p:cNvPr id="3" name="Espace réservé d’image 2"/>
          <p:cNvSpPr>
            <a:spLocks noGrp="1"/>
          </p:cNvSpPr>
          <p:nvPr>
            <p:ph type="pic" idx="1"/>
          </p:nvPr>
        </p:nvSpPr>
        <p:spPr>
          <a:xfrm>
            <a:off x="4654671" y="1600199"/>
            <a:ext cx="6430912" cy="4572001"/>
          </a:xfrm>
        </p:spPr>
        <p:txBody>
          <a:bodyPr tIns="1188720" rtlCol="0">
            <a:normAutofit/>
          </a:bodyPr>
          <a:lstStyle>
            <a:lvl1pPr marL="0" indent="0" algn="ctr" rtl="0">
              <a:buNone/>
              <a:defRPr sz="20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smtClean="0"/>
              <a:t>Cliquez sur l'icône pour ajouter une image</a:t>
            </a:r>
            <a:endParaRPr lang="fr-FR" noProof="0" dirty="0"/>
          </a:p>
        </p:txBody>
      </p:sp>
      <p:sp>
        <p:nvSpPr>
          <p:cNvPr id="4" name="Espace réservé du texte 3"/>
          <p:cNvSpPr>
            <a:spLocks noGrp="1"/>
          </p:cNvSpPr>
          <p:nvPr>
            <p:ph type="body" sz="half" idx="2"/>
          </p:nvPr>
        </p:nvSpPr>
        <p:spPr>
          <a:xfrm>
            <a:off x="1104900" y="1600200"/>
            <a:ext cx="3396996"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Modifiez les styles du texte du masque</a:t>
            </a:r>
          </a:p>
        </p:txBody>
      </p:sp>
      <p:sp>
        <p:nvSpPr>
          <p:cNvPr id="5" name="Espace réservé de la date 4"/>
          <p:cNvSpPr>
            <a:spLocks noGrp="1"/>
          </p:cNvSpPr>
          <p:nvPr>
            <p:ph type="dt" sz="half" idx="10"/>
          </p:nvPr>
        </p:nvSpPr>
        <p:spPr/>
        <p:txBody>
          <a:bodyPr rtlCol="0"/>
          <a:lstStyle>
            <a:lvl1pPr>
              <a:defRPr/>
            </a:lvl1pPr>
          </a:lstStyle>
          <a:p>
            <a:fld id="{75AC62B6-9765-4D0D-A062-B6261D408591}" type="datetime1">
              <a:rPr lang="fr-FR" smtClean="0"/>
              <a:pPr/>
              <a:t>26/09/2021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05560E40-E96F-4F90-B177-9CA529868AE7}" type="datetime1">
              <a:rPr lang="fr-FR" smtClean="0"/>
              <a:pPr/>
              <a:t>26/09/2021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372600" y="365125"/>
            <a:ext cx="1714500" cy="5811838"/>
          </a:xfrm>
        </p:spPr>
        <p:txBody>
          <a:bodyPr vert="eaVert" rtlCol="0"/>
          <a:lstStyle/>
          <a:p>
            <a:pPr rtl="0"/>
            <a:r>
              <a:rPr lang="fr-FR" noProof="0" smtClean="0"/>
              <a:t>Modifiez le style du titre</a:t>
            </a:r>
            <a:endParaRPr lang="fr-FR" noProof="0" dirty="0"/>
          </a:p>
        </p:txBody>
      </p:sp>
      <p:sp>
        <p:nvSpPr>
          <p:cNvPr id="3" name="Espace réservé du texte vertical 2"/>
          <p:cNvSpPr>
            <a:spLocks noGrp="1"/>
          </p:cNvSpPr>
          <p:nvPr>
            <p:ph type="body" orient="vert" idx="1"/>
          </p:nvPr>
        </p:nvSpPr>
        <p:spPr>
          <a:xfrm>
            <a:off x="1104900" y="365125"/>
            <a:ext cx="8098896" cy="5811838"/>
          </a:xfrm>
        </p:spPr>
        <p:txBody>
          <a:bodyPr vert="eaVert"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495D8A20-D5AA-4EBF-82E0-3620BEFE5662}" type="datetime1">
              <a:rPr lang="fr-FR" smtClean="0"/>
              <a:pPr/>
              <a:t>26/09/2021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grpSp>
        <p:nvGrpSpPr>
          <p:cNvPr id="7" name="Groupe 6"/>
          <p:cNvGrpSpPr/>
          <p:nvPr/>
        </p:nvGrpSpPr>
        <p:grpSpPr>
          <a:xfrm rot="5400000">
            <a:off x="6514047" y="3228843"/>
            <a:ext cx="5632704" cy="84403"/>
            <a:chOff x="1073150" y="1219201"/>
            <a:chExt cx="10058400" cy="63125"/>
          </a:xfrm>
        </p:grpSpPr>
        <p:cxnSp>
          <p:nvCxnSpPr>
            <p:cNvPr id="8" name="Connecteur droit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51DB54D6-28DC-40C0-8824-32CC37999B83}" type="datetime1">
              <a:rPr lang="fr-FR" smtClean="0"/>
              <a:pPr/>
              <a:t>26/09/2021</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e de titre avec image">
    <p:spTree>
      <p:nvGrpSpPr>
        <p:cNvPr id="1" name=""/>
        <p:cNvGrpSpPr/>
        <p:nvPr/>
      </p:nvGrpSpPr>
      <p:grpSpPr>
        <a:xfrm>
          <a:off x="0" y="0"/>
          <a:ext cx="0" cy="0"/>
          <a:chOff x="0" y="0"/>
          <a:chExt cx="0" cy="0"/>
        </a:xfrm>
      </p:grpSpPr>
      <p:grpSp>
        <p:nvGrpSpPr>
          <p:cNvPr id="13" name="Groupe 12"/>
          <p:cNvGrpSpPr/>
          <p:nvPr/>
        </p:nvGrpSpPr>
        <p:grpSpPr>
          <a:xfrm rot="10800000">
            <a:off x="0" y="5645510"/>
            <a:ext cx="12192000" cy="63125"/>
            <a:chOff x="507492" y="1501519"/>
            <a:chExt cx="8129016" cy="63125"/>
          </a:xfrm>
        </p:grpSpPr>
        <p:cxnSp>
          <p:nvCxnSpPr>
            <p:cNvPr id="17" name="Connecteur droit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e 13"/>
          <p:cNvGrpSpPr/>
          <p:nvPr/>
        </p:nvGrpSpPr>
        <p:grpSpPr>
          <a:xfrm>
            <a:off x="0" y="1143000"/>
            <a:ext cx="12192000" cy="63125"/>
            <a:chOff x="507492" y="1501519"/>
            <a:chExt cx="8129016" cy="63125"/>
          </a:xfrm>
        </p:grpSpPr>
        <p:cxnSp>
          <p:nvCxnSpPr>
            <p:cNvPr id="15" name="Connecteur droit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p:cNvSpPr>
            <a:spLocks noGrp="1"/>
          </p:cNvSpPr>
          <p:nvPr>
            <p:ph type="ctrTitle"/>
          </p:nvPr>
        </p:nvSpPr>
        <p:spPr>
          <a:xfrm>
            <a:off x="1104900" y="2292094"/>
            <a:ext cx="5734050" cy="2219691"/>
          </a:xfrm>
        </p:spPr>
        <p:txBody>
          <a:bodyPr rtlCol="0" anchor="ctr">
            <a:normAutofit/>
          </a:bodyPr>
          <a:lstStyle>
            <a:lvl1pPr algn="l" rtl="0">
              <a:defRPr sz="4400" cap="all" baseline="0"/>
            </a:lvl1pPr>
          </a:lstStyle>
          <a:p>
            <a:pPr rtl="0"/>
            <a:r>
              <a:rPr lang="fr-FR" noProof="0" smtClean="0"/>
              <a:t>Modifiez le style du titre</a:t>
            </a:r>
            <a:endParaRPr lang="fr-FR" noProof="0" dirty="0"/>
          </a:p>
        </p:txBody>
      </p:sp>
      <p:sp>
        <p:nvSpPr>
          <p:cNvPr id="3" name="Sous-titre 2"/>
          <p:cNvSpPr>
            <a:spLocks noGrp="1"/>
          </p:cNvSpPr>
          <p:nvPr>
            <p:ph type="subTitle" idx="1"/>
          </p:nvPr>
        </p:nvSpPr>
        <p:spPr>
          <a:xfrm>
            <a:off x="1104900" y="4511784"/>
            <a:ext cx="5734050"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fr-FR" noProof="0" smtClean="0"/>
              <a:t>Modifiez le style des sous-titres du masque</a:t>
            </a:r>
            <a:endParaRPr lang="fr-FR" noProof="0" dirty="0"/>
          </a:p>
        </p:txBody>
      </p:sp>
      <p:pic>
        <p:nvPicPr>
          <p:cNvPr id="10" name="Imag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Espace réservé d’image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rtl="0">
              <a:buNone/>
              <a:defRPr/>
            </a:lvl1pPr>
          </a:lstStyle>
          <a:p>
            <a:pPr rtl="0"/>
            <a:r>
              <a:rPr lang="fr-FR" noProof="0" smtClean="0"/>
              <a:t>Cliquez sur l'icône pour ajouter une image</a:t>
            </a:r>
            <a:endParaRPr lang="fr-FR" noProof="0" dirty="0"/>
          </a:p>
        </p:txBody>
      </p:sp>
      <p:sp>
        <p:nvSpPr>
          <p:cNvPr id="19" name="Texte d’instructions"/>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fr-FR" sz="1200" b="1" i="1" noProof="0" dirty="0" smtClean="0">
                <a:latin typeface="Arial" pitchFamily="34" charset="0"/>
                <a:cs typeface="Arial" pitchFamily="34" charset="0"/>
              </a:rPr>
              <a:t>REMARQUE :</a:t>
            </a:r>
          </a:p>
          <a:p>
            <a:pPr rtl="0"/>
            <a:r>
              <a:rPr lang="fr-FR" sz="1200" i="1" noProof="0" dirty="0" smtClean="0">
                <a:latin typeface="Arial" pitchFamily="34" charset="0"/>
                <a:cs typeface="Arial" pitchFamily="34" charset="0"/>
              </a:rPr>
              <a:t>Pour remplacer l’image sur cette diapositive, sélectionnez-la et supprimez-la. Cliquez ensuite sur l’icône Images dans l’espace réservé pour insérer votre image.</a:t>
            </a:r>
            <a:endParaRPr lang="fr-FR" sz="1200" i="1" noProof="0" dirty="0">
              <a:latin typeface="Arial" pitchFamily="34" charset="0"/>
              <a:cs typeface="Arial" pitchFamily="34" charset="0"/>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e 7"/>
          <p:cNvGrpSpPr/>
          <p:nvPr/>
        </p:nvGrpSpPr>
        <p:grpSpPr>
          <a:xfrm>
            <a:off x="0" y="2514600"/>
            <a:ext cx="12192000" cy="3194035"/>
            <a:chOff x="647402" y="2514600"/>
            <a:chExt cx="10838688" cy="3194035"/>
          </a:xfrm>
        </p:grpSpPr>
        <p:grpSp>
          <p:nvGrpSpPr>
            <p:cNvPr id="9" name="Groupe 8"/>
            <p:cNvGrpSpPr/>
            <p:nvPr/>
          </p:nvGrpSpPr>
          <p:grpSpPr>
            <a:xfrm>
              <a:off x="647402" y="2514600"/>
              <a:ext cx="10838688" cy="63125"/>
              <a:chOff x="507492" y="1501519"/>
              <a:chExt cx="8129016" cy="63125"/>
            </a:xfrm>
          </p:grpSpPr>
          <p:cxnSp>
            <p:nvCxnSpPr>
              <p:cNvPr id="14" name="Connecteur droit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11" name="Groupe 10"/>
            <p:cNvGrpSpPr/>
            <p:nvPr/>
          </p:nvGrpSpPr>
          <p:grpSpPr>
            <a:xfrm rot="10800000">
              <a:off x="647402" y="5645510"/>
              <a:ext cx="10838688" cy="63125"/>
              <a:chOff x="507492" y="1501519"/>
              <a:chExt cx="8129016" cy="63125"/>
            </a:xfrm>
          </p:grpSpPr>
          <p:cxnSp>
            <p:nvCxnSpPr>
              <p:cNvPr id="12" name="Connecteur droit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104899" y="2971806"/>
            <a:ext cx="10071099" cy="1684150"/>
          </a:xfrm>
        </p:spPr>
        <p:txBody>
          <a:bodyPr rtlCol="0" anchor="ctr">
            <a:normAutofit/>
          </a:bodyPr>
          <a:lstStyle>
            <a:lvl1pPr algn="l" rtl="0">
              <a:defRPr sz="4400" cap="all" baseline="0">
                <a:solidFill>
                  <a:schemeClr val="bg1"/>
                </a:solidFill>
              </a:defRPr>
            </a:lvl1pPr>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104899" y="4655956"/>
            <a:ext cx="10071099" cy="509750"/>
          </a:xfrm>
        </p:spPr>
        <p:txBody>
          <a:bodyPr rtlCol="0">
            <a:normAutofit/>
          </a:bodyPr>
          <a:lstStyle>
            <a:lvl1pPr marL="0" indent="0" algn="l" rtl="0">
              <a:spcBef>
                <a:spcPts val="0"/>
              </a:spcBef>
              <a:buNone/>
              <a:defRPr sz="1600">
                <a:solidFill>
                  <a:schemeClr val="bg1"/>
                </a:solidFill>
              </a:defRPr>
            </a:lvl1pPr>
            <a:lvl2pPr marL="457200" indent="0" algn="l" rtl="0">
              <a:buNone/>
              <a:defRPr sz="2000">
                <a:solidFill>
                  <a:schemeClr val="tx1">
                    <a:tint val="75000"/>
                  </a:schemeClr>
                </a:solidFill>
              </a:defRPr>
            </a:lvl2pPr>
            <a:lvl3pPr marL="914400" indent="0" algn="l" rtl="0">
              <a:buNone/>
              <a:defRPr sz="1800">
                <a:solidFill>
                  <a:schemeClr val="tx1">
                    <a:tint val="75000"/>
                  </a:schemeClr>
                </a:solidFill>
              </a:defRPr>
            </a:lvl3pPr>
            <a:lvl4pPr marL="1371600" indent="0" algn="l" rtl="0">
              <a:buNone/>
              <a:defRPr sz="1600">
                <a:solidFill>
                  <a:schemeClr val="tx1">
                    <a:tint val="75000"/>
                  </a:schemeClr>
                </a:solidFill>
              </a:defRPr>
            </a:lvl4pPr>
            <a:lvl5pPr marL="1828800" indent="0" algn="l" rtl="0">
              <a:buNone/>
              <a:defRPr sz="1600">
                <a:solidFill>
                  <a:schemeClr val="tx1">
                    <a:tint val="75000"/>
                  </a:schemeClr>
                </a:solidFill>
              </a:defRPr>
            </a:lvl5pPr>
            <a:lvl6pPr marL="2286000" indent="0" algn="l" rtl="0">
              <a:buNone/>
              <a:defRPr sz="1600">
                <a:solidFill>
                  <a:schemeClr val="tx1">
                    <a:tint val="75000"/>
                  </a:schemeClr>
                </a:solidFill>
              </a:defRPr>
            </a:lvl6pPr>
            <a:lvl7pPr marL="2743200" indent="0" algn="l" rtl="0">
              <a:buNone/>
              <a:defRPr sz="1600">
                <a:solidFill>
                  <a:schemeClr val="tx1">
                    <a:tint val="75000"/>
                  </a:schemeClr>
                </a:solidFill>
              </a:defRPr>
            </a:lvl7pPr>
            <a:lvl8pPr marL="3200400" indent="0" algn="l" rtl="0">
              <a:buNone/>
              <a:defRPr sz="1600">
                <a:solidFill>
                  <a:schemeClr val="tx1">
                    <a:tint val="75000"/>
                  </a:schemeClr>
                </a:solidFill>
              </a:defRPr>
            </a:lvl8pPr>
            <a:lvl9pPr marL="3657600" indent="0" algn="l" rtl="0">
              <a:buNone/>
              <a:defRPr sz="1600">
                <a:solidFill>
                  <a:schemeClr val="tx1">
                    <a:tint val="75000"/>
                  </a:schemeClr>
                </a:solidFill>
              </a:defRPr>
            </a:lvl9pPr>
          </a:lstStyle>
          <a:p>
            <a:pPr lvl="0" rtl="0"/>
            <a:r>
              <a:rPr lang="fr-FR" noProof="0" smtClean="0"/>
              <a:t>Modifiez les styles du texte du masque</a:t>
            </a:r>
          </a:p>
        </p:txBody>
      </p:sp>
      <p:sp>
        <p:nvSpPr>
          <p:cNvPr id="4" name="Espace réservé de la date 3"/>
          <p:cNvSpPr>
            <a:spLocks noGrp="1"/>
          </p:cNvSpPr>
          <p:nvPr>
            <p:ph type="dt" sz="half" idx="10"/>
          </p:nvPr>
        </p:nvSpPr>
        <p:spPr/>
        <p:txBody>
          <a:bodyPr rtlCol="0"/>
          <a:lstStyle/>
          <a:p>
            <a:r>
              <a:rPr lang="fr-FR" dirty="0" smtClean="0"/>
              <a:t>​</a:t>
            </a:r>
            <a:fld id="{FF5F1CE1-2D83-4710-B005-E03A94773F54}" type="datetime1">
              <a:rPr lang="fr-FR" smtClean="0"/>
              <a:pPr/>
              <a:t>26/09/2021</a:t>
            </a:fld>
            <a:r>
              <a:rPr lang="fr-FR" dirty="0" smtClean="0"/>
              <a:t>​</a:t>
            </a:r>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pic>
        <p:nvPicPr>
          <p:cNvPr id="7" name="Imag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contenu 2"/>
          <p:cNvSpPr>
            <a:spLocks noGrp="1"/>
          </p:cNvSpPr>
          <p:nvPr>
            <p:ph sz="half" idx="1"/>
          </p:nvPr>
        </p:nvSpPr>
        <p:spPr>
          <a:xfrm>
            <a:off x="1104900" y="1600200"/>
            <a:ext cx="4914900" cy="4571999"/>
          </a:xfrm>
        </p:spPr>
        <p:txBody>
          <a:bodyPr rtlCol="0"/>
          <a:lstStyle>
            <a:lvl5pPr algn="l" rtl="0">
              <a:defRPr/>
            </a:lvl5pPr>
            <a:lvl6pPr algn="l" rtl="0">
              <a:defRPr/>
            </a:lvl6pPr>
            <a:lvl7pPr algn="l" rtl="0">
              <a:defRPr/>
            </a:lvl7pPr>
            <a:lvl8pPr algn="l" rtl="0">
              <a:defRPr/>
            </a:lvl8pPr>
            <a:lvl9pPr algn="l" rtl="0">
              <a:defRPr/>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contenu 3"/>
          <p:cNvSpPr>
            <a:spLocks noGrp="1"/>
          </p:cNvSpPr>
          <p:nvPr>
            <p:ph sz="half" idx="2"/>
          </p:nvPr>
        </p:nvSpPr>
        <p:spPr>
          <a:xfrm>
            <a:off x="6172200" y="1600200"/>
            <a:ext cx="4914900" cy="4571999"/>
          </a:xfrm>
        </p:spPr>
        <p:txBody>
          <a:bodyPr rtlCol="0"/>
          <a:lstStyle>
            <a:lvl5pPr algn="l" rtl="0">
              <a:defRPr/>
            </a:lvl5pPr>
            <a:lvl6pPr algn="l" rtl="0">
              <a:defRPr/>
            </a:lvl6pPr>
            <a:lvl7pPr algn="l" rtl="0">
              <a:defRPr/>
            </a:lvl7pPr>
            <a:lvl8pPr algn="l" rtl="0">
              <a:defRPr/>
            </a:lvl8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03CC60CA-F5F0-431E-AD16-DA84336EFE3A}" type="datetime1">
              <a:rPr lang="fr-FR" smtClean="0"/>
              <a:pPr/>
              <a:t>26/09/2021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u texte 2"/>
          <p:cNvSpPr>
            <a:spLocks noGrp="1"/>
          </p:cNvSpPr>
          <p:nvPr>
            <p:ph type="body" idx="1"/>
          </p:nvPr>
        </p:nvSpPr>
        <p:spPr>
          <a:xfrm>
            <a:off x="110490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Modifiez les styles du texte du masque</a:t>
            </a:r>
          </a:p>
        </p:txBody>
      </p:sp>
      <p:sp>
        <p:nvSpPr>
          <p:cNvPr id="4" name="Espace réservé du contenu 3"/>
          <p:cNvSpPr>
            <a:spLocks noGrp="1"/>
          </p:cNvSpPr>
          <p:nvPr>
            <p:ph sz="half" idx="2"/>
          </p:nvPr>
        </p:nvSpPr>
        <p:spPr>
          <a:xfrm>
            <a:off x="1104900" y="2424112"/>
            <a:ext cx="4919472" cy="374808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5" name="Espace réservé du texte 4"/>
          <p:cNvSpPr>
            <a:spLocks noGrp="1"/>
          </p:cNvSpPr>
          <p:nvPr>
            <p:ph type="body" sz="quarter" idx="3"/>
          </p:nvPr>
        </p:nvSpPr>
        <p:spPr>
          <a:xfrm>
            <a:off x="6166110" y="1600200"/>
            <a:ext cx="4919472" cy="823912"/>
          </a:xfrm>
        </p:spPr>
        <p:txBody>
          <a:bodyPr rtlCol="0" anchor="b"/>
          <a:lstStyle>
            <a:lvl1pPr marL="0" indent="0" algn="l" rtl="0">
              <a:spcBef>
                <a:spcPts val="0"/>
              </a:spcBef>
              <a:buNone/>
              <a:defRPr sz="24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smtClean="0"/>
              <a:t>Modifiez les styles du texte du masque</a:t>
            </a:r>
          </a:p>
        </p:txBody>
      </p:sp>
      <p:sp>
        <p:nvSpPr>
          <p:cNvPr id="6" name="Espace réservé du contenu 5"/>
          <p:cNvSpPr>
            <a:spLocks noGrp="1"/>
          </p:cNvSpPr>
          <p:nvPr>
            <p:ph sz="quarter" idx="4"/>
          </p:nvPr>
        </p:nvSpPr>
        <p:spPr>
          <a:xfrm>
            <a:off x="6166110" y="2424112"/>
            <a:ext cx="4919472" cy="374808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37571E30-3F8C-45A0-A97D-32FEE21AD3FE}" type="datetime1">
              <a:rPr lang="fr-FR" smtClean="0"/>
              <a:pPr/>
              <a:t>26/09/2021</a:t>
            </a:fld>
            <a:endParaRPr lang="fr-FR"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F53E571F-D862-4C44-826E-B0273097C3EE}" type="datetime1">
              <a:rPr lang="fr-FR" smtClean="0"/>
              <a:pPr/>
              <a:t>26/09/2021</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6A5EA7CD-A54C-4044-94F4-AD92C5338D2B}" type="datetime1">
              <a:rPr lang="fr-FR" smtClean="0"/>
              <a:pPr/>
              <a:t>26/09/2021</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chor="b"/>
          <a:lstStyle>
            <a:lvl1pPr algn="l" rtl="0">
              <a:defRPr sz="3200"/>
            </a:lvl1pPr>
          </a:lstStyle>
          <a:p>
            <a:pPr rtl="0"/>
            <a:r>
              <a:rPr lang="fr-FR" noProof="0" smtClean="0"/>
              <a:t>Modifiez le style du titre</a:t>
            </a:r>
            <a:endParaRPr lang="fr-FR" noProof="0" dirty="0"/>
          </a:p>
        </p:txBody>
      </p:sp>
      <p:sp>
        <p:nvSpPr>
          <p:cNvPr id="3" name="Espace réservé du contenu 2"/>
          <p:cNvSpPr>
            <a:spLocks noGrp="1"/>
          </p:cNvSpPr>
          <p:nvPr>
            <p:ph idx="1"/>
          </p:nvPr>
        </p:nvSpPr>
        <p:spPr>
          <a:xfrm>
            <a:off x="5641848" y="1600199"/>
            <a:ext cx="5445252" cy="4572001"/>
          </a:xfrm>
        </p:spPr>
        <p:txBody>
          <a:bodyPr rtlCol="0">
            <a:normAutofit/>
          </a:bodyPr>
          <a:lstStyle>
            <a:lvl1pPr algn="l" rtl="0">
              <a:defRPr sz="2000"/>
            </a:lvl1pPr>
            <a:lvl2pPr algn="l" rtl="0">
              <a:defRPr sz="16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4" name="Espace réservé du texte 3"/>
          <p:cNvSpPr>
            <a:spLocks noGrp="1"/>
          </p:cNvSpPr>
          <p:nvPr>
            <p:ph type="body" sz="half" idx="2"/>
          </p:nvPr>
        </p:nvSpPr>
        <p:spPr>
          <a:xfrm>
            <a:off x="1104900" y="1600200"/>
            <a:ext cx="4384548" cy="4572000"/>
          </a:xfrm>
        </p:spPr>
        <p:txBody>
          <a:bodyPr rtlCol="0">
            <a:normAutofit/>
          </a:bodyPr>
          <a:lstStyle>
            <a:lvl1pPr marL="0" indent="0" algn="l" rtl="0">
              <a:spcBef>
                <a:spcPts val="1200"/>
              </a:spcBef>
              <a:buNone/>
              <a:defRPr sz="18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fr-FR" noProof="0" smtClean="0"/>
              <a:t>Modifiez les styles du texte du masque</a:t>
            </a:r>
          </a:p>
        </p:txBody>
      </p:sp>
      <p:sp>
        <p:nvSpPr>
          <p:cNvPr id="5" name="Espace réservé de la date 4"/>
          <p:cNvSpPr>
            <a:spLocks noGrp="1"/>
          </p:cNvSpPr>
          <p:nvPr>
            <p:ph type="dt" sz="half" idx="10"/>
          </p:nvPr>
        </p:nvSpPr>
        <p:spPr/>
        <p:txBody>
          <a:bodyPr rtlCol="0"/>
          <a:lstStyle>
            <a:lvl1pPr>
              <a:defRPr/>
            </a:lvl1pPr>
          </a:lstStyle>
          <a:p>
            <a:fld id="{3214D363-38EB-4EFE-A4CB-9D469BC54DCB}" type="datetime1">
              <a:rPr lang="fr-FR" smtClean="0"/>
              <a:pPr/>
              <a:t>26/09/2021</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E31375A4-56A4-47D6-9801-1991572033F7}" type="slidenum">
              <a:rPr lang="fr-FR" smtClean="0"/>
              <a:pPr/>
              <a:t>‹N°›</a:t>
            </a:fld>
            <a:endParaRPr lang="fr-F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fr-FR" noProof="0" dirty="0" smtClean="0"/>
              <a:t>Modifiez le style du titre</a:t>
            </a:r>
            <a:endParaRPr lang="fr-FR" noProof="0" dirty="0"/>
          </a:p>
        </p:txBody>
      </p:sp>
      <p:sp>
        <p:nvSpPr>
          <p:cNvPr id="3" name="Espace réservé du texte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fr-FR" noProof="0" dirty="0" smtClean="0"/>
              <a:t>Modifiez les styles du texte du masque</a:t>
            </a:r>
          </a:p>
          <a:p>
            <a:pPr lvl="1" rtl="0"/>
            <a:r>
              <a:rPr lang="fr-FR" noProof="0" dirty="0" smtClean="0"/>
              <a:t>Deuxième niveau</a:t>
            </a:r>
          </a:p>
          <a:p>
            <a:pPr lvl="2" rtl="0"/>
            <a:r>
              <a:rPr lang="fr-FR" noProof="0" dirty="0" smtClean="0"/>
              <a:t>Troisième niveau</a:t>
            </a:r>
          </a:p>
          <a:p>
            <a:pPr lvl="3" rtl="0"/>
            <a:r>
              <a:rPr lang="fr-FR" noProof="0" dirty="0" smtClean="0"/>
              <a:t>Quatrième niveau</a:t>
            </a:r>
          </a:p>
          <a:p>
            <a:pPr lvl="4" rtl="0"/>
            <a:r>
              <a:rPr lang="fr-FR" noProof="0" dirty="0" smtClean="0"/>
              <a:t>Cinquième niveau</a:t>
            </a:r>
          </a:p>
          <a:p>
            <a:pPr lvl="5" rtl="0"/>
            <a:r>
              <a:rPr lang="fr-FR" noProof="0" dirty="0" smtClean="0"/>
              <a:t>Sixième niveau</a:t>
            </a:r>
          </a:p>
          <a:p>
            <a:pPr lvl="6" rtl="0"/>
            <a:r>
              <a:rPr lang="fr-FR" noProof="0" dirty="0" smtClean="0"/>
              <a:t>Septième niveau</a:t>
            </a:r>
          </a:p>
          <a:p>
            <a:pPr lvl="7" rtl="0"/>
            <a:r>
              <a:rPr lang="fr-FR" noProof="0" dirty="0" smtClean="0"/>
              <a:t>Huitième niveau</a:t>
            </a:r>
          </a:p>
          <a:p>
            <a:pPr lvl="8" rtl="0"/>
            <a:r>
              <a:rPr lang="fr-FR" noProof="0" dirty="0" smtClean="0"/>
              <a:t>Neuvième niveau</a:t>
            </a:r>
            <a:endParaRPr lang="fr-FR" noProof="0" dirty="0"/>
          </a:p>
        </p:txBody>
      </p:sp>
      <p:sp>
        <p:nvSpPr>
          <p:cNvPr id="4" name="Espace réservé de la date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rtl="0">
              <a:defRPr sz="1200">
                <a:solidFill>
                  <a:schemeClr val="tx1">
                    <a:lumMod val="60000"/>
                    <a:lumOff val="40000"/>
                  </a:schemeClr>
                </a:solidFill>
              </a:defRPr>
            </a:lvl1pPr>
          </a:lstStyle>
          <a:p>
            <a:r>
              <a:rPr lang="fr-FR" dirty="0" smtClean="0"/>
              <a:t>​</a:t>
            </a:r>
            <a:fld id="{B4D55279-C06B-4789-90C7-CDBF3CF07A5D}" type="datetime1">
              <a:rPr lang="fr-FR" smtClean="0"/>
              <a:pPr/>
              <a:t>26/09/2021</a:t>
            </a:fld>
            <a:r>
              <a:rPr lang="fr-FR" dirty="0" smtClean="0"/>
              <a:t>​</a:t>
            </a:r>
            <a:endParaRPr lang="fr-FR" dirty="0"/>
          </a:p>
        </p:txBody>
      </p:sp>
      <p:sp>
        <p:nvSpPr>
          <p:cNvPr id="5" name="Espace réservé du pied de page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rtl="0">
              <a:defRPr sz="1200">
                <a:solidFill>
                  <a:schemeClr val="tx1">
                    <a:lumMod val="60000"/>
                    <a:lumOff val="40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rtl="0">
              <a:defRPr sz="1200">
                <a:solidFill>
                  <a:schemeClr val="tx1">
                    <a:lumMod val="60000"/>
                    <a:lumOff val="40000"/>
                  </a:schemeClr>
                </a:solidFill>
              </a:defRPr>
            </a:lvl1pPr>
          </a:lstStyle>
          <a:p>
            <a:fld id="{E31375A4-56A4-47D6-9801-1991572033F7}" type="slidenum">
              <a:rPr lang="fr-FR" smtClean="0"/>
              <a:pPr/>
              <a:t>‹N°›</a:t>
            </a:fld>
            <a:endParaRPr lang="fr-FR" dirty="0"/>
          </a:p>
        </p:txBody>
      </p:sp>
      <p:grpSp>
        <p:nvGrpSpPr>
          <p:cNvPr id="15" name="Groupe 14"/>
          <p:cNvGrpSpPr/>
          <p:nvPr/>
        </p:nvGrpSpPr>
        <p:grpSpPr>
          <a:xfrm>
            <a:off x="1103376" y="1219201"/>
            <a:ext cx="9985248" cy="84403"/>
            <a:chOff x="1073150" y="1219201"/>
            <a:chExt cx="10058400" cy="63125"/>
          </a:xfrm>
        </p:grpSpPr>
        <p:cxnSp>
          <p:nvCxnSpPr>
            <p:cNvPr id="13" name="Connecteur droit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a:xfrm>
            <a:off x="1104900" y="2292094"/>
            <a:ext cx="5734050" cy="2219691"/>
          </a:xfrm>
        </p:spPr>
        <p:txBody>
          <a:bodyPr rtlCol="0" anchor="ctr">
            <a:normAutofit/>
          </a:bodyPr>
          <a:lstStyle/>
          <a:p>
            <a:pPr rtl="0"/>
            <a:r>
              <a:rPr lang="fr-FR" sz="3200" dirty="0" smtClean="0"/>
              <a:t>Guide de PARAMETRAGE COMPTABLE DES SALAIRES</a:t>
            </a:r>
            <a:endParaRPr lang="fr-FR" sz="3200" dirty="0"/>
          </a:p>
        </p:txBody>
      </p:sp>
      <p:sp>
        <p:nvSpPr>
          <p:cNvPr id="7" name="Sous-titre 6"/>
          <p:cNvSpPr>
            <a:spLocks noGrp="1"/>
          </p:cNvSpPr>
          <p:nvPr>
            <p:ph type="subTitle" idx="1"/>
          </p:nvPr>
        </p:nvSpPr>
        <p:spPr/>
        <p:txBody>
          <a:bodyPr rtlCol="0"/>
          <a:lstStyle/>
          <a:p>
            <a:pPr rtl="0"/>
            <a:r>
              <a:rPr lang="fr-FR" dirty="0" smtClean="0"/>
              <a:t>Comptabilité</a:t>
            </a:r>
            <a:endParaRPr lang="fr-FR" dirty="0"/>
          </a:p>
        </p:txBody>
      </p:sp>
      <p:pic>
        <p:nvPicPr>
          <p:cNvPr id="4" name="Espace réservé d’image 3" descr="Livre ouvert sur une table, rayonnages flous à l’arrière-plan" title="Exemple d’image"/>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smtClean="0"/>
              <a:t>Introduction</a:t>
            </a:r>
            <a:endParaRPr lang="fr-FR" dirty="0"/>
          </a:p>
        </p:txBody>
      </p:sp>
      <p:sp>
        <p:nvSpPr>
          <p:cNvPr id="14" name="Espace réservé du contenu 13"/>
          <p:cNvSpPr>
            <a:spLocks noGrp="1"/>
          </p:cNvSpPr>
          <p:nvPr>
            <p:ph idx="1"/>
          </p:nvPr>
        </p:nvSpPr>
        <p:spPr>
          <a:xfrm>
            <a:off x="1104900" y="2137229"/>
            <a:ext cx="9954986" cy="4611914"/>
          </a:xfrm>
        </p:spPr>
        <p:txBody>
          <a:bodyPr rtlCol="0"/>
          <a:lstStyle/>
          <a:p>
            <a:pPr marL="0" indent="0" rtl="0">
              <a:buNone/>
            </a:pPr>
            <a:r>
              <a:rPr lang="fr-FR" dirty="0" smtClean="0"/>
              <a:t>Vous avez configuré vos règles de salaires et tout fonctionne bien, vous pouvez désormais éditer vos bulletin de paie avec aisance.  Mais ce n’est pas tout, vous souhaitez passer au niveau suivant: </a:t>
            </a:r>
          </a:p>
          <a:p>
            <a:pPr marL="0" indent="0" rtl="0">
              <a:buNone/>
            </a:pPr>
            <a:r>
              <a:rPr lang="fr-FR" dirty="0" smtClean="0"/>
              <a:t>	</a:t>
            </a:r>
            <a:r>
              <a:rPr lang="fr-FR" b="1" dirty="0" smtClean="0"/>
              <a:t>Paramétrer votre solution pour comptabiliser automatiquement les salaire</a:t>
            </a:r>
          </a:p>
          <a:p>
            <a:pPr marL="0" indent="0" rtl="0">
              <a:buNone/>
            </a:pPr>
            <a:r>
              <a:rPr lang="fr-FR" dirty="0" smtClean="0"/>
              <a:t>C’est simple et c’est détaillé dans la suite.</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smtClean="0"/>
              <a:t>Rappel sur les règles de salaires</a:t>
            </a:r>
            <a:endParaRPr lang="fr-FR" dirty="0"/>
          </a:p>
        </p:txBody>
      </p:sp>
      <p:sp>
        <p:nvSpPr>
          <p:cNvPr id="3" name="Espace réservé du contenu 2"/>
          <p:cNvSpPr>
            <a:spLocks noGrp="1"/>
          </p:cNvSpPr>
          <p:nvPr>
            <p:ph idx="1"/>
          </p:nvPr>
        </p:nvSpPr>
        <p:spPr>
          <a:xfrm>
            <a:off x="1104900" y="1600200"/>
            <a:ext cx="9982200" cy="678543"/>
          </a:xfrm>
        </p:spPr>
        <p:txBody>
          <a:bodyPr/>
          <a:lstStyle/>
          <a:p>
            <a:pPr marL="0" indent="0">
              <a:buNone/>
            </a:pPr>
            <a:r>
              <a:rPr lang="fr-FR" dirty="0" smtClean="0"/>
              <a:t>Les règles de salaire sont les éléments constitutif du bulletin de paie d’un employé. Ont les regroupe généralement en trois grands groupe :</a:t>
            </a:r>
            <a:endParaRPr lang="fr-FR" dirty="0"/>
          </a:p>
        </p:txBody>
      </p:sp>
      <p:graphicFrame>
        <p:nvGraphicFramePr>
          <p:cNvPr id="7" name="Espace réservé du contenu 3" descr="Liste empilée" title="SmartArt"/>
          <p:cNvGraphicFramePr>
            <a:graphicFrameLocks/>
          </p:cNvGraphicFramePr>
          <p:nvPr>
            <p:extLst>
              <p:ext uri="{D42A27DB-BD31-4B8C-83A1-F6EECF244321}">
                <p14:modId xmlns:p14="http://schemas.microsoft.com/office/powerpoint/2010/main" val="1423472992"/>
              </p:ext>
            </p:extLst>
          </p:nvPr>
        </p:nvGraphicFramePr>
        <p:xfrm>
          <a:off x="858157" y="2485571"/>
          <a:ext cx="99822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0" y="0"/>
            <a:ext cx="12192000" cy="5337347"/>
          </a:xfrm>
          <a:prstGeom prst="rect">
            <a:avLst/>
          </a:prstGeom>
        </p:spPr>
      </p:pic>
      <p:sp>
        <p:nvSpPr>
          <p:cNvPr id="5" name="ZoneTexte 4"/>
          <p:cNvSpPr txBox="1"/>
          <p:nvPr/>
        </p:nvSpPr>
        <p:spPr>
          <a:xfrm>
            <a:off x="0" y="5428343"/>
            <a:ext cx="12192000" cy="1200329"/>
          </a:xfrm>
          <a:prstGeom prst="rect">
            <a:avLst/>
          </a:prstGeom>
          <a:noFill/>
        </p:spPr>
        <p:txBody>
          <a:bodyPr wrap="square" rtlCol="0">
            <a:spAutoFit/>
          </a:bodyPr>
          <a:lstStyle/>
          <a:p>
            <a:endParaRPr lang="fr-FR" dirty="0" smtClean="0"/>
          </a:p>
          <a:p>
            <a:r>
              <a:rPr lang="fr-FR" dirty="0" smtClean="0"/>
              <a:t>Le paramétrage se fait sur L’interface des Règles de salaires, l’onglet </a:t>
            </a:r>
            <a:r>
              <a:rPr lang="fr-FR" b="1" dirty="0" smtClean="0"/>
              <a:t>Comptabilité.</a:t>
            </a:r>
          </a:p>
          <a:p>
            <a:r>
              <a:rPr lang="fr-FR" dirty="0" smtClean="0"/>
              <a:t>Pour chaque règle de salaire, on doit déterminer </a:t>
            </a:r>
            <a:r>
              <a:rPr lang="fr-FR" b="1" dirty="0" smtClean="0"/>
              <a:t>son compte générale de charge, ou son compte de cotisation ou les deux; éventuellement, on précisera si cette dernière requière une saisie tiers</a:t>
            </a:r>
            <a:endParaRPr lang="fr-FR" dirty="0" smtClean="0"/>
          </a:p>
        </p:txBody>
      </p:sp>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Paramétrer les comptes des éléments de gains</a:t>
            </a:r>
            <a:endParaRPr lang="fr-FR" b="1" dirty="0"/>
          </a:p>
        </p:txBody>
      </p:sp>
      <p:sp>
        <p:nvSpPr>
          <p:cNvPr id="4" name="Espace réservé du contenu 3"/>
          <p:cNvSpPr>
            <a:spLocks noGrp="1"/>
          </p:cNvSpPr>
          <p:nvPr>
            <p:ph sz="half" idx="2"/>
          </p:nvPr>
        </p:nvSpPr>
        <p:spPr>
          <a:xfrm>
            <a:off x="1104900" y="1553029"/>
            <a:ext cx="9980682" cy="4619171"/>
          </a:xfrm>
        </p:spPr>
        <p:txBody>
          <a:bodyPr rtlCol="0"/>
          <a:lstStyle/>
          <a:p>
            <a:pPr marL="0" indent="0" rtl="0">
              <a:buNone/>
            </a:pPr>
            <a:r>
              <a:rPr lang="fr-FR" dirty="0" smtClean="0"/>
              <a:t>Les éléments de gains apparaissent généralement dans la première rubrique du bulletin de paie et constituent souvent le salaire brut. Il s’agit entre autres: </a:t>
            </a:r>
            <a:r>
              <a:rPr lang="fr-FR" b="1" i="1" dirty="0" smtClean="0"/>
              <a:t>du salaire de base, indemnité de chômage technique, prime d’ancienneté, indemnité de logement, etc.</a:t>
            </a:r>
          </a:p>
          <a:p>
            <a:pPr marL="0" indent="0" rtl="0">
              <a:buNone/>
            </a:pPr>
            <a:r>
              <a:rPr lang="fr-FR" dirty="0" smtClean="0"/>
              <a:t>Ces éléments sont pour la plus part des charges pour l’Entreprise on indiquera alors pour chacun d’eux le compte de charge approprié, comme sur la capture suivante</a:t>
            </a:r>
          </a:p>
          <a:p>
            <a:pPr marL="0" indent="0" rtl="0">
              <a:buNone/>
            </a:pPr>
            <a:endParaRPr lang="fr-FR" dirty="0" smtClean="0"/>
          </a:p>
        </p:txBody>
      </p:sp>
      <p:pic>
        <p:nvPicPr>
          <p:cNvPr id="7" name="Image 6"/>
          <p:cNvPicPr>
            <a:picLocks noChangeAspect="1"/>
          </p:cNvPicPr>
          <p:nvPr/>
        </p:nvPicPr>
        <p:blipFill>
          <a:blip r:embed="rId2"/>
          <a:stretch>
            <a:fillRect/>
          </a:stretch>
        </p:blipFill>
        <p:spPr>
          <a:xfrm>
            <a:off x="29028" y="3589144"/>
            <a:ext cx="12192000" cy="21761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244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Paramétrer les retenues (Retenues Patronales)</a:t>
            </a:r>
            <a:endParaRPr lang="fr-FR" b="1" dirty="0"/>
          </a:p>
        </p:txBody>
      </p:sp>
      <p:sp>
        <p:nvSpPr>
          <p:cNvPr id="4" name="Espace réservé du contenu 3"/>
          <p:cNvSpPr>
            <a:spLocks noGrp="1"/>
          </p:cNvSpPr>
          <p:nvPr>
            <p:ph sz="half" idx="2"/>
          </p:nvPr>
        </p:nvSpPr>
        <p:spPr>
          <a:xfrm>
            <a:off x="1104900" y="1553029"/>
            <a:ext cx="9980682" cy="4619171"/>
          </a:xfrm>
        </p:spPr>
        <p:txBody>
          <a:bodyPr rtlCol="0"/>
          <a:lstStyle/>
          <a:p>
            <a:pPr marL="0" indent="0" rtl="0">
              <a:buNone/>
            </a:pPr>
            <a:r>
              <a:rPr lang="fr-FR" dirty="0" smtClean="0"/>
              <a:t>Il s’agit ici de retenues à la charge de l’Entreprise; celle qui sont reversé aux organismes sociaux et fiscaux on y voit le plus souvent </a:t>
            </a:r>
            <a:r>
              <a:rPr lang="fr-FR" b="1" i="1" dirty="0" smtClean="0"/>
              <a:t> pension vieillesse, accident de travail, fond national de l’emploie, allocation familiale, etc.</a:t>
            </a:r>
          </a:p>
          <a:p>
            <a:pPr marL="0" indent="0" rtl="0">
              <a:buNone/>
            </a:pPr>
            <a:r>
              <a:rPr lang="fr-FR" dirty="0" smtClean="0"/>
              <a:t>Ces éléments sont des charges pour l’Entreprise et sont reversés aux fisc ou aux entités sociales, on paramètre donc pour ces dernier le compte de charge qui convient et le compte de cotisation comme sur la capture suivante</a:t>
            </a:r>
          </a:p>
          <a:p>
            <a:pPr marL="0" indent="0" rtl="0">
              <a:buNone/>
            </a:pPr>
            <a:endParaRPr lang="fr-FR" dirty="0" smtClean="0"/>
          </a:p>
        </p:txBody>
      </p:sp>
      <p:pic>
        <p:nvPicPr>
          <p:cNvPr id="3" name="Image 2"/>
          <p:cNvPicPr>
            <a:picLocks noChangeAspect="1"/>
          </p:cNvPicPr>
          <p:nvPr/>
        </p:nvPicPr>
        <p:blipFill>
          <a:blip r:embed="rId2"/>
          <a:stretch>
            <a:fillRect/>
          </a:stretch>
        </p:blipFill>
        <p:spPr>
          <a:xfrm>
            <a:off x="0" y="3630405"/>
            <a:ext cx="12192000" cy="2703245"/>
          </a:xfrm>
          <a:prstGeom prst="rect">
            <a:avLst/>
          </a:prstGeom>
        </p:spPr>
      </p:pic>
    </p:spTree>
    <p:extLst>
      <p:ext uri="{BB962C8B-B14F-4D97-AF65-F5344CB8AC3E}">
        <p14:creationId xmlns:p14="http://schemas.microsoft.com/office/powerpoint/2010/main" val="97822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Paramétrer les retenues (</a:t>
            </a:r>
            <a:r>
              <a:rPr lang="fr-FR" sz="2000" b="1" dirty="0" smtClean="0"/>
              <a:t>Retenues Salariales sans compte tiers requis</a:t>
            </a:r>
            <a:r>
              <a:rPr lang="fr-FR" b="1" dirty="0" smtClean="0"/>
              <a:t>)</a:t>
            </a:r>
            <a:endParaRPr lang="fr-FR" b="1" dirty="0"/>
          </a:p>
        </p:txBody>
      </p:sp>
      <p:sp>
        <p:nvSpPr>
          <p:cNvPr id="4" name="Espace réservé du contenu 3"/>
          <p:cNvSpPr>
            <a:spLocks noGrp="1"/>
          </p:cNvSpPr>
          <p:nvPr>
            <p:ph sz="half" idx="2"/>
          </p:nvPr>
        </p:nvSpPr>
        <p:spPr>
          <a:xfrm>
            <a:off x="1104900" y="1553029"/>
            <a:ext cx="9980682" cy="4619171"/>
          </a:xfrm>
        </p:spPr>
        <p:txBody>
          <a:bodyPr rtlCol="0"/>
          <a:lstStyle/>
          <a:p>
            <a:pPr marL="0" indent="0" rtl="0">
              <a:buNone/>
            </a:pPr>
            <a:r>
              <a:rPr lang="fr-FR" dirty="0" smtClean="0"/>
              <a:t>Il s’agit ici de retenues à la charge de l’employé. Retenues qui sont d’ordinaire reversé par l’Entreprise au fisc ou au organismes sociaux, entre autres </a:t>
            </a:r>
            <a:r>
              <a:rPr lang="fr-FR" b="1" i="1" dirty="0" smtClean="0"/>
              <a:t>la pension vieillesse, l’IRPP, redevance audio-visuelle, etc.</a:t>
            </a:r>
          </a:p>
          <a:p>
            <a:pPr marL="0" indent="0" rtl="0">
              <a:buNone/>
            </a:pPr>
            <a:r>
              <a:rPr lang="fr-FR" i="1" dirty="0" smtClean="0"/>
              <a:t> </a:t>
            </a:r>
            <a:r>
              <a:rPr lang="fr-FR" dirty="0" smtClean="0"/>
              <a:t>Ces éléments sont paramétrés dans le compte cotisation comme l’indique les captures suivantes</a:t>
            </a:r>
          </a:p>
          <a:p>
            <a:pPr marL="0" indent="0" rtl="0">
              <a:buNone/>
            </a:pPr>
            <a:endParaRPr lang="fr-FR" dirty="0" smtClean="0"/>
          </a:p>
        </p:txBody>
      </p:sp>
      <p:pic>
        <p:nvPicPr>
          <p:cNvPr id="5" name="Image 4"/>
          <p:cNvPicPr>
            <a:picLocks noChangeAspect="1"/>
          </p:cNvPicPr>
          <p:nvPr/>
        </p:nvPicPr>
        <p:blipFill>
          <a:blip r:embed="rId2"/>
          <a:stretch>
            <a:fillRect/>
          </a:stretch>
        </p:blipFill>
        <p:spPr>
          <a:xfrm>
            <a:off x="0" y="3430485"/>
            <a:ext cx="12192000" cy="1303315"/>
          </a:xfrm>
          <a:prstGeom prst="rect">
            <a:avLst/>
          </a:prstGeom>
        </p:spPr>
      </p:pic>
      <p:pic>
        <p:nvPicPr>
          <p:cNvPr id="6" name="Image 5"/>
          <p:cNvPicPr>
            <a:picLocks noChangeAspect="1"/>
          </p:cNvPicPr>
          <p:nvPr/>
        </p:nvPicPr>
        <p:blipFill>
          <a:blip r:embed="rId3"/>
          <a:stretch>
            <a:fillRect/>
          </a:stretch>
        </p:blipFill>
        <p:spPr>
          <a:xfrm>
            <a:off x="0" y="5299965"/>
            <a:ext cx="12192000" cy="1252102"/>
          </a:xfrm>
          <a:prstGeom prst="rect">
            <a:avLst/>
          </a:prstGeom>
        </p:spPr>
      </p:pic>
      <p:sp>
        <p:nvSpPr>
          <p:cNvPr id="7" name="ZoneTexte 6"/>
          <p:cNvSpPr txBox="1"/>
          <p:nvPr/>
        </p:nvSpPr>
        <p:spPr>
          <a:xfrm>
            <a:off x="0" y="4733800"/>
            <a:ext cx="6807200" cy="276999"/>
          </a:xfrm>
          <a:prstGeom prst="rect">
            <a:avLst/>
          </a:prstGeom>
          <a:noFill/>
        </p:spPr>
        <p:txBody>
          <a:bodyPr wrap="square" rtlCol="0">
            <a:spAutoFit/>
          </a:bodyPr>
          <a:lstStyle/>
          <a:p>
            <a:r>
              <a:rPr lang="fr-FR" sz="1200" dirty="0" smtClean="0"/>
              <a:t>Exemple d’une retenue à la fois patronale et salariale</a:t>
            </a:r>
            <a:endParaRPr lang="fr-FR" sz="1200" dirty="0"/>
          </a:p>
        </p:txBody>
      </p:sp>
      <p:sp>
        <p:nvSpPr>
          <p:cNvPr id="8" name="ZoneTexte 7"/>
          <p:cNvSpPr txBox="1"/>
          <p:nvPr/>
        </p:nvSpPr>
        <p:spPr>
          <a:xfrm>
            <a:off x="0" y="6472756"/>
            <a:ext cx="6807200" cy="276999"/>
          </a:xfrm>
          <a:prstGeom prst="rect">
            <a:avLst/>
          </a:prstGeom>
          <a:noFill/>
        </p:spPr>
        <p:txBody>
          <a:bodyPr wrap="square" rtlCol="0">
            <a:spAutoFit/>
          </a:bodyPr>
          <a:lstStyle/>
          <a:p>
            <a:r>
              <a:rPr lang="fr-FR" sz="1200" dirty="0" smtClean="0"/>
              <a:t>Exemple d’une retenue strictement salariale</a:t>
            </a:r>
            <a:endParaRPr lang="fr-FR" sz="1200" dirty="0"/>
          </a:p>
        </p:txBody>
      </p:sp>
    </p:spTree>
    <p:extLst>
      <p:ext uri="{BB962C8B-B14F-4D97-AF65-F5344CB8AC3E}">
        <p14:creationId xmlns:p14="http://schemas.microsoft.com/office/powerpoint/2010/main" val="250777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Paramétrer les retenues (</a:t>
            </a:r>
            <a:r>
              <a:rPr lang="fr-FR" sz="2000" b="1" dirty="0" smtClean="0"/>
              <a:t>Retenues </a:t>
            </a:r>
            <a:r>
              <a:rPr lang="fr-FR" sz="2000" b="1" smtClean="0"/>
              <a:t>Salariales </a:t>
            </a:r>
            <a:r>
              <a:rPr lang="fr-FR" sz="2000" b="1" smtClean="0"/>
              <a:t>avec compte </a:t>
            </a:r>
            <a:r>
              <a:rPr lang="fr-FR" sz="2000" b="1" dirty="0" smtClean="0"/>
              <a:t>tiers requis</a:t>
            </a:r>
            <a:r>
              <a:rPr lang="fr-FR" b="1" dirty="0" smtClean="0"/>
              <a:t>)</a:t>
            </a:r>
            <a:endParaRPr lang="fr-FR" b="1" dirty="0"/>
          </a:p>
        </p:txBody>
      </p:sp>
      <p:sp>
        <p:nvSpPr>
          <p:cNvPr id="4" name="Espace réservé du contenu 3"/>
          <p:cNvSpPr>
            <a:spLocks noGrp="1"/>
          </p:cNvSpPr>
          <p:nvPr>
            <p:ph sz="half" idx="2"/>
          </p:nvPr>
        </p:nvSpPr>
        <p:spPr>
          <a:xfrm>
            <a:off x="1104900" y="1553029"/>
            <a:ext cx="9980682" cy="4619171"/>
          </a:xfrm>
        </p:spPr>
        <p:txBody>
          <a:bodyPr rtlCol="0"/>
          <a:lstStyle/>
          <a:p>
            <a:pPr marL="0" indent="0" rtl="0">
              <a:buNone/>
            </a:pPr>
            <a:r>
              <a:rPr lang="fr-FR" dirty="0" smtClean="0"/>
              <a:t>Il s’agit ici et de manière générale de retenue à la source comme </a:t>
            </a:r>
            <a:r>
              <a:rPr lang="fr-FR" b="1" i="1" dirty="0" smtClean="0"/>
              <a:t>une avance sur salaire, la retenue pour un manquant etc.</a:t>
            </a:r>
          </a:p>
          <a:p>
            <a:pPr marL="0" indent="0" rtl="0">
              <a:buNone/>
            </a:pPr>
            <a:r>
              <a:rPr lang="fr-FR" i="1" dirty="0" smtClean="0"/>
              <a:t> </a:t>
            </a:r>
            <a:r>
              <a:rPr lang="fr-FR" dirty="0" smtClean="0"/>
              <a:t>Ces éléments sont paramétrés dans le compte générale de charge comme l’indique la capture suivante; et on coche l’option </a:t>
            </a:r>
            <a:r>
              <a:rPr lang="fr-FR" b="1" dirty="0" smtClean="0"/>
              <a:t>compte tiers requis</a:t>
            </a:r>
            <a:endParaRPr lang="fr-FR" dirty="0" smtClean="0"/>
          </a:p>
          <a:p>
            <a:pPr marL="0" indent="0" rtl="0">
              <a:buNone/>
            </a:pPr>
            <a:endParaRPr lang="fr-FR" dirty="0" smtClean="0"/>
          </a:p>
        </p:txBody>
      </p:sp>
      <p:pic>
        <p:nvPicPr>
          <p:cNvPr id="3" name="Image 2"/>
          <p:cNvPicPr>
            <a:picLocks noChangeAspect="1"/>
          </p:cNvPicPr>
          <p:nvPr/>
        </p:nvPicPr>
        <p:blipFill>
          <a:blip r:embed="rId2"/>
          <a:stretch>
            <a:fillRect/>
          </a:stretch>
        </p:blipFill>
        <p:spPr>
          <a:xfrm>
            <a:off x="0" y="3498041"/>
            <a:ext cx="12192000" cy="1400432"/>
          </a:xfrm>
          <a:prstGeom prst="rect">
            <a:avLst/>
          </a:prstGeom>
        </p:spPr>
      </p:pic>
    </p:spTree>
    <p:extLst>
      <p:ext uri="{BB962C8B-B14F-4D97-AF65-F5344CB8AC3E}">
        <p14:creationId xmlns:p14="http://schemas.microsoft.com/office/powerpoint/2010/main" val="53380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smtClean="0"/>
              <a:t>Paramétrer les comptes pour le Net à payer</a:t>
            </a:r>
            <a:endParaRPr lang="fr-FR" b="1" dirty="0"/>
          </a:p>
        </p:txBody>
      </p:sp>
      <p:sp>
        <p:nvSpPr>
          <p:cNvPr id="4" name="Espace réservé du contenu 3"/>
          <p:cNvSpPr>
            <a:spLocks noGrp="1"/>
          </p:cNvSpPr>
          <p:nvPr>
            <p:ph sz="half" idx="2"/>
          </p:nvPr>
        </p:nvSpPr>
        <p:spPr>
          <a:xfrm>
            <a:off x="1104900" y="1553029"/>
            <a:ext cx="9980682" cy="4619171"/>
          </a:xfrm>
        </p:spPr>
        <p:txBody>
          <a:bodyPr rtlCol="0"/>
          <a:lstStyle/>
          <a:p>
            <a:pPr marL="0" indent="0" rtl="0">
              <a:buNone/>
            </a:pPr>
            <a:r>
              <a:rPr lang="fr-FR" dirty="0" smtClean="0"/>
              <a:t>Le net à payer est le montant définitif que l’employé perçoit comme salaire. On paramètre son compte plutôt sur la fiche employé. Comme le montre la capture suivante  </a:t>
            </a:r>
          </a:p>
          <a:p>
            <a:pPr marL="0" indent="0" rtl="0">
              <a:buNone/>
            </a:pPr>
            <a:endParaRPr lang="fr-FR" dirty="0" smtClean="0"/>
          </a:p>
        </p:txBody>
      </p:sp>
      <p:pic>
        <p:nvPicPr>
          <p:cNvPr id="5" name="Image 4"/>
          <p:cNvPicPr>
            <a:picLocks noChangeAspect="1"/>
          </p:cNvPicPr>
          <p:nvPr/>
        </p:nvPicPr>
        <p:blipFill>
          <a:blip r:embed="rId2"/>
          <a:stretch>
            <a:fillRect/>
          </a:stretch>
        </p:blipFill>
        <p:spPr>
          <a:xfrm>
            <a:off x="0" y="2327491"/>
            <a:ext cx="12192000" cy="3451246"/>
          </a:xfrm>
          <a:prstGeom prst="rect">
            <a:avLst/>
          </a:prstGeom>
        </p:spPr>
      </p:pic>
    </p:spTree>
    <p:extLst>
      <p:ext uri="{BB962C8B-B14F-4D97-AF65-F5344CB8AC3E}">
        <p14:creationId xmlns:p14="http://schemas.microsoft.com/office/powerpoint/2010/main" val="180188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Littérature académique 16: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9411671_TF03431380_TF03431380.potx" id="{3EB80C2F-3DBD-42BA-8FFE-45D13301C271}" vid="{18AA12EE-0616-4C76-8CBB-BEAD487DA71A}"/>
    </a:ext>
  </a:extLst>
</a:theme>
</file>

<file path=ppt/theme/theme2.xml><?xml version="1.0" encoding="utf-8"?>
<a:theme xmlns:a="http://schemas.openxmlformats.org/drawingml/2006/main" name="Thèm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Présentation académique avec rayures et ruban (grand écran)</Template>
  <TotalTime>0</TotalTime>
  <Words>519</Words>
  <Application>Microsoft Office PowerPoint</Application>
  <PresentationFormat>Grand écran</PresentationFormat>
  <Paragraphs>45</Paragraphs>
  <Slides>9</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Euphemia</vt:lpstr>
      <vt:lpstr>Plantagenet Cherokee</vt:lpstr>
      <vt:lpstr>Wingdings</vt:lpstr>
      <vt:lpstr>Littérature académique 16:9</vt:lpstr>
      <vt:lpstr>Guide de PARAMETRAGE COMPTABLE DES SALAIRES</vt:lpstr>
      <vt:lpstr>Introduction</vt:lpstr>
      <vt:lpstr>Rappel sur les règles de salaires</vt:lpstr>
      <vt:lpstr>Présentation PowerPoint</vt:lpstr>
      <vt:lpstr>Paramétrer les comptes des éléments de gains</vt:lpstr>
      <vt:lpstr>Paramétrer les retenues (Retenues Patronales)</vt:lpstr>
      <vt:lpstr>Paramétrer les retenues (Retenues Salariales sans compte tiers requis)</vt:lpstr>
      <vt:lpstr>Paramétrer les retenues (Retenues Salariales avec compte tiers requis)</vt:lpstr>
      <vt:lpstr>Paramétrer les comptes pour le Net à payer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2020-10-27T05:39:27Z</dcterms:created>
  <dcterms:modified xsi:type="dcterms:W3CDTF">2021-09-26T13:29:11Z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