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5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05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23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8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6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6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9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246"/>
            <a:ext cx="7772400" cy="2281084"/>
          </a:xfrm>
        </p:spPr>
        <p:txBody>
          <a:bodyPr/>
          <a:lstStyle/>
          <a:p>
            <a:r>
              <a:rPr lang="en-IN" dirty="0"/>
              <a:t>AI Study</a:t>
            </a:r>
            <a:r>
              <a:rPr dirty="0"/>
              <a:t>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232" y="3864076"/>
            <a:ext cx="7533968" cy="1774723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Enhancing Study Efficiency with AI &amp; Face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A tool to optimize study sessions using AI-generated study plans and real-time face detection.</a:t>
            </a:r>
          </a:p>
          <a:p>
            <a:r>
              <a:rPr dirty="0">
                <a:solidFill>
                  <a:schemeClr val="tx1"/>
                </a:solidFill>
              </a:rPr>
              <a:t>• Helps maintain focus, optimize study time, and improve retention.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AI-generated study plans based on user input.</a:t>
            </a:r>
          </a:p>
          <a:p>
            <a:r>
              <a:rPr dirty="0">
                <a:solidFill>
                  <a:schemeClr val="tx1"/>
                </a:solidFill>
              </a:rPr>
              <a:t>• Real-time face detection to monitor engagement.</a:t>
            </a:r>
          </a:p>
          <a:p>
            <a:r>
              <a:rPr dirty="0">
                <a:solidFill>
                  <a:schemeClr val="tx1"/>
                </a:solidFill>
              </a:rPr>
              <a:t>• Task management system with prioritization.</a:t>
            </a:r>
          </a:p>
          <a:p>
            <a:r>
              <a:rPr dirty="0">
                <a:solidFill>
                  <a:schemeClr val="tx1"/>
                </a:solidFill>
              </a:rPr>
              <a:t>• Automated session summaries and progress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Study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Suggests task orders for better retention.</a:t>
            </a:r>
          </a:p>
          <a:p>
            <a:r>
              <a:rPr dirty="0">
                <a:solidFill>
                  <a:schemeClr val="tx1"/>
                </a:solidFill>
              </a:rPr>
              <a:t>• Recommends breaks and techniques like Pomodoro.</a:t>
            </a:r>
          </a:p>
          <a:p>
            <a:r>
              <a:rPr dirty="0">
                <a:solidFill>
                  <a:schemeClr val="tx1"/>
                </a:solidFill>
              </a:rPr>
              <a:t>• Adjusts study plans based on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Face Detection for Focus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Uses </a:t>
            </a:r>
            <a:r>
              <a:rPr dirty="0" err="1">
                <a:solidFill>
                  <a:schemeClr val="tx1"/>
                </a:solidFill>
              </a:rPr>
              <a:t>MediaPipe</a:t>
            </a:r>
            <a:r>
              <a:rPr dirty="0">
                <a:solidFill>
                  <a:schemeClr val="tx1"/>
                </a:solidFill>
              </a:rPr>
              <a:t> Face Detection API.</a:t>
            </a:r>
          </a:p>
          <a:p>
            <a:r>
              <a:rPr dirty="0">
                <a:solidFill>
                  <a:schemeClr val="tx1"/>
                </a:solidFill>
              </a:rPr>
              <a:t>• Pauses timer when user is absent.</a:t>
            </a:r>
          </a:p>
          <a:p>
            <a:r>
              <a:rPr dirty="0">
                <a:solidFill>
                  <a:schemeClr val="tx1"/>
                </a:solidFill>
              </a:rPr>
              <a:t>• Resumes when user returns.</a:t>
            </a:r>
          </a:p>
          <a:p>
            <a:r>
              <a:rPr dirty="0">
                <a:solidFill>
                  <a:schemeClr val="tx1"/>
                </a:solidFill>
              </a:rPr>
              <a:t>• Visual status feedback on engagement.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Study Session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1. Add Study Tasks &amp; Set Goals</a:t>
            </a:r>
          </a:p>
          <a:p>
            <a:r>
              <a:rPr dirty="0">
                <a:solidFill>
                  <a:schemeClr val="tx1"/>
                </a:solidFill>
              </a:rPr>
              <a:t>2. Generate AI-Powered Plan</a:t>
            </a:r>
          </a:p>
          <a:p>
            <a:r>
              <a:rPr dirty="0">
                <a:solidFill>
                  <a:schemeClr val="tx1"/>
                </a:solidFill>
              </a:rPr>
              <a:t>3. Start Session with Timer &amp; Face Detection</a:t>
            </a:r>
          </a:p>
          <a:p>
            <a:r>
              <a:rPr dirty="0">
                <a:solidFill>
                  <a:schemeClr val="tx1"/>
                </a:solidFill>
              </a:rPr>
              <a:t>4. Track Focus &amp; Adjust Accordingly</a:t>
            </a:r>
          </a:p>
          <a:p>
            <a:r>
              <a:rPr dirty="0">
                <a:solidFill>
                  <a:schemeClr val="tx1"/>
                </a:solidFill>
              </a:rPr>
              <a:t>5. Complete Session &amp; View Summary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Improves Study Efficiency by keeping users on track.</a:t>
            </a:r>
          </a:p>
          <a:p>
            <a:r>
              <a:rPr dirty="0">
                <a:solidFill>
                  <a:schemeClr val="tx1"/>
                </a:solidFill>
              </a:rPr>
              <a:t>• Reduces Distractions through automatic pausing.</a:t>
            </a:r>
          </a:p>
          <a:p>
            <a:r>
              <a:rPr dirty="0">
                <a:solidFill>
                  <a:schemeClr val="tx1"/>
                </a:solidFill>
              </a:rPr>
              <a:t>• Encourages Consistency with AI-generated study strategies.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Future Enhancements:</a:t>
            </a:r>
          </a:p>
          <a:p>
            <a:r>
              <a:rPr dirty="0">
                <a:solidFill>
                  <a:schemeClr val="tx1"/>
                </a:solidFill>
              </a:rPr>
              <a:t>  - More AI-based insights.</a:t>
            </a:r>
          </a:p>
          <a:p>
            <a:r>
              <a:rPr dirty="0">
                <a:solidFill>
                  <a:schemeClr val="tx1"/>
                </a:solidFill>
              </a:rPr>
              <a:t>  - Mobile app integration.</a:t>
            </a:r>
          </a:p>
          <a:p>
            <a:r>
              <a:rPr dirty="0">
                <a:solidFill>
                  <a:schemeClr val="tx1"/>
                </a:solidFill>
              </a:rPr>
              <a:t>  - Gamification for motivation.</a:t>
            </a:r>
          </a:p>
          <a:p>
            <a:r>
              <a:rPr dirty="0">
                <a:solidFill>
                  <a:schemeClr val="tx1"/>
                </a:solidFill>
              </a:rPr>
              <a:t>• Call to Action: Try it out and optimize your study habits!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242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AI Study Planner</vt:lpstr>
      <vt:lpstr>Introduction</vt:lpstr>
      <vt:lpstr>Features Overview</vt:lpstr>
      <vt:lpstr>AI-Powered Study Suggestions</vt:lpstr>
      <vt:lpstr>Face Detection for Focus Tracking</vt:lpstr>
      <vt:lpstr>Study Session Workflow</vt:lpstr>
      <vt:lpstr>Benefits &amp; Impact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Ravi Varma Veerlapati</cp:lastModifiedBy>
  <cp:revision>2</cp:revision>
  <dcterms:created xsi:type="dcterms:W3CDTF">2013-01-27T09:14:16Z</dcterms:created>
  <dcterms:modified xsi:type="dcterms:W3CDTF">2025-03-10T07:00:48Z</dcterms:modified>
  <cp:category/>
</cp:coreProperties>
</file>