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92" r:id="rId3"/>
    <p:sldId id="394" r:id="rId5"/>
    <p:sldId id="404" r:id="rId6"/>
    <p:sldId id="405" r:id="rId7"/>
    <p:sldId id="406" r:id="rId8"/>
    <p:sldId id="411" r:id="rId9"/>
    <p:sldId id="410" r:id="rId10"/>
    <p:sldId id="407" r:id="rId11"/>
    <p:sldId id="409" r:id="rId12"/>
    <p:sldId id="412" r:id="rId13"/>
    <p:sldId id="413" r:id="rId14"/>
    <p:sldId id="414" r:id="rId15"/>
    <p:sldId id="415" r:id="rId16"/>
    <p:sldId id="416" r:id="rId17"/>
    <p:sldId id="417" r:id="rId18"/>
    <p:sldId id="268" r:id="rId19"/>
    <p:sldId id="391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58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9DCF32-3529-4956-A797-1FD488239634}" type="datetime1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  <a:endParaRPr lang="fr-FR" sz="4800"/>
          </a:p>
        </p:txBody>
      </p:sp>
      <p:sp>
        <p:nvSpPr>
          <p:cNvPr id="14" name="Espace réservé d’imag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8" name="Ovale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/>
          </a:p>
        </p:txBody>
      </p:sp>
      <p:sp>
        <p:nvSpPr>
          <p:cNvPr id="10" name="Espace réservé d’image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8" name="Ovale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grpSp>
        <p:nvGrpSpPr>
          <p:cNvPr id="43" name="Groupe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7" name="Ovale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9" name="Forme libre : Forme 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  <a:endParaRPr lang="fr-FR" sz="1600"/>
          </a:p>
        </p:txBody>
      </p:sp>
      <p:sp>
        <p:nvSpPr>
          <p:cNvPr id="17" name="Espace réservé d’image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2" name="Espace réservé d’image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5" name="Espace réservé d’image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6" name="Ovale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8" name="Espace réservé d’image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9" name="Espace réservé d’image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0" name="Espace réservé d’image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1" name="Espace réservé du contenu 6"/>
          <p:cNvSpPr>
            <a:spLocks noGrp="1"/>
          </p:cNvSpPr>
          <p:nvPr>
            <p:ph sz="quarter" idx="2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8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13" name="Rectangle 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5" name="Espace réservé d’image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  <a:endParaRPr lang="fr-FR"/>
          </a:p>
        </p:txBody>
      </p:sp>
      <p:grpSp>
        <p:nvGrpSpPr>
          <p:cNvPr id="51" name="Groupe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57" name="Espace réservé d’image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58" name="Espace réservé d’image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5" name="Espace réservé du texte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4" name="Espace réservé du texte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7" name="Espace réservé du texte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6" name="Espace réservé du texte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69" name="Espace réservé du texte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  <a:endParaRPr lang="fr-FR"/>
          </a:p>
        </p:txBody>
      </p:sp>
      <p:sp>
        <p:nvSpPr>
          <p:cNvPr id="68" name="Espace réservé du texte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8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8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re 14"/>
          <p:cNvSpPr>
            <a:spLocks noGrp="1"/>
          </p:cNvSpPr>
          <p:nvPr>
            <p:ph type="ctrTitle"/>
          </p:nvPr>
        </p:nvSpPr>
        <p:spPr>
          <a:xfrm>
            <a:off x="234229" y="2263817"/>
            <a:ext cx="11957771" cy="191101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fr-FR" sz="5400" dirty="0"/>
              <a:t>Récupération et exploitation des logs d’une application</a:t>
            </a:r>
            <a:endParaRPr lang="fr-F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pic>
        <p:nvPicPr>
          <p:cNvPr id="19" name="Picture 2" descr="Estiam Paris Campus - étudier à l'école informatique appliquée aux mét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06" y="497952"/>
            <a:ext cx="3981450" cy="120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des donnees avec Kibana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70510" y="971550"/>
            <a:ext cx="116509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en-US"/>
              <a:t>Creation des data views a partir des index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393825"/>
            <a:ext cx="10466070" cy="5353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des donnees avec Kibana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70510" y="971550"/>
            <a:ext cx="116509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en-US"/>
              <a:t>Mettre en place des charts a partir des KPI’s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426845"/>
            <a:ext cx="10391140" cy="5348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667385"/>
            <a:ext cx="11754485" cy="5584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483360"/>
            <a:ext cx="11670030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Visualisation du dashboard avec Kibana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919480"/>
            <a:ext cx="7907655" cy="5741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Difficultes rencontrees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301625" y="984885"/>
            <a:ext cx="1112139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Logstash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Modification root et de la commande chown dans le fichier DOCKERFILE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Creation des filtres dans le fichier apache-logs.conf afin d’extraire l’heure du champ timestamp</a:t>
            </a:r>
            <a:endParaRPr lang="en-US"/>
          </a:p>
          <a:p>
            <a:pPr marL="285750" indent="-285750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Elasticsearch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Chargement des donnees de la table users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Creation des mappings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Incrementation des donnees</a:t>
            </a:r>
            <a:endParaRPr lang="en-US"/>
          </a:p>
          <a:p>
            <a:pPr marL="285750" indent="-285750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Kibana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Configuration des KPI’s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Problematique des etiquettes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43560" y="334010"/>
            <a:ext cx="8281987" cy="1253041"/>
          </a:xfrm>
        </p:spPr>
        <p:txBody>
          <a:bodyPr rtlCol="0"/>
          <a:lstStyle/>
          <a:p>
            <a:pPr rtl="0"/>
            <a:r>
              <a:rPr lang="fr-FR"/>
              <a:t>Équipe</a:t>
            </a:r>
            <a:endParaRPr lang="fr-FR"/>
          </a:p>
        </p:txBody>
      </p:sp>
      <p:pic>
        <p:nvPicPr>
          <p:cNvPr id="17" name="Espace réservé d’image 16" descr="Un homme souriant au bureau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8992" y="2527299"/>
            <a:ext cx="1691640" cy="1435608"/>
          </a:xfrm>
        </p:spPr>
      </p:pic>
      <p:pic>
        <p:nvPicPr>
          <p:cNvPr id="36" name="Espace réservé d’image 35" descr="Une femme souriant au bureau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8384" y="2527299"/>
            <a:ext cx="1691640" cy="1435608"/>
          </a:xfrm>
        </p:spPr>
      </p:pic>
      <p:pic>
        <p:nvPicPr>
          <p:cNvPr id="38" name="Espace réservé d’image 37" descr="Femme au bureau souriant devant la caméra&#10;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1976" y="2529967"/>
            <a:ext cx="1691640" cy="1435608"/>
          </a:xfrm>
        </p:spPr>
      </p:pic>
      <p:pic>
        <p:nvPicPr>
          <p:cNvPr id="40" name="Espace réservé d’image 39" descr="Homme souriant avec une barb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85568" y="2527299"/>
            <a:ext cx="1691640" cy="1435608"/>
          </a:xfrm>
        </p:spPr>
      </p:pic>
      <p:sp>
        <p:nvSpPr>
          <p:cNvPr id="15" name="Sous-titre 14"/>
          <p:cNvSpPr>
            <a:spLocks noGrp="1"/>
          </p:cNvSpPr>
          <p:nvPr>
            <p:ph type="body" sz="quarter" idx="17"/>
          </p:nvPr>
        </p:nvSpPr>
        <p:spPr>
          <a:xfrm>
            <a:off x="1078733" y="4450119"/>
            <a:ext cx="1711572" cy="638175"/>
          </a:xfrm>
        </p:spPr>
        <p:txBody>
          <a:bodyPr rtlCol="0"/>
          <a:lstStyle/>
          <a:p>
            <a:pPr rtl="0"/>
            <a:r>
              <a:rPr lang="en-US" altLang="fr-FR" dirty="0"/>
              <a:t>Regis Olaf GOUEMO</a:t>
            </a:r>
            <a:endParaRPr lang="en-US" altLang="fr-FR" dirty="0"/>
          </a:p>
        </p:txBody>
      </p:sp>
      <p:sp>
        <p:nvSpPr>
          <p:cNvPr id="42" name="Espace réservé du texte 41"/>
          <p:cNvSpPr>
            <a:spLocks noGrp="1"/>
          </p:cNvSpPr>
          <p:nvPr>
            <p:ph type="body" sz="quarter" idx="19"/>
          </p:nvPr>
        </p:nvSpPr>
        <p:spPr>
          <a:xfrm>
            <a:off x="3838575" y="4502150"/>
            <a:ext cx="1987550" cy="638175"/>
          </a:xfrm>
        </p:spPr>
        <p:txBody>
          <a:bodyPr rtlCol="0"/>
          <a:lstStyle/>
          <a:p>
            <a:pPr rtl="0"/>
            <a:r>
              <a:rPr lang="en-US" altLang="fr-FR" dirty="0"/>
              <a:t>Careldy NGOUMA-NGOUMA</a:t>
            </a:r>
            <a:endParaRPr lang="en-US" altLang="fr-FR" dirty="0"/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21"/>
          </p:nvPr>
        </p:nvSpPr>
        <p:spPr>
          <a:xfrm>
            <a:off x="6661785" y="4502150"/>
            <a:ext cx="1986280" cy="638175"/>
          </a:xfrm>
        </p:spPr>
        <p:txBody>
          <a:bodyPr rtlCol="0"/>
          <a:lstStyle/>
          <a:p>
            <a:pPr rtl="0"/>
            <a:r>
              <a:rPr lang="fr-FR" dirty="0"/>
              <a:t>F</a:t>
            </a:r>
            <a:r>
              <a:rPr lang="en-US" altLang="fr-FR" dirty="0"/>
              <a:t>eriel RABAHALLAH</a:t>
            </a:r>
            <a:endParaRPr lang="en-US" alt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3"/>
          </p:nvPr>
        </p:nvSpPr>
        <p:spPr>
          <a:xfrm>
            <a:off x="9485685" y="4502337"/>
            <a:ext cx="1711572" cy="638175"/>
          </a:xfrm>
        </p:spPr>
        <p:txBody>
          <a:bodyPr rtlCol="0"/>
          <a:lstStyle/>
          <a:p>
            <a:pPr rtl="0"/>
            <a:r>
              <a:rPr lang="en-US" altLang="fr-FR" dirty="0"/>
              <a:t>Alexandre BARRERE</a:t>
            </a:r>
            <a:endParaRPr lang="en-US" alt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948863" y="7043787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145" y="672465"/>
            <a:ext cx="1809750" cy="13119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04685" y="1085215"/>
            <a:ext cx="294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Tonie MACHADO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  <a:endParaRPr lang="fr-FR"/>
          </a:p>
        </p:txBody>
      </p:sp>
      <p:pic>
        <p:nvPicPr>
          <p:cNvPr id="27" name="Espace réservé d’image 26" descr="Arrière-plan numérique Point de données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480" y="207010"/>
            <a:ext cx="4117340" cy="6575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Mise en place du projet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08305" y="1403350"/>
            <a:ext cx="646303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fr-FR" sz="2000" dirty="0">
                <a:sym typeface="+mn-ea"/>
              </a:rPr>
              <a:t>Télécharger docker </a:t>
            </a:r>
            <a:r>
              <a:rPr lang="en-US" altLang="fr-FR" sz="2000" dirty="0">
                <a:sym typeface="+mn-ea"/>
              </a:rPr>
              <a:t>(</a:t>
            </a:r>
            <a:r>
              <a:rPr lang="fr-FR" sz="2000" dirty="0">
                <a:sym typeface="+mn-ea"/>
              </a:rPr>
              <a:t>Windows </a:t>
            </a:r>
            <a:r>
              <a:rPr lang="en-US" altLang="fr-FR" sz="2000" dirty="0">
                <a:sym typeface="+mn-ea"/>
              </a:rPr>
              <a:t>ou</a:t>
            </a:r>
            <a:r>
              <a:rPr lang="fr-FR" sz="2000" dirty="0">
                <a:sym typeface="+mn-ea"/>
              </a:rPr>
              <a:t> Ubuntu</a:t>
            </a:r>
            <a:r>
              <a:rPr lang="en-US" altLang="fr-FR" sz="2000" dirty="0">
                <a:sym typeface="+mn-ea"/>
              </a:rPr>
              <a:t>)</a:t>
            </a:r>
            <a:r>
              <a:rPr lang="fr-FR" sz="2000" dirty="0">
                <a:sym typeface="+mn-ea"/>
              </a:rPr>
              <a:t> </a:t>
            </a:r>
            <a:endParaRPr lang="fr-FR" sz="2000" dirty="0"/>
          </a:p>
          <a:p>
            <a:pPr marL="285750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fr-FR" sz="2000" dirty="0">
                <a:sym typeface="+mn-ea"/>
              </a:rPr>
              <a:t>Récupération du projet </a:t>
            </a:r>
            <a:r>
              <a:rPr lang="fr-FR" sz="2000" dirty="0">
                <a:effectLst/>
                <a:latin typeface="-apple-system"/>
                <a:sym typeface="+mn-ea"/>
              </a:rPr>
              <a:t>projet_elk_kingoludo</a:t>
            </a:r>
            <a:r>
              <a:rPr lang="fr-FR" sz="2000" dirty="0">
                <a:latin typeface="-apple-system"/>
                <a:sym typeface="+mn-ea"/>
              </a:rPr>
              <a:t>.zip </a:t>
            </a:r>
            <a:r>
              <a:rPr lang="en-US" altLang="fr-FR" sz="2000" dirty="0">
                <a:latin typeface="-apple-system"/>
                <a:sym typeface="+mn-ea"/>
              </a:rPr>
              <a:t>contenant les dossiers ci contre:</a:t>
            </a:r>
            <a:endParaRPr lang="en-US" altLang="fr-FR" sz="2000" dirty="0">
              <a:latin typeface="-apple-system"/>
              <a:sym typeface="+mn-ea"/>
            </a:endParaRPr>
          </a:p>
          <a:p>
            <a:pPr marL="1200150" lvl="2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2000" dirty="0">
                <a:latin typeface="-apple-system"/>
              </a:rPr>
              <a:t>app</a:t>
            </a:r>
            <a:endParaRPr lang="en-US" altLang="fr-FR" sz="2000" dirty="0">
              <a:latin typeface="-apple-system"/>
            </a:endParaRPr>
          </a:p>
          <a:p>
            <a:pPr marL="1200150" lvl="2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2000" dirty="0">
                <a:latin typeface="-apple-system"/>
              </a:rPr>
              <a:t>elasticsearch</a:t>
            </a:r>
            <a:endParaRPr lang="en-US" altLang="fr-FR" sz="2000" dirty="0">
              <a:latin typeface="-apple-system"/>
            </a:endParaRPr>
          </a:p>
          <a:p>
            <a:pPr marL="1200150" lvl="2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2000" dirty="0">
                <a:latin typeface="-apple-system"/>
              </a:rPr>
              <a:t>kibana</a:t>
            </a:r>
            <a:endParaRPr lang="en-US" altLang="fr-FR" sz="2000" dirty="0">
              <a:latin typeface="-apple-system"/>
            </a:endParaRPr>
          </a:p>
          <a:p>
            <a:pPr marL="1200150" lvl="2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2000" dirty="0">
                <a:latin typeface="-apple-system"/>
              </a:rPr>
              <a:t>logstash</a:t>
            </a:r>
            <a:endParaRPr lang="en-US" altLang="fr-FR" sz="2000" dirty="0">
              <a:latin typeface="-apple-system"/>
            </a:endParaRPr>
          </a:p>
          <a:p>
            <a:pPr marL="1200150" lvl="2" indent="-285750" rtl="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fr-FR" sz="2000" dirty="0">
                <a:latin typeface="-apple-system"/>
              </a:rPr>
              <a:t>setup</a:t>
            </a:r>
            <a:endParaRPr lang="fr-FR" sz="2000" dirty="0">
              <a:latin typeface="-apple-system"/>
            </a:endParaRPr>
          </a:p>
          <a:p>
            <a:pPr marL="285750" indent="-285750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Execution du docker-compose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08305" y="1403350"/>
            <a:ext cx="450215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/>
            <a:r>
              <a:rPr lang="en-US" sz="1500"/>
              <a:t>Le fichier docker-compose contient plusieurs</a:t>
            </a:r>
            <a:endParaRPr lang="en-US" sz="1500"/>
          </a:p>
          <a:p>
            <a:pPr marL="285750" indent="-285750" algn="l"/>
            <a:r>
              <a:rPr lang="en-US" sz="1500"/>
              <a:t>services: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setup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elasticsearch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logstash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kibana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app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mysql</a:t>
            </a:r>
            <a:endParaRPr lang="en-US" sz="1500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sz="1500"/>
              <a:t>phpmyadmin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/>
            <a:r>
              <a:rPr lang="en-US" sz="1500"/>
              <a:t>et des volumes pour la persistence des</a:t>
            </a:r>
            <a:endParaRPr lang="en-US" sz="1500"/>
          </a:p>
          <a:p>
            <a:pPr marL="285750" indent="-285750" algn="l"/>
            <a:r>
              <a:rPr lang="en-US" sz="1500"/>
              <a:t>donnees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/>
            <a:r>
              <a:rPr lang="en-US" sz="1500"/>
              <a:t>Pour executer ce fichier nous utilisons</a:t>
            </a:r>
            <a:endParaRPr lang="en-US" sz="1500"/>
          </a:p>
          <a:p>
            <a:pPr marL="285750" indent="-285750" algn="l"/>
            <a:r>
              <a:rPr lang="en-US" sz="1500"/>
              <a:t>commande suivante: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/>
            <a:r>
              <a:rPr lang="en-US" sz="1500"/>
              <a:t>docker-compose up -d --build </a:t>
            </a:r>
            <a:endParaRPr lang="en-US" sz="1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1090" y="81915"/>
            <a:ext cx="7176770" cy="6660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Creation de containers_docker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70510" y="971550"/>
            <a:ext cx="11650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/>
            <a:r>
              <a:rPr lang="en-US" sz="1500"/>
              <a:t>Les containers sont crees a partir des services du docker-compose en executant la commande precedente: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ctr"/>
            <a:r>
              <a:rPr lang="en-US" sz="1500"/>
              <a:t>docker-compose up -d --build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/>
            <a:r>
              <a:rPr lang="en-US" sz="1500"/>
              <a:t>Apres execution les containers sont actifs, nous pouvons le verifier avec la commande: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ctr"/>
            <a:r>
              <a:rPr lang="en-US" sz="1500"/>
              <a:t>docker container ls</a:t>
            </a:r>
            <a:endParaRPr lang="en-US" sz="1500"/>
          </a:p>
          <a:p>
            <a:pPr marL="285750" indent="-285750" algn="ctr"/>
            <a:endParaRPr lang="en-US" sz="15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2886710"/>
            <a:ext cx="11969750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19812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Creation de containers_ports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98450" y="592455"/>
            <a:ext cx="1165098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>
              <a:buFont typeface="Arial" panose="02080604020202020204" pitchFamily="34" charset="0"/>
              <a:buNone/>
            </a:pP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>
                <a:sym typeface="+mn-ea"/>
              </a:rPr>
              <a:t>elasticsearch: port 9200</a:t>
            </a: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>
                <a:sym typeface="+mn-ea"/>
              </a:rPr>
              <a:t>logstash: port 5000</a:t>
            </a: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>
                <a:sym typeface="+mn-ea"/>
              </a:rPr>
              <a:t>kibana: port 5601</a:t>
            </a: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/>
              <a:t>laravel-app: port 8090</a:t>
            </a: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/>
              <a:t>mariadb: port 3306</a:t>
            </a:r>
            <a:endParaRPr lang="en-US" sz="1500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500">
                <a:sym typeface="+mn-ea"/>
              </a:rPr>
              <a:t>phpmyadmin: port 8000</a:t>
            </a:r>
            <a:endParaRPr lang="en-US" sz="1500"/>
          </a:p>
          <a:p>
            <a:pPr marL="285750" indent="-285750" algn="ctr"/>
            <a:endParaRPr lang="en-US" sz="15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2973070"/>
            <a:ext cx="11969750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9893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Modification du fichier de configuration pipelines.yml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70510" y="1007110"/>
            <a:ext cx="116509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>
              <a:buFont typeface="Arial" panose="02080604020202020204" pitchFamily="34" charset="0"/>
              <a:buNone/>
            </a:pPr>
            <a:endParaRPr lang="en-US" sz="15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500"/>
              <a:t>Logstash nous permet de modifier le fichier pipelines.yml </a:t>
            </a:r>
            <a:r>
              <a:rPr lang="en-US" sz="1500">
                <a:sym typeface="+mn-ea"/>
              </a:rPr>
              <a:t>afin</a:t>
            </a:r>
            <a:r>
              <a:rPr lang="en-US" sz="1500">
                <a:sym typeface="+mn-ea"/>
              </a:rPr>
              <a:t> d’executer simultanement les pipelines dans un meme processus (ingestion, transformation, stockage de la donnee)</a:t>
            </a:r>
            <a:endParaRPr lang="en-US" sz="1500">
              <a:sym typeface="+mn-ea"/>
            </a:endParaRPr>
          </a:p>
          <a:p>
            <a:pPr marL="285750" indent="-285750" algn="l"/>
            <a:endParaRPr lang="en-US" sz="1500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500"/>
              <a:t>Transfert du fichier pipelines.yml de la machine local vers le container docker logstash via la commande ci-dessous: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/>
            <a:r>
              <a:rPr lang="en-US" sz="1500"/>
              <a:t>docker cp~/Downloads/Estiam/ekl/pipelines.ymlprojet_elk_kingoludo_logstash_1:/usr/share/logstash/config/pipelines.yml</a:t>
            </a:r>
            <a:endParaRPr lang="en-US" sz="1500"/>
          </a:p>
          <a:p>
            <a:pPr marL="285750" indent="-285750" algn="l"/>
            <a:endParaRPr lang="en-US" sz="15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500"/>
              <a:t>Presentation du fichier pipelines.yml en integrant le chemin des fichiers de configurations</a:t>
            </a:r>
            <a:endParaRPr lang="en-US" sz="15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3704590"/>
            <a:ext cx="873442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Creation des mappings dans elasticsearch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313055" y="1306195"/>
            <a:ext cx="44005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/>
              <a:t>Acces a l’interface elasticsearch via l’url http://localhost:5061 puis l’onglet (dev tools)</a:t>
            </a:r>
            <a:endParaRPr lang="en-US" sz="2000"/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endParaRPr lang="en-US" sz="2000"/>
          </a:p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/>
              <a:t>Mise en place d’un mapping des fichiers de configurations logstash entrainant la creation d’index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8905" y="779780"/>
            <a:ext cx="674624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Creation du pipeline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70510" y="971550"/>
            <a:ext cx="116509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</a:pPr>
            <a:r>
              <a:rPr lang="en-US"/>
              <a:t>Nous devons definir 3 pipelines logstash avec les fichiers de configurations suivants:</a:t>
            </a:r>
            <a:endParaRPr lang="en-US"/>
          </a:p>
          <a:p>
            <a:pPr marL="285750" indent="-285750" algn="l">
              <a:lnSpc>
                <a:spcPct val="150000"/>
              </a:lnSpc>
            </a:pPr>
            <a:endParaRPr lang="en-US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Les logs de l'application  stockées dans /var/log/access.log (apache-logs.conf)</a:t>
            </a:r>
            <a:endParaRPr lang="en-US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Les données de la table user dans la base de donnée SQL et les mettre dans un index users dans elasticsearch (user_sql.conf)</a:t>
            </a:r>
            <a:endParaRPr lang="en-US"/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/>
              <a:t>Les données de la table jeux de la base de données SQL et les mettre dans un index jeu-models dans elasticsearch (jeu_sql.conf)</a:t>
            </a:r>
            <a:endParaRPr lang="en-US"/>
          </a:p>
          <a:p>
            <a:pPr lvl="1" indent="0" algn="l">
              <a:lnSpc>
                <a:spcPct val="150000"/>
              </a:lnSpc>
              <a:buFont typeface="Arial" panose="02080604020202020204" pitchFamily="34" charset="0"/>
              <a:buNone/>
            </a:pPr>
            <a:endParaRPr lang="en-US"/>
          </a:p>
          <a:p>
            <a:pPr lvl="1"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/>
              <a:t>Exemple du fichier de configuration logstash dans le slide suivant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fr-FR" smtClean="0"/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139065" y="207010"/>
            <a:ext cx="767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en-US" sz="2400"/>
              <a:t>Creation du pipeline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667385"/>
            <a:ext cx="12052935" cy="5862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{CA9BDD7A-85A6-4081-A430-272BD7786ADF}tf33713516_win32</Template>
  <TotalTime>0</TotalTime>
  <Words>2954</Words>
  <Application>WPS Presentation</Application>
  <PresentationFormat>Grand écran</PresentationFormat>
  <Paragraphs>159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-apple-system</vt:lpstr>
      <vt:lpstr>Courier New</vt:lpstr>
      <vt:lpstr>Symbol</vt:lpstr>
      <vt:lpstr>Standard Symbols PS</vt:lpstr>
      <vt:lpstr>Gill Sans MT</vt:lpstr>
      <vt:lpstr>Gubbi</vt:lpstr>
      <vt:lpstr>Walbaum Display</vt:lpstr>
      <vt:lpstr>Microsoft YaHei</vt:lpstr>
      <vt:lpstr>Droid Sans Fallback</vt:lpstr>
      <vt:lpstr>Arial Unicode MS</vt:lpstr>
      <vt:lpstr>Calibri</vt:lpstr>
      <vt:lpstr>OpenSymbol</vt:lpstr>
      <vt:lpstr>Phetsarath OT</vt:lpstr>
      <vt:lpstr>Wingdings</vt:lpstr>
      <vt:lpstr>C059</vt:lpstr>
      <vt:lpstr>3DFloatVTI</vt:lpstr>
      <vt:lpstr>Récupération et exploitation des logs d’une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Équipe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et exploitation des logs d’une application</dc:title>
  <dc:creator>feriel</dc:creator>
  <cp:lastModifiedBy>gouemoolaf28</cp:lastModifiedBy>
  <cp:revision>10</cp:revision>
  <dcterms:created xsi:type="dcterms:W3CDTF">2022-06-28T22:55:44Z</dcterms:created>
  <dcterms:modified xsi:type="dcterms:W3CDTF">2022-06-28T22:55:44Z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1033-11.1.0.10702</vt:lpwstr>
  </property>
</Properties>
</file>