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14" r:id="rId3"/>
    <p:sldId id="415" r:id="rId4"/>
    <p:sldId id="416" r:id="rId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pos="3840"/>
        <p:guide orient="horz" pos="2158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901395-E085-4F4B-8480-0D4D51470E22}" type="datetime1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6A5458-2F44-415F-9D8B-C167BD79D5BC}" type="datetime1">
              <a:rPr lang="fr-FR" smtClean="0"/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/>
              <a:t>Modifiez les styles du texte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 sz="4800"/>
              <a:t>3DFloat</a:t>
            </a:r>
            <a:endParaRPr lang="fr-FR" sz="4800"/>
          </a:p>
        </p:txBody>
      </p:sp>
      <p:sp>
        <p:nvSpPr>
          <p:cNvPr id="14" name="Espace réservé d’image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8" name="Ovale 7"/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9" name="Groupe 8"/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e libre : Forme 9"/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Ovale 10"/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/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9" name="Forme libre : Forme 18"/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-1" fmla="*/ 540000 w 1080000"/>
              <a:gd name="connsiteY0-2" fmla="*/ 0 h 1262947"/>
              <a:gd name="connsiteX1-3" fmla="*/ 1080000 w 1080000"/>
              <a:gd name="connsiteY1-4" fmla="*/ 931034 h 1262947"/>
              <a:gd name="connsiteX2-5" fmla="*/ 1064374 w 1080000"/>
              <a:gd name="connsiteY2-6" fmla="*/ 931034 h 1262947"/>
              <a:gd name="connsiteX3-7" fmla="*/ 1069029 w 1080000"/>
              <a:gd name="connsiteY3-8" fmla="*/ 938533 h 1262947"/>
              <a:gd name="connsiteX4-9" fmla="*/ 1080000 w 1080000"/>
              <a:gd name="connsiteY4-10" fmla="*/ 992947 h 1262947"/>
              <a:gd name="connsiteX5-11" fmla="*/ 540000 w 1080000"/>
              <a:gd name="connsiteY5-12" fmla="*/ 1262947 h 1262947"/>
              <a:gd name="connsiteX6-13" fmla="*/ 0 w 1080000"/>
              <a:gd name="connsiteY6-14" fmla="*/ 992947 h 1262947"/>
              <a:gd name="connsiteX7-15" fmla="*/ 10971 w 1080000"/>
              <a:gd name="connsiteY7-16" fmla="*/ 938533 h 1262947"/>
              <a:gd name="connsiteX8-17" fmla="*/ 15626 w 1080000"/>
              <a:gd name="connsiteY8-18" fmla="*/ 931034 h 1262947"/>
              <a:gd name="connsiteX9-19" fmla="*/ 540000 w 1080000"/>
              <a:gd name="connsiteY9-20" fmla="*/ 0 h 1262947"/>
              <a:gd name="connsiteX0-21" fmla="*/ 540000 w 1080000"/>
              <a:gd name="connsiteY0-22" fmla="*/ 0 h 1262947"/>
              <a:gd name="connsiteX1-23" fmla="*/ 1064374 w 1080000"/>
              <a:gd name="connsiteY1-24" fmla="*/ 931034 h 1262947"/>
              <a:gd name="connsiteX2-25" fmla="*/ 1069029 w 1080000"/>
              <a:gd name="connsiteY2-26" fmla="*/ 938533 h 1262947"/>
              <a:gd name="connsiteX3-27" fmla="*/ 1080000 w 1080000"/>
              <a:gd name="connsiteY3-28" fmla="*/ 992947 h 1262947"/>
              <a:gd name="connsiteX4-29" fmla="*/ 540000 w 1080000"/>
              <a:gd name="connsiteY4-30" fmla="*/ 1262947 h 1262947"/>
              <a:gd name="connsiteX5-31" fmla="*/ 0 w 1080000"/>
              <a:gd name="connsiteY5-32" fmla="*/ 992947 h 1262947"/>
              <a:gd name="connsiteX6-33" fmla="*/ 10971 w 1080000"/>
              <a:gd name="connsiteY6-34" fmla="*/ 938533 h 1262947"/>
              <a:gd name="connsiteX7-35" fmla="*/ 15626 w 1080000"/>
              <a:gd name="connsiteY7-36" fmla="*/ 931034 h 1262947"/>
              <a:gd name="connsiteX8-37" fmla="*/ 540000 w 1080000"/>
              <a:gd name="connsiteY8-38" fmla="*/ 0 h 12629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/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/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3" name="Espace réservé du contenu 5"/>
          <p:cNvSpPr>
            <a:spLocks noGrp="1"/>
          </p:cNvSpPr>
          <p:nvPr>
            <p:ph sz="quarter" idx="14" hasCustomPrompt="1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</a:t>
            </a:r>
            <a:endParaRPr lang="fr-FR"/>
          </a:p>
        </p:txBody>
      </p:sp>
      <p:sp>
        <p:nvSpPr>
          <p:cNvPr id="21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/>
          </a:p>
        </p:txBody>
      </p:sp>
      <p:sp>
        <p:nvSpPr>
          <p:cNvPr id="10" name="Espace réservé d’image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5" hasCustomPrompt="1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8" name="Ovale 7"/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ce réservé d’image 39"/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2" name="Espace réservé d’image 41"/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grpSp>
        <p:nvGrpSpPr>
          <p:cNvPr id="43" name="Groupe 42"/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e libre : Forme 43"/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Ovale 44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6" name="Forme libre : Forme 45"/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/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e libre : Forme 15"/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/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17" name="Ovale 16"/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19" name="Forme libre : Forme 18"/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-1" fmla="*/ 540000 w 1080000"/>
              <a:gd name="connsiteY0-2" fmla="*/ 0 h 1262947"/>
              <a:gd name="connsiteX1-3" fmla="*/ 1080000 w 1080000"/>
              <a:gd name="connsiteY1-4" fmla="*/ 931034 h 1262947"/>
              <a:gd name="connsiteX2-5" fmla="*/ 1064374 w 1080000"/>
              <a:gd name="connsiteY2-6" fmla="*/ 931034 h 1262947"/>
              <a:gd name="connsiteX3-7" fmla="*/ 1069029 w 1080000"/>
              <a:gd name="connsiteY3-8" fmla="*/ 938533 h 1262947"/>
              <a:gd name="connsiteX4-9" fmla="*/ 1080000 w 1080000"/>
              <a:gd name="connsiteY4-10" fmla="*/ 992947 h 1262947"/>
              <a:gd name="connsiteX5-11" fmla="*/ 540000 w 1080000"/>
              <a:gd name="connsiteY5-12" fmla="*/ 1262947 h 1262947"/>
              <a:gd name="connsiteX6-13" fmla="*/ 0 w 1080000"/>
              <a:gd name="connsiteY6-14" fmla="*/ 992947 h 1262947"/>
              <a:gd name="connsiteX7-15" fmla="*/ 10971 w 1080000"/>
              <a:gd name="connsiteY7-16" fmla="*/ 938533 h 1262947"/>
              <a:gd name="connsiteX8-17" fmla="*/ 15626 w 1080000"/>
              <a:gd name="connsiteY8-18" fmla="*/ 931034 h 1262947"/>
              <a:gd name="connsiteX9-19" fmla="*/ 540000 w 1080000"/>
              <a:gd name="connsiteY9-20" fmla="*/ 0 h 1262947"/>
              <a:gd name="connsiteX0-21" fmla="*/ 540000 w 1080000"/>
              <a:gd name="connsiteY0-22" fmla="*/ 0 h 1262947"/>
              <a:gd name="connsiteX1-23" fmla="*/ 1064374 w 1080000"/>
              <a:gd name="connsiteY1-24" fmla="*/ 931034 h 1262947"/>
              <a:gd name="connsiteX2-25" fmla="*/ 1069029 w 1080000"/>
              <a:gd name="connsiteY2-26" fmla="*/ 938533 h 1262947"/>
              <a:gd name="connsiteX3-27" fmla="*/ 1080000 w 1080000"/>
              <a:gd name="connsiteY3-28" fmla="*/ 992947 h 1262947"/>
              <a:gd name="connsiteX4-29" fmla="*/ 540000 w 1080000"/>
              <a:gd name="connsiteY4-30" fmla="*/ 1262947 h 1262947"/>
              <a:gd name="connsiteX5-31" fmla="*/ 0 w 1080000"/>
              <a:gd name="connsiteY5-32" fmla="*/ 992947 h 1262947"/>
              <a:gd name="connsiteX6-33" fmla="*/ 10971 w 1080000"/>
              <a:gd name="connsiteY6-34" fmla="*/ 938533 h 1262947"/>
              <a:gd name="connsiteX7-35" fmla="*/ 15626 w 1080000"/>
              <a:gd name="connsiteY7-36" fmla="*/ 931034 h 1262947"/>
              <a:gd name="connsiteX8-37" fmla="*/ 540000 w 1080000"/>
              <a:gd name="connsiteY8-38" fmla="*/ 0 h 12629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/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34" name="Groupe 33"/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/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e libre : Forme 19"/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e libre : Forme 10"/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fr-FR"/>
              <a:t>Cliquez pour ajouter un titre</a:t>
            </a:r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fr-FR" sz="1600"/>
              <a:t>Cliquer pour ajouter du texte</a:t>
            </a:r>
            <a:endParaRPr lang="fr-FR" sz="1600"/>
          </a:p>
        </p:txBody>
      </p:sp>
      <p:sp>
        <p:nvSpPr>
          <p:cNvPr id="17" name="Espace réservé d’image 16"/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22" name="Espace réservé d’image 21"/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25" name="Espace réservé d’image 24"/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6" name="Ovale 5"/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e libre : Forme 10"/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/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’image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18" name="Espace réservé d’image 11"/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19" name="Espace réservé d’image 11"/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20" name="Espace réservé d’image 11"/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11" name="Espace réservé du contenu 6"/>
          <p:cNvSpPr>
            <a:spLocks noGrp="1"/>
          </p:cNvSpPr>
          <p:nvPr>
            <p:ph sz="quarter" idx="25" hasCustomPrompt="1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8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13" name="Rectangle 12"/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4" name="Rectangle 13"/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1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ronologie du tableau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e libre : Forme 12"/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5" name="Ovale 14"/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6" name="Forme libre : Forme 15"/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" name="Groupe 7"/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e libre 5"/>
            <p:cNvSpPr/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0" name="Forme libre 6"/>
            <p:cNvSpPr/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Forme libre 8"/>
            <p:cNvSpPr/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2" name="Ovale 11"/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5" hasCustomPrompt="1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5" name="Espace réservé d’image 14"/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/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34" name="Ovale 33"/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sp>
        <p:nvSpPr>
          <p:cNvPr id="40" name="Titre 5"/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fr-FR"/>
              <a:t>Équipe</a:t>
            </a:r>
            <a:endParaRPr lang="fr-FR"/>
          </a:p>
        </p:txBody>
      </p:sp>
      <p:grpSp>
        <p:nvGrpSpPr>
          <p:cNvPr id="51" name="Groupe 50"/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e libre : Forme 51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3" name="Forme libre : Forme 52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4" name="Ovale 53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5" name="Ovale 54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6" name="Espace réservé d’image 55"/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57" name="Espace réservé d’image 55"/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58" name="Espace réservé d’image 55"/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9" name="Espace réservé d’image 55"/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  <a:endParaRPr lang="fr-FR"/>
          </a:p>
        </p:txBody>
      </p:sp>
      <p:sp>
        <p:nvSpPr>
          <p:cNvPr id="61" name="Espace réservé du texte 60"/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  <a:endParaRPr lang="fr-FR"/>
          </a:p>
        </p:txBody>
      </p:sp>
      <p:sp>
        <p:nvSpPr>
          <p:cNvPr id="65" name="Espace réservé du texte 62"/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  <a:endParaRPr lang="fr-FR"/>
          </a:p>
        </p:txBody>
      </p:sp>
      <p:sp>
        <p:nvSpPr>
          <p:cNvPr id="64" name="Espace réservé du texte 60"/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  <a:endParaRPr lang="fr-FR"/>
          </a:p>
        </p:txBody>
      </p:sp>
      <p:sp>
        <p:nvSpPr>
          <p:cNvPr id="67" name="Espace réservé du texte 62"/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  <a:endParaRPr lang="fr-FR"/>
          </a:p>
        </p:txBody>
      </p:sp>
      <p:sp>
        <p:nvSpPr>
          <p:cNvPr id="66" name="Espace réservé du texte 60"/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  <a:endParaRPr lang="fr-FR"/>
          </a:p>
        </p:txBody>
      </p:sp>
      <p:sp>
        <p:nvSpPr>
          <p:cNvPr id="69" name="Espace réservé du texte 62"/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  <a:endParaRPr lang="fr-FR"/>
          </a:p>
        </p:txBody>
      </p:sp>
      <p:sp>
        <p:nvSpPr>
          <p:cNvPr id="68" name="Espace réservé du texte 60"/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u 2 colonnes (diapositive de comparai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sp>
        <p:nvSpPr>
          <p:cNvPr id="11" name="Rectangle 10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fr-FR"/>
              <a:t>Modifiez les styles du texte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Exemple de Texte de 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8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8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8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8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8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3" name="Text Box 2"/>
          <p:cNvSpPr txBox="1"/>
          <p:nvPr/>
        </p:nvSpPr>
        <p:spPr>
          <a:xfrm>
            <a:off x="139065" y="207010"/>
            <a:ext cx="767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en-US" sz="2400"/>
              <a:t>Visualisation du dashboard avec Kibana</a:t>
            </a:r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667385"/>
            <a:ext cx="11754485" cy="5584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3" name="Text Box 2"/>
          <p:cNvSpPr txBox="1"/>
          <p:nvPr/>
        </p:nvSpPr>
        <p:spPr>
          <a:xfrm>
            <a:off x="139065" y="207010"/>
            <a:ext cx="767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en-US" sz="2400"/>
              <a:t>Visualisation du dashboard avec Kibana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85" y="1483360"/>
            <a:ext cx="11670030" cy="4149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3" name="Text Box 2"/>
          <p:cNvSpPr txBox="1"/>
          <p:nvPr/>
        </p:nvSpPr>
        <p:spPr>
          <a:xfrm>
            <a:off x="139065" y="207010"/>
            <a:ext cx="767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en-US" sz="2400"/>
              <a:t>Visualisation du dashboard avec Kibana</a:t>
            </a:r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490" y="919480"/>
            <a:ext cx="7907655" cy="5741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{CA9BDD7A-85A6-4081-A430-272BD7786ADF}tf33713516_win32</Template>
  <TotalTime>0</TotalTime>
  <Words>117</Words>
  <Application>WPS Presentation</Application>
  <PresentationFormat>Grand écran</PresentationFormat>
  <Paragraphs>12</Paragraphs>
  <Slides>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-apple-system</vt:lpstr>
      <vt:lpstr>Gill Sans MT</vt:lpstr>
      <vt:lpstr>Gubbi</vt:lpstr>
      <vt:lpstr>Walbaum Display</vt:lpstr>
      <vt:lpstr>Microsoft YaHei</vt:lpstr>
      <vt:lpstr>Droid Sans Fallback</vt:lpstr>
      <vt:lpstr>Arial Unicode MS</vt:lpstr>
      <vt:lpstr>Calibri</vt:lpstr>
      <vt:lpstr>3DFloatVTI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Récupération et exploitation des logs d’une application</dc:title>
  <dc:creator>feriel</dc:creator>
  <cp:lastModifiedBy>gouemoolaf28</cp:lastModifiedBy>
  <cp:revision>11</cp:revision>
  <dcterms:created xsi:type="dcterms:W3CDTF">2022-06-28T22:59:22Z</dcterms:created>
  <dcterms:modified xsi:type="dcterms:W3CDTF">2022-06-28T22:59:22Z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1033-11.1.0.10702</vt:lpwstr>
  </property>
</Properties>
</file>