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9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91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1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3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0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9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6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67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2019-07-20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7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7901-B90C-408E-AD34-AAEB7588CD27}" type="datetimeFigureOut">
              <a:rPr lang="zh-CN" altLang="en-US" smtClean="0"/>
              <a:t>2019-07-20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9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robotframework.org/robotframework/latest/RobotFrameworkUserGuide.html#id51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和 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13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511193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列表推导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chars = [c for c in 'python']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chars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['p', 'y', 't', 'h', 'o', 'n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altLang="zh-CN" dirty="0" smtClean="0"/>
          </a:p>
          <a:p>
            <a:r>
              <a:rPr lang="zh-CN" altLang="en-US" dirty="0"/>
              <a:t>字典推导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{'a':1, 'b':2, 'c':3, 'd':4, 'e':5}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double_mydict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k:v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*2 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in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mydict.items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()}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double_mydict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{'a': 2, 'b': 4, 'c': 6, 'd': 8, 'e': 10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8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反转列表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         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[::-1]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reverse_nums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 2, 1] </a:t>
            </a:r>
            <a:endParaRPr lang="en-US" altLang="zh-CN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 smtClean="0"/>
              <a:t>变量交换</a:t>
            </a:r>
            <a:endParaRPr lang="en-US" altLang="zh-CN" dirty="0" smtClean="0"/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b = 1, 2</a:t>
            </a:r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b</a:t>
            </a:r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b = b, a</a:t>
            </a:r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b</a:t>
            </a:r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高级拆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*b = 1, 2, 3</a:t>
            </a:r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b</a:t>
            </a:r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[2, 3</a:t>
            </a:r>
            <a:r>
              <a:rPr lang="pt-BR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zh-CN" dirty="0" smtClean="0"/>
              <a:t>f</a:t>
            </a:r>
            <a:r>
              <a:rPr lang="pt-BR" altLang="zh-CN" dirty="0" smtClean="0"/>
              <a:t>or </a:t>
            </a:r>
            <a:r>
              <a:rPr lang="pt-BR" altLang="zh-CN" dirty="0"/>
              <a:t>else 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                    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if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 5:                         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print('found it!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 %s' %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break                          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else:                                  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print('not found it ...')          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                   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found it!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 5 </a:t>
            </a:r>
          </a:p>
        </p:txBody>
      </p:sp>
    </p:spTree>
    <p:extLst>
      <p:ext uri="{BB962C8B-B14F-4D97-AF65-F5344CB8AC3E}">
        <p14:creationId xmlns:p14="http://schemas.microsoft.com/office/powerpoint/2010/main" val="284654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上下文管理</a:t>
            </a:r>
            <a:endParaRPr lang="en-US" altLang="zh-CN" dirty="0" smtClean="0"/>
          </a:p>
          <a:p>
            <a:pPr marL="0" indent="0">
              <a:buNone/>
            </a:pPr>
            <a:r>
              <a:rPr lang="pt-BR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open('\data\data.txt') as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 in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line here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5045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709"/>
            <a:ext cx="10515600" cy="498130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operator import </a:t>
            </a:r>
            <a:r>
              <a:rPr lang="en-US" altLang="zh-CN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endParaRPr lang="en-US" altLang="zh-CN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student_tuples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('john', 'A', 15),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('jane', 'B', 12),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('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'B', 10),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sorted(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student_tuples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key=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'B', 10), ('jane', 'B', 12), ('john', 'A', 15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student_tuples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key=</a:t>
            </a:r>
            <a:r>
              <a:rPr lang="en-US" altLang="zh-CN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[('john', 'A', 15), ('jane', 'B', 12), ('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'B', 10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student_tuples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key=</a:t>
            </a:r>
            <a:r>
              <a:rPr lang="en-US" altLang="zh-CN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'B', 10), ('jane', 'B', 12), ('john', 'A', 15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sorted(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student_tuples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key=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(1,2))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[('john', 'A', 15), ('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'B', 10), ('jane', 'B', 12</a:t>
            </a:r>
            <a:r>
              <a:rPr lang="en-US" altLang="zh-CN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sorted(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student_tuples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key=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(1,0))</a:t>
            </a:r>
          </a:p>
          <a:p>
            <a:pPr marL="0" indent="0"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[('john', 'A', 15), ('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'B', 10), ('jane', 'B', 12)]</a:t>
            </a:r>
            <a:endParaRPr lang="en-US" altLang="zh-CN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4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/>
              <a:t>基于</a:t>
            </a:r>
            <a:r>
              <a:rPr lang="en-US" altLang="zh-CN" sz="3200" dirty="0"/>
              <a:t>Jenkins </a:t>
            </a:r>
            <a:r>
              <a:rPr lang="zh-CN" altLang="en-US" sz="3200" dirty="0"/>
              <a:t>的持续交付</a:t>
            </a:r>
            <a:endParaRPr lang="zh-CN" altLang="en-US" sz="3200" dirty="0"/>
          </a:p>
        </p:txBody>
      </p:sp>
      <p:pic>
        <p:nvPicPr>
          <p:cNvPr id="1026" name="Picture 2" descr="http://img.mp.itc.cn/upload/20170601/53f4c4cfe0544d13aa62c51becc66c24_th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4955"/>
            <a:ext cx="10515600" cy="483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8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/>
              <a:t>分层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9957" y="1529965"/>
            <a:ext cx="6781800" cy="3409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6354" y="1690688"/>
            <a:ext cx="42410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最底层是被测系统，主要明确被测对象的形态。平台支持</a:t>
            </a:r>
            <a:r>
              <a:rPr lang="en-US" altLang="zh-CN" dirty="0"/>
              <a:t>APP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和</a:t>
            </a:r>
            <a:r>
              <a:rPr lang="en-US" altLang="zh-CN" dirty="0"/>
              <a:t>PC</a:t>
            </a:r>
            <a:r>
              <a:rPr lang="zh-CN" altLang="en-US" dirty="0"/>
              <a:t>应用测试，以及接口、数据库等测试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/>
              <a:t>往上是测试库。平台除提供如进程、字符串、集合、截图处理等基础测试库外，还提供</a:t>
            </a:r>
            <a:r>
              <a:rPr lang="en-US" altLang="zh-CN" dirty="0"/>
              <a:t>Web</a:t>
            </a:r>
            <a:r>
              <a:rPr lang="zh-CN" altLang="en-US" dirty="0"/>
              <a:t>、</a:t>
            </a:r>
            <a:r>
              <a:rPr lang="en-US" altLang="zh-CN" dirty="0"/>
              <a:t>APP</a:t>
            </a:r>
            <a:r>
              <a:rPr lang="zh-CN" altLang="en-US" dirty="0"/>
              <a:t>、接口等专用测试的扩展测试库，以支持不同的被测系统选择相应的测试库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最后是</a:t>
            </a:r>
            <a:r>
              <a:rPr lang="zh-CN" altLang="en-US" dirty="0"/>
              <a:t>测试框架，其作用包括用例管理、测试数据管理、测试运行、测试报告等。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935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/>
              <a:t>分层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6520543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测试数据，就是我们写的测试用例了， 包括测试步骤、关键字和</a:t>
            </a:r>
            <a:r>
              <a:rPr lang="zh-CN" altLang="en-US" sz="2000" dirty="0"/>
              <a:t>用例数据。这里特指用满足</a:t>
            </a:r>
            <a:r>
              <a:rPr lang="en-US" altLang="zh-CN" sz="2000" dirty="0"/>
              <a:t>robot framework</a:t>
            </a:r>
            <a:r>
              <a:rPr lang="zh-CN" altLang="en-US" sz="2000" dirty="0"/>
              <a:t>语法写成的表格样式的</a:t>
            </a:r>
            <a:r>
              <a:rPr lang="zh-CN" altLang="en-US" sz="2000" dirty="0"/>
              <a:t>测试用例</a:t>
            </a:r>
            <a:r>
              <a:rPr lang="zh-CN" altLang="en-US" sz="2000" dirty="0"/>
              <a:t>，</a:t>
            </a:r>
            <a:r>
              <a:rPr lang="zh-CN" altLang="en-US" sz="2000" dirty="0"/>
              <a:t>支持纯文本格式、</a:t>
            </a:r>
            <a:r>
              <a:rPr lang="en-US" altLang="zh-CN" sz="2000" dirty="0" err="1">
                <a:hlinkClick r:id="rId2"/>
              </a:rPr>
              <a:t>reStructuredText</a:t>
            </a:r>
            <a:r>
              <a:rPr lang="zh-CN" altLang="en-US" sz="2000" dirty="0"/>
              <a:t>格式、</a:t>
            </a:r>
            <a:r>
              <a:rPr lang="en-US" altLang="zh-CN" sz="2000" dirty="0"/>
              <a:t>HTML</a:t>
            </a:r>
            <a:r>
              <a:rPr lang="zh-CN" altLang="en-US" sz="2000" dirty="0"/>
              <a:t>格式等。</a:t>
            </a:r>
            <a:endParaRPr lang="zh-CN" altLang="en-US" sz="2000" dirty="0"/>
          </a:p>
          <a:p>
            <a:r>
              <a:rPr lang="en-US" altLang="zh-CN" sz="2000" dirty="0"/>
              <a:t>RF Core</a:t>
            </a:r>
            <a:r>
              <a:rPr lang="zh-CN" altLang="en-US" sz="2000" dirty="0"/>
              <a:t>，这里是</a:t>
            </a:r>
            <a:r>
              <a:rPr lang="en-US" altLang="zh-CN" sz="2000" dirty="0"/>
              <a:t>RF</a:t>
            </a:r>
            <a:r>
              <a:rPr lang="zh-CN" altLang="en-US" sz="2000" dirty="0"/>
              <a:t>的大脑中枢， 测试框架的核心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其作用包括用例管理、测试数据管理、测试运行、测试报告等。</a:t>
            </a:r>
            <a:endParaRPr lang="en-US" altLang="zh-CN" sz="2000" dirty="0"/>
          </a:p>
          <a:p>
            <a:r>
              <a:rPr lang="zh-CN" altLang="en-US" sz="2000" dirty="0" smtClean="0"/>
              <a:t>测试</a:t>
            </a:r>
            <a:r>
              <a:rPr lang="zh-CN" altLang="en-US" sz="2000" dirty="0"/>
              <a:t>库</a:t>
            </a:r>
            <a:r>
              <a:rPr lang="en-US" altLang="zh-CN" sz="2000" dirty="0"/>
              <a:t>-</a:t>
            </a:r>
            <a:r>
              <a:rPr lang="zh-CN" altLang="en-US" sz="2000" dirty="0"/>
              <a:t>用户测试库</a:t>
            </a:r>
            <a:r>
              <a:rPr lang="zh-CN" altLang="en-US" sz="2000" dirty="0"/>
              <a:t>：</a:t>
            </a:r>
            <a:r>
              <a:rPr lang="en-US" altLang="zh-CN" sz="2000" dirty="0"/>
              <a:t>RF</a:t>
            </a:r>
            <a:r>
              <a:rPr lang="zh-CN" altLang="en-US" sz="2000" dirty="0"/>
              <a:t>提供开放的</a:t>
            </a:r>
            <a:r>
              <a:rPr lang="en-US" altLang="zh-CN" sz="2000" dirty="0"/>
              <a:t>Python</a:t>
            </a:r>
            <a:r>
              <a:rPr lang="zh-CN" altLang="en-US" sz="2000" dirty="0"/>
              <a:t>和</a:t>
            </a:r>
            <a:r>
              <a:rPr lang="en-US" altLang="zh-CN" sz="2000" dirty="0"/>
              <a:t>JAVA</a:t>
            </a:r>
            <a:r>
              <a:rPr lang="zh-CN" altLang="en-US" sz="2000" dirty="0"/>
              <a:t>接口，你可以选择你喜欢的语言扩展你要的</a:t>
            </a: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r>
              <a:rPr lang="zh-CN" altLang="en-US" sz="2000" dirty="0"/>
              <a:t>测试库</a:t>
            </a:r>
            <a:r>
              <a:rPr lang="en-US" altLang="zh-CN" sz="2000" dirty="0"/>
              <a:t>-</a:t>
            </a:r>
            <a:r>
              <a:rPr lang="zh-CN" altLang="en-US" sz="2000" dirty="0"/>
              <a:t>第三方测试</a:t>
            </a:r>
            <a:r>
              <a:rPr lang="zh-CN" altLang="en-US" sz="2000" dirty="0" smtClean="0"/>
              <a:t>库：</a:t>
            </a:r>
            <a:r>
              <a:rPr lang="zh-CN" altLang="en-US" sz="2000" dirty="0"/>
              <a:t>就是</a:t>
            </a:r>
            <a:r>
              <a:rPr lang="zh-CN" altLang="en-US" sz="2000" dirty="0" smtClean="0"/>
              <a:t>除了自己实现的和</a:t>
            </a:r>
            <a:r>
              <a:rPr lang="en-US" altLang="zh-CN" sz="2000" dirty="0" smtClean="0"/>
              <a:t>RF</a:t>
            </a:r>
            <a:r>
              <a:rPr lang="zh-CN" altLang="en-US" sz="2000" dirty="0" smtClean="0"/>
              <a:t>提供的以外的库，比如</a:t>
            </a:r>
            <a:r>
              <a:rPr lang="zh-CN" altLang="en-US" sz="2000" dirty="0"/>
              <a:t>远程控制服务器的</a:t>
            </a:r>
            <a:r>
              <a:rPr lang="en-US" altLang="zh-CN" sz="2000" dirty="0" smtClean="0"/>
              <a:t>SSH</a:t>
            </a:r>
            <a:r>
              <a:rPr lang="zh-CN" altLang="en-US" sz="2000" dirty="0" smtClean="0"/>
              <a:t>，操作</a:t>
            </a:r>
            <a:r>
              <a:rPr lang="en-US" altLang="zh-CN" sz="2000" dirty="0" smtClean="0"/>
              <a:t>Excel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xlrd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r>
              <a:rPr lang="zh-CN" altLang="en-US" sz="2000" dirty="0"/>
              <a:t>测试库</a:t>
            </a:r>
            <a:r>
              <a:rPr lang="en-US" altLang="zh-CN" sz="2000" dirty="0"/>
              <a:t>-</a:t>
            </a:r>
            <a:r>
              <a:rPr lang="zh-CN" altLang="en-US" sz="2000" dirty="0"/>
              <a:t>系统测试</a:t>
            </a:r>
            <a:r>
              <a:rPr lang="zh-CN" altLang="en-US" sz="2000" dirty="0" smtClean="0"/>
              <a:t>库：</a:t>
            </a:r>
            <a:r>
              <a:rPr lang="en-US" altLang="zh-CN" sz="2000" dirty="0" smtClean="0"/>
              <a:t>RF</a:t>
            </a:r>
            <a:r>
              <a:rPr lang="zh-CN" altLang="en-US" sz="2000" dirty="0" smtClean="0"/>
              <a:t>自己提供的库，包括</a:t>
            </a:r>
            <a:r>
              <a:rPr lang="en-US" altLang="zh-CN" sz="2000" dirty="0" err="1" smtClean="0"/>
              <a:t>BuiltIn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Collections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DateTime</a:t>
            </a:r>
            <a:r>
              <a:rPr lang="zh-CN" altLang="en-US" sz="2000" dirty="0"/>
              <a:t>、</a:t>
            </a:r>
            <a:r>
              <a:rPr lang="en-US" altLang="zh-CN" sz="2000" dirty="0" err="1" smtClean="0"/>
              <a:t>OperatingSystem</a:t>
            </a:r>
            <a:r>
              <a:rPr lang="en-US" altLang="zh-CN" sz="2000" dirty="0" smtClean="0"/>
              <a:t>… </a:t>
            </a:r>
            <a:r>
              <a:rPr lang="zh-CN" altLang="en-US" sz="2000" dirty="0" smtClean="0"/>
              <a:t>等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057" y="1534319"/>
            <a:ext cx="42195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0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 smtClean="0"/>
              <a:t>具体实现</a:t>
            </a:r>
            <a:endParaRPr lang="zh-CN" altLang="en-US" sz="2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06" y="1690688"/>
            <a:ext cx="64865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Python </a:t>
            </a:r>
            <a:r>
              <a:rPr lang="zh-CN" altLang="en-US" dirty="0" smtClean="0"/>
              <a:t>的发展</a:t>
            </a:r>
            <a:endParaRPr lang="en-US" altLang="zh-CN" dirty="0" smtClean="0"/>
          </a:p>
          <a:p>
            <a:r>
              <a:rPr lang="en-US" altLang="zh-CN" dirty="0" smtClean="0"/>
              <a:t>Python 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r>
              <a:rPr lang="zh-CN" altLang="en-US" dirty="0" smtClean="0"/>
              <a:t>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19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是一种开源的，解析性的编程语言</a:t>
            </a:r>
            <a:endParaRPr lang="en-US" altLang="zh-CN" sz="2000" dirty="0" smtClean="0"/>
          </a:p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是一种动态编程语言</a:t>
            </a:r>
            <a:endParaRPr lang="en-US" altLang="zh-CN" sz="2000" dirty="0" smtClean="0"/>
          </a:p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支持类和多重继承等面向对象的编程技术</a:t>
            </a:r>
            <a:endParaRPr lang="en-US" altLang="zh-CN" sz="2000" dirty="0" smtClean="0"/>
          </a:p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可跨平台运行，能在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MacOS</a:t>
            </a:r>
            <a:r>
              <a:rPr lang="zh-CN" altLang="en-US" sz="2000" dirty="0" smtClean="0"/>
              <a:t>等系统运行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8782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世界编程语言排行榜</a:t>
            </a:r>
            <a:endParaRPr lang="zh-CN" altLang="en-US" dirty="0"/>
          </a:p>
        </p:txBody>
      </p:sp>
      <p:pic>
        <p:nvPicPr>
          <p:cNvPr id="4" name="Picture 2" descr="https://gss0.bdstatic.com/94o3dSag_xI4khGkpoWK1HF6hhy/baike/c0%3Dbaike92%2C5%2C5%2C92%2C30/sign=4dd340a79825bc313f5009ca3fb6e6d4/42a98226cffc1e17eaa419584b90f603738de9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030" y="1607911"/>
            <a:ext cx="42613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2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世界编程语言排行榜</a:t>
            </a:r>
            <a:endParaRPr lang="zh-CN" altLang="en-US" dirty="0"/>
          </a:p>
        </p:txBody>
      </p:sp>
      <p:pic>
        <p:nvPicPr>
          <p:cNvPr id="1026" name="Picture 2" descr="https://gss3.bdstatic.com/7Po3dSag_xI4khGkpoWK1HF6hhy/baike/c0%3Dbaike116%2C5%2C5%2C116%2C38/sign=9d8a76cebede9c82b268f1dd0de8eb6f/3ac79f3df8dcd100b5736ad67f8b4710b8122f5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472" y="1825625"/>
            <a:ext cx="52330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zh-CN" altLang="en-US" sz="2000" dirty="0" smtClean="0"/>
              <a:t>简单易学</a:t>
            </a:r>
            <a:endParaRPr lang="en-US" altLang="zh-CN" sz="2000" dirty="0" smtClean="0"/>
          </a:p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是一种优雅的语法，可读性强</a:t>
            </a:r>
            <a:endParaRPr lang="en-US" altLang="zh-CN" sz="2000" dirty="0" smtClean="0"/>
          </a:p>
          <a:p>
            <a:r>
              <a:rPr lang="zh-CN" altLang="en-US" sz="2000" dirty="0" smtClean="0"/>
              <a:t>它适用于命令式，过程式，函数式，以及面向对象的编程</a:t>
            </a:r>
            <a:endParaRPr lang="en-US" altLang="zh-CN" sz="2000" dirty="0" smtClean="0"/>
          </a:p>
          <a:p>
            <a:r>
              <a:rPr lang="zh-CN" altLang="en-US" sz="2000" dirty="0" smtClean="0"/>
              <a:t>可扩展使用</a:t>
            </a:r>
            <a:r>
              <a:rPr lang="en-US" altLang="zh-CN" sz="2000" dirty="0" smtClean="0"/>
              <a:t>C/C++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语言等编写</a:t>
            </a:r>
            <a:endParaRPr lang="en-US" altLang="zh-CN" sz="2000" dirty="0" smtClean="0"/>
          </a:p>
          <a:p>
            <a:r>
              <a:rPr lang="zh-CN" altLang="en-US" sz="2000" dirty="0" smtClean="0"/>
              <a:t>跨平台</a:t>
            </a:r>
            <a:endParaRPr lang="en-US" altLang="zh-CN" sz="2000" dirty="0" smtClean="0"/>
          </a:p>
          <a:p>
            <a:r>
              <a:rPr lang="zh-CN" altLang="en-US" sz="2000" dirty="0" smtClean="0"/>
              <a:t>丰富的第三方库</a:t>
            </a:r>
            <a:endParaRPr lang="en-US" altLang="zh-CN" sz="2000" dirty="0" smtClean="0"/>
          </a:p>
          <a:p>
            <a:r>
              <a:rPr lang="zh-CN" altLang="en-US" sz="2000" dirty="0" smtClean="0"/>
              <a:t>开发效率高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zh-CN" altLang="en-US" sz="2000" dirty="0"/>
              <a:t>速度慢</a:t>
            </a:r>
            <a:endParaRPr lang="en-US" altLang="zh-CN" sz="2000" dirty="0"/>
          </a:p>
          <a:p>
            <a:r>
              <a:rPr lang="zh-CN" altLang="en-US" sz="2000" dirty="0"/>
              <a:t>强制缩进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16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开发：</a:t>
            </a:r>
            <a:r>
              <a:rPr lang="en-US" altLang="zh-CN" sz="2000" dirty="0" smtClean="0"/>
              <a:t>Python</a:t>
            </a:r>
            <a:r>
              <a:rPr lang="zh-CN" altLang="en-US" sz="2000" dirty="0"/>
              <a:t>开发的网页包括豆瓣</a:t>
            </a:r>
            <a:r>
              <a:rPr lang="zh-CN" altLang="en-US" sz="2000" dirty="0" smtClean="0"/>
              <a:t>、果壳、</a:t>
            </a:r>
            <a:r>
              <a:rPr lang="en-US" altLang="zh-CN" sz="2000" dirty="0" err="1"/>
              <a:t>Sohu</a:t>
            </a:r>
            <a:r>
              <a:rPr lang="zh-CN" altLang="en-US" sz="2000" dirty="0" smtClean="0"/>
              <a:t>邮箱、</a:t>
            </a:r>
            <a:r>
              <a:rPr lang="en-US" altLang="zh-CN" sz="2000" dirty="0" smtClean="0"/>
              <a:t>YouTube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Google</a:t>
            </a:r>
            <a:r>
              <a:rPr lang="zh-CN" altLang="en-US" sz="2000" dirty="0"/>
              <a:t>等</a:t>
            </a:r>
            <a:endParaRPr lang="en-US" altLang="zh-CN" sz="2000" dirty="0" smtClean="0"/>
          </a:p>
          <a:p>
            <a:r>
              <a:rPr lang="zh-CN" altLang="en-US" dirty="0" smtClean="0"/>
              <a:t>网络爬虫</a:t>
            </a:r>
            <a:endParaRPr lang="en-US" altLang="zh-CN" dirty="0" smtClean="0"/>
          </a:p>
          <a:p>
            <a:r>
              <a:rPr lang="zh-CN" altLang="en-US" dirty="0" smtClean="0"/>
              <a:t>云计算：</a:t>
            </a:r>
            <a:r>
              <a:rPr lang="en-US" altLang="zh-CN" sz="2000" dirty="0"/>
              <a:t>OpenStack</a:t>
            </a:r>
          </a:p>
          <a:p>
            <a:r>
              <a:rPr lang="zh-CN" altLang="en-US" dirty="0" smtClean="0"/>
              <a:t>大数据分析</a:t>
            </a:r>
            <a:endParaRPr lang="en-US" altLang="zh-CN" dirty="0" smtClean="0"/>
          </a:p>
          <a:p>
            <a:r>
              <a:rPr lang="zh-CN" altLang="en-US" dirty="0" smtClean="0"/>
              <a:t>人工智能</a:t>
            </a:r>
            <a:endParaRPr lang="en-US" altLang="zh-CN" dirty="0" smtClean="0"/>
          </a:p>
          <a:p>
            <a:r>
              <a:rPr lang="zh-CN" altLang="en-US" dirty="0"/>
              <a:t>自动化运</a:t>
            </a:r>
            <a:r>
              <a:rPr lang="zh-CN" altLang="en-US" dirty="0" smtClean="0"/>
              <a:t>维：</a:t>
            </a:r>
            <a:r>
              <a:rPr lang="en-US" altLang="zh-CN" sz="2000" dirty="0" err="1" smtClean="0"/>
              <a:t>Saltstack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Ansible</a:t>
            </a:r>
            <a:r>
              <a:rPr lang="zh-CN" altLang="en-US" sz="2000" dirty="0"/>
              <a:t>，</a:t>
            </a:r>
            <a:r>
              <a:rPr lang="en-US" altLang="zh-CN" sz="2000" dirty="0"/>
              <a:t>Fabric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RobotFramework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6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2923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         这</a:t>
            </a:r>
            <a:r>
              <a:rPr lang="en-US" altLang="zh-CN" sz="2000" dirty="0" smtClean="0"/>
              <a:t>Tim Peters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之禅中的</a:t>
            </a:r>
            <a:r>
              <a:rPr lang="zh-CN" altLang="en-US" sz="2000" dirty="0"/>
              <a:t>文章，介绍了编写优美的</a:t>
            </a:r>
            <a:r>
              <a:rPr lang="en-US" altLang="zh-CN" sz="2000" dirty="0"/>
              <a:t>Python</a:t>
            </a:r>
            <a:r>
              <a:rPr lang="zh-CN" altLang="en-US" sz="2000" dirty="0"/>
              <a:t>程序所需要关注的一些重要</a:t>
            </a:r>
            <a:r>
              <a:rPr lang="zh-CN" altLang="en-US" sz="2000" dirty="0" smtClean="0"/>
              <a:t>原则，在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中输入</a:t>
            </a:r>
            <a:r>
              <a:rPr lang="en-US" altLang="zh-CN" sz="2000" dirty="0" smtClean="0"/>
              <a:t>import this</a:t>
            </a:r>
            <a:r>
              <a:rPr lang="zh-CN" altLang="en-US" sz="2000" dirty="0" smtClean="0"/>
              <a:t>就可以输出这段内容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12" y="1594893"/>
            <a:ext cx="6740693" cy="43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9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之禅中文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优美胜于丑陋（</a:t>
            </a:r>
            <a:r>
              <a:rPr lang="en-US" altLang="zh-CN" dirty="0"/>
              <a:t>Python </a:t>
            </a:r>
            <a:r>
              <a:rPr lang="zh-CN" altLang="en-US" dirty="0"/>
              <a:t>以编写优美的代码为目标）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明了胜于晦涩（优美的代码应当是明了的，命名规范，风格相似）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简洁胜于复杂（优美的代码应当是简洁的，不要有复杂的内部实现）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复杂胜于凌乱（如果复杂不可避免，那代码间也不能有难懂的关系，要保持接口简洁）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扁平胜于嵌套（优美的代码应当是扁平的，不能有太多的嵌套）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间隔胜于紧凑（优美的代码有适当的间隔，不要奢望一行代码解决问题）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可读性很重要（优美的代码是可读的）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即便假借特例的实用性之名，也不可违背这些规则（这些规则至高无上）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不要包容所有错误，除非你确定需要这样做（精准地捕获异常，不写 </a:t>
            </a:r>
            <a:r>
              <a:rPr lang="en-US" altLang="zh-CN" dirty="0" err="1"/>
              <a:t>except:pass</a:t>
            </a:r>
            <a:r>
              <a:rPr lang="en-US" altLang="zh-CN" dirty="0"/>
              <a:t> </a:t>
            </a:r>
            <a:r>
              <a:rPr lang="zh-CN" altLang="en-US" dirty="0"/>
              <a:t>风格的代码）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当存在多种可能，不要尝试去猜测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而是尽量找一种，最好是唯一一种明显的解决方案（如果不确定，就用穷举法）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虽然这并不容易，因为你不是 </a:t>
            </a:r>
            <a:r>
              <a:rPr lang="en-US" altLang="zh-CN" dirty="0"/>
              <a:t>Python </a:t>
            </a:r>
            <a:r>
              <a:rPr lang="zh-CN" altLang="en-US" dirty="0"/>
              <a:t>之父（这里的 </a:t>
            </a:r>
            <a:r>
              <a:rPr lang="en-US" altLang="zh-CN" dirty="0"/>
              <a:t>Dutch </a:t>
            </a:r>
            <a:r>
              <a:rPr lang="zh-CN" altLang="en-US" dirty="0"/>
              <a:t>是指 </a:t>
            </a:r>
            <a:r>
              <a:rPr lang="en-US" altLang="zh-CN" dirty="0"/>
              <a:t>Guido </a:t>
            </a:r>
            <a:r>
              <a:rPr lang="zh-CN" altLang="en-US" dirty="0"/>
              <a:t>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做也许好过不做，但不假思索就动手还不如不做（动手之前要细思量）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如果你无法向人描述你的方案，那肯定不是一个好方案；反之亦然（方案测评标准）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命名空间是一种绝妙的理念，我们应当多加利用（倡导与号召）</a:t>
            </a:r>
          </a:p>
        </p:txBody>
      </p:sp>
    </p:spTree>
    <p:extLst>
      <p:ext uri="{BB962C8B-B14F-4D97-AF65-F5344CB8AC3E}">
        <p14:creationId xmlns:p14="http://schemas.microsoft.com/office/powerpoint/2010/main" val="189889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854</Words>
  <Application>Microsoft Office PowerPoint</Application>
  <PresentationFormat>宽屏</PresentationFormat>
  <Paragraphs>109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Courier New</vt:lpstr>
      <vt:lpstr>Office 主题</vt:lpstr>
      <vt:lpstr>Python 和 自动化测试</vt:lpstr>
      <vt:lpstr>章节</vt:lpstr>
      <vt:lpstr>什么是Python</vt:lpstr>
      <vt:lpstr>世界编程语言排行榜</vt:lpstr>
      <vt:lpstr>世界编程语言排行榜</vt:lpstr>
      <vt:lpstr>Python的优缺点</vt:lpstr>
      <vt:lpstr>Python的应用</vt:lpstr>
      <vt:lpstr>Pythonic思想</vt:lpstr>
      <vt:lpstr>Python之禅中文</vt:lpstr>
      <vt:lpstr>Pythonic代码</vt:lpstr>
      <vt:lpstr>Pythonic代码</vt:lpstr>
      <vt:lpstr>Pythonic代码</vt:lpstr>
      <vt:lpstr>Pythonic代码</vt:lpstr>
      <vt:lpstr>Pythonic代码</vt:lpstr>
      <vt:lpstr>自动化测试 基于Jenkins 的持续交付</vt:lpstr>
      <vt:lpstr>自动化测试 分层</vt:lpstr>
      <vt:lpstr>自动化测试 分层</vt:lpstr>
      <vt:lpstr>自动化测试 具体实现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和 自动化测试</dc:title>
  <dc:creator>gougjp</dc:creator>
  <cp:lastModifiedBy>gougjp</cp:lastModifiedBy>
  <cp:revision>90</cp:revision>
  <dcterms:created xsi:type="dcterms:W3CDTF">2019-06-22T07:33:10Z</dcterms:created>
  <dcterms:modified xsi:type="dcterms:W3CDTF">2019-07-20T14:21:47Z</dcterms:modified>
</cp:coreProperties>
</file>