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1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7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7901-B90C-408E-AD34-AAEB7588CD27}" type="datetimeFigureOut">
              <a:rPr lang="zh-CN" altLang="en-US" smtClean="0"/>
              <a:t>2019-06-22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49FD-1948-4149-B17C-65E6753B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csdn.net/dumingkk/article/details/918752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和 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13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合并字典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反转列表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变量交换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93" y="2268855"/>
            <a:ext cx="2581275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29" y="4001294"/>
            <a:ext cx="2990850" cy="790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85" y="5124768"/>
            <a:ext cx="2343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高级拆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https://blog.csdn.net/dumingkk/article/details/91875245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7" y="2380025"/>
            <a:ext cx="1952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的发展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是一种开源的，解析性的编程语言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是一种动态编程语言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支持类和多重继承等面向对象的编程技术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可跨平台运行，能在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MacOS</a:t>
            </a:r>
            <a:r>
              <a:rPr lang="zh-CN" altLang="en-US" sz="2000" dirty="0" smtClean="0"/>
              <a:t>等系统运行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8782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世界编程语言排行榜</a:t>
            </a:r>
            <a:endParaRPr lang="zh-CN" altLang="en-US" dirty="0"/>
          </a:p>
        </p:txBody>
      </p:sp>
      <p:pic>
        <p:nvPicPr>
          <p:cNvPr id="1026" name="Picture 2" descr="https://gss3.bdstatic.com/7Po3dSag_xI4khGkpoWK1HF6hhy/baike/c0%3Dbaike116%2C5%2C5%2C116%2C38/sign=9d8a76cebede9c82b268f1dd0de8eb6f/3ac79f3df8dcd100b5736ad67f8b4710b8122f5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72" y="1825625"/>
            <a:ext cx="52330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sz="2000" dirty="0" smtClean="0"/>
              <a:t>简单易学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是一种优雅的语法，可读性强</a:t>
            </a:r>
            <a:endParaRPr lang="en-US" altLang="zh-CN" sz="2000" dirty="0" smtClean="0"/>
          </a:p>
          <a:p>
            <a:r>
              <a:rPr lang="zh-CN" altLang="en-US" sz="2000" dirty="0" smtClean="0"/>
              <a:t>它适用于命令式，过程式，函数式，以及面向对象的编程</a:t>
            </a:r>
            <a:endParaRPr lang="en-US" altLang="zh-CN" sz="2000" dirty="0" smtClean="0"/>
          </a:p>
          <a:p>
            <a:r>
              <a:rPr lang="zh-CN" altLang="en-US" sz="2000" dirty="0" smtClean="0"/>
              <a:t>可扩展使用</a:t>
            </a:r>
            <a:r>
              <a:rPr lang="en-US" altLang="zh-CN" sz="2000" dirty="0" smtClean="0"/>
              <a:t>C</a:t>
            </a:r>
            <a:r>
              <a:rPr lang="en-US" altLang="zh-CN" sz="2000" dirty="0" smtClean="0"/>
              <a:t>/C++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语言等编写</a:t>
            </a:r>
            <a:endParaRPr lang="en-US" altLang="zh-CN" sz="2000" dirty="0" smtClean="0"/>
          </a:p>
          <a:p>
            <a:r>
              <a:rPr lang="zh-CN" altLang="en-US" sz="2000" dirty="0" smtClean="0"/>
              <a:t>跨平台</a:t>
            </a:r>
            <a:endParaRPr lang="en-US" altLang="zh-CN" sz="2000" dirty="0" smtClean="0"/>
          </a:p>
          <a:p>
            <a:r>
              <a:rPr lang="zh-CN" altLang="en-US" sz="2000" dirty="0" smtClean="0"/>
              <a:t>丰富的第三方库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sz="2000" dirty="0"/>
              <a:t>速度慢</a:t>
            </a:r>
            <a:endParaRPr lang="en-US" altLang="zh-CN" sz="2000" dirty="0"/>
          </a:p>
          <a:p>
            <a:r>
              <a:rPr lang="zh-CN" altLang="en-US" sz="2000" dirty="0"/>
              <a:t>强制缩进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6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开发：</a:t>
            </a:r>
            <a:r>
              <a:rPr lang="en-US" altLang="zh-CN" sz="2000" dirty="0" smtClean="0"/>
              <a:t>Python</a:t>
            </a:r>
            <a:r>
              <a:rPr lang="zh-CN" altLang="en-US" sz="2000" dirty="0"/>
              <a:t>开发的网页包括豆瓣</a:t>
            </a:r>
            <a:r>
              <a:rPr lang="zh-CN" altLang="en-US" sz="2000" dirty="0" smtClean="0"/>
              <a:t>、果壳、</a:t>
            </a:r>
            <a:r>
              <a:rPr lang="en-US" altLang="zh-CN" sz="2000" dirty="0" err="1"/>
              <a:t>Sohu</a:t>
            </a:r>
            <a:r>
              <a:rPr lang="zh-CN" altLang="en-US" sz="2000" dirty="0" smtClean="0"/>
              <a:t>邮箱、</a:t>
            </a:r>
            <a:r>
              <a:rPr lang="en-US" altLang="zh-CN" sz="2000" dirty="0" smtClean="0"/>
              <a:t>YouTube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Google</a:t>
            </a:r>
            <a:r>
              <a:rPr lang="zh-CN" altLang="en-US" sz="2000" dirty="0"/>
              <a:t>等</a:t>
            </a:r>
            <a:endParaRPr lang="en-US" altLang="zh-CN" sz="2000" dirty="0" smtClean="0"/>
          </a:p>
          <a:p>
            <a:r>
              <a:rPr lang="zh-CN" altLang="en-US" dirty="0" smtClean="0"/>
              <a:t>网络爬虫</a:t>
            </a:r>
            <a:endParaRPr lang="en-US" altLang="zh-CN" dirty="0" smtClean="0"/>
          </a:p>
          <a:p>
            <a:r>
              <a:rPr lang="zh-CN" altLang="en-US" dirty="0" smtClean="0"/>
              <a:t>云计算：</a:t>
            </a:r>
            <a:r>
              <a:rPr lang="en-US" altLang="zh-CN" sz="2000" dirty="0"/>
              <a:t>OpenStack</a:t>
            </a:r>
          </a:p>
          <a:p>
            <a:r>
              <a:rPr lang="zh-CN" altLang="en-US" dirty="0" smtClean="0"/>
              <a:t>大数据分析</a:t>
            </a:r>
            <a:endParaRPr lang="en-US" altLang="zh-CN" dirty="0" smtClean="0"/>
          </a:p>
          <a:p>
            <a:r>
              <a:rPr lang="zh-CN" altLang="en-US" dirty="0" smtClean="0"/>
              <a:t>人工智能</a:t>
            </a:r>
            <a:endParaRPr lang="en-US" altLang="zh-CN" dirty="0" smtClean="0"/>
          </a:p>
          <a:p>
            <a:r>
              <a:rPr lang="zh-CN" altLang="en-US" dirty="0"/>
              <a:t>自动化运</a:t>
            </a:r>
            <a:r>
              <a:rPr lang="zh-CN" altLang="en-US" dirty="0" smtClean="0"/>
              <a:t>维：</a:t>
            </a:r>
            <a:r>
              <a:rPr lang="en-US" altLang="zh-CN" sz="2000" dirty="0" err="1" smtClean="0"/>
              <a:t>Saltstack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Ansible</a:t>
            </a:r>
            <a:r>
              <a:rPr lang="zh-CN" altLang="en-US" sz="2000" dirty="0"/>
              <a:t>，</a:t>
            </a:r>
            <a:r>
              <a:rPr lang="en-US" altLang="zh-CN" sz="2000" dirty="0"/>
              <a:t>Fabric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RobotFramework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62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2923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         这</a:t>
            </a:r>
            <a:r>
              <a:rPr lang="en-US" altLang="zh-CN" sz="2000" dirty="0" smtClean="0"/>
              <a:t>Tim Peters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之禅中的</a:t>
            </a:r>
            <a:r>
              <a:rPr lang="zh-CN" altLang="en-US" sz="2000" dirty="0"/>
              <a:t>文章，介绍了编写优美的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程序所需要关注的一些重要</a:t>
            </a:r>
            <a:r>
              <a:rPr lang="zh-CN" altLang="en-US" sz="2000" dirty="0" smtClean="0"/>
              <a:t>原则，在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中输入</a:t>
            </a:r>
            <a:r>
              <a:rPr lang="en-US" altLang="zh-CN" sz="2000" dirty="0" smtClean="0"/>
              <a:t>import this</a:t>
            </a:r>
            <a:r>
              <a:rPr lang="zh-CN" altLang="en-US" sz="2000" dirty="0" smtClean="0"/>
              <a:t>就可以输出这段内容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12" y="1594893"/>
            <a:ext cx="6740693" cy="43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之禅中文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zh-CN" altLang="en-US" dirty="0"/>
              <a:t>优美胜于丑陋（</a:t>
            </a:r>
            <a:r>
              <a:rPr lang="en-US" altLang="zh-CN" dirty="0"/>
              <a:t>Python </a:t>
            </a:r>
            <a:r>
              <a:rPr lang="zh-CN" altLang="en-US" dirty="0"/>
              <a:t>以编写优美的代码为目标）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明了胜于晦涩（优美的代码应当是明了的，命名规范，风格相似）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简洁胜于复杂（优美的代码应当是简洁的，不要有复杂的内部实现）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复杂胜于凌乱（如果复杂不可避免，那代码间也不能有难懂的关系，要保持接口简洁）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扁平胜于嵌套（优美的代码应当是扁平的，不能有太多的嵌套）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间隔胜于紧凑（优美的代码有适当的间隔，不要奢望一行代码解决问题）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可读性很重要（优美的代码是可读的）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即便假借特例的实用性之名，也不可违背这些规则（这些规则至高无上）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不要包容所有错误，除非你确定需要这样做（精准地捕获异常，不写 </a:t>
            </a:r>
            <a:r>
              <a:rPr lang="en-US" altLang="zh-CN" dirty="0" err="1"/>
              <a:t>except:pass</a:t>
            </a:r>
            <a:r>
              <a:rPr lang="en-US" altLang="zh-CN" dirty="0"/>
              <a:t> </a:t>
            </a:r>
            <a:r>
              <a:rPr lang="zh-CN" altLang="en-US" dirty="0"/>
              <a:t>风格的代码）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当存在多种可能，不要尝试去猜测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而是尽量找一种，最好是唯一一种明显的解决方案（如果不确定，就用穷举法）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虽然这并不容易，因为你不是 </a:t>
            </a:r>
            <a:r>
              <a:rPr lang="en-US" altLang="zh-CN" dirty="0"/>
              <a:t>Python </a:t>
            </a:r>
            <a:r>
              <a:rPr lang="zh-CN" altLang="en-US" dirty="0"/>
              <a:t>之父（这里的 </a:t>
            </a:r>
            <a:r>
              <a:rPr lang="en-US" altLang="zh-CN" dirty="0"/>
              <a:t>Dutch </a:t>
            </a:r>
            <a:r>
              <a:rPr lang="zh-CN" altLang="en-US" dirty="0"/>
              <a:t>是指 </a:t>
            </a:r>
            <a:r>
              <a:rPr lang="en-US" altLang="zh-CN" dirty="0"/>
              <a:t>Guido </a:t>
            </a:r>
            <a:r>
              <a:rPr lang="zh-CN" altLang="en-US" dirty="0"/>
              <a:t>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做也许好过不做，但不假思索就动手还不如不做（动手之前要细思量）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如果你无法向人描述你的方案，那肯定不是一个好方案；反之亦然（方案测评标准）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•</a:t>
            </a:r>
            <a:r>
              <a:rPr lang="zh-CN" altLang="en-US" dirty="0"/>
              <a:t>命名空间是一种绝妙的理念，我们应当多加利用（倡导与号召）</a:t>
            </a:r>
          </a:p>
        </p:txBody>
      </p:sp>
    </p:spTree>
    <p:extLst>
      <p:ext uri="{BB962C8B-B14F-4D97-AF65-F5344CB8AC3E}">
        <p14:creationId xmlns:p14="http://schemas.microsoft.com/office/powerpoint/2010/main" val="18988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Pythonic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11193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列表推导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字典推导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集合推导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51" y="2005104"/>
            <a:ext cx="35718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51" y="3492681"/>
            <a:ext cx="4943475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51" y="5183130"/>
            <a:ext cx="40195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247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Python 和 自动化测试</vt:lpstr>
      <vt:lpstr>章节</vt:lpstr>
      <vt:lpstr>什么是Python</vt:lpstr>
      <vt:lpstr>世界编程语言排行榜</vt:lpstr>
      <vt:lpstr>Python的优缺点</vt:lpstr>
      <vt:lpstr>Python的应用</vt:lpstr>
      <vt:lpstr>Pythonic思想</vt:lpstr>
      <vt:lpstr>Python之禅中文</vt:lpstr>
      <vt:lpstr>Pythonic代码</vt:lpstr>
      <vt:lpstr>Pythonic代码</vt:lpstr>
      <vt:lpstr>Pythonic代码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和 自动化测试</dc:title>
  <dc:creator>gougjp</dc:creator>
  <cp:lastModifiedBy>gougjp</cp:lastModifiedBy>
  <cp:revision>61</cp:revision>
  <dcterms:created xsi:type="dcterms:W3CDTF">2019-06-22T07:33:10Z</dcterms:created>
  <dcterms:modified xsi:type="dcterms:W3CDTF">2019-06-22T14:20:46Z</dcterms:modified>
</cp:coreProperties>
</file>