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63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745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54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35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1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85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7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75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4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8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7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35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0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BB8D-297B-4309-A240-4025AA27E3E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41629B-776C-4D6D-9F9B-5C6235C25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6323" y="2293698"/>
            <a:ext cx="8828424" cy="1646302"/>
          </a:xfrm>
        </p:spPr>
        <p:txBody>
          <a:bodyPr/>
          <a:lstStyle/>
          <a:p>
            <a:pPr algn="ctr"/>
            <a:r>
              <a:rPr lang="zh-TW" altLang="en-US" dirty="0" smtClean="0"/>
              <a:t>前端工程與設計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期末報告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Tsaigle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494178"/>
            <a:ext cx="7766936" cy="197127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溫致綱</a:t>
            </a:r>
            <a:endParaRPr lang="en-US" altLang="zh-TW" dirty="0" smtClean="0"/>
          </a:p>
          <a:p>
            <a:r>
              <a:rPr lang="zh-TW" altLang="en-US" dirty="0" smtClean="0"/>
              <a:t>高楷傑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導師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俞齊山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33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65018"/>
            <a:ext cx="8596668" cy="1320800"/>
          </a:xfrm>
        </p:spPr>
        <p:txBody>
          <a:bodyPr/>
          <a:lstStyle/>
          <a:p>
            <a:r>
              <a:rPr lang="en-US" altLang="zh-TW" dirty="0" err="1" smtClean="0"/>
              <a:t>Bootsrap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navbar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5" y="1392762"/>
            <a:ext cx="7148400" cy="5294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96" y="1392762"/>
            <a:ext cx="4020349" cy="52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65018"/>
            <a:ext cx="8596668" cy="1320800"/>
          </a:xfrm>
        </p:spPr>
        <p:txBody>
          <a:bodyPr/>
          <a:lstStyle/>
          <a:p>
            <a:r>
              <a:rPr lang="en-US" altLang="zh-TW" dirty="0" err="1" smtClean="0"/>
              <a:t>Scrollmagic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1" y="1813312"/>
            <a:ext cx="3475021" cy="16308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94" y="1802610"/>
            <a:ext cx="3939881" cy="491532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5051" y="1433278"/>
            <a:ext cx="18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Reveal on scroll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77394" y="124861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Section slides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38774" y="125931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Section wipes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74" y="1813312"/>
            <a:ext cx="3759918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1557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32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前端工程與設計 – 期末報告 Tsaigle</vt:lpstr>
      <vt:lpstr>Bootsrap - navbar</vt:lpstr>
      <vt:lpstr>Scrollmagic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前端工程與設計 – 期末報告 Tsaigle</dc:title>
  <dc:creator>Freddy</dc:creator>
  <cp:lastModifiedBy>Freddy</cp:lastModifiedBy>
  <cp:revision>5</cp:revision>
  <dcterms:created xsi:type="dcterms:W3CDTF">2019-06-20T04:53:33Z</dcterms:created>
  <dcterms:modified xsi:type="dcterms:W3CDTF">2019-06-20T05:38:48Z</dcterms:modified>
</cp:coreProperties>
</file>