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188004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148850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9B760E-064B-4F75-93CA-FFB755D70DE6}"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2044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1079878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9B760E-064B-4F75-93CA-FFB755D70DE6}"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5955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3954324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2547417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304690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37342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397254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231311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176955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38567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286460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44353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E160AD3-C834-4233-AF30-41ACACCA1A79}" type="datetimeFigureOut">
              <a:rPr lang="zh-TW" altLang="en-US" smtClean="0"/>
              <a:t>2019/5/27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242005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160AD3-C834-4233-AF30-41ACACCA1A79}" type="datetimeFigureOut">
              <a:rPr lang="zh-TW" altLang="en-US" smtClean="0"/>
              <a:t>2019/5/27</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9B760E-064B-4F75-93CA-FFB755D70DE6}" type="slidenum">
              <a:rPr lang="zh-TW" altLang="en-US" smtClean="0"/>
              <a:t>‹#›</a:t>
            </a:fld>
            <a:endParaRPr lang="zh-TW" altLang="en-US"/>
          </a:p>
        </p:txBody>
      </p:sp>
    </p:spTree>
    <p:extLst>
      <p:ext uri="{BB962C8B-B14F-4D97-AF65-F5344CB8AC3E}">
        <p14:creationId xmlns:p14="http://schemas.microsoft.com/office/powerpoint/2010/main" val="204589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wk10-2 RWD</a:t>
            </a:r>
            <a:r>
              <a:rPr lang="zh-TW" altLang="en-US" dirty="0" smtClean="0"/>
              <a:t>設計</a:t>
            </a:r>
            <a:endParaRPr lang="zh-TW" altLang="en-US" dirty="0"/>
          </a:p>
        </p:txBody>
      </p:sp>
      <p:sp>
        <p:nvSpPr>
          <p:cNvPr id="3" name="副標題 2"/>
          <p:cNvSpPr>
            <a:spLocks noGrp="1"/>
          </p:cNvSpPr>
          <p:nvPr>
            <p:ph type="subTitle" idx="1"/>
          </p:nvPr>
        </p:nvSpPr>
        <p:spPr/>
        <p:txBody>
          <a:bodyPr>
            <a:normAutofit lnSpcReduction="10000"/>
          </a:bodyPr>
          <a:lstStyle/>
          <a:p>
            <a:endParaRPr lang="en-US" altLang="zh-TW" dirty="0" smtClean="0"/>
          </a:p>
          <a:p>
            <a:endParaRPr lang="en-US" altLang="zh-TW" dirty="0"/>
          </a:p>
          <a:p>
            <a:r>
              <a:rPr lang="zh-TW" altLang="en-US" dirty="0" smtClean="0"/>
              <a:t>資工二 </a:t>
            </a:r>
            <a:r>
              <a:rPr lang="en-US" altLang="zh-TW" dirty="0" smtClean="0"/>
              <a:t>106590040</a:t>
            </a:r>
            <a:r>
              <a:rPr lang="zh-TW" altLang="en-US" dirty="0" smtClean="0"/>
              <a:t>溫致綱</a:t>
            </a:r>
            <a:endParaRPr lang="zh-TW" altLang="en-US" dirty="0"/>
          </a:p>
        </p:txBody>
      </p:sp>
    </p:spTree>
    <p:extLst>
      <p:ext uri="{BB962C8B-B14F-4D97-AF65-F5344CB8AC3E}">
        <p14:creationId xmlns:p14="http://schemas.microsoft.com/office/powerpoint/2010/main" val="96819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RWD_L (1280px)</a:t>
            </a:r>
            <a:endParaRPr lang="zh-TW" altLang="en-US" dirty="0"/>
          </a:p>
        </p:txBody>
      </p:sp>
      <p:pic>
        <p:nvPicPr>
          <p:cNvPr id="4" name="內容版面配置區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4" y="1514763"/>
            <a:ext cx="3894666" cy="5032639"/>
          </a:xfrm>
        </p:spPr>
      </p:pic>
      <p:sp>
        <p:nvSpPr>
          <p:cNvPr id="5" name="文字方塊 4"/>
          <p:cNvSpPr txBox="1"/>
          <p:nvPr/>
        </p:nvSpPr>
        <p:spPr>
          <a:xfrm>
            <a:off x="4975668" y="1514763"/>
            <a:ext cx="4129348" cy="2308324"/>
          </a:xfrm>
          <a:prstGeom prst="rect">
            <a:avLst/>
          </a:prstGeom>
          <a:noFill/>
        </p:spPr>
        <p:txBody>
          <a:bodyPr wrap="square" rtlCol="0">
            <a:spAutoFit/>
          </a:bodyPr>
          <a:lstStyle/>
          <a:p>
            <a:pPr marL="342900" indent="-342900">
              <a:buAutoNum type="arabicPeriod"/>
            </a:pPr>
            <a:r>
              <a:rPr lang="zh-TW" altLang="en-US" dirty="0" smtClean="0"/>
              <a:t>普通網頁帶給人的感覺是乾淨、整齊，以及資訊齊全。</a:t>
            </a:r>
            <a:endParaRPr lang="en-US" altLang="zh-TW" dirty="0" smtClean="0"/>
          </a:p>
          <a:p>
            <a:pPr marL="342900" indent="-342900">
              <a:buAutoNum type="arabicPeriod"/>
            </a:pPr>
            <a:endParaRPr lang="en-US" altLang="zh-TW" dirty="0" smtClean="0"/>
          </a:p>
          <a:p>
            <a:pPr marL="342900" indent="-342900">
              <a:buAutoNum type="arabicPeriod"/>
            </a:pPr>
            <a:r>
              <a:rPr lang="zh-TW" altLang="en-US" dirty="0" smtClean="0"/>
              <a:t>上方導覽列完整的列出所有功能。</a:t>
            </a:r>
            <a:endParaRPr lang="en-US" altLang="zh-TW" dirty="0" smtClean="0"/>
          </a:p>
          <a:p>
            <a:pPr marL="342900" indent="-342900">
              <a:buAutoNum type="arabicPeriod"/>
            </a:pPr>
            <a:endParaRPr lang="en-US" altLang="zh-TW" dirty="0"/>
          </a:p>
          <a:p>
            <a:pPr marL="342900" indent="-342900">
              <a:buAutoNum type="arabicPeriod"/>
            </a:pPr>
            <a:r>
              <a:rPr lang="zh-TW" altLang="en-US" dirty="0" smtClean="0"/>
              <a:t>左右的留白讓使用者在大裝置中不會讓眼球需要左右來回移動造成不適。</a:t>
            </a:r>
            <a:endParaRPr lang="en-US" altLang="zh-TW" dirty="0" smtClean="0"/>
          </a:p>
        </p:txBody>
      </p:sp>
    </p:spTree>
    <p:extLst>
      <p:ext uri="{BB962C8B-B14F-4D97-AF65-F5344CB8AC3E}">
        <p14:creationId xmlns:p14="http://schemas.microsoft.com/office/powerpoint/2010/main" val="61007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RWD_M (768px)</a:t>
            </a:r>
            <a:endParaRPr lang="zh-TW" altLang="en-US" dirty="0"/>
          </a:p>
        </p:txBody>
      </p:sp>
      <p:sp>
        <p:nvSpPr>
          <p:cNvPr id="5" name="文字方塊 4"/>
          <p:cNvSpPr txBox="1"/>
          <p:nvPr/>
        </p:nvSpPr>
        <p:spPr>
          <a:xfrm>
            <a:off x="4433454" y="1439682"/>
            <a:ext cx="4129348" cy="2308324"/>
          </a:xfrm>
          <a:prstGeom prst="rect">
            <a:avLst/>
          </a:prstGeom>
          <a:noFill/>
        </p:spPr>
        <p:txBody>
          <a:bodyPr wrap="square" rtlCol="0">
            <a:spAutoFit/>
          </a:bodyPr>
          <a:lstStyle/>
          <a:p>
            <a:pPr marL="342900" indent="-342900" algn="just">
              <a:buAutoNum type="arabicPeriod"/>
            </a:pPr>
            <a:r>
              <a:rPr lang="zh-TW" altLang="en-US" dirty="0" smtClean="0"/>
              <a:t>中型網頁適用於平板、小筆電等較小  設備，因此刪去左右留白，這樣可以確保使用者在小裝置中也能夠清晰地看到完整的資訊。</a:t>
            </a:r>
            <a:endParaRPr lang="en-US" altLang="zh-TW" dirty="0" smtClean="0"/>
          </a:p>
          <a:p>
            <a:pPr marL="342900" indent="-342900" algn="just">
              <a:buAutoNum type="arabicPeriod"/>
            </a:pPr>
            <a:endParaRPr lang="en-US" altLang="zh-TW" dirty="0"/>
          </a:p>
          <a:p>
            <a:pPr marL="342900" indent="-342900" algn="just">
              <a:buAutoNum type="arabicPeriod"/>
            </a:pPr>
            <a:r>
              <a:rPr lang="zh-TW" altLang="en-US" dirty="0" smtClean="0"/>
              <a:t>上方導覽列分散開來不再靠右顯示，目的是為了整體的對稱以及增加空間防止觸控裝置誤觸。</a:t>
            </a:r>
            <a:endParaRPr lang="zh-TW" altLang="en-US" dirty="0"/>
          </a:p>
        </p:txBody>
      </p:sp>
      <p:pic>
        <p:nvPicPr>
          <p:cNvPr id="6" name="內容版面配置區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4" y="1439682"/>
            <a:ext cx="2869430" cy="5108259"/>
          </a:xfrm>
        </p:spPr>
      </p:pic>
    </p:spTree>
    <p:extLst>
      <p:ext uri="{BB962C8B-B14F-4D97-AF65-F5344CB8AC3E}">
        <p14:creationId xmlns:p14="http://schemas.microsoft.com/office/powerpoint/2010/main" val="52553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RWD_S (320px)</a:t>
            </a:r>
            <a:endParaRPr lang="zh-TW" altLang="en-US" dirty="0"/>
          </a:p>
        </p:txBody>
      </p:sp>
      <p:sp>
        <p:nvSpPr>
          <p:cNvPr id="5" name="文字方塊 4"/>
          <p:cNvSpPr txBox="1"/>
          <p:nvPr/>
        </p:nvSpPr>
        <p:spPr>
          <a:xfrm>
            <a:off x="4433454" y="1439682"/>
            <a:ext cx="4129348" cy="2585323"/>
          </a:xfrm>
          <a:prstGeom prst="rect">
            <a:avLst/>
          </a:prstGeom>
          <a:noFill/>
        </p:spPr>
        <p:txBody>
          <a:bodyPr wrap="square" rtlCol="0">
            <a:spAutoFit/>
          </a:bodyPr>
          <a:lstStyle/>
          <a:p>
            <a:pPr marL="342900" indent="-342900" algn="just">
              <a:buAutoNum type="arabicPeriod"/>
            </a:pPr>
            <a:r>
              <a:rPr lang="zh-TW" altLang="en-US" dirty="0" smtClean="0"/>
              <a:t>小</a:t>
            </a:r>
            <a:r>
              <a:rPr lang="zh-TW" altLang="en-US" dirty="0"/>
              <a:t>型</a:t>
            </a:r>
            <a:r>
              <a:rPr lang="zh-TW" altLang="en-US" dirty="0" smtClean="0"/>
              <a:t>網頁適用於手機，在縮小的同時為了避免</a:t>
            </a:r>
            <a:r>
              <a:rPr lang="en-US" altLang="zh-TW" dirty="0" smtClean="0"/>
              <a:t>logo</a:t>
            </a:r>
            <a:r>
              <a:rPr lang="zh-TW" altLang="en-US" dirty="0" smtClean="0"/>
              <a:t>變得太小因此將</a:t>
            </a:r>
            <a:r>
              <a:rPr lang="en-US" altLang="zh-TW" dirty="0" smtClean="0"/>
              <a:t>logo</a:t>
            </a:r>
            <a:r>
              <a:rPr lang="zh-TW" altLang="en-US" dirty="0" smtClean="0"/>
              <a:t>放在最上方自成一列。</a:t>
            </a:r>
            <a:endParaRPr lang="en-US" altLang="zh-TW" dirty="0" smtClean="0"/>
          </a:p>
          <a:p>
            <a:pPr marL="342900" indent="-342900" algn="just">
              <a:buAutoNum type="arabicPeriod"/>
            </a:pPr>
            <a:endParaRPr lang="en-US" altLang="zh-TW" dirty="0"/>
          </a:p>
          <a:p>
            <a:pPr marL="342900" indent="-342900" algn="just">
              <a:buAutoNum type="arabicPeriod"/>
            </a:pPr>
            <a:r>
              <a:rPr lang="zh-TW" altLang="en-US" dirty="0" smtClean="0"/>
              <a:t>導覽列選項刪減非必要項，讓使用者能夠精確地看到最實用的選項。</a:t>
            </a:r>
            <a:endParaRPr lang="en-US" altLang="zh-TW" dirty="0" smtClean="0"/>
          </a:p>
          <a:p>
            <a:pPr marL="342900" indent="-342900" algn="just">
              <a:buAutoNum type="arabicPeriod"/>
            </a:pPr>
            <a:endParaRPr lang="en-US" altLang="zh-TW" dirty="0"/>
          </a:p>
          <a:p>
            <a:pPr marL="342900" indent="-342900" algn="just">
              <a:buAutoNum type="arabicPeriod"/>
            </a:pPr>
            <a:r>
              <a:rPr lang="zh-TW" altLang="en-US" dirty="0" smtClean="0"/>
              <a:t>排版變成直列的，目的是為了避免化免太小造成使用者的不適。</a:t>
            </a:r>
            <a:endParaRPr lang="zh-TW" altLang="en-US" dirty="0"/>
          </a:p>
        </p:txBody>
      </p:sp>
      <p:pic>
        <p:nvPicPr>
          <p:cNvPr id="11" name="內容版面配置區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075" y="1439682"/>
            <a:ext cx="1699123" cy="3881437"/>
          </a:xfr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457" y="1439682"/>
            <a:ext cx="1690465" cy="5103091"/>
          </a:xfrm>
          <a:prstGeom prst="rect">
            <a:avLst/>
          </a:prstGeom>
        </p:spPr>
      </p:pic>
    </p:spTree>
    <p:extLst>
      <p:ext uri="{BB962C8B-B14F-4D97-AF65-F5344CB8AC3E}">
        <p14:creationId xmlns:p14="http://schemas.microsoft.com/office/powerpoint/2010/main" val="63243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108</TotalTime>
  <Words>197</Words>
  <Application>Microsoft Office PowerPoint</Application>
  <PresentationFormat>寬螢幕</PresentationFormat>
  <Paragraphs>20</Paragraphs>
  <Slides>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vt:i4>
      </vt:variant>
    </vt:vector>
  </HeadingPairs>
  <TitlesOfParts>
    <vt:vector size="9" baseType="lpstr">
      <vt:lpstr>微軟正黑體</vt:lpstr>
      <vt:lpstr>Arial</vt:lpstr>
      <vt:lpstr>Trebuchet MS</vt:lpstr>
      <vt:lpstr>Wingdings 3</vt:lpstr>
      <vt:lpstr>多面向</vt:lpstr>
      <vt:lpstr>wk10-2 RWD設計</vt:lpstr>
      <vt:lpstr>RWD_L (1280px)</vt:lpstr>
      <vt:lpstr>RWD_M (768px)</vt:lpstr>
      <vt:lpstr>RWD_S (320px)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wk10-2 RWD設計</dc:title>
  <dc:creator>Freddy</dc:creator>
  <cp:lastModifiedBy>Freddy</cp:lastModifiedBy>
  <cp:revision>5</cp:revision>
  <dcterms:created xsi:type="dcterms:W3CDTF">2019-05-27T13:28:02Z</dcterms:created>
  <dcterms:modified xsi:type="dcterms:W3CDTF">2019-05-27T15:16:21Z</dcterms:modified>
</cp:coreProperties>
</file>