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01" r:id="rId2"/>
    <p:sldId id="257" r:id="rId3"/>
    <p:sldId id="258" r:id="rId4"/>
    <p:sldId id="259" r:id="rId5"/>
    <p:sldId id="303" r:id="rId6"/>
    <p:sldId id="261" r:id="rId7"/>
    <p:sldId id="269" r:id="rId8"/>
    <p:sldId id="270" r:id="rId9"/>
    <p:sldId id="271" r:id="rId10"/>
    <p:sldId id="272" r:id="rId11"/>
    <p:sldId id="273" r:id="rId12"/>
    <p:sldId id="307" r:id="rId13"/>
    <p:sldId id="304" r:id="rId14"/>
    <p:sldId id="309" r:id="rId15"/>
    <p:sldId id="277" r:id="rId16"/>
    <p:sldId id="278" r:id="rId17"/>
    <p:sldId id="279" r:id="rId18"/>
    <p:sldId id="280" r:id="rId19"/>
    <p:sldId id="281" r:id="rId20"/>
    <p:sldId id="282" r:id="rId21"/>
    <p:sldId id="302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5CE"/>
          </a:solidFill>
        </a:fill>
      </a:tcStyle>
    </a:wholeTbl>
    <a:band2H>
      <a:tcTxStyle/>
      <a:tcStyle>
        <a:tcBdr/>
        <a:fill>
          <a:solidFill>
            <a:srgbClr val="FE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3"/>
          </a:solidFill>
        </a:fill>
      </a:tcStyle>
    </a:wholeTbl>
    <a:band2H>
      <a:tcTxStyle/>
      <a:tcStyle>
        <a:tcBdr/>
        <a:fill>
          <a:solidFill>
            <a:srgbClr val="E6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7" autoAdjust="0"/>
    <p:restoredTop sz="94653"/>
  </p:normalViewPr>
  <p:slideViewPr>
    <p:cSldViewPr snapToGrid="0" snapToObjects="1">
      <p:cViewPr varScale="1">
        <p:scale>
          <a:sx n="150" d="100"/>
          <a:sy n="15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61.71908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3-03-20T07:00:32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10093 10181 0,'0'21'141,"0"21"-141,0 0 15,0 21-15,0-21 16,0 20-16,0 1 15,0 21-15,0 0 16,0 0-16,0-21 16,0-1-16,0 1 15,0 0-15,0 0 16,0-21-16,0 0 16,0 21-16,0-42 15,0 20-15,0 1 16,0 0-16,0-21 31,0 42-31,0 0 16,0-42-16,0 42 15,0 0-15,0-43 16,0 22-16,0 0 16,0 21-16,0-42 15,0 21-15,0-21 16,0 21-16,0-21 15,0 21 1,0 0-16,0-21 16,0 20-1,0 1-15,0-21 16,0 0-16,0 21 16,0 21-16,0-42 15,0 21-15,0-21 16,0 21-16,0-21 31</inkml:trace>
  <inkml:trace contextRef="#ctx0" brushRef="#br0" timeOffset="968.8971">10030 10181 0,'0'21'94,"0"42"-94,-42 21 16,21-21-16,21 20 15,0 1-15,0-21 16,0-21-16,0-21 16,0 0-16,0 0 15</inkml:trace>
  <inkml:trace contextRef="#ctx0" brushRef="#br0" timeOffset="1736.017">10114 10181 0,'21'0'62,"0"0"-62,0 0 16,0 0-16,0 0 15,21 0-15,-22 21 16,1-21 0,-21 21-1,21-21-15,0 0 16,0 21-1,0 0 1,0-21 15,0 0-15</inkml:trace>
  <inkml:trace contextRef="#ctx0" brushRef="#br0" timeOffset="2904.6474">12543 10055 0,'0'-21'16,"21"63"31,0 63-32,0-42-15,0 0 16,0-21-16,0 42 15,0-22-15,-21 22 16,0-21-16,0-21 16,0 21-16,0-42 15,0 21 1,0 20 0,0-41-16,0 21 15,0 21-15,0 0 16,41 21-16,-41-42 15,0 21-15,0-22 16,0 1-16,0 0 16,0-21-16,0 42 15,0-42-15,0 42 16,0-42-16,0 21 16,0 0-16,0-1 15,0 22-15,0-42 16,0 21-16,0 0 15,0 0-15,0 0 16,0 21-16,0-21 16,0-21-1,0 20-15,0-20 16,0 0-16,0 21 16,0-21-16,0 0 15,21 0 1,-21 0-1,0 0 17,0 0-32,0 0 15,0 21 1,0-21 0,0 0-1</inkml:trace>
  <inkml:trace contextRef="#ctx0" brushRef="#br0" timeOffset="3712.9071">12627 10097 0,'-21'21'47,"21"0"-31,-21 21-16,0-21 15,21 42-15,0 0 16,-21 62-16,21-41 16,-21 0-16,21-21 15,0 0-15,-21-21 16,21-21 0,-21 20-1,21-61 79,0-22-78</inkml:trace>
  <inkml:trace contextRef="#ctx0" brushRef="#br0" timeOffset="4248.8985">12648 10244 0,'0'-21'31,"21"21"-15,0 0-1,20 0 1,1 21 0,0 0-1,0 0-15,-21 21 16,0-42-16,0 21 15,0 0-15,0 0 16,0 0-16,0-21 16,-21 21-16,42-21 15</inkml:trace>
  <inkml:trace contextRef="#ctx0" brushRef="#br0" timeOffset="5248.2607">15098 10160 0,'0'84'63,"0"21"-47,0 62-16,0-20 15,0 41-15,0-20 16,0-21-16,0-43 15,0 22-15,0-63 16,0 0-16,0 0 16,0-42-16,21 21 15,-21-21-15,0-1 16,20 22-16,-20-21 16,21 42-16,-21-42 15,0 42-15,21-21 31,-21-21-31,0 0 16,0 0 0,0 0-16,0 0 15,0 0-15,0 0 16,0 20-16,0-20 16,0 21-1</inkml:trace>
  <inkml:trace contextRef="#ctx0" brushRef="#br0" timeOffset="6128.537">15014 10139 0,'-42'84'110,"21"-21"-110,-42 21 15,21-21-15,21-22 16,0 1-16,1 0 16,-1 0-1,21-21 1,0-42 109,21-21-125</inkml:trace>
  <inkml:trace contextRef="#ctx0" brushRef="#br0" timeOffset="6777.2603">14993 10202 0,'21'0'15,"0"-21"1,0 21-1,0 0 1,0 0-16,0 0 16,-1 0-1,22 0-15,-21 0 32,0 0-32,0 0 15,0 21 1,21 0-1,-21-21 1,-21 21-16,21-21 0,-21 21 16,21 0-16,0 0 78,0 0-63,42-21 1</inkml:trace>
  <inkml:trace contextRef="#ctx0" brushRef="#br0" timeOffset="7872.6497">17422 9993 0,'21'0'32,"0"0"-17,0 0 1,-21 21-16,42 20 16,-42-20-1,0 42-15,21 0 16,0 21-16,20 42 15,-20-43-15,-21 22 16,21 0-16,-21-21 16,21 20-16,-21-20 15,0-21-15,0 0 16,0 0-16,0-21 16,0 0-16,0-22 15,0 22-15,0 21 16,0-21-16,0-21 15,0 21-15,0-21 16,0 42-16,0-42 16,0 42-16,0-22 15,0 1-15,21 0 16,-21 21-16,0-21 16,0 21-16,0 0 15,21 0-15,-21-22 16,0 1-16,0-21 15,0 21 1,0 0-16,0 0 16,0-21-1,0 0 1,0 0-16,21 0 16,0 21-16,-21-21 15,0 0-15,21 0 16,-21 20-1,0-20-15,0 0 32,0-42 30,-21-167-46</inkml:trace>
  <inkml:trace contextRef="#ctx0" brushRef="#br0" timeOffset="8744.9978">17401 10118 0,'0'21'16,"0"0"62,0 42-78,0 0 16,0 21-16,-21-21 15,0 20-15,-21 22 16,21-42-16,0-21 16,0 0-16,0 0 15,21-168 126</inkml:trace>
  <inkml:trace contextRef="#ctx0" brushRef="#br0" timeOffset="9400.3123">17464 9993 0,'21'0'15,"0"0"1,21 0-16,-1 0 15,1 0-15,-21 21 16,0-21-16,21 41 16,-21-41-16,21 42 15,-21-42-15,-21 21 16,21-21-16,0 0 16,-21 21-16,21-21 15,-21 21-15</inkml:trace>
  <inkml:trace contextRef="#ctx0" brushRef="#br0" timeOffset="15040.6877">10009 8673 0,'-21'0'109,"-21"0"-109,-20 0 16,41 0-16,-21 0 16,0 0-16,-21 0 15,21 0-15,-21 0 16,21 0-16,-20 0 15,20 0-15,-21 0 16,0 0-16,-21 0 16,1 0-1,-43 42-15,21-42 16,-41 21-16,20 21 16,-20 20-16,-1-41 15,21 0-15,-20 21 16,62-42-16,21 21 15,0-21-15,21 0 16,-20 21 0,20-21-16,21 21 15,-21 0-15,0-21 16,0 0-16,0 21 16,0-21-16,1 0 15,-1 0-15,-21 0 16,42 0-16,-63 42 15,42-42-15,21 0 16,-42 0-16,1 0 16,-1 0-16,-21 0 15,21 0-15,0 0 16,22 0-16,-22 0 16,21 0-1,0 0-15,0 0 16,21 0-16,-21 0 0,21 0 31,0 0-31,0 0 16,1 0-1,-1 0 1,0 21 0,-42 0-1,21 21-15,21-21 16,-21 20-16,-21 22 15,42-21-15,-41 0 16,-22 126-16,42-85 16,-42 43-16,42-21 15,0-42-15,1 42 16,-22 20-16,42-62 16,-63 63-16,42-1 15,0-41-15,21 42 16,-21 0-16,21-64 15,21-20-15,0 0 16,0-21-16,0 42 16,0-21-16,0 0 15,0 0 1,0 0-16,0 0 0,0-1 16,42 43-1,0-42-15,42 21 16,21 42-16,-22-21 15,-41-22-15,42 22 16,21 0-16,-42-21 16,62 42-16,-62-63 15,42 20-15,-21 22 16,20-21-16,-20 0 16,0-21-16,41 21 15,-41-21-15,105 20 16,-43-20-16,22 21 15,41-21-15,-20 0 16,20 21-16,-42-42 16,-20-21-16,21 21 15,20 21-15,0-22 16,1 1-16,41 42 16,22-42-16,20 0 15,63-21-15,84 0 16,-84 0-16,-21 0 15,-42 0-15,-42 21 16,-20 42 0,-22-42-16,1-21 15,41 0-15,-21 0 16,22 0-16,-22 0 16,0 0-16,22 21 15,-126 0-15,62 21 16,-41-21-16,-64-21 15,22 0-15,-63 0 16,42 21-16,0-21 16,-21 42-16,21-42 15,-1 0-15,43 0 16,21 20-16,41-20 16,-20 21-16,20-21 15,-62 0-15,83 42 16,-83-21-16,21 0 15,20-21-15,-20 0 16,0 0-16,-22 0 16,43 0-16,-42 0 15,41 0-15,1 0 16,-43 0-16,64 0 16,20-42-16,-20 21 15,-42 21-15,-1-21 16,22-41-1,-42 41-15,-22-42 16,-41 42-16,42 0 16,-42-21-16,-21 0 15,42 0-15,-42 21 16,20-42-16,-20 21 16,0 1-16,0-22 15,21-21-15,-21 21 16,21-21-16,-42 21 15,42-83-15,-21 62 16,21-63-16,-1 85 16,-20-1-16,-21 0 15,21 0-15,21-21 16,-21 42-16,-21-21 16,42 22-16,-21-22 15,-21-42-15,21 63 16,42-21-16,-63 21 15,21-21-15,-21 42 16,42-41-16,-42 41 16,0-42-16,0 42 15,0-42-15,0 0 16,0 0 0,0 42-16,0-41 15,0-1-15,0 21 16,0-21-16,0 21 15,0-21-15,0 0 16,-42-20-16,42 41 16,-21-42-16,0 42 15,0-21-15,0 0 16,0 21-16,21-20 16,-21-1-16,0 42 15,21-42-15,-42-21 16,42 21-16,-21 42 15,21-21-15,-21 0 16,0 22-16,0-1 16,1 0-16,20 0 15,-21-21-15,0 42 16,21-21-16,-21 21 16,21-42-16,-21 42 15,-21-21-15,21-42 16,0 63-16,0-21 15,0 0-15,0 0 16,0 21 0,-21-21-1,21 0-15,1 0 16,-22 0-16,21 21 16,0 0-16,0-41 15,0 41 1,0 0-16,-21-21 15,0 0-15,21 21 16,-21-21-16,-20 0 16,20 21-16,21 0 15,-42 0-15,21-21 16,0 21-16,-21 0 16,-20-42-16,41 42 15,-21-21-15,-21 21 16,21 0-16,-62 0 15,62-21-15,-21 21 16,0-42-16,21 42 16,1-21-16,-22 0 15,21 21-15,21 0 16,-42 0-16,-20 0 16,41 0-1,-21 0-15,0 0 16,1 0-16,-1 0 15,21 0-15,-21 0 16,42 0-16,-83 0 16,41 0-16,-42 0 15,1 0-15,-85 0 16,64 0-16,20 0 16,-20 0-16,-1 0 15,21 0-15,1 0 16,-22 0-16,42 0 15,1 0-15,-22 0 16,-20 0-16,41 0 16,0 0-16,-21 0 15,-20 0-15,41 0 16,21 0-16,-41 0 16,-1 0-16,1-42 15,41 42-15,-21-21 16,42 0-16,0 21 15,22 0-15,-22-20 16,21 20-16,0-21 16,21 21-16,-21 0 15,-21 0 1,21-21-16,-20 21 16,41 0-16,-21 0 15,-21 0-15,0-21 16,21 21-16,21 0 15,-41 0-15,20 0 16,0-42-16,0 42 16,0 0-16,-21 0 15,-21-21-15,22 21 16,-1 0-16,21 0 16,-21 0-16,21 0 15,0 0-15,0 0 16,1 0-16,20 0 15,0 0-15,0 0 16,-21 0-16,21 0 31,0 0-31,0 0 16,0 0 0,0 0-1,0 0-15,0 0 16,-21 0-1,21 0-15,-20 0 16,20 0-16,-63 0 16,42 0-16,-42 0 15,21 0 1,1 0-16,20 0 16,21 0-16,-21 0 15,21 0-15,0 0 16,0 0-1,0-21-15,-21 21 47,21 0-47,0 0 16,-20 0 0,-1 0-1,21 0-15,-21 0 31</inkml:trace>
  <inkml:trace contextRef="#ctx0" brushRef="#br0" timeOffset="20360.193">6345 5949 0,'-21'0'313,"0"21"-282,0 0 32,0 0-48,0 21 1,0 0 0,0-21-1,21 0 1,-21 0-1,0-21 1,0 21 0,21 0 31,-21 0-32,21 21 1,-21-21-1,21-1-15,-20-20 32,-1 42-32,-21-21 15,42 0 1,-21 21-16,21 0 16,-21-21-16,21 0 15,-42 42-15,21-21 16,0-21-1,21 42-15,-21-43 16,0 1-16,21 0 16,0 21-16,-42 0 15,42-21-15,0 42 16,0-42-16,0 21 16,0-21-16,0 21 15,-21-21 1,21 21-16,0-22 15,-21 1 1,21 0 0,0 21-16,0-21 15,0 0 1,0 0 0,0 0-1,0 0-15,0 0 16,0 0-16,0 21 15,0 0-15,0 0 16,0-21 0,0 41-16,0-41 15,0 21 1,0-21-16,21 21 16,0 0-1,-21 0 1,21-21-16,-21 0 31,21 0-31,0 0 16,0 0-1,-21 0 1,0 0 0,42 20-16,-42-20 15,21 0 1,0 21-16,-21-21 15,0 0 1,21-21-16,0 21 16,0 0-1,-21 0-15,21-21 16,-21 21-16,21-21 16,-21 21-1,20-21-15,-20 21 16,21 0-16,-21 0 31,21-21-31,-21 42 16,21-21 15,0 0-31,-21-1 16,21 1-1,-21 0 1,0 0-16,42 21 15,-21-21 1,0 0-16,0 21 16,-21-21-1,21 0-15,-21 21 16,21 0 15,-21-21-15,21 0-1,-21 0-15,21-21 16,0 21 15,0-1 1,-1-20-17,1 21 16,0-21 1,-21 21-17,21 0 1,0-21-16,0 0 16,-21 21-16,21-21 15,0 0-15,-21 21 16,21 0-16,0-21 47,-21 21-32,21 0 1,0-21-16,-21 21 16,21 0-1,0-21 16,0 21-15,0-21 0,0 0 15,-1 21 47,1-21 31,0 0-62,-21 21 16,42 0-32,-21 0 0,0-21-31,0 0 16,0 0 0,0 0-1,0 0 16,0 0-15,0 0 0,0 0 15,0 0-15,0 0-1,-1 0 1,1 0-16,0 0 15,0 0-15,21 0 16,0 0 0,-21 0-16,42 0 15,-42 0-15,21 0 16,-21 0-16,0 0 16,41 0-16,-20 0 15,-21 0 1,21 0-1,-21 0 1,0 0 0,0 0-1,0 0 1,21 0-16,-21 0 16,20 0-1,1 0-15,0 0 16,-21 0-16,0 0 15,21 0 1,0 0 0,-21 0-16,21 0 15,-21 0 1,0 0 15,0 0-31,-1 0 16</inkml:trace>
  <inkml:trace contextRef="#ctx0" brushRef="#br0" timeOffset="22576.6478">6429 5928 0</inkml:trace>
  <inkml:trace contextRef="#ctx0" brushRef="#br0" timeOffset="27552.7061">6240 5845 0,'21'0'63,"21"0"-48,-21 0 1,21-21 15,0 21-15,-1 0 0,-20 0-1,21 0 1,21-21-16,21 21 15,0 0-15,20 0 16,-20 0-16,0 0 16,0 0-16,-43 0 15,43 0-15,63 0 16,-63 0-16,-1 0 16,1 0-16,42 0 15,-22 0-15,22-21 16,0 21-16,-1 0 15,-20 0-15,-21 0 16,41 0-16,22 0 16,21 0-16,-1 0 15,22 0-15,-22 0 16,21 0-16,22 0 16,-84 0-16,83 0 15,-104 0-15,41 0 16,-62 0-16,0 0 15,20 0-15,-41 0 16,0-21-16,0 21 16,0 0-16,0-21 15,-22 0-15,43 21 16,42-21 0,20-21-16,-41 42 15,63-21-15,-22 0 16,-20 0-16,41 21 15,-83-21-15,42 0 16,-43 21-16,22 0 16,21 0-16,-1 0 15,22 0-15,0 0 16,-43 0-16,43 0 16,-42 0-16,41 0 15,-62 0-15,42 0 16,-43-21-16,43 21 15,-42 0-15,-1 0 16,1 0-16,21 0 16,21 0-16,-43 0 15,-41 0-15,42 0 16,63 0-16,-64 0 16,22 0-16,21 0 15,-22 0-15,43 0 16,-42 0-16,-22 0 15,22 0-15,-42 0 16,-21 0 0,21 0-16,20 0 15,-20 0-15,0 0 16,-21 0-16,42 0 16,-42 0-16,20 0 15,-41 0-15,21 0 16,0 0-16,21 0 15,0 0-15,-42 0 16,41 0-16,22 0 16,0 0-16,-21 0 15,41 0-15,-41 0 16,0 0-16,0 0 16,0 0-16,0 0 15,-1 0-15,-20 0 16,21 0-16,-21 0 15,42 0-15,-21 0 16,20 0-16,-20 21 16,42 0-16,-63-21 15,-21 21-15,21-21 16,-1 21-16,1 0 16,-21-21-16,42 21 15,-21-21-15,0 0 16,0 42-16,0-21 15,20-21 1,-41 0 0,0 21-1,21 0-15,-21 0 16,0 0-16,21 0 16,21 21-16,-42-22 15,41-20-15,1 42 16,-42-21-16,42 42 15,0-42-15,-42 0 16,21 0-16,-21 21 16,0-21-16,41 21 15,-20 0 1,0 21-16,-42-43 16,42 1-16,-21 21 15,0 0-15,0-21 16,0 42-16,21 0 15,-42-21-15,21-21 16,-21 83-16,21-62 16,0 0-16,-1 21 15,-20 0-15,0-42 16,42 63 0,-42-42-1,0-21-15,21 41 16,-21-41-16,0 21 15,0 21-15,0-42 16,0 42-16,0-42 16,0 42-16,0 0 15,0-1-15,0 1 16,0 0-16,0-21 16,0-21-16,0 42 15,0-21-15,-21 21 16,21-22-16,0 1 15,0 0-15,0 21 16,-21-42-16,21 21 16,0-21-16,0 0 15,-41 21-15,41-21 16,0 21-16,-21-21 16,0-1-16,0 43 15,0-63-15,21 42 16,-21-21-16,21 0 15,-42 0 1,42 0-16,-21-21 16,21 21-16,-21 0 15,0-21 1,21 21-16,-21-21 16,0 0-1,21 21-15,-42 0 16,21 0-16,0-21 15,-20 0-15,41 21 16,-21 0-16,-42-21 16,42 21-16,-21 0 15,-21 20-15,0-20 16,1 0-16,-1-21 16,21 63-16,0-42 15,0-21-15,0 42 16,-21-21-16,42-21 15,-20 21-15,20-21 32,0 0-32,0 21 15,0-21-15,-21 21 32,21-21-1,0 0 0,0 0-15,0 21 15,0-21 0,0 0-15,0 0-1,0 0 1,0 0 0,1 0-1,-22 0 17,21 0 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61.71908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3-03-20T07:10:02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5026 6557 0,'0'-21'79,"41"21"-48,-20-21-16,42 21-15,0 0 16,21 0-16,-42 0 16,20 0-16,-20 0 15,-21 0-15,0 0 16,0 0-16,0 0 31,21 0-15</inkml:trace>
  <inkml:trace contextRef="#ctx0" brushRef="#br0" timeOffset="1224.0014">5088 5530 0,'21'0'125,"42"0"-125,-42 0 15,0 0-15,0 0 16,0 0-16,0 0 15,0 0 95,0 0-110,0-21 15,0 21 48,20 0-47,-20 0-1,0 0 1,0 0 78,0 0-79,0-21 1,-21 0-1,21 21 95</inkml:trace>
  <inkml:trace contextRef="#ctx0" brushRef="#br0" timeOffset="2079.5111">5088 4231 0,'42'0'62,"63"0"-46,-21 0 0,41 21-16,-41-21 15,0 42-15,-21-42 16,-21 0-16,-1 21 16,-20-21-1,0 0 1</inkml:trace>
  <inkml:trace contextRef="#ctx0" brushRef="#br0" timeOffset="10159.8718">23159 9071 0,'21'-21'110,"0"21"-95,21 0-15,0 0 16,-21 0 15,-21-21-31,21 21 16,0 0-16,0 0 31,0-21-15,0 21-1,0 0 1,0 0 15,0 0-31,-1 0 16,1 0-1,0 0-15,0 0 16,0 0 15,0 0 32</inkml:trace>
  <inkml:trace contextRef="#ctx0" brushRef="#br0" timeOffset="10696.1801">23390 8778 0</inkml:trace>
  <inkml:trace contextRef="#ctx0" brushRef="#br0" timeOffset="11495.4851">23285 8757 0,'0'21'93,"0"20"-93,0 22 16,0-21-16,0 21 16,0-42-16,0 0 15,0 0-15,0 0 16,0 0 0,0 0 46,0 0 16,0 0 0,0 0-78,0-1 16,0 22 0,0-21-1</inkml:trace>
  <inkml:trace contextRef="#ctx0" brushRef="#br0" timeOffset="12633.1021">14511 8463 0,'-21'21'78,"21"63"-78,0 0 16,0 0-16,0-22 15,0 22-15,0-21 16,0 21-16,0-42 15,0 0-15,0 0 16,0-1-16,0-20 31,0 0-15,0 0 0,0 0 30,0 0-14,0 0-1,0 0-15,0 21-1,0-21-15,0 21 16,0 0-16,0 0 15,-21 0-15,0-21 16</inkml:trace>
  <inkml:trace contextRef="#ctx0" brushRef="#br0" timeOffset="14911.8285">23767 9050 0,'0'21'78,"21"-21"-62,0 42-16,0 21 16,-21-43-16,0 43 15,0 0-15,0-42 16,0 42-16,0 0 16,0 0-16,0-42 15,0 41-15,0-41 16,0 0 124,20-83-124,22 20-16,-21 21 16,0-42-16,0 42 15,0 0-15,-21 0 16,21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61.71908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3-03-20T07:01:29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8606 5719 0,'-21'0'16,"-21"0"0,22 0-1,-22 0 1,21 0 0,-21 0-1,21 0 1,-21 0-1,21 0 1,-21 0-16,21 0 16,-21 0-16,-41 0 15,-1 0-15,42 0 16,-21 0-16,21 0 16,0 0-16,-20 0 15,41 0-15,0 0 16,0 0-16,0 0 15,0 0 17,0 0-1,0 0-31,-21 0 16,-21 0-1,21 21-15,-20-21 16,-1 0-16,21 0 15,-21 0-15,-21 42 16,21-42-16,1 21 16,-22-21-16,63 21 15,-42-21-15,21 0 16,0 0-16,1 42 16,20-42-16,0 0 15,-21 0-15,21 0 16,-42 0-16,21 0 15,-21 20-15,0-20 16,22 21-16,20-21 16,0 0-16,-21 21 15,21-21-15,0 21 32,-21-21-32,21 21 15,-42 42 1,-41-42-1,62-21-15,0 63 16,-21-42-16,-21 42 16,63-42-16,-83 21 15,83-21-15,0-21 16,0 20 0,21 1-16,-42 0 15,21 0 1,21 0-16,0 0 15,0 21 1,-42-21-16,42 0 16,0 0-16,0 21 15,0-21-15,0 21 16,0 0-16,0-21 16,0 20-16,0-20 15,0 42-15,0-42 16,0 0-16,0 21 15,21-21-15,-21 21 16,63 0-16,-42 21 16,0-63-1,-21 42-15,42-21 16,-42-1-16,21-20 16,0 21-1,-1 0-15,-20 0 16,0 0-16,21 0 15,0 0-15,21 21 16,-42-21 0,21-21-16,-21 21 15,21 0-15,0 21 16,-21-21 0,21 0-16,0 0 15,0 21 1,0-1-16,0 1 15,-21 0-15,0-21 16,21 0-16,-21 21 16,42 0-16,-22 0 15,-20-21-15,21 21 16,21-21-16,-21 21 16,21-1-16,-21-20 15,0 0-15,0 21 16,21 0-16,-21-21 15,21-21-15,20 63 16,-41-63 0,0 21-16,21 0 0,0 0 31,-42 0-31,21-21 16,21 0-1,21 0 1,-21 42-1,20-42-15,1 21 16,63-21-16,-21 62 16,-1-41-16,-20 21 15,21 0-15,-42-42 16,20 42-16,-20-42 16,21 42-16,-63-21 15,21-21-15,21 0 16,-22 21-16,22-21 15,-21 0-15,0 42 16,21-42-16,-21 21 16,0-21-16,-1 0 15,1 21-15,-21-21 16,42 0-16,0 0 16,-21 21-16,42-21 15,-1 21-15,1-21 16,84 0-16,-43 0 15,-20 0 1,62 0-16,-83 0 16,0 0-16,0 0 15,-42 0-15,-1 0 16,-20 0 0,0 0-16,0 0 15,0 0 1,0 21-16,0-21 15,0 0 1,21 0-16,-21 0 16,0 0-16,21 0 15,0 0-15,-1 41 16,22-41-16,21 0 16,-21 21-16,0-21 15,20 0-15,43 0 16,-63 0-16,21 0 15,-1 21-15,1-21 16,-63 0-16,63 42 16,-63-42-16,21 0 15,21 21-15,-43-21 16,43 0 0,-42 0-16,21 0 15,-21 0-15,63 0 16,-42 0-16,41 0 15,1 0-15,21 0 16,-21 0-16,-1 0 16,-41 21-16,21-21 15,0 0-15,0 42 16,-21-42-16,20 0 16,1 0-16,-42 0 15,42 21-15,-21-21 16,21 0-16,0 0 15,20 0-15,22 0 16,42 0-16,-64 0 16,22 0-16,21 0 15,-43 0-15,1 0 16,-21 0-16,42 0 16,20 0-16,-20 0 15,42 0-15,-43 0 16,22 0-16,0 0 15,20 0-15,-41 0 16,0 0-16,-1 0 16,1 0-1,0 0-15,-63 0 16,20 0-16,1 0 16,21 0-16,-63 0 15,42 0-15,0 0 16,-1 0-16,-20 0 15,0 0-15,21 0 16,-21 0-16,63-21 16,-64 21-16,-20 0 15,21 0-15,0 0 16,0 0-16,21 0 16,42-21-16,-64 21 15,1 0-15,42 0 16,-21 0-16,21 0 15,-1 0-15,1 0 16,0 0-16,-21 0 16,20 0-16,-41 0 15,21 0-15,0 0 16,-21 0-16,21 0 16,-21 0-16,-22 0 15,22 0-15,0 0 16,0-21-16,-21 21 15,42 0 1,-21-21-16,-21 21 16,0-21-16,21 0 31,-22 21-15,22-21-16,-21 21 15,21-21-15,0 0 16,42-20-16,-21 20 15,-42 21-15,41-21 16,1 0-16,-21 21 16,21-42-16,-21 42 15,0-21-15,0 0 16,-1 0-16,1 21 16,0-21-16,0 21 15,42-42-15,-63 21 16,21 0-16,0 21 15,-1-21-15,1-21 16,21 21-16,-21 0 16,21-20-16,0-1 15,41-21-15,22-21 16,-42 42 0,-21-21-16,-1 21 15,43-21-15,-63 22 16,21-1-16,-21 0 15,-21 21-15,0 0 16,20-42-16,1 42 16,0-21-16,-21-42 15,42 42-15,-42 1 16,-21-1-16,21 0 16,0 0-16,0 21 15,0-42-15,-21 42 16,21 0-16,-21-21 15,0 0-15,0 1 16,0-1 0,0-21-16,0 42 15,0-42-15,0 42 16,0-21-16,0 21 16,0-21-16,0 21 15,0 0-15,0 0 16,0 0-1,0 1-15,0-1 32,0-21-32,-21 42 15,21-21-15,-21 0 16,21 0 0,-21 21-16,0-63 15,0 63 1,0-42-1,-21 21-15,42 0 16,-42-21-16,0 42 16,-21-42-16,43 0 15,-64-20-15,63-1 16,-21 42-16,-21-42 16,21 42-16,0-21 15,-20 0-15,20 21 16,0-21-1,21 42-15,-42-42 16,42 42-16,-42-62 16,21 41-1,21 21-15,-20-42 16,-1 42-16,21-21 16,0 21-16,0-21 15,0 21 1,-21-21-16,0 0 15,21 21-15,0 0 16,-42 0-16,43 0 16,-43-21-16,42 21 15,-42 0-15,21 0 16,0 0-16,-21 0 16,1 0-16,-1-42 15,21 42-15,-21 0 16,-21 0-16,21 0 15,22 0-15,-43 0 16,21-21-16,-21 21 16,0 0-16,1 0 15,-43 0-15,63 0 16,-41 0-16,20 0 16,0 0-16,0 0 15,21 0-15,-20 0 16,-1-21-16,0 21 15,0-42-15,22 42 16,-22 0-16,42 0 16,-42 0-16,21 0 15,1 0-15,-1 0 16,0 0 0,0 0-16,-21 0 15,1 0-15,20 0 16,-21 0-16,-42 0 15,43 0-15,-1 0 16,-21 0-16,42 0 16,-20 0-16,-22 0 15,0 0-15,42 0 16,-20 0-16,20 0 16,0 0-16,21 0 15,-21 0-15,21 0 16,0-21-16,-20 21 15,-1 0-15,42 0 16,-63 0-16,21-21 16,-20-20-16,20 41 15,-63 0-15,63-21 16,-20 0-16,-1 21 16,42 0-16,0 0 15,-42 0-15,-20-42 16,20 42-16,21-21 15,0 21-15,-21-21 16,-41 21-16,20 0 16,-21 0-1,1 0-15,-22 0 16,43 0-16,-1 0 16,21 0-16,-42 0 15,64 0-15,20 0 16,-21 0-16,21 0 15,-21 0-15,21 0 16,0 0-16,-20 21 16,41-21-16,-21 0 15,-21 21-15,0-21 16,0 0-16,21 0 16,22 0-16,-22 0 15,0 21-15,-21-21 16,21 0-16,0 21 15,-42-21-15,1 21 16,-1-21-16,-63 21 16,22-1-16,41-20 15,-21 42-15,21-42 16,22 0-16,-22 0 16,42 21-16,-21-21 15,21 21-15,0-21 16,1 0-1,-1 0-15,0 0 16,21 0-16,-21 0 16,21 0-16,-42 0 15,42 0-15,-21 0 16,21 0-16,-20 0 16,-1 0-16,0 0 15,-21 0-15,21 42 16,21-42-16,-21 0 15,0 0 1,21 0-16,-20 0 16,20 0-16,-21 0 15,0 21 1,21-21-16,0 0 16,0 0-16,0 0 15,0 0-15,0 0 16,0 0-16,0 21 15,0-21 1,1 0-16,-1 0 16,0 0 15,0 0-31,0 0 31,0 0-15,0 21-1,0-21-15,0 0 16,-21 0 0,21 42-16,-21-21 15,21 0 1,-21-21 0,22 0-16,-22 0 31</inkml:trace>
  <inkml:trace contextRef="#ctx0" brushRef="#br0" timeOffset="4902.7015">10051 9846 0,'-21'105'110,"21"41"-95,0-62-15,0 63 16,0-22-16,0 1 15,-42-21-15,42 0 16,-21-22-16,0 1 16,21-21-16,0-21 15,0-21-15,0 0 16,0 0-16,0 0 16,-21 0 62</inkml:trace>
  <inkml:trace contextRef="#ctx0" brushRef="#br0" timeOffset="5782.7653">10072 9825 0,'-21'0'15,"21"42"16,-21-21-15,21 0 0,0 0-16,-42 63 15,42-64-15,0 22 16,-42 21-16,21 21 16,-20-21-16,20-21 15,21 0-15,-21-21 16,0 0-16</inkml:trace>
  <inkml:trace contextRef="#ctx0" brushRef="#br0" timeOffset="6358.4134">9988 9909 0,'42'0'47,"0"0"-32,21 21 1,0 42-16,-42-1 15,21-20-15,-1-21 16,-41 0-16,42 42 16,-21-42-1</inkml:trace>
  <inkml:trace contextRef="#ctx0" brushRef="#br0" timeOffset="7823.6845">12522 9825 0,'0'42'78,"0"21"-78,0-42 15,0 0-15,0 41 16,0-41-16,0 42 16,0-42-16,0 42 15,0 0-15,0-42 16,0 63-16,0-42 16,0 20-16,0 1 15,0 0-15,0-21 16,0 42-16,0-21 15,0-1-15,0 1 16,0 0-16,0-21 16,0-21-1,0 21-15,0 0 16,0 0 0,0-21-1,0 21-15,0-1 16,0 1-1,0-21 1,0 0-16,0 0 16,0 0 15,0 0 0,0 0 0,0 0-15,0 0 0,0-63 46</inkml:trace>
  <inkml:trace contextRef="#ctx0" brushRef="#br0" timeOffset="8759.4539">12501 9930 0,'-42'0'63,"-21"84"-48,42 20-15,-83 43 16,62-42-16,0-22 15,-21 22-15,21-42 16,42 0-16,0-21 16,-21-42-1,42 0 79,21-63-78,42-63-16</inkml:trace>
  <inkml:trace contextRef="#ctx0" brushRef="#br0" timeOffset="9303.6561">12564 9909 0,'0'0'0,"42"0"16,0 0-1,-21 0-15,20 21 16,1 21-16,0 0 16,0-22-16,-21 1 15,0 0-15,21 0 16,-42 21-16,0-21 16,21-21-16,-21 21 15,21 0-15,0 0 110</inkml:trace>
  <inkml:trace contextRef="#ctx0" brushRef="#br0" timeOffset="10319.4288">14804 9741 0,'0'42'62,"0"-21"-62,0 21 16,21 21-16,-21 21 16,0-22-16,21 43 15,-21-42-15,0 0 16,0 42-16,0-22 15,0 1-15,0-42 16,0 42-16,0-42 16,0-21-16,0 42 15,0-1-15,0-41 16,0 21-16,0-21 16,0 0-16,0 21 15,0-21-15,0 21 16,0-21-16,0 21 15,0-21-15,0 21 16,0-21-16,0 0 16,0-1-16,0 1 15,0 0-15,0 0 16,0 0-16,21 0 16,-21 0-16,0 0 15,0 0 1,0-126 93,-21 1-109</inkml:trace>
  <inkml:trace contextRef="#ctx0" brushRef="#br0" timeOffset="10918.4962">14784 9804 0,'-63'42'16,"21"21"-1,0 21 1,42-63-16,-42 62 16,42-41-16,-21 0 15,0 0-15,0-21 16,21 0 0,0 0 15</inkml:trace>
  <inkml:trace contextRef="#ctx0" brushRef="#br0" timeOffset="11446.633">14825 9762 0,'0'0'0,"42"0"16,21 0-1,-42 21-15,21 0 16,-21 21-16,0-42 16,-21 21-16,42-21 15,-21 21-15,0 0 16,-1-21-1</inkml:trace>
  <inkml:trace contextRef="#ctx0" brushRef="#br0" timeOffset="12639.5314">17422 9825 0,'0'63'79,"0"42"-79,0-1 15,0 1-15,0-21 16,0 21-16,0-1 15,0-20-15,0 0 16,0 0-16,0-21 16,0 20-16,0-41 15,0 0-15,0 0 16,0 0-16,0 0 16,0-21-16,0 21 15,21 0-15,-21 0 16,0-22-1,0 1-15,0 0 16,21-21-16,-21 21 31,0 0-31,0 0 16,0-63 93</inkml:trace>
  <inkml:trace contextRef="#ctx0" brushRef="#br0" timeOffset="13686.5059">17401 9741 0,'-21'-21'31,"-21"42"16,42 0-31,0 21-16,0-21 15,0 42-15,0-42 16,-21 21 0,21-21-1,-21 21-15,0-22 16,21 1 15,0 0-15,-21 21-1,21-21 1,-21 0 0,21 0 30</inkml:trace>
  <inkml:trace contextRef="#ctx0" brushRef="#br0" timeOffset="14470.2181">17401 9804 0,'21'21'63,"0"42"-48,0 21-15,21-63 16,-42 41-1,21-20-15,21 21 16,-22-21-16,1-21 16,21 42-16,0-42 15,21 21-15,-63-21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61.71908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3-03-20T07:02:16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6010 8610 0,'21'0'47,"0"0"-47,0-21 16,20 21-1,1 0 1,-21 0-16,0 0 16,21 0-16,21 0 15,-42 0-15,0 0 16,21 0-1,-21 0-15,20 0 16,-20 0 0,21 0-1,-21 0 1,21 0 0,-21 0 15,0 0 16,0 0-16,0 0 0,0 0-15,0 0-1,0 0 17,0 0-1,0 0-15,0 0 46,-1 0-46,1 0 31,0 0 218,0 0-218,0 0-16</inkml:trace>
  <inkml:trace contextRef="#ctx0" brushRef="#br0" timeOffset="6919.5616">17485 5991 0,'-42'21'31,"21"-21"-15,0 0-16,-42 21 16,42-21-1,0 21-15,-21 0 16,-20-21-16,-1 0 15,21 0-15,21 0 16,0 0-16,-21 0 16,21 0-16,-21 0 15,0 21-15,1 0 16,-1-21 0,-21 0-1,21 0 1,21 0-16,-21 0 15,21 0 1,-21 21 0,21-21-1,-20 0-15,20 21 16,0-21 0,0 0-1,0 0-15,21 21 16,-21 0-1,21 0 1,-42 0 0,21 0-1,21 0-15,-21-1 16,0 1-16,0 21 16,0-21-16,21 0 15,-42 0 1,42 0-1,0 0-15,0 0 0,0 0 32,0 21-32,0-21 15,0 0 1,0 0-16,0 21 16,0 0-16,0 20 15,0-41 1,0 21-16,0-21 15,0 21 1,0-21-16,0 21 16,0 0-1,0-21-15,0 0 16,0 0-16,0 0 16,0 0-16,21 0 15,-21-1 1,21 1-16,21 21 15,-42-21 1,21-21-16,-21 21 16,21 0-16,0 0 15,0 0-15,-21 0 16,63 21-16,-42-21 16,21-21-1,-42 21-15,41 0 16,-20-21-16,0 21 15,21 0 1,-21-21-16,42 0 16,-63 21-16,42 0 15,-21-21-15,21 0 16,-21 0 0,20 20-1,-20-20-15,0 21 16,0-21-16,42 21 15,-21 0-15,21-21 16,21 0-16,-1 0 16,1 0-16,42 42 15,-43-42-15,43 0 16,-63 21-16,21-21 16,-22 21-16,1 0 15,-21-21-15,21 0 16,0 21-16,21-21 15,-1 21-15,-20-21 16,-21 0-16,21 21 16,-42-21-16,42 0 15,-1 21-15,43 0 16,-21-21 0,-21 21-16,20-21 15,1 21-15,0-21 16,-21 21-16,21-21 15,-1 21-15,-20-21 16,0 21-16,21-21 16,-42 0-16,20 21 15,-20-21-15,42 20 16,21-20-16,41 0 16,85 0-16,-43 0 15,1 0-15,-43 0 16,43 0-16,-64 0 15,1 0-15,0 0 16,-22 0-16,-20 0 16,63 0-16,-22 0 15,-20 0-15,-21 0 16,62-41-16,-83 41 16,0-21-16,42 21 15,-22 0-15,-20-21 16,0 21-16,-21 0 15,21 0-15,0-42 16,-43 42-16,43 0 16,-21-21-1,0 21-15,-21 0 16,42-21-16,-21 21 16,20-42-16,-20 21 15,-21 21-15,42 0 16,-21 0-16,0 0 15,0 0-15,-21-21 16,0 21 0,0-21-16,0 0 15,-1 21-15,22-21 16,-21 21-16,21 0 16,-21-42-16,21 42 15,-21-21 1,0 21-16,21 0 15,-21-42-15,42 22 16,-22 20 0,1 0-1,-21 0 1,21-21 0,21 21-16,-42-21 0,0 21 15,-21-21 16,21 21 1,-21-21-17,42 0 1,-21-21-16,-21 0 16,20 42-16,-20-63 15,21 0-15,0 21 16,0-20-16,-21 41 15,21-42-15,-21 42 16,21-21 0,-21 21-1,0 0 1,0 0 0,0 0-1,0 0 1,0 0-16,0-21 15,0 21 1,-21-41 0,0 41-16,0 21 15,-21-42-15,22 21 16,-1 0-16,21 0 16,-42 0-1,0 0 16,0 0-15,21 0-16,0 21 16,-21-21-16,-21-21 15,42 42-15,1-21 16,-43 21-16,21-21 16,-21-21-16,0 42 15,42 0 1,-42 0-16,42 0 15,-20 0-15,20-21 16,-63 21-16,21-21 16,-42 21-16,22-41 15,-43 20-15,42 21 16,0 0-16,1 0 16,-22-21-16,42 21 15,-21-42-15,-20 21 16,41 21-16,0 0 15,0-21-15,0 21 16,-20-21-16,-1 21 16,21-21-1,0 21-15,-20 0 16,20-21-16,42 21 16,-63-21-16,63 21 15,0 0-15,0 0 16,0 0-16,-21 0 15,21 0-15,-20-21 16,20 0-16,0 21 16,-21 0-16,0 0 15,-21 0-15,0 0 16,0 0-16,1 0 16,20 0-16,-42 0 15,-42 0-15,43 0 16,-22 0-16,-42 0 15,-20 0-15,41 0 16,21 0-16,-62 0 16,83 0-16,-41 0 15,20 0-15,21 0 16,21 0-16,-20 0 16,20 0-16,0 0 15,21 0-15,0 0 16,0 0-16,0 0 15,21 0 1,-20 0-16,20 0 16,-42 0-16,21 0 15,21 0-15,0 0 16,-21 0-16,0 0 16,0 0-16,-20 0 15,41 0-15,-42 0 16,0 0-16,42 0 15,-42 0-15,21 0 16,0 0-16,-20 0 16,41 0-1,0 0-15,-21 0 16,0 0-16,21 0 16,-21 0-16,0 0 15,0 0-15,21 0 16,-20 0-1,-1 0 1,0 0 0,0 0-1,21 0-15,-21 0 16,21 0-16,0 0 16,-21 0-1,21 0 16,1 0 1,-1 0-32,0 0 15,0 21 17,0-21-17,0 0-15,0 0 31,0 0-31,0 0 32,0 0-1,0 0-15,0 21 15</inkml:trace>
  <inkml:trace contextRef="#ctx0" brushRef="#br0" timeOffset="8975.0775">6805 3289 0</inkml:trace>
  <inkml:trace contextRef="#ctx0" brushRef="#br0" timeOffset="9679.6548">6805 3456 0,'42'0'157,"0"0"-142,-21 0-15,21 0 16,21 0-16,-63-21 16,42 21-16,-21 0 15</inkml:trace>
  <inkml:trace contextRef="#ctx0" brushRef="#br0" timeOffset="13742.961">8355 4504 0,'21'0'94,"21"-21"-78,-21 21-1,21-21 1,0 21-1,-22 0-15,1 0 16,0 0 0,0 0-1,0 0 32,0 0-31,0 0-16</inkml:trace>
  <inkml:trace contextRef="#ctx0" brushRef="#br0" timeOffset="15119.8072">7811 4525 0,'62'0'94,"-20"0"-78,-21 0-1,21-21 1,-21 21 0,21-21 296,0 0-296,0 21-1</inkml:trace>
  <inkml:trace contextRef="#ctx0" brushRef="#br0" timeOffset="18423.2381">24479 5782 0,'0'21'94,"21"-21"-94,-21 42 15,21-21 16,-21-1-15,0 1 78,20-21 187,1-21-281,21-20 16,-21 20-16,0 0 15,0 0 126,0 21-110,0 21-15,-21 0-1,0 0-15,0 0 16,0-1 0,0 1-1,21 0 32,0-21 78,0 0-78,0-21-31,0 21-1,0-21-15,41 1 16,-41 20-16,0-21 16,0 0-1,21 0 16,-21 21 79,0 0-110,-21 21 15,0 0-15,0 0 16,0-1-16,0 1 16,42 21-1,-42-21 1</inkml:trace>
  <inkml:trace contextRef="#ctx0" brushRef="#br0" timeOffset="19942.8957">24332 8002 0,'0'21'93,"0"21"-93,0-21 16,0 21 0,0 21-1,-42-42-15,42 0 16,0 0-16,0 0 15,0 0-15,21-21 219,0-21-203,0 0-1,0 21-15,21-42 16,-21 42-16,-21-21 16,21 21-1,0 0 17,21-21-17,-42 0-15,20 21 16,1 0 62,0 0-62,0 21-1,-21 21 1,0-21-1,0 0-15,0 0 32,0 0-17,0 0 1,21 0 0</inkml:trace>
  <inkml:trace contextRef="#ctx0" brushRef="#br0" timeOffset="25199.5453">4900 6201 0,'0'21'437,"21"-21"-421,21 0-1,-21 0-15,41 21 16,-41-21-16,21 0 16,-21 0-1,21 0 32,-42 21-47,21-21 16,21 0-1,0 21 1,-21-21 15,-21 20 47</inkml:trace>
  <inkml:trace contextRef="#ctx0" brushRef="#br0" timeOffset="32294.8346">6931 5719 0,'-21'-21'141,"84"21"-94,-42 0-31,0 0-16,0 0 15,0 0 188,0 0-187,0 0-16,0 0 31,-1 0-15</inkml:trace>
  <inkml:trace contextRef="#ctx0" brushRef="#br0" timeOffset="34183.0703">5109 6096 0,'21'0'110,"0"0"-95,21 63-15,-21-21 16,-21 21-16,42-42 16,-42 20-16,21 43 15,21-42 1,-42-21-16</inkml:trace>
  <inkml:trace contextRef="#ctx0" brushRef="#br0" timeOffset="34607.6968">5319 6305 0,'-21'21'93,"-21"21"-77,21-21 0,-21 21-16,21-21 31</inkml:trace>
  <inkml:trace contextRef="#ctx0" brushRef="#br0" timeOffset="39279.551">4544 9930 0,'0'21'62,"0"0"-46,0 0-16,21-21 16,42 0-16,20 0 15,-41 0-15,-21 0 16,0 0-16,21 0 16,-21 0-1,0 0-15,0 0 16,21 0-16,-21 0 15,-21 21-15,42-21 16,-21 0-16,-1 20 16,22 1-16,-21 0 31</inkml:trace>
  <inkml:trace contextRef="#ctx0" brushRef="#br0" timeOffset="40710.9407">6554 10139 0,'63'0'172,"-21"0"-157,0 0-15,62 0 16,22 0-16,-42 0 15,0-21-15,-1 21 16,22 0-16,-63 0 16,42 0-16,-42 0 15,20 0-15,-41 0 16,42 0-16,0 0 16,-42 0-1,42 0-15,0 0 16,-22 0-16,22 0 15,0 0-15,-42 0 16,42-21-16,-42 21 16,21 0-16,0 0 15,20 0-15,1 0 16,21 0-16,0 0 16,-21 0-16,20 0 15,1 0-15,21 0 16,20 0-16,-41 0 15,21 0-15,41 0 16,-62 0-16,0 0 16,-21 0-16,0 0 15,-1 0-15,1 0 16,-42 0-16,21 0 16,-21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61.71908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3-03-20T07:03:09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6052 8505 0,'21'0'187,"-1"-21"-171,43 21-16,-21 0 16,-21 0-16,0 0 15,0 0 1,0 0-1,0 0 1,0 0 0,0 0-16,0 0 15,21 0-15,-21 0 16,20 0-16,1 0 16,-21 0-16,21 0 15,42 0-15,-21 0 16,-42 0-1,41 0-15,-20 0 0,-21 0 16,0 0 0,0 0 15</inkml:trace>
  <inkml:trace contextRef="#ctx0" brushRef="#br0" timeOffset="9592.4517">6240 8463 0,'0'21'141,"0"0"-141,105 21 16,-84-42-16,21 21 15,-1 0-15,1-21 16,0 0-16,-21 0 15,0 21-15,21 0 16,-21-21 0,21 0-16,-21 21 15,21-21-15,20 0 16,-20 0-16,21 0 16,21 0-16,21 0 15,-43 0-15,1 0 16,-42 0-16,21 0 15,-21 0-15,0 0 16,21 21-16,-21-21 16,21 0-16,-21 0 15,20 0-15,1 0 16,42 0-16,-21 0 16,0 0-16,0 0 15,20 0 1,-41 0-16,-21 0 15,0 0-15,42 0 16,-42 0-16,-21 21 16,42-21-16,-21 0 15,41 21 1,-20-21 0,0 0-16,0 0 15,0 0 1,-21 21-16,0-21 15,21 0 1,-21 0-16,0 21 16,0-21-16,20 0 15,-20 0 1,0 0-16,0 0 16,0 0-16,42 0 15,-21 0-15,-21 0 16,42 0-16,-1 0 15,-41 0-15,21 0 16,-21 0-16,21 0 16,0 0-16,0 0 15,-21 0-15,21 0 16,21 0 0,20 0-16,-20 0 15,-21 0-15,42 0 16,-21 0-16,20 0 15,43 0-15,-63 0 16,-42 0-16,42 0 16,-22 0-16,-20 0 15,21 0-15,-21 0 16,0 0-16,21 0 16,-21 0-1,21 0 1,0-21-1,21 0-15,-63 0 16,41 0 0,-20 21-16,21-21 15,-42 0-15,42 0 16,-21 21-16,21-63 16,0 63-1,-21-42-15,0 42 16,-21-21-16,21 21 15,0-21 1,-1 0-16,22-21 31,-42 1-15,0 20 0,21-21-16,0 21 15,-21-21-15,21 21 16,-21 0-1,0 0 1,0 0 0,0 0-16,0 0 15,0 0 1,0-21 0,0 21 15,-21 21-31,0-42 15,0 21-15,21 1 16,-21-1-16,21 0 16,-41-21-16,20 21 15,0 0-15,0 0 16,-42-21-16,63 21 16,-42-21-1,0 21-15,0-21 16,0 21-16,1-21 15,-22 21-15,42 1 16,-21-1-16,0 0 16,-42 0-16,42-21 15,0 42-15,-20-42 16,20 21-16,-42 21 16,21 0-16,0 0 15,-41-21-15,20 21 16,42-42-16,-21 42 15,0-21-15,22 21 16,-1 0-16,-42 0 16,0 0-16,-62 0 15,62 0-15,0 0 16,21 0-16,0 0 16,-20 0-16,-64 0 15,84 0-15,21 0 16,0 0-16,1 0 15,-1 0-15,21 0 16,0 0-16,-21 0 16,-21 0-16,-21 0 15,1 0 1,-1 0-16,-21 0 16,0 0-16,22 0 15,-43 0-15,42 0 16,21 0-16,-41 0 15,20 0-15,0 0 16,21 0-16,22 0 16,-1 0-16,-21 0 15,0 0-15,0 0 16,21 0-16,-20 0 16,-1 21-16,42-21 15,-42 21-15,42-21 16,-21 42 15,21-21-15,21 0-16,-21-21 15,0 21-15,-21 21 16,42-21-16,-41 21 16,20-1-16,21-20 15,0 21-15,-21 0 16,0-21-16,0 0 15,21 0-15,-21 21 16,21-21 0,0 0-16,-42 21 31,42-21-15,0 21-16,-21-1 15,21-20-15,-21 21 16,21-21-1,0 0-15,0 0 16,0 0-16,0 0 16,0 0-16,0 21 15,-21-21-15,21 0 16,0 0 0,0 0-1,0 0 1,0 0-1,0 0 1,0 0 0,0-1-1,21 1 32,-21 0-31,42-21-1,0 0 1,-42 21-16,21 0 16,21 0-1,-21-21 1,20 0 0,-20 0-1,21 0 16,-21 0-15,0 0 15</inkml:trace>
  <inkml:trace contextRef="#ctx0" brushRef="#br0" timeOffset="17119.4448">6387 8400 0,'42'21'109,"-42"21"-109,41 21 16,-41-42-16,21 42 16,-21-21-16,21-21 15,-21 0-15,21 0 16,-21 0-16</inkml:trace>
  <inkml:trace contextRef="#ctx0" brushRef="#br0" timeOffset="32143.3437">7203 9846 0,'21'0'188,"0"0"-188,0 0 15,0 0 17,0 0-17,0 0 1,0 0 78,21 0-47,-21 0 15,0 0-46,0 0 15,0 0-15,-1 0-1,1 0 1,0 0-16,0 0 31,0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61.71908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3-03-20T07:03:48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6156 10621 0,'0'-21'187,"21"21"-156,0 0-15,0 0-16,0 0 16,0 0-16,42 0 15,-21 0-15,0 0 16,20 0-16,1 0 15,0 0-15,-21 0 16,-21 0-16,42 0 16,0 0-16,-22 0 15,1 21-15,-21-21 16,0 0-16,21 0 16,0 0-16,-21 21 15,0-21-15,21 0 16,62 0-16,43 0 15,-21 0 1,-22 0-16,1 0 16,0 0-16,-22 0 0,-20 0 15,0 0 1,-42 0-16,0 0 16,0 0-16,0 0 15,0 0-15,21 0 16,0 0-1,-1 0-15,1 0 16,0 0-16,21 0 16,-21 0-16,21 0 15,-42 0-15,21 0 16,-22 0-16,43 0 16,-42 0-16,42 0 15,-21 0 1,0 0-16,62 42 15,-41-42-15,0 0 16,0 0-16,-21 21 16,0-21-16,21 0 15,-43 21-15,1-21 16,0 0-16,0 0 16,0 0-16,-21 21 15,21-21-15,0 0 16,0 0-1,0 0 1,0 0-16,0 0 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61.71908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3-03-20T07:04:53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7957 6431 0</inkml:trace>
  <inkml:trace contextRef="#ctx0" brushRef="#br0" timeOffset="1896.5396">7350 5384 0,'0'-21'31,"42"21"-15,-21 0-16,0 0 15,21 0-15,-1 0 16,-20 0-16,0 0 15,0 0 1,0 0 0,0 0 31,21 0-16,-21 0-16</inkml:trace>
  <inkml:trace contextRef="#ctx0" brushRef="#br0" timeOffset="2567.3933">7308 5656 0,'0'-21'15,"42"21"48,-21 0-47,21 0-1,-21 0 1,0 0-1</inkml:trace>
  <inkml:trace contextRef="#ctx0" brushRef="#br0" timeOffset="3993.7998">6470 5300 0,'0'21'125,"0"21"-125,0-21 16,0 42-16,0-1 15,-21-41-15,-41 105 16,62-105-16,-21 42 15,21-42-15,0 0 16,21-21 47,0 0-32,0 0-16,-1 0-15,1 0 16,0-42 0,0 42-16,-21-21 15,21 21 1,-21-21 0,21 0-1,0 21 32,0-21-31,-21 0-1,0-21 1,21-42-16,0 42 16,0 1-16,-21 20 15,42-63-15,-21 63 16,0 0-1,-21 63 189,0-21-204,0 42 15,0-1-15,-42-41 16,42 42-16,-21-21 15,21 0-15,-21 0 16,0 0 0,0 0-1,21-21 1,-21 0-16,21 0 16,-21 0-16,-42 20 15,42 1 1,0-42-16,21 21 15,-41 21-15,20-21 16,0-21-16,0 0 16,0 42-16,-21-42 15,0 0-15,21 21 16,-21-21 0,0 0 15,21 0-31,-21 0 15,22 0 1,-1-63-16,21 21 16</inkml:trace>
  <inkml:trace contextRef="#ctx0" brushRef="#br0" timeOffset="24056.0272">16249 4190 0,'-21'0'156,"63"0"-109,-21 0-47,21 0 15,-21 0 1,42 0-16,0 0 16,-42 0-16,20 0 15,-20 0-15,0 0 16</inkml:trace>
  <inkml:trace contextRef="#ctx0" brushRef="#br0" timeOffset="25264.8817">18008 4190 0,'21'0'78,"21"0"-62,-21 0-16,42 0 15,42 0-15,-22 0 16,43 0-16,41 0 16,-41 0-16,21 0 15,-1 0-15,-41 0 16,42 0-16,-64 0 15,1 0-15,0 0 16,-42 0-16,20 0 16,-41 0-1,21 0-15,0 0 16,-21 0 0,0 0-1,0 0 16,0 0-15,0 0 0,21 0-1</inkml:trace>
  <inkml:trace contextRef="#ctx0" brushRef="#br0" timeOffset="28120.2863">21652 5132 0,'0'-21'78,"21"0"-63,21 21 1,41 0-16,43 0 16,42 0-16,-22 0 15,-20 21-15,-1-21 16,1 21-16,-42 0 15,-63-21-15,21 0 16,-1 21-16,-20-21 31,0 0 63,21 0-63,-21 0-15,0 0-16,42 0 16,-21 0-16,-21 0 15,21 0-15,-1 0 16,1 0-1,-21-21 110,0 21-93,0 0-32,0 0 15,0 0 1,0 0-16,0-21 16,0 21-1,0 0 48,0 0-48,21-21 1,-21 21 46</inkml:trace>
  <inkml:trace contextRef="#ctx0" brushRef="#br0" timeOffset="32256.6456">21777 5111 0,'0'21'125,"0"21"-110,0 0-15,0 0 16,0-21-16,0 21 16,0 21-16,0-21 15,0 41-15,0-20 16,0 63 0,0-63-16,21 21 15,-21-1-15,0-20 16,0 42-16,0-21 15,0-21-15,42 20 16,-42-62-16,0 21 16,21 0-16,-21-21 15,0 21-15,0 0 16,0-21-16,0 42 16,0-42-1,0 21-15,21-42 16,-21 41-16,0 1 15,0-21 1,21 0-16,-21 0 16,0 0-1,0 0-15,0 0 16,0 0 15,0 0 0,-21-21 251,-21 0-282,0 0 15,21 0 1,-41 0-16,41 0 16,-63 0-16,42 0 15,-21 0-15,21 0 16,0 0-1,1 21-15,-22-21 16,21 0-16,0 0 16,0 0-16,-21 42 15,42-42-15,-41 0 16,-1 0-16,21 0 16,0 0-16,21 0 15,0 0-15,0 0 16,0 0 15,0 0 94,0 0-109,0 0-1,0 0 1,0 0-16,1 0 31,-22 0-15,0-21-1,0 21 1,21 0 0,0 0-1,0 0-15,0 0 32,0 0-17,0 0 16,0 0 32,0 0-32,0 0 47,1 0 344,-22 0-422,21 0 16,0 0 15,0 0-15,0 0-1,-21 0 1,21 0 0,0 0 30,0 0 251,0 0-250,0 0-16,0 0 32,0 0 203,0 0-251,1 0 1,-1 0 46,0 0-46,0 0-16,0 0 16,0 0-1,0 0 32,21-21 94</inkml:trace>
  <inkml:trace contextRef="#ctx0" brushRef="#br0" timeOffset="34184.3634">23118 5195 0,'20'0'94,"1"0"-79,0 0-15,0 0 16,0 0 0,0 0-1,0 0 1,0 0 0,0 0-16,0 0 15,0 0 1,0 0-16,0 0 15,21 0 1,-21-21-16,20 21 16,-20 0-16,42 0 15,-42 0 1,21 0-16,21 0 16,-42 0-16,0 0 15,21 0-15,-21 0 16,0 0-1,-1 0 1,1 0 0,0 0-1,0 0 1,21 0 31,-21 0-32,0 0-15,0 0 16,0 0 0,0 0-1,0 0 17,0 0-1,0 0 0</inkml:trace>
  <inkml:trace contextRef="#ctx0" brushRef="#br0" timeOffset="36760.6612">21715 5132 0,'0'-21'47,"21"21"141,-21 42-173,0-21 1,0 42-16,0-42 15,20 21-15,-20 21 16,21-21 0,0 0-1,-21-1-15,0 1 16,21-21-16,0 21 16,-21-21-16,0 0 15,0 0-15,21 21 16,0 0-16,-21-21 15,0 21 1,0-21 0,0 21-16,0-22 15,0 22 1,21-21-16,-21 0 16,0 21-16,21-21 15,-21 21 1,0-21-16,0 0 15,0 21 1,0-21 0,0 0-16,0 0 15,0 0 1,0 0 0,0 0-1,0-1 1,0 1 15,0 0 0,0 0-31,0 0 16,0 0 0,0 0-1,0 0 1,0 0-1,0 0 1,0 0 0,0 0-1,0 0 1,0 0 0,0 0-1,0 0 1,0 0-16,0 0 31,-21 0-15,21 0-16,0-1 31,0 1-15,0 0 15,0 21 16,0-63 328,0-21-360</inkml:trace>
  <inkml:trace contextRef="#ctx0" brushRef="#br0" timeOffset="37823.8187">21840 5991 0,'-21'-21'109,"21"84"-93,0-42-1,0 0-15,0 21 16,0 0-16,0 0 16,0-21-16,0 21 15,0-21 1,0 20-16,0-20 15,0 21-15,0-21 16,0 0-16,0 21 16,0-21-16,0 0 15,0 0 1,0 0-16,0 0 31,0 0-31,0 0 16,0 0-1,0 0-15,0 0 32,0 0-32,0-1 15,0 1 1,0 0 0</inkml:trace>
  <inkml:trace contextRef="#ctx0" brushRef="#br0" timeOffset="42375.9899">21861 5949 0,'0'21'141,"0"42"-126,21-21-15,-21-21 16,0 42-16,0-21 15,0 0-15,0-21 16,0 20-16,0 1 16,0 0-16,0-21 31,0 21-15,0-21-1,0 21-15,0-21 47,0 21 109,0-21-140,0 0 15,0 0-15,0 0-1,0 21 17,0-22-17,0 1 17,0 0-17,0 0 16,0 0 79,0 0-63,0 0 31,0 0-47,0 0 0,0 0 126</inkml:trace>
  <inkml:trace contextRef="#ctx0" brushRef="#br0" timeOffset="46127.9824">22050 5090 0,'0'0'0,"21"0"31,-21-21-15,21 21 15,-1 0-15,1 0 0,0 0-16,0 0 15,0 0-15,42 0 16,21 0-16,20 0 15,-20 0-15,21 0 16,21 0-16,-43 0 16,1 0-16,0 0 15,-21 0-15,-21 0 16,-22 0-16,1 0 16,0 0-1,0 0 1,0 0 15,0 0-15,0 0-16,0 0 15,0 0 1,0 0 0,0 0-16,0 0 15,0 0 32,0 0-31,0 0-1,0 0 17,20 0 14,-20 0-30,21 0 0,-21 0-1,21 0 1,0 42-16,0-42 16,-21 0-16,63 0 15,-1 21-15,-20-21 16,0 0-16,-21 21 15,0-21 1,-21 0 0,0 0-16,0 0 15,20 0 1,-20 0 0,0 0-1,0 0-15,0 0 16,0 0 15,0 0 0,0 0-15,0 0 15,0 0 0,0 0 110</inkml:trace>
  <inkml:trace contextRef="#ctx0" brushRef="#br0" timeOffset="53999.6453">13653 963 0,'63'0'109,"20"0"-109,-41 0 16,21 0-16,-21 0 15,0 0-15,-21 0 16</inkml:trace>
  <inkml:trace contextRef="#ctx0" brushRef="#br0" timeOffset="55631.3351">14511 775 0,'0'42'94,"0"42"-79,0-43-15,0 22 16,0-21-16,0-21 15,0 0-15,0 21 16,0-21-16,0 0 16,21 0-16,21-21 15,-21 0-15,21 0 16,-21 0-16,21 0 16,-21 0 15,21 0-16,-21 0 1,-1-42 15,1 0-31,0 21 16,0-21-16,0 0 16,0 21-16,0 0 15,-21 0 1,21-20-1,0 20 1,0 21 0,21 0-1,-21 0 17,21 0-1,-21 0-16,-1 0 17,1 0-32,0 21 31,-21-1 16,21 1-32,-21 0 1,0 0 0,0 0-1,0 0 1,0 0 0,0 0-1,-21 0 16,0 0 32,0-21 31,1 0-79,-1 0 17,0 0-32,-21 0 15,0 0-15,21 0 16,-42 0-1,21-21 1,21 21-16,0-21 16,-41 0-16,41-21 15,0 42-15,-21-21 16,21 21 0,0-21 62,0 21-63,21-21 1,-21 0-16,0 21 16,21-20-1</inkml:trace>
  <inkml:trace contextRef="#ctx0" brushRef="#br0" timeOffset="56072.2552">16396 1236 0,'0'-21'31,"-21"21"-15,0 21-16,0 0 16,-21 0-1,21 0-15,-21-21 16</inkml:trace>
  <inkml:trace contextRef="#ctx0" brushRef="#br0" timeOffset="57745.2991">17485 838 0,'0'-21'157,"42"21"-142,-21 0 32,20 0-16,-20 0-15,21 0 0,-21 0 62,21 0-47,-21 0-31,42 0 16,-42 0-16,63 21 15,-43 0-15,-20-21 16,0 0-16,0 0 15,0 0 142</inkml:trace>
  <inkml:trace contextRef="#ctx0" brushRef="#br0" timeOffset="58208.493">18008 691 0,'-21'0'47,"0"0"0,0 21-47,-20 0 15,20 42-15,21-21 16,0 21-16,-21-1 16,-21 1-1,42-42-15,0 0 16</inkml:trace>
  <inkml:trace contextRef="#ctx0" brushRef="#br0" timeOffset="60321.3336">18678 691 0,'-21'0'47,"-21"0"0,22 21-31,20 0-16,-21 21 15,0 0-15,21-21 16,0 0-16,0 21 16,0-22-1,0 1-15,0 0 16,0 0 0,21-21-1,0 0-15,-1 0 16,-20 21-16,21-21 15,0 0 1,0 0 0,0 0-16,0 0 15,0 0 32,0 0-31,0 0 15,0 0-15,0 0-1,0 0-15,0-21 16,21-21-16,0 42 16,-22-21-16,1 21 15,42-41-15,-42 41 16,21-21-1,0 21-15,-42-21 16,42 21 0,-21-21-1,0 21 1,0 0 0,0 0 46,0 0-46,-1 0-1,22 0 17,-21 0-17,-21 21 1,21 0-16,-21 0 15,21 0-15,-21-1 16,0 1 0,0 0-16,0 0 31,0 0-15,0 0-16,0 0 15,0 0 1,0 21-1,-21-21 1,0-21 0,0 0 62,0 0-63,0 0 1,-20 0-16,20 0 0,-21 0 16,-21-21-1,63 0-15,-21 21 16,0-21-16,-21 21 16,42-21-16,-21 0 15,-21 21 1,21 0-1,21-21 1,-21 21 0,21-21-16,-20 21 15,-1-21 1,0 0 31,21 0-16,-21 21-15,0-20-1,0-1 1,-42 21 0,63-21-16,-21 0 15,0 0 16,0 21 1,21-21-17,-21 21 157,0-21-141,-21 21 79</inkml:trace>
  <inkml:trace contextRef="#ctx0" brushRef="#br0" timeOffset="72025.7555">18301 12842 0</inkml:trace>
  <inkml:trace contextRef="#ctx0" brushRef="#br0" timeOffset="75072.5639">18385 7416 0,'0'0'0,"21"0"187,0 0-171,0 0 0,0 0-1,0 0 1,0 0-1,0 0-15,0 0 16,0 0-16,0 0 16,20 0-1,1 0-15,-21 0 16,21 0 0,-21 0-1,0 0-15,0 0 16,0 0 15,0 0-15,0 0-16,0 0 15,21 0 1,-1 0 0,1 0-16,0 0 15,-21 0-15,21 0 16,-21 0-16,21 0 15,-21 0-15,0 0 16,0 0-16,42 42 16,-22-42-16,-20 0 15,21 21-15,0-21 16,-21 0-16,0 0 16,21 0-16,0 0 15,0 21 1,-21-21-1,20 0 1,-20 0-16,21 0 16,-21 0-1,0 0-15,21 0 16,21 0-16,-42 0 16,21 0-1,0 0-15,-1 0 16,-20 0-16,21 0 15,-21 0-15,0 0 16,21 0-16,-21 0 16,0 0-16,21 0 15,0 0 1,-21 0-16,20 0 16,1 0-1,0 0-15,0 0 16,-21 0-1,42 0-15,-42 0 16,42 0 0,-42 0-16,-1 0 15,1 0-15,0 0 16,0 0 0,0 0-16,0 0 15,0 0 1,0 0-16,0 0 15,0-21 1,0 21 15,0 0-15,21-21-16,0 21 16,-1 0-1,1 0-15,-21 0 16,21 0-16,-21 0 15,21-21 1,0 21-16,0 0 16,0-21-16,20 21 15,1 0-15,0-21 16,-21 21-16,42-21 16,-21 21-16,-1-21 15,22 21-15,0-21 16,-42 21-16,21-21 15,-1 21-15,-41 0 16,21-21-16,-21 21 16,21 0-16,-21 0 15,0 0-15,0 0 16,0 0-16,0 0 16,0 0-16,0 0 15,0-21 1,-1 0 15,1 21 32</inkml:trace>
  <inkml:trace contextRef="#ctx0" brushRef="#br0" timeOffset="80024.7871">20647 7479 0,'42'0'125,"-1"0"-109,1-21 0,0 21-16,0 0 15,0 0-15,-21 0 16,21 0-16,21 0 15,-22 0-15,1 0 16,21 0-16,-42 0 16,0 0-16,21 0 15,-21 0-15,21 0 16,-21 0-16,21 0 16,-1 0-16,-20-21 15,21 0-15,-21 0 16,21 0 15,-42 0-31,21 21 16,21-42-16,0 42 15,0 0 1,0 0-16,-22 0 16,22 0-1,0 0-15,0 0 16,-21 0-1,0 0-15,0 0 16,0 0-16,0 0 16,0 0-16,0 0 15,42 0-15,-22 0 16,-20 0-16,42 0 16,-42 0-16,0 0 15,0 0-15,0 0 47,21 0-31,-21 0-1,0 0 1,0 0 0,20 0-1,-20 0 1,0 0-16,21 0 15,0 0-15,21 0 16,-42 0-16,21 0 16,-21 0-16,21 0 15,-21 0 1,20 0 0,-20 0 15,0 0 0,0 0-15,0 0 31,0 0 109,0 0-141,0 0 17,0 0-32,0 0 15,0 0 1,0 0 0,0 0 15,0 0 0,20 0-31,1 0 16,0 0-1,-21 0-15,0 0 16,0 0-16,21 0 16,-21 0-1,21 0-15,-21 0 16,21 0 15</inkml:trace>
  <inkml:trace contextRef="#ctx0" brushRef="#br0" timeOffset="96016.4883">7308 12486 0,'-21'0'63,"-21"0"-17,42 21-46,-21-21 16,-21 0 0,21 0-1,-20 0 1,-1 0-16,21 0 16,0 0-1,-21 0-15,21 0 16,0 0-16,0 0 15,0 0-15,-21 0 16,0 0-16,1 0 16,-1 0-1,0 0-15,21 0 16,-21 0 0,21 0-16,-21 0 15,21 0 1,-21 0-16,21 0 31,0 0-15,0 0-16,1 0 31,-22 0-15,21 0 15,0 0 0,0 0-15,0 0-16,0 0 15,0 0 1,0 0 0,0 0-1,0 0-15,0 0 16,0 0-1,0 0-15,-21 0 32,22 0-32,-1 0 15,0 0-15,0 0 16,-21 0 0,21 0-16,0 0 15,0-21-15,0 21 16,0 0-1,0 0-15,0 0 16,0-21-16,-21 21 16,22 0-1,-22 0 1,21 0 0,-21 0-16,21 0 15,-21 0 16,21 0 1,-21 0-17,21 0 17,0 0-1,0 0-16,0 0 1,0 0 15,1 0-15,20-21-16,-21 21 16,0 0-1,0 0-15,0 0 16,0 0-1,0 0 1,0 0 0,0 0-16,0 0 15,-21 0 1,21 0-16,-42 0 16,42 0-16,-20 0 15,-1 0 1,21 0-16,0 0 15,0 0 1,0 0-16,0 0 47,0 0-47,0 0 16,0 0-1,-21 0 1,21 0-1,0 0-15,1 0 16,-1 0 15,0 0-15,0 0 0,0 0 30</inkml:trace>
  <inkml:trace contextRef="#ctx0" brushRef="#br0" timeOffset="111080.3364">9821 12548 0,'-21'0'15,"42"42"126,-21 0-125,0 0-1,21-42-15,-21 21 16,0 0-16,0 0 16,0 0-16,0 0 15,0 21 1,21-21 78,0-21-63</inkml:trace>
  <inkml:trace contextRef="#ctx0" brushRef="#br0" timeOffset="113767.8295">15223 12611 0,'0'42'93,"0"-21"-61,0 21-17,21-21 1,-21 0-1,0 0 1,0 0 0,0 0 46,0 0-31,21 0-15,-21 0 125</inkml:trace>
  <inkml:trace contextRef="#ctx0" brushRef="#br0" timeOffset="117168.4335">16438 11815 0,'21'-21'47,"21"21"-32,62 0 1,43 0-16,62 0 16,63 0-16,-20 0 15,-1 0-15,0 0 16,22 0-16,-22-21 16,-42 21-16,-125 0 15,-63-21-15,0 21 16</inkml:trace>
  <inkml:trace contextRef="#ctx0" brushRef="#br0" timeOffset="117903.6388">18636 11585 0,'63'0'63,"105"21"-63,-1 21 15,22 20-15,-85-41 16,22 0-16,-21 42 16,-63-63-16,0 0 15,-1 0 1,22 0-16,-63 21 15,21-21-15,-21 21 125,0 0-109,-21 0-16,-83 42 16,41-21-16,-126 21 15,64-22-15,-64 43 16,1 0-16,-1 0 16,64-21-16,62-63 15,-21 63-15,63-63 16</inkml:trace>
  <inkml:trace contextRef="#ctx0" brushRef="#br0" timeOffset="118847.9376">8439 11250 0,'0'-21'62,"-63"21"-46,-21 0 0,-62 21-16,-22-21 15,42 0-15,22 0 16,-64 0-16,84 0 15,22 0-15,-22 0 16,21 0-16,21 0 16,21 0-16</inkml:trace>
  <inkml:trace contextRef="#ctx0" brushRef="#br0" timeOffset="119855.9836">7517 10935 0,'-41'0'31,"-22"0"-15,21 0-16,-42 42 15,0 0-15,1 0 16,-43 21-16,21-21 16,21 0-16,-20-21 15,-1 0-15,42-21 16,-41 41 0,41-20-16,21-21 0,21 21 15,0-21 1,-21 0-1,42 21 32,-21-21-47,0 21 16,21 0 0,-21-21 93,21 21-93,0 0-1,42-21-15,63 63 16,-42-42-16,-1 0 15,43 42-15,-21-21 16,-42-42 0,63 41-16,-64-41 0,1 0 15,21 0 1,-21 0-16,-21 0 16,-21 21-16,21-21 15,-21 21 63,21-21-78,0 0 16,21 42-16,-21-42 16,-1 0-1,1 0-15,0 21 16</inkml:trace>
  <inkml:trace contextRef="#ctx0" brushRef="#br0" timeOffset="221334.9272">14197 6326 0,'21'0'188,"42"0"-173,0 0-15,41 21 16,22-21-16,42 63 16,-22-63-16,-41 21 15,0 0-15,20-21 16,-20 0-16,-21 0 15,-42 0-15,-1 0 16,-20 0-16,0 0 31,0 0-15,21-21 15,-21 21 16,21 0-31,0 0-1,21 0 1,-21 0-16,-21 0 16,41 0-16,-41 0 15,42 0-15,-42 0 16,0 0-16,21 0 15,21 0 1,-42 21-16,20-21 16,1 0-16,0 0 15,-21 0 1,0 0 0,0 0 124,0 0-93,21 0-31,0 0-1,-21 0-15,42 0 16,-1 0-16,-20 0 16,21 21-16,-21 0 15,-21-21-15,0 0 16,0 0 93,0 0-62,0 0-31,20 0-16,22 0 15,0 0-15,-21 0 16,21 0-16,-42 0 16</inkml:trace>
  <inkml:trace contextRef="#ctx0" brushRef="#br0" timeOffset="241479.7687">13234 544 0,'63'-21'62,"-42"21"-62,42 0 16,-1 0-16,-41 0 15,21 0-15,-21 21 16,21-21 0,0 0-1,0 0-15,0 0 16,-21 0 0</inkml:trace>
  <inkml:trace contextRef="#ctx0" brushRef="#br0" timeOffset="243000.4483">13297 1885 0,'42'0'63,"62"0"-63,85 21 16,41-21-16,21 0 15,64 0-15,-43 0 16,21 0-16,-42 0 15,21 0-15,43 0 16,-85 0-16,-42 0 16,-20 0-16,-1 0 15,-20 0-15,-21 0 16,-1 0-16,-41 0 16,21 0-16,20 0 15,22 0-15,-63 0 16,-22 0-16,1 0 15,0 0-15,0 0 16,-42 0-16,42 0 16,-21 0-16,-22 0 15,22 0 1,-21 0-16,0 0 16,0 0-16,0 0 15,0 0-15,21 0 16,0 0-16,21 0 15,-1 0-15,22 0 16,0 0-16,0 0 16,-1 0-16,22 0 15,0 0-15,-21 0 16,-42 0-16,-1 0 16,-20 0-16,0 0 15,0 0 32,0 0-47,0 0 16,42 0-16,-42 0 15,42 0-15,-42 0 16,21 0-16,-1 0 16,1 0-16,-21 0 15,0 0 1,0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61.71908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3-03-20T07:07:42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13129 12234 0</inkml:trace>
  <inkml:trace contextRef="#ctx0" brushRef="#br0" timeOffset="2791.0079">13171 5614 0,'21'0'125,"63"0"-125,83 42 16,1-21-16,41 21 16,22 21-16,-22-63 15,21 21-15,1-21 16,-64 0-16,1 0 15,20 0-15,-83 0 16,62 0-16,-62 0 16,-21 0-16,-42 0 15,-21 0-15,21 0 16,-1 0-16,-20-21 16,21 21-1,-21 0-15,42-21 16,-42 21-16,21 0 15,-21-21-15,42 0 16,-42 21-16,41 0 16,-41-21-1,21 21-15,-21 0 16,21 0 0,-21 0-1,21 0 16,-21 0 32,0 0-32,0 0-31,0 0 16,20 0 46,-20 0 1,0-21-48,-21 0-15,21 21 47</inkml:trace>
  <inkml:trace contextRef="#ctx0" brushRef="#br0" timeOffset="10367.9221">13087 12255 0,'21'21'125,"-21"63"-125,0-63 16,0 42-16,0 0 15,0-43-15,0 43 16,0-21 0,0-21-16,0 0 15,0 0-15,0 0 16,0 0-1,0 0 17,0 0-17</inkml:trace>
  <inkml:trace contextRef="#ctx0" brushRef="#br0" timeOffset="15527.0315">17841 8400 0</inkml:trace>
  <inkml:trace contextRef="#ctx0" brushRef="#br0" timeOffset="21183.2252">10910 11773 0,'0'-21'79,"0"63"-48,0 0-16,0 21-15,0-42 16,0 0-16,0 0 16,0 0-16,0 0 15,0 0-15,0 0 78,21-21-46,20 0-1,-20 0 0,-21-21 0,42 21-31,-21 0 47,-21-21 16,0 0-32,0 0-15,0-21-16,0 21 15,0 0 17,0 0-32,0 0 15,0-21 1,0 21-1,-21-21 48,0 42 31,0 0-79,0 0 17,1 0 30,-1 0-15,0 0-47</inkml:trace>
  <inkml:trace contextRef="#ctx0" brushRef="#br0" timeOffset="22550.9186">16982 8987 0,'0'84'125,"0"0"-125,0 41 16,0-41-16,0-21 16,0-42-16,21 42 15,-21-42-15,0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61.71908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3-03-20T07:09:26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10030 6829 0,'-21'0'62,"0"0"-46,0 0 0,0 0-16,-20 0 15,20 0 1,-21 0-16,-42 0 0,-21 21 15,-20-21-15,20 0 16,-146 0 0,188 0-1,-21 0-15,0 0 0,-20 0 16,62 0-16,-21 21 16,21-21-1,21 0-15,-42 21 16,0-21-1,-20 21-15,-106 0 16,85 0 0,-148 21-1,106-21-15,62 0 16,21-21-16,0 0 16,21 0-16,21 0 15,-20 42-15,-1-42 16,0 42-1,0-22-15,0 1 16,-21 0-16,21 21 16,0-21-16,-20 0 15,-22 63-15,63-84 16,-84 84 0,42-42-1,-41 41-15,83-62 16,-42 42-1,21-21 1,21-21-16,0 42 16,-21-42-16,21 42 15,0-21 1,-20 0-16,20 20 16,0-41-1,0 0 1,21 0-1,0 0 1,0 21-16,-21-21 16,21 21-1,0 21 1,-21-42-16,21 21 16,0 20-16,0 1 15,0-21-15,0-21 16,-21 42-16,21-21 15,0 0-15,0 0 16,0-21 0,0 42-16,0-1 15,21-41 1,0 0-16,-21 0 16,63 63-1,-63-63 1,0 42-16,21-63 0,-21 42 15,21-21-15,-1-21 16,-20 42 0,21-22-16,0 1 15,0 0-15,0 0 16,0 0 0,21 21-16,21-21 15,-42 0 1,21-21-1,-21 21-15,0-21 16,0 21-16,-1-21 16,1 0-16,0 21 15,21 0-15,-21-21 16,21 42 0,0-42-16,0 42 15,21-21 1,-22 0-1,1 0-15,-21 20 0,0-41 16,0 21 0,0 0-1,0-21 1,21 21-16,-21-21 16,42 42-1,-21-42 1,-1 21-1,1 0-15,105 42 16,-63-21 0,-1 0-16,85 21 15,-126-42 1,63-1 0,-64-20-16,1 42 15,0-42 1,21 0-1,-42 0-15,105 0 16,-64 0 0,1 0-1,63 0-15,-84 0 16,188 21 0,-146 0-1,21-21-15,20 21 0,1 0 16,-22 0-16,22-21 15,-21 0-15,20 0 16,127 21 0,-168-21-1,125 21 1,-146-21-16,20 42 0,1-42 16,0 0-16,-21 0 15,0 0 1,20 0-16,1 0 15,21 0-15,62 0 16,-41 0-16,-21 0 16,41 0-16,-20 0 15,167 0 1,-209 0-16,21 0 16,167 0-1,-168 0-15,22 21 16,-63-21-1,0 0 1,21 21-16,-22-21 16,-41 0-1,42 0-15,21 0 0,21 42 16,-1-42-16,43 0 16,-42 0-1,41 0-15,126 0 16,-146 0-1,-42 0-15,20 0 0,1 0 16,0 0 0,20 0-16,-62 0 15,21 0 1,-21 0-16,21 0 16,-1 0-16,43 0 15,-42 21-15,20-21 16,127 0-1,-1 0 1,-62 0-16,41 0 16,-125 0-1,0 0-15,20 0 16,-41 0 0,-21 0-1,0-21-15,42 21 0,-22 0 16,43-21-16,-42 21 15,42 0-15,-1 0 16,169-42 0,-169 42-1,22 0-15,125 0 16,-146 0 0,21 0-16,125 0 15,-147 0 1,106-21-16,-126 21 15,-1-21 1,85-84 0,-126 105-16,63-63 15,-85 63 1,22-21-16,21 21 16,0-62-16,-21 62 15,0-21-15,21-21 16,-22 42-16,-41-21 15,84-42 1,0 42-16,21-84 16,-22 42-1,22-41 1,-42 41-16,-21-21 16,42-84-1,-22 85-15,-41 20 16,21-84-1,-42 63 1,21-62-16,-21 83 16,0-21-1,0-84-15,0 106 16,0-64 0,0 63-1,-63-63 1,42 105-16,0-41 15,-41-22 1,41 42-16,-63-21 16,21 21-1,0 21 1,21-21-16,1 21 0,-1 0 16,0 0-16,-21 0 15,-42 0-15,-62-62 16,104 41-1,-146 21 1,83-21-16,0 0 16,-125-21-1,125 42 1,-83-42-16,125 22 16,-21 20-1,-146 0-15,146-21 16,-62 21-1,83 21 1,-20-21-16,20 21 0,0 0 16,-21 0-1,-41-42-15,-147 0 16,209 42 0,-230-21-1,146 21-15,-62-21 16,62 21-1,1-21 1,-22 0-16,22 0 0,20 0 16,-41 0-16,-43 21 15,43-42 1,-21 42-16,41 0 0,-41-20 16,-22 20-16,127 0 15,-85-21 1,105 21-16,-20 0 0,-22 0 15,-41 0-15,83 0 16,0 0 0,-21 0-16,63 0 15,-41 0 1,20 0 0,21 0-16,-84 0 15,64 0 1,-22 0-16,0 0 15,0 0 1,-83 0 0,104 0-16,-63-21 15,22-21 1,41 42-16,-105 0 16,85 0-1,-1 0 1,-42-21-16,63 0 15,0 21 1,1 0-16,20 0 0,0-21 16,-21 21-16,42 0 15,-21 0-15,0 0 16,0 0-16,-20 0 16,41 0-16,-42 0 15,42 0-15,-42 0 16,42 0-1,-21 0-15,-20 0 16,20 0 0,0 0-16,21 0 15,-42 21-15,21-21 16,0 21-16,0 21 16,21-42-16,-20 0 15,-1 42 1,-63 104-1,84-125-15,21 0 16,-21-21-16,0 0 16,21 21-1,-21 21 1,0-21 0,-21 21-16,0 0 15,22-21 1,-1-21 15,21 21-31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61.71908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3-03-20T07:09:30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5968 8589 0,'21'0'156,"0"0"-125,0 0-15,0 0 0,0 0-1,-1 0 1,1 0 0,0 0-16,0 0 15,0 0-15,0 0 16,0 0-16,0 0 31,21 0-31,-21 0 16,21 0-16,-21 0 15,21 0 1,-21 0 0,20 0-16,-20 0 15,21 0 1,-21 0-1,21 0-15,-21 0 32,0 0-32,0 0 15,0 0 1,21 0 0,-21 0 30,21 0 17,-22 0-47,22 0-16,-21 0 31,21 0-31,-21 0 15,21 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>
            <a:spLocks noGrp="1"/>
          </p:cNvSpPr>
          <p:nvPr>
            <p:ph type="body" sz="quarter" idx="13"/>
          </p:nvPr>
        </p:nvSpPr>
        <p:spPr>
          <a:xfrm>
            <a:off x="487898" y="3863771"/>
            <a:ext cx="3683001" cy="3698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14"/>
          </p:nvPr>
        </p:nvSpPr>
        <p:spPr>
          <a:xfrm>
            <a:off x="487899" y="1250570"/>
            <a:ext cx="7324988" cy="74453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15"/>
          </p:nvPr>
        </p:nvSpPr>
        <p:spPr>
          <a:xfrm>
            <a:off x="487898" y="2000917"/>
            <a:ext cx="6041584" cy="487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4D4D4C"/>
                </a:solidFill>
              </a:defRPr>
            </a:pPr>
            <a:endParaRPr/>
          </a:p>
        </p:txBody>
      </p:sp>
      <p:pic>
        <p:nvPicPr>
          <p:cNvPr id="15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911" y="4699139"/>
            <a:ext cx="883651" cy="33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"/>
          <p:cNvSpPr/>
          <p:nvPr/>
        </p:nvSpPr>
        <p:spPr>
          <a:xfrm>
            <a:off x="8053950" y="4639759"/>
            <a:ext cx="1018534" cy="440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900"/>
              </a:spcBef>
              <a:defRPr sz="4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074459" y="1674428"/>
            <a:ext cx="6069542" cy="1250669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droppedImage.tiff" descr="dropped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33" y="4964125"/>
            <a:ext cx="1875235" cy="16805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1256853" y="133945"/>
            <a:ext cx="6623597" cy="1004591"/>
          </a:xfrm>
          <a:prstGeom prst="rect">
            <a:avLst/>
          </a:prstGeom>
          <a:solidFill>
            <a:srgbClr val="FFD300"/>
          </a:solidFill>
        </p:spPr>
        <p:txBody>
          <a:bodyPr lIns="26789" tIns="26789" rIns="26789" bIns="26789" anchor="ctr"/>
          <a:lstStyle>
            <a:lvl1pPr algn="ctr" defTabSz="308074">
              <a:defRPr sz="4000" b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idx="1"/>
          </p:nvPr>
        </p:nvSpPr>
        <p:spPr>
          <a:xfrm>
            <a:off x="1250156" y="1205507"/>
            <a:ext cx="6623596" cy="3737076"/>
          </a:xfrm>
          <a:prstGeom prst="rect">
            <a:avLst/>
          </a:prstGeom>
        </p:spPr>
        <p:txBody>
          <a:bodyPr lIns="26789" tIns="26789" rIns="26789" bIns="26789"/>
          <a:lstStyle>
            <a:lvl1pPr marL="617027" indent="-299527" defTabSz="308074">
              <a:spcBef>
                <a:spcPts val="400"/>
              </a:spcBef>
              <a:defRPr sz="2200">
                <a:latin typeface="Futura"/>
                <a:ea typeface="Futura"/>
                <a:cs typeface="Futura"/>
                <a:sym typeface="Futura"/>
              </a:defRPr>
            </a:lvl1pPr>
            <a:lvl2pPr marL="1061527" indent="-299527" defTabSz="308074">
              <a:spcBef>
                <a:spcPts val="400"/>
              </a:spcBef>
              <a:defRPr sz="2200">
                <a:latin typeface="Futura"/>
                <a:ea typeface="Futura"/>
                <a:cs typeface="Futura"/>
                <a:sym typeface="Futura"/>
              </a:defRPr>
            </a:lvl2pPr>
            <a:lvl3pPr marL="1506027" indent="-299527" defTabSz="308074">
              <a:spcBef>
                <a:spcPts val="400"/>
              </a:spcBef>
              <a:defRPr sz="2200">
                <a:latin typeface="Futura"/>
                <a:ea typeface="Futura"/>
                <a:cs typeface="Futura"/>
                <a:sym typeface="Futura"/>
              </a:defRPr>
            </a:lvl3pPr>
            <a:lvl4pPr marL="1950527" indent="-299527" defTabSz="308074">
              <a:spcBef>
                <a:spcPts val="400"/>
              </a:spcBef>
              <a:buChar char="•"/>
              <a:defRPr sz="2200">
                <a:latin typeface="Futura"/>
                <a:ea typeface="Futura"/>
                <a:cs typeface="Futura"/>
                <a:sym typeface="Futura"/>
              </a:defRPr>
            </a:lvl4pPr>
            <a:lvl5pPr marL="2395027" indent="-299527" defTabSz="308074">
              <a:spcBef>
                <a:spcPts val="400"/>
              </a:spcBef>
              <a:buChar char="•"/>
              <a:defRPr sz="2200">
                <a:latin typeface="Futura"/>
                <a:ea typeface="Futura"/>
                <a:cs typeface="Futura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8362" y="4883249"/>
            <a:ext cx="180579" cy="193279"/>
          </a:xfrm>
          <a:prstGeom prst="rect">
            <a:avLst/>
          </a:prstGeom>
        </p:spPr>
        <p:txBody>
          <a:bodyPr lIns="26789" tIns="26789" rIns="26789" bIns="26789" anchor="b"/>
          <a:lstStyle>
            <a:lvl1pPr algn="ctr" defTabSz="308074">
              <a:defRPr sz="9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droppedImage.tiff" descr="dropped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33" y="4964125"/>
            <a:ext cx="1875235" cy="16805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xfrm>
            <a:off x="1256853" y="133945"/>
            <a:ext cx="6623597" cy="1004591"/>
          </a:xfrm>
          <a:prstGeom prst="rect">
            <a:avLst/>
          </a:prstGeom>
          <a:solidFill>
            <a:srgbClr val="AB1500"/>
          </a:solidFill>
        </p:spPr>
        <p:txBody>
          <a:bodyPr lIns="26789" tIns="26789" rIns="26789" bIns="26789" anchor="ctr"/>
          <a:lstStyle>
            <a:lvl1pPr algn="ctr" defTabSz="308074">
              <a:defRPr sz="4000" b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idx="1"/>
          </p:nvPr>
        </p:nvSpPr>
        <p:spPr>
          <a:xfrm>
            <a:off x="1250156" y="1205507"/>
            <a:ext cx="6623596" cy="3737076"/>
          </a:xfrm>
          <a:prstGeom prst="rect">
            <a:avLst/>
          </a:prstGeom>
        </p:spPr>
        <p:txBody>
          <a:bodyPr lIns="26789" tIns="26789" rIns="26789" bIns="26789"/>
          <a:lstStyle>
            <a:lvl1pPr marL="617027" indent="-299527" defTabSz="308074">
              <a:spcBef>
                <a:spcPts val="400"/>
              </a:spcBef>
              <a:defRPr sz="2200">
                <a:latin typeface="Futura"/>
                <a:ea typeface="Futura"/>
                <a:cs typeface="Futura"/>
                <a:sym typeface="Futura"/>
              </a:defRPr>
            </a:lvl1pPr>
            <a:lvl2pPr marL="1061527" indent="-299527" defTabSz="308074">
              <a:spcBef>
                <a:spcPts val="400"/>
              </a:spcBef>
              <a:defRPr sz="2200">
                <a:latin typeface="Futura"/>
                <a:ea typeface="Futura"/>
                <a:cs typeface="Futura"/>
                <a:sym typeface="Futura"/>
              </a:defRPr>
            </a:lvl2pPr>
            <a:lvl3pPr marL="1506027" indent="-299527" defTabSz="308074">
              <a:spcBef>
                <a:spcPts val="400"/>
              </a:spcBef>
              <a:defRPr sz="2200">
                <a:latin typeface="Futura"/>
                <a:ea typeface="Futura"/>
                <a:cs typeface="Futura"/>
                <a:sym typeface="Futura"/>
              </a:defRPr>
            </a:lvl3pPr>
            <a:lvl4pPr marL="1950527" indent="-299527" defTabSz="308074">
              <a:spcBef>
                <a:spcPts val="400"/>
              </a:spcBef>
              <a:buChar char="•"/>
              <a:defRPr sz="2200">
                <a:latin typeface="Futura"/>
                <a:ea typeface="Futura"/>
                <a:cs typeface="Futura"/>
                <a:sym typeface="Futura"/>
              </a:defRPr>
            </a:lvl4pPr>
            <a:lvl5pPr marL="2395027" indent="-299527" defTabSz="308074">
              <a:spcBef>
                <a:spcPts val="400"/>
              </a:spcBef>
              <a:buChar char="•"/>
              <a:defRPr sz="2200">
                <a:latin typeface="Futura"/>
                <a:ea typeface="Futura"/>
                <a:cs typeface="Futura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8362" y="4883249"/>
            <a:ext cx="180579" cy="193279"/>
          </a:xfrm>
          <a:prstGeom prst="rect">
            <a:avLst/>
          </a:prstGeom>
        </p:spPr>
        <p:txBody>
          <a:bodyPr lIns="26789" tIns="26789" rIns="26789" bIns="26789" anchor="b"/>
          <a:lstStyle>
            <a:lvl1pPr algn="ctr" defTabSz="308074">
              <a:defRPr sz="9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336613" y="1010407"/>
            <a:ext cx="8207742" cy="36419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100"/>
            </a:lvl1pPr>
            <a:lvl2pPr marL="0" indent="457200">
              <a:spcBef>
                <a:spcPts val="200"/>
              </a:spcBef>
              <a:buSzTx/>
              <a:buNone/>
              <a:defRPr sz="1100"/>
            </a:lvl2pPr>
            <a:lvl3pPr marL="0" indent="914400">
              <a:spcBef>
                <a:spcPts val="200"/>
              </a:spcBef>
              <a:buSzTx/>
              <a:buNone/>
              <a:defRPr sz="1100"/>
            </a:lvl3pPr>
            <a:lvl4pPr marL="0" indent="1371600">
              <a:spcBef>
                <a:spcPts val="200"/>
              </a:spcBef>
              <a:buSzTx/>
              <a:buNone/>
              <a:defRPr sz="1100"/>
            </a:lvl4pPr>
            <a:lvl5pPr marL="0" indent="1828800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4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96393" y="1969202"/>
            <a:ext cx="7772401" cy="930106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3575" y="1012506"/>
            <a:ext cx="4038601" cy="347207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  <a:lvl2pPr marL="771525" indent="-314325">
              <a:defRPr sz="2200"/>
            </a:lvl2pPr>
            <a:lvl3pPr marL="1228725" indent="-314325">
              <a:defRPr sz="2200"/>
            </a:lvl3pPr>
            <a:lvl4pPr marL="1685925" indent="-314325">
              <a:defRPr sz="2200"/>
            </a:lvl4pPr>
            <a:lvl5pPr marL="2143125" indent="-314325"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517" y="1011542"/>
            <a:ext cx="2442635" cy="33944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1pPr>
            <a:lvl2pPr marL="774700" indent="-317500">
              <a:spcBef>
                <a:spcPts val="400"/>
              </a:spcBef>
              <a:defRPr sz="2000">
                <a:solidFill>
                  <a:srgbClr val="4D4D4C"/>
                </a:solidFill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4pPr>
            <a:lvl5pPr marL="21145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742" y="3127083"/>
            <a:ext cx="1797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Rectangle"/>
          <p:cNvSpPr>
            <a:spLocks noGrp="1"/>
          </p:cNvSpPr>
          <p:nvPr>
            <p:ph type="body" sz="quarter" idx="13"/>
          </p:nvPr>
        </p:nvSpPr>
        <p:spPr>
          <a:xfrm>
            <a:off x="2496747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4" name="Rectangle"/>
          <p:cNvSpPr>
            <a:spLocks noGrp="1"/>
          </p:cNvSpPr>
          <p:nvPr>
            <p:ph type="body" sz="quarter" idx="14"/>
          </p:nvPr>
        </p:nvSpPr>
        <p:spPr>
          <a:xfrm>
            <a:off x="463458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5" name="Rectangle"/>
          <p:cNvSpPr>
            <a:spLocks noGrp="1"/>
          </p:cNvSpPr>
          <p:nvPr>
            <p:ph type="body" sz="quarter" idx="15"/>
          </p:nvPr>
        </p:nvSpPr>
        <p:spPr>
          <a:xfrm>
            <a:off x="699034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8" name="Image"/>
          <p:cNvSpPr>
            <a:spLocks noGrp="1"/>
          </p:cNvSpPr>
          <p:nvPr>
            <p:ph type="pic" sz="quarter" idx="18"/>
          </p:nvPr>
        </p:nvSpPr>
        <p:spPr>
          <a:xfrm>
            <a:off x="463458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9" name="Image"/>
          <p:cNvSpPr>
            <a:spLocks noGrp="1"/>
          </p:cNvSpPr>
          <p:nvPr>
            <p:ph type="pic" sz="quarter" idx="19"/>
          </p:nvPr>
        </p:nvSpPr>
        <p:spPr>
          <a:xfrm>
            <a:off x="699034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9933" y="2151896"/>
            <a:ext cx="1924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Rectangle"/>
          <p:cNvSpPr>
            <a:spLocks noGrp="1"/>
          </p:cNvSpPr>
          <p:nvPr>
            <p:ph type="body" sz="quarter" idx="13"/>
          </p:nvPr>
        </p:nvSpPr>
        <p:spPr>
          <a:xfrm>
            <a:off x="3479308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1" name="Rectangle"/>
          <p:cNvSpPr>
            <a:spLocks noGrp="1"/>
          </p:cNvSpPr>
          <p:nvPr>
            <p:ph type="body" sz="quarter" idx="14"/>
          </p:nvPr>
        </p:nvSpPr>
        <p:spPr>
          <a:xfrm>
            <a:off x="6624973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2" name="Rectangle"/>
          <p:cNvSpPr>
            <a:spLocks noGrp="1"/>
          </p:cNvSpPr>
          <p:nvPr>
            <p:ph type="body" sz="quarter" idx="15"/>
          </p:nvPr>
        </p:nvSpPr>
        <p:spPr>
          <a:xfrm>
            <a:off x="33993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3" name="Rectangle"/>
          <p:cNvSpPr>
            <a:spLocks noGrp="1"/>
          </p:cNvSpPr>
          <p:nvPr>
            <p:ph type="body" sz="quarter" idx="16"/>
          </p:nvPr>
        </p:nvSpPr>
        <p:spPr>
          <a:xfrm>
            <a:off x="3479308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4" name="Rectangle"/>
          <p:cNvSpPr>
            <a:spLocks noGrp="1"/>
          </p:cNvSpPr>
          <p:nvPr>
            <p:ph type="body" sz="quarter" idx="17"/>
          </p:nvPr>
        </p:nvSpPr>
        <p:spPr>
          <a:xfrm>
            <a:off x="662497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quarter" idx="18"/>
          </p:nvPr>
        </p:nvSpPr>
        <p:spPr>
          <a:xfrm>
            <a:off x="33993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9"/>
          </p:nvPr>
        </p:nvSpPr>
        <p:spPr>
          <a:xfrm>
            <a:off x="347930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0"/>
          </p:nvPr>
        </p:nvSpPr>
        <p:spPr>
          <a:xfrm>
            <a:off x="6624973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21"/>
          </p:nvPr>
        </p:nvSpPr>
        <p:spPr>
          <a:xfrm>
            <a:off x="33993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22"/>
          </p:nvPr>
        </p:nvSpPr>
        <p:spPr>
          <a:xfrm>
            <a:off x="347930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23"/>
          </p:nvPr>
        </p:nvSpPr>
        <p:spPr>
          <a:xfrm>
            <a:off x="6624973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800100" indent="-342900"/>
            <a:lvl3pPr marL="1219200" indent="-304800"/>
            <a:lvl4pPr marL="1714500" indent="-342900">
              <a:buChar char="–"/>
            </a:lvl4pPr>
            <a:lvl5pPr marL="2171700" indent="-342900"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7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40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621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002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83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764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145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526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907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288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2l.ai/" TargetMode="External"/><Relationship Id="rId2" Type="http://schemas.openxmlformats.org/officeDocument/2006/relationships/hyperlink" Target="https://zh.d2l.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d2l.ai/berkeley-stat-157/units/mlp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7.emf"/><Relationship Id="rId7" Type="http://schemas.openxmlformats.org/officeDocument/2006/relationships/customXml" Target="../ink/ink3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16.emf"/><Relationship Id="rId7" Type="http://schemas.openxmlformats.org/officeDocument/2006/relationships/customXml" Target="../ink/ink9.xml"/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emf"/><Relationship Id="rId4" Type="http://schemas.openxmlformats.org/officeDocument/2006/relationships/customXml" Target="../ink/ink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pedia.org" TargetMode="External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troduction to Deep Learning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 defTabSz="452627">
              <a:spcBef>
                <a:spcPts val="900"/>
              </a:spcBef>
              <a:buSzTx/>
              <a:buNone/>
              <a:defRPr sz="3959" b="1">
                <a:solidFill>
                  <a:srgbClr val="4D4D4C"/>
                </a:solidFill>
              </a:defRPr>
            </a:lvl1pPr>
          </a:lstStyle>
          <a:p>
            <a:r>
              <a:rPr lang="ja-JP" altLang="en-US"/>
              <a:t>动手学深度学习</a:t>
            </a:r>
            <a:endParaRPr dirty="0"/>
          </a:p>
        </p:txBody>
      </p:sp>
      <p:sp>
        <p:nvSpPr>
          <p:cNvPr id="149" name="3. Gradient and Auto Differentiation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>
              <a:buSzTx/>
              <a:buNone/>
              <a:defRPr b="1">
                <a:solidFill>
                  <a:srgbClr val="4D4D4C"/>
                </a:solidFill>
              </a:defRPr>
            </a:lvl1pPr>
          </a:lstStyle>
          <a:p>
            <a:r>
              <a:rPr lang="en-US" altLang="zh-CN" dirty="0"/>
              <a:t>6</a:t>
            </a:r>
            <a:r>
              <a:rPr dirty="0"/>
              <a:t>.</a:t>
            </a:r>
            <a:r>
              <a:rPr lang="ja-JP" altLang="en-US"/>
              <a:t>多层感知机</a:t>
            </a:r>
            <a:endParaRPr lang="en-US" altLang="ja-JP" dirty="0"/>
          </a:p>
          <a:p>
            <a:endParaRPr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5704AB3-695E-DE46-9DC3-AA319BE9B8B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7898" y="3430138"/>
            <a:ext cx="7128960" cy="12907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中文教材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z</a:t>
            </a:r>
            <a:r>
              <a:rPr lang="en-US" sz="1600" dirty="0">
                <a:hlinkClick r:id="rId2"/>
              </a:rPr>
              <a:t>h</a:t>
            </a:r>
            <a:r>
              <a:rPr lang="en-US" altLang="zh-CN" sz="1600" dirty="0">
                <a:hlinkClick r:id="rId2"/>
              </a:rPr>
              <a:t>.d2l.ai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英文教材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www.d2l.ai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教学视频</a:t>
            </a:r>
            <a:r>
              <a:rPr lang="zh-CN" altLang="en-US" sz="1600" dirty="0"/>
              <a:t>：</a:t>
            </a:r>
            <a:r>
              <a:rPr lang="en-US" sz="1600" b="1" dirty="0">
                <a:hlinkClick r:id="rId4"/>
              </a:rPr>
              <a:t>https://courses.d2l.ai/berkeley-stat-157/units/mlp.html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4525440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ingle Hidden Lay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单隐藏层</a:t>
            </a:r>
            <a:endParaRPr dirty="0"/>
          </a:p>
        </p:txBody>
      </p:sp>
      <p:pic>
        <p:nvPicPr>
          <p:cNvPr id="3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62" y="2145402"/>
            <a:ext cx="4660901" cy="14859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944720" y="1990800"/>
              <a:ext cx="5036040" cy="2851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5360" y="1981440"/>
                <a:ext cx="5054760" cy="286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72" y="987289"/>
            <a:ext cx="46736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ingle Hidden Lay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单隐藏层</a:t>
            </a:r>
            <a:endParaRPr dirty="0"/>
          </a:p>
        </p:txBody>
      </p:sp>
      <p:sp>
        <p:nvSpPr>
          <p:cNvPr id="324" name="Hyperparameter - size m of hidden layer"/>
          <p:cNvSpPr txBox="1"/>
          <p:nvPr/>
        </p:nvSpPr>
        <p:spPr>
          <a:xfrm>
            <a:off x="2996421" y="3786542"/>
            <a:ext cx="27982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超参数 </a:t>
            </a:r>
            <a:r>
              <a:rPr lang="en-US" altLang="ja-JP" dirty="0"/>
              <a:t>- </a:t>
            </a:r>
            <a:r>
              <a:rPr lang="ja-JP" altLang="en-US"/>
              <a:t>隐藏层的大小为</a:t>
            </a:r>
            <a:r>
              <a:rPr lang="en-US" dirty="0"/>
              <a:t>m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990080" y="1915560"/>
              <a:ext cx="5081400" cy="22176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0720" y="1906200"/>
                <a:ext cx="5100120" cy="223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ingle Hidden Lay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单隐藏层</a:t>
            </a:r>
            <a:endParaRPr dirty="0"/>
          </a:p>
        </p:txBody>
      </p:sp>
      <p:sp>
        <p:nvSpPr>
          <p:cNvPr id="5" name="Given input    , weight     and bias    , perceptron outputs:">
            <a:extLst>
              <a:ext uri="{FF2B5EF4-FFF2-40B4-BE49-F238E27FC236}">
                <a16:creationId xmlns:a16="http://schemas.microsoft.com/office/drawing/2014/main" id="{587044C7-E9B5-FC4B-86DA-948D042CE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92" y="971231"/>
            <a:ext cx="8205304" cy="35920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/>
              <a:t>输入</a:t>
            </a:r>
            <a:r>
              <a:rPr lang="zh-CN" altLang="en-US" dirty="0"/>
              <a:t>：</a:t>
            </a:r>
            <a:endParaRPr lang="en-US" dirty="0"/>
          </a:p>
          <a:p>
            <a:r>
              <a:rPr lang="ja-JP" altLang="en-US"/>
              <a:t>隐藏层</a:t>
            </a:r>
            <a:r>
              <a:rPr lang="zh-CN" altLang="en-US" dirty="0"/>
              <a:t>：</a:t>
            </a:r>
            <a:endParaRPr lang="en-US" altLang="ja-JP" dirty="0"/>
          </a:p>
          <a:p>
            <a:r>
              <a:rPr lang="ja-JP" altLang="en-US"/>
              <a:t>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F9ADF-9254-8C47-8764-14E896BF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20" y="1085362"/>
            <a:ext cx="863600" cy="215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FD795-8937-C146-8D8B-9FC03CE3C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39" y="1472115"/>
            <a:ext cx="2362200" cy="27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25C680-4090-634F-9CCD-383D53479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344" y="1924155"/>
            <a:ext cx="1879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9F648-80FE-A840-8C16-7AE35C4D3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820" y="2794227"/>
            <a:ext cx="2108200" cy="787400"/>
          </a:xfrm>
          <a:prstGeom prst="rect">
            <a:avLst/>
          </a:prstGeom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9853A89-6B79-2D40-8221-0310801F977A}"/>
              </a:ext>
            </a:extLst>
          </p:cNvPr>
          <p:cNvSpPr/>
          <p:nvPr/>
        </p:nvSpPr>
        <p:spPr>
          <a:xfrm>
            <a:off x="1036626" y="4200937"/>
            <a:ext cx="2752394" cy="442672"/>
          </a:xfrm>
          <a:prstGeom prst="wedgeRoundRectCallout">
            <a:avLst>
              <a:gd name="adj1" fmla="val -5905"/>
              <a:gd name="adj2" fmla="val -312559"/>
              <a:gd name="adj3" fmla="val 16667"/>
            </a:avLst>
          </a:prstGeom>
          <a:solidFill>
            <a:schemeClr val="accent3">
              <a:lumMod val="20000"/>
              <a:lumOff val="80000"/>
              <a:alpha val="34000"/>
            </a:schemeClr>
          </a:solidFill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ja-JP" altLang="en-US" sz="2000">
                <a:latin typeface="Arial" panose="020B0604020202020204" pitchFamily="34" charset="0"/>
              </a:rPr>
              <a:t>激活函数</a:t>
            </a:r>
            <a:endParaRPr lang="en-US" sz="2000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BD4B5B-F744-C145-AF6F-AE3466485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520" y="965061"/>
            <a:ext cx="3998488" cy="21848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/>
              <p14:cNvContentPartPr/>
              <p14:nvPr/>
            </p14:nvContentPartPr>
            <p14:xfrm>
              <a:off x="1635840" y="1184040"/>
              <a:ext cx="7395480" cy="246636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6480" y="1174680"/>
                <a:ext cx="7414200" cy="24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314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ingle Hidden Lay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单隐藏层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9F648-80FE-A840-8C16-7AE35C4D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20" y="2794227"/>
            <a:ext cx="2108200" cy="787400"/>
          </a:xfrm>
          <a:prstGeom prst="rect">
            <a:avLst/>
          </a:prstGeom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9853A89-6B79-2D40-8221-0310801F977A}"/>
              </a:ext>
            </a:extLst>
          </p:cNvPr>
          <p:cNvSpPr/>
          <p:nvPr/>
        </p:nvSpPr>
        <p:spPr>
          <a:xfrm>
            <a:off x="1036626" y="4200937"/>
            <a:ext cx="2752394" cy="442672"/>
          </a:xfrm>
          <a:prstGeom prst="wedgeRoundRectCallout">
            <a:avLst>
              <a:gd name="adj1" fmla="val -5905"/>
              <a:gd name="adj2" fmla="val -312559"/>
              <a:gd name="adj3" fmla="val 16667"/>
            </a:avLst>
          </a:prstGeom>
          <a:solidFill>
            <a:schemeClr val="accent3">
              <a:lumMod val="20000"/>
              <a:lumOff val="80000"/>
              <a:alpha val="34000"/>
            </a:schemeClr>
          </a:solidFill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ja-JP" altLang="en-US" sz="2000">
                <a:latin typeface="Arial" panose="020B0604020202020204" pitchFamily="34" charset="0"/>
              </a:rPr>
              <a:t>一个逐元素激活函数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807DE5FF-5E14-1342-9937-8E5912200822}"/>
              </a:ext>
            </a:extLst>
          </p:cNvPr>
          <p:cNvSpPr/>
          <p:nvPr/>
        </p:nvSpPr>
        <p:spPr>
          <a:xfrm>
            <a:off x="731826" y="1256021"/>
            <a:ext cx="2752394" cy="783191"/>
          </a:xfrm>
          <a:prstGeom prst="wedgeRoundRectCallout">
            <a:avLst>
              <a:gd name="adj1" fmla="val 92483"/>
              <a:gd name="adj2" fmla="val 90207"/>
              <a:gd name="adj3" fmla="val 16667"/>
            </a:avLst>
          </a:prstGeom>
          <a:solidFill>
            <a:schemeClr val="accent3">
              <a:lumMod val="20000"/>
              <a:lumOff val="80000"/>
              <a:alpha val="34000"/>
            </a:schemeClr>
          </a:solidFill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ja-JP" altLang="en-US" sz="2000">
                <a:latin typeface="Arial" panose="020B0604020202020204" pitchFamily="34" charset="0"/>
              </a:rPr>
              <a:t>为什么我们需要非线性激活函数呢</a:t>
            </a:r>
            <a:r>
              <a:rPr lang="zh-CN" altLang="en-US" sz="2000" dirty="0">
                <a:latin typeface="Arial" panose="020B0604020202020204" pitchFamily="34" charset="0"/>
              </a:rPr>
              <a:t>？</a:t>
            </a:r>
            <a:endParaRPr lang="en-US" sz="2000" dirty="0"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BE1D78-49B0-0849-A87A-CB397E1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488" y="1160584"/>
            <a:ext cx="4135260" cy="22596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110680" y="2616840"/>
              <a:ext cx="1749240" cy="928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1320" y="2607480"/>
                <a:ext cx="1767960" cy="9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102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ingle Hidden Lay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单隐藏层</a:t>
            </a:r>
            <a:endParaRPr dirty="0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9853A89-6B79-2D40-8221-0310801F977A}"/>
              </a:ext>
            </a:extLst>
          </p:cNvPr>
          <p:cNvSpPr/>
          <p:nvPr/>
        </p:nvSpPr>
        <p:spPr>
          <a:xfrm>
            <a:off x="1036626" y="4200937"/>
            <a:ext cx="2752394" cy="442672"/>
          </a:xfrm>
          <a:prstGeom prst="wedgeRoundRectCallout">
            <a:avLst>
              <a:gd name="adj1" fmla="val 6873"/>
              <a:gd name="adj2" fmla="val -135788"/>
              <a:gd name="adj3" fmla="val 16667"/>
            </a:avLst>
          </a:prstGeom>
          <a:solidFill>
            <a:schemeClr val="accent3">
              <a:lumMod val="20000"/>
              <a:lumOff val="80000"/>
              <a:alpha val="34000"/>
            </a:schemeClr>
          </a:solidFill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ja-JP" altLang="en-US" sz="2000">
                <a:latin typeface="Arial" panose="020B0604020202020204" pitchFamily="34" charset="0"/>
              </a:rPr>
              <a:t>因为它是线性的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807DE5FF-5E14-1342-9937-8E5912200822}"/>
              </a:ext>
            </a:extLst>
          </p:cNvPr>
          <p:cNvSpPr/>
          <p:nvPr/>
        </p:nvSpPr>
        <p:spPr>
          <a:xfrm>
            <a:off x="731826" y="1256021"/>
            <a:ext cx="2752394" cy="783191"/>
          </a:xfrm>
          <a:prstGeom prst="wedgeRoundRectCallout">
            <a:avLst>
              <a:gd name="adj1" fmla="val 92483"/>
              <a:gd name="adj2" fmla="val 90207"/>
              <a:gd name="adj3" fmla="val 16667"/>
            </a:avLst>
          </a:prstGeom>
          <a:solidFill>
            <a:schemeClr val="accent3">
              <a:lumMod val="20000"/>
              <a:lumOff val="80000"/>
              <a:alpha val="34000"/>
            </a:schemeClr>
          </a:solidFill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ja-JP" altLang="en-US" sz="2000">
                <a:latin typeface="Arial" panose="020B0604020202020204" pitchFamily="34" charset="0"/>
              </a:rPr>
              <a:t>为什么我们需要非线性激活函数呢</a:t>
            </a:r>
            <a:r>
              <a:rPr lang="zh-CN" altLang="en-US" sz="2000" dirty="0">
                <a:latin typeface="Arial" panose="020B0604020202020204" pitchFamily="34" charset="0"/>
              </a:rPr>
              <a:t>？</a:t>
            </a:r>
            <a:endParaRPr lang="en-US" sz="2000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2B423F-E644-C94B-ADC4-DB8512D3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26" y="2478724"/>
            <a:ext cx="2959100" cy="128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2FB34-A09C-6142-AE60-A5C7D8EA1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488" y="1160584"/>
            <a:ext cx="4135260" cy="22596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2216160" y="3816000"/>
              <a:ext cx="1184040" cy="532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6800" y="3806640"/>
                <a:ext cx="12027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059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igmoid Ac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</a:t>
            </a:r>
            <a:r>
              <a:rPr lang="ja-JP" altLang="en-US"/>
              <a:t>型</a:t>
            </a:r>
            <a:r>
              <a:rPr lang="zh-CN" altLang="en-US" dirty="0"/>
              <a:t>（</a:t>
            </a:r>
            <a:r>
              <a:rPr lang="en-US" altLang="zh-CN" dirty="0"/>
              <a:t>sigmoid</a:t>
            </a:r>
            <a:r>
              <a:rPr lang="zh-CN" altLang="en-US" dirty="0"/>
              <a:t>）</a:t>
            </a:r>
            <a:r>
              <a:rPr lang="ja-JP" altLang="en-US"/>
              <a:t>激活函数 </a:t>
            </a:r>
          </a:p>
        </p:txBody>
      </p:sp>
      <p:sp>
        <p:nvSpPr>
          <p:cNvPr id="350" name="Map input into (0, 1), a soft version of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lang="ja-JP" altLang="en-US"/>
              <a:t>将输入映射到</a:t>
            </a:r>
            <a:r>
              <a:rPr lang="zh-CN" altLang="en-US" dirty="0"/>
              <a:t> </a:t>
            </a:r>
            <a:r>
              <a:rPr dirty="0"/>
              <a:t>(0, 1)</a:t>
            </a:r>
            <a:r>
              <a:rPr lang="zh-CN" altLang="en-US" dirty="0"/>
              <a:t>，</a:t>
            </a:r>
            <a:r>
              <a:rPr lang="ja-JP" altLang="en-US"/>
              <a:t> 一个平滑的版本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Equation"/>
              <p:cNvSpPr txBox="1"/>
              <p:nvPr/>
            </p:nvSpPr>
            <p:spPr>
              <a:xfrm>
                <a:off x="2933038" y="1579877"/>
                <a:ext cx="2982751" cy="65631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35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038" y="1579877"/>
                <a:ext cx="2982751" cy="656311"/>
              </a:xfrm>
              <a:prstGeom prst="rect">
                <a:avLst/>
              </a:prstGeom>
              <a:blipFill>
                <a:blip r:embed="rId2"/>
                <a:stretch>
                  <a:fillRect l="-4237" r="-11441" b="-245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62" y="2483981"/>
            <a:ext cx="4995503" cy="2635893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Equation"/>
              <p:cNvSpPr txBox="1"/>
              <p:nvPr/>
            </p:nvSpPr>
            <p:spPr>
              <a:xfrm>
                <a:off x="5683620" y="901674"/>
                <a:ext cx="2768963" cy="57214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zh-CN" alt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mr>
                      </m:m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35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20" y="901674"/>
                <a:ext cx="2768963" cy="572144"/>
              </a:xfrm>
              <a:prstGeom prst="rect">
                <a:avLst/>
              </a:prstGeom>
              <a:blipFill>
                <a:blip r:embed="rId4"/>
                <a:stretch>
                  <a:fillRect l="-457" t="-8696" r="-1370" b="-1521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1658520" y="188280"/>
              <a:ext cx="7131600" cy="4450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160" y="178920"/>
                <a:ext cx="7150320" cy="446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anh Ac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双曲正切</a:t>
            </a:r>
            <a:r>
              <a:rPr lang="zh-CN" altLang="en-US" dirty="0"/>
              <a:t>（</a:t>
            </a:r>
            <a:r>
              <a:rPr lang="en-US" altLang="zh-CN" dirty="0"/>
              <a:t>tanh</a:t>
            </a:r>
            <a:r>
              <a:rPr lang="zh-CN" altLang="en-US" dirty="0"/>
              <a:t>）</a:t>
            </a:r>
            <a:r>
              <a:rPr lang="ja-JP" altLang="en-US"/>
              <a:t>激活函数</a:t>
            </a:r>
          </a:p>
        </p:txBody>
      </p:sp>
      <p:sp>
        <p:nvSpPr>
          <p:cNvPr id="356" name="Map inputs into (-1, 1)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lang="ja-JP" altLang="en-US"/>
              <a:t>将输入映射到</a:t>
            </a:r>
            <a:r>
              <a:rPr lang="zh-CN" altLang="en-US" dirty="0"/>
              <a:t> </a:t>
            </a:r>
            <a:r>
              <a:rPr dirty="0"/>
              <a:t>(-1,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Equation"/>
              <p:cNvSpPr txBox="1"/>
              <p:nvPr/>
            </p:nvSpPr>
            <p:spPr>
              <a:xfrm>
                <a:off x="3050932" y="1594100"/>
                <a:ext cx="3009328" cy="70493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(−2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(−2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3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32" y="1594100"/>
                <a:ext cx="3009328" cy="704937"/>
              </a:xfrm>
              <a:prstGeom prst="rect">
                <a:avLst/>
              </a:prstGeom>
              <a:blipFill>
                <a:blip r:embed="rId2"/>
                <a:stretch>
                  <a:fillRect l="-2532" t="-5357" r="-3376" b="-160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932" y="2461780"/>
            <a:ext cx="5160623" cy="2658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LU Ac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线性</a:t>
            </a:r>
            <a:r>
              <a:rPr lang="zh-CN" altLang="en-US" dirty="0"/>
              <a:t>（</a:t>
            </a:r>
            <a:r>
              <a:rPr lang="en-US" altLang="zh-CN" dirty="0" err="1"/>
              <a:t>ReLU</a:t>
            </a:r>
            <a:r>
              <a:rPr lang="zh-CN" altLang="en-US" dirty="0"/>
              <a:t>）</a:t>
            </a:r>
            <a:r>
              <a:rPr lang="ja-JP" altLang="en-US"/>
              <a:t>修正函数</a:t>
            </a:r>
          </a:p>
        </p:txBody>
      </p:sp>
      <p:sp>
        <p:nvSpPr>
          <p:cNvPr id="361" name="ReLU: rectified linear un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 err="1"/>
              <a:t>ReLU</a:t>
            </a:r>
            <a:r>
              <a:rPr dirty="0"/>
              <a:t>: </a:t>
            </a:r>
            <a:r>
              <a:rPr lang="ja-JP" altLang="en-US"/>
              <a:t>线性修正单元</a:t>
            </a:r>
          </a:p>
          <a:p>
            <a:r>
              <a:rPr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Equation"/>
              <p:cNvSpPr txBox="1"/>
              <p:nvPr/>
            </p:nvSpPr>
            <p:spPr>
              <a:xfrm>
                <a:off x="3415175" y="1680144"/>
                <a:ext cx="2313650" cy="238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3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175" y="1680144"/>
                <a:ext cx="2313650" cy="238609"/>
              </a:xfrm>
              <a:prstGeom prst="rect">
                <a:avLst/>
              </a:prstGeom>
              <a:blipFill>
                <a:blip r:embed="rId2"/>
                <a:stretch>
                  <a:fillRect l="-3825" r="-16940" b="-8947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410" y="2181500"/>
            <a:ext cx="5254853" cy="2909375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3927600" y="2021040"/>
              <a:ext cx="2495520" cy="25797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8240" y="2011680"/>
                <a:ext cx="2514240" cy="259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Multiclass Classif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多类</a:t>
            </a:r>
            <a:r>
              <a:rPr lang="zh-CN" altLang="en-US" dirty="0"/>
              <a:t>别</a:t>
            </a:r>
            <a:r>
              <a:rPr lang="ja-JP" altLang="en-US"/>
              <a:t>分类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Equation"/>
              <p:cNvSpPr txBox="1"/>
              <p:nvPr/>
            </p:nvSpPr>
            <p:spPr>
              <a:xfrm>
                <a:off x="2625834" y="932112"/>
                <a:ext cx="4002879" cy="26306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3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834" y="932112"/>
                <a:ext cx="4002879" cy="263061"/>
              </a:xfrm>
              <a:prstGeom prst="rect">
                <a:avLst/>
              </a:prstGeom>
              <a:blipFill>
                <a:blip r:embed="rId2"/>
                <a:stretch>
                  <a:fillRect l="-2215" r="-11392" b="-6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1497244"/>
            <a:ext cx="4673600" cy="25400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261520" y="2360520"/>
              <a:ext cx="5111280" cy="13730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2160" y="2351160"/>
                <a:ext cx="5130000" cy="139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B1741D77-7F40-7B41-BBF8-1BD5079A3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48" y="1301262"/>
            <a:ext cx="4176779" cy="226998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ingle Hidden Layer">
            <a:extLst>
              <a:ext uri="{FF2B5EF4-FFF2-40B4-BE49-F238E27FC236}">
                <a16:creationId xmlns:a16="http://schemas.microsoft.com/office/drawing/2014/main" id="{55079196-6F0C-3043-968B-4F7894AD5DE1}"/>
              </a:ext>
            </a:extLst>
          </p:cNvPr>
          <p:cNvSpPr txBox="1">
            <a:spLocks/>
          </p:cNvSpPr>
          <p:nvPr/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ja-JP" altLang="en-US"/>
              <a:t>多类分类</a:t>
            </a:r>
            <a:endParaRPr lang="ja-JP" altLang="en-US" dirty="0"/>
          </a:p>
        </p:txBody>
      </p:sp>
      <p:sp>
        <p:nvSpPr>
          <p:cNvPr id="4" name="Given input    , weight     and bias    , perceptron outputs:">
            <a:extLst>
              <a:ext uri="{FF2B5EF4-FFF2-40B4-BE49-F238E27FC236}">
                <a16:creationId xmlns:a16="http://schemas.microsoft.com/office/drawing/2014/main" id="{7904764A-46B3-CC40-A743-BFAB80B51BC4}"/>
              </a:ext>
            </a:extLst>
          </p:cNvPr>
          <p:cNvSpPr txBox="1">
            <a:spLocks/>
          </p:cNvSpPr>
          <p:nvPr/>
        </p:nvSpPr>
        <p:spPr>
          <a:xfrm>
            <a:off x="340592" y="971231"/>
            <a:ext cx="8205304" cy="3592028"/>
          </a:xfrm>
          <a:prstGeom prst="rect">
            <a:avLst/>
          </a:prstGeom>
        </p:spPr>
        <p:txBody>
          <a:bodyPr>
            <a:normAutofit/>
          </a:bodyPr>
          <a:lstStyle>
            <a:lvl1pPr marL="240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621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002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383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1764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145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2526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2907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3288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ja-JP" altLang="en-US"/>
              <a:t>输入</a:t>
            </a:r>
            <a:r>
              <a:rPr lang="zh-CN" altLang="en-US"/>
              <a:t>：</a:t>
            </a:r>
            <a:endParaRPr lang="en-US"/>
          </a:p>
          <a:p>
            <a:pPr hangingPunct="1"/>
            <a:r>
              <a:rPr lang="ja-JP" altLang="en-US"/>
              <a:t>隐藏层</a:t>
            </a:r>
            <a:r>
              <a:rPr lang="zh-CN" altLang="en-US"/>
              <a:t>：</a:t>
            </a:r>
            <a:endParaRPr lang="en-US" altLang="ja-JP"/>
          </a:p>
          <a:p>
            <a:pPr hangingPunct="1"/>
            <a:r>
              <a:rPr lang="ja-JP" altLang="en-US"/>
              <a:t>输出</a:t>
            </a:r>
            <a:r>
              <a:rPr lang="zh-CN" altLang="en-US"/>
              <a:t>：</a:t>
            </a:r>
            <a:endParaRPr lang="en-US" altLang="zh-CN"/>
          </a:p>
          <a:p>
            <a:pPr marL="0" indent="0" hangingPunct="1">
              <a:buFontTx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3014C-AFBF-7141-8ECB-05B956A12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20" y="1085362"/>
            <a:ext cx="863600" cy="21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4510F-453C-8B45-8911-77C89A800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39" y="1472115"/>
            <a:ext cx="2362200" cy="27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6EDC4-F5A7-5647-8946-E08A3B462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344" y="1924155"/>
            <a:ext cx="1879600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7F18FD-5DFE-DF4A-8A8A-0B3B27842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820" y="2794227"/>
            <a:ext cx="2108200" cy="787400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6E9D029-DB89-7A43-A721-5D3CB4B55698}"/>
              </a:ext>
            </a:extLst>
          </p:cNvPr>
          <p:cNvSpPr/>
          <p:nvPr/>
        </p:nvSpPr>
        <p:spPr>
          <a:xfrm>
            <a:off x="1036626" y="4200937"/>
            <a:ext cx="2752394" cy="442672"/>
          </a:xfrm>
          <a:prstGeom prst="wedgeRoundRectCallout">
            <a:avLst>
              <a:gd name="adj1" fmla="val -5905"/>
              <a:gd name="adj2" fmla="val -312559"/>
              <a:gd name="adj3" fmla="val 16667"/>
            </a:avLst>
          </a:prstGeom>
          <a:solidFill>
            <a:schemeClr val="accent3">
              <a:lumMod val="20000"/>
              <a:lumOff val="80000"/>
              <a:alpha val="34000"/>
            </a:schemeClr>
          </a:solidFill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ja-JP" altLang="en-US" sz="2000">
                <a:latin typeface="Arial" panose="020B0604020202020204" pitchFamily="34" charset="0"/>
              </a:rPr>
              <a:t>一个按元素激活函数</a:t>
            </a:r>
            <a:endParaRPr lang="en-US" sz="20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/>
              <p14:cNvContentPartPr/>
              <p14:nvPr/>
            </p14:nvContentPartPr>
            <p14:xfrm>
              <a:off x="2148480" y="3092040"/>
              <a:ext cx="362160" cy="36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9120" y="3082680"/>
                <a:ext cx="3808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概要</a:t>
            </a:r>
            <a:endParaRPr dirty="0"/>
          </a:p>
        </p:txBody>
      </p:sp>
      <p:sp>
        <p:nvSpPr>
          <p:cNvPr id="192" name="Single Layer Perceptr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SzPct val="100000"/>
              <a:buChar char="•"/>
              <a:defRPr b="1"/>
            </a:pPr>
            <a:r>
              <a:rPr lang="ja-JP" altLang="en-US"/>
              <a:t>单层感知机</a:t>
            </a:r>
            <a:endParaRPr b="0" dirty="0"/>
          </a:p>
          <a:p>
            <a:pPr marL="621631" lvl="1" indent="-240631">
              <a:defRPr b="1"/>
            </a:pPr>
            <a:r>
              <a:rPr lang="ja-JP" altLang="en-US" b="0"/>
              <a:t>决策边界</a:t>
            </a:r>
            <a:endParaRPr b="0" dirty="0"/>
          </a:p>
          <a:p>
            <a:pPr marL="621631" lvl="1" indent="-240631">
              <a:defRPr b="1"/>
            </a:pPr>
            <a:r>
              <a:rPr b="0" dirty="0"/>
              <a:t>XOR</a:t>
            </a:r>
            <a:endParaRPr lang="en-US" b="0" dirty="0"/>
          </a:p>
          <a:p>
            <a:pPr marL="240631" indent="-240631">
              <a:buSzPct val="100000"/>
              <a:buChar char="•"/>
              <a:defRPr b="1"/>
            </a:pPr>
            <a:r>
              <a:rPr lang="ja-JP" altLang="en-US"/>
              <a:t>多层感知机</a:t>
            </a:r>
          </a:p>
          <a:p>
            <a:pPr marL="621631" lvl="1" indent="-240631"/>
            <a:r>
              <a:rPr lang="ja-JP" altLang="en-US"/>
              <a:t>层数</a:t>
            </a:r>
            <a:endParaRPr dirty="0"/>
          </a:p>
          <a:p>
            <a:pPr marL="621631" lvl="1" indent="-240631"/>
            <a:r>
              <a:rPr lang="ja-JP" altLang="en-US"/>
              <a:t>非线性</a:t>
            </a:r>
            <a:endParaRPr dirty="0"/>
          </a:p>
          <a:p>
            <a:pPr marL="621631" lvl="1" indent="-240631"/>
            <a:r>
              <a:rPr lang="ja-JP" altLang="en-US"/>
              <a:t>计算成本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ngle Hidden Layer">
            <a:extLst>
              <a:ext uri="{FF2B5EF4-FFF2-40B4-BE49-F238E27FC236}">
                <a16:creationId xmlns:a16="http://schemas.microsoft.com/office/drawing/2014/main" id="{520D21C7-94D8-3E4C-9D86-709FE80BD6B1}"/>
              </a:ext>
            </a:extLst>
          </p:cNvPr>
          <p:cNvSpPr txBox="1">
            <a:spLocks/>
          </p:cNvSpPr>
          <p:nvPr/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ja-JP" altLang="en-US"/>
              <a:t>多个隐藏层多类分类</a:t>
            </a:r>
            <a:endParaRPr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CEB5F-AB27-8B43-93C4-B785C3A5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92" y="1180123"/>
            <a:ext cx="2336800" cy="158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3887A9-384F-FF43-80D1-C778548868EB}"/>
              </a:ext>
            </a:extLst>
          </p:cNvPr>
          <p:cNvSpPr/>
          <p:nvPr/>
        </p:nvSpPr>
        <p:spPr>
          <a:xfrm>
            <a:off x="826477" y="32870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/>
              <a:t>超参数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隐藏层数量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每层的隐藏</a:t>
            </a:r>
            <a:r>
              <a:rPr lang="zh-CN" altLang="en-US"/>
              <a:t>单元</a:t>
            </a:r>
            <a:r>
              <a:rPr lang="ja-JP" altLang="en-US"/>
              <a:t>数目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AE7F5-8EC7-0643-B41A-F1B8139F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497" y="387806"/>
            <a:ext cx="4057650" cy="39916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/>
              <p14:cNvContentPartPr/>
              <p14:nvPr/>
            </p14:nvContentPartPr>
            <p14:xfrm>
              <a:off x="1809360" y="1523160"/>
              <a:ext cx="6829920" cy="195372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0000" y="1513800"/>
                <a:ext cx="6848640" cy="197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总结</a:t>
            </a:r>
            <a:endParaRPr dirty="0"/>
          </a:p>
        </p:txBody>
      </p:sp>
      <p:sp>
        <p:nvSpPr>
          <p:cNvPr id="192" name="Single Layer Perceptr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SzPct val="100000"/>
              <a:buChar char="•"/>
              <a:defRPr b="1"/>
            </a:pPr>
            <a:r>
              <a:rPr lang="ja-JP" altLang="en-US"/>
              <a:t>单层感知机</a:t>
            </a:r>
            <a:endParaRPr b="0" dirty="0"/>
          </a:p>
          <a:p>
            <a:pPr marL="621631" lvl="1" indent="-240631">
              <a:defRPr b="1"/>
            </a:pPr>
            <a:r>
              <a:rPr lang="ja-JP" altLang="en-US" b="0"/>
              <a:t>决策边界</a:t>
            </a:r>
            <a:endParaRPr b="0" dirty="0"/>
          </a:p>
          <a:p>
            <a:pPr marL="621631" lvl="1" indent="-240631">
              <a:defRPr b="1"/>
            </a:pPr>
            <a:r>
              <a:rPr b="0" dirty="0"/>
              <a:t>XOR</a:t>
            </a:r>
            <a:endParaRPr lang="en-US" b="0" dirty="0"/>
          </a:p>
          <a:p>
            <a:pPr marL="240631" indent="-240631">
              <a:buSzPct val="100000"/>
              <a:buChar char="•"/>
              <a:defRPr b="1"/>
            </a:pPr>
            <a:r>
              <a:rPr lang="ja-JP" altLang="en-US"/>
              <a:t>多层感知机</a:t>
            </a:r>
          </a:p>
          <a:p>
            <a:pPr marL="621631" lvl="1" indent="-240631"/>
            <a:r>
              <a:rPr lang="ja-JP" altLang="en-US"/>
              <a:t>层数</a:t>
            </a:r>
            <a:endParaRPr dirty="0"/>
          </a:p>
          <a:p>
            <a:pPr marL="621631" lvl="1" indent="-240631"/>
            <a:r>
              <a:rPr lang="ja-JP" altLang="en-US"/>
              <a:t>非线性</a:t>
            </a:r>
            <a:endParaRPr dirty="0"/>
          </a:p>
          <a:p>
            <a:pPr marL="621631" lvl="1" indent="-240631"/>
            <a:r>
              <a:rPr lang="ja-JP" altLang="en-US"/>
              <a:t>计算成本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959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erceptron"/>
          <p:cNvSpPr txBox="1">
            <a:spLocks noGrp="1"/>
          </p:cNvSpPr>
          <p:nvPr>
            <p:ph type="title"/>
          </p:nvPr>
        </p:nvSpPr>
        <p:spPr>
          <a:xfrm>
            <a:off x="685800" y="2106697"/>
            <a:ext cx="7772400" cy="93010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感知机</a:t>
            </a:r>
            <a:endParaRPr dirty="0"/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441" y="308"/>
            <a:ext cx="5137921" cy="514288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Mark I Perceptron, 1960 (wikipedia.org)"/>
          <p:cNvSpPr txBox="1"/>
          <p:nvPr/>
        </p:nvSpPr>
        <p:spPr>
          <a:xfrm>
            <a:off x="720583" y="2927667"/>
            <a:ext cx="2556456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Mark I Perceptron, 1960</a:t>
            </a:r>
            <a:br>
              <a:rPr dirty="0"/>
            </a:br>
            <a:r>
              <a:rPr dirty="0"/>
              <a:t>(</a:t>
            </a:r>
            <a:r>
              <a:rPr u="sng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hlinkClick r:id="rId3"/>
              </a:rPr>
              <a:t>wikipedia.org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erceptr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感知机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Given input    , weight     and bias    , perceptron outputs: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0592" y="971231"/>
                <a:ext cx="8205304" cy="3592028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ja-JP" altLang="en-US"/>
                  <a:t>给予输入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dirty="0"/>
                  <a:t>，</a:t>
                </a:r>
                <a:r>
                  <a:rPr dirty="0"/>
                  <a:t> </a:t>
                </a:r>
                <a:r>
                  <a:rPr lang="en-US" dirty="0" err="1"/>
                  <a:t>权重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zh-CN" altLang="en-US" dirty="0"/>
                  <a:t> 和</a:t>
                </a:r>
                <a:r>
                  <a:rPr lang="ja-JP" altLang="en-US"/>
                  <a:t>偏差 </a:t>
                </a:r>
                <a:r>
                  <a:rPr lang="en-US" altLang="ja-JP" dirty="0"/>
                  <a:t>b</a:t>
                </a:r>
                <a:r>
                  <a:rPr lang="zh-CN" altLang="en-US" dirty="0"/>
                  <a:t>；</a:t>
                </a:r>
                <a:r>
                  <a:rPr lang="ja-JP" altLang="en-US"/>
                  <a:t>感知机输出</a:t>
                </a:r>
                <a:r>
                  <a:rPr lang="zh-CN" altLang="en-US" dirty="0"/>
                  <a:t>：</a:t>
                </a:r>
                <a:endParaRPr dirty="0"/>
              </a:p>
            </p:txBody>
          </p:sp>
        </mc:Choice>
        <mc:Fallback xmlns="">
          <p:sp>
            <p:nvSpPr>
              <p:cNvPr id="199" name="Given input    , weight     and bias    , perceptron outputs: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0592" y="971231"/>
                <a:ext cx="8205304" cy="3592028"/>
              </a:xfrm>
              <a:prstGeom prst="rect">
                <a:avLst/>
              </a:prstGeom>
              <a:blipFill>
                <a:blip r:embed="rId2"/>
                <a:stretch>
                  <a:fillRect l="-1546" t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Equation"/>
              <p:cNvSpPr txBox="1"/>
              <p:nvPr/>
            </p:nvSpPr>
            <p:spPr>
              <a:xfrm>
                <a:off x="1928705" y="1792637"/>
                <a:ext cx="2027209" cy="34394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⟩+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2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705" y="1792637"/>
                <a:ext cx="2027209" cy="343942"/>
              </a:xfrm>
              <a:prstGeom prst="rect">
                <a:avLst/>
              </a:prstGeom>
              <a:blipFill>
                <a:blip r:embed="rId3"/>
                <a:stretch>
                  <a:fillRect l="-3125" r="-1875" b="-321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Equation"/>
              <p:cNvSpPr txBox="1"/>
              <p:nvPr/>
            </p:nvSpPr>
            <p:spPr>
              <a:xfrm>
                <a:off x="4357480" y="1620806"/>
                <a:ext cx="2831480" cy="57214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sz="22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zh-CN" altLang="en-US" sz="2200" b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sz="2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mr>
                      </m:m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2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480" y="1620806"/>
                <a:ext cx="2831480" cy="572144"/>
              </a:xfrm>
              <a:prstGeom prst="rect">
                <a:avLst/>
              </a:prstGeom>
              <a:blipFill>
                <a:blip r:embed="rId4"/>
                <a:stretch>
                  <a:fillRect l="-446" t="-8696" r="-1786" b="-3260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Equation"/>
          <p:cNvSpPr txBox="1"/>
          <p:nvPr/>
        </p:nvSpPr>
        <p:spPr>
          <a:xfrm>
            <a:off x="2291943" y="1156248"/>
            <a:ext cx="65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400" dirty="0"/>
          </a:p>
        </p:txBody>
      </p:sp>
      <p:sp>
        <p:nvSpPr>
          <p:cNvPr id="203" name="Equation"/>
          <p:cNvSpPr txBox="1"/>
          <p:nvPr/>
        </p:nvSpPr>
        <p:spPr>
          <a:xfrm>
            <a:off x="3662219" y="1154114"/>
            <a:ext cx="65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400" dirty="0"/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5"/>
          <a:srcRect l="25783"/>
          <a:stretch>
            <a:fillRect/>
          </a:stretch>
        </p:blipFill>
        <p:spPr>
          <a:xfrm>
            <a:off x="2150543" y="2319730"/>
            <a:ext cx="4842863" cy="2554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erceptr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感知机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Given input    , weight     and bias    , perceptron outputs: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0592" y="971231"/>
                <a:ext cx="8205304" cy="3592028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ja-JP" altLang="en-US"/>
                  <a:t>给予输入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dirty="0"/>
                  <a:t>，</a:t>
                </a:r>
                <a:r>
                  <a:rPr dirty="0"/>
                  <a:t> </a:t>
                </a:r>
                <a:r>
                  <a:rPr lang="en-US" dirty="0" err="1"/>
                  <a:t>权重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zh-CN" altLang="en-US" dirty="0"/>
                  <a:t> 和</a:t>
                </a:r>
                <a:r>
                  <a:rPr lang="ja-JP" altLang="en-US"/>
                  <a:t>偏差 </a:t>
                </a:r>
                <a:r>
                  <a:rPr lang="en-US" altLang="ja-JP" dirty="0"/>
                  <a:t>b</a:t>
                </a:r>
                <a:r>
                  <a:rPr lang="zh-CN" altLang="en-US" dirty="0"/>
                  <a:t>；</a:t>
                </a:r>
                <a:r>
                  <a:rPr lang="ja-JP" altLang="en-US"/>
                  <a:t>感知机输出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ja-JP" altLang="en-US"/>
                  <a:t>二分类 </a:t>
                </a:r>
                <a:r>
                  <a:rPr lang="en-US" dirty="0"/>
                  <a:t>(0 </a:t>
                </a:r>
                <a:r>
                  <a:rPr lang="ja-JP" altLang="en-US"/>
                  <a:t>或</a:t>
                </a:r>
                <a:r>
                  <a:rPr lang="en-US" dirty="0"/>
                  <a:t> 1) </a:t>
                </a:r>
              </a:p>
              <a:p>
                <a:pPr lvl="1"/>
                <a:r>
                  <a:rPr lang="en-US" dirty="0"/>
                  <a:t>Vs. </a:t>
                </a:r>
                <a:r>
                  <a:rPr lang="ja-JP" altLang="en-US"/>
                  <a:t>回归的标量实际值</a:t>
                </a:r>
                <a:endParaRPr lang="en-US" dirty="0"/>
              </a:p>
              <a:p>
                <a:pPr lvl="1"/>
                <a:r>
                  <a:rPr lang="en-US" dirty="0"/>
                  <a:t>Vs. </a:t>
                </a:r>
                <a:r>
                  <a:rPr lang="ja-JP" altLang="en-US"/>
                  <a:t>逻辑回归的概率</a:t>
                </a:r>
                <a:endParaRPr dirty="0"/>
              </a:p>
            </p:txBody>
          </p:sp>
        </mc:Choice>
        <mc:Fallback xmlns="">
          <p:sp>
            <p:nvSpPr>
              <p:cNvPr id="199" name="Given input    , weight     and bias    , perceptron outputs: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0592" y="971231"/>
                <a:ext cx="8205304" cy="3592028"/>
              </a:xfrm>
              <a:prstGeom prst="rect">
                <a:avLst/>
              </a:prstGeom>
              <a:blipFill>
                <a:blip r:embed="rId2"/>
                <a:stretch>
                  <a:fillRect l="-1546" t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Equation"/>
              <p:cNvSpPr txBox="1"/>
              <p:nvPr/>
            </p:nvSpPr>
            <p:spPr>
              <a:xfrm>
                <a:off x="1928705" y="1792637"/>
                <a:ext cx="2027209" cy="34394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⟩+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2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705" y="1792637"/>
                <a:ext cx="2027209" cy="343942"/>
              </a:xfrm>
              <a:prstGeom prst="rect">
                <a:avLst/>
              </a:prstGeom>
              <a:blipFill>
                <a:blip r:embed="rId3"/>
                <a:stretch>
                  <a:fillRect l="-3125" r="-1875" b="-321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Equation"/>
              <p:cNvSpPr txBox="1"/>
              <p:nvPr/>
            </p:nvSpPr>
            <p:spPr>
              <a:xfrm>
                <a:off x="4357480" y="1620806"/>
                <a:ext cx="2831480" cy="57214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sz="22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zh-CN" altLang="en-US" sz="2200" b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2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sz="2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mr>
                      </m:m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2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480" y="1620806"/>
                <a:ext cx="2831480" cy="572144"/>
              </a:xfrm>
              <a:prstGeom prst="rect">
                <a:avLst/>
              </a:prstGeom>
              <a:blipFill>
                <a:blip r:embed="rId4"/>
                <a:stretch>
                  <a:fillRect l="-446" t="-8696" r="-1786" b="-3260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Equation"/>
          <p:cNvSpPr txBox="1"/>
          <p:nvPr/>
        </p:nvSpPr>
        <p:spPr>
          <a:xfrm>
            <a:off x="2291943" y="1156248"/>
            <a:ext cx="65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400" dirty="0"/>
          </a:p>
        </p:txBody>
      </p:sp>
      <p:sp>
        <p:nvSpPr>
          <p:cNvPr id="203" name="Equation"/>
          <p:cNvSpPr txBox="1"/>
          <p:nvPr/>
        </p:nvSpPr>
        <p:spPr>
          <a:xfrm>
            <a:off x="3662219" y="1154114"/>
            <a:ext cx="65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4ABD68-8D7C-6241-A5A4-71BEB2065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305" y="2952750"/>
            <a:ext cx="1892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928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erceptr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感知机</a:t>
            </a:r>
            <a:endParaRPr dirty="0"/>
          </a:p>
        </p:txBody>
      </p:sp>
      <p:grpSp>
        <p:nvGrpSpPr>
          <p:cNvPr id="247" name="Group"/>
          <p:cNvGrpSpPr/>
          <p:nvPr/>
        </p:nvGrpSpPr>
        <p:grpSpPr>
          <a:xfrm>
            <a:off x="1130849" y="344301"/>
            <a:ext cx="6882302" cy="4454898"/>
            <a:chOff x="0" y="0"/>
            <a:chExt cx="6882301" cy="4454897"/>
          </a:xfrm>
        </p:grpSpPr>
        <p:grpSp>
          <p:nvGrpSpPr>
            <p:cNvPr id="231" name="Group"/>
            <p:cNvGrpSpPr/>
            <p:nvPr/>
          </p:nvGrpSpPr>
          <p:grpSpPr>
            <a:xfrm>
              <a:off x="0" y="1093056"/>
              <a:ext cx="2900241" cy="2243583"/>
              <a:chOff x="0" y="0"/>
              <a:chExt cx="2900240" cy="2243581"/>
            </a:xfrm>
          </p:grpSpPr>
          <p:sp>
            <p:nvSpPr>
              <p:cNvPr id="222" name="Circle"/>
              <p:cNvSpPr/>
              <p:nvPr/>
            </p:nvSpPr>
            <p:spPr>
              <a:xfrm>
                <a:off x="891178" y="578484"/>
                <a:ext cx="312696" cy="312695"/>
              </a:xfrm>
              <a:prstGeom prst="ellipse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23" name="Circle"/>
              <p:cNvSpPr/>
              <p:nvPr/>
            </p:nvSpPr>
            <p:spPr>
              <a:xfrm>
                <a:off x="0" y="969352"/>
                <a:ext cx="312695" cy="312695"/>
              </a:xfrm>
              <a:prstGeom prst="ellipse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24" name="Circle"/>
              <p:cNvSpPr/>
              <p:nvPr/>
            </p:nvSpPr>
            <p:spPr>
              <a:xfrm>
                <a:off x="1782357" y="0"/>
                <a:ext cx="312696" cy="312695"/>
              </a:xfrm>
              <a:prstGeom prst="ellipse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25" name="Circle"/>
              <p:cNvSpPr/>
              <p:nvPr/>
            </p:nvSpPr>
            <p:spPr>
              <a:xfrm>
                <a:off x="1477480" y="797370"/>
                <a:ext cx="312696" cy="312695"/>
              </a:xfrm>
              <a:prstGeom prst="ellipse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26" name="Circle"/>
              <p:cNvSpPr/>
              <p:nvPr/>
            </p:nvSpPr>
            <p:spPr>
              <a:xfrm>
                <a:off x="1078795" y="1313316"/>
                <a:ext cx="312695" cy="312695"/>
              </a:xfrm>
              <a:prstGeom prst="ellipse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27" name="Circle"/>
              <p:cNvSpPr/>
              <p:nvPr/>
            </p:nvSpPr>
            <p:spPr>
              <a:xfrm>
                <a:off x="476858" y="1414941"/>
                <a:ext cx="312696" cy="312696"/>
              </a:xfrm>
              <a:prstGeom prst="ellipse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28" name="Circle"/>
              <p:cNvSpPr/>
              <p:nvPr/>
            </p:nvSpPr>
            <p:spPr>
              <a:xfrm>
                <a:off x="78173" y="1930887"/>
                <a:ext cx="312695" cy="312695"/>
              </a:xfrm>
              <a:prstGeom prst="ellipse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29" name="Circle"/>
              <p:cNvSpPr/>
              <p:nvPr/>
            </p:nvSpPr>
            <p:spPr>
              <a:xfrm>
                <a:off x="2055965" y="1399307"/>
                <a:ext cx="312695" cy="312695"/>
              </a:xfrm>
              <a:prstGeom prst="ellipse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30" name="Circle"/>
              <p:cNvSpPr/>
              <p:nvPr/>
            </p:nvSpPr>
            <p:spPr>
              <a:xfrm>
                <a:off x="2587545" y="422137"/>
                <a:ext cx="312696" cy="312695"/>
              </a:xfrm>
              <a:prstGeom prst="ellipse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</p:grpSp>
        <p:grpSp>
          <p:nvGrpSpPr>
            <p:cNvPr id="240" name="Group"/>
            <p:cNvGrpSpPr/>
            <p:nvPr/>
          </p:nvGrpSpPr>
          <p:grpSpPr>
            <a:xfrm>
              <a:off x="3642889" y="1202499"/>
              <a:ext cx="2650086" cy="2212314"/>
              <a:chOff x="0" y="0"/>
              <a:chExt cx="2650084" cy="2212312"/>
            </a:xfrm>
          </p:grpSpPr>
          <p:sp>
            <p:nvSpPr>
              <p:cNvPr id="232" name="Circle"/>
              <p:cNvSpPr/>
              <p:nvPr/>
            </p:nvSpPr>
            <p:spPr>
              <a:xfrm>
                <a:off x="680110" y="85990"/>
                <a:ext cx="312695" cy="312696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33" name="Circle"/>
              <p:cNvSpPr/>
              <p:nvPr/>
            </p:nvSpPr>
            <p:spPr>
              <a:xfrm>
                <a:off x="1172603" y="500310"/>
                <a:ext cx="312696" cy="312696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34" name="Circle"/>
              <p:cNvSpPr/>
              <p:nvPr/>
            </p:nvSpPr>
            <p:spPr>
              <a:xfrm>
                <a:off x="218886" y="789553"/>
                <a:ext cx="312695" cy="312695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35" name="Circle"/>
              <p:cNvSpPr/>
              <p:nvPr/>
            </p:nvSpPr>
            <p:spPr>
              <a:xfrm>
                <a:off x="0" y="1610375"/>
                <a:ext cx="312695" cy="312696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36" name="Circle"/>
              <p:cNvSpPr/>
              <p:nvPr/>
            </p:nvSpPr>
            <p:spPr>
              <a:xfrm>
                <a:off x="1797992" y="0"/>
                <a:ext cx="312695" cy="312695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37" name="Circle"/>
              <p:cNvSpPr/>
              <p:nvPr/>
            </p:nvSpPr>
            <p:spPr>
              <a:xfrm>
                <a:off x="1383672" y="1094430"/>
                <a:ext cx="312695" cy="312695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38" name="Circle"/>
              <p:cNvSpPr/>
              <p:nvPr/>
            </p:nvSpPr>
            <p:spPr>
              <a:xfrm>
                <a:off x="2337390" y="992804"/>
                <a:ext cx="312695" cy="312695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  <p:sp>
            <p:nvSpPr>
              <p:cNvPr id="239" name="Circle"/>
              <p:cNvSpPr/>
              <p:nvPr/>
            </p:nvSpPr>
            <p:spPr>
              <a:xfrm>
                <a:off x="1532202" y="1899618"/>
                <a:ext cx="312695" cy="312695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algn="ctr" defTabSz="308074">
                  <a:defRPr sz="2200" i="1">
                    <a:solidFill>
                      <a:srgbClr val="FFFFFF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endParaRPr/>
              </a:p>
            </p:txBody>
          </p:sp>
        </p:grpSp>
        <p:sp>
          <p:nvSpPr>
            <p:cNvPr id="241" name="Spam"/>
            <p:cNvSpPr/>
            <p:nvPr/>
          </p:nvSpPr>
          <p:spPr>
            <a:xfrm>
              <a:off x="6042022" y="1374206"/>
              <a:ext cx="840280" cy="4539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ctr" defTabSz="308074">
                <a:defRPr sz="2000">
                  <a:solidFill>
                    <a:srgbClr val="868686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t>Spam</a:t>
              </a:r>
            </a:p>
          </p:txBody>
        </p:sp>
        <p:sp>
          <p:nvSpPr>
            <p:cNvPr id="242" name="Ham"/>
            <p:cNvSpPr/>
            <p:nvPr/>
          </p:nvSpPr>
          <p:spPr>
            <a:xfrm>
              <a:off x="65795" y="1022425"/>
              <a:ext cx="707096" cy="4539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ctr" defTabSz="308074">
                <a:defRPr sz="2000">
                  <a:solidFill>
                    <a:srgbClr val="868686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dirty="0"/>
                <a:t>Ham</a:t>
              </a:r>
            </a:p>
          </p:txBody>
        </p:sp>
        <p:sp>
          <p:nvSpPr>
            <p:cNvPr id="243" name="Line"/>
            <p:cNvSpPr/>
            <p:nvPr/>
          </p:nvSpPr>
          <p:spPr>
            <a:xfrm flipH="1">
              <a:off x="2157752" y="238606"/>
              <a:ext cx="2067834" cy="4086603"/>
            </a:xfrm>
            <a:prstGeom prst="line">
              <a:avLst/>
            </a:prstGeom>
            <a:noFill/>
            <a:ln w="38100" cap="flat">
              <a:solidFill>
                <a:srgbClr val="669C3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241101">
                <a:defRPr sz="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4" name="Line"/>
            <p:cNvSpPr/>
            <p:nvPr/>
          </p:nvSpPr>
          <p:spPr>
            <a:xfrm flipH="1">
              <a:off x="1868349" y="285030"/>
              <a:ext cx="3247833" cy="34636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241101">
                <a:defRPr sz="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flipH="1">
              <a:off x="3480853" y="0"/>
              <a:ext cx="115888" cy="4454898"/>
            </a:xfrm>
            <a:prstGeom prst="line">
              <a:avLst/>
            </a:prstGeom>
            <a:noFill/>
            <a:ln w="38100" cap="flat">
              <a:solidFill>
                <a:srgbClr val="9929B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241101">
                <a:defRPr sz="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6" name="Line"/>
            <p:cNvSpPr/>
            <p:nvPr/>
          </p:nvSpPr>
          <p:spPr>
            <a:xfrm>
              <a:off x="2528795" y="32757"/>
              <a:ext cx="1566689" cy="4413695"/>
            </a:xfrm>
            <a:prstGeom prst="line">
              <a:avLst/>
            </a:prstGeom>
            <a:noFill/>
            <a:ln w="38100" cap="flat">
              <a:solidFill>
                <a:srgbClr val="E324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241101">
                <a:defRPr sz="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XOR Problem (Minsky &amp; Papert, 1969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XOR </a:t>
            </a:r>
            <a:r>
              <a:rPr lang="ja-JP" altLang="en-US"/>
              <a:t>问题</a:t>
            </a:r>
            <a:r>
              <a:rPr dirty="0"/>
              <a:t> (Minsky &amp; </a:t>
            </a:r>
            <a:r>
              <a:rPr dirty="0" err="1"/>
              <a:t>Papert</a:t>
            </a:r>
            <a:r>
              <a:rPr dirty="0"/>
              <a:t>, 1969)</a:t>
            </a:r>
          </a:p>
        </p:txBody>
      </p:sp>
      <p:sp>
        <p:nvSpPr>
          <p:cNvPr id="286" name="The perceptron cannot learn an XOR function (neurons can only generate linear separators)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8205304" cy="138419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ja-JP" altLang="en-US"/>
              <a:t>感知机无法学习</a:t>
            </a:r>
            <a:r>
              <a:rPr lang="zh-CN" altLang="en-US" dirty="0"/>
              <a:t> </a:t>
            </a:r>
            <a:r>
              <a:rPr lang="en-US" dirty="0"/>
              <a:t>XOR </a:t>
            </a:r>
            <a:r>
              <a:rPr lang="ja-JP" altLang="en-US"/>
              <a:t>问题（神经元只能生成线性分离器）</a:t>
            </a:r>
            <a:endParaRPr dirty="0"/>
          </a:p>
        </p:txBody>
      </p:sp>
      <p:sp>
        <p:nvSpPr>
          <p:cNvPr id="287" name="Line"/>
          <p:cNvSpPr/>
          <p:nvPr/>
        </p:nvSpPr>
        <p:spPr>
          <a:xfrm flipV="1">
            <a:off x="3331172" y="2094138"/>
            <a:ext cx="1793853" cy="2143556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 flipV="1">
            <a:off x="3257143" y="2752057"/>
            <a:ext cx="2171929" cy="1756773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9" name="Circle"/>
          <p:cNvSpPr/>
          <p:nvPr/>
        </p:nvSpPr>
        <p:spPr>
          <a:xfrm>
            <a:off x="3703045" y="2657966"/>
            <a:ext cx="312695" cy="312695"/>
          </a:xfrm>
          <a:prstGeom prst="ellipse">
            <a:avLst/>
          </a:prstGeom>
          <a:solidFill>
            <a:srgbClr val="4F8F00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algn="ctr" defTabSz="308074">
              <a:defRPr sz="220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endParaRPr/>
          </a:p>
        </p:txBody>
      </p:sp>
      <p:sp>
        <p:nvSpPr>
          <p:cNvPr id="290" name="Circle"/>
          <p:cNvSpPr/>
          <p:nvPr/>
        </p:nvSpPr>
        <p:spPr>
          <a:xfrm>
            <a:off x="5128260" y="2657966"/>
            <a:ext cx="312695" cy="312695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algn="ctr" defTabSz="308074">
              <a:defRPr sz="220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endParaRPr/>
          </a:p>
        </p:txBody>
      </p:sp>
      <p:sp>
        <p:nvSpPr>
          <p:cNvPr id="291" name="Circle"/>
          <p:cNvSpPr/>
          <p:nvPr/>
        </p:nvSpPr>
        <p:spPr>
          <a:xfrm>
            <a:off x="5128260" y="3886607"/>
            <a:ext cx="312695" cy="312695"/>
          </a:xfrm>
          <a:prstGeom prst="ellipse">
            <a:avLst/>
          </a:prstGeom>
          <a:solidFill>
            <a:srgbClr val="4F8F00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algn="ctr" defTabSz="308074">
              <a:defRPr sz="220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endParaRPr/>
          </a:p>
        </p:txBody>
      </p:sp>
      <p:sp>
        <p:nvSpPr>
          <p:cNvPr id="292" name="Circle"/>
          <p:cNvSpPr/>
          <p:nvPr/>
        </p:nvSpPr>
        <p:spPr>
          <a:xfrm>
            <a:off x="3703045" y="3886607"/>
            <a:ext cx="312695" cy="312695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algn="ctr" defTabSz="308074">
              <a:defRPr sz="220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Multilayer…"/>
          <p:cNvSpPr txBox="1">
            <a:spLocks noGrp="1"/>
          </p:cNvSpPr>
          <p:nvPr>
            <p:ph type="title"/>
          </p:nvPr>
        </p:nvSpPr>
        <p:spPr>
          <a:xfrm>
            <a:off x="685800" y="1450460"/>
            <a:ext cx="7772400" cy="224258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多层感知机</a:t>
            </a:r>
            <a:endParaRPr dirty="0"/>
          </a:p>
        </p:txBody>
      </p:sp>
      <p:pic>
        <p:nvPicPr>
          <p:cNvPr id="2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073" y="792081"/>
            <a:ext cx="5027765" cy="3559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Learning XOR"/>
          <p:cNvSpPr txBox="1">
            <a:spLocks noGrp="1"/>
          </p:cNvSpPr>
          <p:nvPr>
            <p:ph type="title"/>
          </p:nvPr>
        </p:nvSpPr>
        <p:spPr>
          <a:xfrm>
            <a:off x="367622" y="125397"/>
            <a:ext cx="8205305" cy="54574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学习</a:t>
            </a:r>
            <a:r>
              <a:rPr dirty="0"/>
              <a:t> XOR </a:t>
            </a:r>
          </a:p>
        </p:txBody>
      </p:sp>
      <p:grpSp>
        <p:nvGrpSpPr>
          <p:cNvPr id="304" name="Group"/>
          <p:cNvGrpSpPr/>
          <p:nvPr/>
        </p:nvGrpSpPr>
        <p:grpSpPr>
          <a:xfrm>
            <a:off x="481587" y="1609216"/>
            <a:ext cx="2910443" cy="2326520"/>
            <a:chOff x="0" y="0"/>
            <a:chExt cx="2910441" cy="2326518"/>
          </a:xfrm>
        </p:grpSpPr>
        <p:sp>
          <p:nvSpPr>
            <p:cNvPr id="298" name="Line"/>
            <p:cNvSpPr/>
            <p:nvPr/>
          </p:nvSpPr>
          <p:spPr>
            <a:xfrm flipV="1">
              <a:off x="1455220" y="-1"/>
              <a:ext cx="1" cy="2326520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9" name="Line"/>
            <p:cNvSpPr/>
            <p:nvPr/>
          </p:nvSpPr>
          <p:spPr>
            <a:xfrm flipH="1" flipV="1">
              <a:off x="-1" y="1163259"/>
              <a:ext cx="2910443" cy="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1"/>
            <p:cNvSpPr/>
            <p:nvPr/>
          </p:nvSpPr>
          <p:spPr>
            <a:xfrm>
              <a:off x="586265" y="392591"/>
              <a:ext cx="312696" cy="312695"/>
            </a:xfrm>
            <a:prstGeom prst="ellipse">
              <a:avLst/>
            </a:prstGeom>
            <a:solidFill>
              <a:srgbClr val="4F8F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ctr" defTabSz="308074">
                <a:defRPr sz="1200" i="1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01" name="2"/>
            <p:cNvSpPr/>
            <p:nvPr/>
          </p:nvSpPr>
          <p:spPr>
            <a:xfrm>
              <a:off x="2011480" y="392591"/>
              <a:ext cx="312696" cy="312695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ctr" defTabSz="308074">
                <a:defRPr sz="1200" i="1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02" name="4"/>
            <p:cNvSpPr/>
            <p:nvPr/>
          </p:nvSpPr>
          <p:spPr>
            <a:xfrm>
              <a:off x="2011480" y="1621232"/>
              <a:ext cx="312696" cy="312696"/>
            </a:xfrm>
            <a:prstGeom prst="ellipse">
              <a:avLst/>
            </a:prstGeom>
            <a:solidFill>
              <a:srgbClr val="4F8F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ctr" defTabSz="308074">
                <a:defRPr sz="1200" i="1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03" name="3"/>
            <p:cNvSpPr/>
            <p:nvPr/>
          </p:nvSpPr>
          <p:spPr>
            <a:xfrm>
              <a:off x="586265" y="1621232"/>
              <a:ext cx="312696" cy="312696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ctr" defTabSz="308074">
                <a:defRPr sz="1200" i="1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t>3</a:t>
              </a:r>
            </a:p>
          </p:txBody>
        </p:sp>
      </p:grpSp>
      <p:graphicFrame>
        <p:nvGraphicFramePr>
          <p:cNvPr id="305" name="Table"/>
          <p:cNvGraphicFramePr/>
          <p:nvPr>
            <p:extLst>
              <p:ext uri="{D42A27DB-BD31-4B8C-83A1-F6EECF244321}">
                <p14:modId xmlns:p14="http://schemas.microsoft.com/office/powerpoint/2010/main" val="1562563177"/>
              </p:ext>
            </p:extLst>
          </p:nvPr>
        </p:nvGraphicFramePr>
        <p:xfrm>
          <a:off x="3687316" y="687044"/>
          <a:ext cx="4439435" cy="153924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88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chemeClr val="accent4">
                        <a:lumOff val="-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chemeClr val="accent4">
                        <a:lumOff val="-960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74746"/>
                          </a:solidFill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satOff val="-37096"/>
                        <a:lumOff val="3176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74746"/>
                          </a:solidFill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satOff val="-37096"/>
                        <a:lumOff val="3176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74746"/>
                          </a:solidFill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satOff val="-37096"/>
                        <a:lumOff val="3176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74746"/>
                          </a:solidFill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satOff val="-37096"/>
                        <a:lumOff val="3176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74746"/>
                          </a:solidFill>
                        </a:rPr>
                        <a:t>+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74746"/>
                          </a:solidFill>
                        </a:rPr>
                        <a:t>+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74746"/>
                          </a:solidFill>
                        </a:rPr>
                        <a:t>-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74746"/>
                          </a:solidFill>
                        </a:rPr>
                        <a:t>-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ja-JP" altLang="en-US" sz="1600" b="1">
                          <a:solidFill>
                            <a:srgbClr val="FFFFFF"/>
                          </a:solidFill>
                        </a:rPr>
                        <a:t>乘积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74746"/>
                          </a:solidFill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74746"/>
                          </a:solidFill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74746"/>
                          </a:solidFill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74746"/>
                          </a:solidFill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17" name="Group"/>
          <p:cNvGrpSpPr/>
          <p:nvPr/>
        </p:nvGrpSpPr>
        <p:grpSpPr>
          <a:xfrm>
            <a:off x="5090768" y="2565607"/>
            <a:ext cx="1632533" cy="2357731"/>
            <a:chOff x="0" y="0"/>
            <a:chExt cx="1632531" cy="2357729"/>
          </a:xfrm>
        </p:grpSpPr>
        <p:sp>
          <p:nvSpPr>
            <p:cNvPr id="306" name="Circle"/>
            <p:cNvSpPr/>
            <p:nvPr/>
          </p:nvSpPr>
          <p:spPr>
            <a:xfrm>
              <a:off x="0" y="1974216"/>
              <a:ext cx="383514" cy="38351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Circle"/>
            <p:cNvSpPr/>
            <p:nvPr/>
          </p:nvSpPr>
          <p:spPr>
            <a:xfrm>
              <a:off x="1249018" y="1974216"/>
              <a:ext cx="383514" cy="38351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Circle"/>
            <p:cNvSpPr/>
            <p:nvPr/>
          </p:nvSpPr>
          <p:spPr>
            <a:xfrm>
              <a:off x="0" y="831454"/>
              <a:ext cx="383514" cy="383514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>
                  <a:lumOff val="-7294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309" name="Connection Line"/>
            <p:cNvCxnSpPr>
              <a:stCxn id="306" idx="0"/>
              <a:endCxn id="308" idx="0"/>
            </p:cNvCxnSpPr>
            <p:nvPr/>
          </p:nvCxnSpPr>
          <p:spPr>
            <a:xfrm flipV="1">
              <a:off x="191756" y="1023211"/>
              <a:ext cx="1" cy="1142763"/>
            </a:xfrm>
            <a:prstGeom prst="straightConnector1">
              <a:avLst/>
            </a:prstGeom>
            <a:ln w="25400" cap="flat">
              <a:solidFill>
                <a:schemeClr val="accent3">
                  <a:lumOff val="-7294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310" name="Connection Line"/>
            <p:cNvCxnSpPr>
              <a:stCxn id="307" idx="0"/>
              <a:endCxn id="308" idx="0"/>
            </p:cNvCxnSpPr>
            <p:nvPr/>
          </p:nvCxnSpPr>
          <p:spPr>
            <a:xfrm flipH="1" flipV="1">
              <a:off x="191756" y="1023211"/>
              <a:ext cx="1249020" cy="1142763"/>
            </a:xfrm>
            <a:prstGeom prst="straightConnector1">
              <a:avLst/>
            </a:prstGeom>
            <a:ln w="25400" cap="flat">
              <a:solidFill>
                <a:schemeClr val="accent3">
                  <a:lumOff val="-7294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311" name="Connection Line"/>
            <p:cNvCxnSpPr>
              <a:stCxn id="306" idx="0"/>
              <a:endCxn id="312" idx="0"/>
            </p:cNvCxnSpPr>
            <p:nvPr/>
          </p:nvCxnSpPr>
          <p:spPr>
            <a:xfrm flipV="1">
              <a:off x="191756" y="1023211"/>
              <a:ext cx="1249020" cy="1142763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312" name="Circle"/>
            <p:cNvSpPr/>
            <p:nvPr/>
          </p:nvSpPr>
          <p:spPr>
            <a:xfrm>
              <a:off x="1249018" y="831454"/>
              <a:ext cx="383514" cy="383514"/>
            </a:xfrm>
            <a:prstGeom prst="ellipse">
              <a:avLst/>
            </a:prstGeom>
            <a:solidFill>
              <a:schemeClr val="accent2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313" name="Connection Line"/>
            <p:cNvCxnSpPr>
              <a:stCxn id="307" idx="0"/>
              <a:endCxn id="312" idx="0"/>
            </p:cNvCxnSpPr>
            <p:nvPr/>
          </p:nvCxnSpPr>
          <p:spPr>
            <a:xfrm flipV="1">
              <a:off x="1440775" y="1023211"/>
              <a:ext cx="1" cy="1142763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314" name="Connection Line"/>
            <p:cNvCxnSpPr>
              <a:stCxn id="308" idx="0"/>
              <a:endCxn id="316" idx="0"/>
            </p:cNvCxnSpPr>
            <p:nvPr/>
          </p:nvCxnSpPr>
          <p:spPr>
            <a:xfrm flipV="1">
              <a:off x="191756" y="191756"/>
              <a:ext cx="647894" cy="831456"/>
            </a:xfrm>
            <a:prstGeom prst="straightConnector1">
              <a:avLst/>
            </a:prstGeom>
            <a:ln w="25400" cap="flat">
              <a:solidFill>
                <a:schemeClr val="accent6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315" name="Connection Line"/>
            <p:cNvCxnSpPr>
              <a:stCxn id="312" idx="0"/>
              <a:endCxn id="316" idx="0"/>
            </p:cNvCxnSpPr>
            <p:nvPr/>
          </p:nvCxnSpPr>
          <p:spPr>
            <a:xfrm flipH="1" flipV="1">
              <a:off x="839649" y="191756"/>
              <a:ext cx="601127" cy="831456"/>
            </a:xfrm>
            <a:prstGeom prst="straightConnector1">
              <a:avLst/>
            </a:prstGeom>
            <a:ln w="25400" cap="flat">
              <a:solidFill>
                <a:schemeClr val="accent6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316" name="Circle"/>
            <p:cNvSpPr/>
            <p:nvPr/>
          </p:nvSpPr>
          <p:spPr>
            <a:xfrm>
              <a:off x="647893" y="0"/>
              <a:ext cx="383514" cy="383514"/>
            </a:xfrm>
            <a:prstGeom prst="ellipse">
              <a:avLst/>
            </a:prstGeom>
            <a:solidFill>
              <a:srgbClr val="A7A7A7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1" animBg="1" advAuto="0"/>
      <p:bldP spid="317" grpId="2" animBg="1" advAuto="0"/>
    </p:bldLst>
  </p:timing>
</p:sld>
</file>

<file path=ppt/theme/theme1.xml><?xml version="1.0" encoding="utf-8"?>
<a:theme xmlns:a="http://schemas.openxmlformats.org/drawingml/2006/main" name="DeckTemplate-AWS">
  <a:themeElements>
    <a:clrScheme name="DeckTemplate-AWS">
      <a:dk1>
        <a:srgbClr val="474746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ckTemplate-AWS">
  <a:themeElements>
    <a:clrScheme name="DeckTemplate-AW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328</Words>
  <Application>Microsoft Office PowerPoint</Application>
  <PresentationFormat>全屏显示(16:9)</PresentationFormat>
  <Paragraphs>101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Futura</vt:lpstr>
      <vt:lpstr>Palatino</vt:lpstr>
      <vt:lpstr>Arial</vt:lpstr>
      <vt:lpstr>Cambria Math</vt:lpstr>
      <vt:lpstr>Helvetica</vt:lpstr>
      <vt:lpstr>DeckTemplate-AWS</vt:lpstr>
      <vt:lpstr>PowerPoint 演示文稿</vt:lpstr>
      <vt:lpstr>概要</vt:lpstr>
      <vt:lpstr>感知机</vt:lpstr>
      <vt:lpstr>感知机</vt:lpstr>
      <vt:lpstr>感知机</vt:lpstr>
      <vt:lpstr>感知机</vt:lpstr>
      <vt:lpstr>XOR 问题 (Minsky &amp; Papert, 1969)</vt:lpstr>
      <vt:lpstr>多层感知机</vt:lpstr>
      <vt:lpstr>学习 XOR </vt:lpstr>
      <vt:lpstr>单隐藏层</vt:lpstr>
      <vt:lpstr>单隐藏层</vt:lpstr>
      <vt:lpstr>单隐藏层</vt:lpstr>
      <vt:lpstr>单隐藏层</vt:lpstr>
      <vt:lpstr>单隐藏层</vt:lpstr>
      <vt:lpstr>S型（sigmoid）激活函数 </vt:lpstr>
      <vt:lpstr>双曲正切（tanh）激活函数</vt:lpstr>
      <vt:lpstr>线性（ReLU）修正函数</vt:lpstr>
      <vt:lpstr>多类别分类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linC</dc:creator>
  <cp:lastModifiedBy>Administrator</cp:lastModifiedBy>
  <cp:revision>44</cp:revision>
  <dcterms:modified xsi:type="dcterms:W3CDTF">2023-03-20T07:25:54Z</dcterms:modified>
</cp:coreProperties>
</file>