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4" r:id="rId2"/>
    <p:sldId id="273" r:id="rId3"/>
    <p:sldId id="267" r:id="rId4"/>
    <p:sldId id="275" r:id="rId5"/>
    <p:sldId id="274" r:id="rId6"/>
    <p:sldId id="277" r:id="rId7"/>
    <p:sldId id="276" r:id="rId8"/>
    <p:sldId id="278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80" r:id="rId18"/>
    <p:sldId id="285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427267973975648"/>
          <c:y val="4.9102363701020668E-2"/>
          <c:w val="0.82738379459672862"/>
          <c:h val="0.76059011578431268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Bool_2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x"/>
            <c:size val="20"/>
            <c:spPr>
              <a:noFill/>
              <a:ln w="101600">
                <a:solidFill>
                  <a:srgbClr val="00B0F0"/>
                </a:solidFill>
              </a:ln>
              <a:effectLst/>
            </c:spPr>
          </c:marker>
          <c:dPt>
            <c:idx val="3"/>
            <c:marker>
              <c:symbol val="x"/>
              <c:size val="20"/>
              <c:spPr>
                <a:noFill/>
                <a:ln w="101600">
                  <a:solidFill>
                    <a:srgbClr val="00B0F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BF52-4FDB-A899-E8FB90DA0D25}"/>
              </c:ext>
            </c:extLst>
          </c:dPt>
          <c:dPt>
            <c:idx val="4"/>
            <c:marker>
              <c:symbol val="square"/>
              <c:size val="20"/>
              <c:spPr>
                <a:noFill/>
                <a:ln w="1016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BF52-4FDB-A899-E8FB90DA0D25}"/>
              </c:ext>
            </c:extLst>
          </c:dPt>
          <c:dPt>
            <c:idx val="5"/>
            <c:marker>
              <c:symbol val="square"/>
              <c:size val="20"/>
              <c:spPr>
                <a:noFill/>
                <a:ln w="1016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BF52-4FDB-A899-E8FB90DA0D25}"/>
              </c:ext>
            </c:extLst>
          </c:dPt>
          <c:dPt>
            <c:idx val="6"/>
            <c:marker>
              <c:symbol val="square"/>
              <c:size val="20"/>
              <c:spPr>
                <a:noFill/>
                <a:ln w="1016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BF52-4FDB-A899-E8FB90DA0D25}"/>
              </c:ext>
            </c:extLst>
          </c:dPt>
          <c:dPt>
            <c:idx val="7"/>
            <c:marker>
              <c:symbol val="square"/>
              <c:size val="20"/>
              <c:spPr>
                <a:noFill/>
                <a:ln w="1016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BF52-4FDB-A899-E8FB90DA0D25}"/>
              </c:ext>
            </c:extLst>
          </c:dPt>
          <c:dPt>
            <c:idx val="8"/>
            <c:marker>
              <c:symbol val="circle"/>
              <c:size val="20"/>
              <c:spPr>
                <a:noFill/>
                <a:ln w="1016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BF52-4FDB-A899-E8FB90DA0D25}"/>
              </c:ext>
            </c:extLst>
          </c:dPt>
          <c:dPt>
            <c:idx val="9"/>
            <c:marker>
              <c:symbol val="circle"/>
              <c:size val="20"/>
              <c:spPr>
                <a:noFill/>
                <a:ln w="1016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BF52-4FDB-A899-E8FB90DA0D25}"/>
              </c:ext>
            </c:extLst>
          </c:dPt>
          <c:dPt>
            <c:idx val="10"/>
            <c:marker>
              <c:symbol val="circle"/>
              <c:size val="20"/>
              <c:spPr>
                <a:noFill/>
                <a:ln w="1016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BF52-4FDB-A899-E8FB90DA0D25}"/>
              </c:ext>
            </c:extLst>
          </c:dPt>
          <c:dPt>
            <c:idx val="11"/>
            <c:marker>
              <c:symbol val="circle"/>
              <c:size val="20"/>
              <c:spPr>
                <a:noFill/>
                <a:ln w="1016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BF52-4FDB-A899-E8FB90DA0D25}"/>
              </c:ext>
            </c:extLst>
          </c:dPt>
          <c:xVal>
            <c:numRef>
              <c:f>Sheet1!$A$2:$A$13</c:f>
              <c:numCache>
                <c:formatCode>General</c:formatCode>
                <c:ptCount val="12"/>
                <c:pt idx="0">
                  <c:v>0.51328436515574993</c:v>
                </c:pt>
                <c:pt idx="1">
                  <c:v>0.53209362655515557</c:v>
                </c:pt>
                <c:pt idx="2">
                  <c:v>0.40572962173851368</c:v>
                </c:pt>
                <c:pt idx="3">
                  <c:v>0.81220507252331731</c:v>
                </c:pt>
                <c:pt idx="4">
                  <c:v>3.155564099396301</c:v>
                </c:pt>
                <c:pt idx="5">
                  <c:v>3.7887029862668946</c:v>
                </c:pt>
                <c:pt idx="6">
                  <c:v>3.522109750996067</c:v>
                </c:pt>
                <c:pt idx="7">
                  <c:v>3.1017012622258853</c:v>
                </c:pt>
                <c:pt idx="8">
                  <c:v>3.226734284440993</c:v>
                </c:pt>
                <c:pt idx="9">
                  <c:v>3.0821891886749992</c:v>
                </c:pt>
                <c:pt idx="10">
                  <c:v>3.0078727699222778</c:v>
                </c:pt>
                <c:pt idx="11">
                  <c:v>3.5469216324946786</c:v>
                </c:pt>
              </c:numCache>
            </c:numRef>
          </c:xVal>
          <c:yVal>
            <c:numRef>
              <c:f>Sheet1!$B$2:$B$13</c:f>
              <c:numCache>
                <c:formatCode>General</c:formatCode>
                <c:ptCount val="12"/>
                <c:pt idx="0">
                  <c:v>0.60643779521558439</c:v>
                </c:pt>
                <c:pt idx="1">
                  <c:v>0.89474098031129723</c:v>
                </c:pt>
                <c:pt idx="2">
                  <c:v>5.4246833848266007E-3</c:v>
                </c:pt>
                <c:pt idx="3">
                  <c:v>0.88560418748689307</c:v>
                </c:pt>
                <c:pt idx="4">
                  <c:v>0.91949248471862222</c:v>
                </c:pt>
                <c:pt idx="5">
                  <c:v>0.6594991233978692</c:v>
                </c:pt>
                <c:pt idx="6">
                  <c:v>0.80174129428171614</c:v>
                </c:pt>
                <c:pt idx="7">
                  <c:v>0.33900189093203492</c:v>
                </c:pt>
                <c:pt idx="8">
                  <c:v>3.298960182881284</c:v>
                </c:pt>
                <c:pt idx="9">
                  <c:v>3.6186099086302308</c:v>
                </c:pt>
                <c:pt idx="10">
                  <c:v>3.5655875761713536</c:v>
                </c:pt>
                <c:pt idx="11">
                  <c:v>3.9650802355588448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F52-4FDB-A899-E8FB90DA0D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59476520"/>
        <c:axId val="659477832"/>
      </c:scatterChart>
      <c:valAx>
        <c:axId val="6594765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>
                    <a:solidFill>
                      <a:schemeClr val="tx1"/>
                    </a:solidFill>
                  </a:rPr>
                  <a:t>x_1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  <a:tailEnd type="stealth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9477832"/>
        <c:crosses val="autoZero"/>
        <c:crossBetween val="midCat"/>
      </c:valAx>
      <c:valAx>
        <c:axId val="6594778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>
                    <a:solidFill>
                      <a:schemeClr val="tx1"/>
                    </a:solidFill>
                  </a:rPr>
                  <a:t>x_2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  <a:tailEnd type="stealth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94765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427267973975648"/>
          <c:y val="4.9102363701020668E-2"/>
          <c:w val="0.82738379459672862"/>
          <c:h val="0.76059011578431268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Bool_2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x"/>
            <c:size val="20"/>
            <c:spPr>
              <a:noFill/>
              <a:ln w="101600">
                <a:solidFill>
                  <a:srgbClr val="00B0F0"/>
                </a:solidFill>
              </a:ln>
              <a:effectLst/>
            </c:spPr>
          </c:marker>
          <c:dPt>
            <c:idx val="3"/>
            <c:marker>
              <c:symbol val="x"/>
              <c:size val="20"/>
              <c:spPr>
                <a:noFill/>
                <a:ln w="101600">
                  <a:solidFill>
                    <a:srgbClr val="00B0F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28A7-4E75-B2D7-A5AB59521D9C}"/>
              </c:ext>
            </c:extLst>
          </c:dPt>
          <c:dPt>
            <c:idx val="4"/>
            <c:marker>
              <c:symbol val="square"/>
              <c:size val="20"/>
              <c:spPr>
                <a:noFill/>
                <a:ln w="1016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28A7-4E75-B2D7-A5AB59521D9C}"/>
              </c:ext>
            </c:extLst>
          </c:dPt>
          <c:dPt>
            <c:idx val="5"/>
            <c:marker>
              <c:symbol val="square"/>
              <c:size val="20"/>
              <c:spPr>
                <a:noFill/>
                <a:ln w="1016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28A7-4E75-B2D7-A5AB59521D9C}"/>
              </c:ext>
            </c:extLst>
          </c:dPt>
          <c:dPt>
            <c:idx val="6"/>
            <c:marker>
              <c:symbol val="square"/>
              <c:size val="20"/>
              <c:spPr>
                <a:noFill/>
                <a:ln w="1016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28A7-4E75-B2D7-A5AB59521D9C}"/>
              </c:ext>
            </c:extLst>
          </c:dPt>
          <c:dPt>
            <c:idx val="7"/>
            <c:marker>
              <c:symbol val="square"/>
              <c:size val="20"/>
              <c:spPr>
                <a:noFill/>
                <a:ln w="1016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28A7-4E75-B2D7-A5AB59521D9C}"/>
              </c:ext>
            </c:extLst>
          </c:dPt>
          <c:dPt>
            <c:idx val="8"/>
            <c:marker>
              <c:symbol val="circle"/>
              <c:size val="20"/>
              <c:spPr>
                <a:noFill/>
                <a:ln w="1016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28A7-4E75-B2D7-A5AB59521D9C}"/>
              </c:ext>
            </c:extLst>
          </c:dPt>
          <c:dPt>
            <c:idx val="9"/>
            <c:marker>
              <c:symbol val="circle"/>
              <c:size val="20"/>
              <c:spPr>
                <a:noFill/>
                <a:ln w="1016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28A7-4E75-B2D7-A5AB59521D9C}"/>
              </c:ext>
            </c:extLst>
          </c:dPt>
          <c:dPt>
            <c:idx val="10"/>
            <c:marker>
              <c:symbol val="circle"/>
              <c:size val="20"/>
              <c:spPr>
                <a:noFill/>
                <a:ln w="1016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28A7-4E75-B2D7-A5AB59521D9C}"/>
              </c:ext>
            </c:extLst>
          </c:dPt>
          <c:dPt>
            <c:idx val="11"/>
            <c:marker>
              <c:symbol val="circle"/>
              <c:size val="20"/>
              <c:spPr>
                <a:noFill/>
                <a:ln w="1016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28A7-4E75-B2D7-A5AB59521D9C}"/>
              </c:ext>
            </c:extLst>
          </c:dPt>
          <c:xVal>
            <c:numRef>
              <c:f>Sheet1!$A$2:$A$13</c:f>
              <c:numCache>
                <c:formatCode>General</c:formatCode>
                <c:ptCount val="12"/>
                <c:pt idx="0">
                  <c:v>0.51328436515574993</c:v>
                </c:pt>
                <c:pt idx="1">
                  <c:v>0.53209362655515557</c:v>
                </c:pt>
                <c:pt idx="2">
                  <c:v>0.40572962173851368</c:v>
                </c:pt>
                <c:pt idx="3">
                  <c:v>0.81220507252331731</c:v>
                </c:pt>
                <c:pt idx="4">
                  <c:v>3.155564099396301</c:v>
                </c:pt>
                <c:pt idx="5">
                  <c:v>3.7887029862668946</c:v>
                </c:pt>
                <c:pt idx="6">
                  <c:v>3.522109750996067</c:v>
                </c:pt>
                <c:pt idx="7">
                  <c:v>3.1017012622258853</c:v>
                </c:pt>
                <c:pt idx="8">
                  <c:v>3.226734284440993</c:v>
                </c:pt>
                <c:pt idx="9">
                  <c:v>3.0821891886749992</c:v>
                </c:pt>
                <c:pt idx="10">
                  <c:v>3.0078727699222778</c:v>
                </c:pt>
                <c:pt idx="11">
                  <c:v>3.5469216324946786</c:v>
                </c:pt>
              </c:numCache>
            </c:numRef>
          </c:xVal>
          <c:yVal>
            <c:numRef>
              <c:f>Sheet1!$B$2:$B$13</c:f>
              <c:numCache>
                <c:formatCode>General</c:formatCode>
                <c:ptCount val="12"/>
                <c:pt idx="0">
                  <c:v>0.60643779521558439</c:v>
                </c:pt>
                <c:pt idx="1">
                  <c:v>0.89474098031129723</c:v>
                </c:pt>
                <c:pt idx="2">
                  <c:v>5.4246833848266007E-3</c:v>
                </c:pt>
                <c:pt idx="3">
                  <c:v>0.88560418748689307</c:v>
                </c:pt>
                <c:pt idx="4">
                  <c:v>0.91949248471862222</c:v>
                </c:pt>
                <c:pt idx="5">
                  <c:v>0.6594991233978692</c:v>
                </c:pt>
                <c:pt idx="6">
                  <c:v>0.80174129428171614</c:v>
                </c:pt>
                <c:pt idx="7">
                  <c:v>0.33900189093203492</c:v>
                </c:pt>
                <c:pt idx="8">
                  <c:v>3.298960182881284</c:v>
                </c:pt>
                <c:pt idx="9">
                  <c:v>3.6186099086302308</c:v>
                </c:pt>
                <c:pt idx="10">
                  <c:v>3.5655875761713536</c:v>
                </c:pt>
                <c:pt idx="11">
                  <c:v>3.9650802355588448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28A7-4E75-B2D7-A5AB59521D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59476520"/>
        <c:axId val="659477832"/>
      </c:scatterChart>
      <c:valAx>
        <c:axId val="6594765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>
                    <a:solidFill>
                      <a:schemeClr val="tx1"/>
                    </a:solidFill>
                  </a:rPr>
                  <a:t>x_1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  <a:tailEnd type="stealth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9477832"/>
        <c:crosses val="autoZero"/>
        <c:crossBetween val="midCat"/>
      </c:valAx>
      <c:valAx>
        <c:axId val="6594778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>
                    <a:solidFill>
                      <a:schemeClr val="tx1"/>
                    </a:solidFill>
                  </a:rPr>
                  <a:t>x_2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  <a:tailEnd type="stealth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94765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427267973975648"/>
          <c:y val="4.9102363701020668E-2"/>
          <c:w val="0.82738379459672862"/>
          <c:h val="0.76059011578431268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Bool_2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x"/>
            <c:size val="20"/>
            <c:spPr>
              <a:noFill/>
              <a:ln w="101600">
                <a:solidFill>
                  <a:srgbClr val="00B0F0"/>
                </a:solidFill>
              </a:ln>
              <a:effectLst/>
            </c:spPr>
          </c:marker>
          <c:dPt>
            <c:idx val="3"/>
            <c:marker>
              <c:symbol val="x"/>
              <c:size val="20"/>
              <c:spPr>
                <a:noFill/>
                <a:ln w="101600">
                  <a:solidFill>
                    <a:srgbClr val="00B0F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8165-44EB-B656-7D3AD506A779}"/>
              </c:ext>
            </c:extLst>
          </c:dPt>
          <c:dPt>
            <c:idx val="4"/>
            <c:marker>
              <c:symbol val="square"/>
              <c:size val="20"/>
              <c:spPr>
                <a:noFill/>
                <a:ln w="1016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8165-44EB-B656-7D3AD506A779}"/>
              </c:ext>
            </c:extLst>
          </c:dPt>
          <c:dPt>
            <c:idx val="5"/>
            <c:marker>
              <c:symbol val="square"/>
              <c:size val="20"/>
              <c:spPr>
                <a:noFill/>
                <a:ln w="1016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8165-44EB-B656-7D3AD506A779}"/>
              </c:ext>
            </c:extLst>
          </c:dPt>
          <c:dPt>
            <c:idx val="6"/>
            <c:marker>
              <c:symbol val="square"/>
              <c:size val="20"/>
              <c:spPr>
                <a:noFill/>
                <a:ln w="1016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8165-44EB-B656-7D3AD506A779}"/>
              </c:ext>
            </c:extLst>
          </c:dPt>
          <c:dPt>
            <c:idx val="7"/>
            <c:marker>
              <c:symbol val="square"/>
              <c:size val="20"/>
              <c:spPr>
                <a:noFill/>
                <a:ln w="1016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8165-44EB-B656-7D3AD506A779}"/>
              </c:ext>
            </c:extLst>
          </c:dPt>
          <c:dPt>
            <c:idx val="8"/>
            <c:marker>
              <c:symbol val="circle"/>
              <c:size val="20"/>
              <c:spPr>
                <a:noFill/>
                <a:ln w="1016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8165-44EB-B656-7D3AD506A779}"/>
              </c:ext>
            </c:extLst>
          </c:dPt>
          <c:dPt>
            <c:idx val="9"/>
            <c:marker>
              <c:symbol val="circle"/>
              <c:size val="20"/>
              <c:spPr>
                <a:noFill/>
                <a:ln w="1016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8165-44EB-B656-7D3AD506A779}"/>
              </c:ext>
            </c:extLst>
          </c:dPt>
          <c:dPt>
            <c:idx val="10"/>
            <c:marker>
              <c:symbol val="circle"/>
              <c:size val="20"/>
              <c:spPr>
                <a:noFill/>
                <a:ln w="1016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8165-44EB-B656-7D3AD506A779}"/>
              </c:ext>
            </c:extLst>
          </c:dPt>
          <c:dPt>
            <c:idx val="11"/>
            <c:marker>
              <c:symbol val="circle"/>
              <c:size val="20"/>
              <c:spPr>
                <a:noFill/>
                <a:ln w="1016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8165-44EB-B656-7D3AD506A779}"/>
              </c:ext>
            </c:extLst>
          </c:dPt>
          <c:xVal>
            <c:numRef>
              <c:f>Sheet1!$A$2:$A$13</c:f>
              <c:numCache>
                <c:formatCode>General</c:formatCode>
                <c:ptCount val="12"/>
                <c:pt idx="0">
                  <c:v>0.51328436515574993</c:v>
                </c:pt>
                <c:pt idx="1">
                  <c:v>0.53209362655515557</c:v>
                </c:pt>
                <c:pt idx="2">
                  <c:v>0.40572962173851368</c:v>
                </c:pt>
                <c:pt idx="3">
                  <c:v>0.81220507252331731</c:v>
                </c:pt>
                <c:pt idx="4">
                  <c:v>3.155564099396301</c:v>
                </c:pt>
                <c:pt idx="5">
                  <c:v>3.7887029862668946</c:v>
                </c:pt>
                <c:pt idx="6">
                  <c:v>3.522109750996067</c:v>
                </c:pt>
                <c:pt idx="7">
                  <c:v>3.1017012622258853</c:v>
                </c:pt>
                <c:pt idx="8">
                  <c:v>3.226734284440993</c:v>
                </c:pt>
                <c:pt idx="9">
                  <c:v>3.0821891886749992</c:v>
                </c:pt>
                <c:pt idx="10">
                  <c:v>3.0078727699222778</c:v>
                </c:pt>
                <c:pt idx="11">
                  <c:v>3.5469216324946786</c:v>
                </c:pt>
              </c:numCache>
            </c:numRef>
          </c:xVal>
          <c:yVal>
            <c:numRef>
              <c:f>Sheet1!$B$2:$B$13</c:f>
              <c:numCache>
                <c:formatCode>General</c:formatCode>
                <c:ptCount val="12"/>
                <c:pt idx="0">
                  <c:v>0.60643779521558439</c:v>
                </c:pt>
                <c:pt idx="1">
                  <c:v>0.89474098031129723</c:v>
                </c:pt>
                <c:pt idx="2">
                  <c:v>5.4246833848266007E-3</c:v>
                </c:pt>
                <c:pt idx="3">
                  <c:v>0.88560418748689307</c:v>
                </c:pt>
                <c:pt idx="4">
                  <c:v>0.91949248471862222</c:v>
                </c:pt>
                <c:pt idx="5">
                  <c:v>0.6594991233978692</c:v>
                </c:pt>
                <c:pt idx="6">
                  <c:v>0.80174129428171614</c:v>
                </c:pt>
                <c:pt idx="7">
                  <c:v>0.33900189093203492</c:v>
                </c:pt>
                <c:pt idx="8">
                  <c:v>3.298960182881284</c:v>
                </c:pt>
                <c:pt idx="9">
                  <c:v>3.6186099086302308</c:v>
                </c:pt>
                <c:pt idx="10">
                  <c:v>3.5655875761713536</c:v>
                </c:pt>
                <c:pt idx="11">
                  <c:v>3.9650802355588448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8165-44EB-B656-7D3AD506A7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59476520"/>
        <c:axId val="659477832"/>
      </c:scatterChart>
      <c:valAx>
        <c:axId val="6594765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>
                    <a:solidFill>
                      <a:schemeClr val="tx1"/>
                    </a:solidFill>
                  </a:rPr>
                  <a:t>x_1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  <a:tailEnd type="stealth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9477832"/>
        <c:crosses val="autoZero"/>
        <c:crossBetween val="midCat"/>
      </c:valAx>
      <c:valAx>
        <c:axId val="6594778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>
                    <a:solidFill>
                      <a:schemeClr val="tx1"/>
                    </a:solidFill>
                  </a:rPr>
                  <a:t>x_2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  <a:tailEnd type="stealth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94765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A47BC2-98FC-46ED-86CC-9030D7DB9317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920D69-836A-4CC7-AD4B-6816839AB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83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20D69-836A-4CC7-AD4B-6816839AB4C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99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20D69-836A-4CC7-AD4B-6816839AB4C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95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20D69-836A-4CC7-AD4B-6816839AB4C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497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20D69-836A-4CC7-AD4B-6816839AB4C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08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20D69-836A-4CC7-AD4B-6816839AB4C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7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20D69-836A-4CC7-AD4B-6816839AB4C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97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20D69-836A-4CC7-AD4B-6816839AB4C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17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B9853-5993-8B28-C44C-8363227331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83DC9-4401-B374-22EB-0A1316910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462EC-620A-EE5B-D44D-7AC6F984F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7F13-31B4-48AD-BECF-B966A98A02F5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F0343-C711-D9ED-2D9A-20124BDE1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424C3-6F36-4FAA-2A04-798A577B9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63CE-C656-44ED-A37C-CE907AC20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03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BA63-4096-D10E-A459-1B6F89383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EAC13-3CB7-09BC-7CC0-B51E623C9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AAFBB-5E84-B24B-FEEF-EE22C3197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7F13-31B4-48AD-BECF-B966A98A02F5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3FB8D-2BA6-44FC-1E47-DFBA72BD7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7B7CB-9CCE-C55D-05CC-3F7403F27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63CE-C656-44ED-A37C-CE907AC20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57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468366-7E5C-B79A-2FE2-81BBFEA75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15AC13-A728-4D8F-A5BC-71DD25E92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F6DC3-4EF7-3F45-5FAD-C156D208D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7F13-31B4-48AD-BECF-B966A98A02F5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BE36E-F5D1-F41C-A70A-37F871A11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6B1FB-D780-809E-AA96-4C81EA2C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63CE-C656-44ED-A37C-CE907AC20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54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351FE-896A-B023-2385-EDD08CBB3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B6DEE-CC1B-6FCE-88E7-3439D2D3D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96E87-B067-5F43-AAA6-48AD8F001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7F13-31B4-48AD-BECF-B966A98A02F5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2C365-1AD2-0F89-9CD6-3D7FA3A24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66403-2AB5-9FDE-2175-7F5993CB7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63CE-C656-44ED-A37C-CE907AC20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30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A2608-DD91-FCC1-0560-102C7EED3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D9B63-F532-5E1D-2EDF-9EFEDF521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10944-1B97-5C4D-5BB1-1187B9862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7F13-31B4-48AD-BECF-B966A98A02F5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92846-09F6-8B36-8617-B14AD6A99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225D4-FCB3-5880-A001-00DF01D7B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63CE-C656-44ED-A37C-CE907AC20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98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A8846-1774-145D-4D45-F94793DCE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EDB85-77BD-9379-5EE2-01A47B2152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0EF6CB-80AF-CC28-4226-9F68F0B7B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6D6B8-2017-1FB0-D69F-5A6D331DC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7F13-31B4-48AD-BECF-B966A98A02F5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43FBD-563A-A023-E5BB-7BE8926B4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FFD6D-DE8A-B7C5-8C34-F39A58CB8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63CE-C656-44ED-A37C-CE907AC20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35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9BFB8-C5AD-164B-CC51-24945DE93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6FEF91-EA94-1D4C-97E3-1C7103EB2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B0FD99-18A0-C02E-1DB1-963E9BB53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DFBFE6-0D14-587E-9699-DAA641C2C5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574DE9-A1B0-6A1F-8F2E-6A9716ACE0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453E62-8C29-11DA-D8EB-272CF4207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7F13-31B4-48AD-BECF-B966A98A02F5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62E140-A981-5624-8DD1-26A20DDD2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70B348-B252-5623-186F-A288835E5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63CE-C656-44ED-A37C-CE907AC20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60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828E9-3410-E854-6593-3B32165D3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181F18-5B5F-F193-5908-162000F0D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7F13-31B4-48AD-BECF-B966A98A02F5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72F537-623C-4AAB-7128-8EB3CB649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910A49-3566-2A36-50F7-10A7B0241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63CE-C656-44ED-A37C-CE907AC20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14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DCA44F-8D63-FEA9-48DC-5CBBC781D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7F13-31B4-48AD-BECF-B966A98A02F5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14C7BF-7246-8A9D-31E2-3B66B8025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6BDDC7-BA5A-8E61-DE4D-67BADE5A8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63CE-C656-44ED-A37C-CE907AC20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374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E6364-A11A-AF75-6AB3-86D13F1DA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CCFCA-F3FB-ECE5-E55B-6BC6C8E3B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F0E8F-7CB1-871C-475B-E2A33F327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EF7A0E-BAAB-0D2E-582B-CCE072F75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7F13-31B4-48AD-BECF-B966A98A02F5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37A797-91CA-F714-EA97-E7AF44C37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A40CD-7468-9998-40FD-416A31E7D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63CE-C656-44ED-A37C-CE907AC20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632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20A8B-B0B6-D97C-8F32-051835A4E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25494B-2B3A-F87A-FD04-05B49DA7BA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46AA18-8E03-D08D-C3D5-48DDC3DC0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95B57-402D-0E96-CD4F-82332F084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7F13-31B4-48AD-BECF-B966A98A02F5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D2F3C-6497-4301-8AA0-02D439A8D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3EBC7-3861-A4CA-C485-81753C54D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63CE-C656-44ED-A37C-CE907AC20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89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F805BD-F1FB-9DC9-F6E0-334AC868E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700EE-950F-9739-352C-851DA9B3C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72B86-06E6-D6BF-4E64-9FD808F017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F7F13-31B4-48AD-BECF-B966A98A02F5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7561C-ABA8-8528-661F-5C2CEC79ED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66AF9-630A-26AA-C436-C5E34DEF4C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463CE-C656-44ED-A37C-CE907AC20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43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7.png"/><Relationship Id="rId9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18" Type="http://schemas.openxmlformats.org/officeDocument/2006/relationships/image" Target="../media/image72.png"/><Relationship Id="rId3" Type="http://schemas.openxmlformats.org/officeDocument/2006/relationships/image" Target="../media/image58.png"/><Relationship Id="rId21" Type="http://schemas.openxmlformats.org/officeDocument/2006/relationships/image" Target="../media/image75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17" Type="http://schemas.openxmlformats.org/officeDocument/2006/relationships/image" Target="../media/image71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70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24" Type="http://schemas.openxmlformats.org/officeDocument/2006/relationships/image" Target="../media/image78.png"/><Relationship Id="rId5" Type="http://schemas.openxmlformats.org/officeDocument/2006/relationships/image" Target="../media/image60.png"/><Relationship Id="rId15" Type="http://schemas.openxmlformats.org/officeDocument/2006/relationships/image" Target="../media/image69.png"/><Relationship Id="rId23" Type="http://schemas.openxmlformats.org/officeDocument/2006/relationships/image" Target="../media/image77.png"/><Relationship Id="rId10" Type="http://schemas.openxmlformats.org/officeDocument/2006/relationships/image" Target="../media/image65.png"/><Relationship Id="rId19" Type="http://schemas.openxmlformats.org/officeDocument/2006/relationships/image" Target="../media/image73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55.png"/><Relationship Id="rId22" Type="http://schemas.openxmlformats.org/officeDocument/2006/relationships/image" Target="../media/image7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42.png"/><Relationship Id="rId7" Type="http://schemas.openxmlformats.org/officeDocument/2006/relationships/image" Target="../media/image7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9" Type="http://schemas.openxmlformats.org/officeDocument/2006/relationships/image" Target="../media/image8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2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Relationship Id="rId14" Type="http://schemas.openxmlformats.org/officeDocument/2006/relationships/image" Target="../media/image9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Relationship Id="rId9" Type="http://schemas.openxmlformats.org/officeDocument/2006/relationships/image" Target="../media/image10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0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79A2F4-FD27-43A3-989E-4CC94B4AB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43338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8F79FC-1D44-4CB3-BD68-F280436C9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939" y="4498843"/>
            <a:ext cx="9144000" cy="137665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/>
              <a:t>Machine Learning</a:t>
            </a:r>
            <a:br>
              <a:rPr lang="en-US" altLang="zh-CN" dirty="0"/>
            </a:br>
            <a:r>
              <a:rPr lang="en-US" altLang="zh-CN" dirty="0"/>
              <a:t>7. </a:t>
            </a:r>
            <a:r>
              <a:rPr lang="en-US" altLang="zh-CN" dirty="0" err="1"/>
              <a:t>Softmax</a:t>
            </a:r>
            <a:r>
              <a:rPr lang="en-US" altLang="zh-CN" dirty="0"/>
              <a:t> Regression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83FFA4-F6FC-4D34-B961-E2C0BE0CF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939" y="5875498"/>
            <a:ext cx="6242620" cy="982501"/>
          </a:xfrm>
        </p:spPr>
        <p:txBody>
          <a:bodyPr>
            <a:normAutofit fontScale="92500"/>
          </a:bodyPr>
          <a:lstStyle/>
          <a:p>
            <a:pPr algn="l"/>
            <a:r>
              <a:rPr lang="en-US" altLang="zh-CN" dirty="0"/>
              <a:t>Xueyuan Gong</a:t>
            </a:r>
          </a:p>
          <a:p>
            <a:pPr algn="l"/>
            <a:r>
              <a:rPr lang="en-US" altLang="zh-CN" dirty="0"/>
              <a:t>School of Intelligent Systems Science and Engineering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52166-6B7A-4058-A0E3-EE6642F79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7313" y="5165886"/>
            <a:ext cx="13811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067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D9181-0CBF-E094-3D82-0E9AD6AD2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69">
                <a:extLst>
                  <a:ext uri="{FF2B5EF4-FFF2-40B4-BE49-F238E27FC236}">
                    <a16:creationId xmlns:a16="http://schemas.microsoft.com/office/drawing/2014/main" id="{1F7DFDD2-485D-6890-8571-E73FF4534635}"/>
                  </a:ext>
                </a:extLst>
              </p:cNvPr>
              <p:cNvSpPr txBox="1"/>
              <p:nvPr/>
            </p:nvSpPr>
            <p:spPr>
              <a:xfrm>
                <a:off x="1649096" y="1793285"/>
                <a:ext cx="2348986" cy="1130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" name="文字方塊 69">
                <a:extLst>
                  <a:ext uri="{FF2B5EF4-FFF2-40B4-BE49-F238E27FC236}">
                    <a16:creationId xmlns:a16="http://schemas.microsoft.com/office/drawing/2014/main" id="{1F7DFDD2-485D-6890-8571-E73FF4534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096" y="1793285"/>
                <a:ext cx="2348986" cy="11308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9">
                <a:extLst>
                  <a:ext uri="{FF2B5EF4-FFF2-40B4-BE49-F238E27FC236}">
                    <a16:creationId xmlns:a16="http://schemas.microsoft.com/office/drawing/2014/main" id="{EC6B249F-A840-7210-2A28-50361EECB88A}"/>
                  </a:ext>
                </a:extLst>
              </p:cNvPr>
              <p:cNvSpPr txBox="1"/>
              <p:nvPr/>
            </p:nvSpPr>
            <p:spPr>
              <a:xfrm>
                <a:off x="10509233" y="2858388"/>
                <a:ext cx="530739" cy="4866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9">
                <a:extLst>
                  <a:ext uri="{FF2B5EF4-FFF2-40B4-BE49-F238E27FC236}">
                    <a16:creationId xmlns:a16="http://schemas.microsoft.com/office/drawing/2014/main" id="{EC6B249F-A840-7210-2A28-50361EECB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9233" y="2858388"/>
                <a:ext cx="530739" cy="486672"/>
              </a:xfrm>
              <a:prstGeom prst="rect">
                <a:avLst/>
              </a:prstGeom>
              <a:blipFill>
                <a:blip r:embed="rId4"/>
                <a:stretch>
                  <a:fillRect l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69">
                <a:extLst>
                  <a:ext uri="{FF2B5EF4-FFF2-40B4-BE49-F238E27FC236}">
                    <a16:creationId xmlns:a16="http://schemas.microsoft.com/office/drawing/2014/main" id="{D19AD8A8-86C4-93DD-6FC1-EF4C419034DE}"/>
                  </a:ext>
                </a:extLst>
              </p:cNvPr>
              <p:cNvSpPr txBox="1"/>
              <p:nvPr/>
            </p:nvSpPr>
            <p:spPr>
              <a:xfrm>
                <a:off x="11506824" y="2870891"/>
                <a:ext cx="2743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69">
                <a:extLst>
                  <a:ext uri="{FF2B5EF4-FFF2-40B4-BE49-F238E27FC236}">
                    <a16:creationId xmlns:a16="http://schemas.microsoft.com/office/drawing/2014/main" id="{D19AD8A8-86C4-93DD-6FC1-EF4C41903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6824" y="2870891"/>
                <a:ext cx="274320" cy="461665"/>
              </a:xfrm>
              <a:prstGeom prst="rect">
                <a:avLst/>
              </a:prstGeom>
              <a:blipFill>
                <a:blip r:embed="rId5"/>
                <a:stretch>
                  <a:fillRect l="-46667" r="-15556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2">
            <a:extLst>
              <a:ext uri="{FF2B5EF4-FFF2-40B4-BE49-F238E27FC236}">
                <a16:creationId xmlns:a16="http://schemas.microsoft.com/office/drawing/2014/main" id="{75A6EADD-7425-C0A5-04FB-B7FCB3ACA94A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11039972" y="3101724"/>
            <a:ext cx="46685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69">
                <a:extLst>
                  <a:ext uri="{FF2B5EF4-FFF2-40B4-BE49-F238E27FC236}">
                    <a16:creationId xmlns:a16="http://schemas.microsoft.com/office/drawing/2014/main" id="{CAE8C044-5851-D12F-70C6-4D82A37795B2}"/>
                  </a:ext>
                </a:extLst>
              </p:cNvPr>
              <p:cNvSpPr txBox="1"/>
              <p:nvPr/>
            </p:nvSpPr>
            <p:spPr>
              <a:xfrm>
                <a:off x="10270715" y="1048375"/>
                <a:ext cx="530739" cy="493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69">
                <a:extLst>
                  <a:ext uri="{FF2B5EF4-FFF2-40B4-BE49-F238E27FC236}">
                    <a16:creationId xmlns:a16="http://schemas.microsoft.com/office/drawing/2014/main" id="{CAE8C044-5851-D12F-70C6-4D82A3779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0715" y="1048375"/>
                <a:ext cx="530739" cy="493277"/>
              </a:xfrm>
              <a:prstGeom prst="rect">
                <a:avLst/>
              </a:prstGeom>
              <a:blipFill>
                <a:blip r:embed="rId6"/>
                <a:stretch>
                  <a:fillRect l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12">
            <a:extLst>
              <a:ext uri="{FF2B5EF4-FFF2-40B4-BE49-F238E27FC236}">
                <a16:creationId xmlns:a16="http://schemas.microsoft.com/office/drawing/2014/main" id="{4ABF0944-493B-C8D3-C942-14F307EA1AE2}"/>
              </a:ext>
            </a:extLst>
          </p:cNvPr>
          <p:cNvCxnSpPr>
            <a:cxnSpLocks/>
            <a:stCxn id="12" idx="3"/>
            <a:endCxn id="8" idx="0"/>
          </p:cNvCxnSpPr>
          <p:nvPr/>
        </p:nvCxnSpPr>
        <p:spPr>
          <a:xfrm>
            <a:off x="10801454" y="1295014"/>
            <a:ext cx="842530" cy="1575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69">
                <a:extLst>
                  <a:ext uri="{FF2B5EF4-FFF2-40B4-BE49-F238E27FC236}">
                    <a16:creationId xmlns:a16="http://schemas.microsoft.com/office/drawing/2014/main" id="{D12BB11A-989B-CD5A-6928-9C592FE8CDFC}"/>
                  </a:ext>
                </a:extLst>
              </p:cNvPr>
              <p:cNvSpPr txBox="1"/>
              <p:nvPr/>
            </p:nvSpPr>
            <p:spPr>
              <a:xfrm>
                <a:off x="10289003" y="1647718"/>
                <a:ext cx="5307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69">
                <a:extLst>
                  <a:ext uri="{FF2B5EF4-FFF2-40B4-BE49-F238E27FC236}">
                    <a16:creationId xmlns:a16="http://schemas.microsoft.com/office/drawing/2014/main" id="{D12BB11A-989B-CD5A-6928-9C592FE8C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9003" y="1647718"/>
                <a:ext cx="530739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12">
            <a:extLst>
              <a:ext uri="{FF2B5EF4-FFF2-40B4-BE49-F238E27FC236}">
                <a16:creationId xmlns:a16="http://schemas.microsoft.com/office/drawing/2014/main" id="{BFC3F389-C15F-A9A3-3901-B0DE55BD6DC0}"/>
              </a:ext>
            </a:extLst>
          </p:cNvPr>
          <p:cNvCxnSpPr>
            <a:cxnSpLocks/>
            <a:stCxn id="24" idx="3"/>
            <a:endCxn id="8" idx="0"/>
          </p:cNvCxnSpPr>
          <p:nvPr/>
        </p:nvCxnSpPr>
        <p:spPr>
          <a:xfrm>
            <a:off x="10819742" y="1878551"/>
            <a:ext cx="824242" cy="9923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69">
                <a:extLst>
                  <a:ext uri="{FF2B5EF4-FFF2-40B4-BE49-F238E27FC236}">
                    <a16:creationId xmlns:a16="http://schemas.microsoft.com/office/drawing/2014/main" id="{ECBDEE5E-6C04-6E60-BB98-E952F7263FFE}"/>
                  </a:ext>
                </a:extLst>
              </p:cNvPr>
              <p:cNvSpPr txBox="1"/>
              <p:nvPr/>
            </p:nvSpPr>
            <p:spPr>
              <a:xfrm>
                <a:off x="10289003" y="4771237"/>
                <a:ext cx="530739" cy="493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" name="文字方塊 69">
                <a:extLst>
                  <a:ext uri="{FF2B5EF4-FFF2-40B4-BE49-F238E27FC236}">
                    <a16:creationId xmlns:a16="http://schemas.microsoft.com/office/drawing/2014/main" id="{ECBDEE5E-6C04-6E60-BB98-E952F7263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9003" y="4771237"/>
                <a:ext cx="530739" cy="493277"/>
              </a:xfrm>
              <a:prstGeom prst="rect">
                <a:avLst/>
              </a:prstGeom>
              <a:blipFill>
                <a:blip r:embed="rId8"/>
                <a:stretch>
                  <a:fillRect l="-11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12">
            <a:extLst>
              <a:ext uri="{FF2B5EF4-FFF2-40B4-BE49-F238E27FC236}">
                <a16:creationId xmlns:a16="http://schemas.microsoft.com/office/drawing/2014/main" id="{50794696-DA4D-D834-732F-A6BB10B8D12D}"/>
              </a:ext>
            </a:extLst>
          </p:cNvPr>
          <p:cNvCxnSpPr>
            <a:cxnSpLocks/>
            <a:stCxn id="26" idx="3"/>
            <a:endCxn id="8" idx="2"/>
          </p:cNvCxnSpPr>
          <p:nvPr/>
        </p:nvCxnSpPr>
        <p:spPr>
          <a:xfrm flipV="1">
            <a:off x="10819742" y="3332556"/>
            <a:ext cx="824242" cy="1685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69">
                <a:extLst>
                  <a:ext uri="{FF2B5EF4-FFF2-40B4-BE49-F238E27FC236}">
                    <a16:creationId xmlns:a16="http://schemas.microsoft.com/office/drawing/2014/main" id="{B38E2830-D673-1F37-EE68-72F4B732C1E7}"/>
                  </a:ext>
                </a:extLst>
              </p:cNvPr>
              <p:cNvSpPr txBox="1"/>
              <p:nvPr/>
            </p:nvSpPr>
            <p:spPr>
              <a:xfrm>
                <a:off x="10289003" y="3989151"/>
                <a:ext cx="5307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8" name="文字方塊 69">
                <a:extLst>
                  <a:ext uri="{FF2B5EF4-FFF2-40B4-BE49-F238E27FC236}">
                    <a16:creationId xmlns:a16="http://schemas.microsoft.com/office/drawing/2014/main" id="{B38E2830-D673-1F37-EE68-72F4B732C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9003" y="3989151"/>
                <a:ext cx="530739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12">
            <a:extLst>
              <a:ext uri="{FF2B5EF4-FFF2-40B4-BE49-F238E27FC236}">
                <a16:creationId xmlns:a16="http://schemas.microsoft.com/office/drawing/2014/main" id="{C2D1F992-89DC-1C14-7941-29B6860C62A4}"/>
              </a:ext>
            </a:extLst>
          </p:cNvPr>
          <p:cNvCxnSpPr>
            <a:cxnSpLocks/>
            <a:stCxn id="28" idx="3"/>
            <a:endCxn id="8" idx="2"/>
          </p:cNvCxnSpPr>
          <p:nvPr/>
        </p:nvCxnSpPr>
        <p:spPr>
          <a:xfrm flipV="1">
            <a:off x="10819742" y="3332556"/>
            <a:ext cx="824242" cy="887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69">
                <a:extLst>
                  <a:ext uri="{FF2B5EF4-FFF2-40B4-BE49-F238E27FC236}">
                    <a16:creationId xmlns:a16="http://schemas.microsoft.com/office/drawing/2014/main" id="{F0190FEF-F7F7-E939-1452-755890ED155B}"/>
                  </a:ext>
                </a:extLst>
              </p:cNvPr>
              <p:cNvSpPr txBox="1"/>
              <p:nvPr/>
            </p:nvSpPr>
            <p:spPr>
              <a:xfrm>
                <a:off x="1649096" y="3307539"/>
                <a:ext cx="1862200" cy="8104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𝒥</m:t>
                          </m:r>
                          <m:r>
                            <m:rPr>
                              <m:nor/>
                            </m:rPr>
                            <a:rPr lang="zh-TW" altLang="en-US" sz="2400" dirty="0"/>
                            <m:t> 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文字方塊 69">
                <a:extLst>
                  <a:ext uri="{FF2B5EF4-FFF2-40B4-BE49-F238E27FC236}">
                    <a16:creationId xmlns:a16="http://schemas.microsoft.com/office/drawing/2014/main" id="{F0190FEF-F7F7-E939-1452-755890ED1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096" y="3307539"/>
                <a:ext cx="1862200" cy="8104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5226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D9181-0CBF-E094-3D82-0E9AD6AD2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69">
                <a:extLst>
                  <a:ext uri="{FF2B5EF4-FFF2-40B4-BE49-F238E27FC236}">
                    <a16:creationId xmlns:a16="http://schemas.microsoft.com/office/drawing/2014/main" id="{110F4E03-4D10-7F7F-E02E-B969CAB93736}"/>
                  </a:ext>
                </a:extLst>
              </p:cNvPr>
              <p:cNvSpPr txBox="1"/>
              <p:nvPr/>
            </p:nvSpPr>
            <p:spPr>
              <a:xfrm>
                <a:off x="1649096" y="1690688"/>
                <a:ext cx="2743593" cy="1132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40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文字方塊 69">
                <a:extLst>
                  <a:ext uri="{FF2B5EF4-FFF2-40B4-BE49-F238E27FC236}">
                    <a16:creationId xmlns:a16="http://schemas.microsoft.com/office/drawing/2014/main" id="{110F4E03-4D10-7F7F-E02E-B969CAB93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096" y="1690688"/>
                <a:ext cx="2743593" cy="11329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69">
                <a:extLst>
                  <a:ext uri="{FF2B5EF4-FFF2-40B4-BE49-F238E27FC236}">
                    <a16:creationId xmlns:a16="http://schemas.microsoft.com/office/drawing/2014/main" id="{B0BEA651-E829-D75D-BD6E-2A2D4D226CA6}"/>
                  </a:ext>
                </a:extLst>
              </p:cNvPr>
              <p:cNvSpPr txBox="1"/>
              <p:nvPr/>
            </p:nvSpPr>
            <p:spPr>
              <a:xfrm>
                <a:off x="9627876" y="2302457"/>
                <a:ext cx="4762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69">
                <a:extLst>
                  <a:ext uri="{FF2B5EF4-FFF2-40B4-BE49-F238E27FC236}">
                    <a16:creationId xmlns:a16="http://schemas.microsoft.com/office/drawing/2014/main" id="{B0BEA651-E829-D75D-BD6E-2A2D4D226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7876" y="2302457"/>
                <a:ext cx="476243" cy="461665"/>
              </a:xfrm>
              <a:prstGeom prst="rect">
                <a:avLst/>
              </a:prstGeom>
              <a:blipFill>
                <a:blip r:embed="rId4"/>
                <a:stretch>
                  <a:fillRect l="-10256" t="-4000" r="-6410"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69">
                <a:extLst>
                  <a:ext uri="{FF2B5EF4-FFF2-40B4-BE49-F238E27FC236}">
                    <a16:creationId xmlns:a16="http://schemas.microsoft.com/office/drawing/2014/main" id="{1065ED42-56FA-08ED-F029-90B7A46AC622}"/>
                  </a:ext>
                </a:extLst>
              </p:cNvPr>
              <p:cNvSpPr txBox="1"/>
              <p:nvPr/>
            </p:nvSpPr>
            <p:spPr>
              <a:xfrm>
                <a:off x="9627876" y="3414319"/>
                <a:ext cx="4762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69">
                <a:extLst>
                  <a:ext uri="{FF2B5EF4-FFF2-40B4-BE49-F238E27FC236}">
                    <a16:creationId xmlns:a16="http://schemas.microsoft.com/office/drawing/2014/main" id="{1065ED42-56FA-08ED-F029-90B7A46AC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7876" y="3414319"/>
                <a:ext cx="476243" cy="461665"/>
              </a:xfrm>
              <a:prstGeom prst="rect">
                <a:avLst/>
              </a:prstGeom>
              <a:blipFill>
                <a:blip r:embed="rId5"/>
                <a:stretch>
                  <a:fillRect l="-11538" t="-3947" r="-6410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69">
                <a:extLst>
                  <a:ext uri="{FF2B5EF4-FFF2-40B4-BE49-F238E27FC236}">
                    <a16:creationId xmlns:a16="http://schemas.microsoft.com/office/drawing/2014/main" id="{4E2F95B9-AC0E-344A-0BC9-0644955C8C58}"/>
                  </a:ext>
                </a:extLst>
              </p:cNvPr>
              <p:cNvSpPr txBox="1"/>
              <p:nvPr/>
            </p:nvSpPr>
            <p:spPr>
              <a:xfrm>
                <a:off x="9627877" y="2858388"/>
                <a:ext cx="4762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69">
                <a:extLst>
                  <a:ext uri="{FF2B5EF4-FFF2-40B4-BE49-F238E27FC236}">
                    <a16:creationId xmlns:a16="http://schemas.microsoft.com/office/drawing/2014/main" id="{4E2F95B9-AC0E-344A-0BC9-0644955C8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7877" y="2858388"/>
                <a:ext cx="476243" cy="461665"/>
              </a:xfrm>
              <a:prstGeom prst="rect">
                <a:avLst/>
              </a:prstGeom>
              <a:blipFill>
                <a:blip r:embed="rId6"/>
                <a:stretch>
                  <a:fillRect l="-11392" t="-3947" r="-5063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69">
                <a:extLst>
                  <a:ext uri="{FF2B5EF4-FFF2-40B4-BE49-F238E27FC236}">
                    <a16:creationId xmlns:a16="http://schemas.microsoft.com/office/drawing/2014/main" id="{14F7F0C2-A46E-66CD-C5D2-CF2921486CBC}"/>
                  </a:ext>
                </a:extLst>
              </p:cNvPr>
              <p:cNvSpPr txBox="1"/>
              <p:nvPr/>
            </p:nvSpPr>
            <p:spPr>
              <a:xfrm>
                <a:off x="10509233" y="2858388"/>
                <a:ext cx="5307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69">
                <a:extLst>
                  <a:ext uri="{FF2B5EF4-FFF2-40B4-BE49-F238E27FC236}">
                    <a16:creationId xmlns:a16="http://schemas.microsoft.com/office/drawing/2014/main" id="{14F7F0C2-A46E-66CD-C5D2-CF2921486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9233" y="2858388"/>
                <a:ext cx="530739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7">
            <a:extLst>
              <a:ext uri="{FF2B5EF4-FFF2-40B4-BE49-F238E27FC236}">
                <a16:creationId xmlns:a16="http://schemas.microsoft.com/office/drawing/2014/main" id="{6586EF59-353F-3691-189B-ED0B23DC61E1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10104119" y="2533290"/>
            <a:ext cx="405114" cy="5559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2">
            <a:extLst>
              <a:ext uri="{FF2B5EF4-FFF2-40B4-BE49-F238E27FC236}">
                <a16:creationId xmlns:a16="http://schemas.microsoft.com/office/drawing/2014/main" id="{FC0EAB0F-75A8-572E-B2FC-D85EEC4185CD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10104120" y="3089221"/>
            <a:ext cx="4051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36">
            <a:extLst>
              <a:ext uri="{FF2B5EF4-FFF2-40B4-BE49-F238E27FC236}">
                <a16:creationId xmlns:a16="http://schemas.microsoft.com/office/drawing/2014/main" id="{E5B18355-E033-93EC-7629-EF535FA49B10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10104119" y="3089221"/>
            <a:ext cx="405114" cy="5559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69">
                <a:extLst>
                  <a:ext uri="{FF2B5EF4-FFF2-40B4-BE49-F238E27FC236}">
                    <a16:creationId xmlns:a16="http://schemas.microsoft.com/office/drawing/2014/main" id="{3CA972CC-A979-4E98-EB86-562D9034E132}"/>
                  </a:ext>
                </a:extLst>
              </p:cNvPr>
              <p:cNvSpPr txBox="1"/>
              <p:nvPr/>
            </p:nvSpPr>
            <p:spPr>
              <a:xfrm>
                <a:off x="1649096" y="3135538"/>
                <a:ext cx="1267840" cy="898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69">
                <a:extLst>
                  <a:ext uri="{FF2B5EF4-FFF2-40B4-BE49-F238E27FC236}">
                    <a16:creationId xmlns:a16="http://schemas.microsoft.com/office/drawing/2014/main" id="{3CA972CC-A979-4E98-EB86-562D9034E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096" y="3135538"/>
                <a:ext cx="1267840" cy="89883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字方塊 69">
                <a:extLst>
                  <a:ext uri="{FF2B5EF4-FFF2-40B4-BE49-F238E27FC236}">
                    <a16:creationId xmlns:a16="http://schemas.microsoft.com/office/drawing/2014/main" id="{C49883D6-14F2-83E0-6AA4-7A629B9BD040}"/>
                  </a:ext>
                </a:extLst>
              </p:cNvPr>
              <p:cNvSpPr txBox="1"/>
              <p:nvPr/>
            </p:nvSpPr>
            <p:spPr>
              <a:xfrm>
                <a:off x="2659259" y="3191034"/>
                <a:ext cx="797768" cy="8395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4" name="文字方塊 69">
                <a:extLst>
                  <a:ext uri="{FF2B5EF4-FFF2-40B4-BE49-F238E27FC236}">
                    <a16:creationId xmlns:a16="http://schemas.microsoft.com/office/drawing/2014/main" id="{C49883D6-14F2-83E0-6AA4-7A629B9BD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9259" y="3191034"/>
                <a:ext cx="797768" cy="83958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3738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D9181-0CBF-E094-3D82-0E9AD6AD2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69">
                <a:extLst>
                  <a:ext uri="{FF2B5EF4-FFF2-40B4-BE49-F238E27FC236}">
                    <a16:creationId xmlns:a16="http://schemas.microsoft.com/office/drawing/2014/main" id="{19B3E474-DD23-017C-1C8D-0285A430AD4C}"/>
                  </a:ext>
                </a:extLst>
              </p:cNvPr>
              <p:cNvSpPr txBox="1"/>
              <p:nvPr/>
            </p:nvSpPr>
            <p:spPr>
              <a:xfrm>
                <a:off x="9624854" y="2266109"/>
                <a:ext cx="6040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文字方塊 69">
                <a:extLst>
                  <a:ext uri="{FF2B5EF4-FFF2-40B4-BE49-F238E27FC236}">
                    <a16:creationId xmlns:a16="http://schemas.microsoft.com/office/drawing/2014/main" id="{19B3E474-DD23-017C-1C8D-0285A430A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4854" y="2266109"/>
                <a:ext cx="604012" cy="461665"/>
              </a:xfrm>
              <a:prstGeom prst="rect">
                <a:avLst/>
              </a:prstGeom>
              <a:blipFill>
                <a:blip r:embed="rId3"/>
                <a:stretch>
                  <a:fillRect t="-4000" r="-15152"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9">
                <a:extLst>
                  <a:ext uri="{FF2B5EF4-FFF2-40B4-BE49-F238E27FC236}">
                    <a16:creationId xmlns:a16="http://schemas.microsoft.com/office/drawing/2014/main" id="{648BA2AC-B797-8B0B-A388-AA09C2B50E12}"/>
                  </a:ext>
                </a:extLst>
              </p:cNvPr>
              <p:cNvSpPr txBox="1"/>
              <p:nvPr/>
            </p:nvSpPr>
            <p:spPr>
              <a:xfrm>
                <a:off x="9636947" y="3345760"/>
                <a:ext cx="6009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文字方塊 69">
                <a:extLst>
                  <a:ext uri="{FF2B5EF4-FFF2-40B4-BE49-F238E27FC236}">
                    <a16:creationId xmlns:a16="http://schemas.microsoft.com/office/drawing/2014/main" id="{648BA2AC-B797-8B0B-A388-AA09C2B50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6947" y="3345760"/>
                <a:ext cx="600988" cy="461665"/>
              </a:xfrm>
              <a:prstGeom prst="rect">
                <a:avLst/>
              </a:prstGeom>
              <a:blipFill>
                <a:blip r:embed="rId4"/>
                <a:stretch>
                  <a:fillRect t="-3947" r="-14286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69">
                <a:extLst>
                  <a:ext uri="{FF2B5EF4-FFF2-40B4-BE49-F238E27FC236}">
                    <a16:creationId xmlns:a16="http://schemas.microsoft.com/office/drawing/2014/main" id="{81AC3180-2E09-A2F6-EC64-BFE5BBF523BF}"/>
                  </a:ext>
                </a:extLst>
              </p:cNvPr>
              <p:cNvSpPr txBox="1"/>
              <p:nvPr/>
            </p:nvSpPr>
            <p:spPr>
              <a:xfrm>
                <a:off x="9630900" y="2814849"/>
                <a:ext cx="6009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69">
                <a:extLst>
                  <a:ext uri="{FF2B5EF4-FFF2-40B4-BE49-F238E27FC236}">
                    <a16:creationId xmlns:a16="http://schemas.microsoft.com/office/drawing/2014/main" id="{81AC3180-2E09-A2F6-EC64-BFE5BBF523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0900" y="2814849"/>
                <a:ext cx="600989" cy="461665"/>
              </a:xfrm>
              <a:prstGeom prst="rect">
                <a:avLst/>
              </a:prstGeom>
              <a:blipFill>
                <a:blip r:embed="rId5"/>
                <a:stretch>
                  <a:fillRect t="-4000" r="-14286"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69">
                <a:extLst>
                  <a:ext uri="{FF2B5EF4-FFF2-40B4-BE49-F238E27FC236}">
                    <a16:creationId xmlns:a16="http://schemas.microsoft.com/office/drawing/2014/main" id="{0564BE98-3A65-49B6-B13B-0F51A7F38226}"/>
                  </a:ext>
                </a:extLst>
              </p:cNvPr>
              <p:cNvSpPr txBox="1"/>
              <p:nvPr/>
            </p:nvSpPr>
            <p:spPr>
              <a:xfrm>
                <a:off x="8608244" y="2259927"/>
                <a:ext cx="4896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文字方塊 69">
                <a:extLst>
                  <a:ext uri="{FF2B5EF4-FFF2-40B4-BE49-F238E27FC236}">
                    <a16:creationId xmlns:a16="http://schemas.microsoft.com/office/drawing/2014/main" id="{0564BE98-3A65-49B6-B13B-0F51A7F382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8244" y="2259927"/>
                <a:ext cx="489604" cy="461665"/>
              </a:xfrm>
              <a:prstGeom prst="rect">
                <a:avLst/>
              </a:prstGeom>
              <a:blipFill>
                <a:blip r:embed="rId6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21">
            <a:extLst>
              <a:ext uri="{FF2B5EF4-FFF2-40B4-BE49-F238E27FC236}">
                <a16:creationId xmlns:a16="http://schemas.microsoft.com/office/drawing/2014/main" id="{3AC81474-3B16-7FA9-0066-EAC13222BFE9}"/>
              </a:ext>
            </a:extLst>
          </p:cNvPr>
          <p:cNvCxnSpPr>
            <a:cxnSpLocks/>
            <a:stCxn id="11" idx="3"/>
            <a:endCxn id="3" idx="1"/>
          </p:cNvCxnSpPr>
          <p:nvPr/>
        </p:nvCxnSpPr>
        <p:spPr>
          <a:xfrm>
            <a:off x="9097848" y="2490760"/>
            <a:ext cx="527006" cy="61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39">
            <a:extLst>
              <a:ext uri="{FF2B5EF4-FFF2-40B4-BE49-F238E27FC236}">
                <a16:creationId xmlns:a16="http://schemas.microsoft.com/office/drawing/2014/main" id="{ED16C005-1519-64B0-222E-40790B4D05CF}"/>
              </a:ext>
            </a:extLst>
          </p:cNvPr>
          <p:cNvCxnSpPr>
            <a:cxnSpLocks/>
            <a:stCxn id="11" idx="3"/>
            <a:endCxn id="8" idx="1"/>
          </p:cNvCxnSpPr>
          <p:nvPr/>
        </p:nvCxnSpPr>
        <p:spPr>
          <a:xfrm>
            <a:off x="9097848" y="2490760"/>
            <a:ext cx="533052" cy="55492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42">
            <a:extLst>
              <a:ext uri="{FF2B5EF4-FFF2-40B4-BE49-F238E27FC236}">
                <a16:creationId xmlns:a16="http://schemas.microsoft.com/office/drawing/2014/main" id="{C494B517-1D96-7692-C177-C39D803B1D90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>
            <a:off x="9097848" y="2490760"/>
            <a:ext cx="539099" cy="108583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69">
                <a:extLst>
                  <a:ext uri="{FF2B5EF4-FFF2-40B4-BE49-F238E27FC236}">
                    <a16:creationId xmlns:a16="http://schemas.microsoft.com/office/drawing/2014/main" id="{40FA1914-E8F3-37EC-4298-76356C04C673}"/>
                  </a:ext>
                </a:extLst>
              </p:cNvPr>
              <p:cNvSpPr txBox="1"/>
              <p:nvPr/>
            </p:nvSpPr>
            <p:spPr>
              <a:xfrm>
                <a:off x="1121667" y="1759396"/>
                <a:ext cx="3178671" cy="2472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lang="en-US" altLang="zh-TW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p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sSub>
                                              <m:sSubPr>
                                                <m:ctrlPr>
                                                  <a:rPr lang="en-US" altLang="zh-TW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TW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𝑧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sup>
                                        </m:sSup>
                                      </m:e>
                                    </m:nary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p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sSub>
                                              <m:sSubPr>
                                                <m:ctrlPr>
                                                  <a:rPr lang="en-US" altLang="zh-TW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TW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𝑧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sup>
                                        </m:sSup>
                                      </m:e>
                                    </m:nary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TW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p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sSub>
                                              <m:sSubPr>
                                                <m:ctrlPr>
                                                  <a:rPr lang="en-US" altLang="zh-TW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TW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𝑧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sup>
                                        </m:sSup>
                                      </m:e>
                                    </m:nary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69">
                <a:extLst>
                  <a:ext uri="{FF2B5EF4-FFF2-40B4-BE49-F238E27FC236}">
                    <a16:creationId xmlns:a16="http://schemas.microsoft.com/office/drawing/2014/main" id="{40FA1914-E8F3-37EC-4298-76356C04C6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667" y="1759396"/>
                <a:ext cx="3178671" cy="247247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69">
                <a:extLst>
                  <a:ext uri="{FF2B5EF4-FFF2-40B4-BE49-F238E27FC236}">
                    <a16:creationId xmlns:a16="http://schemas.microsoft.com/office/drawing/2014/main" id="{CBE67F59-501E-67AD-7336-51F7721B1B26}"/>
                  </a:ext>
                </a:extLst>
              </p:cNvPr>
              <p:cNvSpPr txBox="1"/>
              <p:nvPr/>
            </p:nvSpPr>
            <p:spPr>
              <a:xfrm>
                <a:off x="1121667" y="5624432"/>
                <a:ext cx="1319780" cy="868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6" name="文字方塊 69">
                <a:extLst>
                  <a:ext uri="{FF2B5EF4-FFF2-40B4-BE49-F238E27FC236}">
                    <a16:creationId xmlns:a16="http://schemas.microsoft.com/office/drawing/2014/main" id="{CBE67F59-501E-67AD-7336-51F7721B1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667" y="5624432"/>
                <a:ext cx="1319780" cy="868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69">
                <a:extLst>
                  <a:ext uri="{FF2B5EF4-FFF2-40B4-BE49-F238E27FC236}">
                    <a16:creationId xmlns:a16="http://schemas.microsoft.com/office/drawing/2014/main" id="{92E40E75-1F74-3393-321D-472EB6E449E8}"/>
                  </a:ext>
                </a:extLst>
              </p:cNvPr>
              <p:cNvSpPr txBox="1"/>
              <p:nvPr/>
            </p:nvSpPr>
            <p:spPr>
              <a:xfrm>
                <a:off x="1121666" y="4448200"/>
                <a:ext cx="1319781" cy="866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7" name="文字方塊 69">
                <a:extLst>
                  <a:ext uri="{FF2B5EF4-FFF2-40B4-BE49-F238E27FC236}">
                    <a16:creationId xmlns:a16="http://schemas.microsoft.com/office/drawing/2014/main" id="{92E40E75-1F74-3393-321D-472EB6E44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666" y="4448200"/>
                <a:ext cx="1319781" cy="86645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69">
                <a:extLst>
                  <a:ext uri="{FF2B5EF4-FFF2-40B4-BE49-F238E27FC236}">
                    <a16:creationId xmlns:a16="http://schemas.microsoft.com/office/drawing/2014/main" id="{4DDC99AE-CD2F-B485-9E67-6EBB263BA677}"/>
                  </a:ext>
                </a:extLst>
              </p:cNvPr>
              <p:cNvSpPr txBox="1"/>
              <p:nvPr/>
            </p:nvSpPr>
            <p:spPr>
              <a:xfrm>
                <a:off x="2048256" y="5314656"/>
                <a:ext cx="9936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8" name="文字方塊 69">
                <a:extLst>
                  <a:ext uri="{FF2B5EF4-FFF2-40B4-BE49-F238E27FC236}">
                    <a16:creationId xmlns:a16="http://schemas.microsoft.com/office/drawing/2014/main" id="{4DDC99AE-CD2F-B485-9E67-6EBB263BA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256" y="5314656"/>
                <a:ext cx="993645" cy="461665"/>
              </a:xfrm>
              <a:prstGeom prst="rect">
                <a:avLst/>
              </a:prstGeom>
              <a:blipFill>
                <a:blip r:embed="rId10"/>
                <a:stretch>
                  <a:fillRect l="-1840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42">
            <a:extLst>
              <a:ext uri="{FF2B5EF4-FFF2-40B4-BE49-F238E27FC236}">
                <a16:creationId xmlns:a16="http://schemas.microsoft.com/office/drawing/2014/main" id="{64E13D86-A8EA-8B9E-037A-D5A93C76A2EC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1737360" y="5545489"/>
            <a:ext cx="310896" cy="3798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69">
                <a:extLst>
                  <a:ext uri="{FF2B5EF4-FFF2-40B4-BE49-F238E27FC236}">
                    <a16:creationId xmlns:a16="http://schemas.microsoft.com/office/drawing/2014/main" id="{857D9244-C48A-8658-038A-A60D7CB1C644}"/>
                  </a:ext>
                </a:extLst>
              </p:cNvPr>
              <p:cNvSpPr txBox="1"/>
              <p:nvPr/>
            </p:nvSpPr>
            <p:spPr>
              <a:xfrm>
                <a:off x="8608244" y="2814848"/>
                <a:ext cx="4896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3" name="文字方塊 69">
                <a:extLst>
                  <a:ext uri="{FF2B5EF4-FFF2-40B4-BE49-F238E27FC236}">
                    <a16:creationId xmlns:a16="http://schemas.microsoft.com/office/drawing/2014/main" id="{857D9244-C48A-8658-038A-A60D7CB1C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8244" y="2814848"/>
                <a:ext cx="489604" cy="461665"/>
              </a:xfrm>
              <a:prstGeom prst="rect">
                <a:avLst/>
              </a:prstGeom>
              <a:blipFill>
                <a:blip r:embed="rId11"/>
                <a:stretch>
                  <a:fillRect l="-1250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69">
                <a:extLst>
                  <a:ext uri="{FF2B5EF4-FFF2-40B4-BE49-F238E27FC236}">
                    <a16:creationId xmlns:a16="http://schemas.microsoft.com/office/drawing/2014/main" id="{499B20CB-C09E-77EF-C41F-47DB8A962932}"/>
                  </a:ext>
                </a:extLst>
              </p:cNvPr>
              <p:cNvSpPr txBox="1"/>
              <p:nvPr/>
            </p:nvSpPr>
            <p:spPr>
              <a:xfrm>
                <a:off x="8608244" y="3350654"/>
                <a:ext cx="4896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4" name="文字方塊 69">
                <a:extLst>
                  <a:ext uri="{FF2B5EF4-FFF2-40B4-BE49-F238E27FC236}">
                    <a16:creationId xmlns:a16="http://schemas.microsoft.com/office/drawing/2014/main" id="{499B20CB-C09E-77EF-C41F-47DB8A962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8244" y="3350654"/>
                <a:ext cx="489604" cy="461665"/>
              </a:xfrm>
              <a:prstGeom prst="rect">
                <a:avLst/>
              </a:prstGeom>
              <a:blipFill>
                <a:blip r:embed="rId12"/>
                <a:stretch>
                  <a:fillRect l="-1250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21">
            <a:extLst>
              <a:ext uri="{FF2B5EF4-FFF2-40B4-BE49-F238E27FC236}">
                <a16:creationId xmlns:a16="http://schemas.microsoft.com/office/drawing/2014/main" id="{EDDA5605-99D6-164F-1BAB-879AA33DB851}"/>
              </a:ext>
            </a:extLst>
          </p:cNvPr>
          <p:cNvCxnSpPr>
            <a:cxnSpLocks/>
            <a:stCxn id="43" idx="3"/>
            <a:endCxn id="3" idx="1"/>
          </p:cNvCxnSpPr>
          <p:nvPr/>
        </p:nvCxnSpPr>
        <p:spPr>
          <a:xfrm flipV="1">
            <a:off x="9097848" y="2496942"/>
            <a:ext cx="527006" cy="5487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21">
            <a:extLst>
              <a:ext uri="{FF2B5EF4-FFF2-40B4-BE49-F238E27FC236}">
                <a16:creationId xmlns:a16="http://schemas.microsoft.com/office/drawing/2014/main" id="{A5288BDE-9A22-9BDD-ED37-202FCD585A39}"/>
              </a:ext>
            </a:extLst>
          </p:cNvPr>
          <p:cNvCxnSpPr>
            <a:cxnSpLocks/>
            <a:stCxn id="44" idx="3"/>
            <a:endCxn id="3" idx="1"/>
          </p:cNvCxnSpPr>
          <p:nvPr/>
        </p:nvCxnSpPr>
        <p:spPr>
          <a:xfrm flipV="1">
            <a:off x="9097848" y="2496942"/>
            <a:ext cx="527006" cy="1084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21">
            <a:extLst>
              <a:ext uri="{FF2B5EF4-FFF2-40B4-BE49-F238E27FC236}">
                <a16:creationId xmlns:a16="http://schemas.microsoft.com/office/drawing/2014/main" id="{FB68FC1A-51BD-F947-ED1F-0B2CBC401E03}"/>
              </a:ext>
            </a:extLst>
          </p:cNvPr>
          <p:cNvCxnSpPr>
            <a:cxnSpLocks/>
            <a:stCxn id="43" idx="3"/>
            <a:endCxn id="8" idx="1"/>
          </p:cNvCxnSpPr>
          <p:nvPr/>
        </p:nvCxnSpPr>
        <p:spPr>
          <a:xfrm>
            <a:off x="9097848" y="3045681"/>
            <a:ext cx="53305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21">
            <a:extLst>
              <a:ext uri="{FF2B5EF4-FFF2-40B4-BE49-F238E27FC236}">
                <a16:creationId xmlns:a16="http://schemas.microsoft.com/office/drawing/2014/main" id="{7CC71B74-844B-78E2-56FF-2AD420C7DAE2}"/>
              </a:ext>
            </a:extLst>
          </p:cNvPr>
          <p:cNvCxnSpPr>
            <a:cxnSpLocks/>
            <a:stCxn id="43" idx="3"/>
            <a:endCxn id="7" idx="1"/>
          </p:cNvCxnSpPr>
          <p:nvPr/>
        </p:nvCxnSpPr>
        <p:spPr>
          <a:xfrm>
            <a:off x="9097848" y="3045681"/>
            <a:ext cx="539099" cy="5309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21">
            <a:extLst>
              <a:ext uri="{FF2B5EF4-FFF2-40B4-BE49-F238E27FC236}">
                <a16:creationId xmlns:a16="http://schemas.microsoft.com/office/drawing/2014/main" id="{B0F3A3EC-D77A-5B4B-0E83-42314768E8F2}"/>
              </a:ext>
            </a:extLst>
          </p:cNvPr>
          <p:cNvCxnSpPr>
            <a:cxnSpLocks/>
            <a:stCxn id="44" idx="3"/>
            <a:endCxn id="8" idx="1"/>
          </p:cNvCxnSpPr>
          <p:nvPr/>
        </p:nvCxnSpPr>
        <p:spPr>
          <a:xfrm flipV="1">
            <a:off x="9097848" y="3045682"/>
            <a:ext cx="533052" cy="5358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21">
            <a:extLst>
              <a:ext uri="{FF2B5EF4-FFF2-40B4-BE49-F238E27FC236}">
                <a16:creationId xmlns:a16="http://schemas.microsoft.com/office/drawing/2014/main" id="{91EC0278-C512-A781-3663-0AA6E1CCA84A}"/>
              </a:ext>
            </a:extLst>
          </p:cNvPr>
          <p:cNvCxnSpPr>
            <a:cxnSpLocks/>
            <a:stCxn id="44" idx="3"/>
            <a:endCxn id="7" idx="1"/>
          </p:cNvCxnSpPr>
          <p:nvPr/>
        </p:nvCxnSpPr>
        <p:spPr>
          <a:xfrm flipV="1">
            <a:off x="9097848" y="3576593"/>
            <a:ext cx="539099" cy="48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203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D9181-0CBF-E094-3D82-0E9AD6AD2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69">
                <a:extLst>
                  <a:ext uri="{FF2B5EF4-FFF2-40B4-BE49-F238E27FC236}">
                    <a16:creationId xmlns:a16="http://schemas.microsoft.com/office/drawing/2014/main" id="{19B3E474-DD23-017C-1C8D-0285A430AD4C}"/>
                  </a:ext>
                </a:extLst>
              </p:cNvPr>
              <p:cNvSpPr txBox="1"/>
              <p:nvPr/>
            </p:nvSpPr>
            <p:spPr>
              <a:xfrm>
                <a:off x="10264934" y="2349349"/>
                <a:ext cx="6040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" name="文字方塊 69">
                <a:extLst>
                  <a:ext uri="{FF2B5EF4-FFF2-40B4-BE49-F238E27FC236}">
                    <a16:creationId xmlns:a16="http://schemas.microsoft.com/office/drawing/2014/main" id="{19B3E474-DD23-017C-1C8D-0285A430A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4934" y="2349349"/>
                <a:ext cx="604012" cy="461665"/>
              </a:xfrm>
              <a:prstGeom prst="rect">
                <a:avLst/>
              </a:prstGeom>
              <a:blipFill>
                <a:blip r:embed="rId3"/>
                <a:stretch>
                  <a:fillRect t="-3947" r="-15152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9">
                <a:extLst>
                  <a:ext uri="{FF2B5EF4-FFF2-40B4-BE49-F238E27FC236}">
                    <a16:creationId xmlns:a16="http://schemas.microsoft.com/office/drawing/2014/main" id="{648BA2AC-B797-8B0B-A388-AA09C2B50E12}"/>
                  </a:ext>
                </a:extLst>
              </p:cNvPr>
              <p:cNvSpPr txBox="1"/>
              <p:nvPr/>
            </p:nvSpPr>
            <p:spPr>
              <a:xfrm>
                <a:off x="10277027" y="3429000"/>
                <a:ext cx="6009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9">
                <a:extLst>
                  <a:ext uri="{FF2B5EF4-FFF2-40B4-BE49-F238E27FC236}">
                    <a16:creationId xmlns:a16="http://schemas.microsoft.com/office/drawing/2014/main" id="{648BA2AC-B797-8B0B-A388-AA09C2B50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7027" y="3429000"/>
                <a:ext cx="600988" cy="461665"/>
              </a:xfrm>
              <a:prstGeom prst="rect">
                <a:avLst/>
              </a:prstGeom>
              <a:blipFill>
                <a:blip r:embed="rId4"/>
                <a:stretch>
                  <a:fillRect t="-4000" r="-14286"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69">
                <a:extLst>
                  <a:ext uri="{FF2B5EF4-FFF2-40B4-BE49-F238E27FC236}">
                    <a16:creationId xmlns:a16="http://schemas.microsoft.com/office/drawing/2014/main" id="{81AC3180-2E09-A2F6-EC64-BFE5BBF523BF}"/>
                  </a:ext>
                </a:extLst>
              </p:cNvPr>
              <p:cNvSpPr txBox="1"/>
              <p:nvPr/>
            </p:nvSpPr>
            <p:spPr>
              <a:xfrm>
                <a:off x="10270980" y="2898089"/>
                <a:ext cx="6009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69">
                <a:extLst>
                  <a:ext uri="{FF2B5EF4-FFF2-40B4-BE49-F238E27FC236}">
                    <a16:creationId xmlns:a16="http://schemas.microsoft.com/office/drawing/2014/main" id="{81AC3180-2E09-A2F6-EC64-BFE5BBF523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0980" y="2898089"/>
                <a:ext cx="600989" cy="461665"/>
              </a:xfrm>
              <a:prstGeom prst="rect">
                <a:avLst/>
              </a:prstGeom>
              <a:blipFill>
                <a:blip r:embed="rId5"/>
                <a:stretch>
                  <a:fillRect t="-3947" r="-14286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69">
                <a:extLst>
                  <a:ext uri="{FF2B5EF4-FFF2-40B4-BE49-F238E27FC236}">
                    <a16:creationId xmlns:a16="http://schemas.microsoft.com/office/drawing/2014/main" id="{0564BE98-3A65-49B6-B13B-0F51A7F38226}"/>
                  </a:ext>
                </a:extLst>
              </p:cNvPr>
              <p:cNvSpPr txBox="1"/>
              <p:nvPr/>
            </p:nvSpPr>
            <p:spPr>
              <a:xfrm>
                <a:off x="9385484" y="2898088"/>
                <a:ext cx="4896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69">
                <a:extLst>
                  <a:ext uri="{FF2B5EF4-FFF2-40B4-BE49-F238E27FC236}">
                    <a16:creationId xmlns:a16="http://schemas.microsoft.com/office/drawing/2014/main" id="{0564BE98-3A65-49B6-B13B-0F51A7F382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5484" y="2898088"/>
                <a:ext cx="489604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21">
            <a:extLst>
              <a:ext uri="{FF2B5EF4-FFF2-40B4-BE49-F238E27FC236}">
                <a16:creationId xmlns:a16="http://schemas.microsoft.com/office/drawing/2014/main" id="{3AC81474-3B16-7FA9-0066-EAC13222BFE9}"/>
              </a:ext>
            </a:extLst>
          </p:cNvPr>
          <p:cNvCxnSpPr>
            <a:cxnSpLocks/>
            <a:stCxn id="11" idx="3"/>
            <a:endCxn id="3" idx="1"/>
          </p:cNvCxnSpPr>
          <p:nvPr/>
        </p:nvCxnSpPr>
        <p:spPr>
          <a:xfrm flipV="1">
            <a:off x="9875088" y="2580182"/>
            <a:ext cx="389846" cy="5487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39">
            <a:extLst>
              <a:ext uri="{FF2B5EF4-FFF2-40B4-BE49-F238E27FC236}">
                <a16:creationId xmlns:a16="http://schemas.microsoft.com/office/drawing/2014/main" id="{ED16C005-1519-64B0-222E-40790B4D05CF}"/>
              </a:ext>
            </a:extLst>
          </p:cNvPr>
          <p:cNvCxnSpPr>
            <a:cxnSpLocks/>
            <a:stCxn id="11" idx="3"/>
            <a:endCxn id="8" idx="1"/>
          </p:cNvCxnSpPr>
          <p:nvPr/>
        </p:nvCxnSpPr>
        <p:spPr>
          <a:xfrm>
            <a:off x="9875088" y="3128921"/>
            <a:ext cx="39589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42">
            <a:extLst>
              <a:ext uri="{FF2B5EF4-FFF2-40B4-BE49-F238E27FC236}">
                <a16:creationId xmlns:a16="http://schemas.microsoft.com/office/drawing/2014/main" id="{C494B517-1D96-7692-C177-C39D803B1D90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>
            <a:off x="9875088" y="3128921"/>
            <a:ext cx="401939" cy="5309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69">
                <a:extLst>
                  <a:ext uri="{FF2B5EF4-FFF2-40B4-BE49-F238E27FC236}">
                    <a16:creationId xmlns:a16="http://schemas.microsoft.com/office/drawing/2014/main" id="{40FA1914-E8F3-37EC-4298-76356C04C673}"/>
                  </a:ext>
                </a:extLst>
              </p:cNvPr>
              <p:cNvSpPr txBox="1"/>
              <p:nvPr/>
            </p:nvSpPr>
            <p:spPr>
              <a:xfrm>
                <a:off x="850293" y="2146114"/>
                <a:ext cx="21215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69">
                <a:extLst>
                  <a:ext uri="{FF2B5EF4-FFF2-40B4-BE49-F238E27FC236}">
                    <a16:creationId xmlns:a16="http://schemas.microsoft.com/office/drawing/2014/main" id="{40FA1914-E8F3-37EC-4298-76356C04C6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293" y="2146114"/>
                <a:ext cx="2121507" cy="461665"/>
              </a:xfrm>
              <a:prstGeom prst="rect">
                <a:avLst/>
              </a:prstGeom>
              <a:blipFill>
                <a:blip r:embed="rId7"/>
                <a:stretch>
                  <a:fillRect t="-125000" r="-20344" b="-190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69">
                <a:extLst>
                  <a:ext uri="{FF2B5EF4-FFF2-40B4-BE49-F238E27FC236}">
                    <a16:creationId xmlns:a16="http://schemas.microsoft.com/office/drawing/2014/main" id="{E72FAADE-38E8-4F5B-E9D0-F6D1BE458439}"/>
                  </a:ext>
                </a:extLst>
              </p:cNvPr>
              <p:cNvSpPr txBox="1"/>
              <p:nvPr/>
            </p:nvSpPr>
            <p:spPr>
              <a:xfrm>
                <a:off x="1085089" y="5735400"/>
                <a:ext cx="2627375" cy="866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69">
                <a:extLst>
                  <a:ext uri="{FF2B5EF4-FFF2-40B4-BE49-F238E27FC236}">
                    <a16:creationId xmlns:a16="http://schemas.microsoft.com/office/drawing/2014/main" id="{E72FAADE-38E8-4F5B-E9D0-F6D1BE458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089" y="5735400"/>
                <a:ext cx="2627375" cy="86645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69">
                <a:extLst>
                  <a:ext uri="{FF2B5EF4-FFF2-40B4-BE49-F238E27FC236}">
                    <a16:creationId xmlns:a16="http://schemas.microsoft.com/office/drawing/2014/main" id="{AB8E9CFF-92A5-16ED-1A6C-6DDF3ED0EEDF}"/>
                  </a:ext>
                </a:extLst>
              </p:cNvPr>
              <p:cNvSpPr txBox="1"/>
              <p:nvPr/>
            </p:nvSpPr>
            <p:spPr>
              <a:xfrm>
                <a:off x="1121666" y="4448200"/>
                <a:ext cx="3386326" cy="8558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" name="文字方塊 69">
                <a:extLst>
                  <a:ext uri="{FF2B5EF4-FFF2-40B4-BE49-F238E27FC236}">
                    <a16:creationId xmlns:a16="http://schemas.microsoft.com/office/drawing/2014/main" id="{AB8E9CFF-92A5-16ED-1A6C-6DDF3ED0E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666" y="4448200"/>
                <a:ext cx="3386326" cy="85581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69">
                <a:extLst>
                  <a:ext uri="{FF2B5EF4-FFF2-40B4-BE49-F238E27FC236}">
                    <a16:creationId xmlns:a16="http://schemas.microsoft.com/office/drawing/2014/main" id="{D696EB9F-26AD-AF40-9EEE-FCF92A684332}"/>
                  </a:ext>
                </a:extLst>
              </p:cNvPr>
              <p:cNvSpPr txBox="1"/>
              <p:nvPr/>
            </p:nvSpPr>
            <p:spPr>
              <a:xfrm>
                <a:off x="844247" y="2601540"/>
                <a:ext cx="21127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69">
                <a:extLst>
                  <a:ext uri="{FF2B5EF4-FFF2-40B4-BE49-F238E27FC236}">
                    <a16:creationId xmlns:a16="http://schemas.microsoft.com/office/drawing/2014/main" id="{D696EB9F-26AD-AF40-9EEE-FCF92A684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247" y="2601540"/>
                <a:ext cx="2112745" cy="461665"/>
              </a:xfrm>
              <a:prstGeom prst="rect">
                <a:avLst/>
              </a:prstGeom>
              <a:blipFill>
                <a:blip r:embed="rId10"/>
                <a:stretch>
                  <a:fillRect t="-126667" r="-21037" b="-194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69">
                <a:extLst>
                  <a:ext uri="{FF2B5EF4-FFF2-40B4-BE49-F238E27FC236}">
                    <a16:creationId xmlns:a16="http://schemas.microsoft.com/office/drawing/2014/main" id="{5F256B91-4E8C-4CB6-DBB2-9264CCD312D3}"/>
                  </a:ext>
                </a:extLst>
              </p:cNvPr>
              <p:cNvSpPr txBox="1"/>
              <p:nvPr/>
            </p:nvSpPr>
            <p:spPr>
              <a:xfrm>
                <a:off x="838201" y="3066324"/>
                <a:ext cx="21127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69">
                <a:extLst>
                  <a:ext uri="{FF2B5EF4-FFF2-40B4-BE49-F238E27FC236}">
                    <a16:creationId xmlns:a16="http://schemas.microsoft.com/office/drawing/2014/main" id="{5F256B91-4E8C-4CB6-DBB2-9264CCD31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3066324"/>
                <a:ext cx="2112746" cy="461665"/>
              </a:xfrm>
              <a:prstGeom prst="rect">
                <a:avLst/>
              </a:prstGeom>
              <a:blipFill>
                <a:blip r:embed="rId11"/>
                <a:stretch>
                  <a:fillRect t="-125000" r="-21098" b="-190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69">
                <a:extLst>
                  <a:ext uri="{FF2B5EF4-FFF2-40B4-BE49-F238E27FC236}">
                    <a16:creationId xmlns:a16="http://schemas.microsoft.com/office/drawing/2014/main" id="{C0118C7A-F991-CB12-5CBB-6C12E769600A}"/>
                  </a:ext>
                </a:extLst>
              </p:cNvPr>
              <p:cNvSpPr txBox="1"/>
              <p:nvPr/>
            </p:nvSpPr>
            <p:spPr>
              <a:xfrm>
                <a:off x="850293" y="1687569"/>
                <a:ext cx="32736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69">
                <a:extLst>
                  <a:ext uri="{FF2B5EF4-FFF2-40B4-BE49-F238E27FC236}">
                    <a16:creationId xmlns:a16="http://schemas.microsoft.com/office/drawing/2014/main" id="{C0118C7A-F991-CB12-5CBB-6C12E7696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293" y="1687569"/>
                <a:ext cx="3273651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69">
                <a:extLst>
                  <a:ext uri="{FF2B5EF4-FFF2-40B4-BE49-F238E27FC236}">
                    <a16:creationId xmlns:a16="http://schemas.microsoft.com/office/drawing/2014/main" id="{FD270273-BA6E-C862-BF8F-5E6DCDB1AA45}"/>
                  </a:ext>
                </a:extLst>
              </p:cNvPr>
              <p:cNvSpPr txBox="1"/>
              <p:nvPr/>
            </p:nvSpPr>
            <p:spPr>
              <a:xfrm>
                <a:off x="8543821" y="2898088"/>
                <a:ext cx="4896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69">
                <a:extLst>
                  <a:ext uri="{FF2B5EF4-FFF2-40B4-BE49-F238E27FC236}">
                    <a16:creationId xmlns:a16="http://schemas.microsoft.com/office/drawing/2014/main" id="{FD270273-BA6E-C862-BF8F-5E6DCDB1AA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3821" y="2898088"/>
                <a:ext cx="489604" cy="461665"/>
              </a:xfrm>
              <a:prstGeom prst="rect">
                <a:avLst/>
              </a:prstGeom>
              <a:blipFill>
                <a:blip r:embed="rId13"/>
                <a:stretch>
                  <a:fillRect l="-1250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39">
            <a:extLst>
              <a:ext uri="{FF2B5EF4-FFF2-40B4-BE49-F238E27FC236}">
                <a16:creationId xmlns:a16="http://schemas.microsoft.com/office/drawing/2014/main" id="{9F55E2D9-C493-C772-A84A-080D8E9367BB}"/>
              </a:ext>
            </a:extLst>
          </p:cNvPr>
          <p:cNvCxnSpPr>
            <a:cxnSpLocks/>
            <a:stCxn id="14" idx="3"/>
            <a:endCxn id="11" idx="1"/>
          </p:cNvCxnSpPr>
          <p:nvPr/>
        </p:nvCxnSpPr>
        <p:spPr>
          <a:xfrm>
            <a:off x="9033425" y="3128921"/>
            <a:ext cx="35205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39">
            <a:extLst>
              <a:ext uri="{FF2B5EF4-FFF2-40B4-BE49-F238E27FC236}">
                <a16:creationId xmlns:a16="http://schemas.microsoft.com/office/drawing/2014/main" id="{3D4B8A9F-1411-D0A9-7F3E-08CFC5F74AFD}"/>
              </a:ext>
            </a:extLst>
          </p:cNvPr>
          <p:cNvCxnSpPr>
            <a:cxnSpLocks/>
            <a:stCxn id="14" idx="3"/>
            <a:endCxn id="3" idx="1"/>
          </p:cNvCxnSpPr>
          <p:nvPr/>
        </p:nvCxnSpPr>
        <p:spPr>
          <a:xfrm flipV="1">
            <a:off x="9033425" y="2580182"/>
            <a:ext cx="1231509" cy="5487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69">
                <a:extLst>
                  <a:ext uri="{FF2B5EF4-FFF2-40B4-BE49-F238E27FC236}">
                    <a16:creationId xmlns:a16="http://schemas.microsoft.com/office/drawing/2014/main" id="{B2248133-2438-98AA-97F2-A09124704BB6}"/>
                  </a:ext>
                </a:extLst>
              </p:cNvPr>
              <p:cNvSpPr txBox="1"/>
              <p:nvPr/>
            </p:nvSpPr>
            <p:spPr>
              <a:xfrm>
                <a:off x="2048256" y="5314656"/>
                <a:ext cx="9936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7" name="文字方塊 69">
                <a:extLst>
                  <a:ext uri="{FF2B5EF4-FFF2-40B4-BE49-F238E27FC236}">
                    <a16:creationId xmlns:a16="http://schemas.microsoft.com/office/drawing/2014/main" id="{B2248133-2438-98AA-97F2-A09124704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256" y="5314656"/>
                <a:ext cx="993645" cy="461665"/>
              </a:xfrm>
              <a:prstGeom prst="rect">
                <a:avLst/>
              </a:prstGeom>
              <a:blipFill>
                <a:blip r:embed="rId14"/>
                <a:stretch>
                  <a:fillRect l="-1840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42">
            <a:extLst>
              <a:ext uri="{FF2B5EF4-FFF2-40B4-BE49-F238E27FC236}">
                <a16:creationId xmlns:a16="http://schemas.microsoft.com/office/drawing/2014/main" id="{716E872A-EB44-658A-C2CE-92C8E80072F5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1737360" y="5545489"/>
            <a:ext cx="310896" cy="3798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69">
                <a:extLst>
                  <a:ext uri="{FF2B5EF4-FFF2-40B4-BE49-F238E27FC236}">
                    <a16:creationId xmlns:a16="http://schemas.microsoft.com/office/drawing/2014/main" id="{5BFDD6AF-8C75-33BC-E17B-A25C24055E1B}"/>
                  </a:ext>
                </a:extLst>
              </p:cNvPr>
              <p:cNvSpPr txBox="1"/>
              <p:nvPr/>
            </p:nvSpPr>
            <p:spPr>
              <a:xfrm>
                <a:off x="4631292" y="1395873"/>
                <a:ext cx="1133027" cy="7955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文字方塊 69">
                <a:extLst>
                  <a:ext uri="{FF2B5EF4-FFF2-40B4-BE49-F238E27FC236}">
                    <a16:creationId xmlns:a16="http://schemas.microsoft.com/office/drawing/2014/main" id="{5BFDD6AF-8C75-33BC-E17B-A25C24055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1292" y="1395873"/>
                <a:ext cx="1133027" cy="79553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69">
                <a:extLst>
                  <a:ext uri="{FF2B5EF4-FFF2-40B4-BE49-F238E27FC236}">
                    <a16:creationId xmlns:a16="http://schemas.microsoft.com/office/drawing/2014/main" id="{84F571B9-5AFD-FBA3-1A9D-819CB1EEF683}"/>
                  </a:ext>
                </a:extLst>
              </p:cNvPr>
              <p:cNvSpPr txBox="1"/>
              <p:nvPr/>
            </p:nvSpPr>
            <p:spPr>
              <a:xfrm>
                <a:off x="4631292" y="2217963"/>
                <a:ext cx="1133027" cy="855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1" name="文字方塊 69">
                <a:extLst>
                  <a:ext uri="{FF2B5EF4-FFF2-40B4-BE49-F238E27FC236}">
                    <a16:creationId xmlns:a16="http://schemas.microsoft.com/office/drawing/2014/main" id="{84F571B9-5AFD-FBA3-1A9D-819CB1EEF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1292" y="2217963"/>
                <a:ext cx="1133027" cy="85504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69">
                <a:extLst>
                  <a:ext uri="{FF2B5EF4-FFF2-40B4-BE49-F238E27FC236}">
                    <a16:creationId xmlns:a16="http://schemas.microsoft.com/office/drawing/2014/main" id="{22B53342-70FB-9878-F221-F66E18DEE319}"/>
                  </a:ext>
                </a:extLst>
              </p:cNvPr>
              <p:cNvSpPr txBox="1"/>
              <p:nvPr/>
            </p:nvSpPr>
            <p:spPr>
              <a:xfrm>
                <a:off x="4683013" y="3128921"/>
                <a:ext cx="1133027" cy="855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4" name="文字方塊 69">
                <a:extLst>
                  <a:ext uri="{FF2B5EF4-FFF2-40B4-BE49-F238E27FC236}">
                    <a16:creationId xmlns:a16="http://schemas.microsoft.com/office/drawing/2014/main" id="{22B53342-70FB-9878-F221-F66E18DEE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13" y="3128921"/>
                <a:ext cx="1133027" cy="85504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69">
                <a:extLst>
                  <a:ext uri="{FF2B5EF4-FFF2-40B4-BE49-F238E27FC236}">
                    <a16:creationId xmlns:a16="http://schemas.microsoft.com/office/drawing/2014/main" id="{3B10870F-5232-3705-C51B-ABB152D671D0}"/>
                  </a:ext>
                </a:extLst>
              </p:cNvPr>
              <p:cNvSpPr txBox="1"/>
              <p:nvPr/>
            </p:nvSpPr>
            <p:spPr>
              <a:xfrm>
                <a:off x="5510755" y="1395873"/>
                <a:ext cx="1046412" cy="801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5" name="文字方塊 69">
                <a:extLst>
                  <a:ext uri="{FF2B5EF4-FFF2-40B4-BE49-F238E27FC236}">
                    <a16:creationId xmlns:a16="http://schemas.microsoft.com/office/drawing/2014/main" id="{3B10870F-5232-3705-C51B-ABB152D67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0755" y="1395873"/>
                <a:ext cx="1046412" cy="80124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69">
                <a:extLst>
                  <a:ext uri="{FF2B5EF4-FFF2-40B4-BE49-F238E27FC236}">
                    <a16:creationId xmlns:a16="http://schemas.microsoft.com/office/drawing/2014/main" id="{001F5D3F-94E7-770A-A8C0-A0CBD0C52161}"/>
                  </a:ext>
                </a:extLst>
              </p:cNvPr>
              <p:cNvSpPr txBox="1"/>
              <p:nvPr/>
            </p:nvSpPr>
            <p:spPr>
              <a:xfrm>
                <a:off x="5747698" y="2411798"/>
                <a:ext cx="6799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6" name="文字方塊 69">
                <a:extLst>
                  <a:ext uri="{FF2B5EF4-FFF2-40B4-BE49-F238E27FC236}">
                    <a16:creationId xmlns:a16="http://schemas.microsoft.com/office/drawing/2014/main" id="{001F5D3F-94E7-770A-A8C0-A0CBD0C521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7698" y="2411798"/>
                <a:ext cx="679959" cy="4616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69">
                <a:extLst>
                  <a:ext uri="{FF2B5EF4-FFF2-40B4-BE49-F238E27FC236}">
                    <a16:creationId xmlns:a16="http://schemas.microsoft.com/office/drawing/2014/main" id="{30BF3D0D-55CC-EBE2-7379-CBBA961E5360}"/>
                  </a:ext>
                </a:extLst>
              </p:cNvPr>
              <p:cNvSpPr txBox="1"/>
              <p:nvPr/>
            </p:nvSpPr>
            <p:spPr>
              <a:xfrm>
                <a:off x="5681442" y="3138824"/>
                <a:ext cx="808482" cy="801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7" name="文字方塊 69">
                <a:extLst>
                  <a:ext uri="{FF2B5EF4-FFF2-40B4-BE49-F238E27FC236}">
                    <a16:creationId xmlns:a16="http://schemas.microsoft.com/office/drawing/2014/main" id="{30BF3D0D-55CC-EBE2-7379-CBBA961E5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1442" y="3138824"/>
                <a:ext cx="808482" cy="80124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69">
                <a:extLst>
                  <a:ext uri="{FF2B5EF4-FFF2-40B4-BE49-F238E27FC236}">
                    <a16:creationId xmlns:a16="http://schemas.microsoft.com/office/drawing/2014/main" id="{B071D82F-60E2-3713-D5EB-C0D8FCF279E9}"/>
                  </a:ext>
                </a:extLst>
              </p:cNvPr>
              <p:cNvSpPr txBox="1"/>
              <p:nvPr/>
            </p:nvSpPr>
            <p:spPr>
              <a:xfrm>
                <a:off x="6557167" y="1390167"/>
                <a:ext cx="1133027" cy="8061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8" name="文字方塊 69">
                <a:extLst>
                  <a:ext uri="{FF2B5EF4-FFF2-40B4-BE49-F238E27FC236}">
                    <a16:creationId xmlns:a16="http://schemas.microsoft.com/office/drawing/2014/main" id="{B071D82F-60E2-3713-D5EB-C0D8FCF27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167" y="1390167"/>
                <a:ext cx="1133027" cy="80618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69">
                <a:extLst>
                  <a:ext uri="{FF2B5EF4-FFF2-40B4-BE49-F238E27FC236}">
                    <a16:creationId xmlns:a16="http://schemas.microsoft.com/office/drawing/2014/main" id="{A37273CA-002C-74E1-C224-D2F9FF1F0345}"/>
                  </a:ext>
                </a:extLst>
              </p:cNvPr>
              <p:cNvSpPr txBox="1"/>
              <p:nvPr/>
            </p:nvSpPr>
            <p:spPr>
              <a:xfrm>
                <a:off x="7436630" y="1390167"/>
                <a:ext cx="1046412" cy="811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9" name="文字方塊 69">
                <a:extLst>
                  <a:ext uri="{FF2B5EF4-FFF2-40B4-BE49-F238E27FC236}">
                    <a16:creationId xmlns:a16="http://schemas.microsoft.com/office/drawing/2014/main" id="{A37273CA-002C-74E1-C224-D2F9FF1F0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630" y="1390167"/>
                <a:ext cx="1046412" cy="8116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69">
                <a:extLst>
                  <a:ext uri="{FF2B5EF4-FFF2-40B4-BE49-F238E27FC236}">
                    <a16:creationId xmlns:a16="http://schemas.microsoft.com/office/drawing/2014/main" id="{DE9571DF-CABF-D583-6A16-F021AD8E2778}"/>
                  </a:ext>
                </a:extLst>
              </p:cNvPr>
              <p:cNvSpPr txBox="1"/>
              <p:nvPr/>
            </p:nvSpPr>
            <p:spPr>
              <a:xfrm>
                <a:off x="4167481" y="4448200"/>
                <a:ext cx="3732960" cy="801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0" name="文字方塊 69">
                <a:extLst>
                  <a:ext uri="{FF2B5EF4-FFF2-40B4-BE49-F238E27FC236}">
                    <a16:creationId xmlns:a16="http://schemas.microsoft.com/office/drawing/2014/main" id="{DE9571DF-CABF-D583-6A16-F021AD8E2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7481" y="4448200"/>
                <a:ext cx="3732960" cy="80124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69">
                <a:extLst>
                  <a:ext uri="{FF2B5EF4-FFF2-40B4-BE49-F238E27FC236}">
                    <a16:creationId xmlns:a16="http://schemas.microsoft.com/office/drawing/2014/main" id="{CA1ED2F1-CE9A-17F5-31CA-CBB6E14754C1}"/>
                  </a:ext>
                </a:extLst>
              </p:cNvPr>
              <p:cNvSpPr txBox="1"/>
              <p:nvPr/>
            </p:nvSpPr>
            <p:spPr>
              <a:xfrm>
                <a:off x="3356713" y="5735400"/>
                <a:ext cx="2739287" cy="811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2" name="文字方塊 69">
                <a:extLst>
                  <a:ext uri="{FF2B5EF4-FFF2-40B4-BE49-F238E27FC236}">
                    <a16:creationId xmlns:a16="http://schemas.microsoft.com/office/drawing/2014/main" id="{CA1ED2F1-CE9A-17F5-31CA-CBB6E14754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6713" y="5735400"/>
                <a:ext cx="2739287" cy="8116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133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9" grpId="0"/>
      <p:bldP spid="40" grpId="0"/>
      <p:bldP spid="4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D9181-0CBF-E094-3D82-0E9AD6AD2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69">
                <a:extLst>
                  <a:ext uri="{FF2B5EF4-FFF2-40B4-BE49-F238E27FC236}">
                    <a16:creationId xmlns:a16="http://schemas.microsoft.com/office/drawing/2014/main" id="{4B996A1B-A82D-72B3-BAD7-7ABB245BEA61}"/>
                  </a:ext>
                </a:extLst>
              </p:cNvPr>
              <p:cNvSpPr txBox="1"/>
              <p:nvPr/>
            </p:nvSpPr>
            <p:spPr>
              <a:xfrm>
                <a:off x="9627876" y="2302457"/>
                <a:ext cx="4762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69">
                <a:extLst>
                  <a:ext uri="{FF2B5EF4-FFF2-40B4-BE49-F238E27FC236}">
                    <a16:creationId xmlns:a16="http://schemas.microsoft.com/office/drawing/2014/main" id="{4B996A1B-A82D-72B3-BAD7-7ABB245BE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7876" y="2302457"/>
                <a:ext cx="476243" cy="461665"/>
              </a:xfrm>
              <a:prstGeom prst="rect">
                <a:avLst/>
              </a:prstGeom>
              <a:blipFill>
                <a:blip r:embed="rId3"/>
                <a:stretch>
                  <a:fillRect l="-10256" t="-4000" r="-6410"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69">
                <a:extLst>
                  <a:ext uri="{FF2B5EF4-FFF2-40B4-BE49-F238E27FC236}">
                    <a16:creationId xmlns:a16="http://schemas.microsoft.com/office/drawing/2014/main" id="{81E320BD-6919-801B-4B5E-F21864F95DF8}"/>
                  </a:ext>
                </a:extLst>
              </p:cNvPr>
              <p:cNvSpPr txBox="1"/>
              <p:nvPr/>
            </p:nvSpPr>
            <p:spPr>
              <a:xfrm>
                <a:off x="9627876" y="3414319"/>
                <a:ext cx="4762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69">
                <a:extLst>
                  <a:ext uri="{FF2B5EF4-FFF2-40B4-BE49-F238E27FC236}">
                    <a16:creationId xmlns:a16="http://schemas.microsoft.com/office/drawing/2014/main" id="{81E320BD-6919-801B-4B5E-F21864F95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7876" y="3414319"/>
                <a:ext cx="476243" cy="461665"/>
              </a:xfrm>
              <a:prstGeom prst="rect">
                <a:avLst/>
              </a:prstGeom>
              <a:blipFill>
                <a:blip r:embed="rId4"/>
                <a:stretch>
                  <a:fillRect l="-11538" t="-3947" r="-6410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69">
                <a:extLst>
                  <a:ext uri="{FF2B5EF4-FFF2-40B4-BE49-F238E27FC236}">
                    <a16:creationId xmlns:a16="http://schemas.microsoft.com/office/drawing/2014/main" id="{7C4A60AB-B4A6-4961-A93A-E5906279EC63}"/>
                  </a:ext>
                </a:extLst>
              </p:cNvPr>
              <p:cNvSpPr txBox="1"/>
              <p:nvPr/>
            </p:nvSpPr>
            <p:spPr>
              <a:xfrm>
                <a:off x="9627877" y="2858388"/>
                <a:ext cx="4762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69">
                <a:extLst>
                  <a:ext uri="{FF2B5EF4-FFF2-40B4-BE49-F238E27FC236}">
                    <a16:creationId xmlns:a16="http://schemas.microsoft.com/office/drawing/2014/main" id="{7C4A60AB-B4A6-4961-A93A-E5906279E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7877" y="2858388"/>
                <a:ext cx="476243" cy="461665"/>
              </a:xfrm>
              <a:prstGeom prst="rect">
                <a:avLst/>
              </a:prstGeom>
              <a:blipFill>
                <a:blip r:embed="rId5"/>
                <a:stretch>
                  <a:fillRect l="-11392" t="-3947" r="-5063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69">
                <a:extLst>
                  <a:ext uri="{FF2B5EF4-FFF2-40B4-BE49-F238E27FC236}">
                    <a16:creationId xmlns:a16="http://schemas.microsoft.com/office/drawing/2014/main" id="{54ED68A3-1E27-9A6F-8D80-BA46DD5A70E0}"/>
                  </a:ext>
                </a:extLst>
              </p:cNvPr>
              <p:cNvSpPr txBox="1"/>
              <p:nvPr/>
            </p:nvSpPr>
            <p:spPr>
              <a:xfrm>
                <a:off x="10509233" y="2858388"/>
                <a:ext cx="5307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69">
                <a:extLst>
                  <a:ext uri="{FF2B5EF4-FFF2-40B4-BE49-F238E27FC236}">
                    <a16:creationId xmlns:a16="http://schemas.microsoft.com/office/drawing/2014/main" id="{54ED68A3-1E27-9A6F-8D80-BA46DD5A7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9233" y="2858388"/>
                <a:ext cx="530739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7">
            <a:extLst>
              <a:ext uri="{FF2B5EF4-FFF2-40B4-BE49-F238E27FC236}">
                <a16:creationId xmlns:a16="http://schemas.microsoft.com/office/drawing/2014/main" id="{82929159-119B-0047-213B-6F8EEE1FAE45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>
            <a:off x="10104119" y="2533290"/>
            <a:ext cx="405114" cy="5559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12">
            <a:extLst>
              <a:ext uri="{FF2B5EF4-FFF2-40B4-BE49-F238E27FC236}">
                <a16:creationId xmlns:a16="http://schemas.microsoft.com/office/drawing/2014/main" id="{32F92953-46CF-B861-BD0B-6CA4545AC987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>
            <a:off x="10104120" y="3089221"/>
            <a:ext cx="4051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36">
            <a:extLst>
              <a:ext uri="{FF2B5EF4-FFF2-40B4-BE49-F238E27FC236}">
                <a16:creationId xmlns:a16="http://schemas.microsoft.com/office/drawing/2014/main" id="{7D2828EB-C552-F719-6845-44E7FF16E385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10104119" y="3089221"/>
            <a:ext cx="405114" cy="5559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69">
                <a:extLst>
                  <a:ext uri="{FF2B5EF4-FFF2-40B4-BE49-F238E27FC236}">
                    <a16:creationId xmlns:a16="http://schemas.microsoft.com/office/drawing/2014/main" id="{3A261C68-B10C-34A0-4BDE-CAFAF7CECB6C}"/>
                  </a:ext>
                </a:extLst>
              </p:cNvPr>
              <p:cNvSpPr txBox="1"/>
              <p:nvPr/>
            </p:nvSpPr>
            <p:spPr>
              <a:xfrm>
                <a:off x="8733160" y="2859169"/>
                <a:ext cx="4896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5" name="文字方塊 69">
                <a:extLst>
                  <a:ext uri="{FF2B5EF4-FFF2-40B4-BE49-F238E27FC236}">
                    <a16:creationId xmlns:a16="http://schemas.microsoft.com/office/drawing/2014/main" id="{3A261C68-B10C-34A0-4BDE-CAFAF7CEC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3160" y="2859169"/>
                <a:ext cx="489604" cy="461665"/>
              </a:xfrm>
              <a:prstGeom prst="rect">
                <a:avLst/>
              </a:prstGeom>
              <a:blipFill>
                <a:blip r:embed="rId7"/>
                <a:stretch>
                  <a:fillRect l="-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21">
            <a:extLst>
              <a:ext uri="{FF2B5EF4-FFF2-40B4-BE49-F238E27FC236}">
                <a16:creationId xmlns:a16="http://schemas.microsoft.com/office/drawing/2014/main" id="{BC44116F-F6DC-534D-755A-603CA4136800}"/>
              </a:ext>
            </a:extLst>
          </p:cNvPr>
          <p:cNvCxnSpPr>
            <a:cxnSpLocks/>
            <a:stCxn id="45" idx="3"/>
            <a:endCxn id="4" idx="1"/>
          </p:cNvCxnSpPr>
          <p:nvPr/>
        </p:nvCxnSpPr>
        <p:spPr>
          <a:xfrm flipV="1">
            <a:off x="9222764" y="2533290"/>
            <a:ext cx="405112" cy="5567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39">
            <a:extLst>
              <a:ext uri="{FF2B5EF4-FFF2-40B4-BE49-F238E27FC236}">
                <a16:creationId xmlns:a16="http://schemas.microsoft.com/office/drawing/2014/main" id="{6EDF497E-EF4A-1490-B08E-767FBB723207}"/>
              </a:ext>
            </a:extLst>
          </p:cNvPr>
          <p:cNvCxnSpPr>
            <a:cxnSpLocks/>
            <a:stCxn id="45" idx="3"/>
            <a:endCxn id="10" idx="1"/>
          </p:cNvCxnSpPr>
          <p:nvPr/>
        </p:nvCxnSpPr>
        <p:spPr>
          <a:xfrm flipV="1">
            <a:off x="9222764" y="3089221"/>
            <a:ext cx="405113" cy="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2">
            <a:extLst>
              <a:ext uri="{FF2B5EF4-FFF2-40B4-BE49-F238E27FC236}">
                <a16:creationId xmlns:a16="http://schemas.microsoft.com/office/drawing/2014/main" id="{876EE89B-CB85-118C-D6F3-99E913BC24E1}"/>
              </a:ext>
            </a:extLst>
          </p:cNvPr>
          <p:cNvCxnSpPr>
            <a:cxnSpLocks/>
            <a:stCxn id="45" idx="3"/>
            <a:endCxn id="9" idx="1"/>
          </p:cNvCxnSpPr>
          <p:nvPr/>
        </p:nvCxnSpPr>
        <p:spPr>
          <a:xfrm>
            <a:off x="9222764" y="3090002"/>
            <a:ext cx="405112" cy="5551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69">
                <a:extLst>
                  <a:ext uri="{FF2B5EF4-FFF2-40B4-BE49-F238E27FC236}">
                    <a16:creationId xmlns:a16="http://schemas.microsoft.com/office/drawing/2014/main" id="{F4AD6148-C1EC-D52D-088A-B6AEA0C88970}"/>
                  </a:ext>
                </a:extLst>
              </p:cNvPr>
              <p:cNvSpPr txBox="1"/>
              <p:nvPr/>
            </p:nvSpPr>
            <p:spPr>
              <a:xfrm>
                <a:off x="838200" y="1687166"/>
                <a:ext cx="2643490" cy="11747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5" name="文字方塊 69">
                <a:extLst>
                  <a:ext uri="{FF2B5EF4-FFF2-40B4-BE49-F238E27FC236}">
                    <a16:creationId xmlns:a16="http://schemas.microsoft.com/office/drawing/2014/main" id="{F4AD6148-C1EC-D52D-088A-B6AEA0C889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87166"/>
                <a:ext cx="2643490" cy="117474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69">
                <a:extLst>
                  <a:ext uri="{FF2B5EF4-FFF2-40B4-BE49-F238E27FC236}">
                    <a16:creationId xmlns:a16="http://schemas.microsoft.com/office/drawing/2014/main" id="{16AC3858-1B96-0EFC-DBAA-B082EB08B685}"/>
                  </a:ext>
                </a:extLst>
              </p:cNvPr>
              <p:cNvSpPr txBox="1"/>
              <p:nvPr/>
            </p:nvSpPr>
            <p:spPr>
              <a:xfrm>
                <a:off x="1289799" y="2858388"/>
                <a:ext cx="5239018" cy="32553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1"/>
                        </m:rP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d>
                                <m:d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  <m:r>
                        <m:rPr>
                          <m:brk m:alnAt="1"/>
                        </m:rP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m:rPr>
                          <m:brk m:alnAt="1"/>
                        </m:rP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m:rPr>
                          <m:brk m:alnAt="1"/>
                        </m:rP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6" name="文字方塊 69">
                <a:extLst>
                  <a:ext uri="{FF2B5EF4-FFF2-40B4-BE49-F238E27FC236}">
                    <a16:creationId xmlns:a16="http://schemas.microsoft.com/office/drawing/2014/main" id="{16AC3858-1B96-0EFC-DBAA-B082EB08B6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799" y="2858388"/>
                <a:ext cx="5239018" cy="3255378"/>
              </a:xfrm>
              <a:prstGeom prst="rect">
                <a:avLst/>
              </a:prstGeom>
              <a:blipFill>
                <a:blip r:embed="rId9"/>
                <a:stretch>
                  <a:fillRect b="-5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4843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D9181-0CBF-E094-3D82-0E9AD6AD2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9">
                <a:extLst>
                  <a:ext uri="{FF2B5EF4-FFF2-40B4-BE49-F238E27FC236}">
                    <a16:creationId xmlns:a16="http://schemas.microsoft.com/office/drawing/2014/main" id="{E0E207D7-5484-BF23-1DA8-7FE1A77F3259}"/>
                  </a:ext>
                </a:extLst>
              </p:cNvPr>
              <p:cNvSpPr txBox="1"/>
              <p:nvPr/>
            </p:nvSpPr>
            <p:spPr>
              <a:xfrm>
                <a:off x="200191" y="1644043"/>
                <a:ext cx="3782571" cy="2466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TW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TW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TW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7" name="文字方塊 69">
                <a:extLst>
                  <a:ext uri="{FF2B5EF4-FFF2-40B4-BE49-F238E27FC236}">
                    <a16:creationId xmlns:a16="http://schemas.microsoft.com/office/drawing/2014/main" id="{E0E207D7-5484-BF23-1DA8-7FE1A77F3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191" y="1644043"/>
                <a:ext cx="3782571" cy="24661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69">
                <a:extLst>
                  <a:ext uri="{FF2B5EF4-FFF2-40B4-BE49-F238E27FC236}">
                    <a16:creationId xmlns:a16="http://schemas.microsoft.com/office/drawing/2014/main" id="{FD259865-C031-3DD0-0858-4B3C6B32B826}"/>
                  </a:ext>
                </a:extLst>
              </p:cNvPr>
              <p:cNvSpPr txBox="1"/>
              <p:nvPr/>
            </p:nvSpPr>
            <p:spPr>
              <a:xfrm>
                <a:off x="9111164" y="2117439"/>
                <a:ext cx="4896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69">
                <a:extLst>
                  <a:ext uri="{FF2B5EF4-FFF2-40B4-BE49-F238E27FC236}">
                    <a16:creationId xmlns:a16="http://schemas.microsoft.com/office/drawing/2014/main" id="{FD259865-C031-3DD0-0858-4B3C6B32B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1164" y="2117439"/>
                <a:ext cx="489604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69">
                <a:extLst>
                  <a:ext uri="{FF2B5EF4-FFF2-40B4-BE49-F238E27FC236}">
                    <a16:creationId xmlns:a16="http://schemas.microsoft.com/office/drawing/2014/main" id="{5A1B28E9-68E9-EE30-1D31-5940CCA207F3}"/>
                  </a:ext>
                </a:extLst>
              </p:cNvPr>
              <p:cNvSpPr txBox="1"/>
              <p:nvPr/>
            </p:nvSpPr>
            <p:spPr>
              <a:xfrm>
                <a:off x="8166975" y="2117439"/>
                <a:ext cx="489604" cy="4713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69">
                <a:extLst>
                  <a:ext uri="{FF2B5EF4-FFF2-40B4-BE49-F238E27FC236}">
                    <a16:creationId xmlns:a16="http://schemas.microsoft.com/office/drawing/2014/main" id="{5A1B28E9-68E9-EE30-1D31-5940CCA20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6975" y="2117439"/>
                <a:ext cx="489604" cy="471391"/>
              </a:xfrm>
              <a:prstGeom prst="rect">
                <a:avLst/>
              </a:prstGeom>
              <a:blipFill>
                <a:blip r:embed="rId5"/>
                <a:stretch>
                  <a:fillRect l="-31250" r="-1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26">
            <a:extLst>
              <a:ext uri="{FF2B5EF4-FFF2-40B4-BE49-F238E27FC236}">
                <a16:creationId xmlns:a16="http://schemas.microsoft.com/office/drawing/2014/main" id="{BD677349-F1CB-C219-2D0C-4F8B7DD51925}"/>
              </a:ext>
            </a:extLst>
          </p:cNvPr>
          <p:cNvCxnSpPr>
            <a:cxnSpLocks/>
            <a:stCxn id="11" idx="3"/>
            <a:endCxn id="8" idx="1"/>
          </p:cNvCxnSpPr>
          <p:nvPr/>
        </p:nvCxnSpPr>
        <p:spPr>
          <a:xfrm flipV="1">
            <a:off x="8656579" y="2348272"/>
            <a:ext cx="454585" cy="48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69">
                <a:extLst>
                  <a:ext uri="{FF2B5EF4-FFF2-40B4-BE49-F238E27FC236}">
                    <a16:creationId xmlns:a16="http://schemas.microsoft.com/office/drawing/2014/main" id="{96449150-436D-DC8A-7F69-346F5F4DB4E2}"/>
                  </a:ext>
                </a:extLst>
              </p:cNvPr>
              <p:cNvSpPr txBox="1"/>
              <p:nvPr/>
            </p:nvSpPr>
            <p:spPr>
              <a:xfrm>
                <a:off x="9090087" y="2692915"/>
                <a:ext cx="4896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69">
                <a:extLst>
                  <a:ext uri="{FF2B5EF4-FFF2-40B4-BE49-F238E27FC236}">
                    <a16:creationId xmlns:a16="http://schemas.microsoft.com/office/drawing/2014/main" id="{96449150-436D-DC8A-7F69-346F5F4DB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0087" y="2692915"/>
                <a:ext cx="489604" cy="461665"/>
              </a:xfrm>
              <a:prstGeom prst="rect">
                <a:avLst/>
              </a:prstGeom>
              <a:blipFill>
                <a:blip r:embed="rId6"/>
                <a:stretch>
                  <a:fillRect l="-1250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69">
                <a:extLst>
                  <a:ext uri="{FF2B5EF4-FFF2-40B4-BE49-F238E27FC236}">
                    <a16:creationId xmlns:a16="http://schemas.microsoft.com/office/drawing/2014/main" id="{A546B47A-1C3D-5847-4927-5F4876B5FB64}"/>
                  </a:ext>
                </a:extLst>
              </p:cNvPr>
              <p:cNvSpPr txBox="1"/>
              <p:nvPr/>
            </p:nvSpPr>
            <p:spPr>
              <a:xfrm>
                <a:off x="8145898" y="2692915"/>
                <a:ext cx="489604" cy="4713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69">
                <a:extLst>
                  <a:ext uri="{FF2B5EF4-FFF2-40B4-BE49-F238E27FC236}">
                    <a16:creationId xmlns:a16="http://schemas.microsoft.com/office/drawing/2014/main" id="{A546B47A-1C3D-5847-4927-5F4876B5F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898" y="2692915"/>
                <a:ext cx="489604" cy="471391"/>
              </a:xfrm>
              <a:prstGeom prst="rect">
                <a:avLst/>
              </a:prstGeom>
              <a:blipFill>
                <a:blip r:embed="rId7"/>
                <a:stretch>
                  <a:fillRect l="-29630" r="-13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26">
            <a:extLst>
              <a:ext uri="{FF2B5EF4-FFF2-40B4-BE49-F238E27FC236}">
                <a16:creationId xmlns:a16="http://schemas.microsoft.com/office/drawing/2014/main" id="{7BE9E2AB-D84E-EB7A-7F28-C5253641B8B0}"/>
              </a:ext>
            </a:extLst>
          </p:cNvPr>
          <p:cNvCxnSpPr>
            <a:cxnSpLocks/>
            <a:stCxn id="19" idx="3"/>
            <a:endCxn id="18" idx="1"/>
          </p:cNvCxnSpPr>
          <p:nvPr/>
        </p:nvCxnSpPr>
        <p:spPr>
          <a:xfrm flipV="1">
            <a:off x="8635502" y="2923748"/>
            <a:ext cx="454585" cy="48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69">
                <a:extLst>
                  <a:ext uri="{FF2B5EF4-FFF2-40B4-BE49-F238E27FC236}">
                    <a16:creationId xmlns:a16="http://schemas.microsoft.com/office/drawing/2014/main" id="{51844F1C-FDEF-D1AC-063D-2B6C610128A6}"/>
                  </a:ext>
                </a:extLst>
              </p:cNvPr>
              <p:cNvSpPr txBox="1"/>
              <p:nvPr/>
            </p:nvSpPr>
            <p:spPr>
              <a:xfrm>
                <a:off x="9090087" y="3258665"/>
                <a:ext cx="4896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69">
                <a:extLst>
                  <a:ext uri="{FF2B5EF4-FFF2-40B4-BE49-F238E27FC236}">
                    <a16:creationId xmlns:a16="http://schemas.microsoft.com/office/drawing/2014/main" id="{51844F1C-FDEF-D1AC-063D-2B6C610128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0087" y="3258665"/>
                <a:ext cx="489604" cy="461665"/>
              </a:xfrm>
              <a:prstGeom prst="rect">
                <a:avLst/>
              </a:prstGeom>
              <a:blipFill>
                <a:blip r:embed="rId8"/>
                <a:stretch>
                  <a:fillRect l="-1250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69">
                <a:extLst>
                  <a:ext uri="{FF2B5EF4-FFF2-40B4-BE49-F238E27FC236}">
                    <a16:creationId xmlns:a16="http://schemas.microsoft.com/office/drawing/2014/main" id="{4ECC46D7-8609-F997-7EF6-80AC2FDA2AA1}"/>
                  </a:ext>
                </a:extLst>
              </p:cNvPr>
              <p:cNvSpPr txBox="1"/>
              <p:nvPr/>
            </p:nvSpPr>
            <p:spPr>
              <a:xfrm>
                <a:off x="8145898" y="3258665"/>
                <a:ext cx="489604" cy="4713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69">
                <a:extLst>
                  <a:ext uri="{FF2B5EF4-FFF2-40B4-BE49-F238E27FC236}">
                    <a16:creationId xmlns:a16="http://schemas.microsoft.com/office/drawing/2014/main" id="{4ECC46D7-8609-F997-7EF6-80AC2FDA2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898" y="3258665"/>
                <a:ext cx="489604" cy="471391"/>
              </a:xfrm>
              <a:prstGeom prst="rect">
                <a:avLst/>
              </a:prstGeom>
              <a:blipFill>
                <a:blip r:embed="rId9"/>
                <a:stretch>
                  <a:fillRect l="-29630" r="-13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6">
            <a:extLst>
              <a:ext uri="{FF2B5EF4-FFF2-40B4-BE49-F238E27FC236}">
                <a16:creationId xmlns:a16="http://schemas.microsoft.com/office/drawing/2014/main" id="{BD8EB575-2CA5-2B11-165A-B5FCAED9CB69}"/>
              </a:ext>
            </a:extLst>
          </p:cNvPr>
          <p:cNvCxnSpPr>
            <a:cxnSpLocks/>
            <a:stCxn id="22" idx="3"/>
            <a:endCxn id="21" idx="1"/>
          </p:cNvCxnSpPr>
          <p:nvPr/>
        </p:nvCxnSpPr>
        <p:spPr>
          <a:xfrm flipV="1">
            <a:off x="8635502" y="3489498"/>
            <a:ext cx="454585" cy="48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3333F633-4EC5-C3C1-88B1-83DAE612B900}"/>
              </a:ext>
            </a:extLst>
          </p:cNvPr>
          <p:cNvSpPr/>
          <p:nvPr/>
        </p:nvSpPr>
        <p:spPr>
          <a:xfrm>
            <a:off x="7735824" y="1973119"/>
            <a:ext cx="2144915" cy="19012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D642EF59-D517-B5C8-6406-356DD29B576F}"/>
              </a:ext>
            </a:extLst>
          </p:cNvPr>
          <p:cNvSpPr/>
          <p:nvPr/>
        </p:nvSpPr>
        <p:spPr>
          <a:xfrm>
            <a:off x="9890709" y="2692915"/>
            <a:ext cx="612648" cy="47139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69">
                <a:extLst>
                  <a:ext uri="{FF2B5EF4-FFF2-40B4-BE49-F238E27FC236}">
                    <a16:creationId xmlns:a16="http://schemas.microsoft.com/office/drawing/2014/main" id="{2A4E3EC1-D425-F44B-576F-3021CDAF3AB2}"/>
                  </a:ext>
                </a:extLst>
              </p:cNvPr>
              <p:cNvSpPr txBox="1"/>
              <p:nvPr/>
            </p:nvSpPr>
            <p:spPr>
              <a:xfrm>
                <a:off x="11595543" y="2683189"/>
                <a:ext cx="4896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" name="文字方塊 69">
                <a:extLst>
                  <a:ext uri="{FF2B5EF4-FFF2-40B4-BE49-F238E27FC236}">
                    <a16:creationId xmlns:a16="http://schemas.microsoft.com/office/drawing/2014/main" id="{2A4E3EC1-D425-F44B-576F-3021CDAF3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5543" y="2683189"/>
                <a:ext cx="489604" cy="461665"/>
              </a:xfrm>
              <a:prstGeom prst="rect">
                <a:avLst/>
              </a:prstGeom>
              <a:blipFill>
                <a:blip r:embed="rId10"/>
                <a:stretch>
                  <a:fillRect l="-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69">
                <a:extLst>
                  <a:ext uri="{FF2B5EF4-FFF2-40B4-BE49-F238E27FC236}">
                    <a16:creationId xmlns:a16="http://schemas.microsoft.com/office/drawing/2014/main" id="{DE2AD2A4-1A52-1680-B5E4-2D42E41B4F22}"/>
                  </a:ext>
                </a:extLst>
              </p:cNvPr>
              <p:cNvSpPr txBox="1"/>
              <p:nvPr/>
            </p:nvSpPr>
            <p:spPr>
              <a:xfrm>
                <a:off x="10651354" y="2683189"/>
                <a:ext cx="489604" cy="4713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𝑚𝑛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7" name="文字方塊 69">
                <a:extLst>
                  <a:ext uri="{FF2B5EF4-FFF2-40B4-BE49-F238E27FC236}">
                    <a16:creationId xmlns:a16="http://schemas.microsoft.com/office/drawing/2014/main" id="{DE2AD2A4-1A52-1680-B5E4-2D42E41B4F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1354" y="2683189"/>
                <a:ext cx="489604" cy="471391"/>
              </a:xfrm>
              <a:prstGeom prst="rect">
                <a:avLst/>
              </a:prstGeom>
              <a:blipFill>
                <a:blip r:embed="rId11"/>
                <a:stretch>
                  <a:fillRect l="-30864" r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6">
            <a:extLst>
              <a:ext uri="{FF2B5EF4-FFF2-40B4-BE49-F238E27FC236}">
                <a16:creationId xmlns:a16="http://schemas.microsoft.com/office/drawing/2014/main" id="{E5537EB1-E6CE-AF22-E2DB-1E15EDF7464F}"/>
              </a:ext>
            </a:extLst>
          </p:cNvPr>
          <p:cNvCxnSpPr>
            <a:cxnSpLocks/>
            <a:stCxn id="27" idx="3"/>
            <a:endCxn id="26" idx="1"/>
          </p:cNvCxnSpPr>
          <p:nvPr/>
        </p:nvCxnSpPr>
        <p:spPr>
          <a:xfrm flipV="1">
            <a:off x="11140958" y="2914022"/>
            <a:ext cx="454585" cy="48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B25C5D5F-CAD2-2E97-37A9-3F3E9BABB8D1}"/>
              </a:ext>
            </a:extLst>
          </p:cNvPr>
          <p:cNvSpPr/>
          <p:nvPr/>
        </p:nvSpPr>
        <p:spPr>
          <a:xfrm>
            <a:off x="267246" y="1541597"/>
            <a:ext cx="3715515" cy="27643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FCCD1FAC-BAB4-821A-EA5B-CE1CD0C88D81}"/>
              </a:ext>
            </a:extLst>
          </p:cNvPr>
          <p:cNvSpPr/>
          <p:nvPr/>
        </p:nvSpPr>
        <p:spPr>
          <a:xfrm>
            <a:off x="3992731" y="2688052"/>
            <a:ext cx="612648" cy="47139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69">
                <a:extLst>
                  <a:ext uri="{FF2B5EF4-FFF2-40B4-BE49-F238E27FC236}">
                    <a16:creationId xmlns:a16="http://schemas.microsoft.com/office/drawing/2014/main" id="{2BDA9813-E842-E07D-B73F-8536AD4A2B61}"/>
                  </a:ext>
                </a:extLst>
              </p:cNvPr>
              <p:cNvSpPr txBox="1"/>
              <p:nvPr/>
            </p:nvSpPr>
            <p:spPr>
              <a:xfrm>
                <a:off x="4486902" y="2476304"/>
                <a:ext cx="3311103" cy="848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1" name="文字方塊 69">
                <a:extLst>
                  <a:ext uri="{FF2B5EF4-FFF2-40B4-BE49-F238E27FC236}">
                    <a16:creationId xmlns:a16="http://schemas.microsoft.com/office/drawing/2014/main" id="{2BDA9813-E842-E07D-B73F-8536AD4A2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902" y="2476304"/>
                <a:ext cx="3311103" cy="84824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69">
                <a:extLst>
                  <a:ext uri="{FF2B5EF4-FFF2-40B4-BE49-F238E27FC236}">
                    <a16:creationId xmlns:a16="http://schemas.microsoft.com/office/drawing/2014/main" id="{94DC8B9F-FFBF-E62B-1A0F-FF0824633268}"/>
                  </a:ext>
                </a:extLst>
              </p:cNvPr>
              <p:cNvSpPr txBox="1"/>
              <p:nvPr/>
            </p:nvSpPr>
            <p:spPr>
              <a:xfrm>
                <a:off x="1161288" y="4727018"/>
                <a:ext cx="1664183" cy="857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2" name="文字方塊 69">
                <a:extLst>
                  <a:ext uri="{FF2B5EF4-FFF2-40B4-BE49-F238E27FC236}">
                    <a16:creationId xmlns:a16="http://schemas.microsoft.com/office/drawing/2014/main" id="{94DC8B9F-FFBF-E62B-1A0F-FF0824633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288" y="4727018"/>
                <a:ext cx="1664183" cy="8577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69">
                <a:extLst>
                  <a:ext uri="{FF2B5EF4-FFF2-40B4-BE49-F238E27FC236}">
                    <a16:creationId xmlns:a16="http://schemas.microsoft.com/office/drawing/2014/main" id="{BF7EDCF3-F36A-F76C-EA60-1D8EC88FA3FA}"/>
                  </a:ext>
                </a:extLst>
              </p:cNvPr>
              <p:cNvSpPr txBox="1"/>
              <p:nvPr/>
            </p:nvSpPr>
            <p:spPr>
              <a:xfrm>
                <a:off x="2667740" y="4926161"/>
                <a:ext cx="6025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3" name="文字方塊 69">
                <a:extLst>
                  <a:ext uri="{FF2B5EF4-FFF2-40B4-BE49-F238E27FC236}">
                    <a16:creationId xmlns:a16="http://schemas.microsoft.com/office/drawing/2014/main" id="{BF7EDCF3-F36A-F76C-EA60-1D8EC88FA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740" y="4926161"/>
                <a:ext cx="602515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028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D9181-0CBF-E094-3D82-0E9AD6AD2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69">
                <a:extLst>
                  <a:ext uri="{FF2B5EF4-FFF2-40B4-BE49-F238E27FC236}">
                    <a16:creationId xmlns:a16="http://schemas.microsoft.com/office/drawing/2014/main" id="{D4962BEF-2EFF-6E03-B285-0C2DFD8324EF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5718048" cy="1281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𝒥</m:t>
                          </m:r>
                          <m:r>
                            <m:rPr>
                              <m:nor/>
                            </m:rPr>
                            <a:rPr lang="zh-TW" altLang="en-US" sz="2400" dirty="0"/>
                            <m:t> 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𝒥</m:t>
                              </m:r>
                              <m:r>
                                <m:rPr>
                                  <m:nor/>
                                </m:rPr>
                                <a:rPr lang="zh-TW" altLang="en-US" sz="2400" dirty="0"/>
                                <m:t> </m:t>
                              </m:r>
                            </m:num>
                            <m:den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den>
                          </m:f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ℒ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</m:den>
                                  </m:f>
                                  <m:f>
                                    <m:f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</m:num>
                                    <m:den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</m:den>
                                  </m:f>
                                </m:e>
                              </m:nary>
                            </m:e>
                          </m:d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</m:num>
                            <m:den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𝑚𝑛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5" name="文字方塊 69">
                <a:extLst>
                  <a:ext uri="{FF2B5EF4-FFF2-40B4-BE49-F238E27FC236}">
                    <a16:creationId xmlns:a16="http://schemas.microsoft.com/office/drawing/2014/main" id="{D4962BEF-2EFF-6E03-B285-0C2DFD832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5718048" cy="12813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69">
                <a:extLst>
                  <a:ext uri="{FF2B5EF4-FFF2-40B4-BE49-F238E27FC236}">
                    <a16:creationId xmlns:a16="http://schemas.microsoft.com/office/drawing/2014/main" id="{107EDE38-AAE5-58CB-45EF-DC2A743BB3DA}"/>
                  </a:ext>
                </a:extLst>
              </p:cNvPr>
              <p:cNvSpPr txBox="1"/>
              <p:nvPr/>
            </p:nvSpPr>
            <p:spPr>
              <a:xfrm>
                <a:off x="7741075" y="3692623"/>
                <a:ext cx="2086420" cy="857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" name="文字方塊 69">
                <a:extLst>
                  <a:ext uri="{FF2B5EF4-FFF2-40B4-BE49-F238E27FC236}">
                    <a16:creationId xmlns:a16="http://schemas.microsoft.com/office/drawing/2014/main" id="{107EDE38-AAE5-58CB-45EF-DC2A743BB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1075" y="3692623"/>
                <a:ext cx="2086420" cy="8570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69">
                <a:extLst>
                  <a:ext uri="{FF2B5EF4-FFF2-40B4-BE49-F238E27FC236}">
                    <a16:creationId xmlns:a16="http://schemas.microsoft.com/office/drawing/2014/main" id="{FDC2D904-6212-FB1E-0937-D461CC90EF41}"/>
                  </a:ext>
                </a:extLst>
              </p:cNvPr>
              <p:cNvSpPr txBox="1"/>
              <p:nvPr/>
            </p:nvSpPr>
            <p:spPr>
              <a:xfrm>
                <a:off x="7925543" y="2501103"/>
                <a:ext cx="4236720" cy="11747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69">
                <a:extLst>
                  <a:ext uri="{FF2B5EF4-FFF2-40B4-BE49-F238E27FC236}">
                    <a16:creationId xmlns:a16="http://schemas.microsoft.com/office/drawing/2014/main" id="{FDC2D904-6212-FB1E-0937-D461CC90E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5543" y="2501103"/>
                <a:ext cx="4236720" cy="11747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69">
                <a:extLst>
                  <a:ext uri="{FF2B5EF4-FFF2-40B4-BE49-F238E27FC236}">
                    <a16:creationId xmlns:a16="http://schemas.microsoft.com/office/drawing/2014/main" id="{03D2A339-243A-5FC0-885C-2896EC6AC94B}"/>
                  </a:ext>
                </a:extLst>
              </p:cNvPr>
              <p:cNvSpPr txBox="1"/>
              <p:nvPr/>
            </p:nvSpPr>
            <p:spPr>
              <a:xfrm>
                <a:off x="7925543" y="1690688"/>
                <a:ext cx="1572768" cy="8104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𝒥</m:t>
                          </m:r>
                          <m:r>
                            <m:rPr>
                              <m:nor/>
                            </m:rPr>
                            <a:rPr lang="zh-TW" altLang="en-US" sz="2400" dirty="0"/>
                            <m:t> 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69">
                <a:extLst>
                  <a:ext uri="{FF2B5EF4-FFF2-40B4-BE49-F238E27FC236}">
                    <a16:creationId xmlns:a16="http://schemas.microsoft.com/office/drawing/2014/main" id="{03D2A339-243A-5FC0-885C-2896EC6AC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5543" y="1690688"/>
                <a:ext cx="1572768" cy="8104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69">
                <a:extLst>
                  <a:ext uri="{FF2B5EF4-FFF2-40B4-BE49-F238E27FC236}">
                    <a16:creationId xmlns:a16="http://schemas.microsoft.com/office/drawing/2014/main" id="{E9BFEBCF-D930-2B92-3786-F4EF3587B120}"/>
                  </a:ext>
                </a:extLst>
              </p:cNvPr>
              <p:cNvSpPr txBox="1"/>
              <p:nvPr/>
            </p:nvSpPr>
            <p:spPr>
              <a:xfrm>
                <a:off x="1646663" y="2858964"/>
                <a:ext cx="3739401" cy="1172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1"/>
                        </m:rP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69">
                <a:extLst>
                  <a:ext uri="{FF2B5EF4-FFF2-40B4-BE49-F238E27FC236}">
                    <a16:creationId xmlns:a16="http://schemas.microsoft.com/office/drawing/2014/main" id="{E9BFEBCF-D930-2B92-3786-F4EF3587B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663" y="2858964"/>
                <a:ext cx="3739401" cy="11726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69">
                <a:extLst>
                  <a:ext uri="{FF2B5EF4-FFF2-40B4-BE49-F238E27FC236}">
                    <a16:creationId xmlns:a16="http://schemas.microsoft.com/office/drawing/2014/main" id="{DA5D8F48-3CB2-75A3-60B3-7857EBDEB70F}"/>
                  </a:ext>
                </a:extLst>
              </p:cNvPr>
              <p:cNvSpPr txBox="1"/>
              <p:nvPr/>
            </p:nvSpPr>
            <p:spPr>
              <a:xfrm rot="20192052">
                <a:off x="10035290" y="5609363"/>
                <a:ext cx="1817121" cy="6810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TW" sz="2400" dirty="0">
                    <a:solidFill>
                      <a:srgbClr val="FF0000"/>
                    </a:solidFill>
                  </a:rPr>
                  <a:t>Calculate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zh-TW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𝒥</m:t>
                        </m:r>
                      </m:num>
                      <m:den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endParaRPr lang="en-US" altLang="zh-TW" sz="2400" b="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文字方塊 69">
                <a:extLst>
                  <a:ext uri="{FF2B5EF4-FFF2-40B4-BE49-F238E27FC236}">
                    <a16:creationId xmlns:a16="http://schemas.microsoft.com/office/drawing/2014/main" id="{DA5D8F48-3CB2-75A3-60B3-7857EBDEB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92052">
                <a:off x="10035290" y="5609363"/>
                <a:ext cx="1817121" cy="681084"/>
              </a:xfrm>
              <a:prstGeom prst="rect">
                <a:avLst/>
              </a:prstGeom>
              <a:blipFill>
                <a:blip r:embed="rId8"/>
                <a:stretch>
                  <a:fillRect l="-3448" b="-3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297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3B494-15A3-8CE6-4693-940D768B2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69">
                <a:extLst>
                  <a:ext uri="{FF2B5EF4-FFF2-40B4-BE49-F238E27FC236}">
                    <a16:creationId xmlns:a16="http://schemas.microsoft.com/office/drawing/2014/main" id="{F120D24B-3A6D-035B-E205-1D1C5D1A95C0}"/>
                  </a:ext>
                </a:extLst>
              </p:cNvPr>
              <p:cNvSpPr txBox="1"/>
              <p:nvPr/>
            </p:nvSpPr>
            <p:spPr>
              <a:xfrm>
                <a:off x="2684415" y="1967696"/>
                <a:ext cx="3589422" cy="5229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𝑆𝑜𝑓𝑡𝑚𝑎𝑥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69">
                <a:extLst>
                  <a:ext uri="{FF2B5EF4-FFF2-40B4-BE49-F238E27FC236}">
                    <a16:creationId xmlns:a16="http://schemas.microsoft.com/office/drawing/2014/main" id="{F120D24B-3A6D-035B-E205-1D1C5D1A9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4415" y="1967696"/>
                <a:ext cx="3589422" cy="5229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69">
                <a:extLst>
                  <a:ext uri="{FF2B5EF4-FFF2-40B4-BE49-F238E27FC236}">
                    <a16:creationId xmlns:a16="http://schemas.microsoft.com/office/drawing/2014/main" id="{8BAC757D-15CA-E12C-31DB-A3AF9539D197}"/>
                  </a:ext>
                </a:extLst>
              </p:cNvPr>
              <p:cNvSpPr txBox="1"/>
              <p:nvPr/>
            </p:nvSpPr>
            <p:spPr>
              <a:xfrm>
                <a:off x="6095998" y="1937088"/>
                <a:ext cx="3292516" cy="589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文字方塊 69">
                <a:extLst>
                  <a:ext uri="{FF2B5EF4-FFF2-40B4-BE49-F238E27FC236}">
                    <a16:creationId xmlns:a16="http://schemas.microsoft.com/office/drawing/2014/main" id="{8BAC757D-15CA-E12C-31DB-A3AF9539D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8" y="1937088"/>
                <a:ext cx="3292516" cy="589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69">
            <a:extLst>
              <a:ext uri="{FF2B5EF4-FFF2-40B4-BE49-F238E27FC236}">
                <a16:creationId xmlns:a16="http://schemas.microsoft.com/office/drawing/2014/main" id="{0E984A3C-3F45-0E50-B8EE-F0FB9792D8F7}"/>
              </a:ext>
            </a:extLst>
          </p:cNvPr>
          <p:cNvSpPr txBox="1"/>
          <p:nvPr/>
        </p:nvSpPr>
        <p:spPr>
          <a:xfrm>
            <a:off x="5305210" y="1453482"/>
            <a:ext cx="1132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Model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文字方塊 69">
            <a:extLst>
              <a:ext uri="{FF2B5EF4-FFF2-40B4-BE49-F238E27FC236}">
                <a16:creationId xmlns:a16="http://schemas.microsoft.com/office/drawing/2014/main" id="{BEBD3975-194A-B971-9690-D75B7F7A4D62}"/>
              </a:ext>
            </a:extLst>
          </p:cNvPr>
          <p:cNvSpPr txBox="1"/>
          <p:nvPr/>
        </p:nvSpPr>
        <p:spPr>
          <a:xfrm>
            <a:off x="4541466" y="2692136"/>
            <a:ext cx="2803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Calculate Gradient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69">
                <a:extLst>
                  <a:ext uri="{FF2B5EF4-FFF2-40B4-BE49-F238E27FC236}">
                    <a16:creationId xmlns:a16="http://schemas.microsoft.com/office/drawing/2014/main" id="{E94655B8-73B4-2CF7-9F1C-F9F1327AF5E7}"/>
                  </a:ext>
                </a:extLst>
              </p:cNvPr>
              <p:cNvSpPr txBox="1"/>
              <p:nvPr/>
            </p:nvSpPr>
            <p:spPr>
              <a:xfrm>
                <a:off x="308954" y="1985810"/>
                <a:ext cx="2452534" cy="4866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69">
                <a:extLst>
                  <a:ext uri="{FF2B5EF4-FFF2-40B4-BE49-F238E27FC236}">
                    <a16:creationId xmlns:a16="http://schemas.microsoft.com/office/drawing/2014/main" id="{E94655B8-73B4-2CF7-9F1C-F9F1327AF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954" y="1985810"/>
                <a:ext cx="2452534" cy="4866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69">
                <a:extLst>
                  <a:ext uri="{FF2B5EF4-FFF2-40B4-BE49-F238E27FC236}">
                    <a16:creationId xmlns:a16="http://schemas.microsoft.com/office/drawing/2014/main" id="{772CC1B2-FE5B-4C9F-ECEE-40A2ED016927}"/>
                  </a:ext>
                </a:extLst>
              </p:cNvPr>
              <p:cNvSpPr txBox="1"/>
              <p:nvPr/>
            </p:nvSpPr>
            <p:spPr>
              <a:xfrm>
                <a:off x="6597294" y="3256010"/>
                <a:ext cx="4866496" cy="1172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𝒥</m:t>
                          </m:r>
                          <m:r>
                            <m:rPr>
                              <m:nor/>
                            </m:rPr>
                            <a:rPr lang="zh-TW" altLang="en-US" sz="2400" dirty="0"/>
                            <m:t> 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69">
                <a:extLst>
                  <a:ext uri="{FF2B5EF4-FFF2-40B4-BE49-F238E27FC236}">
                    <a16:creationId xmlns:a16="http://schemas.microsoft.com/office/drawing/2014/main" id="{772CC1B2-FE5B-4C9F-ECEE-40A2ED016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294" y="3256010"/>
                <a:ext cx="4866496" cy="11726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69">
            <a:extLst>
              <a:ext uri="{FF2B5EF4-FFF2-40B4-BE49-F238E27FC236}">
                <a16:creationId xmlns:a16="http://schemas.microsoft.com/office/drawing/2014/main" id="{57D9AE57-326C-A854-F197-67D9A3406C72}"/>
              </a:ext>
            </a:extLst>
          </p:cNvPr>
          <p:cNvSpPr txBox="1"/>
          <p:nvPr/>
        </p:nvSpPr>
        <p:spPr>
          <a:xfrm>
            <a:off x="5406436" y="4497361"/>
            <a:ext cx="1379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Update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69">
                <a:extLst>
                  <a:ext uri="{FF2B5EF4-FFF2-40B4-BE49-F238E27FC236}">
                    <a16:creationId xmlns:a16="http://schemas.microsoft.com/office/drawing/2014/main" id="{4AD6E7C6-04B7-1A5A-5064-D01F32FC7790}"/>
                  </a:ext>
                </a:extLst>
              </p:cNvPr>
              <p:cNvSpPr txBox="1"/>
              <p:nvPr/>
            </p:nvSpPr>
            <p:spPr>
              <a:xfrm>
                <a:off x="1229938" y="4959026"/>
                <a:ext cx="5367356" cy="1937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𝑚𝑛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𝑚𝑛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𝒥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</m:den>
                      </m:f>
                      <m:r>
                        <m:rPr>
                          <m:brk m:alnAt="1"/>
                        </m:rP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𝑚𝑛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  <m:sSubSup>
                            <m:sSub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</m:oMath>
                  </m:oMathPara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15" name="文字方塊 69">
                <a:extLst>
                  <a:ext uri="{FF2B5EF4-FFF2-40B4-BE49-F238E27FC236}">
                    <a16:creationId xmlns:a16="http://schemas.microsoft.com/office/drawing/2014/main" id="{4AD6E7C6-04B7-1A5A-5064-D01F32FC7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938" y="4959026"/>
                <a:ext cx="5367356" cy="19373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69">
                <a:extLst>
                  <a:ext uri="{FF2B5EF4-FFF2-40B4-BE49-F238E27FC236}">
                    <a16:creationId xmlns:a16="http://schemas.microsoft.com/office/drawing/2014/main" id="{63152B9B-BD10-096B-AE4C-E1A3296CB8B8}"/>
                  </a:ext>
                </a:extLst>
              </p:cNvPr>
              <p:cNvSpPr txBox="1"/>
              <p:nvPr/>
            </p:nvSpPr>
            <p:spPr>
              <a:xfrm>
                <a:off x="6597294" y="4959025"/>
                <a:ext cx="4469494" cy="1937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𝒥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m:rPr>
                          <m:brk m:alnAt="1"/>
                        </m:rP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16" name="文字方塊 69">
                <a:extLst>
                  <a:ext uri="{FF2B5EF4-FFF2-40B4-BE49-F238E27FC236}">
                    <a16:creationId xmlns:a16="http://schemas.microsoft.com/office/drawing/2014/main" id="{63152B9B-BD10-096B-AE4C-E1A3296CB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294" y="4959025"/>
                <a:ext cx="4469494" cy="193732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69">
                <a:extLst>
                  <a:ext uri="{FF2B5EF4-FFF2-40B4-BE49-F238E27FC236}">
                    <a16:creationId xmlns:a16="http://schemas.microsoft.com/office/drawing/2014/main" id="{055769B0-E411-ECEB-7FB8-C71CFE45A75F}"/>
                  </a:ext>
                </a:extLst>
              </p:cNvPr>
              <p:cNvSpPr txBox="1"/>
              <p:nvPr/>
            </p:nvSpPr>
            <p:spPr>
              <a:xfrm>
                <a:off x="1402750" y="3256010"/>
                <a:ext cx="4421529" cy="1172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𝒥</m:t>
                          </m:r>
                          <m:r>
                            <m:rPr>
                              <m:nor/>
                            </m:rPr>
                            <a:rPr lang="zh-TW" altLang="en-US" sz="2400" dirty="0"/>
                            <m:t> 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" name="文字方塊 69">
                <a:extLst>
                  <a:ext uri="{FF2B5EF4-FFF2-40B4-BE49-F238E27FC236}">
                    <a16:creationId xmlns:a16="http://schemas.microsoft.com/office/drawing/2014/main" id="{055769B0-E411-ECEB-7FB8-C71CFE45A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750" y="3256010"/>
                <a:ext cx="4421529" cy="117262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69">
                <a:extLst>
                  <a:ext uri="{FF2B5EF4-FFF2-40B4-BE49-F238E27FC236}">
                    <a16:creationId xmlns:a16="http://schemas.microsoft.com/office/drawing/2014/main" id="{34819293-DCB7-A05C-43B3-2C971733934C}"/>
                  </a:ext>
                </a:extLst>
              </p:cNvPr>
              <p:cNvSpPr txBox="1"/>
              <p:nvPr/>
            </p:nvSpPr>
            <p:spPr>
              <a:xfrm>
                <a:off x="9468654" y="1684314"/>
                <a:ext cx="2348986" cy="1130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69">
                <a:extLst>
                  <a:ext uri="{FF2B5EF4-FFF2-40B4-BE49-F238E27FC236}">
                    <a16:creationId xmlns:a16="http://schemas.microsoft.com/office/drawing/2014/main" id="{34819293-DCB7-A05C-43B3-2C9717339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8654" y="1684314"/>
                <a:ext cx="2348986" cy="113082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6456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0246D-2747-3AFF-1C11-868654104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*K Nearest Neighbors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85EB17B-E959-175E-B746-7BD3B92E3A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2823944"/>
              </p:ext>
            </p:extLst>
          </p:nvPr>
        </p:nvGraphicFramePr>
        <p:xfrm>
          <a:off x="3166890" y="3630431"/>
          <a:ext cx="5858220" cy="3073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69">
                <a:extLst>
                  <a:ext uri="{FF2B5EF4-FFF2-40B4-BE49-F238E27FC236}">
                    <a16:creationId xmlns:a16="http://schemas.microsoft.com/office/drawing/2014/main" id="{11A59D40-B3AC-4D65-20E4-FD4EC32B9075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1051560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altLang="zh-TW" sz="2400" dirty="0"/>
                  <a:t>There are also other classification methods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altLang="zh-TW" sz="2400" dirty="0"/>
                  <a:t>K Nearest Neighbors (KNN) is an easy one</a:t>
                </a: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:r>
                  <a:rPr lang="en-US" altLang="zh-TW" sz="2400" dirty="0"/>
                  <a:t>Given a test sample </a:t>
                </a:r>
                <a14:m>
                  <m:oMath xmlns:m="http://schemas.openxmlformats.org/officeDocument/2006/math"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altLang="zh-TW" sz="2400" dirty="0"/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:r>
                  <a:rPr lang="en-US" altLang="zh-TW" sz="2400" dirty="0"/>
                  <a:t>Count its K nearest neighbors</a:t>
                </a: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:r>
                  <a:rPr lang="en-US" altLang="zh-TW" sz="2400" dirty="0"/>
                  <a:t>Then </a:t>
                </a:r>
                <a14:m>
                  <m:oMath xmlns:m="http://schemas.openxmlformats.org/officeDocument/2006/math"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TW" sz="2400" dirty="0"/>
                  <a:t> belongs to the class that most neighbors belong to</a:t>
                </a:r>
              </a:p>
            </p:txBody>
          </p:sp>
        </mc:Choice>
        <mc:Fallback xmlns="">
          <p:sp>
            <p:nvSpPr>
              <p:cNvPr id="5" name="文字方塊 69">
                <a:extLst>
                  <a:ext uri="{FF2B5EF4-FFF2-40B4-BE49-F238E27FC236}">
                    <a16:creationId xmlns:a16="http://schemas.microsoft.com/office/drawing/2014/main" id="{11A59D40-B3AC-4D65-20E4-FD4EC32B9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0515600" cy="1938992"/>
              </a:xfrm>
              <a:prstGeom prst="rect">
                <a:avLst/>
              </a:prstGeom>
              <a:blipFill>
                <a:blip r:embed="rId3"/>
                <a:stretch>
                  <a:fillRect l="-812" t="-2516" b="-6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miley Face 5">
            <a:extLst>
              <a:ext uri="{FF2B5EF4-FFF2-40B4-BE49-F238E27FC236}">
                <a16:creationId xmlns:a16="http://schemas.microsoft.com/office/drawing/2014/main" id="{1F1DA523-68F4-9F3A-3307-3C4E1A21447D}"/>
              </a:ext>
            </a:extLst>
          </p:cNvPr>
          <p:cNvSpPr/>
          <p:nvPr/>
        </p:nvSpPr>
        <p:spPr>
          <a:xfrm>
            <a:off x="4839853" y="4955243"/>
            <a:ext cx="379891" cy="371577"/>
          </a:xfrm>
          <a:prstGeom prst="smileyFace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179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223ACD9-E4F6-43B8-B9E4-EB55A8B6A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43338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A5311C-DEF2-4F89-8407-8CF48BD7B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781449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Thank you</a:t>
            </a:r>
            <a:r>
              <a:rPr lang="zh-CN" altLang="en-US" dirty="0"/>
              <a:t>！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851F8D-F781-4BC7-831F-81C066C5A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9100" y="5317351"/>
            <a:ext cx="13811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527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9B3A1-3C8A-146F-03B9-FD22C6574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E5836-7CF9-726A-BE8B-8CB5E6F97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Binary classification</a:t>
            </a:r>
            <a:r>
              <a:rPr lang="en-US" dirty="0"/>
              <a:t>: predicting a binary-valued target</a:t>
            </a:r>
          </a:p>
          <a:p>
            <a:r>
              <a:rPr lang="en-US" dirty="0">
                <a:solidFill>
                  <a:srgbClr val="0070C0"/>
                </a:solidFill>
              </a:rPr>
              <a:t>Multiclass classification</a:t>
            </a:r>
            <a:r>
              <a:rPr lang="en-US" dirty="0"/>
              <a:t>: predicting a discrete(&gt; 2)-valued target</a:t>
            </a:r>
          </a:p>
          <a:p>
            <a:endParaRPr lang="en-US" dirty="0"/>
          </a:p>
          <a:p>
            <a:r>
              <a:rPr lang="en-US" dirty="0"/>
              <a:t>Examples of </a:t>
            </a:r>
            <a:r>
              <a:rPr lang="en-US" altLang="zh-CN" dirty="0"/>
              <a:t>multi-class</a:t>
            </a:r>
            <a:r>
              <a:rPr lang="en-US" dirty="0"/>
              <a:t> classification</a:t>
            </a:r>
          </a:p>
          <a:p>
            <a:pPr lvl="1"/>
            <a:r>
              <a:rPr lang="en-US" dirty="0"/>
              <a:t>Predict the value of a handwritten digit</a:t>
            </a:r>
          </a:p>
          <a:p>
            <a:pPr lvl="1"/>
            <a:r>
              <a:rPr lang="en-US" dirty="0"/>
              <a:t>classify e-mails as spam, travel, work, personal</a:t>
            </a:r>
          </a:p>
        </p:txBody>
      </p:sp>
    </p:spTree>
    <p:extLst>
      <p:ext uri="{BB962C8B-B14F-4D97-AF65-F5344CB8AC3E}">
        <p14:creationId xmlns:p14="http://schemas.microsoft.com/office/powerpoint/2010/main" val="3272439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A3290-9F1B-4918-3663-478E3FE70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Multi-class</a:t>
            </a:r>
            <a:r>
              <a:rPr lang="en-US" dirty="0"/>
              <a:t>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ED0F96E5-0D95-5518-B8D6-5A3AB4D6E1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1601541"/>
                  </p:ext>
                </p:extLst>
              </p:nvPr>
            </p:nvGraphicFramePr>
            <p:xfrm>
              <a:off x="838197" y="2259011"/>
              <a:ext cx="2544195" cy="381192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848065">
                      <a:extLst>
                        <a:ext uri="{9D8B030D-6E8A-4147-A177-3AD203B41FA5}">
                          <a16:colId xmlns:a16="http://schemas.microsoft.com/office/drawing/2014/main" val="2814972220"/>
                        </a:ext>
                      </a:extLst>
                    </a:gridCol>
                    <a:gridCol w="848065">
                      <a:extLst>
                        <a:ext uri="{9D8B030D-6E8A-4147-A177-3AD203B41FA5}">
                          <a16:colId xmlns:a16="http://schemas.microsoft.com/office/drawing/2014/main" val="3948399586"/>
                        </a:ext>
                      </a:extLst>
                    </a:gridCol>
                    <a:gridCol w="848065">
                      <a:extLst>
                        <a:ext uri="{9D8B030D-6E8A-4147-A177-3AD203B41FA5}">
                          <a16:colId xmlns:a16="http://schemas.microsoft.com/office/drawing/2014/main" val="180455416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b="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altLang="zh-CN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20079359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r>
                            <a:rPr lang="en-US" altLang="zh-CN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.51</a:t>
                          </a:r>
                          <a:endParaRPr lang="en-US" sz="1800" b="0" i="0" u="none" strike="noStrike" dirty="0">
                            <a:solidFill>
                              <a:srgbClr val="0070C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0.6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50273712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0.53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0.89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US" sz="1800" b="0" i="0" u="none" strike="noStrike" dirty="0">
                            <a:solidFill>
                              <a:srgbClr val="0070C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99099567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US" sz="1800" b="0" i="0" u="none" strike="noStrike" dirty="0">
                            <a:solidFill>
                              <a:srgbClr val="0070C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20347030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0.81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0.88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84623439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3.15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0.91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59945379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3.78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0.66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24808446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3.52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0.8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23465644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0.34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92806789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3.2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3.3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24141708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3.62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34752839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3.57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91264650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3.55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3.96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587794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ED0F96E5-0D95-5518-B8D6-5A3AB4D6E1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1601541"/>
                  </p:ext>
                </p:extLst>
              </p:nvPr>
            </p:nvGraphicFramePr>
            <p:xfrm>
              <a:off x="838197" y="2259011"/>
              <a:ext cx="2544195" cy="381192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848065">
                      <a:extLst>
                        <a:ext uri="{9D8B030D-6E8A-4147-A177-3AD203B41FA5}">
                          <a16:colId xmlns:a16="http://schemas.microsoft.com/office/drawing/2014/main" val="2814972220"/>
                        </a:ext>
                      </a:extLst>
                    </a:gridCol>
                    <a:gridCol w="848065">
                      <a:extLst>
                        <a:ext uri="{9D8B030D-6E8A-4147-A177-3AD203B41FA5}">
                          <a16:colId xmlns:a16="http://schemas.microsoft.com/office/drawing/2014/main" val="3948399586"/>
                        </a:ext>
                      </a:extLst>
                    </a:gridCol>
                    <a:gridCol w="848065">
                      <a:extLst>
                        <a:ext uri="{9D8B030D-6E8A-4147-A177-3AD203B41FA5}">
                          <a16:colId xmlns:a16="http://schemas.microsoft.com/office/drawing/2014/main" val="180455416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19" t="-1667" r="-202158" b="-98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667" r="-100714" b="-98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439" t="-1667" r="-1439" b="-98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0079359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r>
                            <a:rPr lang="en-US" altLang="zh-CN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.51</a:t>
                          </a:r>
                          <a:endParaRPr lang="en-US" sz="1800" b="0" i="0" u="none" strike="noStrike" dirty="0">
                            <a:solidFill>
                              <a:srgbClr val="0070C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0.6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50273712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0.53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0.89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US" sz="1800" b="0" i="0" u="none" strike="noStrike" dirty="0">
                            <a:solidFill>
                              <a:srgbClr val="0070C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99099567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US" sz="1800" b="0" i="0" u="none" strike="noStrike" dirty="0">
                            <a:solidFill>
                              <a:srgbClr val="0070C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20347030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0.81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0.88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84623439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3.15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0.91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59945379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3.78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0.66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24808446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3.52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0.8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23465644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0.34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92806789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3.2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3.3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24141708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3.62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34752839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3.57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91264650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3.55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3.96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587794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文字方塊 69">
            <a:extLst>
              <a:ext uri="{FF2B5EF4-FFF2-40B4-BE49-F238E27FC236}">
                <a16:creationId xmlns:a16="http://schemas.microsoft.com/office/drawing/2014/main" id="{E2B72DBB-B5E1-7709-5200-2487606885E2}"/>
              </a:ext>
            </a:extLst>
          </p:cNvPr>
          <p:cNvSpPr txBox="1"/>
          <p:nvPr/>
        </p:nvSpPr>
        <p:spPr>
          <a:xfrm>
            <a:off x="1544096" y="1690688"/>
            <a:ext cx="1132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Dataset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02EC78A-97B5-BD40-E5EC-F3ABA89D66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0822772"/>
              </p:ext>
            </p:extLst>
          </p:nvPr>
        </p:nvGraphicFramePr>
        <p:xfrm>
          <a:off x="5880500" y="3525018"/>
          <a:ext cx="5858220" cy="3073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69">
                <a:extLst>
                  <a:ext uri="{FF2B5EF4-FFF2-40B4-BE49-F238E27FC236}">
                    <a16:creationId xmlns:a16="http://schemas.microsoft.com/office/drawing/2014/main" id="{87B8B2EC-9D9F-592B-ABAA-A75B81CA9A1D}"/>
                  </a:ext>
                </a:extLst>
              </p:cNvPr>
              <p:cNvSpPr txBox="1"/>
              <p:nvPr/>
            </p:nvSpPr>
            <p:spPr>
              <a:xfrm>
                <a:off x="6500006" y="1817829"/>
                <a:ext cx="3849368" cy="1747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solidFill>
                      <a:srgbClr val="0070C0"/>
                    </a:solidFill>
                  </a:rPr>
                  <a:t>Feature</a:t>
                </a:r>
                <a:r>
                  <a:rPr lang="en-US" altLang="zh-TW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TW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sSup>
                      <m:sSupPr>
                        <m:ctrlP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endParaRPr lang="en-US" altLang="zh-TW" sz="2400" b="0" dirty="0">
                  <a:solidFill>
                    <a:schemeClr val="tx1"/>
                  </a:solidFill>
                </a:endParaRP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:r>
                  <a:rPr lang="en-US" altLang="zh-TW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In this case,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=2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solidFill>
                      <a:srgbClr val="0070C0"/>
                    </a:solidFill>
                  </a:rPr>
                  <a:t>Target</a:t>
                </a:r>
                <a:r>
                  <a:rPr lang="en-US" altLang="zh-TW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TW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0,1,2</m:t>
                        </m:r>
                      </m:e>
                    </m:d>
                  </m:oMath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altLang="zh-TW" sz="2400" b="0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Sample</a:t>
                </a:r>
                <a:r>
                  <a:rPr lang="en-US" altLang="zh-TW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文字方塊 69">
                <a:extLst>
                  <a:ext uri="{FF2B5EF4-FFF2-40B4-BE49-F238E27FC236}">
                    <a16:creationId xmlns:a16="http://schemas.microsoft.com/office/drawing/2014/main" id="{87B8B2EC-9D9F-592B-ABAA-A75B81CA9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0006" y="1817829"/>
                <a:ext cx="3849368" cy="1747530"/>
              </a:xfrm>
              <a:prstGeom prst="rect">
                <a:avLst/>
              </a:prstGeom>
              <a:blipFill>
                <a:blip r:embed="rId4"/>
                <a:stretch>
                  <a:fillRect l="-2057" t="-2787" b="-3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0750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145C3-E9B9-0CEC-0800-42B70C8D6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One-hot 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69">
                <a:extLst>
                  <a:ext uri="{FF2B5EF4-FFF2-40B4-BE49-F238E27FC236}">
                    <a16:creationId xmlns:a16="http://schemas.microsoft.com/office/drawing/2014/main" id="{EB092FD9-38E1-0730-935E-345159BCB28D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10515600" cy="2397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altLang="zh-TW" sz="2400" dirty="0"/>
                  <a:t>Target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TW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0,1,2</m:t>
                        </m:r>
                      </m:e>
                    </m:d>
                  </m:oMath>
                </a14:m>
                <a:r>
                  <a:rPr lang="en-US" altLang="zh-TW" sz="2400" dirty="0"/>
                  <a:t> </a:t>
                </a:r>
                <a:r>
                  <a:rPr lang="en-US" altLang="zh-CN" sz="2400" dirty="0"/>
                  <a:t>is</a:t>
                </a:r>
                <a:r>
                  <a:rPr lang="en-US" altLang="zh-TW" sz="2400" dirty="0"/>
                  <a:t> not compatible with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𝜖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altLang="zh-TW" sz="2400" dirty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altLang="zh-TW" sz="2400" dirty="0"/>
                  <a:t>Target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TW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0,1,2</m:t>
                        </m:r>
                      </m:e>
                    </m:d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has an implication</a:t>
                </a: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is closer to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than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altLang="zh-TW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Thus,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is defined as an one-hot vector</a:t>
                </a: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:r>
                  <a:rPr lang="en-US" altLang="zh-TW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Target with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classes means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𝜖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…,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ea typeface="Cambria Math" panose="02040503050406030204" pitchFamily="18" charset="0"/>
                  </a:rPr>
                  <a:t>Then,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is converted to </a:t>
                </a:r>
                <a14:m>
                  <m:oMath xmlns:m="http://schemas.openxmlformats.org/officeDocument/2006/math">
                    <m:r>
                      <a:rPr lang="en-US" altLang="zh-TW" sz="2400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0,0,…,0,1,0,…,0</m:t>
                            </m:r>
                          </m:e>
                        </m:d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TW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文字方塊 69">
                <a:extLst>
                  <a:ext uri="{FF2B5EF4-FFF2-40B4-BE49-F238E27FC236}">
                    <a16:creationId xmlns:a16="http://schemas.microsoft.com/office/drawing/2014/main" id="{EB092FD9-38E1-0730-935E-345159BCB2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0515600" cy="2397516"/>
              </a:xfrm>
              <a:prstGeom prst="rect">
                <a:avLst/>
              </a:prstGeom>
              <a:blipFill>
                <a:blip r:embed="rId2"/>
                <a:stretch>
                  <a:fillRect l="-812" t="-2030" b="-1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69">
                <a:extLst>
                  <a:ext uri="{FF2B5EF4-FFF2-40B4-BE49-F238E27FC236}">
                    <a16:creationId xmlns:a16="http://schemas.microsoft.com/office/drawing/2014/main" id="{D3FDEB32-3FA1-016E-487E-303F3BB96116}"/>
                  </a:ext>
                </a:extLst>
              </p:cNvPr>
              <p:cNvSpPr txBox="1"/>
              <p:nvPr/>
            </p:nvSpPr>
            <p:spPr>
              <a:xfrm>
                <a:off x="7413523" y="4863629"/>
                <a:ext cx="39402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>
                    <a:solidFill>
                      <a:srgbClr val="FF0000"/>
                    </a:solidFill>
                  </a:rPr>
                  <a:t>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altLang="zh-TW" sz="2400" dirty="0">
                    <a:solidFill>
                      <a:srgbClr val="FF0000"/>
                    </a:solidFill>
                  </a:rPr>
                  <a:t>-</a:t>
                </a:r>
                <a:r>
                  <a:rPr lang="en-US" altLang="zh-TW" sz="2400" dirty="0" err="1">
                    <a:solidFill>
                      <a:srgbClr val="FF0000"/>
                    </a:solidFill>
                  </a:rPr>
                  <a:t>th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 value of </a:t>
                </a:r>
                <a14:m>
                  <m:oMath xmlns:m="http://schemas.openxmlformats.org/officeDocument/2006/math">
                    <m:r>
                      <a:rPr lang="en-US" altLang="zh-TW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zh-TW" alt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is 1</a:t>
                </a:r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文字方塊 69">
                <a:extLst>
                  <a:ext uri="{FF2B5EF4-FFF2-40B4-BE49-F238E27FC236}">
                    <a16:creationId xmlns:a16="http://schemas.microsoft.com/office/drawing/2014/main" id="{D3FDEB32-3FA1-016E-487E-303F3BB96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523" y="4863629"/>
                <a:ext cx="3940277" cy="461665"/>
              </a:xfrm>
              <a:prstGeom prst="rect">
                <a:avLst/>
              </a:prstGeom>
              <a:blipFill>
                <a:blip r:embed="rId3"/>
                <a:stretch>
                  <a:fillRect l="-464" t="-10526" r="-309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E2BFFA0-6C49-2996-AA92-15550E63567C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9383662" y="3952568"/>
            <a:ext cx="0" cy="91106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69">
                <a:extLst>
                  <a:ext uri="{FF2B5EF4-FFF2-40B4-BE49-F238E27FC236}">
                    <a16:creationId xmlns:a16="http://schemas.microsoft.com/office/drawing/2014/main" id="{36A701F0-5660-EDA3-1BDA-CF46DDDC094C}"/>
                  </a:ext>
                </a:extLst>
              </p:cNvPr>
              <p:cNvSpPr txBox="1"/>
              <p:nvPr/>
            </p:nvSpPr>
            <p:spPr>
              <a:xfrm>
                <a:off x="838200" y="4088204"/>
                <a:ext cx="3849368" cy="2187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solidFill>
                      <a:srgbClr val="0070C0"/>
                    </a:solidFill>
                  </a:rPr>
                  <a:t>Feature</a:t>
                </a:r>
                <a:r>
                  <a:rPr lang="en-US" altLang="zh-TW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TW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sSup>
                      <m:sSupPr>
                        <m:ctrlP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endParaRPr lang="en-US" altLang="zh-TW" sz="2400" b="0" dirty="0">
                  <a:solidFill>
                    <a:schemeClr val="tx1"/>
                  </a:solidFill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solidFill>
                      <a:srgbClr val="0070C0"/>
                    </a:solidFill>
                  </a:rPr>
                  <a:t>Target</a:t>
                </a:r>
                <a:r>
                  <a:rPr lang="en-US" altLang="zh-TW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𝜖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p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altLang="zh-TW" sz="2400" b="0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Sample</a:t>
                </a:r>
                <a:r>
                  <a:rPr lang="en-US" altLang="zh-TW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文字方塊 69">
                <a:extLst>
                  <a:ext uri="{FF2B5EF4-FFF2-40B4-BE49-F238E27FC236}">
                    <a16:creationId xmlns:a16="http://schemas.microsoft.com/office/drawing/2014/main" id="{36A701F0-5660-EDA3-1BDA-CF46DDDC0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88204"/>
                <a:ext cx="3849368" cy="2187265"/>
              </a:xfrm>
              <a:prstGeom prst="rect">
                <a:avLst/>
              </a:prstGeom>
              <a:blipFill>
                <a:blip r:embed="rId4"/>
                <a:stretch>
                  <a:fillRect l="-2219" t="-2235" b="-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270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554F2-29D8-1F21-E91A-968A803EF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Softmax</a:t>
            </a:r>
            <a:r>
              <a:rPr lang="en-US" dirty="0"/>
              <a:t> Regression</a:t>
            </a:r>
          </a:p>
        </p:txBody>
      </p:sp>
      <p:sp>
        <p:nvSpPr>
          <p:cNvPr id="5" name="文字方塊 69">
            <a:extLst>
              <a:ext uri="{FF2B5EF4-FFF2-40B4-BE49-F238E27FC236}">
                <a16:creationId xmlns:a16="http://schemas.microsoft.com/office/drawing/2014/main" id="{1D049032-4EC9-CB04-9268-B61123C685D1}"/>
              </a:ext>
            </a:extLst>
          </p:cNvPr>
          <p:cNvSpPr txBox="1"/>
          <p:nvPr/>
        </p:nvSpPr>
        <p:spPr>
          <a:xfrm>
            <a:off x="5529799" y="1690688"/>
            <a:ext cx="1132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Model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69">
                <a:extLst>
                  <a:ext uri="{FF2B5EF4-FFF2-40B4-BE49-F238E27FC236}">
                    <a16:creationId xmlns:a16="http://schemas.microsoft.com/office/drawing/2014/main" id="{971A0285-9585-A903-AB9B-30F30FD16BA7}"/>
                  </a:ext>
                </a:extLst>
              </p:cNvPr>
              <p:cNvSpPr txBox="1"/>
              <p:nvPr/>
            </p:nvSpPr>
            <p:spPr>
              <a:xfrm>
                <a:off x="880869" y="2152353"/>
                <a:ext cx="10430256" cy="2466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TW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TW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TW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mr>
                          </m:m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4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1" i="1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6" name="文字方塊 69">
                <a:extLst>
                  <a:ext uri="{FF2B5EF4-FFF2-40B4-BE49-F238E27FC236}">
                    <a16:creationId xmlns:a16="http://schemas.microsoft.com/office/drawing/2014/main" id="{971A0285-9585-A903-AB9B-30F30FD16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869" y="2152353"/>
                <a:ext cx="10430256" cy="24661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69">
                <a:extLst>
                  <a:ext uri="{FF2B5EF4-FFF2-40B4-BE49-F238E27FC236}">
                    <a16:creationId xmlns:a16="http://schemas.microsoft.com/office/drawing/2014/main" id="{548316F6-F958-6673-94BA-ABF0FAE2B55B}"/>
                  </a:ext>
                </a:extLst>
              </p:cNvPr>
              <p:cNvSpPr txBox="1"/>
              <p:nvPr/>
            </p:nvSpPr>
            <p:spPr>
              <a:xfrm>
                <a:off x="2474970" y="4385528"/>
                <a:ext cx="7242054" cy="2472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𝑠𝑜𝑓𝑡𝑚𝑎𝑥</m:t>
                                </m:r>
                                <m:d>
                                  <m:d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𝑠𝑜𝑓𝑡𝑚𝑎𝑥</m:t>
                                </m:r>
                                <m:d>
                                  <m:d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𝑠𝑜𝑓𝑡𝑚𝑎𝑥</m:t>
                                </m:r>
                                <m:d>
                                  <m:d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lang="en-US" altLang="zh-TW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p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sSub>
                                              <m:sSubPr>
                                                <m:ctrlPr>
                                                  <a:rPr lang="en-US" altLang="zh-TW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TW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𝑧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sup>
                                        </m:sSup>
                                      </m:e>
                                    </m:nary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p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sSub>
                                              <m:sSubPr>
                                                <m:ctrlPr>
                                                  <a:rPr lang="en-US" altLang="zh-TW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TW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𝑧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sup>
                                        </m:sSup>
                                      </m:e>
                                    </m:nary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TW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p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sSub>
                                              <m:sSubPr>
                                                <m:ctrlPr>
                                                  <a:rPr lang="en-US" altLang="zh-TW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TW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𝑧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sup>
                                        </m:sSup>
                                      </m:e>
                                    </m:nary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69">
                <a:extLst>
                  <a:ext uri="{FF2B5EF4-FFF2-40B4-BE49-F238E27FC236}">
                    <a16:creationId xmlns:a16="http://schemas.microsoft.com/office/drawing/2014/main" id="{548316F6-F958-6673-94BA-ABF0FAE2B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970" y="4385528"/>
                <a:ext cx="7242054" cy="24724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5558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C705F-0D6A-190A-5091-CFCF9BAB0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Softmax</a:t>
            </a:r>
            <a:r>
              <a:rPr lang="en-US" dirty="0"/>
              <a:t>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69">
                <a:extLst>
                  <a:ext uri="{FF2B5EF4-FFF2-40B4-BE49-F238E27FC236}">
                    <a16:creationId xmlns:a16="http://schemas.microsoft.com/office/drawing/2014/main" id="{22EA459A-59BA-E184-4814-491A324FD7FA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4181856" cy="9041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69">
                <a:extLst>
                  <a:ext uri="{FF2B5EF4-FFF2-40B4-BE49-F238E27FC236}">
                    <a16:creationId xmlns:a16="http://schemas.microsoft.com/office/drawing/2014/main" id="{22EA459A-59BA-E184-4814-491A324FD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4181856" cy="9041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CCB14ACA-0DFD-C162-F919-4436B351D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247" y="3920409"/>
            <a:ext cx="4697506" cy="2743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69">
                <a:extLst>
                  <a:ext uri="{FF2B5EF4-FFF2-40B4-BE49-F238E27FC236}">
                    <a16:creationId xmlns:a16="http://schemas.microsoft.com/office/drawing/2014/main" id="{B1ED9209-4926-3BC5-4FD0-B992BA7B46B8}"/>
                  </a:ext>
                </a:extLst>
              </p:cNvPr>
              <p:cNvSpPr txBox="1"/>
              <p:nvPr/>
            </p:nvSpPr>
            <p:spPr>
              <a:xfrm>
                <a:off x="838200" y="2594846"/>
                <a:ext cx="10515600" cy="12250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TW" sz="2400" dirty="0"/>
                  <a:t> converts all numbers to positive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en-US" altLang="zh-TW" sz="2400" dirty="0"/>
                  <a:t> normalizes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TW" sz="2400" dirty="0"/>
                  <a:t> to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TW" sz="2400" dirty="0"/>
                  <a:t> and their summation to 1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altLang="zh-TW" sz="2400" dirty="0"/>
                  <a:t>In this way,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en-US" altLang="zh-TW" sz="2400" dirty="0"/>
                  <a:t> represents the possibility of </a:t>
                </a:r>
                <a14:m>
                  <m:oMath xmlns:m="http://schemas.openxmlformats.org/officeDocument/2006/math">
                    <m:r>
                      <a:rPr lang="en-US" altLang="zh-TW" sz="24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TW" sz="2400" dirty="0"/>
                  <a:t> belonging to every class</a:t>
                </a:r>
              </a:p>
            </p:txBody>
          </p:sp>
        </mc:Choice>
        <mc:Fallback xmlns="">
          <p:sp>
            <p:nvSpPr>
              <p:cNvPr id="9" name="文字方塊 69">
                <a:extLst>
                  <a:ext uri="{FF2B5EF4-FFF2-40B4-BE49-F238E27FC236}">
                    <a16:creationId xmlns:a16="http://schemas.microsoft.com/office/drawing/2014/main" id="{B1ED9209-4926-3BC5-4FD0-B992BA7B4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594846"/>
                <a:ext cx="10515600" cy="1225015"/>
              </a:xfrm>
              <a:prstGeom prst="rect">
                <a:avLst/>
              </a:prstGeom>
              <a:blipFill>
                <a:blip r:embed="rId4"/>
                <a:stretch>
                  <a:fillRect l="-812" t="-3980" b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5237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554F2-29D8-1F21-E91A-968A803EF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Softmax</a:t>
            </a:r>
            <a:r>
              <a:rPr lang="en-US" dirty="0"/>
              <a:t> Regression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BA74685-4682-E0C5-D5A1-0F3BBF343A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8032303"/>
              </p:ext>
            </p:extLst>
          </p:nvPr>
        </p:nvGraphicFramePr>
        <p:xfrm>
          <a:off x="6096000" y="2614018"/>
          <a:ext cx="5858220" cy="3073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文字方塊 69">
            <a:extLst>
              <a:ext uri="{FF2B5EF4-FFF2-40B4-BE49-F238E27FC236}">
                <a16:creationId xmlns:a16="http://schemas.microsoft.com/office/drawing/2014/main" id="{1D049032-4EC9-CB04-9268-B61123C685D1}"/>
              </a:ext>
            </a:extLst>
          </p:cNvPr>
          <p:cNvSpPr txBox="1"/>
          <p:nvPr/>
        </p:nvSpPr>
        <p:spPr>
          <a:xfrm>
            <a:off x="2496237" y="1690688"/>
            <a:ext cx="1132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Model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B98B161-10A2-6E26-C7A8-D27C76EBBA75}"/>
              </a:ext>
            </a:extLst>
          </p:cNvPr>
          <p:cNvCxnSpPr>
            <a:cxnSpLocks/>
          </p:cNvCxnSpPr>
          <p:nvPr/>
        </p:nvCxnSpPr>
        <p:spPr>
          <a:xfrm>
            <a:off x="6978316" y="2735920"/>
            <a:ext cx="3465095" cy="3320716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1C3C5D-C258-7D09-A9CF-BA2C89FC906C}"/>
              </a:ext>
            </a:extLst>
          </p:cNvPr>
          <p:cNvCxnSpPr>
            <a:cxnSpLocks/>
          </p:cNvCxnSpPr>
          <p:nvPr/>
        </p:nvCxnSpPr>
        <p:spPr>
          <a:xfrm flipV="1">
            <a:off x="7523747" y="3441772"/>
            <a:ext cx="4668253" cy="224600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D89A678-8570-EA5D-7AD0-D8070382ABAA}"/>
              </a:ext>
            </a:extLst>
          </p:cNvPr>
          <p:cNvCxnSpPr>
            <a:cxnSpLocks/>
          </p:cNvCxnSpPr>
          <p:nvPr/>
        </p:nvCxnSpPr>
        <p:spPr>
          <a:xfrm>
            <a:off x="6352674" y="3618236"/>
            <a:ext cx="5839326" cy="51334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69">
                <a:extLst>
                  <a:ext uri="{FF2B5EF4-FFF2-40B4-BE49-F238E27FC236}">
                    <a16:creationId xmlns:a16="http://schemas.microsoft.com/office/drawing/2014/main" id="{548316F6-F958-6673-94BA-ABF0FAE2B55B}"/>
                  </a:ext>
                </a:extLst>
              </p:cNvPr>
              <p:cNvSpPr txBox="1"/>
              <p:nvPr/>
            </p:nvSpPr>
            <p:spPr>
              <a:xfrm>
                <a:off x="838198" y="2152353"/>
                <a:ext cx="55144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𝑆𝑜𝑓𝑡𝑚𝑎𝑥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𝑆𝑜𝑓𝑡𝑚𝑎𝑥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69">
                <a:extLst>
                  <a:ext uri="{FF2B5EF4-FFF2-40B4-BE49-F238E27FC236}">
                    <a16:creationId xmlns:a16="http://schemas.microsoft.com/office/drawing/2014/main" id="{548316F6-F958-6673-94BA-ABF0FAE2B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2152353"/>
                <a:ext cx="5514476" cy="461665"/>
              </a:xfrm>
              <a:prstGeom prst="rect">
                <a:avLst/>
              </a:prstGeom>
              <a:blipFill>
                <a:blip r:embed="rId3"/>
                <a:stretch>
                  <a:fillRect t="-5263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69">
                <a:extLst>
                  <a:ext uri="{FF2B5EF4-FFF2-40B4-BE49-F238E27FC236}">
                    <a16:creationId xmlns:a16="http://schemas.microsoft.com/office/drawing/2014/main" id="{31C39659-3A36-43A0-119C-24CDFE206982}"/>
                  </a:ext>
                </a:extLst>
              </p:cNvPr>
              <p:cNvSpPr txBox="1"/>
              <p:nvPr/>
            </p:nvSpPr>
            <p:spPr>
              <a:xfrm>
                <a:off x="838200" y="3429000"/>
                <a:ext cx="5020020" cy="3071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</a:rPr>
                  <a:t>is the </a:t>
                </a:r>
                <a:r>
                  <a:rPr lang="en-US" altLang="zh-TW" sz="2400" dirty="0">
                    <a:solidFill>
                      <a:srgbClr val="0070C0"/>
                    </a:solidFill>
                  </a:rPr>
                  <a:t>prediction</a:t>
                </a:r>
                <a:endParaRPr lang="en-US" altLang="zh-TW" sz="2400" dirty="0">
                  <a:ea typeface="Cambria Math" panose="02040503050406030204" pitchFamily="18" charset="0"/>
                </a:endParaRP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𝜖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altLang="zh-TW" sz="2400" dirty="0">
                  <a:ea typeface="Cambria Math" panose="02040503050406030204" pitchFamily="18" charset="0"/>
                </a:endParaRP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p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b="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TW" sz="2400" dirty="0">
                  <a:solidFill>
                    <a:srgbClr val="0070C0"/>
                  </a:solidFill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400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zh-TW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sSup>
                      <m:sSupPr>
                        <m:ctrlP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is the </a:t>
                </a:r>
                <a:r>
                  <a:rPr lang="en-US" altLang="zh-TW" sz="2400" b="0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weights</a:t>
                </a: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:r>
                  <a:rPr lang="en-US" altLang="zh-TW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In this case,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=2</a:t>
                </a:r>
                <a:endParaRPr lang="en-US" altLang="zh-TW" sz="2400" b="0" dirty="0">
                  <a:solidFill>
                    <a:srgbClr val="0070C0"/>
                  </a:solidFill>
                  <a:ea typeface="Cambria Math" panose="02040503050406030204" pitchFamily="18" charset="0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is the </a:t>
                </a:r>
                <a:r>
                  <a:rPr lang="en-US" altLang="zh-TW" sz="2400" b="0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bias</a:t>
                </a:r>
                <a:r>
                  <a:rPr lang="en-US" altLang="zh-TW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(or </a:t>
                </a:r>
                <a:r>
                  <a:rPr lang="en-US" altLang="zh-TW" sz="2400" b="0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intercept</a:t>
                </a:r>
                <a:r>
                  <a:rPr lang="en-US" altLang="zh-TW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)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TW" sz="2400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together are the </a:t>
                </a:r>
                <a:r>
                  <a:rPr lang="en-US" altLang="zh-TW" sz="2400" b="0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parameters</a:t>
                </a:r>
                <a:r>
                  <a:rPr lang="en-US" altLang="zh-TW" sz="2400" b="0" dirty="0">
                    <a:ea typeface="Cambria Math" panose="02040503050406030204" pitchFamily="18" charset="0"/>
                  </a:rPr>
                  <a:t> to be learned</a:t>
                </a:r>
              </a:p>
            </p:txBody>
          </p:sp>
        </mc:Choice>
        <mc:Fallback xmlns="">
          <p:sp>
            <p:nvSpPr>
              <p:cNvPr id="8" name="文字方塊 69">
                <a:extLst>
                  <a:ext uri="{FF2B5EF4-FFF2-40B4-BE49-F238E27FC236}">
                    <a16:creationId xmlns:a16="http://schemas.microsoft.com/office/drawing/2014/main" id="{31C39659-3A36-43A0-119C-24CDFE206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429000"/>
                <a:ext cx="5020020" cy="3071675"/>
              </a:xfrm>
              <a:prstGeom prst="rect">
                <a:avLst/>
              </a:prstGeom>
              <a:blipFill>
                <a:blip r:embed="rId4"/>
                <a:stretch>
                  <a:fillRect l="-1701" t="-1590" r="-1823" b="-3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697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D815E-539F-D34F-0762-C084FA04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Function</a:t>
            </a:r>
          </a:p>
        </p:txBody>
      </p:sp>
      <p:sp>
        <p:nvSpPr>
          <p:cNvPr id="4" name="文字方塊 69">
            <a:extLst>
              <a:ext uri="{FF2B5EF4-FFF2-40B4-BE49-F238E27FC236}">
                <a16:creationId xmlns:a16="http://schemas.microsoft.com/office/drawing/2014/main" id="{030982FA-3922-4650-06F0-92CA5D641274}"/>
              </a:ext>
            </a:extLst>
          </p:cNvPr>
          <p:cNvSpPr txBox="1"/>
          <p:nvPr/>
        </p:nvSpPr>
        <p:spPr>
          <a:xfrm>
            <a:off x="2515780" y="1690688"/>
            <a:ext cx="1902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Loss Function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69">
                <a:extLst>
                  <a:ext uri="{FF2B5EF4-FFF2-40B4-BE49-F238E27FC236}">
                    <a16:creationId xmlns:a16="http://schemas.microsoft.com/office/drawing/2014/main" id="{0E426F1C-0B72-1085-589E-ADE8009DF0F9}"/>
                  </a:ext>
                </a:extLst>
              </p:cNvPr>
              <p:cNvSpPr txBox="1"/>
              <p:nvPr/>
            </p:nvSpPr>
            <p:spPr>
              <a:xfrm>
                <a:off x="838200" y="2152353"/>
                <a:ext cx="5257800" cy="1132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40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文字方塊 69">
                <a:extLst>
                  <a:ext uri="{FF2B5EF4-FFF2-40B4-BE49-F238E27FC236}">
                    <a16:creationId xmlns:a16="http://schemas.microsoft.com/office/drawing/2014/main" id="{0E426F1C-0B72-1085-589E-ADE8009DF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52353"/>
                <a:ext cx="5257800" cy="11329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69">
                <a:extLst>
                  <a:ext uri="{FF2B5EF4-FFF2-40B4-BE49-F238E27FC236}">
                    <a16:creationId xmlns:a16="http://schemas.microsoft.com/office/drawing/2014/main" id="{66B5F8C0-98D6-5EE8-533B-D0BEFE47EA21}"/>
                  </a:ext>
                </a:extLst>
              </p:cNvPr>
              <p:cNvSpPr txBox="1"/>
              <p:nvPr/>
            </p:nvSpPr>
            <p:spPr>
              <a:xfrm>
                <a:off x="838200" y="3890665"/>
                <a:ext cx="8013192" cy="11747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  <m:func>
                                <m:func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sz="2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Sup>
                                    <m:sSubSupPr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zh-TW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func>
                            </m:e>
                          </m:nary>
                        </m:e>
                      </m:nary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b="1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TW" sz="24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b="1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func>
                        </m:e>
                      </m:nary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文字方塊 69">
                <a:extLst>
                  <a:ext uri="{FF2B5EF4-FFF2-40B4-BE49-F238E27FC236}">
                    <a16:creationId xmlns:a16="http://schemas.microsoft.com/office/drawing/2014/main" id="{66B5F8C0-98D6-5EE8-533B-D0BEFE47E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890665"/>
                <a:ext cx="8013192" cy="11747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9">
            <a:extLst>
              <a:ext uri="{FF2B5EF4-FFF2-40B4-BE49-F238E27FC236}">
                <a16:creationId xmlns:a16="http://schemas.microsoft.com/office/drawing/2014/main" id="{D8369EB6-1CE5-7AE7-B7B6-D147D5F7C13E}"/>
              </a:ext>
            </a:extLst>
          </p:cNvPr>
          <p:cNvSpPr txBox="1"/>
          <p:nvPr/>
        </p:nvSpPr>
        <p:spPr>
          <a:xfrm>
            <a:off x="2515779" y="3357146"/>
            <a:ext cx="1902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Cost Function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69">
                <a:extLst>
                  <a:ext uri="{FF2B5EF4-FFF2-40B4-BE49-F238E27FC236}">
                    <a16:creationId xmlns:a16="http://schemas.microsoft.com/office/drawing/2014/main" id="{006DCD59-5A63-7BF3-B077-72844E67ED3A}"/>
                  </a:ext>
                </a:extLst>
              </p:cNvPr>
              <p:cNvSpPr txBox="1"/>
              <p:nvPr/>
            </p:nvSpPr>
            <p:spPr>
              <a:xfrm>
                <a:off x="6095999" y="1690945"/>
                <a:ext cx="5629656" cy="1628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𝒚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</a:rPr>
                  <a:t> is an one-hot vector</a:t>
                </a: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solidFill>
                      <a:schemeClr val="tx1"/>
                    </a:solidFill>
                  </a:rPr>
                  <a:t>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</a:rPr>
                  <a:t>-</a:t>
                </a:r>
                <a:r>
                  <a:rPr lang="en-US" altLang="zh-TW" sz="2400" dirty="0" err="1">
                    <a:solidFill>
                      <a:schemeClr val="tx1"/>
                    </a:solidFill>
                  </a:rPr>
                  <a:t>th</a:t>
                </a:r>
                <a:r>
                  <a:rPr lang="en-US" altLang="zh-TW" sz="2400" dirty="0">
                    <a:solidFill>
                      <a:schemeClr val="tx1"/>
                    </a:solidFill>
                  </a:rPr>
                  <a:t> value of </a:t>
                </a:r>
                <a14:m>
                  <m:oMath xmlns:m="http://schemas.openxmlformats.org/officeDocument/2006/math">
                    <m:r>
                      <a:rPr lang="en-US" altLang="zh-TW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zh-TW" alt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TW" sz="2400" dirty="0">
                    <a:solidFill>
                      <a:schemeClr val="tx1"/>
                    </a:solidFill>
                  </a:rPr>
                  <a:t>is 1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:r>
                  <a:rPr lang="en-US" altLang="zh-TW" sz="2400" b="0" dirty="0">
                    <a:ea typeface="Cambria Math" panose="02040503050406030204" pitchFamily="18" charset="0"/>
                  </a:rPr>
                  <a:t>All others are 0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sz="240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e>
                    </m:nary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TW" sz="24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文字方塊 69">
                <a:extLst>
                  <a:ext uri="{FF2B5EF4-FFF2-40B4-BE49-F238E27FC236}">
                    <a16:creationId xmlns:a16="http://schemas.microsoft.com/office/drawing/2014/main" id="{006DCD59-5A63-7BF3-B077-72844E67E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1690945"/>
                <a:ext cx="5629656" cy="1628459"/>
              </a:xfrm>
              <a:prstGeom prst="rect">
                <a:avLst/>
              </a:prstGeom>
              <a:blipFill>
                <a:blip r:embed="rId4"/>
                <a:stretch>
                  <a:fillRect l="-1408" t="-2985" r="-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69">
                <a:extLst>
                  <a:ext uri="{FF2B5EF4-FFF2-40B4-BE49-F238E27FC236}">
                    <a16:creationId xmlns:a16="http://schemas.microsoft.com/office/drawing/2014/main" id="{209C2C58-0722-67AA-ED73-1762B4D0389D}"/>
                  </a:ext>
                </a:extLst>
              </p:cNvPr>
              <p:cNvSpPr txBox="1"/>
              <p:nvPr/>
            </p:nvSpPr>
            <p:spPr>
              <a:xfrm>
                <a:off x="8662761" y="2797723"/>
                <a:ext cx="1807119" cy="4875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d>
                                <m:d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b>
                          </m:sSub>
                        </m:e>
                      </m:func>
                    </m:oMath>
                  </m:oMathPara>
                </a14:m>
                <a:endParaRPr lang="en-US" altLang="zh-TW" sz="24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文字方塊 69">
                <a:extLst>
                  <a:ext uri="{FF2B5EF4-FFF2-40B4-BE49-F238E27FC236}">
                    <a16:creationId xmlns:a16="http://schemas.microsoft.com/office/drawing/2014/main" id="{209C2C58-0722-67AA-ED73-1762B4D03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2761" y="2797723"/>
                <a:ext cx="1807119" cy="487569"/>
              </a:xfrm>
              <a:prstGeom prst="rect">
                <a:avLst/>
              </a:prstGeom>
              <a:blipFill>
                <a:blip r:embed="rId5"/>
                <a:stretch>
                  <a:fillRect t="-2500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69">
                <a:extLst>
                  <a:ext uri="{FF2B5EF4-FFF2-40B4-BE49-F238E27FC236}">
                    <a16:creationId xmlns:a16="http://schemas.microsoft.com/office/drawing/2014/main" id="{B0C470D5-64B2-AF71-06FA-763FC8BDD66C}"/>
                  </a:ext>
                </a:extLst>
              </p:cNvPr>
              <p:cNvSpPr txBox="1"/>
              <p:nvPr/>
            </p:nvSpPr>
            <p:spPr>
              <a:xfrm>
                <a:off x="8662761" y="3890665"/>
                <a:ext cx="2621280" cy="11747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Sup>
                                <m:sSub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d>
                                    <m:dPr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altLang="zh-TW" sz="24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TW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func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文字方塊 69">
                <a:extLst>
                  <a:ext uri="{FF2B5EF4-FFF2-40B4-BE49-F238E27FC236}">
                    <a16:creationId xmlns:a16="http://schemas.microsoft.com/office/drawing/2014/main" id="{B0C470D5-64B2-AF71-06FA-763FC8BDD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2761" y="3890665"/>
                <a:ext cx="2621280" cy="117474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69">
                <a:extLst>
                  <a:ext uri="{FF2B5EF4-FFF2-40B4-BE49-F238E27FC236}">
                    <a16:creationId xmlns:a16="http://schemas.microsoft.com/office/drawing/2014/main" id="{7545F681-F8DA-5E0A-B9A3-A083C73B4BD6}"/>
                  </a:ext>
                </a:extLst>
              </p:cNvPr>
              <p:cNvSpPr txBox="1"/>
              <p:nvPr/>
            </p:nvSpPr>
            <p:spPr>
              <a:xfrm>
                <a:off x="838200" y="5209118"/>
                <a:ext cx="10515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en-US" altLang="zh-TW" sz="2400" b="0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sz="2400" b="0" dirty="0">
                    <a:ea typeface="Cambria Math" panose="02040503050406030204" pitchFamily="18" charset="0"/>
                  </a:rPr>
                  <a:t>is called </a:t>
                </a:r>
                <a:r>
                  <a:rPr lang="en-US" altLang="zh-CN" sz="2400" b="0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Cross Entropy</a:t>
                </a:r>
                <a:r>
                  <a:rPr lang="en-US" altLang="zh-CN" sz="2400" b="0" dirty="0">
                    <a:ea typeface="Cambria Math" panose="02040503050406030204" pitchFamily="18" charset="0"/>
                  </a:rPr>
                  <a:t>, which is equivalent to </a:t>
                </a:r>
                <a:r>
                  <a:rPr lang="en-US" altLang="zh-CN" sz="2400" b="0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Binary Cross Entropy</a:t>
                </a:r>
                <a:endParaRPr lang="en-US" altLang="zh-TW" sz="2400" b="0" dirty="0">
                  <a:solidFill>
                    <a:srgbClr val="0070C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文字方塊 69">
                <a:extLst>
                  <a:ext uri="{FF2B5EF4-FFF2-40B4-BE49-F238E27FC236}">
                    <a16:creationId xmlns:a16="http://schemas.microsoft.com/office/drawing/2014/main" id="{7545F681-F8DA-5E0A-B9A3-A083C73B4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209118"/>
                <a:ext cx="10515600" cy="461665"/>
              </a:xfrm>
              <a:prstGeom prst="rect">
                <a:avLst/>
              </a:prstGeom>
              <a:blipFill>
                <a:blip r:embed="rId7"/>
                <a:stretch>
                  <a:fillRect l="-812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824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3B494-15A3-8CE6-4693-940D768B2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6" name="文字方塊 69">
            <a:extLst>
              <a:ext uri="{FF2B5EF4-FFF2-40B4-BE49-F238E27FC236}">
                <a16:creationId xmlns:a16="http://schemas.microsoft.com/office/drawing/2014/main" id="{0E984A3C-3F45-0E50-B8EE-F0FB9792D8F7}"/>
              </a:ext>
            </a:extLst>
          </p:cNvPr>
          <p:cNvSpPr txBox="1"/>
          <p:nvPr/>
        </p:nvSpPr>
        <p:spPr>
          <a:xfrm>
            <a:off x="3180911" y="1497009"/>
            <a:ext cx="1132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Model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69">
                <a:extLst>
                  <a:ext uri="{FF2B5EF4-FFF2-40B4-BE49-F238E27FC236}">
                    <a16:creationId xmlns:a16="http://schemas.microsoft.com/office/drawing/2014/main" id="{53AEA638-BE66-0E1A-FA50-96FBF7BBF32A}"/>
                  </a:ext>
                </a:extLst>
              </p:cNvPr>
              <p:cNvSpPr txBox="1"/>
              <p:nvPr/>
            </p:nvSpPr>
            <p:spPr>
              <a:xfrm>
                <a:off x="0" y="1930336"/>
                <a:ext cx="3782571" cy="2466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TW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TW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TW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4" name="文字方塊 69">
                <a:extLst>
                  <a:ext uri="{FF2B5EF4-FFF2-40B4-BE49-F238E27FC236}">
                    <a16:creationId xmlns:a16="http://schemas.microsoft.com/office/drawing/2014/main" id="{53AEA638-BE66-0E1A-FA50-96FBF7BBF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930336"/>
                <a:ext cx="3782571" cy="24661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69">
                <a:extLst>
                  <a:ext uri="{FF2B5EF4-FFF2-40B4-BE49-F238E27FC236}">
                    <a16:creationId xmlns:a16="http://schemas.microsoft.com/office/drawing/2014/main" id="{26EE8475-0719-400F-D887-DBCCF5DBF8BB}"/>
                  </a:ext>
                </a:extLst>
              </p:cNvPr>
              <p:cNvSpPr txBox="1"/>
              <p:nvPr/>
            </p:nvSpPr>
            <p:spPr>
              <a:xfrm>
                <a:off x="3782571" y="1923988"/>
                <a:ext cx="3178671" cy="2472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lang="en-US" altLang="zh-TW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p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sSub>
                                              <m:sSubPr>
                                                <m:ctrlPr>
                                                  <a:rPr lang="en-US" altLang="zh-TW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TW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𝑧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sup>
                                        </m:sSup>
                                      </m:e>
                                    </m:nary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p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sSub>
                                              <m:sSubPr>
                                                <m:ctrlPr>
                                                  <a:rPr lang="en-US" altLang="zh-TW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TW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𝑧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sup>
                                        </m:sSup>
                                      </m:e>
                                    </m:nary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TW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p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sSub>
                                              <m:sSubPr>
                                                <m:ctrlPr>
                                                  <a:rPr lang="en-US" altLang="zh-TW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TW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𝑧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sup>
                                        </m:sSup>
                                      </m:e>
                                    </m:nary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69">
                <a:extLst>
                  <a:ext uri="{FF2B5EF4-FFF2-40B4-BE49-F238E27FC236}">
                    <a16:creationId xmlns:a16="http://schemas.microsoft.com/office/drawing/2014/main" id="{26EE8475-0719-400F-D887-DBCCF5DBF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2571" y="1923988"/>
                <a:ext cx="3178671" cy="24724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69">
                <a:extLst>
                  <a:ext uri="{FF2B5EF4-FFF2-40B4-BE49-F238E27FC236}">
                    <a16:creationId xmlns:a16="http://schemas.microsoft.com/office/drawing/2014/main" id="{ADE5C33A-E548-B2C1-1C7B-676BF41255DF}"/>
                  </a:ext>
                </a:extLst>
              </p:cNvPr>
              <p:cNvSpPr txBox="1"/>
              <p:nvPr/>
            </p:nvSpPr>
            <p:spPr>
              <a:xfrm>
                <a:off x="588392" y="4366753"/>
                <a:ext cx="2743593" cy="1132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40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文字方塊 69">
                <a:extLst>
                  <a:ext uri="{FF2B5EF4-FFF2-40B4-BE49-F238E27FC236}">
                    <a16:creationId xmlns:a16="http://schemas.microsoft.com/office/drawing/2014/main" id="{ADE5C33A-E548-B2C1-1C7B-676BF4125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392" y="4366753"/>
                <a:ext cx="2743593" cy="11329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69">
                <a:extLst>
                  <a:ext uri="{FF2B5EF4-FFF2-40B4-BE49-F238E27FC236}">
                    <a16:creationId xmlns:a16="http://schemas.microsoft.com/office/drawing/2014/main" id="{929E49EE-3915-3D2B-703B-94F73A01A2F7}"/>
                  </a:ext>
                </a:extLst>
              </p:cNvPr>
              <p:cNvSpPr txBox="1"/>
              <p:nvPr/>
            </p:nvSpPr>
            <p:spPr>
              <a:xfrm>
                <a:off x="9624854" y="2266109"/>
                <a:ext cx="604012" cy="548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" name="文字方塊 69">
                <a:extLst>
                  <a:ext uri="{FF2B5EF4-FFF2-40B4-BE49-F238E27FC236}">
                    <a16:creationId xmlns:a16="http://schemas.microsoft.com/office/drawing/2014/main" id="{929E49EE-3915-3D2B-703B-94F73A01A2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4854" y="2266109"/>
                <a:ext cx="604012" cy="5487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69">
                <a:extLst>
                  <a:ext uri="{FF2B5EF4-FFF2-40B4-BE49-F238E27FC236}">
                    <a16:creationId xmlns:a16="http://schemas.microsoft.com/office/drawing/2014/main" id="{4545F13A-4555-44C4-9811-EEECBB07CE23}"/>
                  </a:ext>
                </a:extLst>
              </p:cNvPr>
              <p:cNvSpPr txBox="1"/>
              <p:nvPr/>
            </p:nvSpPr>
            <p:spPr>
              <a:xfrm>
                <a:off x="9636947" y="3345760"/>
                <a:ext cx="600988" cy="565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69">
                <a:extLst>
                  <a:ext uri="{FF2B5EF4-FFF2-40B4-BE49-F238E27FC236}">
                    <a16:creationId xmlns:a16="http://schemas.microsoft.com/office/drawing/2014/main" id="{4545F13A-4555-44C4-9811-EEECBB07C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6947" y="3345760"/>
                <a:ext cx="600988" cy="5654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69">
                <a:extLst>
                  <a:ext uri="{FF2B5EF4-FFF2-40B4-BE49-F238E27FC236}">
                    <a16:creationId xmlns:a16="http://schemas.microsoft.com/office/drawing/2014/main" id="{02CD321F-C19C-A0AA-C8BC-DBAE86AAA6AD}"/>
                  </a:ext>
                </a:extLst>
              </p:cNvPr>
              <p:cNvSpPr txBox="1"/>
              <p:nvPr/>
            </p:nvSpPr>
            <p:spPr>
              <a:xfrm>
                <a:off x="9630900" y="2814849"/>
                <a:ext cx="600989" cy="565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69">
                <a:extLst>
                  <a:ext uri="{FF2B5EF4-FFF2-40B4-BE49-F238E27FC236}">
                    <a16:creationId xmlns:a16="http://schemas.microsoft.com/office/drawing/2014/main" id="{02CD321F-C19C-A0AA-C8BC-DBAE86AAA6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0900" y="2814849"/>
                <a:ext cx="600989" cy="56547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9">
                <a:extLst>
                  <a:ext uri="{FF2B5EF4-FFF2-40B4-BE49-F238E27FC236}">
                    <a16:creationId xmlns:a16="http://schemas.microsoft.com/office/drawing/2014/main" id="{F0957C64-94B9-9CF3-AC08-005894ABEC69}"/>
                  </a:ext>
                </a:extLst>
              </p:cNvPr>
              <p:cNvSpPr txBox="1"/>
              <p:nvPr/>
            </p:nvSpPr>
            <p:spPr>
              <a:xfrm>
                <a:off x="10509233" y="2858388"/>
                <a:ext cx="530739" cy="4866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9">
                <a:extLst>
                  <a:ext uri="{FF2B5EF4-FFF2-40B4-BE49-F238E27FC236}">
                    <a16:creationId xmlns:a16="http://schemas.microsoft.com/office/drawing/2014/main" id="{F0957C64-94B9-9CF3-AC08-005894ABEC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9233" y="2858388"/>
                <a:ext cx="530739" cy="486672"/>
              </a:xfrm>
              <a:prstGeom prst="rect">
                <a:avLst/>
              </a:prstGeom>
              <a:blipFill>
                <a:blip r:embed="rId8"/>
                <a:stretch>
                  <a:fillRect l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25C4B38-6704-70F7-B2AB-EA2994E8ECEB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>
            <a:off x="10228866" y="2540479"/>
            <a:ext cx="280367" cy="5612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E45F2F-0006-349F-153F-4D56040600F1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10231889" y="3097587"/>
            <a:ext cx="277344" cy="41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69">
                <a:extLst>
                  <a:ext uri="{FF2B5EF4-FFF2-40B4-BE49-F238E27FC236}">
                    <a16:creationId xmlns:a16="http://schemas.microsoft.com/office/drawing/2014/main" id="{3477241B-7885-D907-65FD-C2D24A65AD8F}"/>
                  </a:ext>
                </a:extLst>
              </p:cNvPr>
              <p:cNvSpPr txBox="1"/>
              <p:nvPr/>
            </p:nvSpPr>
            <p:spPr>
              <a:xfrm>
                <a:off x="8727116" y="2823217"/>
                <a:ext cx="489604" cy="536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69">
                <a:extLst>
                  <a:ext uri="{FF2B5EF4-FFF2-40B4-BE49-F238E27FC236}">
                    <a16:creationId xmlns:a16="http://schemas.microsoft.com/office/drawing/2014/main" id="{3477241B-7885-D907-65FD-C2D24A65A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7116" y="2823217"/>
                <a:ext cx="489604" cy="536109"/>
              </a:xfrm>
              <a:prstGeom prst="rect">
                <a:avLst/>
              </a:prstGeom>
              <a:blipFill>
                <a:blip r:embed="rId9"/>
                <a:stretch>
                  <a:fillRect l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0BEFEBB-B908-98E9-BF5D-275B6D49D464}"/>
              </a:ext>
            </a:extLst>
          </p:cNvPr>
          <p:cNvCxnSpPr>
            <a:cxnSpLocks/>
            <a:stCxn id="21" idx="3"/>
            <a:endCxn id="3" idx="1"/>
          </p:cNvCxnSpPr>
          <p:nvPr/>
        </p:nvCxnSpPr>
        <p:spPr>
          <a:xfrm flipV="1">
            <a:off x="9216720" y="2540479"/>
            <a:ext cx="408134" cy="5507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69">
                <a:extLst>
                  <a:ext uri="{FF2B5EF4-FFF2-40B4-BE49-F238E27FC236}">
                    <a16:creationId xmlns:a16="http://schemas.microsoft.com/office/drawing/2014/main" id="{56DCA5D3-C654-4FBA-746B-BCE881355DC7}"/>
                  </a:ext>
                </a:extLst>
              </p:cNvPr>
              <p:cNvSpPr txBox="1"/>
              <p:nvPr/>
            </p:nvSpPr>
            <p:spPr>
              <a:xfrm>
                <a:off x="7782927" y="2853524"/>
                <a:ext cx="489604" cy="4713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𝑚𝑛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" name="文字方塊 69">
                <a:extLst>
                  <a:ext uri="{FF2B5EF4-FFF2-40B4-BE49-F238E27FC236}">
                    <a16:creationId xmlns:a16="http://schemas.microsoft.com/office/drawing/2014/main" id="{56DCA5D3-C654-4FBA-746B-BCE881355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2927" y="2853524"/>
                <a:ext cx="489604" cy="471391"/>
              </a:xfrm>
              <a:prstGeom prst="rect">
                <a:avLst/>
              </a:prstGeom>
              <a:blipFill>
                <a:blip r:embed="rId10"/>
                <a:stretch>
                  <a:fillRect l="-31250"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0E61506-0FB9-AD69-DBE8-9B3FE1271416}"/>
              </a:ext>
            </a:extLst>
          </p:cNvPr>
          <p:cNvCxnSpPr>
            <a:cxnSpLocks/>
            <a:stCxn id="26" idx="3"/>
            <a:endCxn id="21" idx="1"/>
          </p:cNvCxnSpPr>
          <p:nvPr/>
        </p:nvCxnSpPr>
        <p:spPr>
          <a:xfrm>
            <a:off x="8272531" y="3089220"/>
            <a:ext cx="454585" cy="20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CB65B31-0415-C39E-4C79-5F7EF530A1B1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10237935" y="3101724"/>
            <a:ext cx="271298" cy="5267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60F0E8F-9C98-D1A5-8253-12CF633BCF36}"/>
              </a:ext>
            </a:extLst>
          </p:cNvPr>
          <p:cNvCxnSpPr>
            <a:cxnSpLocks/>
            <a:stCxn id="21" idx="3"/>
            <a:endCxn id="5" idx="1"/>
          </p:cNvCxnSpPr>
          <p:nvPr/>
        </p:nvCxnSpPr>
        <p:spPr>
          <a:xfrm>
            <a:off x="9216720" y="3091272"/>
            <a:ext cx="414180" cy="63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C62A664-256F-D1C2-B3AE-E46A44105A66}"/>
              </a:ext>
            </a:extLst>
          </p:cNvPr>
          <p:cNvCxnSpPr>
            <a:cxnSpLocks/>
            <a:stCxn id="21" idx="3"/>
            <a:endCxn id="4" idx="1"/>
          </p:cNvCxnSpPr>
          <p:nvPr/>
        </p:nvCxnSpPr>
        <p:spPr>
          <a:xfrm>
            <a:off x="9216720" y="3091272"/>
            <a:ext cx="420227" cy="5372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69">
                <a:extLst>
                  <a:ext uri="{FF2B5EF4-FFF2-40B4-BE49-F238E27FC236}">
                    <a16:creationId xmlns:a16="http://schemas.microsoft.com/office/drawing/2014/main" id="{BADD7C04-5317-50BA-FE37-FCE61728108D}"/>
                  </a:ext>
                </a:extLst>
              </p:cNvPr>
              <p:cNvSpPr txBox="1"/>
              <p:nvPr/>
            </p:nvSpPr>
            <p:spPr>
              <a:xfrm>
                <a:off x="588392" y="5597189"/>
                <a:ext cx="2348986" cy="1130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69">
                <a:extLst>
                  <a:ext uri="{FF2B5EF4-FFF2-40B4-BE49-F238E27FC236}">
                    <a16:creationId xmlns:a16="http://schemas.microsoft.com/office/drawing/2014/main" id="{BADD7C04-5317-50BA-FE37-FCE6172810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392" y="5597189"/>
                <a:ext cx="2348986" cy="113082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69">
                <a:extLst>
                  <a:ext uri="{FF2B5EF4-FFF2-40B4-BE49-F238E27FC236}">
                    <a16:creationId xmlns:a16="http://schemas.microsoft.com/office/drawing/2014/main" id="{36B2B6B8-200C-3020-771E-6D031700799A}"/>
                  </a:ext>
                </a:extLst>
              </p:cNvPr>
              <p:cNvSpPr txBox="1"/>
              <p:nvPr/>
            </p:nvSpPr>
            <p:spPr>
              <a:xfrm>
                <a:off x="11506824" y="2870891"/>
                <a:ext cx="2743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69">
                <a:extLst>
                  <a:ext uri="{FF2B5EF4-FFF2-40B4-BE49-F238E27FC236}">
                    <a16:creationId xmlns:a16="http://schemas.microsoft.com/office/drawing/2014/main" id="{36B2B6B8-200C-3020-771E-6D03170079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6824" y="2870891"/>
                <a:ext cx="274320" cy="461665"/>
              </a:xfrm>
              <a:prstGeom prst="rect">
                <a:avLst/>
              </a:prstGeom>
              <a:blipFill>
                <a:blip r:embed="rId12"/>
                <a:stretch>
                  <a:fillRect l="-46667" r="-15556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2">
            <a:extLst>
              <a:ext uri="{FF2B5EF4-FFF2-40B4-BE49-F238E27FC236}">
                <a16:creationId xmlns:a16="http://schemas.microsoft.com/office/drawing/2014/main" id="{32CA82BC-3B48-8FA5-B190-AD9362BB3DAC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11039972" y="3101724"/>
            <a:ext cx="46685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字方塊 69">
                <a:extLst>
                  <a:ext uri="{FF2B5EF4-FFF2-40B4-BE49-F238E27FC236}">
                    <a16:creationId xmlns:a16="http://schemas.microsoft.com/office/drawing/2014/main" id="{39F2517E-BAA4-D31A-1ECA-DA897B1C1F90}"/>
                  </a:ext>
                </a:extLst>
              </p:cNvPr>
              <p:cNvSpPr txBox="1"/>
              <p:nvPr/>
            </p:nvSpPr>
            <p:spPr>
              <a:xfrm>
                <a:off x="10270715" y="1048375"/>
                <a:ext cx="530739" cy="493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7" name="文字方塊 69">
                <a:extLst>
                  <a:ext uri="{FF2B5EF4-FFF2-40B4-BE49-F238E27FC236}">
                    <a16:creationId xmlns:a16="http://schemas.microsoft.com/office/drawing/2014/main" id="{39F2517E-BAA4-D31A-1ECA-DA897B1C1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0715" y="1048375"/>
                <a:ext cx="530739" cy="493277"/>
              </a:xfrm>
              <a:prstGeom prst="rect">
                <a:avLst/>
              </a:prstGeom>
              <a:blipFill>
                <a:blip r:embed="rId13"/>
                <a:stretch>
                  <a:fillRect l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12">
            <a:extLst>
              <a:ext uri="{FF2B5EF4-FFF2-40B4-BE49-F238E27FC236}">
                <a16:creationId xmlns:a16="http://schemas.microsoft.com/office/drawing/2014/main" id="{21A4F0BD-B578-99F0-752B-9BA758FB360C}"/>
              </a:ext>
            </a:extLst>
          </p:cNvPr>
          <p:cNvCxnSpPr>
            <a:cxnSpLocks/>
            <a:stCxn id="67" idx="3"/>
            <a:endCxn id="10" idx="0"/>
          </p:cNvCxnSpPr>
          <p:nvPr/>
        </p:nvCxnSpPr>
        <p:spPr>
          <a:xfrm>
            <a:off x="10801454" y="1295014"/>
            <a:ext cx="842530" cy="1575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字方塊 69">
                <a:extLst>
                  <a:ext uri="{FF2B5EF4-FFF2-40B4-BE49-F238E27FC236}">
                    <a16:creationId xmlns:a16="http://schemas.microsoft.com/office/drawing/2014/main" id="{43A14368-BF7B-84EB-993F-99DAFD11FAA4}"/>
                  </a:ext>
                </a:extLst>
              </p:cNvPr>
              <p:cNvSpPr txBox="1"/>
              <p:nvPr/>
            </p:nvSpPr>
            <p:spPr>
              <a:xfrm>
                <a:off x="10289003" y="1647718"/>
                <a:ext cx="5307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2" name="文字方塊 69">
                <a:extLst>
                  <a:ext uri="{FF2B5EF4-FFF2-40B4-BE49-F238E27FC236}">
                    <a16:creationId xmlns:a16="http://schemas.microsoft.com/office/drawing/2014/main" id="{43A14368-BF7B-84EB-993F-99DAFD11F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9003" y="1647718"/>
                <a:ext cx="530739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Arrow Connector 12">
            <a:extLst>
              <a:ext uri="{FF2B5EF4-FFF2-40B4-BE49-F238E27FC236}">
                <a16:creationId xmlns:a16="http://schemas.microsoft.com/office/drawing/2014/main" id="{60F24A81-5C91-5FA3-7EB2-20ACE399ED83}"/>
              </a:ext>
            </a:extLst>
          </p:cNvPr>
          <p:cNvCxnSpPr>
            <a:cxnSpLocks/>
            <a:stCxn id="72" idx="3"/>
            <a:endCxn id="10" idx="0"/>
          </p:cNvCxnSpPr>
          <p:nvPr/>
        </p:nvCxnSpPr>
        <p:spPr>
          <a:xfrm>
            <a:off x="10819742" y="1878551"/>
            <a:ext cx="824242" cy="9923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字方塊 69">
                <a:extLst>
                  <a:ext uri="{FF2B5EF4-FFF2-40B4-BE49-F238E27FC236}">
                    <a16:creationId xmlns:a16="http://schemas.microsoft.com/office/drawing/2014/main" id="{9D575DE6-0A55-CA87-C6A8-11A49DC107DE}"/>
                  </a:ext>
                </a:extLst>
              </p:cNvPr>
              <p:cNvSpPr txBox="1"/>
              <p:nvPr/>
            </p:nvSpPr>
            <p:spPr>
              <a:xfrm>
                <a:off x="10289003" y="4771237"/>
                <a:ext cx="530739" cy="493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7" name="文字方塊 69">
                <a:extLst>
                  <a:ext uri="{FF2B5EF4-FFF2-40B4-BE49-F238E27FC236}">
                    <a16:creationId xmlns:a16="http://schemas.microsoft.com/office/drawing/2014/main" id="{9D575DE6-0A55-CA87-C6A8-11A49DC107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9003" y="4771237"/>
                <a:ext cx="530739" cy="493277"/>
              </a:xfrm>
              <a:prstGeom prst="rect">
                <a:avLst/>
              </a:prstGeom>
              <a:blipFill>
                <a:blip r:embed="rId15"/>
                <a:stretch>
                  <a:fillRect l="-11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Arrow Connector 12">
            <a:extLst>
              <a:ext uri="{FF2B5EF4-FFF2-40B4-BE49-F238E27FC236}">
                <a16:creationId xmlns:a16="http://schemas.microsoft.com/office/drawing/2014/main" id="{AC33237E-A900-AFC5-C1BB-F34D7510E109}"/>
              </a:ext>
            </a:extLst>
          </p:cNvPr>
          <p:cNvCxnSpPr>
            <a:cxnSpLocks/>
            <a:stCxn id="77" idx="3"/>
            <a:endCxn id="10" idx="2"/>
          </p:cNvCxnSpPr>
          <p:nvPr/>
        </p:nvCxnSpPr>
        <p:spPr>
          <a:xfrm flipV="1">
            <a:off x="10819742" y="3332556"/>
            <a:ext cx="824242" cy="1685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字方塊 69">
                <a:extLst>
                  <a:ext uri="{FF2B5EF4-FFF2-40B4-BE49-F238E27FC236}">
                    <a16:creationId xmlns:a16="http://schemas.microsoft.com/office/drawing/2014/main" id="{0C5BEE61-F032-2F6C-A3F7-0FA4349148FF}"/>
                  </a:ext>
                </a:extLst>
              </p:cNvPr>
              <p:cNvSpPr txBox="1"/>
              <p:nvPr/>
            </p:nvSpPr>
            <p:spPr>
              <a:xfrm>
                <a:off x="10289003" y="3989151"/>
                <a:ext cx="5307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0" name="文字方塊 69">
                <a:extLst>
                  <a:ext uri="{FF2B5EF4-FFF2-40B4-BE49-F238E27FC236}">
                    <a16:creationId xmlns:a16="http://schemas.microsoft.com/office/drawing/2014/main" id="{0C5BEE61-F032-2F6C-A3F7-0FA434914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9003" y="3989151"/>
                <a:ext cx="530739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12">
            <a:extLst>
              <a:ext uri="{FF2B5EF4-FFF2-40B4-BE49-F238E27FC236}">
                <a16:creationId xmlns:a16="http://schemas.microsoft.com/office/drawing/2014/main" id="{49B2F92A-42FC-F575-17F0-2729D53D439B}"/>
              </a:ext>
            </a:extLst>
          </p:cNvPr>
          <p:cNvCxnSpPr>
            <a:cxnSpLocks/>
            <a:stCxn id="80" idx="3"/>
            <a:endCxn id="10" idx="2"/>
          </p:cNvCxnSpPr>
          <p:nvPr/>
        </p:nvCxnSpPr>
        <p:spPr>
          <a:xfrm flipV="1">
            <a:off x="10819742" y="3332556"/>
            <a:ext cx="824242" cy="887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字方塊 69">
                <a:extLst>
                  <a:ext uri="{FF2B5EF4-FFF2-40B4-BE49-F238E27FC236}">
                    <a16:creationId xmlns:a16="http://schemas.microsoft.com/office/drawing/2014/main" id="{F721F3A2-FDCD-E005-DC40-AA04DE534482}"/>
                  </a:ext>
                </a:extLst>
              </p:cNvPr>
              <p:cNvSpPr txBox="1"/>
              <p:nvPr/>
            </p:nvSpPr>
            <p:spPr>
              <a:xfrm>
                <a:off x="8727116" y="1066616"/>
                <a:ext cx="4896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6" name="文字方塊 69">
                <a:extLst>
                  <a:ext uri="{FF2B5EF4-FFF2-40B4-BE49-F238E27FC236}">
                    <a16:creationId xmlns:a16="http://schemas.microsoft.com/office/drawing/2014/main" id="{F721F3A2-FDCD-E005-DC40-AA04DE534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7116" y="1066616"/>
                <a:ext cx="489604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39">
            <a:extLst>
              <a:ext uri="{FF2B5EF4-FFF2-40B4-BE49-F238E27FC236}">
                <a16:creationId xmlns:a16="http://schemas.microsoft.com/office/drawing/2014/main" id="{C4B771B5-47E0-AF9F-B1CA-842EC9BA7133}"/>
              </a:ext>
            </a:extLst>
          </p:cNvPr>
          <p:cNvCxnSpPr>
            <a:cxnSpLocks/>
            <a:stCxn id="86" idx="3"/>
            <a:endCxn id="67" idx="1"/>
          </p:cNvCxnSpPr>
          <p:nvPr/>
        </p:nvCxnSpPr>
        <p:spPr>
          <a:xfrm flipV="1">
            <a:off x="9216720" y="1295014"/>
            <a:ext cx="1053995" cy="24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字方塊 69">
                <a:extLst>
                  <a:ext uri="{FF2B5EF4-FFF2-40B4-BE49-F238E27FC236}">
                    <a16:creationId xmlns:a16="http://schemas.microsoft.com/office/drawing/2014/main" id="{0C6DB771-CDFC-D2ED-B47A-2759CDEB65CD}"/>
                  </a:ext>
                </a:extLst>
              </p:cNvPr>
              <p:cNvSpPr txBox="1"/>
              <p:nvPr/>
            </p:nvSpPr>
            <p:spPr>
              <a:xfrm>
                <a:off x="8727116" y="1648276"/>
                <a:ext cx="4896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3" name="文字方塊 69">
                <a:extLst>
                  <a:ext uri="{FF2B5EF4-FFF2-40B4-BE49-F238E27FC236}">
                    <a16:creationId xmlns:a16="http://schemas.microsoft.com/office/drawing/2014/main" id="{0C6DB771-CDFC-D2ED-B47A-2759CDEB6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7116" y="1648276"/>
                <a:ext cx="489604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Straight Arrow Connector 39">
            <a:extLst>
              <a:ext uri="{FF2B5EF4-FFF2-40B4-BE49-F238E27FC236}">
                <a16:creationId xmlns:a16="http://schemas.microsoft.com/office/drawing/2014/main" id="{1F687DEE-7F20-41E5-F933-0E2B33134E3C}"/>
              </a:ext>
            </a:extLst>
          </p:cNvPr>
          <p:cNvCxnSpPr>
            <a:cxnSpLocks/>
            <a:stCxn id="93" idx="3"/>
            <a:endCxn id="72" idx="1"/>
          </p:cNvCxnSpPr>
          <p:nvPr/>
        </p:nvCxnSpPr>
        <p:spPr>
          <a:xfrm flipV="1">
            <a:off x="9216720" y="1878551"/>
            <a:ext cx="1072283" cy="5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字方塊 69">
                <a:extLst>
                  <a:ext uri="{FF2B5EF4-FFF2-40B4-BE49-F238E27FC236}">
                    <a16:creationId xmlns:a16="http://schemas.microsoft.com/office/drawing/2014/main" id="{3387C115-C7D6-B7D6-8908-6659E8EBE115}"/>
                  </a:ext>
                </a:extLst>
              </p:cNvPr>
              <p:cNvSpPr txBox="1"/>
              <p:nvPr/>
            </p:nvSpPr>
            <p:spPr>
              <a:xfrm>
                <a:off x="8727116" y="4771237"/>
                <a:ext cx="4896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7" name="文字方塊 69">
                <a:extLst>
                  <a:ext uri="{FF2B5EF4-FFF2-40B4-BE49-F238E27FC236}">
                    <a16:creationId xmlns:a16="http://schemas.microsoft.com/office/drawing/2014/main" id="{3387C115-C7D6-B7D6-8908-6659E8EBE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7116" y="4771237"/>
                <a:ext cx="489604" cy="4616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Arrow Connector 39">
            <a:extLst>
              <a:ext uri="{FF2B5EF4-FFF2-40B4-BE49-F238E27FC236}">
                <a16:creationId xmlns:a16="http://schemas.microsoft.com/office/drawing/2014/main" id="{3C351A69-6585-0E8F-F725-E9C41D9C4FA5}"/>
              </a:ext>
            </a:extLst>
          </p:cNvPr>
          <p:cNvCxnSpPr>
            <a:cxnSpLocks/>
            <a:stCxn id="97" idx="3"/>
            <a:endCxn id="77" idx="1"/>
          </p:cNvCxnSpPr>
          <p:nvPr/>
        </p:nvCxnSpPr>
        <p:spPr>
          <a:xfrm>
            <a:off x="9216720" y="5002070"/>
            <a:ext cx="1072283" cy="158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字方塊 69">
                <a:extLst>
                  <a:ext uri="{FF2B5EF4-FFF2-40B4-BE49-F238E27FC236}">
                    <a16:creationId xmlns:a16="http://schemas.microsoft.com/office/drawing/2014/main" id="{A2283925-0783-BEE7-AEFD-02FA1476EA00}"/>
                  </a:ext>
                </a:extLst>
              </p:cNvPr>
              <p:cNvSpPr txBox="1"/>
              <p:nvPr/>
            </p:nvSpPr>
            <p:spPr>
              <a:xfrm>
                <a:off x="8727116" y="3984980"/>
                <a:ext cx="4896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1" name="文字方塊 69">
                <a:extLst>
                  <a:ext uri="{FF2B5EF4-FFF2-40B4-BE49-F238E27FC236}">
                    <a16:creationId xmlns:a16="http://schemas.microsoft.com/office/drawing/2014/main" id="{A2283925-0783-BEE7-AEFD-02FA1476E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7116" y="3984980"/>
                <a:ext cx="489604" cy="4616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Straight Arrow Connector 39">
            <a:extLst>
              <a:ext uri="{FF2B5EF4-FFF2-40B4-BE49-F238E27FC236}">
                <a16:creationId xmlns:a16="http://schemas.microsoft.com/office/drawing/2014/main" id="{E4BE47B1-F401-75D1-2F61-E5708401731E}"/>
              </a:ext>
            </a:extLst>
          </p:cNvPr>
          <p:cNvCxnSpPr>
            <a:cxnSpLocks/>
            <a:stCxn id="101" idx="3"/>
            <a:endCxn id="80" idx="1"/>
          </p:cNvCxnSpPr>
          <p:nvPr/>
        </p:nvCxnSpPr>
        <p:spPr>
          <a:xfrm>
            <a:off x="9216720" y="4215813"/>
            <a:ext cx="1072283" cy="41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26">
            <a:extLst>
              <a:ext uri="{FF2B5EF4-FFF2-40B4-BE49-F238E27FC236}">
                <a16:creationId xmlns:a16="http://schemas.microsoft.com/office/drawing/2014/main" id="{E284F5BF-EA5D-3F17-4465-D7B0AD1F6928}"/>
              </a:ext>
            </a:extLst>
          </p:cNvPr>
          <p:cNvCxnSpPr>
            <a:cxnSpLocks/>
            <a:stCxn id="26" idx="0"/>
            <a:endCxn id="86" idx="1"/>
          </p:cNvCxnSpPr>
          <p:nvPr/>
        </p:nvCxnSpPr>
        <p:spPr>
          <a:xfrm flipV="1">
            <a:off x="8027729" y="1297449"/>
            <a:ext cx="699387" cy="15560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26">
            <a:extLst>
              <a:ext uri="{FF2B5EF4-FFF2-40B4-BE49-F238E27FC236}">
                <a16:creationId xmlns:a16="http://schemas.microsoft.com/office/drawing/2014/main" id="{C4012DF1-4ADB-BF50-5CD2-0DFF92BCDD20}"/>
              </a:ext>
            </a:extLst>
          </p:cNvPr>
          <p:cNvCxnSpPr>
            <a:cxnSpLocks/>
            <a:stCxn id="26" idx="0"/>
            <a:endCxn id="93" idx="1"/>
          </p:cNvCxnSpPr>
          <p:nvPr/>
        </p:nvCxnSpPr>
        <p:spPr>
          <a:xfrm flipV="1">
            <a:off x="8027729" y="1879109"/>
            <a:ext cx="699387" cy="9744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26">
            <a:extLst>
              <a:ext uri="{FF2B5EF4-FFF2-40B4-BE49-F238E27FC236}">
                <a16:creationId xmlns:a16="http://schemas.microsoft.com/office/drawing/2014/main" id="{7D7EF577-FE59-6BE2-28D0-4009FB91BB29}"/>
              </a:ext>
            </a:extLst>
          </p:cNvPr>
          <p:cNvCxnSpPr>
            <a:cxnSpLocks/>
            <a:stCxn id="26" idx="2"/>
            <a:endCxn id="101" idx="1"/>
          </p:cNvCxnSpPr>
          <p:nvPr/>
        </p:nvCxnSpPr>
        <p:spPr>
          <a:xfrm>
            <a:off x="8027729" y="3324915"/>
            <a:ext cx="699387" cy="8908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26">
            <a:extLst>
              <a:ext uri="{FF2B5EF4-FFF2-40B4-BE49-F238E27FC236}">
                <a16:creationId xmlns:a16="http://schemas.microsoft.com/office/drawing/2014/main" id="{93603FE4-7CC8-B907-047D-1638FBFE6076}"/>
              </a:ext>
            </a:extLst>
          </p:cNvPr>
          <p:cNvCxnSpPr>
            <a:cxnSpLocks/>
            <a:stCxn id="26" idx="2"/>
            <a:endCxn id="97" idx="1"/>
          </p:cNvCxnSpPr>
          <p:nvPr/>
        </p:nvCxnSpPr>
        <p:spPr>
          <a:xfrm>
            <a:off x="8027729" y="3324915"/>
            <a:ext cx="699387" cy="16771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文字方塊 69">
                <a:extLst>
                  <a:ext uri="{FF2B5EF4-FFF2-40B4-BE49-F238E27FC236}">
                    <a16:creationId xmlns:a16="http://schemas.microsoft.com/office/drawing/2014/main" id="{F489105C-8405-4E10-FD70-0EC5AA5567C5}"/>
                  </a:ext>
                </a:extLst>
              </p:cNvPr>
              <p:cNvSpPr txBox="1"/>
              <p:nvPr/>
            </p:nvSpPr>
            <p:spPr>
              <a:xfrm>
                <a:off x="6415213" y="5658809"/>
                <a:ext cx="1264945" cy="857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𝒥</m:t>
                          </m:r>
                          <m:r>
                            <m:rPr>
                              <m:nor/>
                            </m:rPr>
                            <a:rPr lang="zh-TW" altLang="en-US" sz="2400" dirty="0"/>
                            <m:t> 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6" name="文字方塊 69">
                <a:extLst>
                  <a:ext uri="{FF2B5EF4-FFF2-40B4-BE49-F238E27FC236}">
                    <a16:creationId xmlns:a16="http://schemas.microsoft.com/office/drawing/2014/main" id="{F489105C-8405-4E10-FD70-0EC5AA556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5213" y="5658809"/>
                <a:ext cx="1264945" cy="85702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文字方塊 69">
                <a:extLst>
                  <a:ext uri="{FF2B5EF4-FFF2-40B4-BE49-F238E27FC236}">
                    <a16:creationId xmlns:a16="http://schemas.microsoft.com/office/drawing/2014/main" id="{5F2D3E75-1C55-5BB1-7426-A798CCBC498E}"/>
                  </a:ext>
                </a:extLst>
              </p:cNvPr>
              <p:cNvSpPr txBox="1"/>
              <p:nvPr/>
            </p:nvSpPr>
            <p:spPr>
              <a:xfrm>
                <a:off x="7588646" y="5446635"/>
                <a:ext cx="4603354" cy="1281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𝒥</m:t>
                              </m:r>
                              <m:r>
                                <m:rPr>
                                  <m:nor/>
                                </m:rPr>
                                <a:rPr lang="zh-TW" altLang="en-US" sz="2400" dirty="0"/>
                                <m:t> </m:t>
                              </m:r>
                            </m:num>
                            <m:den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den>
                          </m:f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ℒ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</m:den>
                                  </m:f>
                                  <m:f>
                                    <m:f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</m:num>
                                    <m:den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</m:den>
                                  </m:f>
                                </m:e>
                              </m:nary>
                            </m:e>
                          </m:d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</m:num>
                            <m:den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𝑚𝑛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7" name="文字方塊 69">
                <a:extLst>
                  <a:ext uri="{FF2B5EF4-FFF2-40B4-BE49-F238E27FC236}">
                    <a16:creationId xmlns:a16="http://schemas.microsoft.com/office/drawing/2014/main" id="{5F2D3E75-1C55-5BB1-7426-A798CCBC4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8646" y="5446635"/>
                <a:ext cx="4603354" cy="128137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81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  <p:bldP spid="21" grpId="0"/>
      <p:bldP spid="26" grpId="0"/>
      <p:bldP spid="10" grpId="0"/>
      <p:bldP spid="67" grpId="0"/>
      <p:bldP spid="72" grpId="0"/>
      <p:bldP spid="77" grpId="0"/>
      <p:bldP spid="80" grpId="0"/>
      <p:bldP spid="86" grpId="0"/>
      <p:bldP spid="93" grpId="0"/>
      <p:bldP spid="97" grpId="0"/>
      <p:bldP spid="101" grpId="0"/>
      <p:bldP spid="12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4041</TotalTime>
  <Words>718</Words>
  <Application>Microsoft Office PowerPoint</Application>
  <PresentationFormat>Widescreen</PresentationFormat>
  <Paragraphs>233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Machine Learning 7. Softmax Regression</vt:lpstr>
      <vt:lpstr>Classification</vt:lpstr>
      <vt:lpstr>Multi-class classification</vt:lpstr>
      <vt:lpstr>One-hot Vector</vt:lpstr>
      <vt:lpstr>Softmax Regression</vt:lpstr>
      <vt:lpstr>Softmax Function</vt:lpstr>
      <vt:lpstr>Softmax Regression</vt:lpstr>
      <vt:lpstr>Cost Function</vt:lpstr>
      <vt:lpstr>Gradient Descent</vt:lpstr>
      <vt:lpstr>Back Propagation</vt:lpstr>
      <vt:lpstr>Back Propagation</vt:lpstr>
      <vt:lpstr>Back Propagation</vt:lpstr>
      <vt:lpstr>Back Propagation</vt:lpstr>
      <vt:lpstr>Back Propagation</vt:lpstr>
      <vt:lpstr>Back Propagation</vt:lpstr>
      <vt:lpstr>Gradient Descent</vt:lpstr>
      <vt:lpstr>Summary</vt:lpstr>
      <vt:lpstr>*K Nearest Neighbors</vt:lpstr>
      <vt:lpstr>Thank you！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8. Softmax Regression</dc:title>
  <dc:creator>GONG Xueyuan</dc:creator>
  <cp:lastModifiedBy>Xueyuan GONG</cp:lastModifiedBy>
  <cp:revision>295</cp:revision>
  <dcterms:created xsi:type="dcterms:W3CDTF">2022-09-15T09:57:24Z</dcterms:created>
  <dcterms:modified xsi:type="dcterms:W3CDTF">2024-10-16T09:40:51Z</dcterms:modified>
</cp:coreProperties>
</file>