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64" r:id="rId2"/>
    <p:sldId id="268" r:id="rId3"/>
    <p:sldId id="269" r:id="rId4"/>
    <p:sldId id="270" r:id="rId5"/>
    <p:sldId id="271" r:id="rId6"/>
    <p:sldId id="285" r:id="rId7"/>
    <p:sldId id="273" r:id="rId8"/>
    <p:sldId id="272" r:id="rId9"/>
    <p:sldId id="274" r:id="rId10"/>
    <p:sldId id="275" r:id="rId11"/>
    <p:sldId id="276" r:id="rId12"/>
    <p:sldId id="286" r:id="rId13"/>
    <p:sldId id="287" r:id="rId14"/>
    <p:sldId id="288" r:id="rId15"/>
    <p:sldId id="289" r:id="rId16"/>
    <p:sldId id="292" r:id="rId17"/>
    <p:sldId id="291" r:id="rId18"/>
    <p:sldId id="293" r:id="rId19"/>
    <p:sldId id="294" r:id="rId20"/>
    <p:sldId id="295" r:id="rId21"/>
    <p:sldId id="277" r:id="rId22"/>
    <p:sldId id="279" r:id="rId23"/>
    <p:sldId id="280" r:id="rId24"/>
    <p:sldId id="281" r:id="rId25"/>
    <p:sldId id="296" r:id="rId26"/>
    <p:sldId id="284" r:id="rId27"/>
    <p:sldId id="283" r:id="rId28"/>
    <p:sldId id="282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7267973975648"/>
          <c:y val="4.9102363701020668E-2"/>
          <c:w val="0.82738379459672862"/>
          <c:h val="0.760590115784312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Bool_2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20"/>
            <c:spPr>
              <a:noFill/>
              <a:ln w="101600">
                <a:solidFill>
                  <a:srgbClr val="00B0F0"/>
                </a:solidFill>
              </a:ln>
              <a:effectLst/>
            </c:spPr>
          </c:marker>
          <c:dPt>
            <c:idx val="3"/>
            <c:marker>
              <c:symbol val="x"/>
              <c:size val="20"/>
              <c:spPr>
                <a:noFill/>
                <a:ln w="101600">
                  <a:solidFill>
                    <a:srgbClr val="00B0F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BF52-4FDB-A899-E8FB90DA0D25}"/>
              </c:ext>
            </c:extLst>
          </c:dPt>
          <c:dPt>
            <c:idx val="4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BF52-4FDB-A899-E8FB90DA0D25}"/>
              </c:ext>
            </c:extLst>
          </c:dPt>
          <c:dPt>
            <c:idx val="5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BF52-4FDB-A899-E8FB90DA0D25}"/>
              </c:ext>
            </c:extLst>
          </c:dPt>
          <c:dPt>
            <c:idx val="6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BF52-4FDB-A899-E8FB90DA0D25}"/>
              </c:ext>
            </c:extLst>
          </c:dPt>
          <c:dPt>
            <c:idx val="7"/>
            <c:marker>
              <c:symbol val="square"/>
              <c:size val="20"/>
              <c:spPr>
                <a:noFill/>
                <a:ln w="101600">
                  <a:solidFill>
                    <a:srgbClr val="00B05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BF52-4FDB-A899-E8FB90DA0D25}"/>
              </c:ext>
            </c:extLst>
          </c:dPt>
          <c:dPt>
            <c:idx val="8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BF52-4FDB-A899-E8FB90DA0D25}"/>
              </c:ext>
            </c:extLst>
          </c:dPt>
          <c:dPt>
            <c:idx val="9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BF52-4FDB-A899-E8FB90DA0D25}"/>
              </c:ext>
            </c:extLst>
          </c:dPt>
          <c:dPt>
            <c:idx val="10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F52-4FDB-A899-E8FB90DA0D25}"/>
              </c:ext>
            </c:extLst>
          </c:dPt>
          <c:dPt>
            <c:idx val="11"/>
            <c:marker>
              <c:symbol val="circle"/>
              <c:size val="20"/>
              <c:spPr>
                <a:noFill/>
                <a:ln w="101600">
                  <a:solidFill>
                    <a:srgbClr val="FF000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F52-4FDB-A899-E8FB90DA0D25}"/>
              </c:ext>
            </c:extLst>
          </c:dPt>
          <c:xVal>
            <c:numRef>
              <c:f>Sheet1!$A$2:$A$13</c:f>
              <c:numCache>
                <c:formatCode>General</c:formatCode>
                <c:ptCount val="12"/>
                <c:pt idx="0">
                  <c:v>0.51328436515574993</c:v>
                </c:pt>
                <c:pt idx="1">
                  <c:v>0.53209362655515557</c:v>
                </c:pt>
                <c:pt idx="2">
                  <c:v>0.40572962173851368</c:v>
                </c:pt>
                <c:pt idx="3">
                  <c:v>0.81220507252331731</c:v>
                </c:pt>
                <c:pt idx="4">
                  <c:v>3.155564099396301</c:v>
                </c:pt>
                <c:pt idx="5">
                  <c:v>3.7887029862668946</c:v>
                </c:pt>
                <c:pt idx="6">
                  <c:v>3.522109750996067</c:v>
                </c:pt>
                <c:pt idx="7">
                  <c:v>3.1017012622258853</c:v>
                </c:pt>
                <c:pt idx="8">
                  <c:v>3.226734284440993</c:v>
                </c:pt>
                <c:pt idx="9">
                  <c:v>3.0821891886749992</c:v>
                </c:pt>
                <c:pt idx="10">
                  <c:v>3.0078727699222778</c:v>
                </c:pt>
                <c:pt idx="11">
                  <c:v>3.5469216324946786</c:v>
                </c:pt>
              </c:numCache>
            </c:numRef>
          </c:xVal>
          <c:yVal>
            <c:numRef>
              <c:f>Sheet1!$B$2:$B$13</c:f>
              <c:numCache>
                <c:formatCode>General</c:formatCode>
                <c:ptCount val="12"/>
                <c:pt idx="0">
                  <c:v>0.60643779521558439</c:v>
                </c:pt>
                <c:pt idx="1">
                  <c:v>0.89474098031129723</c:v>
                </c:pt>
                <c:pt idx="2">
                  <c:v>5.4246833848266007E-3</c:v>
                </c:pt>
                <c:pt idx="3">
                  <c:v>0.88560418748689307</c:v>
                </c:pt>
                <c:pt idx="4">
                  <c:v>0.91949248471862222</c:v>
                </c:pt>
                <c:pt idx="5">
                  <c:v>0.6594991233978692</c:v>
                </c:pt>
                <c:pt idx="6">
                  <c:v>0.80174129428171614</c:v>
                </c:pt>
                <c:pt idx="7">
                  <c:v>0.33900189093203492</c:v>
                </c:pt>
                <c:pt idx="8">
                  <c:v>3.298960182881284</c:v>
                </c:pt>
                <c:pt idx="9">
                  <c:v>3.6186099086302308</c:v>
                </c:pt>
                <c:pt idx="10">
                  <c:v>3.5655875761713536</c:v>
                </c:pt>
                <c:pt idx="11">
                  <c:v>3.9650802355588448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F52-4FDB-A899-E8FB90DA0D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59476520"/>
        <c:axId val="659477832"/>
      </c:scatterChart>
      <c:valAx>
        <c:axId val="6594765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x_1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7832"/>
        <c:crosses val="autoZero"/>
        <c:crossBetween val="midCat"/>
      </c:valAx>
      <c:valAx>
        <c:axId val="6594778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chemeClr val="tx1"/>
                    </a:solidFill>
                  </a:rPr>
                  <a:t>x_2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  <a:tailEnd type="stealth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4765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878BE-962E-4863-A3AB-93CBBC61DB5A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1C365A-350C-4E92-9888-D6633D61DA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4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1C365A-350C-4E92-9888-D6633D61DAB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7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99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95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24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84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920D69-836A-4CC7-AD4B-6816839AB4C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34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2D92-ACFD-70C3-82A9-DBBA3F2C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87B54-22D7-AA0E-FE0B-425D6D362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04DF4-B1E9-9B78-E091-97B943B3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F60FC-9E19-8CB7-80D9-5EBE3C63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2F7B1-7CC1-7738-14BE-A3CCA967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22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22F65-056D-31B4-FB84-45A48E9E6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31F23-6B6B-902D-8C27-37549A9C3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83ABA-3044-9693-EF7F-892577C4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46A1A-6A0D-DA56-5355-C3FB65E4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4EEE-0194-642D-E540-386881E7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25448B-8C89-4EB4-811C-C4406A0E6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73394-9680-6892-253A-AF6FAE4B0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5D401-CC5B-AEE7-F4A9-BFC6B2377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55806-A5E6-77E0-9911-273399ECB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1992-F1C7-A808-99AD-CBA52A48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1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CE6B-7E6E-585C-5DCE-F0C96306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ECF7A-B4CD-6C21-2FC4-5F7277958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1EE01-7087-4F89-B4A8-912499F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0E3A-58E9-22D9-90CC-22175568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93470-5175-50CC-9C37-BA38841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83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4E82D-3DFE-D5DC-96AE-A20EEF492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34490-F933-A3F7-25D3-534F2F5B1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31E6A-C8E5-D46A-D012-3031737B8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769A7-2065-4341-E278-E8852F5B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73D69-DBDE-BE9D-5C0F-2DC54C0F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92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3C3B-E803-116C-5232-D3F50693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2511B-400A-7C82-7832-8FF387DA9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EB56-F6BA-3F2E-8C58-45FF1CF30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B21A-7F14-BC96-92CA-4126DF2A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95EBD-7325-1725-D63F-62897FE2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7046-CE88-5B87-1677-28FBF090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0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29460-0DB9-DF45-861D-61EEB2B9A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7F3F5-5C1B-0E02-C45D-DDCC1A273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771A0-83A2-80B2-5057-4F53E2D2A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75EC7C-9F05-48F2-3CFB-5E8A0769E0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AA21E-CFB2-B68C-1200-11E6C12E3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795F3A-870E-9D4C-E719-DBCE40D3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A5E238-2C8C-0B85-4907-F4814AB49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C5D7B0-222A-C362-BFF0-B8E36D203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08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878D-D4DC-62D0-0123-09899863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43268A-7A2D-7F1E-8F83-434CE2C86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16A47-9F79-CB06-B9A7-074F890B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E558D-F042-2F04-DAFE-152F50905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9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95B07-F8D9-E6CC-A3E2-1E8DC38F2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3342D6-3B3B-8546-282B-7D711858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12CE-51FC-CD1F-B306-4AABD245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22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9075B-909A-DB95-071B-EACD4A246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5EDAA-8899-F51E-4E3A-6C7A507E2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3A91C-42D6-323F-DA64-EAD4C08A8C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D0BE9-48AE-71FC-B0FF-36FAE015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19121-9096-9C11-7F1F-E691D251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50BB0-8667-9467-537C-3E39E20B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44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641BD-E439-1B33-EC4D-C9E66E154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AC433E-3EF1-89E3-B737-5A0F14D04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6D44B-9622-88E0-BD4D-A253C476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FDE3F7-FFD1-7F44-E5A0-5AF43F6D6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DBEE9-C4E1-DEED-2F6D-01DC9423C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F093-4346-6461-9487-525064DC8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39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32CE94-3E54-0D10-65BA-FF65C71E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FA9E6-EAAA-A9C5-73A2-884B03BF6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5065-72DC-9E3F-C1BA-34F3C3BCBE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A1FDB-8CCA-42C0-A727-48F5F3B28400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7850-7D01-AFD2-71B7-15596A1F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9288-2FF1-1544-AD58-05527E50B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AE264-0A1A-4574-874C-A5B0274FAE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1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10.png"/><Relationship Id="rId4" Type="http://schemas.openxmlformats.org/officeDocument/2006/relationships/image" Target="../media/image270.png"/><Relationship Id="rId9" Type="http://schemas.openxmlformats.org/officeDocument/2006/relationships/image" Target="../media/image8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4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9" Type="http://schemas.openxmlformats.org/officeDocument/2006/relationships/image" Target="../media/image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png"/><Relationship Id="rId18" Type="http://schemas.openxmlformats.org/officeDocument/2006/relationships/image" Target="../media/image11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08.png"/><Relationship Id="rId4" Type="http://schemas.openxmlformats.org/officeDocument/2006/relationships/image" Target="../media/image102.png"/><Relationship Id="rId9" Type="http://schemas.openxmlformats.org/officeDocument/2006/relationships/image" Target="../media/image107.png"/><Relationship Id="rId14" Type="http://schemas.openxmlformats.org/officeDocument/2006/relationships/image" Target="../media/image1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7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11" Type="http://schemas.openxmlformats.org/officeDocument/2006/relationships/image" Target="../media/image122.png"/><Relationship Id="rId5" Type="http://schemas.openxmlformats.org/officeDocument/2006/relationships/image" Target="../media/image95.png"/><Relationship Id="rId10" Type="http://schemas.openxmlformats.org/officeDocument/2006/relationships/image" Target="../media/image121.png"/><Relationship Id="rId4" Type="http://schemas.openxmlformats.org/officeDocument/2006/relationships/image" Target="../media/image118.png"/><Relationship Id="rId9" Type="http://schemas.openxmlformats.org/officeDocument/2006/relationships/image" Target="../media/image10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123.png"/><Relationship Id="rId7" Type="http://schemas.openxmlformats.org/officeDocument/2006/relationships/image" Target="../media/image126.pn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29.png"/><Relationship Id="rId5" Type="http://schemas.openxmlformats.org/officeDocument/2006/relationships/image" Target="../media/image125.png"/><Relationship Id="rId10" Type="http://schemas.openxmlformats.org/officeDocument/2006/relationships/image" Target="../media/image128.png"/><Relationship Id="rId4" Type="http://schemas.openxmlformats.org/officeDocument/2006/relationships/image" Target="../media/image124.png"/><Relationship Id="rId9" Type="http://schemas.openxmlformats.org/officeDocument/2006/relationships/image" Target="../media/image1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36.png"/><Relationship Id="rId18" Type="http://schemas.openxmlformats.org/officeDocument/2006/relationships/image" Target="../media/image139.png"/><Relationship Id="rId3" Type="http://schemas.openxmlformats.org/officeDocument/2006/relationships/image" Target="../media/image1301.png"/><Relationship Id="rId7" Type="http://schemas.openxmlformats.org/officeDocument/2006/relationships/image" Target="../media/image105.png"/><Relationship Id="rId12" Type="http://schemas.openxmlformats.org/officeDocument/2006/relationships/image" Target="../media/image135.png"/><Relationship Id="rId17" Type="http://schemas.openxmlformats.org/officeDocument/2006/relationships/image" Target="../media/image138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34.png"/><Relationship Id="rId5" Type="http://schemas.openxmlformats.org/officeDocument/2006/relationships/image" Target="../media/image103.png"/><Relationship Id="rId15" Type="http://schemas.openxmlformats.org/officeDocument/2006/relationships/image" Target="../media/image113.png"/><Relationship Id="rId10" Type="http://schemas.openxmlformats.org/officeDocument/2006/relationships/image" Target="../media/image133.png"/><Relationship Id="rId4" Type="http://schemas.openxmlformats.org/officeDocument/2006/relationships/image" Target="../media/image131.png"/><Relationship Id="rId9" Type="http://schemas.openxmlformats.org/officeDocument/2006/relationships/image" Target="../media/image132.png"/><Relationship Id="rId14" Type="http://schemas.openxmlformats.org/officeDocument/2006/relationships/image" Target="../media/image1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40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5.png"/><Relationship Id="rId5" Type="http://schemas.openxmlformats.org/officeDocument/2006/relationships/image" Target="../media/image95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13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8.png"/><Relationship Id="rId18" Type="http://schemas.openxmlformats.org/officeDocument/2006/relationships/image" Target="../media/image153.png"/><Relationship Id="rId3" Type="http://schemas.openxmlformats.org/officeDocument/2006/relationships/image" Target="../media/image940.png"/><Relationship Id="rId7" Type="http://schemas.openxmlformats.org/officeDocument/2006/relationships/image" Target="../media/image980.png"/><Relationship Id="rId12" Type="http://schemas.openxmlformats.org/officeDocument/2006/relationships/image" Target="../media/image1030.png"/><Relationship Id="rId17" Type="http://schemas.openxmlformats.org/officeDocument/2006/relationships/image" Target="../media/image152.png"/><Relationship Id="rId2" Type="http://schemas.openxmlformats.org/officeDocument/2006/relationships/image" Target="../media/image930.png"/><Relationship Id="rId16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0.png"/><Relationship Id="rId11" Type="http://schemas.openxmlformats.org/officeDocument/2006/relationships/image" Target="../media/image1020.png"/><Relationship Id="rId5" Type="http://schemas.openxmlformats.org/officeDocument/2006/relationships/image" Target="../media/image146.png"/><Relationship Id="rId15" Type="http://schemas.openxmlformats.org/officeDocument/2006/relationships/image" Target="../media/image150.png"/><Relationship Id="rId10" Type="http://schemas.openxmlformats.org/officeDocument/2006/relationships/image" Target="../media/image1010.png"/><Relationship Id="rId19" Type="http://schemas.openxmlformats.org/officeDocument/2006/relationships/image" Target="../media/image154.png"/><Relationship Id="rId4" Type="http://schemas.openxmlformats.org/officeDocument/2006/relationships/image" Target="../media/image950.png"/><Relationship Id="rId9" Type="http://schemas.openxmlformats.org/officeDocument/2006/relationships/image" Target="../media/image1000.png"/><Relationship Id="rId14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156.png"/><Relationship Id="rId3" Type="http://schemas.openxmlformats.org/officeDocument/2006/relationships/image" Target="../media/image930.png"/><Relationship Id="rId7" Type="http://schemas.openxmlformats.org/officeDocument/2006/relationships/image" Target="../media/image980.png"/><Relationship Id="rId12" Type="http://schemas.openxmlformats.org/officeDocument/2006/relationships/image" Target="../media/image155.png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0.png"/><Relationship Id="rId11" Type="http://schemas.openxmlformats.org/officeDocument/2006/relationships/image" Target="../media/image1030.png"/><Relationship Id="rId5" Type="http://schemas.openxmlformats.org/officeDocument/2006/relationships/image" Target="../media/image950.png"/><Relationship Id="rId15" Type="http://schemas.openxmlformats.org/officeDocument/2006/relationships/image" Target="../media/image158.png"/><Relationship Id="rId10" Type="http://schemas.openxmlformats.org/officeDocument/2006/relationships/image" Target="../media/image1020.png"/><Relationship Id="rId4" Type="http://schemas.openxmlformats.org/officeDocument/2006/relationships/image" Target="../media/image940.png"/><Relationship Id="rId9" Type="http://schemas.openxmlformats.org/officeDocument/2006/relationships/image" Target="../media/image1010.png"/><Relationship Id="rId14" Type="http://schemas.openxmlformats.org/officeDocument/2006/relationships/image" Target="../media/image15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61.png"/><Relationship Id="rId18" Type="http://schemas.openxmlformats.org/officeDocument/2006/relationships/image" Target="../media/image166.png"/><Relationship Id="rId3" Type="http://schemas.openxmlformats.org/officeDocument/2006/relationships/image" Target="../media/image1170.png"/><Relationship Id="rId7" Type="http://schemas.openxmlformats.org/officeDocument/2006/relationships/image" Target="../media/image1210.png"/><Relationship Id="rId12" Type="http://schemas.openxmlformats.org/officeDocument/2006/relationships/image" Target="../media/image160.png"/><Relationship Id="rId17" Type="http://schemas.openxmlformats.org/officeDocument/2006/relationships/image" Target="../media/image165.png"/><Relationship Id="rId2" Type="http://schemas.openxmlformats.org/officeDocument/2006/relationships/image" Target="../media/image1160.png"/><Relationship Id="rId16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image" Target="../media/image159.png"/><Relationship Id="rId5" Type="http://schemas.openxmlformats.org/officeDocument/2006/relationships/image" Target="../media/image1190.png"/><Relationship Id="rId15" Type="http://schemas.openxmlformats.org/officeDocument/2006/relationships/image" Target="../media/image163.png"/><Relationship Id="rId10" Type="http://schemas.openxmlformats.org/officeDocument/2006/relationships/image" Target="../media/image1240.png"/><Relationship Id="rId19" Type="http://schemas.openxmlformats.org/officeDocument/2006/relationships/image" Target="../media/image167.png"/><Relationship Id="rId4" Type="http://schemas.openxmlformats.org/officeDocument/2006/relationships/image" Target="../media/image1180.png"/><Relationship Id="rId9" Type="http://schemas.openxmlformats.org/officeDocument/2006/relationships/image" Target="../media/image1230.png"/><Relationship Id="rId14" Type="http://schemas.openxmlformats.org/officeDocument/2006/relationships/image" Target="../media/image1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0.png"/><Relationship Id="rId3" Type="http://schemas.openxmlformats.org/officeDocument/2006/relationships/image" Target="../media/image1310.png"/><Relationship Id="rId7" Type="http://schemas.openxmlformats.org/officeDocument/2006/relationships/image" Target="../media/image1350.png"/><Relationship Id="rId2" Type="http://schemas.openxmlformats.org/officeDocument/2006/relationships/image" Target="../media/image1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0.png"/><Relationship Id="rId11" Type="http://schemas.openxmlformats.org/officeDocument/2006/relationships/image" Target="../media/image169.png"/><Relationship Id="rId5" Type="http://schemas.openxmlformats.org/officeDocument/2006/relationships/image" Target="../media/image168.png"/><Relationship Id="rId10" Type="http://schemas.openxmlformats.org/officeDocument/2006/relationships/image" Target="../media/image1380.png"/><Relationship Id="rId4" Type="http://schemas.openxmlformats.org/officeDocument/2006/relationships/image" Target="../media/image1320.png"/><Relationship Id="rId9" Type="http://schemas.openxmlformats.org/officeDocument/2006/relationships/image" Target="../media/image137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5" Type="http://schemas.openxmlformats.org/officeDocument/2006/relationships/image" Target="../media/image173.png"/><Relationship Id="rId4" Type="http://schemas.openxmlformats.org/officeDocument/2006/relationships/image" Target="../media/image1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3" Type="http://schemas.openxmlformats.org/officeDocument/2006/relationships/image" Target="../media/image1460.png"/><Relationship Id="rId7" Type="http://schemas.openxmlformats.org/officeDocument/2006/relationships/image" Target="../media/image181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183.png"/><Relationship Id="rId5" Type="http://schemas.openxmlformats.org/officeDocument/2006/relationships/image" Target="../media/image1480.png"/><Relationship Id="rId10" Type="http://schemas.openxmlformats.org/officeDocument/2006/relationships/image" Target="../media/image1530.png"/><Relationship Id="rId4" Type="http://schemas.openxmlformats.org/officeDocument/2006/relationships/image" Target="../media/image14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.emf"/><Relationship Id="rId7" Type="http://schemas.openxmlformats.org/officeDocument/2006/relationships/image" Target="../media/image4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46.png"/><Relationship Id="rId5" Type="http://schemas.openxmlformats.org/officeDocument/2006/relationships/image" Target="../media/image6.emf"/><Relationship Id="rId10" Type="http://schemas.openxmlformats.org/officeDocument/2006/relationships/image" Target="../media/image45.png"/><Relationship Id="rId4" Type="http://schemas.openxmlformats.org/officeDocument/2006/relationships/image" Target="../media/image5.emf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0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0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0.png"/><Relationship Id="rId11" Type="http://schemas.openxmlformats.org/officeDocument/2006/relationships/image" Target="../media/image51.png"/><Relationship Id="rId24" Type="http://schemas.openxmlformats.org/officeDocument/2006/relationships/image" Target="../media/image64.png"/><Relationship Id="rId5" Type="http://schemas.openxmlformats.org/officeDocument/2006/relationships/image" Target="../media/image450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0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Machine Learning</a:t>
            </a:r>
            <a:br>
              <a:rPr lang="en-US" altLang="zh-CN" dirty="0"/>
            </a:br>
            <a:r>
              <a:rPr lang="en-US" altLang="zh-CN" dirty="0"/>
              <a:t>8. Neural Networks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777-1BD0-1F4A-986B-43A572A4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B1182EEF-950B-4447-7005-8AAA54923077}"/>
              </a:ext>
            </a:extLst>
          </p:cNvPr>
          <p:cNvSpPr txBox="1"/>
          <p:nvPr/>
        </p:nvSpPr>
        <p:spPr>
          <a:xfrm>
            <a:off x="5529800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C5B0ACC-C5ED-D316-BC27-EB912284AC0F}"/>
                  </a:ext>
                </a:extLst>
              </p:cNvPr>
              <p:cNvSpPr txBox="1"/>
              <p:nvPr/>
            </p:nvSpPr>
            <p:spPr>
              <a:xfrm>
                <a:off x="3988467" y="2188934"/>
                <a:ext cx="4215063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C5B0ACC-C5ED-D316-BC27-EB912284A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8467" y="2188934"/>
                <a:ext cx="4215063" cy="589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41A6653-28F2-B694-BB51-658BE071FB8F}"/>
                  </a:ext>
                </a:extLst>
              </p:cNvPr>
              <p:cNvSpPr txBox="1"/>
              <p:nvPr/>
            </p:nvSpPr>
            <p:spPr>
              <a:xfrm>
                <a:off x="1743456" y="2225515"/>
                <a:ext cx="2065421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B41A6653-28F2-B694-BB51-658BE071F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456" y="2225515"/>
                <a:ext cx="2065421" cy="51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7FA2402A-329E-6F2F-60E7-02E1671BC1C9}"/>
                  </a:ext>
                </a:extLst>
              </p:cNvPr>
              <p:cNvSpPr txBox="1"/>
              <p:nvPr/>
            </p:nvSpPr>
            <p:spPr>
              <a:xfrm>
                <a:off x="8383120" y="2253086"/>
                <a:ext cx="2380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7FA2402A-329E-6F2F-60E7-02E1671BC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120" y="2253086"/>
                <a:ext cx="23804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D5D23A8-D85B-B240-CD5A-98AA20BBA5B3}"/>
                  </a:ext>
                </a:extLst>
              </p:cNvPr>
              <p:cNvSpPr txBox="1"/>
              <p:nvPr/>
            </p:nvSpPr>
            <p:spPr>
              <a:xfrm>
                <a:off x="4248909" y="2778904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AD5D23A8-D85B-B240-CD5A-98AA20BBA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909" y="2778904"/>
                <a:ext cx="3694178" cy="589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C6BCB8D-C725-533B-6241-12C911BE2CE1}"/>
                  </a:ext>
                </a:extLst>
              </p:cNvPr>
              <p:cNvSpPr txBox="1"/>
              <p:nvPr/>
            </p:nvSpPr>
            <p:spPr>
              <a:xfrm>
                <a:off x="114699" y="2852066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DC6BCB8D-C725-533B-6241-12C911BE2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9" y="2852066"/>
                <a:ext cx="3694178" cy="5168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2880073B-1FDD-B085-D5DE-CDF9C7B35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351" y="4044177"/>
            <a:ext cx="3487526" cy="2276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04189405-F831-D601-5F22-37C9BFDF2E06}"/>
                  </a:ext>
                </a:extLst>
              </p:cNvPr>
              <p:cNvSpPr txBox="1"/>
              <p:nvPr/>
            </p:nvSpPr>
            <p:spPr>
              <a:xfrm>
                <a:off x="8383119" y="2879637"/>
                <a:ext cx="94527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文字方塊 69">
                <a:extLst>
                  <a:ext uri="{FF2B5EF4-FFF2-40B4-BE49-F238E27FC236}">
                    <a16:creationId xmlns:a16="http://schemas.microsoft.com/office/drawing/2014/main" id="{04189405-F831-D601-5F22-37C9BFDF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119" y="2879637"/>
                <a:ext cx="9452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74BE32D-5166-D86D-AA65-E0B92F33D3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1917" y="4044177"/>
            <a:ext cx="3405739" cy="22704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3F70630-27E7-F9B3-3A88-15C59E2BCB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77657" y="4044177"/>
            <a:ext cx="3405740" cy="227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6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3181-582C-FD54-04C8-E1A996FF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BD10EC9F-CB9E-1D3B-9FFB-ED532A0ABD01}"/>
              </a:ext>
            </a:extLst>
          </p:cNvPr>
          <p:cNvSpPr txBox="1"/>
          <p:nvPr/>
        </p:nvSpPr>
        <p:spPr>
          <a:xfrm>
            <a:off x="5144680" y="1690688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Loss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/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88C032A1-699B-313A-5E48-A4B377E8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098" y="2152353"/>
                <a:ext cx="5257800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/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  <m:func>
                                <m:func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TW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TW" sz="2400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p>
                                <m:sSupPr>
                                  <m:ctrlPr>
                                    <a:rPr lang="en-US" altLang="zh-TW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74C771C5-B9C2-39F3-EF86-7497E5A01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2648" y="3818811"/>
                <a:ext cx="7886701" cy="117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9">
            <a:extLst>
              <a:ext uri="{FF2B5EF4-FFF2-40B4-BE49-F238E27FC236}">
                <a16:creationId xmlns:a16="http://schemas.microsoft.com/office/drawing/2014/main" id="{009C0851-F634-DC68-1D91-7A44934C8D02}"/>
              </a:ext>
            </a:extLst>
          </p:cNvPr>
          <p:cNvSpPr txBox="1"/>
          <p:nvPr/>
        </p:nvSpPr>
        <p:spPr>
          <a:xfrm>
            <a:off x="5144680" y="3357146"/>
            <a:ext cx="1902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Cost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/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𝑾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r>
                  <a:rPr lang="en-US" altLang="zh-CN" sz="2400" b="0" dirty="0">
                    <a:ea typeface="Cambria Math" panose="02040503050406030204" pitchFamily="18" charset="0"/>
                  </a:rPr>
                  <a:t> is the same as the loss function of </a:t>
                </a:r>
                <a:r>
                  <a:rPr lang="en-US" altLang="zh-CN" sz="2400" b="0" dirty="0" err="1">
                    <a:ea typeface="Cambria Math" panose="02040503050406030204" pitchFamily="18" charset="0"/>
                  </a:rPr>
                  <a:t>Softmax</a:t>
                </a:r>
                <a:r>
                  <a:rPr lang="en-US" altLang="zh-CN" sz="2400" b="0" dirty="0">
                    <a:ea typeface="Cambria Math" panose="02040503050406030204" pitchFamily="18" charset="0"/>
                  </a:rPr>
                  <a:t> regression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Cross </a:t>
                </a:r>
                <a:r>
                  <a:rPr lang="en-US" altLang="zh-CN" sz="24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en-US" altLang="zh-CN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ntropy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Cross entropy is equivalent to binary cross entropy</a:t>
                </a:r>
                <a:endParaRPr lang="en-US" altLang="zh-TW" sz="24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149B894E-6571-967D-4DC6-DD11947DD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242"/>
                <a:ext cx="10515600" cy="1200329"/>
              </a:xfrm>
              <a:prstGeom prst="rect">
                <a:avLst/>
              </a:prstGeom>
              <a:blipFill>
                <a:blip r:embed="rId4"/>
                <a:stretch>
                  <a:fillRect l="-812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68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B494-15A3-8CE6-4693-940D768B2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/>
              <p:nvPr/>
            </p:nvSpPr>
            <p:spPr>
              <a:xfrm>
                <a:off x="9448407" y="3876029"/>
                <a:ext cx="2743593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ADE5C33A-E548-B2C1-1C7B-676BF4125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07" y="3876029"/>
                <a:ext cx="2743593" cy="1132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ADD7C04-5317-50BA-FE37-FCE61728108D}"/>
                  </a:ext>
                </a:extLst>
              </p:cNvPr>
              <p:cNvSpPr txBox="1"/>
              <p:nvPr/>
            </p:nvSpPr>
            <p:spPr>
              <a:xfrm>
                <a:off x="9448407" y="5239861"/>
                <a:ext cx="234898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BADD7C04-5317-50BA-FE37-FCE617281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407" y="5239861"/>
                <a:ext cx="234898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F96253FB-1ED8-FE71-3F6E-161CC9964012}"/>
                  </a:ext>
                </a:extLst>
              </p:cNvPr>
              <p:cNvSpPr txBox="1"/>
              <p:nvPr/>
            </p:nvSpPr>
            <p:spPr>
              <a:xfrm>
                <a:off x="123660" y="1958674"/>
                <a:ext cx="7371289" cy="218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F96253FB-1ED8-FE71-3F6E-161CC9964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0" y="1958674"/>
                <a:ext cx="7371289" cy="21874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2B28ACBD-0F98-B8FA-7981-CB48C6E7CD67}"/>
                  </a:ext>
                </a:extLst>
              </p:cNvPr>
              <p:cNvSpPr txBox="1"/>
              <p:nvPr/>
            </p:nvSpPr>
            <p:spPr>
              <a:xfrm>
                <a:off x="126361" y="4183225"/>
                <a:ext cx="9596311" cy="2187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5"/>
                                          </m:r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p>
                                      <m:e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𝐿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e>
                                    </m:nary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2B28ACBD-0F98-B8FA-7981-CB48C6E7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61" y="4183225"/>
                <a:ext cx="9596311" cy="21874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字方塊 69">
            <a:extLst>
              <a:ext uri="{FF2B5EF4-FFF2-40B4-BE49-F238E27FC236}">
                <a16:creationId xmlns:a16="http://schemas.microsoft.com/office/drawing/2014/main" id="{CB3572A3-61DC-8ED7-D9DF-39E34CAAA6EA}"/>
              </a:ext>
            </a:extLst>
          </p:cNvPr>
          <p:cNvSpPr txBox="1"/>
          <p:nvPr/>
        </p:nvSpPr>
        <p:spPr>
          <a:xfrm>
            <a:off x="2763660" y="1363016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345E81D2-11DD-0FA4-6BB4-764B1C827365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16200000" flipH="1">
            <a:off x="3099121" y="1292771"/>
            <a:ext cx="184727" cy="5154530"/>
          </a:xfrm>
          <a:prstGeom prst="bentConnector3">
            <a:avLst>
              <a:gd name="adj1" fmla="val 22375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D235DC06-86F4-073B-7BBF-34BD2884CFAE}"/>
              </a:ext>
            </a:extLst>
          </p:cNvPr>
          <p:cNvCxnSpPr>
            <a:cxnSpLocks/>
            <a:stCxn id="52" idx="0"/>
            <a:endCxn id="51" idx="0"/>
          </p:cNvCxnSpPr>
          <p:nvPr/>
        </p:nvCxnSpPr>
        <p:spPr>
          <a:xfrm rot="16200000" flipH="1" flipV="1">
            <a:off x="3060559" y="-343681"/>
            <a:ext cx="261849" cy="5154530"/>
          </a:xfrm>
          <a:prstGeom prst="bentConnector3">
            <a:avLst>
              <a:gd name="adj1" fmla="val -8730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BCA2D46A-D166-BCA2-5B40-3F054E4E7E52}"/>
              </a:ext>
            </a:extLst>
          </p:cNvPr>
          <p:cNvSpPr/>
          <p:nvPr/>
        </p:nvSpPr>
        <p:spPr>
          <a:xfrm>
            <a:off x="323273" y="2364509"/>
            <a:ext cx="581892" cy="141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8BDD1EA-FD89-B07D-1FFB-CFDFBC056F95}"/>
              </a:ext>
            </a:extLst>
          </p:cNvPr>
          <p:cNvSpPr/>
          <p:nvPr/>
        </p:nvSpPr>
        <p:spPr>
          <a:xfrm>
            <a:off x="5367607" y="2102660"/>
            <a:ext cx="802284" cy="18597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0A459FB5-EADD-8D5D-46B1-AC1EE989BD04}"/>
              </a:ext>
            </a:extLst>
          </p:cNvPr>
          <p:cNvSpPr/>
          <p:nvPr/>
        </p:nvSpPr>
        <p:spPr>
          <a:xfrm>
            <a:off x="10522138" y="3876029"/>
            <a:ext cx="308619" cy="2701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A5B23CDF-A9ED-B5CF-A8DC-60E6E18540C6}"/>
              </a:ext>
            </a:extLst>
          </p:cNvPr>
          <p:cNvSpPr/>
          <p:nvPr/>
        </p:nvSpPr>
        <p:spPr>
          <a:xfrm>
            <a:off x="11676130" y="4307446"/>
            <a:ext cx="317602" cy="36220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42">
            <a:extLst>
              <a:ext uri="{FF2B5EF4-FFF2-40B4-BE49-F238E27FC236}">
                <a16:creationId xmlns:a16="http://schemas.microsoft.com/office/drawing/2014/main" id="{EB186231-29CB-1627-DD06-ECD940C6E5FA}"/>
              </a:ext>
            </a:extLst>
          </p:cNvPr>
          <p:cNvCxnSpPr>
            <a:cxnSpLocks/>
            <a:stCxn id="70" idx="2"/>
            <a:endCxn id="59" idx="0"/>
          </p:cNvCxnSpPr>
          <p:nvPr/>
        </p:nvCxnSpPr>
        <p:spPr>
          <a:xfrm>
            <a:off x="10475137" y="3454899"/>
            <a:ext cx="201311" cy="42113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42">
            <a:extLst>
              <a:ext uri="{FF2B5EF4-FFF2-40B4-BE49-F238E27FC236}">
                <a16:creationId xmlns:a16="http://schemas.microsoft.com/office/drawing/2014/main" id="{02D3A7EA-4EFE-38B3-AD50-5CBCC1ECA908}"/>
              </a:ext>
            </a:extLst>
          </p:cNvPr>
          <p:cNvCxnSpPr>
            <a:cxnSpLocks/>
            <a:stCxn id="71" idx="2"/>
            <a:endCxn id="60" idx="0"/>
          </p:cNvCxnSpPr>
          <p:nvPr/>
        </p:nvCxnSpPr>
        <p:spPr>
          <a:xfrm>
            <a:off x="11307867" y="3434509"/>
            <a:ext cx="527064" cy="8729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E3C75E1-AD12-D9B2-1491-3F678C89163E}"/>
                  </a:ext>
                </a:extLst>
              </p:cNvPr>
              <p:cNvSpPr txBox="1"/>
              <p:nvPr/>
            </p:nvSpPr>
            <p:spPr>
              <a:xfrm rot="20192052">
                <a:off x="10013198" y="2987860"/>
                <a:ext cx="729880" cy="48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6E3C75E1-AD12-D9B2-1491-3F678C891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10013198" y="2987860"/>
                <a:ext cx="729880" cy="4871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69">
                <a:extLst>
                  <a:ext uri="{FF2B5EF4-FFF2-40B4-BE49-F238E27FC236}">
                    <a16:creationId xmlns:a16="http://schemas.microsoft.com/office/drawing/2014/main" id="{5C48D2C0-60FE-3DCB-DF28-7C0EDE85BCF6}"/>
                  </a:ext>
                </a:extLst>
              </p:cNvPr>
              <p:cNvSpPr txBox="1"/>
              <p:nvPr/>
            </p:nvSpPr>
            <p:spPr>
              <a:xfrm rot="20192052">
                <a:off x="10830060" y="2891064"/>
                <a:ext cx="729880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1" name="文字方塊 69">
                <a:extLst>
                  <a:ext uri="{FF2B5EF4-FFF2-40B4-BE49-F238E27FC236}">
                    <a16:creationId xmlns:a16="http://schemas.microsoft.com/office/drawing/2014/main" id="{5C48D2C0-60FE-3DCB-DF28-7C0EDE85B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10830060" y="2891064"/>
                <a:ext cx="729880" cy="566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81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9" grpId="0" animBg="1"/>
      <p:bldP spid="60" grpId="0" animBg="1"/>
      <p:bldP spid="70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F7DFDD2-485D-6890-8571-E73FF4534635}"/>
                  </a:ext>
                </a:extLst>
              </p:cNvPr>
              <p:cNvSpPr txBox="1"/>
              <p:nvPr/>
            </p:nvSpPr>
            <p:spPr>
              <a:xfrm>
                <a:off x="1649096" y="1793285"/>
                <a:ext cx="2348986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1F7DFDD2-485D-6890-8571-E73FF4534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1793285"/>
                <a:ext cx="2348986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C6B249F-A840-7210-2A28-50361EECB88A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EC6B249F-A840-7210-2A28-50361EECB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86672"/>
              </a:xfrm>
              <a:prstGeom prst="rect">
                <a:avLst/>
              </a:prstGeom>
              <a:blipFill>
                <a:blip r:embed="rId4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19AD8A8-86C4-93DD-6FC1-EF4C419034DE}"/>
                  </a:ext>
                </a:extLst>
              </p:cNvPr>
              <p:cNvSpPr txBox="1"/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𝒥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D19AD8A8-86C4-93DD-6FC1-EF4C4190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6824" y="2870891"/>
                <a:ext cx="274320" cy="461665"/>
              </a:xfrm>
              <a:prstGeom prst="rect">
                <a:avLst/>
              </a:prstGeom>
              <a:blipFill>
                <a:blip r:embed="rId5"/>
                <a:stretch>
                  <a:fillRect l="-46667" r="-1555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2">
            <a:extLst>
              <a:ext uri="{FF2B5EF4-FFF2-40B4-BE49-F238E27FC236}">
                <a16:creationId xmlns:a16="http://schemas.microsoft.com/office/drawing/2014/main" id="{75A6EADD-7425-C0A5-04FB-B7FCB3ACA94A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11039972" y="3101724"/>
            <a:ext cx="4668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AE8C044-5851-D12F-70C6-4D82A37795B2}"/>
                  </a:ext>
                </a:extLst>
              </p:cNvPr>
              <p:cNvSpPr txBox="1"/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CAE8C044-5851-D12F-70C6-4D82A3779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715" y="1048375"/>
                <a:ext cx="530739" cy="493277"/>
              </a:xfrm>
              <a:prstGeom prst="rect">
                <a:avLst/>
              </a:prstGeom>
              <a:blipFill>
                <a:blip r:embed="rId6"/>
                <a:stretch>
                  <a:fillRect l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12">
            <a:extLst>
              <a:ext uri="{FF2B5EF4-FFF2-40B4-BE49-F238E27FC236}">
                <a16:creationId xmlns:a16="http://schemas.microsoft.com/office/drawing/2014/main" id="{4ABF0944-493B-C8D3-C942-14F307EA1AE2}"/>
              </a:ext>
            </a:extLst>
          </p:cNvPr>
          <p:cNvCxnSpPr>
            <a:cxnSpLocks/>
            <a:stCxn id="12" idx="3"/>
            <a:endCxn id="8" idx="0"/>
          </p:cNvCxnSpPr>
          <p:nvPr/>
        </p:nvCxnSpPr>
        <p:spPr>
          <a:xfrm>
            <a:off x="10801454" y="1295014"/>
            <a:ext cx="842530" cy="157587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12BB11A-989B-CD5A-6928-9C592FE8CDFC}"/>
                  </a:ext>
                </a:extLst>
              </p:cNvPr>
              <p:cNvSpPr txBox="1"/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D12BB11A-989B-CD5A-6928-9C592FE8C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1647718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12">
            <a:extLst>
              <a:ext uri="{FF2B5EF4-FFF2-40B4-BE49-F238E27FC236}">
                <a16:creationId xmlns:a16="http://schemas.microsoft.com/office/drawing/2014/main" id="{BFC3F389-C15F-A9A3-3901-B0DE55BD6DC0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>
            <a:off x="10819742" y="1878551"/>
            <a:ext cx="824242" cy="992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CBDEE5E-6C04-6E60-BB98-E952F7263FFE}"/>
                  </a:ext>
                </a:extLst>
              </p:cNvPr>
              <p:cNvSpPr txBox="1"/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6" name="文字方塊 69">
                <a:extLst>
                  <a:ext uri="{FF2B5EF4-FFF2-40B4-BE49-F238E27FC236}">
                    <a16:creationId xmlns:a16="http://schemas.microsoft.com/office/drawing/2014/main" id="{ECBDEE5E-6C04-6E60-BB98-E952F7263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4771237"/>
                <a:ext cx="530739" cy="493277"/>
              </a:xfrm>
              <a:prstGeom prst="rect">
                <a:avLst/>
              </a:prstGeom>
              <a:blipFill>
                <a:blip r:embed="rId8"/>
                <a:stretch>
                  <a:fillRect l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50794696-DA4D-D834-732F-A6BB10B8D12D}"/>
              </a:ext>
            </a:extLst>
          </p:cNvPr>
          <p:cNvCxnSpPr>
            <a:cxnSpLocks/>
            <a:stCxn id="26" idx="3"/>
            <a:endCxn id="8" idx="2"/>
          </p:cNvCxnSpPr>
          <p:nvPr/>
        </p:nvCxnSpPr>
        <p:spPr>
          <a:xfrm flipV="1">
            <a:off x="10819742" y="3332556"/>
            <a:ext cx="824242" cy="16853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B38E2830-D673-1F37-EE68-72F4B732C1E7}"/>
                  </a:ext>
                </a:extLst>
              </p:cNvPr>
              <p:cNvSpPr txBox="1"/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8" name="文字方塊 69">
                <a:extLst>
                  <a:ext uri="{FF2B5EF4-FFF2-40B4-BE49-F238E27FC236}">
                    <a16:creationId xmlns:a16="http://schemas.microsoft.com/office/drawing/2014/main" id="{B38E2830-D673-1F37-EE68-72F4B732C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9003" y="3989151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12">
            <a:extLst>
              <a:ext uri="{FF2B5EF4-FFF2-40B4-BE49-F238E27FC236}">
                <a16:creationId xmlns:a16="http://schemas.microsoft.com/office/drawing/2014/main" id="{C2D1F992-89DC-1C14-7941-29B6860C62A4}"/>
              </a:ext>
            </a:extLst>
          </p:cNvPr>
          <p:cNvCxnSpPr>
            <a:cxnSpLocks/>
            <a:stCxn id="28" idx="3"/>
            <a:endCxn id="8" idx="2"/>
          </p:cNvCxnSpPr>
          <p:nvPr/>
        </p:nvCxnSpPr>
        <p:spPr>
          <a:xfrm flipV="1">
            <a:off x="10819742" y="3332556"/>
            <a:ext cx="824242" cy="887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0190FEF-F7F7-E939-1452-755890ED155B}"/>
                  </a:ext>
                </a:extLst>
              </p:cNvPr>
              <p:cNvSpPr txBox="1"/>
              <p:nvPr/>
            </p:nvSpPr>
            <p:spPr>
              <a:xfrm>
                <a:off x="1649096" y="3307539"/>
                <a:ext cx="1862200" cy="810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 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69">
                <a:extLst>
                  <a:ext uri="{FF2B5EF4-FFF2-40B4-BE49-F238E27FC236}">
                    <a16:creationId xmlns:a16="http://schemas.microsoft.com/office/drawing/2014/main" id="{F0190FEF-F7F7-E939-1452-755890ED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3307539"/>
                <a:ext cx="1862200" cy="8104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226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110F4E03-4D10-7F7F-E02E-B969CAB93736}"/>
                  </a:ext>
                </a:extLst>
              </p:cNvPr>
              <p:cNvSpPr txBox="1"/>
              <p:nvPr/>
            </p:nvSpPr>
            <p:spPr>
              <a:xfrm>
                <a:off x="1649096" y="1690688"/>
                <a:ext cx="2743593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110F4E03-4D10-7F7F-E02E-B969CAB93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1690688"/>
                <a:ext cx="2743593" cy="1132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B0BEA651-E829-D75D-BD6E-2A2D4D226CA6}"/>
                  </a:ext>
                </a:extLst>
              </p:cNvPr>
              <p:cNvSpPr txBox="1"/>
              <p:nvPr/>
            </p:nvSpPr>
            <p:spPr>
              <a:xfrm>
                <a:off x="9428086" y="2302457"/>
                <a:ext cx="6760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B0BEA651-E829-D75D-BD6E-2A2D4D226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86" y="2302457"/>
                <a:ext cx="676034" cy="461665"/>
              </a:xfrm>
              <a:prstGeom prst="rect">
                <a:avLst/>
              </a:prstGeom>
              <a:blipFill>
                <a:blip r:embed="rId4"/>
                <a:stretch>
                  <a:fillRect t="-4000" r="-18919"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1065ED42-56FA-08ED-F029-90B7A46AC622}"/>
                  </a:ext>
                </a:extLst>
              </p:cNvPr>
              <p:cNvSpPr txBox="1"/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1065ED42-56FA-08ED-F029-90B7A46A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6" y="3414319"/>
                <a:ext cx="476243" cy="461665"/>
              </a:xfrm>
              <a:prstGeom prst="rect">
                <a:avLst/>
              </a:prstGeom>
              <a:blipFill>
                <a:blip r:embed="rId5"/>
                <a:stretch>
                  <a:fillRect l="-12821" t="-3947" r="-3846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4E2F95B9-AC0E-344A-0BC9-0644955C8C58}"/>
                  </a:ext>
                </a:extLst>
              </p:cNvPr>
              <p:cNvSpPr txBox="1"/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4E2F95B9-AC0E-344A-0BC9-0644955C8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877" y="2858388"/>
                <a:ext cx="47624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4F7F0C2-A46E-66CD-C5D2-CF2921486CBC}"/>
                  </a:ext>
                </a:extLst>
              </p:cNvPr>
              <p:cNvSpPr txBox="1"/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14F7F0C2-A46E-66CD-C5D2-CF2921486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9233" y="2858388"/>
                <a:ext cx="530739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7">
            <a:extLst>
              <a:ext uri="{FF2B5EF4-FFF2-40B4-BE49-F238E27FC236}">
                <a16:creationId xmlns:a16="http://schemas.microsoft.com/office/drawing/2014/main" id="{6586EF59-353F-3691-189B-ED0B23DC61E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10104120" y="2533290"/>
            <a:ext cx="405113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>
            <a:extLst>
              <a:ext uri="{FF2B5EF4-FFF2-40B4-BE49-F238E27FC236}">
                <a16:creationId xmlns:a16="http://schemas.microsoft.com/office/drawing/2014/main" id="{FC0EAB0F-75A8-572E-B2FC-D85EEC4185C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10104120" y="3089221"/>
            <a:ext cx="4051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36">
            <a:extLst>
              <a:ext uri="{FF2B5EF4-FFF2-40B4-BE49-F238E27FC236}">
                <a16:creationId xmlns:a16="http://schemas.microsoft.com/office/drawing/2014/main" id="{E5B18355-E033-93EC-7629-EF535FA49B1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10104119" y="3089221"/>
            <a:ext cx="405114" cy="5559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3CA972CC-A979-4E98-EB86-562D9034E132}"/>
                  </a:ext>
                </a:extLst>
              </p:cNvPr>
              <p:cNvSpPr txBox="1"/>
              <p:nvPr/>
            </p:nvSpPr>
            <p:spPr>
              <a:xfrm>
                <a:off x="1649096" y="3135538"/>
                <a:ext cx="1267840" cy="85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3CA972CC-A979-4E98-EB86-562D9034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096" y="3135538"/>
                <a:ext cx="1267840" cy="8577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C49883D6-14F2-83E0-6AA4-7A629B9BD040}"/>
                  </a:ext>
                </a:extLst>
              </p:cNvPr>
              <p:cNvSpPr txBox="1"/>
              <p:nvPr/>
            </p:nvSpPr>
            <p:spPr>
              <a:xfrm>
                <a:off x="2659259" y="3191034"/>
                <a:ext cx="797768" cy="7878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C49883D6-14F2-83E0-6AA4-7A629B9BD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259" y="3191034"/>
                <a:ext cx="797768" cy="787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73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6929419-32E1-B959-C4D3-A4B1EDFC425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4879019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6929419-32E1-B959-C4D3-A4B1EDFC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4879019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873429" y="1696870"/>
                <a:ext cx="705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429" y="1696870"/>
                <a:ext cx="705538" cy="461665"/>
              </a:xfrm>
              <a:prstGeom prst="rect">
                <a:avLst/>
              </a:prstGeom>
              <a:blipFill>
                <a:blip r:embed="rId4"/>
                <a:stretch>
                  <a:fillRect t="-3947" r="-20000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9885522" y="2776521"/>
                <a:ext cx="705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522" y="2776521"/>
                <a:ext cx="705538" cy="461665"/>
              </a:xfrm>
              <a:prstGeom prst="rect">
                <a:avLst/>
              </a:prstGeom>
              <a:blipFill>
                <a:blip r:embed="rId5"/>
                <a:stretch>
                  <a:fillRect t="-3947" r="-1826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742411" y="1652627"/>
                <a:ext cx="604012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411" y="1652627"/>
                <a:ext cx="604012" cy="550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46423" y="1927703"/>
            <a:ext cx="52700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EEEC1434-3031-4DEB-C4A0-B8197122C3D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9346423" y="1927703"/>
            <a:ext cx="533052" cy="5487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FE169CAE-6066-3F3B-7EF6-22319435F6E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9346423" y="1927703"/>
            <a:ext cx="539099" cy="10796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745435" y="2701021"/>
                <a:ext cx="60098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435" y="2701021"/>
                <a:ext cx="600988" cy="612668"/>
              </a:xfrm>
              <a:prstGeom prst="rect">
                <a:avLst/>
              </a:prstGeom>
              <a:blipFill>
                <a:blip r:embed="rId9"/>
                <a:stretch>
                  <a:fillRect l="-3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1AE15793-9C18-FB85-7045-77479C8D1E63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9346423" y="1927703"/>
            <a:ext cx="527006" cy="5487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1">
            <a:extLst>
              <a:ext uri="{FF2B5EF4-FFF2-40B4-BE49-F238E27FC236}">
                <a16:creationId xmlns:a16="http://schemas.microsoft.com/office/drawing/2014/main" id="{79B88DCC-1878-E7FB-6EB8-CBF6BDCD3010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9346423" y="1927703"/>
            <a:ext cx="527006" cy="1079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346423" y="2476442"/>
            <a:ext cx="533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B90DE785-407B-B563-729A-E116777C3C39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9346423" y="2476442"/>
            <a:ext cx="539099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06C9C66D-8646-B7E2-1D65-B17773D2313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9346423" y="2476443"/>
            <a:ext cx="533052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9346423" y="3007354"/>
            <a:ext cx="539099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2285FB6B-0066-DA69-DF8B-B4238CD77905}"/>
                  </a:ext>
                </a:extLst>
              </p:cNvPr>
              <p:cNvSpPr txBox="1"/>
              <p:nvPr/>
            </p:nvSpPr>
            <p:spPr>
              <a:xfrm>
                <a:off x="838201" y="3429000"/>
                <a:ext cx="3272160" cy="986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2285FB6B-0066-DA69-DF8B-B4238CD7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429000"/>
                <a:ext cx="3272160" cy="98603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B42BC814-E548-951C-AD56-73F8C22A46AF}"/>
                  </a:ext>
                </a:extLst>
              </p:cNvPr>
              <p:cNvSpPr txBox="1"/>
              <p:nvPr/>
            </p:nvSpPr>
            <p:spPr>
              <a:xfrm>
                <a:off x="838200" y="4963027"/>
                <a:ext cx="4568301" cy="1132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B42BC814-E548-951C-AD56-73F8C22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963027"/>
                <a:ext cx="4568301" cy="113293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339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932741" y="1550026"/>
                <a:ext cx="705538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41" y="1550026"/>
                <a:ext cx="705538" cy="550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10172438" y="5027039"/>
                <a:ext cx="70553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438" y="5027039"/>
                <a:ext cx="705538" cy="612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18333" y="330312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333" y="3303120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795677" y="1589076"/>
                <a:ext cx="604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1589076"/>
                <a:ext cx="6040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99689" y="1819909"/>
            <a:ext cx="533052" cy="51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795677" y="3303120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3303120"/>
                <a:ext cx="4896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956687" y="5102540"/>
                <a:ext cx="705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87" y="5102540"/>
                <a:ext cx="70553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285281" y="3533953"/>
            <a:ext cx="5330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9662225" y="5333373"/>
            <a:ext cx="5102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/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FDAAAD9-E89C-41D9-354F-D9BD0EA86D71}"/>
                  </a:ext>
                </a:extLst>
              </p:cNvPr>
              <p:cNvSpPr txBox="1"/>
              <p:nvPr/>
            </p:nvSpPr>
            <p:spPr>
              <a:xfrm>
                <a:off x="8416031" y="1032063"/>
                <a:ext cx="983658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FDAAAD9-E89C-41D9-354F-D9BD0EA86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31" y="1032063"/>
                <a:ext cx="983658" cy="558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96A81251-5A15-3C10-9BF0-45BFB02BFF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399689" y="1311563"/>
            <a:ext cx="533052" cy="5135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BEE8855-BF8E-E2E1-15E9-2773ECB4FED8}"/>
                  </a:ext>
                </a:extLst>
              </p:cNvPr>
              <p:cNvSpPr txBox="1"/>
              <p:nvPr/>
            </p:nvSpPr>
            <p:spPr>
              <a:xfrm>
                <a:off x="8416031" y="2100177"/>
                <a:ext cx="98365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BEE8855-BF8E-E2E1-15E9-2773ECB4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31" y="2100177"/>
                <a:ext cx="983658" cy="612668"/>
              </a:xfrm>
              <a:prstGeom prst="rect">
                <a:avLst/>
              </a:prstGeom>
              <a:blipFill>
                <a:blip r:embed="rId11"/>
                <a:stretch>
                  <a:fillRect l="-4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A58764AA-5134-3216-0201-59DDF78C6DA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9399689" y="1825102"/>
            <a:ext cx="533052" cy="581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81F74269-691E-BD2E-304C-2828C0FB258F}"/>
                  </a:ext>
                </a:extLst>
              </p:cNvPr>
              <p:cNvSpPr txBox="1"/>
              <p:nvPr/>
            </p:nvSpPr>
            <p:spPr>
              <a:xfrm>
                <a:off x="8273988" y="4341646"/>
                <a:ext cx="136539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81F74269-691E-BD2E-304C-2828C0FB2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8" y="4341646"/>
                <a:ext cx="1365398" cy="6126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21">
            <a:extLst>
              <a:ext uri="{FF2B5EF4-FFF2-40B4-BE49-F238E27FC236}">
                <a16:creationId xmlns:a16="http://schemas.microsoft.com/office/drawing/2014/main" id="{004660F5-3382-554E-DB62-93AF082C620A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>
            <a:off x="9639386" y="4647980"/>
            <a:ext cx="533052" cy="685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935812F-2322-4AB0-5E1C-12AF75CAEB62}"/>
                  </a:ext>
                </a:extLst>
              </p:cNvPr>
              <p:cNvSpPr txBox="1"/>
              <p:nvPr/>
            </p:nvSpPr>
            <p:spPr>
              <a:xfrm>
                <a:off x="8424909" y="5649557"/>
                <a:ext cx="1214477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935812F-2322-4AB0-5E1C-12AF75CA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909" y="5649557"/>
                <a:ext cx="1214477" cy="612668"/>
              </a:xfrm>
              <a:prstGeom prst="rect">
                <a:avLst/>
              </a:prstGeom>
              <a:blipFill>
                <a:blip r:embed="rId13"/>
                <a:stretch>
                  <a:fillRect l="-6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CD919C8D-5A2D-DEE7-74B0-E74E4F1D0086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 flipV="1">
            <a:off x="9639386" y="5333373"/>
            <a:ext cx="533052" cy="622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69">
                <a:extLst>
                  <a:ext uri="{FF2B5EF4-FFF2-40B4-BE49-F238E27FC236}">
                    <a16:creationId xmlns:a16="http://schemas.microsoft.com/office/drawing/2014/main" id="{AC0C28B3-2227-8725-0C36-6869DDC63A17}"/>
                  </a:ext>
                </a:extLst>
              </p:cNvPr>
              <p:cNvSpPr txBox="1"/>
              <p:nvPr/>
            </p:nvSpPr>
            <p:spPr>
              <a:xfrm>
                <a:off x="8795677" y="2841455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69">
                <a:extLst>
                  <a:ext uri="{FF2B5EF4-FFF2-40B4-BE49-F238E27FC236}">
                    <a16:creationId xmlns:a16="http://schemas.microsoft.com/office/drawing/2014/main" id="{AC0C28B3-2227-8725-0C36-6869DDC63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2841455"/>
                <a:ext cx="4896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3DA22E1-6820-0A4A-1354-52C54453E620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9285281" y="3072288"/>
            <a:ext cx="533052" cy="46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69">
                <a:extLst>
                  <a:ext uri="{FF2B5EF4-FFF2-40B4-BE49-F238E27FC236}">
                    <a16:creationId xmlns:a16="http://schemas.microsoft.com/office/drawing/2014/main" id="{D133BD96-8879-C2BB-1E6C-1AB0F039A8F4}"/>
                  </a:ext>
                </a:extLst>
              </p:cNvPr>
              <p:cNvSpPr txBox="1"/>
              <p:nvPr/>
            </p:nvSpPr>
            <p:spPr>
              <a:xfrm>
                <a:off x="8795677" y="3778043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69">
                <a:extLst>
                  <a:ext uri="{FF2B5EF4-FFF2-40B4-BE49-F238E27FC236}">
                    <a16:creationId xmlns:a16="http://schemas.microsoft.com/office/drawing/2014/main" id="{D133BD96-8879-C2BB-1E6C-1AB0F039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3778043"/>
                <a:ext cx="48960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C7C7EB7C-5D65-BA7A-F024-43CCDD229121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 flipV="1">
            <a:off x="9285281" y="3533953"/>
            <a:ext cx="533052" cy="474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849BFDC4-AF2B-5039-8058-55F82D95308F}"/>
                  </a:ext>
                </a:extLst>
              </p:cNvPr>
              <p:cNvSpPr txBox="1"/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849BFDC4-AF2B-5039-8058-55F82D95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17724EA-B355-D831-B84D-2D3BD57DB3AB}"/>
                  </a:ext>
                </a:extLst>
              </p:cNvPr>
              <p:cNvSpPr txBox="1"/>
              <p:nvPr/>
            </p:nvSpPr>
            <p:spPr>
              <a:xfrm>
                <a:off x="720965" y="5102540"/>
                <a:ext cx="5512342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17724EA-B355-D831-B84D-2D3BD57D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5" y="5102540"/>
                <a:ext cx="5512342" cy="10659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2D335565-3633-B886-302A-AA496CE8AFD4}"/>
                  </a:ext>
                </a:extLst>
              </p:cNvPr>
              <p:cNvSpPr txBox="1"/>
              <p:nvPr/>
            </p:nvSpPr>
            <p:spPr>
              <a:xfrm rot="20192052">
                <a:off x="5558484" y="3908042"/>
                <a:ext cx="1997136" cy="74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2D335565-3633-B886-302A-AA496CE8A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5558484" y="3908042"/>
                <a:ext cx="1997136" cy="748090"/>
              </a:xfrm>
              <a:prstGeom prst="rect">
                <a:avLst/>
              </a:prstGeom>
              <a:blipFill>
                <a:blip r:embed="rId18"/>
                <a:stretch>
                  <a:fillRect l="-2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38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893498" y="1660994"/>
                <a:ext cx="705538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8" y="1660994"/>
                <a:ext cx="705538" cy="5501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9893498" y="2700459"/>
                <a:ext cx="70553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8" y="2700459"/>
                <a:ext cx="705538" cy="612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407153" y="1652627"/>
                <a:ext cx="939270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53" y="1652627"/>
                <a:ext cx="939270" cy="566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46423" y="1936070"/>
            <a:ext cx="5470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EEEC1434-3031-4DEB-C4A0-B8197122C3D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9346423" y="1936070"/>
            <a:ext cx="533052" cy="540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FE169CAE-6066-3F3B-7EF6-22319435F6E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9346423" y="1936070"/>
            <a:ext cx="547075" cy="1070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407153" y="2701021"/>
                <a:ext cx="939270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53" y="2701021"/>
                <a:ext cx="939270" cy="612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1AE15793-9C18-FB85-7045-77479C8D1E63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9346423" y="1936070"/>
            <a:ext cx="547075" cy="5403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1">
            <a:extLst>
              <a:ext uri="{FF2B5EF4-FFF2-40B4-BE49-F238E27FC236}">
                <a16:creationId xmlns:a16="http://schemas.microsoft.com/office/drawing/2014/main" id="{79B88DCC-1878-E7FB-6EB8-CBF6BDCD3010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9346423" y="1936070"/>
            <a:ext cx="547075" cy="10712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346423" y="2476442"/>
            <a:ext cx="533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B90DE785-407B-B563-729A-E116777C3C39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9346423" y="2476442"/>
            <a:ext cx="547075" cy="53035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06C9C66D-8646-B7E2-1D65-B17773D2313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9346423" y="2476443"/>
            <a:ext cx="533052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9346423" y="3006793"/>
            <a:ext cx="547075" cy="5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/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63CBA604-C08A-5A94-E27E-9BDFA85F2684}"/>
                  </a:ext>
                </a:extLst>
              </p:cNvPr>
              <p:cNvSpPr txBox="1"/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63CBA604-C08A-5A94-E27E-9BDFA85F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F62296A-D99F-8AE5-0C86-DDE75682D57C}"/>
                  </a:ext>
                </a:extLst>
              </p:cNvPr>
              <p:cNvSpPr txBox="1"/>
              <p:nvPr/>
            </p:nvSpPr>
            <p:spPr>
              <a:xfrm>
                <a:off x="720964" y="5102540"/>
                <a:ext cx="8715644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d>
                            <m:d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F62296A-D99F-8AE5-0C86-DDE75682D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4" y="5102540"/>
                <a:ext cx="8715644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132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6929419-32E1-B959-C4D3-A4B1EDFC4258}"/>
                  </a:ext>
                </a:extLst>
              </p:cNvPr>
              <p:cNvSpPr txBox="1"/>
              <p:nvPr/>
            </p:nvSpPr>
            <p:spPr>
              <a:xfrm>
                <a:off x="838201" y="1690688"/>
                <a:ext cx="2934809" cy="14529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6929419-32E1-B959-C4D3-A4B1EDFC4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1690688"/>
                <a:ext cx="2934809" cy="14529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873429" y="1660835"/>
                <a:ext cx="705538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3429" y="1660835"/>
                <a:ext cx="705538" cy="5501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9905815" y="2704066"/>
                <a:ext cx="705538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5815" y="2704066"/>
                <a:ext cx="705538" cy="612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742411" y="1652627"/>
                <a:ext cx="604012" cy="55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2411" y="1652627"/>
                <a:ext cx="604012" cy="556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46423" y="1930749"/>
            <a:ext cx="527006" cy="51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745435" y="2701021"/>
                <a:ext cx="600988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435" y="2701021"/>
                <a:ext cx="600988" cy="618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346423" y="2476442"/>
            <a:ext cx="533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 flipV="1">
            <a:off x="9346423" y="3010400"/>
            <a:ext cx="55939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2285FB6B-0066-DA69-DF8B-B4238CD77905}"/>
                  </a:ext>
                </a:extLst>
              </p:cNvPr>
              <p:cNvSpPr txBox="1"/>
              <p:nvPr/>
            </p:nvSpPr>
            <p:spPr>
              <a:xfrm>
                <a:off x="838201" y="3429000"/>
                <a:ext cx="3325426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2285FB6B-0066-DA69-DF8B-B4238CD77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429000"/>
                <a:ext cx="3325426" cy="10659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B42BC814-E548-951C-AD56-73F8C22A46AF}"/>
                  </a:ext>
                </a:extLst>
              </p:cNvPr>
              <p:cNvSpPr txBox="1"/>
              <p:nvPr/>
            </p:nvSpPr>
            <p:spPr>
              <a:xfrm>
                <a:off x="838200" y="4494933"/>
                <a:ext cx="5757909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4" name="文字方塊 69">
                <a:extLst>
                  <a:ext uri="{FF2B5EF4-FFF2-40B4-BE49-F238E27FC236}">
                    <a16:creationId xmlns:a16="http://schemas.microsoft.com/office/drawing/2014/main" id="{B42BC814-E548-951C-AD56-73F8C22A4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94933"/>
                <a:ext cx="5757909" cy="106593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C9D7801-9FD6-20F6-D207-CCD197329D97}"/>
                  </a:ext>
                </a:extLst>
              </p:cNvPr>
              <p:cNvSpPr txBox="1"/>
              <p:nvPr/>
            </p:nvSpPr>
            <p:spPr>
              <a:xfrm>
                <a:off x="2919984" y="5560866"/>
                <a:ext cx="5757909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0C9D7801-9FD6-20F6-D207-CCD197329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84" y="5560866"/>
                <a:ext cx="5757909" cy="120949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8631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932741" y="1550026"/>
                <a:ext cx="705538" cy="55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741" y="1550026"/>
                <a:ext cx="705538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10172438" y="5027039"/>
                <a:ext cx="705538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2438" y="5027039"/>
                <a:ext cx="705538" cy="618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18333" y="330312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8333" y="3303120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795677" y="1589076"/>
                <a:ext cx="6040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1589076"/>
                <a:ext cx="60401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99689" y="1819909"/>
            <a:ext cx="533052" cy="8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795677" y="3303120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3303120"/>
                <a:ext cx="4896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956687" y="5102540"/>
                <a:ext cx="7055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687" y="5102540"/>
                <a:ext cx="70553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285281" y="3533953"/>
            <a:ext cx="53305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9662225" y="5333373"/>
            <a:ext cx="510213" cy="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/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FDAAAD9-E89C-41D9-354F-D9BD0EA86D71}"/>
                  </a:ext>
                </a:extLst>
              </p:cNvPr>
              <p:cNvSpPr txBox="1"/>
              <p:nvPr/>
            </p:nvSpPr>
            <p:spPr>
              <a:xfrm>
                <a:off x="8416031" y="1032063"/>
                <a:ext cx="983658" cy="558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FDAAAD9-E89C-41D9-354F-D9BD0EA86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31" y="1032063"/>
                <a:ext cx="983658" cy="558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21">
            <a:extLst>
              <a:ext uri="{FF2B5EF4-FFF2-40B4-BE49-F238E27FC236}">
                <a16:creationId xmlns:a16="http://schemas.microsoft.com/office/drawing/2014/main" id="{96A81251-5A15-3C10-9BF0-45BFB02BFFA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9399689" y="1311563"/>
            <a:ext cx="533052" cy="5165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BEE8855-BF8E-E2E1-15E9-2773ECB4FED8}"/>
                  </a:ext>
                </a:extLst>
              </p:cNvPr>
              <p:cNvSpPr txBox="1"/>
              <p:nvPr/>
            </p:nvSpPr>
            <p:spPr>
              <a:xfrm>
                <a:off x="8416031" y="2100177"/>
                <a:ext cx="983658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69">
                <a:extLst>
                  <a:ext uri="{FF2B5EF4-FFF2-40B4-BE49-F238E27FC236}">
                    <a16:creationId xmlns:a16="http://schemas.microsoft.com/office/drawing/2014/main" id="{ABEE8855-BF8E-E2E1-15E9-2773ECB4F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031" y="2100177"/>
                <a:ext cx="983658" cy="618759"/>
              </a:xfrm>
              <a:prstGeom prst="rect">
                <a:avLst/>
              </a:prstGeom>
              <a:blipFill>
                <a:blip r:embed="rId11"/>
                <a:stretch>
                  <a:fillRect l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21">
            <a:extLst>
              <a:ext uri="{FF2B5EF4-FFF2-40B4-BE49-F238E27FC236}">
                <a16:creationId xmlns:a16="http://schemas.microsoft.com/office/drawing/2014/main" id="{A58764AA-5134-3216-0201-59DDF78C6DA0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 flipV="1">
            <a:off x="9399689" y="1828148"/>
            <a:ext cx="533052" cy="581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81F74269-691E-BD2E-304C-2828C0FB258F}"/>
                  </a:ext>
                </a:extLst>
              </p:cNvPr>
              <p:cNvSpPr txBox="1"/>
              <p:nvPr/>
            </p:nvSpPr>
            <p:spPr>
              <a:xfrm>
                <a:off x="8273988" y="4341646"/>
                <a:ext cx="1365398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81F74269-691E-BD2E-304C-2828C0FB2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88" y="4341646"/>
                <a:ext cx="1365398" cy="61875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21">
            <a:extLst>
              <a:ext uri="{FF2B5EF4-FFF2-40B4-BE49-F238E27FC236}">
                <a16:creationId xmlns:a16="http://schemas.microsoft.com/office/drawing/2014/main" id="{004660F5-3382-554E-DB62-93AF082C620A}"/>
              </a:ext>
            </a:extLst>
          </p:cNvPr>
          <p:cNvCxnSpPr>
            <a:cxnSpLocks/>
            <a:stCxn id="34" idx="3"/>
            <a:endCxn id="11" idx="1"/>
          </p:cNvCxnSpPr>
          <p:nvPr/>
        </p:nvCxnSpPr>
        <p:spPr>
          <a:xfrm>
            <a:off x="9639386" y="4651026"/>
            <a:ext cx="533052" cy="6853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935812F-2322-4AB0-5E1C-12AF75CAEB62}"/>
                  </a:ext>
                </a:extLst>
              </p:cNvPr>
              <p:cNvSpPr txBox="1"/>
              <p:nvPr/>
            </p:nvSpPr>
            <p:spPr>
              <a:xfrm>
                <a:off x="8424909" y="5649557"/>
                <a:ext cx="1214477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935812F-2322-4AB0-5E1C-12AF75CAE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909" y="5649557"/>
                <a:ext cx="1214477" cy="618759"/>
              </a:xfrm>
              <a:prstGeom prst="rect">
                <a:avLst/>
              </a:prstGeom>
              <a:blipFill>
                <a:blip r:embed="rId13"/>
                <a:stretch>
                  <a:fillRect l="-2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21">
            <a:extLst>
              <a:ext uri="{FF2B5EF4-FFF2-40B4-BE49-F238E27FC236}">
                <a16:creationId xmlns:a16="http://schemas.microsoft.com/office/drawing/2014/main" id="{CD919C8D-5A2D-DEE7-74B0-E74E4F1D0086}"/>
              </a:ext>
            </a:extLst>
          </p:cNvPr>
          <p:cNvCxnSpPr>
            <a:cxnSpLocks/>
            <a:stCxn id="37" idx="3"/>
            <a:endCxn id="11" idx="1"/>
          </p:cNvCxnSpPr>
          <p:nvPr/>
        </p:nvCxnSpPr>
        <p:spPr>
          <a:xfrm flipV="1">
            <a:off x="9639386" y="5336419"/>
            <a:ext cx="533052" cy="6225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69">
                <a:extLst>
                  <a:ext uri="{FF2B5EF4-FFF2-40B4-BE49-F238E27FC236}">
                    <a16:creationId xmlns:a16="http://schemas.microsoft.com/office/drawing/2014/main" id="{AC0C28B3-2227-8725-0C36-6869DDC63A17}"/>
                  </a:ext>
                </a:extLst>
              </p:cNvPr>
              <p:cNvSpPr txBox="1"/>
              <p:nvPr/>
            </p:nvSpPr>
            <p:spPr>
              <a:xfrm>
                <a:off x="8795677" y="2841455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字方塊 69">
                <a:extLst>
                  <a:ext uri="{FF2B5EF4-FFF2-40B4-BE49-F238E27FC236}">
                    <a16:creationId xmlns:a16="http://schemas.microsoft.com/office/drawing/2014/main" id="{AC0C28B3-2227-8725-0C36-6869DDC63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2841455"/>
                <a:ext cx="489604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21">
            <a:extLst>
              <a:ext uri="{FF2B5EF4-FFF2-40B4-BE49-F238E27FC236}">
                <a16:creationId xmlns:a16="http://schemas.microsoft.com/office/drawing/2014/main" id="{D3DA22E1-6820-0A4A-1354-52C54453E620}"/>
              </a:ext>
            </a:extLst>
          </p:cNvPr>
          <p:cNvCxnSpPr>
            <a:cxnSpLocks/>
            <a:stCxn id="48" idx="3"/>
            <a:endCxn id="12" idx="1"/>
          </p:cNvCxnSpPr>
          <p:nvPr/>
        </p:nvCxnSpPr>
        <p:spPr>
          <a:xfrm>
            <a:off x="9285281" y="3072288"/>
            <a:ext cx="533052" cy="4616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69">
                <a:extLst>
                  <a:ext uri="{FF2B5EF4-FFF2-40B4-BE49-F238E27FC236}">
                    <a16:creationId xmlns:a16="http://schemas.microsoft.com/office/drawing/2014/main" id="{D133BD96-8879-C2BB-1E6C-1AB0F039A8F4}"/>
                  </a:ext>
                </a:extLst>
              </p:cNvPr>
              <p:cNvSpPr txBox="1"/>
              <p:nvPr/>
            </p:nvSpPr>
            <p:spPr>
              <a:xfrm>
                <a:off x="8795677" y="3778043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文字方塊 69">
                <a:extLst>
                  <a:ext uri="{FF2B5EF4-FFF2-40B4-BE49-F238E27FC236}">
                    <a16:creationId xmlns:a16="http://schemas.microsoft.com/office/drawing/2014/main" id="{D133BD96-8879-C2BB-1E6C-1AB0F039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677" y="3778043"/>
                <a:ext cx="48960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21">
            <a:extLst>
              <a:ext uri="{FF2B5EF4-FFF2-40B4-BE49-F238E27FC236}">
                <a16:creationId xmlns:a16="http://schemas.microsoft.com/office/drawing/2014/main" id="{C7C7EB7C-5D65-BA7A-F024-43CCDD229121}"/>
              </a:ext>
            </a:extLst>
          </p:cNvPr>
          <p:cNvCxnSpPr>
            <a:cxnSpLocks/>
            <a:stCxn id="51" idx="3"/>
            <a:endCxn id="12" idx="1"/>
          </p:cNvCxnSpPr>
          <p:nvPr/>
        </p:nvCxnSpPr>
        <p:spPr>
          <a:xfrm flipV="1">
            <a:off x="9285281" y="3533953"/>
            <a:ext cx="533052" cy="4749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849BFDC4-AF2B-5039-8058-55F82D95308F}"/>
                  </a:ext>
                </a:extLst>
              </p:cNvPr>
              <p:cNvSpPr txBox="1"/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69">
                <a:extLst>
                  <a:ext uri="{FF2B5EF4-FFF2-40B4-BE49-F238E27FC236}">
                    <a16:creationId xmlns:a16="http://schemas.microsoft.com/office/drawing/2014/main" id="{849BFDC4-AF2B-5039-8058-55F82D95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17724EA-B355-D831-B84D-2D3BD57DB3AB}"/>
                  </a:ext>
                </a:extLst>
              </p:cNvPr>
              <p:cNvSpPr txBox="1"/>
              <p:nvPr/>
            </p:nvSpPr>
            <p:spPr>
              <a:xfrm>
                <a:off x="720965" y="5102540"/>
                <a:ext cx="4951866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6" name="文字方塊 69">
                <a:extLst>
                  <a:ext uri="{FF2B5EF4-FFF2-40B4-BE49-F238E27FC236}">
                    <a16:creationId xmlns:a16="http://schemas.microsoft.com/office/drawing/2014/main" id="{917724EA-B355-D831-B84D-2D3BD57DB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5" y="5102540"/>
                <a:ext cx="4951866" cy="106593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2D335565-3633-B886-302A-AA496CE8AFD4}"/>
                  </a:ext>
                </a:extLst>
              </p:cNvPr>
              <p:cNvSpPr txBox="1"/>
              <p:nvPr/>
            </p:nvSpPr>
            <p:spPr>
              <a:xfrm rot="20192052">
                <a:off x="5558687" y="3909019"/>
                <a:ext cx="1992229" cy="74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7" name="文字方塊 69">
                <a:extLst>
                  <a:ext uri="{FF2B5EF4-FFF2-40B4-BE49-F238E27FC236}">
                    <a16:creationId xmlns:a16="http://schemas.microsoft.com/office/drawing/2014/main" id="{2D335565-3633-B886-302A-AA496CE8A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5558687" y="3909019"/>
                <a:ext cx="1992229" cy="748090"/>
              </a:xfrm>
              <a:prstGeom prst="rect">
                <a:avLst/>
              </a:prstGeom>
              <a:blipFill>
                <a:blip r:embed="rId18"/>
                <a:stretch>
                  <a:fillRect l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890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3290-9F1B-4918-3663-478E3FE70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Multi-class</a:t>
            </a:r>
            <a:r>
              <a:rPr lang="en-US" dirty="0"/>
              <a:t>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altLang="zh-CN" b="0" dirty="0"/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ED0F96E5-0D95-5518-B8D6-5A3AB4D6E1E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1601541"/>
                  </p:ext>
                </p:extLst>
              </p:nvPr>
            </p:nvGraphicFramePr>
            <p:xfrm>
              <a:off x="838197" y="2259011"/>
              <a:ext cx="2544195" cy="3811920"/>
            </p:xfrm>
            <a:graphic>
              <a:graphicData uri="http://schemas.openxmlformats.org/drawingml/2006/table">
                <a:tbl>
                  <a:tblPr firstRow="1" bandRow="1">
                    <a:tableStyleId>{D7AC3CCA-C797-4891-BE02-D94E43425B78}</a:tableStyleId>
                  </a:tblPr>
                  <a:tblGrid>
                    <a:gridCol w="848065">
                      <a:extLst>
                        <a:ext uri="{9D8B030D-6E8A-4147-A177-3AD203B41FA5}">
                          <a16:colId xmlns:a16="http://schemas.microsoft.com/office/drawing/2014/main" val="2814972220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3948399586"/>
                        </a:ext>
                      </a:extLst>
                    </a:gridCol>
                    <a:gridCol w="848065">
                      <a:extLst>
                        <a:ext uri="{9D8B030D-6E8A-4147-A177-3AD203B41FA5}">
                          <a16:colId xmlns:a16="http://schemas.microsoft.com/office/drawing/2014/main" val="1804554162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19" t="-1667" r="-202158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67" r="-100714" b="-98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1439" t="-1667" r="-1439" b="-98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2007935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r>
                            <a:rPr lang="en-US" altLang="zh-CN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.51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50273712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0.53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0.89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99099567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  <a:endParaRPr lang="en-US" sz="1800" b="0" i="0" u="none" strike="noStrike" dirty="0">
                            <a:solidFill>
                              <a:srgbClr val="0070C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2034703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70C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846234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0.91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5994537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3.78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24808446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0.8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23465644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0.34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9280678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24141708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3.1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3.62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4752839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3.57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91264650"/>
                      </a:ext>
                    </a:extLst>
                  </a:tr>
                  <a:tr h="287180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3.55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3.96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</a:t>
                          </a:r>
                        </a:p>
                      </a:txBody>
                      <a:tcPr marL="9525" marR="9525" marT="9525" marB="0" anchor="b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877948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文字方塊 69">
            <a:extLst>
              <a:ext uri="{FF2B5EF4-FFF2-40B4-BE49-F238E27FC236}">
                <a16:creationId xmlns:a16="http://schemas.microsoft.com/office/drawing/2014/main" id="{E2B72DBB-B5E1-7709-5200-2487606885E2}"/>
              </a:ext>
            </a:extLst>
          </p:cNvPr>
          <p:cNvSpPr txBox="1"/>
          <p:nvPr/>
        </p:nvSpPr>
        <p:spPr>
          <a:xfrm>
            <a:off x="1544096" y="1690688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Dataset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A02EC78A-97B5-BD40-E5EC-F3ABA89D6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407834"/>
              </p:ext>
            </p:extLst>
          </p:nvPr>
        </p:nvGraphicFramePr>
        <p:xfrm>
          <a:off x="5880500" y="3784238"/>
          <a:ext cx="5858220" cy="3073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/>
              <p:nvPr/>
            </p:nvSpPr>
            <p:spPr>
              <a:xfrm>
                <a:off x="6096000" y="1667376"/>
                <a:ext cx="5257799" cy="21168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Feature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b="0" dirty="0">
                  <a:solidFill>
                    <a:schemeClr val="tx1"/>
                  </a:solidFill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In this case,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=2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solidFill>
                      <a:srgbClr val="0070C0"/>
                    </a:solidFill>
                  </a:rPr>
                  <a:t>Target</a:t>
                </a:r>
                <a:r>
                  <a:rPr lang="en-US" altLang="zh-TW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d>
                      <m:dPr>
                        <m:begChr m:val="{"/>
                        <m:endChr m:val="}"/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0,1,2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is converted into </a:t>
                </a: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one-hot vector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altLang="zh-TW" sz="2400" b="1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Sample</a:t>
                </a: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b="1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87B8B2EC-9D9F-592B-ABAA-A75B81CA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67376"/>
                <a:ext cx="5257799" cy="2116862"/>
              </a:xfrm>
              <a:prstGeom prst="rect">
                <a:avLst/>
              </a:prstGeom>
              <a:blipFill>
                <a:blip r:embed="rId4"/>
                <a:stretch>
                  <a:fillRect l="-1508" t="-2305" b="-2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0750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D9181-0CBF-E094-3D82-0E9AD6AD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/>
              <p:nvPr/>
            </p:nvSpPr>
            <p:spPr>
              <a:xfrm>
                <a:off x="9893498" y="1660994"/>
                <a:ext cx="705538" cy="556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0E7F5DF2-B998-111C-5061-B48DB2279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8" y="1660994"/>
                <a:ext cx="705538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/>
              <p:nvPr/>
            </p:nvSpPr>
            <p:spPr>
              <a:xfrm>
                <a:off x="9893498" y="2700459"/>
                <a:ext cx="705538" cy="618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88393D50-966F-1638-666F-87B8BD33F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498" y="2700459"/>
                <a:ext cx="705538" cy="618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/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BE4BC0C1-B47C-34BC-6A9C-1CC77E01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9475" y="2245610"/>
                <a:ext cx="60098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/>
              <p:nvPr/>
            </p:nvSpPr>
            <p:spPr>
              <a:xfrm>
                <a:off x="8407153" y="1652627"/>
                <a:ext cx="939270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F7DDAD8C-EF9F-266A-3369-85F223A38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53" y="1652627"/>
                <a:ext cx="939270" cy="566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21">
            <a:extLst>
              <a:ext uri="{FF2B5EF4-FFF2-40B4-BE49-F238E27FC236}">
                <a16:creationId xmlns:a16="http://schemas.microsoft.com/office/drawing/2014/main" id="{44361BB6-51AB-7B01-ADBE-5855DC7F3DF8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9346423" y="1936070"/>
            <a:ext cx="547075" cy="30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EEEC1434-3031-4DEB-C4A0-B8197122C3D8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9346423" y="1936070"/>
            <a:ext cx="533052" cy="5403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42">
            <a:extLst>
              <a:ext uri="{FF2B5EF4-FFF2-40B4-BE49-F238E27FC236}">
                <a16:creationId xmlns:a16="http://schemas.microsoft.com/office/drawing/2014/main" id="{FE169CAE-6066-3F3B-7EF6-22319435F6EF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9346423" y="1936070"/>
            <a:ext cx="547075" cy="1073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/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6A2345D4-EC3A-51A3-E29A-594FD1BB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819" y="2245609"/>
                <a:ext cx="48960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/>
              <p:nvPr/>
            </p:nvSpPr>
            <p:spPr>
              <a:xfrm>
                <a:off x="8407153" y="2701021"/>
                <a:ext cx="939270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69">
                <a:extLst>
                  <a:ext uri="{FF2B5EF4-FFF2-40B4-BE49-F238E27FC236}">
                    <a16:creationId xmlns:a16="http://schemas.microsoft.com/office/drawing/2014/main" id="{4441A0EA-0CA6-AA5A-E7EC-741F6ECDE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153" y="2701021"/>
                <a:ext cx="939270" cy="6126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1">
            <a:extLst>
              <a:ext uri="{FF2B5EF4-FFF2-40B4-BE49-F238E27FC236}">
                <a16:creationId xmlns:a16="http://schemas.microsoft.com/office/drawing/2014/main" id="{1AE15793-9C18-FB85-7045-77479C8D1E63}"/>
              </a:ext>
            </a:extLst>
          </p:cNvPr>
          <p:cNvCxnSpPr>
            <a:cxnSpLocks/>
            <a:stCxn id="21" idx="3"/>
            <a:endCxn id="8" idx="1"/>
          </p:cNvCxnSpPr>
          <p:nvPr/>
        </p:nvCxnSpPr>
        <p:spPr>
          <a:xfrm flipV="1">
            <a:off x="9346423" y="1939116"/>
            <a:ext cx="547075" cy="5373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1">
            <a:extLst>
              <a:ext uri="{FF2B5EF4-FFF2-40B4-BE49-F238E27FC236}">
                <a16:creationId xmlns:a16="http://schemas.microsoft.com/office/drawing/2014/main" id="{79B88DCC-1878-E7FB-6EB8-CBF6BDCD3010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9346423" y="1939116"/>
            <a:ext cx="547075" cy="10682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1">
            <a:extLst>
              <a:ext uri="{FF2B5EF4-FFF2-40B4-BE49-F238E27FC236}">
                <a16:creationId xmlns:a16="http://schemas.microsoft.com/office/drawing/2014/main" id="{C4EEF64B-0AA9-4BBF-8595-30A7B2BD97ED}"/>
              </a:ext>
            </a:extLst>
          </p:cNvPr>
          <p:cNvCxnSpPr>
            <a:cxnSpLocks/>
            <a:stCxn id="21" idx="3"/>
            <a:endCxn id="12" idx="1"/>
          </p:cNvCxnSpPr>
          <p:nvPr/>
        </p:nvCxnSpPr>
        <p:spPr>
          <a:xfrm>
            <a:off x="9346423" y="2476442"/>
            <a:ext cx="533052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1">
            <a:extLst>
              <a:ext uri="{FF2B5EF4-FFF2-40B4-BE49-F238E27FC236}">
                <a16:creationId xmlns:a16="http://schemas.microsoft.com/office/drawing/2014/main" id="{B90DE785-407B-B563-729A-E116777C3C39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9346423" y="2476442"/>
            <a:ext cx="547075" cy="5333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1">
            <a:extLst>
              <a:ext uri="{FF2B5EF4-FFF2-40B4-BE49-F238E27FC236}">
                <a16:creationId xmlns:a16="http://schemas.microsoft.com/office/drawing/2014/main" id="{06C9C66D-8646-B7E2-1D65-B17773D2313B}"/>
              </a:ext>
            </a:extLst>
          </p:cNvPr>
          <p:cNvCxnSpPr>
            <a:cxnSpLocks/>
            <a:stCxn id="22" idx="3"/>
            <a:endCxn id="12" idx="1"/>
          </p:cNvCxnSpPr>
          <p:nvPr/>
        </p:nvCxnSpPr>
        <p:spPr>
          <a:xfrm flipV="1">
            <a:off x="9346423" y="2476443"/>
            <a:ext cx="533052" cy="5309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1">
            <a:extLst>
              <a:ext uri="{FF2B5EF4-FFF2-40B4-BE49-F238E27FC236}">
                <a16:creationId xmlns:a16="http://schemas.microsoft.com/office/drawing/2014/main" id="{E397B6BF-6F3D-8980-6D58-27846A87E5ED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9346423" y="3007355"/>
            <a:ext cx="547075" cy="24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/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9816304-1A15-6552-296D-47CCD4D6C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011" y="1459581"/>
                <a:ext cx="5512342" cy="19475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63CBA604-C08A-5A94-E27E-9BDFA85F2684}"/>
                  </a:ext>
                </a:extLst>
              </p:cNvPr>
              <p:cNvSpPr txBox="1"/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63CBA604-C08A-5A94-E27E-9BDFA85F2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3759"/>
                <a:ext cx="2397114" cy="10659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F62296A-D99F-8AE5-0C86-DDE75682D57C}"/>
                  </a:ext>
                </a:extLst>
              </p:cNvPr>
              <p:cNvSpPr txBox="1"/>
              <p:nvPr/>
            </p:nvSpPr>
            <p:spPr>
              <a:xfrm>
                <a:off x="720965" y="5102540"/>
                <a:ext cx="6008310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F62296A-D99F-8AE5-0C86-DDE75682D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65" y="5102540"/>
                <a:ext cx="6008310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123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字方塊 69">
            <a:extLst>
              <a:ext uri="{FF2B5EF4-FFF2-40B4-BE49-F238E27FC236}">
                <a16:creationId xmlns:a16="http://schemas.microsoft.com/office/drawing/2014/main" id="{FFECBB78-E564-9BA5-C810-13911A2A8AE6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DDF12D2-B239-E326-4D10-6B0773BB6D0D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4DDF12D2-B239-E326-4D10-6B0773BB6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B72E84-D4CA-1B29-18FB-12ADBE4A83E5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C5B72E84-D4CA-1B29-18FB-12ADBE4A83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4500035-206B-DB6A-36E8-D7FCBF2EE91F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F4500035-206B-DB6A-36E8-D7FCBF2EE9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/>
              <p:nvPr/>
            </p:nvSpPr>
            <p:spPr>
              <a:xfrm>
                <a:off x="599356" y="4151577"/>
                <a:ext cx="3305890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3" name="文字方塊 69">
                <a:extLst>
                  <a:ext uri="{FF2B5EF4-FFF2-40B4-BE49-F238E27FC236}">
                    <a16:creationId xmlns:a16="http://schemas.microsoft.com/office/drawing/2014/main" id="{C58F4BCB-9574-79BE-3957-BE4639C4E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6" y="4151577"/>
                <a:ext cx="3305890" cy="10953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" name="Oval 163">
            <a:extLst>
              <a:ext uri="{FF2B5EF4-FFF2-40B4-BE49-F238E27FC236}">
                <a16:creationId xmlns:a16="http://schemas.microsoft.com/office/drawing/2014/main" id="{31439214-1167-0B9D-2404-64C395633BE8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D99F418-054A-0564-27D1-C1EDE0F4C415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D99F418-054A-0564-27D1-C1EDE0F4C4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9090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5D3AF9D-082F-F6DB-3996-5B6B406988D9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FD400F4-DACD-3204-54C0-4C7C5C960AE8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2FD400F4-DACD-3204-54C0-4C7C5C960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9636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Oval 167">
            <a:extLst>
              <a:ext uri="{FF2B5EF4-FFF2-40B4-BE49-F238E27FC236}">
                <a16:creationId xmlns:a16="http://schemas.microsoft.com/office/drawing/2014/main" id="{B6A521B5-20EA-3588-FA82-653C98802B83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F788E628-339F-033F-7665-20301664473E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Oval 171">
            <a:extLst>
              <a:ext uri="{FF2B5EF4-FFF2-40B4-BE49-F238E27FC236}">
                <a16:creationId xmlns:a16="http://schemas.microsoft.com/office/drawing/2014/main" id="{15ED4DC6-E9EF-B3B7-47BE-5A94C4364A46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A725C3C8-F11F-9D15-EABD-ABEC08B298FD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文字方塊 69">
            <a:extLst>
              <a:ext uri="{FF2B5EF4-FFF2-40B4-BE49-F238E27FC236}">
                <a16:creationId xmlns:a16="http://schemas.microsoft.com/office/drawing/2014/main" id="{A94B1759-842B-ED90-C3F0-464ABF66B768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BE74370-AA09-3576-F141-60338BC786DC}"/>
              </a:ext>
            </a:extLst>
          </p:cNvPr>
          <p:cNvCxnSpPr>
            <a:cxnSpLocks/>
            <a:stCxn id="164" idx="6"/>
            <a:endCxn id="125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6C22104-22E8-A29D-C8BB-B3D063D9375D}"/>
              </a:ext>
            </a:extLst>
          </p:cNvPr>
          <p:cNvCxnSpPr>
            <a:cxnSpLocks/>
            <a:stCxn id="168" idx="6"/>
            <a:endCxn id="125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3DE3E64-8884-A84C-EC0B-2B8A9AF665E5}"/>
              </a:ext>
            </a:extLst>
          </p:cNvPr>
          <p:cNvCxnSpPr>
            <a:cxnSpLocks/>
            <a:stCxn id="164" idx="6"/>
            <a:endCxn id="133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281FBC4-E04D-21B1-4272-B7997A755D07}"/>
              </a:ext>
            </a:extLst>
          </p:cNvPr>
          <p:cNvCxnSpPr>
            <a:cxnSpLocks/>
            <a:stCxn id="164" idx="6"/>
            <a:endCxn id="140" idx="1"/>
          </p:cNvCxnSpPr>
          <p:nvPr/>
        </p:nvCxnSpPr>
        <p:spPr>
          <a:xfrm>
            <a:off x="10132852" y="3076535"/>
            <a:ext cx="1133226" cy="3070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EEA7240-067E-4F52-2716-1520F0ADB353}"/>
              </a:ext>
            </a:extLst>
          </p:cNvPr>
          <p:cNvCxnSpPr>
            <a:cxnSpLocks/>
            <a:stCxn id="168" idx="6"/>
            <a:endCxn id="133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B1DD278C-5174-2D72-AE07-915B2ACA561C}"/>
              </a:ext>
            </a:extLst>
          </p:cNvPr>
          <p:cNvCxnSpPr>
            <a:cxnSpLocks/>
            <a:stCxn id="168" idx="6"/>
            <a:endCxn id="140" idx="1"/>
          </p:cNvCxnSpPr>
          <p:nvPr/>
        </p:nvCxnSpPr>
        <p:spPr>
          <a:xfrm>
            <a:off x="10132852" y="4424280"/>
            <a:ext cx="1133226" cy="1722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C786C53-4C65-EFC3-8712-B70FCA532F24}"/>
              </a:ext>
            </a:extLst>
          </p:cNvPr>
          <p:cNvCxnSpPr>
            <a:cxnSpLocks/>
            <a:stCxn id="172" idx="6"/>
            <a:endCxn id="125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303FEC28-C419-4B21-3EEF-0DB793FB141D}"/>
              </a:ext>
            </a:extLst>
          </p:cNvPr>
          <p:cNvCxnSpPr>
            <a:cxnSpLocks/>
            <a:stCxn id="172" idx="6"/>
            <a:endCxn id="133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62DD620F-5630-17FA-42CF-FC7CAB7C251A}"/>
              </a:ext>
            </a:extLst>
          </p:cNvPr>
          <p:cNvCxnSpPr>
            <a:cxnSpLocks/>
            <a:stCxn id="172" idx="6"/>
            <a:endCxn id="140" idx="1"/>
          </p:cNvCxnSpPr>
          <p:nvPr/>
        </p:nvCxnSpPr>
        <p:spPr>
          <a:xfrm>
            <a:off x="10128070" y="6147147"/>
            <a:ext cx="11380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69">
                <a:extLst>
                  <a:ext uri="{FF2B5EF4-FFF2-40B4-BE49-F238E27FC236}">
                    <a16:creationId xmlns:a16="http://schemas.microsoft.com/office/drawing/2014/main" id="{FC0C319E-0F2B-5651-F30C-5BD15F5A2B58}"/>
                  </a:ext>
                </a:extLst>
              </p:cNvPr>
              <p:cNvSpPr txBox="1"/>
              <p:nvPr/>
            </p:nvSpPr>
            <p:spPr>
              <a:xfrm>
                <a:off x="645668" y="2662415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3" name="文字方塊 69">
                <a:extLst>
                  <a:ext uri="{FF2B5EF4-FFF2-40B4-BE49-F238E27FC236}">
                    <a16:creationId xmlns:a16="http://schemas.microsoft.com/office/drawing/2014/main" id="{FC0C319E-0F2B-5651-F30C-5BD15F5A2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68" y="2662415"/>
                <a:ext cx="3694178" cy="5899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E3416A-8296-B8F4-89D1-86B2176C6325}"/>
                  </a:ext>
                </a:extLst>
              </p:cNvPr>
              <p:cNvSpPr/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4FE3416A-8296-B8F4-89D1-86B2176C6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  <a:blipFill>
                <a:blip r:embed="rId9"/>
                <a:stretch>
                  <a:fillRect r="-94545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DBA1E1D-4BA0-844F-5536-502EF94918E1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DBA1E1D-4BA0-844F-5536-502EF9491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10"/>
                <a:stretch>
                  <a:fillRect r="-11090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F5A618D-38A2-FDE8-6828-952F941E68CF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AF5A618D-38A2-FDE8-6828-952F941E6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11"/>
                <a:stretch>
                  <a:fillRect r="-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973A232-E9D4-9288-FBFB-3F9871B465FF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0973A232-E9D4-9288-FBFB-3F9871B46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2"/>
                <a:stretch>
                  <a:fillRect r="-10363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E14C29E5-7F19-3178-A3C3-4E4A8932C90E}"/>
                  </a:ext>
                </a:extLst>
              </p:cNvPr>
              <p:cNvSpPr txBox="1"/>
              <p:nvPr/>
            </p:nvSpPr>
            <p:spPr>
              <a:xfrm>
                <a:off x="599356" y="3289099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E14C29E5-7F19-3178-A3C3-4E4A8932C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6" y="3289099"/>
                <a:ext cx="2704295" cy="5168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文字方塊 69">
            <a:extLst>
              <a:ext uri="{FF2B5EF4-FFF2-40B4-BE49-F238E27FC236}">
                <a16:creationId xmlns:a16="http://schemas.microsoft.com/office/drawing/2014/main" id="{71194C32-BE03-6CAF-2CA6-82163FB5A316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1" name="文字方塊 69">
            <a:extLst>
              <a:ext uri="{FF2B5EF4-FFF2-40B4-BE49-F238E27FC236}">
                <a16:creationId xmlns:a16="http://schemas.microsoft.com/office/drawing/2014/main" id="{322DACED-4549-365B-9FDB-F0A2E48EBB7A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2" name="文字方塊 69">
            <a:extLst>
              <a:ext uri="{FF2B5EF4-FFF2-40B4-BE49-F238E27FC236}">
                <a16:creationId xmlns:a16="http://schemas.microsoft.com/office/drawing/2014/main" id="{20921851-0B57-EB8C-960A-E3D395E21ACF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3" name="文字方塊 69">
            <a:extLst>
              <a:ext uri="{FF2B5EF4-FFF2-40B4-BE49-F238E27FC236}">
                <a16:creationId xmlns:a16="http://schemas.microsoft.com/office/drawing/2014/main" id="{93AB9F19-2599-7618-5C80-9B588B35B059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" name="文字方塊 69">
                <a:extLst>
                  <a:ext uri="{FF2B5EF4-FFF2-40B4-BE49-F238E27FC236}">
                    <a16:creationId xmlns:a16="http://schemas.microsoft.com/office/drawing/2014/main" id="{65736AF9-B688-F68E-74AE-9AF3C427329D}"/>
                  </a:ext>
                </a:extLst>
              </p:cNvPr>
              <p:cNvSpPr txBox="1"/>
              <p:nvPr/>
            </p:nvSpPr>
            <p:spPr>
              <a:xfrm>
                <a:off x="599356" y="5217510"/>
                <a:ext cx="3173877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25" name="文字方塊 69">
                <a:extLst>
                  <a:ext uri="{FF2B5EF4-FFF2-40B4-BE49-F238E27FC236}">
                    <a16:creationId xmlns:a16="http://schemas.microsoft.com/office/drawing/2014/main" id="{65736AF9-B688-F68E-74AE-9AF3C4273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6" y="5217510"/>
                <a:ext cx="3173877" cy="10953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D21B437-1DD9-BCBD-5101-34E7F0803B3D}"/>
                  </a:ext>
                </a:extLst>
              </p:cNvPr>
              <p:cNvSpPr txBox="1"/>
              <p:nvPr/>
            </p:nvSpPr>
            <p:spPr>
              <a:xfrm>
                <a:off x="3614314" y="4376703"/>
                <a:ext cx="2647355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DD21B437-1DD9-BCBD-5101-34E7F0803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314" y="4376703"/>
                <a:ext cx="2647355" cy="64504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3D46981-275A-3122-A746-665F39DFD74F}"/>
                  </a:ext>
                </a:extLst>
              </p:cNvPr>
              <p:cNvSpPr txBox="1"/>
              <p:nvPr/>
            </p:nvSpPr>
            <p:spPr>
              <a:xfrm>
                <a:off x="3442271" y="5447098"/>
                <a:ext cx="1795151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43D46981-275A-3122-A746-665F39DFD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2271" y="5447098"/>
                <a:ext cx="1795151" cy="64504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6">
            <a:extLst>
              <a:ext uri="{FF2B5EF4-FFF2-40B4-BE49-F238E27FC236}">
                <a16:creationId xmlns:a16="http://schemas.microsoft.com/office/drawing/2014/main" id="{BE03BD92-D019-0B18-7594-404BCD1F9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69ED1F-DC03-396A-C44E-19587A0A6D23}"/>
                  </a:ext>
                </a:extLst>
              </p:cNvPr>
              <p:cNvSpPr txBox="1"/>
              <p:nvPr/>
            </p:nvSpPr>
            <p:spPr>
              <a:xfrm>
                <a:off x="599357" y="1678572"/>
                <a:ext cx="218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69ED1F-DC03-396A-C44E-19587A0A6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57" y="1678572"/>
                <a:ext cx="2188232" cy="461665"/>
              </a:xfrm>
              <a:prstGeom prst="rect">
                <a:avLst/>
              </a:prstGeom>
              <a:blipFill>
                <a:blip r:embed="rId17"/>
                <a:stretch>
                  <a:fillRect t="-5263" r="-214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1455B2EA-38E1-F205-9CE1-936C9A4AECF0}"/>
                  </a:ext>
                </a:extLst>
              </p:cNvPr>
              <p:cNvSpPr txBox="1"/>
              <p:nvPr/>
            </p:nvSpPr>
            <p:spPr>
              <a:xfrm>
                <a:off x="645668" y="2145788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1455B2EA-38E1-F205-9CE1-936C9A4AE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68" y="2145788"/>
                <a:ext cx="3694178" cy="51680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519CDD24-E742-88C6-459D-03ACE0F43123}"/>
                  </a:ext>
                </a:extLst>
              </p:cNvPr>
              <p:cNvSpPr txBox="1"/>
              <p:nvPr/>
            </p:nvSpPr>
            <p:spPr>
              <a:xfrm>
                <a:off x="9192387" y="1329984"/>
                <a:ext cx="244645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519CDD24-E742-88C6-459D-03ACE0F43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87" y="1329984"/>
                <a:ext cx="2446458" cy="9870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67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72D-9477-5D8B-45F5-F1702569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5" name="文字方塊 69">
            <a:extLst>
              <a:ext uri="{FF2B5EF4-FFF2-40B4-BE49-F238E27FC236}">
                <a16:creationId xmlns:a16="http://schemas.microsoft.com/office/drawing/2014/main" id="{647A8D0B-68D0-9AAE-0C5D-6263917A6A03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9A4A0-3F25-F4DB-0BC8-30701BAE76EC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39A4A0-3F25-F4DB-0BC8-30701BAE7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AA207-EB35-766E-1F49-E9140F1F1932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1EAA207-EB35-766E-1F49-E9140F1F19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B8B5E9-0C43-45AC-E5E7-10C4AA76423F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AB8B5E9-0C43-45AC-E5E7-10C4AA764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26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7EE74EB7-E580-3230-A2CB-1DCC27FF7078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E27C72-694E-8ED0-D14D-A0273F883E0F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CE27C72-694E-8ED0-D14D-A0273F883E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90909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CA51AD-B947-6F80-A006-05A2730B15C1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A45A58-97F3-C7C7-E1F9-9D531E1A6B1C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DA45A58-97F3-C7C7-E1F9-9D531E1A6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96364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>
            <a:extLst>
              <a:ext uri="{FF2B5EF4-FFF2-40B4-BE49-F238E27FC236}">
                <a16:creationId xmlns:a16="http://schemas.microsoft.com/office/drawing/2014/main" id="{98A86F7A-BC50-331B-3659-046ED94E1AE7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CED888-4BFE-2554-4447-348313BC925A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93004B6-A845-699C-0F3D-5F978BF376EB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59E5A0E-0E7A-DDC8-7CB3-D1EEDA9C1D32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69">
            <a:extLst>
              <a:ext uri="{FF2B5EF4-FFF2-40B4-BE49-F238E27FC236}">
                <a16:creationId xmlns:a16="http://schemas.microsoft.com/office/drawing/2014/main" id="{51413800-8FF0-9B29-D550-9F7F962DC0CE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4E704-26C1-D64B-7421-D52C3E792FBB}"/>
              </a:ext>
            </a:extLst>
          </p:cNvPr>
          <p:cNvCxnSpPr>
            <a:cxnSpLocks/>
            <a:stCxn id="9" idx="6"/>
            <a:endCxn id="6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73578E-2E44-C536-2A7A-489D586C719C}"/>
              </a:ext>
            </a:extLst>
          </p:cNvPr>
          <p:cNvCxnSpPr>
            <a:cxnSpLocks/>
            <a:stCxn id="13" idx="6"/>
            <a:endCxn id="6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81DC59-E786-9E0E-71F2-F8D7B9A2CE75}"/>
              </a:ext>
            </a:extLst>
          </p:cNvPr>
          <p:cNvCxnSpPr>
            <a:cxnSpLocks/>
            <a:stCxn id="9" idx="6"/>
            <a:endCxn id="7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92E41D0-E8B3-E42D-9C83-D3B360FD07D5}"/>
              </a:ext>
            </a:extLst>
          </p:cNvPr>
          <p:cNvCxnSpPr>
            <a:cxnSpLocks/>
            <a:stCxn id="9" idx="6"/>
            <a:endCxn id="8" idx="1"/>
          </p:cNvCxnSpPr>
          <p:nvPr/>
        </p:nvCxnSpPr>
        <p:spPr>
          <a:xfrm>
            <a:off x="10132852" y="3076535"/>
            <a:ext cx="1133226" cy="307061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D8C83C-D380-23C1-4ED2-942C8A55BE1F}"/>
              </a:ext>
            </a:extLst>
          </p:cNvPr>
          <p:cNvCxnSpPr>
            <a:cxnSpLocks/>
            <a:stCxn id="13" idx="6"/>
            <a:endCxn id="7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B857B21-3326-8F8E-7BA2-58F4EBCC0D22}"/>
              </a:ext>
            </a:extLst>
          </p:cNvPr>
          <p:cNvCxnSpPr>
            <a:cxnSpLocks/>
            <a:stCxn id="13" idx="6"/>
            <a:endCxn id="8" idx="1"/>
          </p:cNvCxnSpPr>
          <p:nvPr/>
        </p:nvCxnSpPr>
        <p:spPr>
          <a:xfrm>
            <a:off x="10132852" y="4424280"/>
            <a:ext cx="1133226" cy="172286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A72EA-22E4-B0CC-48E7-3635554C44B4}"/>
              </a:ext>
            </a:extLst>
          </p:cNvPr>
          <p:cNvCxnSpPr>
            <a:cxnSpLocks/>
            <a:stCxn id="15" idx="6"/>
            <a:endCxn id="6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47608D-61EF-94F6-5D96-C41D26E2BBC9}"/>
              </a:ext>
            </a:extLst>
          </p:cNvPr>
          <p:cNvCxnSpPr>
            <a:cxnSpLocks/>
            <a:stCxn id="15" idx="6"/>
            <a:endCxn id="7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A504CA-DEA4-C04E-037D-3993B2878649}"/>
              </a:ext>
            </a:extLst>
          </p:cNvPr>
          <p:cNvCxnSpPr>
            <a:cxnSpLocks/>
            <a:stCxn id="15" idx="6"/>
            <a:endCxn id="8" idx="1"/>
          </p:cNvCxnSpPr>
          <p:nvPr/>
        </p:nvCxnSpPr>
        <p:spPr>
          <a:xfrm>
            <a:off x="10128070" y="6147147"/>
            <a:ext cx="1138008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D2AB6B-7960-7309-3182-386A293FCEA7}"/>
                  </a:ext>
                </a:extLst>
              </p:cNvPr>
              <p:cNvSpPr/>
              <p:nvPr/>
            </p:nvSpPr>
            <p:spPr>
              <a:xfrm>
                <a:off x="9458380" y="418730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1AD2AB6B-7960-7309-3182-386A293FCE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8380" y="4187304"/>
                <a:ext cx="335741" cy="435760"/>
              </a:xfrm>
              <a:prstGeom prst="rect">
                <a:avLst/>
              </a:prstGeom>
              <a:blipFill>
                <a:blip r:embed="rId8"/>
                <a:stretch>
                  <a:fillRect r="-94545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F49A57-C7AB-7829-8FE3-E1EEFA62B5B2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AF49A57-C7AB-7829-8FE3-E1EEFA62B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9"/>
                <a:stretch>
                  <a:fillRect r="-11090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28979E-05FA-6D6D-4895-607EC1523EAD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928979E-05FA-6D6D-4895-607EC1523E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10"/>
                <a:stretch>
                  <a:fillRect r="-89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A196D-E5C6-521C-D80F-ACBCE2B919FD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F3A196D-E5C6-521C-D80F-ACBCE2B91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1"/>
                <a:stretch>
                  <a:fillRect r="-103636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字方塊 69">
            <a:extLst>
              <a:ext uri="{FF2B5EF4-FFF2-40B4-BE49-F238E27FC236}">
                <a16:creationId xmlns:a16="http://schemas.microsoft.com/office/drawing/2014/main" id="{6A8F5025-6860-6B90-6E3C-733CD997C8B3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69">
            <a:extLst>
              <a:ext uri="{FF2B5EF4-FFF2-40B4-BE49-F238E27FC236}">
                <a16:creationId xmlns:a16="http://schemas.microsoft.com/office/drawing/2014/main" id="{062384A3-0BC1-07C7-F6EF-77E59EF81DDA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69">
            <a:extLst>
              <a:ext uri="{FF2B5EF4-FFF2-40B4-BE49-F238E27FC236}">
                <a16:creationId xmlns:a16="http://schemas.microsoft.com/office/drawing/2014/main" id="{B3AED1B7-6DB0-A19E-D44F-EEC782C4AD5D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4" name="文字方塊 69">
            <a:extLst>
              <a:ext uri="{FF2B5EF4-FFF2-40B4-BE49-F238E27FC236}">
                <a16:creationId xmlns:a16="http://schemas.microsoft.com/office/drawing/2014/main" id="{AF78D56A-0E8D-A71C-663F-47DDDD290B64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3B413F13-6E88-D5B1-C297-D7CAFB65CF6C}"/>
                  </a:ext>
                </a:extLst>
              </p:cNvPr>
              <p:cNvSpPr txBox="1"/>
              <p:nvPr/>
            </p:nvSpPr>
            <p:spPr>
              <a:xfrm>
                <a:off x="837324" y="1569105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2" name="文字方塊 69">
                <a:extLst>
                  <a:ext uri="{FF2B5EF4-FFF2-40B4-BE49-F238E27FC236}">
                    <a16:creationId xmlns:a16="http://schemas.microsoft.com/office/drawing/2014/main" id="{3B413F13-6E88-D5B1-C297-D7CAFB65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24" y="1569105"/>
                <a:ext cx="3694178" cy="589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F6C9C474-447E-B5E9-0044-C624A1A9BC87}"/>
                  </a:ext>
                </a:extLst>
              </p:cNvPr>
              <p:cNvSpPr txBox="1"/>
              <p:nvPr/>
            </p:nvSpPr>
            <p:spPr>
              <a:xfrm>
                <a:off x="832542" y="2169749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3" name="文字方塊 69">
                <a:extLst>
                  <a:ext uri="{FF2B5EF4-FFF2-40B4-BE49-F238E27FC236}">
                    <a16:creationId xmlns:a16="http://schemas.microsoft.com/office/drawing/2014/main" id="{F6C9C474-447E-B5E9-0044-C624A1A9B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42" y="2169749"/>
                <a:ext cx="2704295" cy="5168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E3C8F6D6-DF18-DEDB-A6AC-127E07BDE274}"/>
                  </a:ext>
                </a:extLst>
              </p:cNvPr>
              <p:cNvSpPr txBox="1"/>
              <p:nvPr/>
            </p:nvSpPr>
            <p:spPr>
              <a:xfrm>
                <a:off x="621444" y="3990122"/>
                <a:ext cx="1859196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69">
                <a:extLst>
                  <a:ext uri="{FF2B5EF4-FFF2-40B4-BE49-F238E27FC236}">
                    <a16:creationId xmlns:a16="http://schemas.microsoft.com/office/drawing/2014/main" id="{E3C8F6D6-DF18-DEDB-A6AC-127E07BDE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44" y="3990122"/>
                <a:ext cx="1859196" cy="9576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698A25E-A984-B692-7A17-66E6713E11B7}"/>
                  </a:ext>
                </a:extLst>
              </p:cNvPr>
              <p:cNvSpPr txBox="1"/>
              <p:nvPr/>
            </p:nvSpPr>
            <p:spPr>
              <a:xfrm>
                <a:off x="2081860" y="3796774"/>
                <a:ext cx="4546409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698A25E-A984-B692-7A17-66E6713E1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860" y="3796774"/>
                <a:ext cx="4546409" cy="12094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1E7CCF7-9BAF-E846-53EF-FE6CB2903F6C}"/>
                  </a:ext>
                </a:extLst>
              </p:cNvPr>
              <p:cNvSpPr txBox="1"/>
              <p:nvPr/>
            </p:nvSpPr>
            <p:spPr>
              <a:xfrm>
                <a:off x="9192387" y="1329984"/>
                <a:ext cx="244645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01E7CCF7-9BAF-E846-53EF-FE6CB2903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87" y="1329984"/>
                <a:ext cx="2446458" cy="9870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79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332-2F53-7330-C32C-1BFF5CB4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p:sp>
        <p:nvSpPr>
          <p:cNvPr id="4" name="文字方塊 69">
            <a:extLst>
              <a:ext uri="{FF2B5EF4-FFF2-40B4-BE49-F238E27FC236}">
                <a16:creationId xmlns:a16="http://schemas.microsoft.com/office/drawing/2014/main" id="{51A14085-6E24-FFF1-8892-B85DB618F278}"/>
              </a:ext>
            </a:extLst>
          </p:cNvPr>
          <p:cNvSpPr txBox="1"/>
          <p:nvPr/>
        </p:nvSpPr>
        <p:spPr>
          <a:xfrm>
            <a:off x="11356650" y="4997612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…</a:t>
            </a:r>
            <a:endParaRPr lang="en-US" sz="2400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154187-BA60-F5EF-F054-92217367227D}"/>
                  </a:ext>
                </a:extLst>
              </p:cNvPr>
              <p:cNvSpPr/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1154187-BA60-F5EF-F054-92217367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2802148"/>
                <a:ext cx="633925" cy="556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CEC55D-1B34-5EBB-A6E8-FE6FA41CDA27}"/>
                  </a:ext>
                </a:extLst>
              </p:cNvPr>
              <p:cNvSpPr/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CEC55D-1B34-5EBB-A6E8-FE6FA41CD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0860" y="4155214"/>
                <a:ext cx="633924" cy="5562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E9216-0C29-FD61-80FE-80EBE9DEB22C}"/>
                  </a:ext>
                </a:extLst>
              </p:cNvPr>
              <p:cNvSpPr/>
              <p:nvPr/>
            </p:nvSpPr>
            <p:spPr>
              <a:xfrm>
                <a:off x="11266078" y="5840813"/>
                <a:ext cx="669423" cy="618759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12E9216-0C29-FD61-80FE-80EBE9DEB2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6078" y="5840813"/>
                <a:ext cx="669423" cy="6187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D2F6FE8-3EC0-9A10-829E-042E1DCCAA43}"/>
              </a:ext>
            </a:extLst>
          </p:cNvPr>
          <p:cNvSpPr/>
          <p:nvPr/>
        </p:nvSpPr>
        <p:spPr>
          <a:xfrm>
            <a:off x="8944132" y="2482175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EB081-D88B-BD71-19BC-7FE187AE3D57}"/>
                  </a:ext>
                </a:extLst>
              </p:cNvPr>
              <p:cNvSpPr/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EB081-D88B-BD71-19BC-7FE187AE3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646" y="2827434"/>
                <a:ext cx="335741" cy="435760"/>
              </a:xfrm>
              <a:prstGeom prst="rect">
                <a:avLst/>
              </a:prstGeom>
              <a:blipFill>
                <a:blip r:embed="rId5"/>
                <a:stretch>
                  <a:fillRect r="-81818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9162D0-77C4-292F-EC27-8F1E0E43653E}"/>
              </a:ext>
            </a:extLst>
          </p:cNvPr>
          <p:cNvCxnSpPr>
            <a:cxnSpLocks/>
          </p:cNvCxnSpPr>
          <p:nvPr/>
        </p:nvCxnSpPr>
        <p:spPr>
          <a:xfrm flipV="1">
            <a:off x="9507586" y="2482175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38271A-4E7E-6D9E-A8E9-3CEC7192DD2F}"/>
                  </a:ext>
                </a:extLst>
              </p:cNvPr>
              <p:cNvSpPr/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38271A-4E7E-6D9E-A8E9-3CEC7192D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252" y="2833812"/>
                <a:ext cx="335741" cy="435760"/>
              </a:xfrm>
              <a:prstGeom prst="rect">
                <a:avLst/>
              </a:prstGeom>
              <a:blipFill>
                <a:blip r:embed="rId6"/>
                <a:stretch>
                  <a:fillRect r="-87273"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EE2A6C12-3BB7-849A-74D1-13AE62FD7EA0}"/>
              </a:ext>
            </a:extLst>
          </p:cNvPr>
          <p:cNvSpPr/>
          <p:nvPr/>
        </p:nvSpPr>
        <p:spPr>
          <a:xfrm>
            <a:off x="8944132" y="3829920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0E1D45F-9A59-54A6-968F-F2EB5BEEFD11}"/>
              </a:ext>
            </a:extLst>
          </p:cNvPr>
          <p:cNvCxnSpPr>
            <a:cxnSpLocks/>
          </p:cNvCxnSpPr>
          <p:nvPr/>
        </p:nvCxnSpPr>
        <p:spPr>
          <a:xfrm flipV="1">
            <a:off x="9507586" y="3829920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5B84BFE-B01D-C3BD-F569-6A871FE91FCF}"/>
              </a:ext>
            </a:extLst>
          </p:cNvPr>
          <p:cNvSpPr/>
          <p:nvPr/>
        </p:nvSpPr>
        <p:spPr>
          <a:xfrm>
            <a:off x="8939350" y="5552787"/>
            <a:ext cx="1188720" cy="1188720"/>
          </a:xfrm>
          <a:prstGeom prst="ellipse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BF7D-4D05-BB98-320F-F63C3F506B35}"/>
              </a:ext>
            </a:extLst>
          </p:cNvPr>
          <p:cNvCxnSpPr>
            <a:cxnSpLocks/>
          </p:cNvCxnSpPr>
          <p:nvPr/>
        </p:nvCxnSpPr>
        <p:spPr>
          <a:xfrm flipV="1">
            <a:off x="9502804" y="5559330"/>
            <a:ext cx="0" cy="1188720"/>
          </a:xfrm>
          <a:prstGeom prst="straightConnector1">
            <a:avLst/>
          </a:prstGeom>
          <a:ln w="19050">
            <a:solidFill>
              <a:srgbClr val="0070C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BBAB698E-B7A8-0DD7-7188-9CFECD9DF28A}"/>
              </a:ext>
            </a:extLst>
          </p:cNvPr>
          <p:cNvSpPr txBox="1"/>
          <p:nvPr/>
        </p:nvSpPr>
        <p:spPr>
          <a:xfrm>
            <a:off x="9302996" y="4997613"/>
            <a:ext cx="452779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…</a:t>
            </a:r>
            <a:endParaRPr lang="en-US" sz="2400" dirty="0">
              <a:solidFill>
                <a:srgbClr val="0070C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8796A7-7B2E-0C05-476A-F4D773A8B2A8}"/>
              </a:ext>
            </a:extLst>
          </p:cNvPr>
          <p:cNvCxnSpPr>
            <a:cxnSpLocks/>
            <a:stCxn id="8" idx="6"/>
            <a:endCxn id="5" idx="1"/>
          </p:cNvCxnSpPr>
          <p:nvPr/>
        </p:nvCxnSpPr>
        <p:spPr>
          <a:xfrm>
            <a:off x="10132852" y="3076535"/>
            <a:ext cx="1133226" cy="373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2BEA20-2BBF-61FE-3601-24BF2AD62075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10132852" y="3080270"/>
            <a:ext cx="1133226" cy="134401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1D1125-2D80-A43E-16FF-ADEB972B0222}"/>
              </a:ext>
            </a:extLst>
          </p:cNvPr>
          <p:cNvCxnSpPr>
            <a:cxnSpLocks/>
            <a:stCxn id="8" idx="6"/>
            <a:endCxn id="6" idx="1"/>
          </p:cNvCxnSpPr>
          <p:nvPr/>
        </p:nvCxnSpPr>
        <p:spPr>
          <a:xfrm>
            <a:off x="10132852" y="3076535"/>
            <a:ext cx="1138008" cy="135680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30668B-F557-9ECA-B67B-378EC6617D15}"/>
              </a:ext>
            </a:extLst>
          </p:cNvPr>
          <p:cNvCxnSpPr>
            <a:cxnSpLocks/>
            <a:stCxn id="8" idx="6"/>
            <a:endCxn id="7" idx="1"/>
          </p:cNvCxnSpPr>
          <p:nvPr/>
        </p:nvCxnSpPr>
        <p:spPr>
          <a:xfrm>
            <a:off x="10132852" y="3076535"/>
            <a:ext cx="1133226" cy="30736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39FC86-57D7-20D1-BE64-A5A5AAF7DCCF}"/>
              </a:ext>
            </a:extLst>
          </p:cNvPr>
          <p:cNvCxnSpPr>
            <a:cxnSpLocks/>
            <a:stCxn id="12" idx="6"/>
            <a:endCxn id="6" idx="1"/>
          </p:cNvCxnSpPr>
          <p:nvPr/>
        </p:nvCxnSpPr>
        <p:spPr>
          <a:xfrm>
            <a:off x="10132852" y="4424280"/>
            <a:ext cx="1138008" cy="905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8A1096-3498-D9A1-DE5F-CC6EBA3134FC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10132852" y="4424280"/>
            <a:ext cx="1133226" cy="172591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F4AC69-59B4-D837-298B-B21086D7E9D7}"/>
              </a:ext>
            </a:extLst>
          </p:cNvPr>
          <p:cNvCxnSpPr>
            <a:cxnSpLocks/>
            <a:stCxn id="14" idx="6"/>
            <a:endCxn id="5" idx="1"/>
          </p:cNvCxnSpPr>
          <p:nvPr/>
        </p:nvCxnSpPr>
        <p:spPr>
          <a:xfrm flipV="1">
            <a:off x="10128070" y="3080270"/>
            <a:ext cx="1138008" cy="306687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68376B-A88C-88FF-7033-A1BEAB4506C3}"/>
              </a:ext>
            </a:extLst>
          </p:cNvPr>
          <p:cNvCxnSpPr>
            <a:cxnSpLocks/>
            <a:stCxn id="14" idx="6"/>
            <a:endCxn id="6" idx="1"/>
          </p:cNvCxnSpPr>
          <p:nvPr/>
        </p:nvCxnSpPr>
        <p:spPr>
          <a:xfrm flipV="1">
            <a:off x="10128070" y="4433336"/>
            <a:ext cx="1142790" cy="17138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7BFE1B-2710-8A0F-4212-0F52914CD40A}"/>
              </a:ext>
            </a:extLst>
          </p:cNvPr>
          <p:cNvCxnSpPr>
            <a:cxnSpLocks/>
            <a:stCxn id="14" idx="6"/>
            <a:endCxn id="7" idx="1"/>
          </p:cNvCxnSpPr>
          <p:nvPr/>
        </p:nvCxnSpPr>
        <p:spPr>
          <a:xfrm>
            <a:off x="10128070" y="6147147"/>
            <a:ext cx="1138008" cy="304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E3DBA2-8D7A-D7DC-3EA0-55BBF734A17D}"/>
                  </a:ext>
                </a:extLst>
              </p:cNvPr>
              <p:cNvSpPr/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3E3DBA2-8D7A-D7DC-3EA0-55BBF734A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158" y="4176081"/>
                <a:ext cx="335741" cy="435760"/>
              </a:xfrm>
              <a:prstGeom prst="rect">
                <a:avLst/>
              </a:prstGeom>
              <a:blipFill>
                <a:blip r:embed="rId7"/>
                <a:stretch>
                  <a:fillRect r="-85455"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89E515-F7F9-09EB-22C9-4E073061E394}"/>
                  </a:ext>
                </a:extLst>
              </p:cNvPr>
              <p:cNvSpPr/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89E515-F7F9-09EB-22C9-4E073061E3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4724" y="5889581"/>
                <a:ext cx="335741" cy="482312"/>
              </a:xfrm>
              <a:prstGeom prst="rect">
                <a:avLst/>
              </a:prstGeom>
              <a:blipFill>
                <a:blip r:embed="rId8"/>
                <a:stretch>
                  <a:fillRect r="-101818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F22F3F-FE3B-7155-317B-A9594894A752}"/>
                  </a:ext>
                </a:extLst>
              </p:cNvPr>
              <p:cNvSpPr/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0F22F3F-FE3B-7155-317B-A9594894A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519" y="4200148"/>
                <a:ext cx="335741" cy="448264"/>
              </a:xfrm>
              <a:prstGeom prst="rect">
                <a:avLst/>
              </a:prstGeom>
              <a:blipFill>
                <a:blip r:embed="rId9"/>
                <a:stretch>
                  <a:fillRect r="-80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940F2-A8A8-ECC8-CDDE-FE536DDCF47D}"/>
                  </a:ext>
                </a:extLst>
              </p:cNvPr>
              <p:cNvSpPr/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13940F2-A8A8-ECC8-CDDE-FE536DDCF4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763" y="5889581"/>
                <a:ext cx="335741" cy="482312"/>
              </a:xfrm>
              <a:prstGeom prst="rect">
                <a:avLst/>
              </a:prstGeom>
              <a:blipFill>
                <a:blip r:embed="rId10"/>
                <a:stretch>
                  <a:fillRect r="-94545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69">
            <a:extLst>
              <a:ext uri="{FF2B5EF4-FFF2-40B4-BE49-F238E27FC236}">
                <a16:creationId xmlns:a16="http://schemas.microsoft.com/office/drawing/2014/main" id="{B2795B87-489B-1A27-B441-FAF3CE20F95A}"/>
              </a:ext>
            </a:extLst>
          </p:cNvPr>
          <p:cNvSpPr txBox="1"/>
          <p:nvPr/>
        </p:nvSpPr>
        <p:spPr>
          <a:xfrm>
            <a:off x="8437089" y="2827434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1" name="文字方塊 69">
            <a:extLst>
              <a:ext uri="{FF2B5EF4-FFF2-40B4-BE49-F238E27FC236}">
                <a16:creationId xmlns:a16="http://schemas.microsoft.com/office/drawing/2014/main" id="{433393D9-48F2-16B9-FCED-4C73B423AB83}"/>
              </a:ext>
            </a:extLst>
          </p:cNvPr>
          <p:cNvSpPr txBox="1"/>
          <p:nvPr/>
        </p:nvSpPr>
        <p:spPr>
          <a:xfrm>
            <a:off x="8458921" y="416139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文字方塊 69">
            <a:extLst>
              <a:ext uri="{FF2B5EF4-FFF2-40B4-BE49-F238E27FC236}">
                <a16:creationId xmlns:a16="http://schemas.microsoft.com/office/drawing/2014/main" id="{831CB542-DBF4-7909-6A81-5CCE05C120E1}"/>
              </a:ext>
            </a:extLst>
          </p:cNvPr>
          <p:cNvSpPr txBox="1"/>
          <p:nvPr/>
        </p:nvSpPr>
        <p:spPr>
          <a:xfrm>
            <a:off x="8488283" y="58511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3" name="文字方塊 69">
            <a:extLst>
              <a:ext uri="{FF2B5EF4-FFF2-40B4-BE49-F238E27FC236}">
                <a16:creationId xmlns:a16="http://schemas.microsoft.com/office/drawing/2014/main" id="{1F08B47C-E0FF-2142-B344-C692F691530E}"/>
              </a:ext>
            </a:extLst>
          </p:cNvPr>
          <p:cNvSpPr txBox="1"/>
          <p:nvPr/>
        </p:nvSpPr>
        <p:spPr>
          <a:xfrm>
            <a:off x="8488283" y="50062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F06C14E8-1ADA-5C88-3678-7A12F8297693}"/>
                  </a:ext>
                </a:extLst>
              </p:cNvPr>
              <p:cNvSpPr txBox="1"/>
              <p:nvPr/>
            </p:nvSpPr>
            <p:spPr>
              <a:xfrm>
                <a:off x="806515" y="5406798"/>
                <a:ext cx="1671159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69">
                <a:extLst>
                  <a:ext uri="{FF2B5EF4-FFF2-40B4-BE49-F238E27FC236}">
                    <a16:creationId xmlns:a16="http://schemas.microsoft.com/office/drawing/2014/main" id="{F06C14E8-1ADA-5C88-3678-7A12F8297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15" y="5406798"/>
                <a:ext cx="1671159" cy="9576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279F1A-5669-CB51-26D7-34580E630FC6}"/>
                  </a:ext>
                </a:extLst>
              </p:cNvPr>
              <p:cNvSpPr txBox="1"/>
              <p:nvPr/>
            </p:nvSpPr>
            <p:spPr>
              <a:xfrm>
                <a:off x="921687" y="2273991"/>
                <a:ext cx="3694178" cy="596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7" name="文字方塊 69">
                <a:extLst>
                  <a:ext uri="{FF2B5EF4-FFF2-40B4-BE49-F238E27FC236}">
                    <a16:creationId xmlns:a16="http://schemas.microsoft.com/office/drawing/2014/main" id="{8B279F1A-5669-CB51-26D7-34580E630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87" y="2273991"/>
                <a:ext cx="3694178" cy="5960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61F2C53A-B5BA-6E78-3462-50994EB91114}"/>
                  </a:ext>
                </a:extLst>
              </p:cNvPr>
              <p:cNvSpPr txBox="1"/>
              <p:nvPr/>
            </p:nvSpPr>
            <p:spPr>
              <a:xfrm>
                <a:off x="918874" y="1758776"/>
                <a:ext cx="2704295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38" name="文字方塊 69">
                <a:extLst>
                  <a:ext uri="{FF2B5EF4-FFF2-40B4-BE49-F238E27FC236}">
                    <a16:creationId xmlns:a16="http://schemas.microsoft.com/office/drawing/2014/main" id="{61F2C53A-B5BA-6E78-3462-50994EB91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74" y="1758776"/>
                <a:ext cx="2704295" cy="5168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7A3F085-4386-6EE0-5F5C-25B1F09CB874}"/>
                  </a:ext>
                </a:extLst>
              </p:cNvPr>
              <p:cNvSpPr txBox="1"/>
              <p:nvPr/>
            </p:nvSpPr>
            <p:spPr>
              <a:xfrm>
                <a:off x="916355" y="3216198"/>
                <a:ext cx="3270493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C7A3F085-4386-6EE0-5F5C-25B1F09CB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5" y="3216198"/>
                <a:ext cx="3270493" cy="10953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9BFC216-4525-3897-62CE-650A246E6043}"/>
                  </a:ext>
                </a:extLst>
              </p:cNvPr>
              <p:cNvSpPr txBox="1"/>
              <p:nvPr/>
            </p:nvSpPr>
            <p:spPr>
              <a:xfrm>
                <a:off x="916355" y="4311498"/>
                <a:ext cx="3009973" cy="10953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69">
                <a:extLst>
                  <a:ext uri="{FF2B5EF4-FFF2-40B4-BE49-F238E27FC236}">
                    <a16:creationId xmlns:a16="http://schemas.microsoft.com/office/drawing/2014/main" id="{89BFC216-4525-3897-62CE-650A246E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55" y="4311498"/>
                <a:ext cx="3009973" cy="10953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065C716-5B09-C3F8-463F-929179F47BED}"/>
                  </a:ext>
                </a:extLst>
              </p:cNvPr>
              <p:cNvSpPr txBox="1"/>
              <p:nvPr/>
            </p:nvSpPr>
            <p:spPr>
              <a:xfrm>
                <a:off x="3915471" y="3318502"/>
                <a:ext cx="1793870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69">
                <a:extLst>
                  <a:ext uri="{FF2B5EF4-FFF2-40B4-BE49-F238E27FC236}">
                    <a16:creationId xmlns:a16="http://schemas.microsoft.com/office/drawing/2014/main" id="{4065C716-5B09-C3F8-463F-929179F47B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471" y="3318502"/>
                <a:ext cx="1793870" cy="95769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EA429BFF-5FEA-0A9C-EC9E-F402BEF90158}"/>
                  </a:ext>
                </a:extLst>
              </p:cNvPr>
              <p:cNvSpPr txBox="1"/>
              <p:nvPr/>
            </p:nvSpPr>
            <p:spPr>
              <a:xfrm>
                <a:off x="3591090" y="4431451"/>
                <a:ext cx="1022256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6" name="文字方塊 69">
                <a:extLst>
                  <a:ext uri="{FF2B5EF4-FFF2-40B4-BE49-F238E27FC236}">
                    <a16:creationId xmlns:a16="http://schemas.microsoft.com/office/drawing/2014/main" id="{EA429BFF-5FEA-0A9C-EC9E-F402BEF90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90" y="4431451"/>
                <a:ext cx="1022256" cy="957698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E1D9251E-9400-06DB-C4EA-0BE69019516E}"/>
                  </a:ext>
                </a:extLst>
              </p:cNvPr>
              <p:cNvSpPr txBox="1"/>
              <p:nvPr/>
            </p:nvSpPr>
            <p:spPr>
              <a:xfrm>
                <a:off x="1985363" y="5250074"/>
                <a:ext cx="4717971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9" name="文字方塊 69">
                <a:extLst>
                  <a:ext uri="{FF2B5EF4-FFF2-40B4-BE49-F238E27FC236}">
                    <a16:creationId xmlns:a16="http://schemas.microsoft.com/office/drawing/2014/main" id="{E1D9251E-9400-06DB-C4EA-0BE690195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363" y="5250074"/>
                <a:ext cx="4717971" cy="120949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DB36E3CE-5D76-1CEA-A9BC-675063953585}"/>
                  </a:ext>
                </a:extLst>
              </p:cNvPr>
              <p:cNvSpPr txBox="1"/>
              <p:nvPr/>
            </p:nvSpPr>
            <p:spPr>
              <a:xfrm>
                <a:off x="6144077" y="895985"/>
                <a:ext cx="6034853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accent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1" name="文字方塊 69">
                <a:extLst>
                  <a:ext uri="{FF2B5EF4-FFF2-40B4-BE49-F238E27FC236}">
                    <a16:creationId xmlns:a16="http://schemas.microsoft.com/office/drawing/2014/main" id="{DB36E3CE-5D76-1CEA-A9BC-675063953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4077" y="895985"/>
                <a:ext cx="6034853" cy="120949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3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38A-386D-448F-E905-E558A53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975A91B-4747-A81D-318A-6457E194134C}"/>
                  </a:ext>
                </a:extLst>
              </p:cNvPr>
              <p:cNvSpPr txBox="1"/>
              <p:nvPr/>
            </p:nvSpPr>
            <p:spPr>
              <a:xfrm>
                <a:off x="128125" y="1675118"/>
                <a:ext cx="2654808" cy="987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975A91B-4747-A81D-318A-6457E1941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25" y="1675118"/>
                <a:ext cx="2654808" cy="987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DE9331A-F76D-EBFD-946E-1F2CA6244536}"/>
                  </a:ext>
                </a:extLst>
              </p:cNvPr>
              <p:cNvSpPr txBox="1"/>
              <p:nvPr/>
            </p:nvSpPr>
            <p:spPr>
              <a:xfrm>
                <a:off x="6332581" y="2691675"/>
                <a:ext cx="299347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ADE9331A-F76D-EBFD-946E-1F2CA6244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81" y="2691675"/>
                <a:ext cx="2993471" cy="9576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5112636-BD84-45BD-BDB0-9D176434110F}"/>
                  </a:ext>
                </a:extLst>
              </p:cNvPr>
              <p:cNvSpPr txBox="1"/>
              <p:nvPr/>
            </p:nvSpPr>
            <p:spPr>
              <a:xfrm>
                <a:off x="9710259" y="2691675"/>
                <a:ext cx="194834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55112636-BD84-45BD-BDB0-9D1764341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259" y="2691675"/>
                <a:ext cx="1948341" cy="957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13D544E-C0B8-7DEE-92A9-93BD94DB81A5}"/>
                  </a:ext>
                </a:extLst>
              </p:cNvPr>
              <p:cNvSpPr txBox="1"/>
              <p:nvPr/>
            </p:nvSpPr>
            <p:spPr>
              <a:xfrm>
                <a:off x="-75099" y="2565775"/>
                <a:ext cx="5871166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9">
                <a:extLst>
                  <a:ext uri="{FF2B5EF4-FFF2-40B4-BE49-F238E27FC236}">
                    <a16:creationId xmlns:a16="http://schemas.microsoft.com/office/drawing/2014/main" id="{913D544E-C0B8-7DEE-92A9-93BD94DB8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5099" y="2565775"/>
                <a:ext cx="5871166" cy="12094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4E00C510-6E6A-6273-7326-7CC6A4D4E977}"/>
                  </a:ext>
                </a:extLst>
              </p:cNvPr>
              <p:cNvSpPr txBox="1"/>
              <p:nvPr/>
            </p:nvSpPr>
            <p:spPr>
              <a:xfrm>
                <a:off x="6417327" y="4007466"/>
                <a:ext cx="3400850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4E00C510-6E6A-6273-7326-7CC6A4D4E9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327" y="4007466"/>
                <a:ext cx="3400850" cy="9576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C3ABBA5-CF3E-A4CF-53C6-A0C7299B3B44}"/>
                  </a:ext>
                </a:extLst>
              </p:cNvPr>
              <p:cNvSpPr txBox="1"/>
              <p:nvPr/>
            </p:nvSpPr>
            <p:spPr>
              <a:xfrm>
                <a:off x="9710259" y="4027073"/>
                <a:ext cx="2481741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1C3ABBA5-CF3E-A4CF-53C6-A0C7299B3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259" y="4027073"/>
                <a:ext cx="2481741" cy="957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5F1EC31-8205-2C0E-89E9-33CE5E99131D}"/>
                  </a:ext>
                </a:extLst>
              </p:cNvPr>
              <p:cNvSpPr txBox="1"/>
              <p:nvPr/>
            </p:nvSpPr>
            <p:spPr>
              <a:xfrm>
                <a:off x="-41049" y="5182882"/>
                <a:ext cx="5740513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5F1EC31-8205-2C0E-89E9-33CE5E991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49" y="5182882"/>
                <a:ext cx="5740513" cy="1209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69">
            <a:extLst>
              <a:ext uri="{FF2B5EF4-FFF2-40B4-BE49-F238E27FC236}">
                <a16:creationId xmlns:a16="http://schemas.microsoft.com/office/drawing/2014/main" id="{15ACEA6C-5BB7-0BEF-3B24-E7A21602A0AD}"/>
              </a:ext>
            </a:extLst>
          </p:cNvPr>
          <p:cNvSpPr txBox="1"/>
          <p:nvPr/>
        </p:nvSpPr>
        <p:spPr>
          <a:xfrm>
            <a:off x="2634095" y="4822378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69">
            <a:extLst>
              <a:ext uri="{FF2B5EF4-FFF2-40B4-BE49-F238E27FC236}">
                <a16:creationId xmlns:a16="http://schemas.microsoft.com/office/drawing/2014/main" id="{C66C360A-D4C6-3EA5-FE4A-A13E2CCAB5C4}"/>
              </a:ext>
            </a:extLst>
          </p:cNvPr>
          <p:cNvSpPr txBox="1"/>
          <p:nvPr/>
        </p:nvSpPr>
        <p:spPr>
          <a:xfrm>
            <a:off x="7205336" y="4822378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69">
            <a:extLst>
              <a:ext uri="{FF2B5EF4-FFF2-40B4-BE49-F238E27FC236}">
                <a16:creationId xmlns:a16="http://schemas.microsoft.com/office/drawing/2014/main" id="{FFDF6FF1-01A5-4B89-F54E-BCC472484956}"/>
              </a:ext>
            </a:extLst>
          </p:cNvPr>
          <p:cNvSpPr txBox="1"/>
          <p:nvPr/>
        </p:nvSpPr>
        <p:spPr>
          <a:xfrm>
            <a:off x="10724737" y="4822886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55CBFC1-6671-615F-FFA4-653A766D8B5D}"/>
                  </a:ext>
                </a:extLst>
              </p:cNvPr>
              <p:cNvSpPr txBox="1"/>
              <p:nvPr/>
            </p:nvSpPr>
            <p:spPr>
              <a:xfrm>
                <a:off x="6332581" y="5417633"/>
                <a:ext cx="2993472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655CBFC1-6671-615F-FFA4-653A766D8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581" y="5417633"/>
                <a:ext cx="2993472" cy="9576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3199022B-9D54-CEAE-DCF5-828E0B3CF005}"/>
                  </a:ext>
                </a:extLst>
              </p:cNvPr>
              <p:cNvSpPr txBox="1"/>
              <p:nvPr/>
            </p:nvSpPr>
            <p:spPr>
              <a:xfrm>
                <a:off x="9750568" y="5417633"/>
                <a:ext cx="2053617" cy="957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3199022B-9D54-CEAE-DCF5-828E0B3CF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568" y="5417633"/>
                <a:ext cx="2053617" cy="9576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787B12E7-025A-06B9-9C9E-5AE2CAEB2FB1}"/>
                  </a:ext>
                </a:extLst>
              </p:cNvPr>
              <p:cNvSpPr txBox="1"/>
              <p:nvPr/>
            </p:nvSpPr>
            <p:spPr>
              <a:xfrm>
                <a:off x="0" y="3796327"/>
                <a:ext cx="6525244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787B12E7-025A-06B9-9C9E-5AE2CAEB2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96327"/>
                <a:ext cx="6525244" cy="12094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3300AA6-C100-2E6F-B68E-3DC2D3966995}"/>
              </a:ext>
            </a:extLst>
          </p:cNvPr>
          <p:cNvSpPr/>
          <p:nvPr/>
        </p:nvSpPr>
        <p:spPr>
          <a:xfrm>
            <a:off x="31750" y="1675118"/>
            <a:ext cx="6385577" cy="481775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文字方塊 69">
            <a:extLst>
              <a:ext uri="{FF2B5EF4-FFF2-40B4-BE49-F238E27FC236}">
                <a16:creationId xmlns:a16="http://schemas.microsoft.com/office/drawing/2014/main" id="{332F93B8-7B27-F0E7-488B-D2B23429F7BB}"/>
              </a:ext>
            </a:extLst>
          </p:cNvPr>
          <p:cNvSpPr txBox="1"/>
          <p:nvPr/>
        </p:nvSpPr>
        <p:spPr>
          <a:xfrm rot="1424928">
            <a:off x="7642255" y="1160577"/>
            <a:ext cx="25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 Propagation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EFD2AD-8B62-8CC5-5A08-4F9EBB7F1C86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417327" y="1602695"/>
            <a:ext cx="2417071" cy="6741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816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E38A-386D-448F-E905-E558A538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C28BEAB8-F384-239C-057C-3CBC71AC48E3}"/>
                  </a:ext>
                </a:extLst>
              </p:cNvPr>
              <p:cNvSpPr txBox="1"/>
              <p:nvPr/>
            </p:nvSpPr>
            <p:spPr>
              <a:xfrm>
                <a:off x="231648" y="3429000"/>
                <a:ext cx="5864352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𝑚𝑛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𝒥</m:t>
                              </m:r>
                              <m:r>
                                <m:rPr>
                                  <m:nor/>
                                </m:rPr>
                                <a:rPr lang="zh-TW" altLang="en-US" sz="2400" dirty="0"/>
                                <m:t> 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69">
                <a:extLst>
                  <a:ext uri="{FF2B5EF4-FFF2-40B4-BE49-F238E27FC236}">
                    <a16:creationId xmlns:a16="http://schemas.microsoft.com/office/drawing/2014/main" id="{C28BEAB8-F384-239C-057C-3CBC71AC4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8" y="3429000"/>
                <a:ext cx="5864352" cy="1130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BC4D7181-801D-2C7D-8419-7614D71B497C}"/>
                  </a:ext>
                </a:extLst>
              </p:cNvPr>
              <p:cNvSpPr txBox="1"/>
              <p:nvPr/>
            </p:nvSpPr>
            <p:spPr>
              <a:xfrm>
                <a:off x="1579607" y="4559822"/>
                <a:ext cx="3739401" cy="1172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ℒ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69">
                <a:extLst>
                  <a:ext uri="{FF2B5EF4-FFF2-40B4-BE49-F238E27FC236}">
                    <a16:creationId xmlns:a16="http://schemas.microsoft.com/office/drawing/2014/main" id="{BC4D7181-801D-2C7D-8419-7614D71B4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607" y="4559822"/>
                <a:ext cx="3739401" cy="1172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9C2EBB84-1BDD-406E-C30C-C42B9A1419B8}"/>
                  </a:ext>
                </a:extLst>
              </p:cNvPr>
              <p:cNvSpPr txBox="1"/>
              <p:nvPr/>
            </p:nvSpPr>
            <p:spPr>
              <a:xfrm rot="20192052">
                <a:off x="10028321" y="5542305"/>
                <a:ext cx="1985655" cy="748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zh-TW" sz="2400" dirty="0">
                    <a:solidFill>
                      <a:srgbClr val="FF0000"/>
                    </a:solidFill>
                  </a:rPr>
                  <a:t>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TW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𝒥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bSup>
                      </m:den>
                    </m:f>
                  </m:oMath>
                </a14:m>
                <a:endParaRPr lang="en-US" altLang="zh-TW" sz="2400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文字方塊 69">
                <a:extLst>
                  <a:ext uri="{FF2B5EF4-FFF2-40B4-BE49-F238E27FC236}">
                    <a16:creationId xmlns:a16="http://schemas.microsoft.com/office/drawing/2014/main" id="{9C2EBB84-1BDD-406E-C30C-C42B9A141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92052">
                <a:off x="10028321" y="5542305"/>
                <a:ext cx="1985655" cy="748090"/>
              </a:xfrm>
              <a:prstGeom prst="rect">
                <a:avLst/>
              </a:prstGeom>
              <a:blipFill>
                <a:blip r:embed="rId4"/>
                <a:stretch>
                  <a:fillRect l="-3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FFECB48B-7B14-7F86-A129-2D7D359BCAC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3364884" cy="1022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69">
                <a:extLst>
                  <a:ext uri="{FF2B5EF4-FFF2-40B4-BE49-F238E27FC236}">
                    <a16:creationId xmlns:a16="http://schemas.microsoft.com/office/drawing/2014/main" id="{FFECB48B-7B14-7F86-A129-2D7D359B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3364884" cy="10226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FAFF4CAF-B2C3-6E94-247E-FCCC127F8F7C}"/>
                  </a:ext>
                </a:extLst>
              </p:cNvPr>
              <p:cNvSpPr txBox="1"/>
              <p:nvPr/>
            </p:nvSpPr>
            <p:spPr>
              <a:xfrm>
                <a:off x="5192144" y="1503842"/>
                <a:ext cx="6720732" cy="1209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TW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nary>
                        <m:naryPr>
                          <m:chr m:val="∑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sup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sz="240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TW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bSup>
                            </m:den>
                          </m:f>
                          <m:sSubSup>
                            <m:sSubSupPr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69">
                <a:extLst>
                  <a:ext uri="{FF2B5EF4-FFF2-40B4-BE49-F238E27FC236}">
                    <a16:creationId xmlns:a16="http://schemas.microsoft.com/office/drawing/2014/main" id="{FAFF4CAF-B2C3-6E94-247E-FCCC127F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144" y="1503842"/>
                <a:ext cx="6720732" cy="12094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703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693-BEA5-33F8-139E-DC52884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/>
              <p:nvPr/>
            </p:nvSpPr>
            <p:spPr>
              <a:xfrm>
                <a:off x="7927848" y="0"/>
                <a:ext cx="4264152" cy="225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848" y="0"/>
                <a:ext cx="4264152" cy="2258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6C67A6D-10AB-A568-D389-DB78481AED0F}"/>
                  </a:ext>
                </a:extLst>
              </p:cNvPr>
              <p:cNvSpPr txBox="1"/>
              <p:nvPr/>
            </p:nvSpPr>
            <p:spPr>
              <a:xfrm>
                <a:off x="353568" y="2420313"/>
                <a:ext cx="10692384" cy="24289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chemeClr val="accent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6C67A6D-10AB-A568-D389-DB78481AE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68" y="2420313"/>
                <a:ext cx="10692384" cy="24289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0926C8F-B0AC-6A35-EBCB-1BF3CA43BEBE}"/>
                  </a:ext>
                </a:extLst>
              </p:cNvPr>
              <p:cNvSpPr txBox="1"/>
              <p:nvPr/>
            </p:nvSpPr>
            <p:spPr>
              <a:xfrm>
                <a:off x="170689" y="5131675"/>
                <a:ext cx="6486143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文字方塊 69">
                <a:extLst>
                  <a:ext uri="{FF2B5EF4-FFF2-40B4-BE49-F238E27FC236}">
                    <a16:creationId xmlns:a16="http://schemas.microsoft.com/office/drawing/2014/main" id="{F0926C8F-B0AC-6A35-EBCB-1BF3CA43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89" y="5131675"/>
                <a:ext cx="6486143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573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A693-BEA5-33F8-139E-DC528844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/>
              <p:nvPr/>
            </p:nvSpPr>
            <p:spPr>
              <a:xfrm>
                <a:off x="6096000" y="561564"/>
                <a:ext cx="5831878" cy="2258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altLang="zh-TW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TW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35AE8713-7E0E-532F-311F-4C4962838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1564"/>
                <a:ext cx="5831878" cy="22582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CE77548-54B5-AE4D-B766-9A293BBF2FE4}"/>
                  </a:ext>
                </a:extLst>
              </p:cNvPr>
              <p:cNvSpPr txBox="1"/>
              <p:nvPr/>
            </p:nvSpPr>
            <p:spPr>
              <a:xfrm>
                <a:off x="0" y="2678236"/>
                <a:ext cx="12192000" cy="4061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</m:d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ctrlPr>
                                              <a:rPr lang="en-US" sz="24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  <m:r>
                                                  <a:rPr lang="en-US" sz="2400" i="1">
                                                    <a:solidFill>
                                                      <a:schemeClr val="accent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𝓛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0" name="文字方塊 69">
                <a:extLst>
                  <a:ext uri="{FF2B5EF4-FFF2-40B4-BE49-F238E27FC236}">
                    <a16:creationId xmlns:a16="http://schemas.microsoft.com/office/drawing/2014/main" id="{5CE77548-54B5-AE4D-B766-9A293BBF2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78236"/>
                <a:ext cx="12192000" cy="4061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423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0D9D-C91D-CD02-D056-29D00CAA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文字方塊 69">
            <a:extLst>
              <a:ext uri="{FF2B5EF4-FFF2-40B4-BE49-F238E27FC236}">
                <a16:creationId xmlns:a16="http://schemas.microsoft.com/office/drawing/2014/main" id="{C1006D52-1418-F5C4-7C3E-7753ADC4C511}"/>
              </a:ext>
            </a:extLst>
          </p:cNvPr>
          <p:cNvSpPr txBox="1"/>
          <p:nvPr/>
        </p:nvSpPr>
        <p:spPr>
          <a:xfrm>
            <a:off x="5529799" y="1171893"/>
            <a:ext cx="1132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Model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C53AB8D-4C0C-D6A4-3C74-D5F92F5E8027}"/>
                  </a:ext>
                </a:extLst>
              </p:cNvPr>
              <p:cNvSpPr txBox="1"/>
              <p:nvPr/>
            </p:nvSpPr>
            <p:spPr>
              <a:xfrm>
                <a:off x="6662198" y="1577904"/>
                <a:ext cx="4215063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C53AB8D-4C0C-D6A4-3C74-D5F92F5E8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198" y="1577904"/>
                <a:ext cx="4215063" cy="5899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4300371-3186-CDB6-487A-DD0946BE6BC8}"/>
                  </a:ext>
                </a:extLst>
              </p:cNvPr>
              <p:cNvSpPr txBox="1"/>
              <p:nvPr/>
            </p:nvSpPr>
            <p:spPr>
              <a:xfrm>
                <a:off x="3021093" y="1639742"/>
                <a:ext cx="2065421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94300371-3186-CDB6-487A-DD0946BE6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093" y="1639742"/>
                <a:ext cx="2065421" cy="5168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AB52603-54BA-C090-8C8E-128C13EB7759}"/>
                  </a:ext>
                </a:extLst>
              </p:cNvPr>
              <p:cNvSpPr txBox="1"/>
              <p:nvPr/>
            </p:nvSpPr>
            <p:spPr>
              <a:xfrm>
                <a:off x="7033291" y="2156712"/>
                <a:ext cx="3694178" cy="589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1" name="文字方塊 69">
                <a:extLst>
                  <a:ext uri="{FF2B5EF4-FFF2-40B4-BE49-F238E27FC236}">
                    <a16:creationId xmlns:a16="http://schemas.microsoft.com/office/drawing/2014/main" id="{0AB52603-54BA-C090-8C8E-128C13EB7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291" y="2156712"/>
                <a:ext cx="3694178" cy="589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0AC9708B-42CF-69E0-0E9D-1A14F90A0F47}"/>
                  </a:ext>
                </a:extLst>
              </p:cNvPr>
              <p:cNvSpPr txBox="1"/>
              <p:nvPr/>
            </p:nvSpPr>
            <p:spPr>
              <a:xfrm>
                <a:off x="2206714" y="2203436"/>
                <a:ext cx="3694178" cy="516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2" name="文字方塊 69">
                <a:extLst>
                  <a:ext uri="{FF2B5EF4-FFF2-40B4-BE49-F238E27FC236}">
                    <a16:creationId xmlns:a16="http://schemas.microsoft.com/office/drawing/2014/main" id="{0AC9708B-42CF-69E0-0E9D-1A14F90A0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6714" y="2203436"/>
                <a:ext cx="3694178" cy="5168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字方塊 69">
            <a:extLst>
              <a:ext uri="{FF2B5EF4-FFF2-40B4-BE49-F238E27FC236}">
                <a16:creationId xmlns:a16="http://schemas.microsoft.com/office/drawing/2014/main" id="{706E5614-FDB4-49BC-9AE2-F9CCF6712D0C}"/>
              </a:ext>
            </a:extLst>
          </p:cNvPr>
          <p:cNvSpPr txBox="1"/>
          <p:nvPr/>
        </p:nvSpPr>
        <p:spPr>
          <a:xfrm>
            <a:off x="4820451" y="3123371"/>
            <a:ext cx="2570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Back Propagation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C8EF5D2-D3F5-7340-5BFE-592ABA96D356}"/>
                  </a:ext>
                </a:extLst>
              </p:cNvPr>
              <p:cNvSpPr txBox="1"/>
              <p:nvPr/>
            </p:nvSpPr>
            <p:spPr>
              <a:xfrm>
                <a:off x="1508086" y="3578517"/>
                <a:ext cx="2555278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400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15" name="文字方塊 69">
                <a:extLst>
                  <a:ext uri="{FF2B5EF4-FFF2-40B4-BE49-F238E27FC236}">
                    <a16:creationId xmlns:a16="http://schemas.microsoft.com/office/drawing/2014/main" id="{1C8EF5D2-D3F5-7340-5BFE-592ABA96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086" y="3578517"/>
                <a:ext cx="2555278" cy="8109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2C45213-621E-512D-4FAE-7986B1C7E242}"/>
                  </a:ext>
                </a:extLst>
              </p:cNvPr>
              <p:cNvSpPr txBox="1"/>
              <p:nvPr/>
            </p:nvSpPr>
            <p:spPr>
              <a:xfrm>
                <a:off x="4492476" y="3538952"/>
                <a:ext cx="6861323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CN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𝓛</m:t>
                              </m:r>
                            </m:num>
                            <m:den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4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69">
                <a:extLst>
                  <a:ext uri="{FF2B5EF4-FFF2-40B4-BE49-F238E27FC236}">
                    <a16:creationId xmlns:a16="http://schemas.microsoft.com/office/drawing/2014/main" id="{52C45213-621E-512D-4FAE-7986B1C7E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476" y="3538952"/>
                <a:ext cx="6861323" cy="9221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C2FE0E2-3654-8A80-71B3-752AC07CA539}"/>
                  </a:ext>
                </a:extLst>
              </p:cNvPr>
              <p:cNvSpPr txBox="1"/>
              <p:nvPr/>
            </p:nvSpPr>
            <p:spPr>
              <a:xfrm>
                <a:off x="1801369" y="5203449"/>
                <a:ext cx="3735400" cy="810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𝓛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69">
                <a:extLst>
                  <a:ext uri="{FF2B5EF4-FFF2-40B4-BE49-F238E27FC236}">
                    <a16:creationId xmlns:a16="http://schemas.microsoft.com/office/drawing/2014/main" id="{8C2FE0E2-3654-8A80-71B3-752AC07CA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369" y="5203449"/>
                <a:ext cx="3735400" cy="81092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字方塊 69">
            <a:extLst>
              <a:ext uri="{FF2B5EF4-FFF2-40B4-BE49-F238E27FC236}">
                <a16:creationId xmlns:a16="http://schemas.microsoft.com/office/drawing/2014/main" id="{6BC028F7-2F8D-18D8-1CEE-A892E7F27B43}"/>
              </a:ext>
            </a:extLst>
          </p:cNvPr>
          <p:cNvSpPr txBox="1"/>
          <p:nvPr/>
        </p:nvSpPr>
        <p:spPr>
          <a:xfrm>
            <a:off x="5377453" y="4368965"/>
            <a:ext cx="143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Gradient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BBFCF68-23CC-5273-E62D-6C86296680DF}"/>
                  </a:ext>
                </a:extLst>
              </p:cNvPr>
              <p:cNvSpPr txBox="1"/>
              <p:nvPr/>
            </p:nvSpPr>
            <p:spPr>
              <a:xfrm>
                <a:off x="2271092" y="2720244"/>
                <a:ext cx="3565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unc>
                        <m:func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TW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7BBFCF68-23CC-5273-E62D-6C8629668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092" y="2720244"/>
                <a:ext cx="3565421" cy="461665"/>
              </a:xfrm>
              <a:prstGeom prst="rect">
                <a:avLst/>
              </a:prstGeom>
              <a:blipFill>
                <a:blip r:embed="rId10"/>
                <a:stretch>
                  <a:fillRect t="-5263" r="-616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5F1687-6E3C-AFF6-C320-C63540D972F2}"/>
                  </a:ext>
                </a:extLst>
              </p:cNvPr>
              <p:cNvSpPr txBox="1"/>
              <p:nvPr/>
            </p:nvSpPr>
            <p:spPr>
              <a:xfrm>
                <a:off x="5536768" y="4975823"/>
                <a:ext cx="6486143" cy="1266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𝒥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den>
                      </m:f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 smtClean="0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  <m:e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ℒ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ctrlP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altLang="zh-TW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TW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sSup>
                                              <m:sSupPr>
                                                <m:ctrlPr>
                                                  <a:rPr lang="en-US" sz="2400" i="1" smtClean="0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sz="2400" i="1">
                                                    <a:solidFill>
                                                      <a:srgbClr val="0070C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𝐷</m:t>
                                                </m:r>
                                              </m:e>
                                              <m:sup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2400" i="1">
                                                        <a:solidFill>
                                                          <a:srgbClr val="0070C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𝑙</m:t>
                                                    </m:r>
                                                  </m:e>
                                                </m:d>
                                              </m:sup>
                                            </m:sSup>
                                          </m:sub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e>
                                            </m:d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1F5F1687-6E3C-AFF6-C320-C63540D97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68" y="4975823"/>
                <a:ext cx="6486143" cy="126618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848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23ACD9-E4F6-43B8-B9E4-EB55A8B6A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5311C-DEF2-4F89-8407-8CF48BD7B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449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r>
              <a:rPr lang="zh-CN" altLang="en-US" dirty="0"/>
              <a:t>！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51F8D-F781-4BC7-831F-81C066C5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100" y="5317351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269C-B55E-4EC0-CEF6-E8E479CD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731B8-77BA-33C4-708D-024142F36937}"/>
                  </a:ext>
                </a:extLst>
              </p:cNvPr>
              <p:cNvSpPr txBox="1"/>
              <p:nvPr/>
            </p:nvSpPr>
            <p:spPr>
              <a:xfrm>
                <a:off x="7431065" y="852296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93731B8-77BA-33C4-708D-024142F3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65" y="852296"/>
                <a:ext cx="46076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FEB8-5049-5975-B7C8-16EB3A048CC9}"/>
                  </a:ext>
                </a:extLst>
              </p:cNvPr>
              <p:cNvSpPr txBox="1"/>
              <p:nvPr/>
            </p:nvSpPr>
            <p:spPr>
              <a:xfrm>
                <a:off x="7431065" y="1218915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3CFEB8-5049-5975-B7C8-16EB3A048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065" y="1218915"/>
                <a:ext cx="46608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25BD5-7FAC-1FAC-E1B9-3ABE54DC8047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7891832" y="1083128"/>
            <a:ext cx="951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7D2221-39CE-C7E1-D5B0-C4B20C4455B8}"/>
              </a:ext>
            </a:extLst>
          </p:cNvPr>
          <p:cNvCxnSpPr>
            <a:cxnSpLocks/>
            <a:stCxn id="5" idx="3"/>
            <a:endCxn id="8" idx="2"/>
          </p:cNvCxnSpPr>
          <p:nvPr/>
        </p:nvCxnSpPr>
        <p:spPr>
          <a:xfrm flipV="1">
            <a:off x="7897154" y="1083128"/>
            <a:ext cx="946534" cy="366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F77B2259-8015-4C8C-D86F-38548CC1B0D6}"/>
              </a:ext>
            </a:extLst>
          </p:cNvPr>
          <p:cNvSpPr/>
          <p:nvPr/>
        </p:nvSpPr>
        <p:spPr>
          <a:xfrm>
            <a:off x="8843688" y="625928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65FDF-57ED-5827-B9A2-11816BAF9623}"/>
                  </a:ext>
                </a:extLst>
              </p:cNvPr>
              <p:cNvSpPr txBox="1"/>
              <p:nvPr/>
            </p:nvSpPr>
            <p:spPr>
              <a:xfrm>
                <a:off x="7425743" y="481627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165FDF-57ED-5827-B9A2-11816BAF9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743" y="481627"/>
                <a:ext cx="460767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C3CE9-0BA7-4651-5629-97AE77C556A4}"/>
              </a:ext>
            </a:extLst>
          </p:cNvPr>
          <p:cNvCxnSpPr>
            <a:cxnSpLocks/>
            <a:stCxn id="11" idx="3"/>
            <a:endCxn id="8" idx="2"/>
          </p:cNvCxnSpPr>
          <p:nvPr/>
        </p:nvCxnSpPr>
        <p:spPr>
          <a:xfrm>
            <a:off x="7886510" y="712460"/>
            <a:ext cx="957178" cy="3706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CBB40-C49D-4476-B9A5-A91E6A37537A}"/>
                  </a:ext>
                </a:extLst>
              </p:cNvPr>
              <p:cNvSpPr txBox="1"/>
              <p:nvPr/>
            </p:nvSpPr>
            <p:spPr>
              <a:xfrm>
                <a:off x="8018333" y="586281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CBB40-C49D-4476-B9A5-A91E6A375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333" y="586281"/>
                <a:ext cx="46076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46812C-A19A-4B19-D2C7-165611C6C1A0}"/>
                  </a:ext>
                </a:extLst>
              </p:cNvPr>
              <p:cNvSpPr txBox="1"/>
              <p:nvPr/>
            </p:nvSpPr>
            <p:spPr>
              <a:xfrm>
                <a:off x="8046848" y="834195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46812C-A19A-4B19-D2C7-165611C6C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848" y="834195"/>
                <a:ext cx="460767" cy="461665"/>
              </a:xfrm>
              <a:prstGeom prst="rect">
                <a:avLst/>
              </a:prstGeom>
              <a:blipFill>
                <a:blip r:embed="rId6"/>
                <a:stretch>
                  <a:fillRect r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7439AD-7D68-5B27-1BD6-222CDCB346CC}"/>
                  </a:ext>
                </a:extLst>
              </p:cNvPr>
              <p:cNvSpPr txBox="1"/>
              <p:nvPr/>
            </p:nvSpPr>
            <p:spPr>
              <a:xfrm>
                <a:off x="8036204" y="1075910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7439AD-7D68-5B27-1BD6-222CDCB3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204" y="1075910"/>
                <a:ext cx="466089" cy="461665"/>
              </a:xfrm>
              <a:prstGeom prst="rect">
                <a:avLst/>
              </a:prstGeom>
              <a:blipFill>
                <a:blip r:embed="rId7"/>
                <a:stretch>
                  <a:fillRect r="-779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7B377-C863-B84F-700A-13DFDDB8AACD}"/>
                  </a:ext>
                </a:extLst>
              </p:cNvPr>
              <p:cNvSpPr/>
              <p:nvPr/>
            </p:nvSpPr>
            <p:spPr>
              <a:xfrm>
                <a:off x="9133017" y="818907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707B377-C863-B84F-700A-13DFDDB8AA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017" y="818907"/>
                <a:ext cx="335741" cy="4769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57A71AF6-F3B5-9EE3-0ADE-E1F8AC0D7797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36829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Linear 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b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Neuron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altLang="zh-TW" sz="2400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Linear 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文字方塊 69">
                <a:extLst>
                  <a:ext uri="{FF2B5EF4-FFF2-40B4-BE49-F238E27FC236}">
                    <a16:creationId xmlns:a16="http://schemas.microsoft.com/office/drawing/2014/main" id="{57A71AF6-F3B5-9EE3-0ADE-E1F8AC0D77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3682931"/>
              </a:xfrm>
              <a:prstGeom prst="rect">
                <a:avLst/>
              </a:prstGeom>
              <a:blipFill>
                <a:blip r:embed="rId9"/>
                <a:stretch>
                  <a:fillRect l="-1299" t="-1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E532D2-AB8F-162A-1AC9-91EAFE78A941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090672" y="1083129"/>
            <a:ext cx="4340393" cy="8443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FFEB4C-82EE-77CA-4A49-F3C37FC6DC55}"/>
              </a:ext>
            </a:extLst>
          </p:cNvPr>
          <p:cNvCxnSpPr>
            <a:cxnSpLocks/>
            <a:endCxn id="45" idx="1"/>
          </p:cNvCxnSpPr>
          <p:nvPr/>
        </p:nvCxnSpPr>
        <p:spPr>
          <a:xfrm flipV="1">
            <a:off x="2276856" y="2482193"/>
            <a:ext cx="5203848" cy="2300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D79D70-174F-2CB5-C3D8-F5344E045DCD}"/>
                  </a:ext>
                </a:extLst>
              </p:cNvPr>
              <p:cNvSpPr txBox="1"/>
              <p:nvPr/>
            </p:nvSpPr>
            <p:spPr>
              <a:xfrm>
                <a:off x="7480704" y="2251360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BD79D70-174F-2CB5-C3D8-F5344E04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04" y="2251360"/>
                <a:ext cx="460767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8EE38B-BBDA-334D-3B17-9A5FA3AF4B91}"/>
                  </a:ext>
                </a:extLst>
              </p:cNvPr>
              <p:cNvSpPr txBox="1"/>
              <p:nvPr/>
            </p:nvSpPr>
            <p:spPr>
              <a:xfrm>
                <a:off x="7480704" y="2617979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F8EE38B-BBDA-334D-3B17-9A5FA3AF4B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704" y="2617979"/>
                <a:ext cx="466089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F87934-162E-2921-918A-7BED212F2463}"/>
              </a:ext>
            </a:extLst>
          </p:cNvPr>
          <p:cNvCxnSpPr>
            <a:cxnSpLocks/>
            <a:stCxn id="45" idx="3"/>
            <a:endCxn id="49" idx="2"/>
          </p:cNvCxnSpPr>
          <p:nvPr/>
        </p:nvCxnSpPr>
        <p:spPr>
          <a:xfrm flipV="1">
            <a:off x="7941471" y="2482192"/>
            <a:ext cx="951856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9DE0876-EE2A-9A48-9374-03D81030E27F}"/>
              </a:ext>
            </a:extLst>
          </p:cNvPr>
          <p:cNvCxnSpPr>
            <a:cxnSpLocks/>
            <a:stCxn id="46" idx="3"/>
            <a:endCxn id="49" idx="2"/>
          </p:cNvCxnSpPr>
          <p:nvPr/>
        </p:nvCxnSpPr>
        <p:spPr>
          <a:xfrm flipV="1">
            <a:off x="7946793" y="2482192"/>
            <a:ext cx="946534" cy="366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74EBA2EA-3746-C032-13B5-09081EB439AB}"/>
              </a:ext>
            </a:extLst>
          </p:cNvPr>
          <p:cNvSpPr/>
          <p:nvPr/>
        </p:nvSpPr>
        <p:spPr>
          <a:xfrm>
            <a:off x="8893327" y="2024992"/>
            <a:ext cx="914400" cy="914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1E6DE-44D2-2790-8C97-29E1EB0FF0D6}"/>
                  </a:ext>
                </a:extLst>
              </p:cNvPr>
              <p:cNvSpPr txBox="1"/>
              <p:nvPr/>
            </p:nvSpPr>
            <p:spPr>
              <a:xfrm>
                <a:off x="7475382" y="1880691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1E6DE-44D2-2790-8C97-29E1EB0FF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382" y="1880691"/>
                <a:ext cx="46076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D8BC32B-0CA0-4519-5C27-3BE2D4756225}"/>
              </a:ext>
            </a:extLst>
          </p:cNvPr>
          <p:cNvCxnSpPr>
            <a:cxnSpLocks/>
            <a:stCxn id="50" idx="3"/>
            <a:endCxn id="49" idx="2"/>
          </p:cNvCxnSpPr>
          <p:nvPr/>
        </p:nvCxnSpPr>
        <p:spPr>
          <a:xfrm>
            <a:off x="7936149" y="2111524"/>
            <a:ext cx="957178" cy="37066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9B9211-3763-C4DB-F4DC-E286BCE4D776}"/>
                  </a:ext>
                </a:extLst>
              </p:cNvPr>
              <p:cNvSpPr txBox="1"/>
              <p:nvPr/>
            </p:nvSpPr>
            <p:spPr>
              <a:xfrm>
                <a:off x="8067972" y="1985345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29B9211-3763-C4DB-F4DC-E286BCE4D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7972" y="1985345"/>
                <a:ext cx="460767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8F0A1D-4CAD-47E7-5404-8701AB3EE46F}"/>
                  </a:ext>
                </a:extLst>
              </p:cNvPr>
              <p:cNvSpPr txBox="1"/>
              <p:nvPr/>
            </p:nvSpPr>
            <p:spPr>
              <a:xfrm>
                <a:off x="8096487" y="2233259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8F0A1D-4CAD-47E7-5404-8701AB3EE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487" y="2233259"/>
                <a:ext cx="460767" cy="461665"/>
              </a:xfrm>
              <a:prstGeom prst="rect">
                <a:avLst/>
              </a:prstGeom>
              <a:blipFill>
                <a:blip r:embed="rId14"/>
                <a:stretch>
                  <a:fillRect r="-7895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3C2875-A18D-0852-E63F-D17BDBE64EB6}"/>
                  </a:ext>
                </a:extLst>
              </p:cNvPr>
              <p:cNvSpPr txBox="1"/>
              <p:nvPr/>
            </p:nvSpPr>
            <p:spPr>
              <a:xfrm>
                <a:off x="8085843" y="2474974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43C2875-A18D-0852-E63F-D17BDBE64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43" y="2474974"/>
                <a:ext cx="466089" cy="461665"/>
              </a:xfrm>
              <a:prstGeom prst="rect">
                <a:avLst/>
              </a:prstGeom>
              <a:blipFill>
                <a:blip r:embed="rId15"/>
                <a:stretch>
                  <a:fillRect r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CC57940-2FEA-1EF9-CFC7-B38952119B1C}"/>
                  </a:ext>
                </a:extLst>
              </p:cNvPr>
              <p:cNvSpPr/>
              <p:nvPr/>
            </p:nvSpPr>
            <p:spPr>
              <a:xfrm>
                <a:off x="8979836" y="2208532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CC57940-2FEA-1EF9-CFC7-B38952119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836" y="2208532"/>
                <a:ext cx="335741" cy="47695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4C5D64-258A-8B38-ABF1-1E9D16AB73D2}"/>
              </a:ext>
            </a:extLst>
          </p:cNvPr>
          <p:cNvCxnSpPr>
            <a:cxnSpLocks/>
          </p:cNvCxnSpPr>
          <p:nvPr/>
        </p:nvCxnSpPr>
        <p:spPr>
          <a:xfrm flipV="1">
            <a:off x="9350527" y="2024992"/>
            <a:ext cx="0" cy="911061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AD5CFA9-C212-7E83-D8CF-F934E44A4F6A}"/>
                  </a:ext>
                </a:extLst>
              </p:cNvPr>
              <p:cNvSpPr/>
              <p:nvPr/>
            </p:nvSpPr>
            <p:spPr>
              <a:xfrm>
                <a:off x="9356182" y="2208532"/>
                <a:ext cx="335741" cy="476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7AD5CFA9-C212-7E83-D8CF-F934E44A4F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6182" y="2208532"/>
                <a:ext cx="335741" cy="47695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269E12-2F9E-5EC6-5670-A0C30D046AB7}"/>
                  </a:ext>
                </a:extLst>
              </p:cNvPr>
              <p:cNvSpPr txBox="1"/>
              <p:nvPr/>
            </p:nvSpPr>
            <p:spPr>
              <a:xfrm>
                <a:off x="7138383" y="3594439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9269E12-2F9E-5EC6-5670-A0C30D046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383" y="3594439"/>
                <a:ext cx="460767" cy="461665"/>
              </a:xfrm>
              <a:prstGeom prst="rect">
                <a:avLst/>
              </a:prstGeom>
              <a:blipFill>
                <a:blip r:embed="rId18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B7D014-93E1-BAAC-DE74-02A69D4FDFF7}"/>
                  </a:ext>
                </a:extLst>
              </p:cNvPr>
              <p:cNvSpPr txBox="1"/>
              <p:nvPr/>
            </p:nvSpPr>
            <p:spPr>
              <a:xfrm>
                <a:off x="7107616" y="4840860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B7D014-93E1-BAAC-DE74-02A69D4FD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16" y="4840860"/>
                <a:ext cx="466089" cy="461665"/>
              </a:xfrm>
              <a:prstGeom prst="rect">
                <a:avLst/>
              </a:prstGeom>
              <a:blipFill>
                <a:blip r:embed="rId1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4E45E76-2BB2-187D-8F74-3163292738F2}"/>
              </a:ext>
            </a:extLst>
          </p:cNvPr>
          <p:cNvCxnSpPr>
            <a:cxnSpLocks/>
            <a:stCxn id="65" idx="3"/>
            <a:endCxn id="69" idx="2"/>
          </p:cNvCxnSpPr>
          <p:nvPr/>
        </p:nvCxnSpPr>
        <p:spPr>
          <a:xfrm>
            <a:off x="7599150" y="3825272"/>
            <a:ext cx="1230899" cy="210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59ED5C1-2F3E-5EE6-7147-1D223863B031}"/>
              </a:ext>
            </a:extLst>
          </p:cNvPr>
          <p:cNvCxnSpPr>
            <a:cxnSpLocks/>
            <a:stCxn id="66" idx="3"/>
            <a:endCxn id="69" idx="2"/>
          </p:cNvCxnSpPr>
          <p:nvPr/>
        </p:nvCxnSpPr>
        <p:spPr>
          <a:xfrm flipV="1">
            <a:off x="7573705" y="3846280"/>
            <a:ext cx="1256344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54498753-2ABF-7710-0EA9-70C7CBC29F29}"/>
              </a:ext>
            </a:extLst>
          </p:cNvPr>
          <p:cNvSpPr/>
          <p:nvPr/>
        </p:nvSpPr>
        <p:spPr>
          <a:xfrm>
            <a:off x="8830049" y="3389080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DFA906-A32F-CD2E-9BB9-CB07674064DB}"/>
                  </a:ext>
                </a:extLst>
              </p:cNvPr>
              <p:cNvSpPr/>
              <p:nvPr/>
            </p:nvSpPr>
            <p:spPr>
              <a:xfrm>
                <a:off x="8977791" y="3523195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25DFA906-A32F-CD2E-9BB9-CB07674064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7791" y="3523195"/>
                <a:ext cx="335741" cy="550151"/>
              </a:xfrm>
              <a:prstGeom prst="rect">
                <a:avLst/>
              </a:prstGeom>
              <a:blipFill>
                <a:blip r:embed="rId20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Oval 86">
            <a:extLst>
              <a:ext uri="{FF2B5EF4-FFF2-40B4-BE49-F238E27FC236}">
                <a16:creationId xmlns:a16="http://schemas.microsoft.com/office/drawing/2014/main" id="{BAAF458E-BD26-C0D8-4813-8FD2380E750E}"/>
              </a:ext>
            </a:extLst>
          </p:cNvPr>
          <p:cNvSpPr/>
          <p:nvPr/>
        </p:nvSpPr>
        <p:spPr>
          <a:xfrm>
            <a:off x="8843688" y="4634801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396EEC-159A-6FA9-7958-F81911CBA57D}"/>
                  </a:ext>
                </a:extLst>
              </p:cNvPr>
              <p:cNvSpPr/>
              <p:nvPr/>
            </p:nvSpPr>
            <p:spPr>
              <a:xfrm>
                <a:off x="9018779" y="4813179"/>
                <a:ext cx="335741" cy="550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B396EEC-159A-6FA9-7958-F81911CBA5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779" y="4813179"/>
                <a:ext cx="335741" cy="550535"/>
              </a:xfrm>
              <a:prstGeom prst="rect">
                <a:avLst/>
              </a:prstGeom>
              <a:blipFill>
                <a:blip r:embed="rId21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72D7A2B-3981-DDA5-DFBA-9AF8F5313221}"/>
              </a:ext>
            </a:extLst>
          </p:cNvPr>
          <p:cNvCxnSpPr>
            <a:cxnSpLocks/>
            <a:stCxn id="65" idx="3"/>
            <a:endCxn id="87" idx="2"/>
          </p:cNvCxnSpPr>
          <p:nvPr/>
        </p:nvCxnSpPr>
        <p:spPr>
          <a:xfrm>
            <a:off x="7599150" y="3825272"/>
            <a:ext cx="1244538" cy="1266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F71062C-8D60-6949-7516-533FC02640B1}"/>
              </a:ext>
            </a:extLst>
          </p:cNvPr>
          <p:cNvCxnSpPr>
            <a:cxnSpLocks/>
            <a:stCxn id="66" idx="3"/>
            <a:endCxn id="87" idx="2"/>
          </p:cNvCxnSpPr>
          <p:nvPr/>
        </p:nvCxnSpPr>
        <p:spPr>
          <a:xfrm>
            <a:off x="7573705" y="5071693"/>
            <a:ext cx="1269983" cy="20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27949EFB-8B9C-7204-EA03-DB73FF7E3D29}"/>
              </a:ext>
            </a:extLst>
          </p:cNvPr>
          <p:cNvSpPr/>
          <p:nvPr/>
        </p:nvSpPr>
        <p:spPr>
          <a:xfrm>
            <a:off x="10694789" y="4001436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7F26554-3170-0DEA-C913-648F59449875}"/>
              </a:ext>
            </a:extLst>
          </p:cNvPr>
          <p:cNvCxnSpPr>
            <a:cxnSpLocks/>
            <a:stCxn id="69" idx="6"/>
            <a:endCxn id="103" idx="2"/>
          </p:cNvCxnSpPr>
          <p:nvPr/>
        </p:nvCxnSpPr>
        <p:spPr>
          <a:xfrm>
            <a:off x="9744449" y="3846280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0D3CCB8-FD3D-5E36-70EC-B31F6462D357}"/>
              </a:ext>
            </a:extLst>
          </p:cNvPr>
          <p:cNvCxnSpPr>
            <a:cxnSpLocks/>
            <a:stCxn id="87" idx="6"/>
            <a:endCxn id="103" idx="2"/>
          </p:cNvCxnSpPr>
          <p:nvPr/>
        </p:nvCxnSpPr>
        <p:spPr>
          <a:xfrm flipV="1">
            <a:off x="9758088" y="4458636"/>
            <a:ext cx="936701" cy="633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E185517-8240-F41C-C703-ACCDAF818217}"/>
                  </a:ext>
                </a:extLst>
              </p:cNvPr>
              <p:cNvSpPr/>
              <p:nvPr/>
            </p:nvSpPr>
            <p:spPr>
              <a:xfrm>
                <a:off x="10860200" y="4152458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4E185517-8240-F41C-C703-ACCDAF818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0200" y="4152458"/>
                <a:ext cx="335741" cy="550151"/>
              </a:xfrm>
              <a:prstGeom prst="rect">
                <a:avLst/>
              </a:prstGeom>
              <a:blipFill>
                <a:blip r:embed="rId22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25178E7-4141-77B2-CF90-B6402620E273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78808" y="3778357"/>
            <a:ext cx="2959575" cy="469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文字方塊 69">
            <a:extLst>
              <a:ext uri="{FF2B5EF4-FFF2-40B4-BE49-F238E27FC236}">
                <a16:creationId xmlns:a16="http://schemas.microsoft.com/office/drawing/2014/main" id="{042E4A7B-F0EB-E8E4-C162-4622C10160C1}"/>
              </a:ext>
            </a:extLst>
          </p:cNvPr>
          <p:cNvSpPr txBox="1"/>
          <p:nvPr/>
        </p:nvSpPr>
        <p:spPr>
          <a:xfrm rot="21000507">
            <a:off x="1730898" y="5873425"/>
            <a:ext cx="3681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Do they look similar to you?</a:t>
            </a:r>
          </a:p>
        </p:txBody>
      </p:sp>
      <p:sp>
        <p:nvSpPr>
          <p:cNvPr id="135" name="文字方塊 69">
            <a:extLst>
              <a:ext uri="{FF2B5EF4-FFF2-40B4-BE49-F238E27FC236}">
                <a16:creationId xmlns:a16="http://schemas.microsoft.com/office/drawing/2014/main" id="{7FF18A63-544C-3FB4-F0D3-11A2DF9C5FD7}"/>
              </a:ext>
            </a:extLst>
          </p:cNvPr>
          <p:cNvSpPr txBox="1"/>
          <p:nvPr/>
        </p:nvSpPr>
        <p:spPr>
          <a:xfrm>
            <a:off x="7005464" y="6101188"/>
            <a:ext cx="4563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Simplify the figure for convenience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75535C8-191B-28D1-BEC9-ECE56E76843D}"/>
              </a:ext>
            </a:extLst>
          </p:cNvPr>
          <p:cNvCxnSpPr>
            <a:cxnSpLocks/>
            <a:stCxn id="135" idx="0"/>
          </p:cNvCxnSpPr>
          <p:nvPr/>
        </p:nvCxnSpPr>
        <p:spPr>
          <a:xfrm flipH="1" flipV="1">
            <a:off x="8407187" y="5223508"/>
            <a:ext cx="880062" cy="877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29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363C-FA14-F3EA-D480-C998F8553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ea typeface="Cambria Math" panose="02040503050406030204" pitchFamily="18" charset="0"/>
              </a:rPr>
              <a:t>Linear Neural Networks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9556AF-2803-872B-12E5-8067B574833E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2574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Linear 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Linear neural networks require data to be linearly separable</a:t>
                </a: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9556AF-2803-872B-12E5-8067B5748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2574936"/>
              </a:xfrm>
              <a:prstGeom prst="rect">
                <a:avLst/>
              </a:prstGeom>
              <a:blipFill>
                <a:blip r:embed="rId2"/>
                <a:stretch>
                  <a:fillRect l="-1299" t="-1891" r="-1391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A46E2-8175-5662-1E34-5DCC3AFC1DFB}"/>
                  </a:ext>
                </a:extLst>
              </p:cNvPr>
              <p:cNvSpPr txBox="1"/>
              <p:nvPr/>
            </p:nvSpPr>
            <p:spPr>
              <a:xfrm>
                <a:off x="7418516" y="1690688"/>
                <a:ext cx="4607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CA46E2-8175-5662-1E34-5DCC3AFC1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516" y="1690688"/>
                <a:ext cx="460767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AE512-0BB6-202F-92C0-BF59C440FCFD}"/>
                  </a:ext>
                </a:extLst>
              </p:cNvPr>
              <p:cNvSpPr txBox="1"/>
              <p:nvPr/>
            </p:nvSpPr>
            <p:spPr>
              <a:xfrm>
                <a:off x="7387749" y="2937109"/>
                <a:ext cx="46608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0AE512-0BB6-202F-92C0-BF59C440F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749" y="2937109"/>
                <a:ext cx="46608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5EFB1-5F67-C787-E6B4-C6947041BA7D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879283" y="1921521"/>
            <a:ext cx="1230899" cy="210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62D2EC2-8D27-29D1-4295-C4315F85BD50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7853838" y="1942529"/>
            <a:ext cx="1256344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F434A50-6336-1460-3DAA-477C1F019250}"/>
              </a:ext>
            </a:extLst>
          </p:cNvPr>
          <p:cNvSpPr/>
          <p:nvPr/>
        </p:nvSpPr>
        <p:spPr>
          <a:xfrm>
            <a:off x="9110182" y="1485329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292C4-921A-5964-1A23-C9BDD3DCC9FA}"/>
                  </a:ext>
                </a:extLst>
              </p:cNvPr>
              <p:cNvSpPr/>
              <p:nvPr/>
            </p:nvSpPr>
            <p:spPr>
              <a:xfrm>
                <a:off x="9257924" y="1619444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5292C4-921A-5964-1A23-C9BDD3DCC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7924" y="1619444"/>
                <a:ext cx="335741" cy="550151"/>
              </a:xfrm>
              <a:prstGeom prst="rect">
                <a:avLst/>
              </a:prstGeom>
              <a:blipFill>
                <a:blip r:embed="rId5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E400C64-304E-10DF-120E-6B436D3DF8A1}"/>
              </a:ext>
            </a:extLst>
          </p:cNvPr>
          <p:cNvSpPr/>
          <p:nvPr/>
        </p:nvSpPr>
        <p:spPr>
          <a:xfrm>
            <a:off x="9123821" y="2731050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87C35-B8CD-E755-1291-F7A86CB45770}"/>
                  </a:ext>
                </a:extLst>
              </p:cNvPr>
              <p:cNvSpPr/>
              <p:nvPr/>
            </p:nvSpPr>
            <p:spPr>
              <a:xfrm>
                <a:off x="9298912" y="2909428"/>
                <a:ext cx="335741" cy="5505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EA87C35-B8CD-E755-1291-F7A86CB457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912" y="2909428"/>
                <a:ext cx="335741" cy="550535"/>
              </a:xfrm>
              <a:prstGeom prst="rect">
                <a:avLst/>
              </a:prstGeom>
              <a:blipFill>
                <a:blip r:embed="rId6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BC2715-3DF8-2596-A6E0-6F42B55E843B}"/>
              </a:ext>
            </a:extLst>
          </p:cNvPr>
          <p:cNvCxnSpPr>
            <a:cxnSpLocks/>
            <a:stCxn id="5" idx="3"/>
            <a:endCxn id="11" idx="2"/>
          </p:cNvCxnSpPr>
          <p:nvPr/>
        </p:nvCxnSpPr>
        <p:spPr>
          <a:xfrm>
            <a:off x="7879283" y="1921521"/>
            <a:ext cx="1244538" cy="1266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BA7668-F4C2-BDF5-07CE-6EBB97B76525}"/>
              </a:ext>
            </a:extLst>
          </p:cNvPr>
          <p:cNvCxnSpPr>
            <a:cxnSpLocks/>
            <a:stCxn id="6" idx="3"/>
            <a:endCxn id="11" idx="2"/>
          </p:cNvCxnSpPr>
          <p:nvPr/>
        </p:nvCxnSpPr>
        <p:spPr>
          <a:xfrm>
            <a:off x="7853838" y="3167942"/>
            <a:ext cx="1269983" cy="2030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BE9FFA0-403E-6755-1E50-BC4808245E7E}"/>
              </a:ext>
            </a:extLst>
          </p:cNvPr>
          <p:cNvSpPr/>
          <p:nvPr/>
        </p:nvSpPr>
        <p:spPr>
          <a:xfrm>
            <a:off x="10974922" y="2097685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71118D-054C-8177-36B0-E4FBCECDD808}"/>
              </a:ext>
            </a:extLst>
          </p:cNvPr>
          <p:cNvCxnSpPr>
            <a:cxnSpLocks/>
            <a:stCxn id="9" idx="6"/>
            <a:endCxn id="15" idx="2"/>
          </p:cNvCxnSpPr>
          <p:nvPr/>
        </p:nvCxnSpPr>
        <p:spPr>
          <a:xfrm>
            <a:off x="10024582" y="1942529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F791EC-2652-3378-5AD7-C8BF1A606B8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10038221" y="2554885"/>
            <a:ext cx="936701" cy="63336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50B831-A172-2527-7F0A-7FEB308DCD6D}"/>
                  </a:ext>
                </a:extLst>
              </p:cNvPr>
              <p:cNvSpPr/>
              <p:nvPr/>
            </p:nvSpPr>
            <p:spPr>
              <a:xfrm>
                <a:off x="11140333" y="2248707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D50B831-A172-2527-7F0A-7FEB308DCD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0333" y="2248707"/>
                <a:ext cx="335741" cy="550151"/>
              </a:xfrm>
              <a:prstGeom prst="rect">
                <a:avLst/>
              </a:prstGeom>
              <a:blipFill>
                <a:blip r:embed="rId7"/>
                <a:stretch>
                  <a:fillRect r="-5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F08C79-8970-5FDF-0CE0-BC35CF0760D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4197096" y="1921521"/>
            <a:ext cx="3221420" cy="105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B420512C-F142-0750-0D2C-2730C9574DC3}"/>
                  </a:ext>
                </a:extLst>
              </p:cNvPr>
              <p:cNvSpPr txBox="1"/>
              <p:nvPr/>
            </p:nvSpPr>
            <p:spPr>
              <a:xfrm>
                <a:off x="0" y="4265624"/>
                <a:ext cx="12191999" cy="11977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m:rPr>
                          <m:brk m:alnAt="1"/>
                        </m:rP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文字方塊 69">
                <a:extLst>
                  <a:ext uri="{FF2B5EF4-FFF2-40B4-BE49-F238E27FC236}">
                    <a16:creationId xmlns:a16="http://schemas.microsoft.com/office/drawing/2014/main" id="{B420512C-F142-0750-0D2C-2730C9574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65624"/>
                <a:ext cx="12191999" cy="1197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69">
            <a:extLst>
              <a:ext uri="{FF2B5EF4-FFF2-40B4-BE49-F238E27FC236}">
                <a16:creationId xmlns:a16="http://schemas.microsoft.com/office/drawing/2014/main" id="{C519AABA-8918-6064-63C3-390DBFC50839}"/>
              </a:ext>
            </a:extLst>
          </p:cNvPr>
          <p:cNvSpPr txBox="1"/>
          <p:nvPr/>
        </p:nvSpPr>
        <p:spPr>
          <a:xfrm>
            <a:off x="845485" y="5463388"/>
            <a:ext cx="6573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still a linear function</a:t>
            </a:r>
          </a:p>
        </p:txBody>
      </p:sp>
    </p:spTree>
    <p:extLst>
      <p:ext uri="{BB962C8B-B14F-4D97-AF65-F5344CB8AC3E}">
        <p14:creationId xmlns:p14="http://schemas.microsoft.com/office/powerpoint/2010/main" val="116860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F5F3F-8AEE-73E8-CB28-DB0AECE1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7982B8-BDEC-D932-B5E3-BFDDCEDF2234}"/>
                  </a:ext>
                </a:extLst>
              </p:cNvPr>
              <p:cNvSpPr txBox="1"/>
              <p:nvPr/>
            </p:nvSpPr>
            <p:spPr>
              <a:xfrm>
                <a:off x="845485" y="1690688"/>
                <a:ext cx="6573031" cy="4627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Neural networks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altLang="zh-TW" sz="24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r>
                      <a:rPr lang="en-US" altLang="zh-TW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zh-TW" sz="2400" dirty="0">
                    <a:ea typeface="Cambria Math" panose="02040503050406030204" pitchFamily="18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zh-TW" altLang="en-US" sz="2400" i="1">
                        <a:latin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endParaRPr lang="en-US" altLang="zh-TW" sz="2400" dirty="0">
                  <a:ea typeface="Cambria Math" panose="02040503050406030204" pitchFamily="18" charset="0"/>
                </a:endParaRP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sSubSup>
                      <m:sSubSupPr>
                        <m:ctrlPr>
                          <a:rPr lang="en-US" sz="2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Activation functions give neural networks </a:t>
                </a:r>
                <a:r>
                  <a:rPr lang="en-US" altLang="zh-CN" sz="2400" dirty="0"/>
                  <a:t>non</a:t>
                </a:r>
                <a:r>
                  <a:rPr lang="en-US" sz="2400" dirty="0"/>
                  <a:t>linearity</a:t>
                </a:r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567982B8-BDEC-D932-B5E3-BFDDCEDF2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85" y="1690688"/>
                <a:ext cx="6573031" cy="4627934"/>
              </a:xfrm>
              <a:prstGeom prst="rect">
                <a:avLst/>
              </a:prstGeom>
              <a:blipFill>
                <a:blip r:embed="rId3"/>
                <a:stretch>
                  <a:fillRect l="-1299" t="-1053" r="-1391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4110B-1FBC-886D-4009-5358FEC84A7F}"/>
                  </a:ext>
                </a:extLst>
              </p:cNvPr>
              <p:cNvSpPr txBox="1"/>
              <p:nvPr/>
            </p:nvSpPr>
            <p:spPr>
              <a:xfrm>
                <a:off x="7425801" y="2609285"/>
                <a:ext cx="460767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A4110B-1FBC-886D-4009-5358FEC84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01" y="2609285"/>
                <a:ext cx="460767" cy="550151"/>
              </a:xfrm>
              <a:prstGeom prst="rect">
                <a:avLst/>
              </a:prstGeom>
              <a:blipFill>
                <a:blip r:embed="rId4"/>
                <a:stretch>
                  <a:fillRect r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431C9-8D26-C5C9-4725-4DEB0E7FDDA3}"/>
                  </a:ext>
                </a:extLst>
              </p:cNvPr>
              <p:cNvSpPr txBox="1"/>
              <p:nvPr/>
            </p:nvSpPr>
            <p:spPr>
              <a:xfrm>
                <a:off x="7425801" y="3840882"/>
                <a:ext cx="466089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7431C9-8D26-C5C9-4725-4DEB0E7F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801" y="3840882"/>
                <a:ext cx="466089" cy="566886"/>
              </a:xfrm>
              <a:prstGeom prst="rect">
                <a:avLst/>
              </a:prstGeom>
              <a:blipFill>
                <a:blip r:embed="rId5"/>
                <a:stretch>
                  <a:fillRect r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61BA42-D3E0-F7C7-72E3-40EEB09971A1}"/>
              </a:ext>
            </a:extLst>
          </p:cNvPr>
          <p:cNvCxnSpPr>
            <a:cxnSpLocks/>
            <a:stCxn id="5" idx="3"/>
            <a:endCxn id="9" idx="2"/>
          </p:cNvCxnSpPr>
          <p:nvPr/>
        </p:nvCxnSpPr>
        <p:spPr>
          <a:xfrm>
            <a:off x="7886568" y="2884361"/>
            <a:ext cx="1187038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EF6D49-9225-F5AB-C125-C9AB8584C472}"/>
              </a:ext>
            </a:extLst>
          </p:cNvPr>
          <p:cNvCxnSpPr>
            <a:cxnSpLocks/>
            <a:stCxn id="6" idx="3"/>
            <a:endCxn id="9" idx="2"/>
          </p:cNvCxnSpPr>
          <p:nvPr/>
        </p:nvCxnSpPr>
        <p:spPr>
          <a:xfrm flipV="1">
            <a:off x="7891890" y="2884361"/>
            <a:ext cx="1181716" cy="123996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1B92F938-A1A3-6627-F5BD-571AFF70C35C}"/>
              </a:ext>
            </a:extLst>
          </p:cNvPr>
          <p:cNvSpPr/>
          <p:nvPr/>
        </p:nvSpPr>
        <p:spPr>
          <a:xfrm>
            <a:off x="9073606" y="2427161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9183E4-B3B8-2D92-F7D7-8CAADEC7341A}"/>
                  </a:ext>
                </a:extLst>
              </p:cNvPr>
              <p:cNvSpPr/>
              <p:nvPr/>
            </p:nvSpPr>
            <p:spPr>
              <a:xfrm>
                <a:off x="8990903" y="2588276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39183E4-B3B8-2D92-F7D7-8CAADEC73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03" y="2588276"/>
                <a:ext cx="335741" cy="550151"/>
              </a:xfrm>
              <a:prstGeom prst="rect">
                <a:avLst/>
              </a:prstGeom>
              <a:blipFill>
                <a:blip r:embed="rId6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72BD3-EEDE-CBA8-A62C-B49BE4F34379}"/>
              </a:ext>
            </a:extLst>
          </p:cNvPr>
          <p:cNvCxnSpPr>
            <a:cxnSpLocks/>
            <a:stCxn id="5" idx="3"/>
            <a:endCxn id="21" idx="2"/>
          </p:cNvCxnSpPr>
          <p:nvPr/>
        </p:nvCxnSpPr>
        <p:spPr>
          <a:xfrm>
            <a:off x="7886568" y="2884361"/>
            <a:ext cx="1187038" cy="122541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A01F13-BD8C-3EA1-2DE1-99D2C627466B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 flipV="1">
            <a:off x="7891890" y="4109774"/>
            <a:ext cx="1181716" cy="1455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27051D-F66B-EA7E-5F9E-06A5FDB7F54C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>
            <a:off x="9988006" y="2884361"/>
            <a:ext cx="950340" cy="6123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752B53-2A77-3161-D312-5B2B902B60BF}"/>
              </a:ext>
            </a:extLst>
          </p:cNvPr>
          <p:cNvCxnSpPr>
            <a:cxnSpLocks/>
            <a:endCxn id="29" idx="2"/>
          </p:cNvCxnSpPr>
          <p:nvPr/>
        </p:nvCxnSpPr>
        <p:spPr>
          <a:xfrm flipV="1">
            <a:off x="9991725" y="3496717"/>
            <a:ext cx="946621" cy="6276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0299B9-C895-CF89-C988-DB3DDD5A8119}"/>
              </a:ext>
            </a:extLst>
          </p:cNvPr>
          <p:cNvCxnSpPr>
            <a:cxnSpLocks/>
          </p:cNvCxnSpPr>
          <p:nvPr/>
        </p:nvCxnSpPr>
        <p:spPr>
          <a:xfrm flipV="1">
            <a:off x="9518539" y="2427161"/>
            <a:ext cx="0" cy="911061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64527F-772A-BE2E-C00F-344FFC1A6C70}"/>
                  </a:ext>
                </a:extLst>
              </p:cNvPr>
              <p:cNvSpPr/>
              <p:nvPr/>
            </p:nvSpPr>
            <p:spPr>
              <a:xfrm>
                <a:off x="9423125" y="2598781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264527F-772A-BE2E-C00F-344FFC1A6C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25" y="2598781"/>
                <a:ext cx="335741" cy="550151"/>
              </a:xfrm>
              <a:prstGeom prst="rect">
                <a:avLst/>
              </a:prstGeom>
              <a:blipFill>
                <a:blip r:embed="rId7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7B12E625-54C7-489F-DCF2-9B01DEEB95B3}"/>
              </a:ext>
            </a:extLst>
          </p:cNvPr>
          <p:cNvSpPr/>
          <p:nvPr/>
        </p:nvSpPr>
        <p:spPr>
          <a:xfrm>
            <a:off x="9073606" y="3652574"/>
            <a:ext cx="914400" cy="91440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901C32-D516-9BBE-9922-EA72C0909DE5}"/>
                  </a:ext>
                </a:extLst>
              </p:cNvPr>
              <p:cNvSpPr/>
              <p:nvPr/>
            </p:nvSpPr>
            <p:spPr>
              <a:xfrm>
                <a:off x="8990903" y="3813689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1901C32-D516-9BBE-9922-EA72C0909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0903" y="3813689"/>
                <a:ext cx="335741" cy="550151"/>
              </a:xfrm>
              <a:prstGeom prst="rect">
                <a:avLst/>
              </a:prstGeom>
              <a:blipFill>
                <a:blip r:embed="rId8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3161C13-5108-578E-5BE4-80294A02A270}"/>
              </a:ext>
            </a:extLst>
          </p:cNvPr>
          <p:cNvCxnSpPr>
            <a:cxnSpLocks/>
          </p:cNvCxnSpPr>
          <p:nvPr/>
        </p:nvCxnSpPr>
        <p:spPr>
          <a:xfrm flipV="1">
            <a:off x="9518539" y="3652574"/>
            <a:ext cx="0" cy="911061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43B385-5735-E6AA-9044-A26BACDC99C5}"/>
                  </a:ext>
                </a:extLst>
              </p:cNvPr>
              <p:cNvSpPr/>
              <p:nvPr/>
            </p:nvSpPr>
            <p:spPr>
              <a:xfrm>
                <a:off x="9423125" y="3824194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43B385-5735-E6AA-9044-A26BACDC99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3125" y="3824194"/>
                <a:ext cx="335741" cy="550151"/>
              </a:xfrm>
              <a:prstGeom prst="rect">
                <a:avLst/>
              </a:prstGeom>
              <a:blipFill>
                <a:blip r:embed="rId9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70926E2F-C4ED-338D-32E4-94CD213E303E}"/>
              </a:ext>
            </a:extLst>
          </p:cNvPr>
          <p:cNvSpPr/>
          <p:nvPr/>
        </p:nvSpPr>
        <p:spPr>
          <a:xfrm>
            <a:off x="10938346" y="3039517"/>
            <a:ext cx="914400" cy="9144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09E7D7-61B4-731E-E6E9-5F273652A40F}"/>
                  </a:ext>
                </a:extLst>
              </p:cNvPr>
              <p:cNvSpPr/>
              <p:nvPr/>
            </p:nvSpPr>
            <p:spPr>
              <a:xfrm>
                <a:off x="10855643" y="3200632"/>
                <a:ext cx="335741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709E7D7-61B4-731E-E6E9-5F273652A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5643" y="3200632"/>
                <a:ext cx="335741" cy="556243"/>
              </a:xfrm>
              <a:prstGeom prst="rect">
                <a:avLst/>
              </a:prstGeom>
              <a:blipFill>
                <a:blip r:embed="rId10"/>
                <a:stretch>
                  <a:fillRect r="-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EC2C86-66F3-9D80-5CA3-FB969F24C56E}"/>
              </a:ext>
            </a:extLst>
          </p:cNvPr>
          <p:cNvCxnSpPr>
            <a:cxnSpLocks/>
          </p:cNvCxnSpPr>
          <p:nvPr/>
        </p:nvCxnSpPr>
        <p:spPr>
          <a:xfrm flipV="1">
            <a:off x="11383279" y="3039517"/>
            <a:ext cx="0" cy="911061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E298E7-D995-0054-3283-CE1981B26499}"/>
                  </a:ext>
                </a:extLst>
              </p:cNvPr>
              <p:cNvSpPr/>
              <p:nvPr/>
            </p:nvSpPr>
            <p:spPr>
              <a:xfrm>
                <a:off x="11287865" y="3211137"/>
                <a:ext cx="335741" cy="556243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8E298E7-D995-0054-3283-CE1981B26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865" y="3211137"/>
                <a:ext cx="335741" cy="556243"/>
              </a:xfrm>
              <a:prstGeom prst="rect">
                <a:avLst/>
              </a:prstGeom>
              <a:blipFill>
                <a:blip r:embed="rId11"/>
                <a:stretch>
                  <a:fillRect r="-5818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字方塊 69">
            <a:extLst>
              <a:ext uri="{FF2B5EF4-FFF2-40B4-BE49-F238E27FC236}">
                <a16:creationId xmlns:a16="http://schemas.microsoft.com/office/drawing/2014/main" id="{813A7D44-3230-C5A4-664B-AAE576C38E1A}"/>
              </a:ext>
            </a:extLst>
          </p:cNvPr>
          <p:cNvSpPr txBox="1"/>
          <p:nvPr/>
        </p:nvSpPr>
        <p:spPr>
          <a:xfrm>
            <a:off x="6789269" y="1781616"/>
            <a:ext cx="1589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Input layer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文字方塊 69">
            <a:extLst>
              <a:ext uri="{FF2B5EF4-FFF2-40B4-BE49-F238E27FC236}">
                <a16:creationId xmlns:a16="http://schemas.microsoft.com/office/drawing/2014/main" id="{E27568C4-1168-ABFB-E2F2-6D070C55E5C5}"/>
              </a:ext>
            </a:extLst>
          </p:cNvPr>
          <p:cNvSpPr txBox="1"/>
          <p:nvPr/>
        </p:nvSpPr>
        <p:spPr>
          <a:xfrm>
            <a:off x="8615083" y="1781616"/>
            <a:ext cx="18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Hidden layer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7" name="文字方塊 69">
            <a:extLst>
              <a:ext uri="{FF2B5EF4-FFF2-40B4-BE49-F238E27FC236}">
                <a16:creationId xmlns:a16="http://schemas.microsoft.com/office/drawing/2014/main" id="{AB02FBE2-EFC8-F834-7C08-F38D0BF9CD8F}"/>
              </a:ext>
            </a:extLst>
          </p:cNvPr>
          <p:cNvSpPr txBox="1"/>
          <p:nvPr/>
        </p:nvSpPr>
        <p:spPr>
          <a:xfrm>
            <a:off x="10479823" y="1781616"/>
            <a:ext cx="18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Output layer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4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3411-B3A4-2F30-1B51-83549B4A7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Activation Functions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BE4BC-2EA3-DD16-EBFA-A279B7F69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690688"/>
            <a:ext cx="2438400" cy="1828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812D5-821A-BDDB-292A-B79DDF434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90688"/>
            <a:ext cx="2438400" cy="1828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1DF8DE-8AA5-3DAE-02A1-73153EC8A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690688"/>
            <a:ext cx="24384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C183BD-F117-EC54-623C-A039ED569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0" y="1690688"/>
            <a:ext cx="24384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31214C-61D4-33C8-FE17-354B32DB25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90688"/>
            <a:ext cx="2438400" cy="1828800"/>
          </a:xfrm>
          <a:prstGeom prst="rect">
            <a:avLst/>
          </a:prstGeom>
        </p:spPr>
      </p:pic>
      <p:sp>
        <p:nvSpPr>
          <p:cNvPr id="14" name="文字方塊 69">
            <a:extLst>
              <a:ext uri="{FF2B5EF4-FFF2-40B4-BE49-F238E27FC236}">
                <a16:creationId xmlns:a16="http://schemas.microsoft.com/office/drawing/2014/main" id="{B5869E83-E9E9-08AD-E12E-1F59478DCF97}"/>
              </a:ext>
            </a:extLst>
          </p:cNvPr>
          <p:cNvSpPr txBox="1"/>
          <p:nvPr/>
        </p:nvSpPr>
        <p:spPr>
          <a:xfrm>
            <a:off x="491092" y="3519488"/>
            <a:ext cx="145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Identity</a:t>
            </a:r>
            <a:endParaRPr lang="zh-TW" altLang="en-US" sz="2400" dirty="0"/>
          </a:p>
        </p:txBody>
      </p:sp>
      <p:sp>
        <p:nvSpPr>
          <p:cNvPr id="15" name="文字方塊 69">
            <a:extLst>
              <a:ext uri="{FF2B5EF4-FFF2-40B4-BE49-F238E27FC236}">
                <a16:creationId xmlns:a16="http://schemas.microsoft.com/office/drawing/2014/main" id="{77DB3EA7-342C-6E27-5226-7E3C23A00F18}"/>
              </a:ext>
            </a:extLst>
          </p:cNvPr>
          <p:cNvSpPr txBox="1"/>
          <p:nvPr/>
        </p:nvSpPr>
        <p:spPr>
          <a:xfrm>
            <a:off x="2929492" y="3519488"/>
            <a:ext cx="1456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Sigmoid</a:t>
            </a:r>
            <a:endParaRPr lang="zh-TW" altLang="en-US" sz="2400" dirty="0"/>
          </a:p>
        </p:txBody>
      </p:sp>
      <p:sp>
        <p:nvSpPr>
          <p:cNvPr id="16" name="文字方塊 69">
            <a:extLst>
              <a:ext uri="{FF2B5EF4-FFF2-40B4-BE49-F238E27FC236}">
                <a16:creationId xmlns:a16="http://schemas.microsoft.com/office/drawing/2014/main" id="{93E62EA6-BD60-300B-E5B4-59DB596BE5A7}"/>
              </a:ext>
            </a:extLst>
          </p:cNvPr>
          <p:cNvSpPr txBox="1"/>
          <p:nvPr/>
        </p:nvSpPr>
        <p:spPr>
          <a:xfrm>
            <a:off x="5122346" y="3519488"/>
            <a:ext cx="194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Tanh</a:t>
            </a:r>
          </a:p>
          <a:p>
            <a:pPr algn="ctr"/>
            <a:r>
              <a:rPr lang="en-US" altLang="zh-TW" sz="2400" dirty="0"/>
              <a:t>(Hyperbolic Tangent)</a:t>
            </a:r>
            <a:endParaRPr lang="zh-TW" altLang="en-US" sz="2400" dirty="0"/>
          </a:p>
        </p:txBody>
      </p:sp>
      <p:sp>
        <p:nvSpPr>
          <p:cNvPr id="17" name="文字方塊 69">
            <a:extLst>
              <a:ext uri="{FF2B5EF4-FFF2-40B4-BE49-F238E27FC236}">
                <a16:creationId xmlns:a16="http://schemas.microsoft.com/office/drawing/2014/main" id="{EEA240BB-58CE-14A9-C05F-08017381C5B9}"/>
              </a:ext>
            </a:extLst>
          </p:cNvPr>
          <p:cNvSpPr txBox="1"/>
          <p:nvPr/>
        </p:nvSpPr>
        <p:spPr>
          <a:xfrm>
            <a:off x="7560746" y="3519488"/>
            <a:ext cx="1947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ReLU</a:t>
            </a:r>
            <a:endParaRPr lang="en-US" altLang="zh-TW" sz="2400" dirty="0"/>
          </a:p>
          <a:p>
            <a:pPr algn="ctr"/>
            <a:r>
              <a:rPr lang="en-US" altLang="zh-TW" sz="2400" dirty="0"/>
              <a:t>(Rectified Linear Unit)</a:t>
            </a:r>
            <a:endParaRPr lang="zh-TW" altLang="en-US" sz="2400" dirty="0"/>
          </a:p>
        </p:txBody>
      </p:sp>
      <p:sp>
        <p:nvSpPr>
          <p:cNvPr id="18" name="文字方塊 69">
            <a:extLst>
              <a:ext uri="{FF2B5EF4-FFF2-40B4-BE49-F238E27FC236}">
                <a16:creationId xmlns:a16="http://schemas.microsoft.com/office/drawing/2014/main" id="{AA70DF08-CD2A-3576-A69C-B0316295EF1A}"/>
              </a:ext>
            </a:extLst>
          </p:cNvPr>
          <p:cNvSpPr txBox="1"/>
          <p:nvPr/>
        </p:nvSpPr>
        <p:spPr>
          <a:xfrm>
            <a:off x="9999146" y="3522199"/>
            <a:ext cx="1947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Soft </a:t>
            </a:r>
            <a:r>
              <a:rPr lang="en-US" altLang="zh-TW" sz="2400" dirty="0" err="1"/>
              <a:t>ReLU</a:t>
            </a:r>
            <a:endParaRPr lang="en-US" altLang="zh-TW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33870-3AE2-7819-6E66-62B98823BE66}"/>
                  </a:ext>
                </a:extLst>
              </p:cNvPr>
              <p:cNvSpPr txBox="1"/>
              <p:nvPr/>
            </p:nvSpPr>
            <p:spPr>
              <a:xfrm>
                <a:off x="927832" y="5348502"/>
                <a:ext cx="80200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A33870-3AE2-7819-6E66-62B98823B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32" y="5348502"/>
                <a:ext cx="802006" cy="369332"/>
              </a:xfrm>
              <a:prstGeom prst="rect">
                <a:avLst/>
              </a:prstGeom>
              <a:blipFill>
                <a:blip r:embed="rId7"/>
                <a:stretch>
                  <a:fillRect l="-9091" r="-378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6AC1B-141D-D515-E1F3-17D3B26A845D}"/>
                  </a:ext>
                </a:extLst>
              </p:cNvPr>
              <p:cNvSpPr txBox="1"/>
              <p:nvPr/>
            </p:nvSpPr>
            <p:spPr>
              <a:xfrm>
                <a:off x="2832374" y="5183136"/>
                <a:ext cx="1650452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7A6AC1B-141D-D515-E1F3-17D3B26A8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374" y="5183136"/>
                <a:ext cx="1650452" cy="7000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A85D2-0C63-5E4E-4AF9-6A15CC4BAEA3}"/>
                  </a:ext>
                </a:extLst>
              </p:cNvPr>
              <p:cNvSpPr txBox="1"/>
              <p:nvPr/>
            </p:nvSpPr>
            <p:spPr>
              <a:xfrm>
                <a:off x="5198799" y="5175699"/>
                <a:ext cx="1794402" cy="7149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FA85D2-0C63-5E4E-4AF9-6A15CC4BA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799" y="5175699"/>
                <a:ext cx="1794402" cy="7149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1BF9F8-ECD6-3A64-9177-2B602F6313B3}"/>
                  </a:ext>
                </a:extLst>
              </p:cNvPr>
              <p:cNvSpPr txBox="1"/>
              <p:nvPr/>
            </p:nvSpPr>
            <p:spPr>
              <a:xfrm>
                <a:off x="7599330" y="5348502"/>
                <a:ext cx="187013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1BF9F8-ECD6-3A64-9177-2B602F63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30" y="5348502"/>
                <a:ext cx="1870139" cy="369332"/>
              </a:xfrm>
              <a:prstGeom prst="rect">
                <a:avLst/>
              </a:prstGeom>
              <a:blipFill>
                <a:blip r:embed="rId10"/>
                <a:stretch>
                  <a:fillRect l="-424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E6F082-E1B1-CDD5-B050-41BF419A1149}"/>
                  </a:ext>
                </a:extLst>
              </p:cNvPr>
              <p:cNvSpPr txBox="1"/>
              <p:nvPr/>
            </p:nvSpPr>
            <p:spPr>
              <a:xfrm>
                <a:off x="10000280" y="5349356"/>
                <a:ext cx="21503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E6F082-E1B1-CDD5-B050-41BF419A1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0280" y="5349356"/>
                <a:ext cx="2150332" cy="369332"/>
              </a:xfrm>
              <a:prstGeom prst="rect">
                <a:avLst/>
              </a:prstGeom>
              <a:blipFill>
                <a:blip r:embed="rId11"/>
                <a:stretch>
                  <a:fillRect l="-311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15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6AA6-6DE4-3F26-F01B-AB366AF2C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6BE62E-FC34-CC48-F134-1056C4F8A82A}"/>
                  </a:ext>
                </a:extLst>
              </p:cNvPr>
              <p:cNvSpPr txBox="1"/>
              <p:nvPr/>
            </p:nvSpPr>
            <p:spPr>
              <a:xfrm>
                <a:off x="842478" y="1735995"/>
                <a:ext cx="553080" cy="550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96BE62E-FC34-CC48-F134-1056C4F8A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478" y="1735995"/>
                <a:ext cx="553080" cy="5501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5AE00-A56B-A13A-FFB7-E8595A3F8372}"/>
                  </a:ext>
                </a:extLst>
              </p:cNvPr>
              <p:cNvSpPr txBox="1"/>
              <p:nvPr/>
            </p:nvSpPr>
            <p:spPr>
              <a:xfrm>
                <a:off x="838200" y="3061054"/>
                <a:ext cx="558401" cy="566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205AE00-A56B-A13A-FFB7-E8595A3F8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61054"/>
                <a:ext cx="558401" cy="566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B97D1B-B5ED-9E15-C174-AF9B87F8BD19}"/>
              </a:ext>
            </a:extLst>
          </p:cNvPr>
          <p:cNvCxnSpPr>
            <a:cxnSpLocks/>
            <a:stCxn id="24" idx="3"/>
            <a:endCxn id="64" idx="2"/>
          </p:cNvCxnSpPr>
          <p:nvPr/>
        </p:nvCxnSpPr>
        <p:spPr>
          <a:xfrm flipV="1">
            <a:off x="1395558" y="2008222"/>
            <a:ext cx="1188720" cy="284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558506-31E7-49D2-9548-9653E823A4EE}"/>
              </a:ext>
            </a:extLst>
          </p:cNvPr>
          <p:cNvCxnSpPr>
            <a:cxnSpLocks/>
            <a:stCxn id="25" idx="3"/>
            <a:endCxn id="64" idx="2"/>
          </p:cNvCxnSpPr>
          <p:nvPr/>
        </p:nvCxnSpPr>
        <p:spPr>
          <a:xfrm flipV="1">
            <a:off x="1396601" y="2008222"/>
            <a:ext cx="1187677" cy="133627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E8BCD3-67D8-A4D3-7AA5-E518865DDF2A}"/>
              </a:ext>
            </a:extLst>
          </p:cNvPr>
          <p:cNvCxnSpPr>
            <a:cxnSpLocks/>
            <a:stCxn id="24" idx="3"/>
            <a:endCxn id="36" idx="2"/>
          </p:cNvCxnSpPr>
          <p:nvPr/>
        </p:nvCxnSpPr>
        <p:spPr>
          <a:xfrm>
            <a:off x="1395558" y="2011071"/>
            <a:ext cx="1189763" cy="1341729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EE40E30-F179-A831-68FA-835D5D9D1333}"/>
              </a:ext>
            </a:extLst>
          </p:cNvPr>
          <p:cNvCxnSpPr>
            <a:cxnSpLocks/>
            <a:stCxn id="25" idx="3"/>
            <a:endCxn id="36" idx="2"/>
          </p:cNvCxnSpPr>
          <p:nvPr/>
        </p:nvCxnSpPr>
        <p:spPr>
          <a:xfrm>
            <a:off x="1396601" y="3344497"/>
            <a:ext cx="1188720" cy="830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E10C317-44AC-1A1B-BD7A-04796F14B2D0}"/>
              </a:ext>
            </a:extLst>
          </p:cNvPr>
          <p:cNvCxnSpPr>
            <a:cxnSpLocks/>
            <a:stCxn id="64" idx="6"/>
            <a:endCxn id="90" idx="2"/>
          </p:cNvCxnSpPr>
          <p:nvPr/>
        </p:nvCxnSpPr>
        <p:spPr>
          <a:xfrm>
            <a:off x="3772998" y="2008222"/>
            <a:ext cx="109640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E441B46-09FA-F831-63F4-25CABB7CA686}"/>
              </a:ext>
            </a:extLst>
          </p:cNvPr>
          <p:cNvCxnSpPr>
            <a:cxnSpLocks/>
            <a:stCxn id="36" idx="6"/>
            <a:endCxn id="90" idx="2"/>
          </p:cNvCxnSpPr>
          <p:nvPr/>
        </p:nvCxnSpPr>
        <p:spPr>
          <a:xfrm flipV="1">
            <a:off x="3774041" y="2008222"/>
            <a:ext cx="1095365" cy="134457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9DD3D70-29F2-73BB-B24F-F37E5A660C6B}"/>
              </a:ext>
            </a:extLst>
          </p:cNvPr>
          <p:cNvSpPr/>
          <p:nvPr/>
        </p:nvSpPr>
        <p:spPr>
          <a:xfrm>
            <a:off x="2585321" y="2758440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6FF557B-80D3-8120-29E2-E6DC87C5062E}"/>
                  </a:ext>
                </a:extLst>
              </p:cNvPr>
              <p:cNvSpPr/>
              <p:nvPr/>
            </p:nvSpPr>
            <p:spPr>
              <a:xfrm>
                <a:off x="2540391" y="3078413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6FF557B-80D3-8120-29E2-E6DC87C50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391" y="3078413"/>
                <a:ext cx="335741" cy="550151"/>
              </a:xfrm>
              <a:prstGeom prst="rect">
                <a:avLst/>
              </a:prstGeom>
              <a:blipFill>
                <a:blip r:embed="rId4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CF589A-FD98-FD7A-3433-2A8D34EFDDD5}"/>
              </a:ext>
            </a:extLst>
          </p:cNvPr>
          <p:cNvCxnSpPr>
            <a:cxnSpLocks/>
          </p:cNvCxnSpPr>
          <p:nvPr/>
        </p:nvCxnSpPr>
        <p:spPr>
          <a:xfrm flipV="1">
            <a:off x="3148775" y="2758440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B423F8-5DB0-B97E-E4DB-B317B6A26961}"/>
                  </a:ext>
                </a:extLst>
              </p:cNvPr>
              <p:cNvSpPr/>
              <p:nvPr/>
            </p:nvSpPr>
            <p:spPr>
              <a:xfrm>
                <a:off x="3170808" y="3089258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B423F8-5DB0-B97E-E4DB-B317B6A269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08" y="3089258"/>
                <a:ext cx="335741" cy="550151"/>
              </a:xfrm>
              <a:prstGeom prst="rect">
                <a:avLst/>
              </a:prstGeom>
              <a:blipFill>
                <a:blip r:embed="rId5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字方塊 69">
            <a:extLst>
              <a:ext uri="{FF2B5EF4-FFF2-40B4-BE49-F238E27FC236}">
                <a16:creationId xmlns:a16="http://schemas.microsoft.com/office/drawing/2014/main" id="{3F8C130A-92E8-6BC5-C4F4-2C8542C8800D}"/>
              </a:ext>
            </a:extLst>
          </p:cNvPr>
          <p:cNvSpPr txBox="1"/>
          <p:nvPr/>
        </p:nvSpPr>
        <p:spPr>
          <a:xfrm>
            <a:off x="891010" y="3941183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CE6705-0237-E205-C22E-01F43BDF32E5}"/>
                  </a:ext>
                </a:extLst>
              </p:cNvPr>
              <p:cNvSpPr txBox="1"/>
              <p:nvPr/>
            </p:nvSpPr>
            <p:spPr>
              <a:xfrm>
                <a:off x="851441" y="4779043"/>
                <a:ext cx="512063" cy="612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CE6705-0237-E205-C22E-01F43BDF3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41" y="4779043"/>
                <a:ext cx="512063" cy="612668"/>
              </a:xfrm>
              <a:prstGeom prst="rect">
                <a:avLst/>
              </a:prstGeom>
              <a:blipFill>
                <a:blip r:embed="rId6"/>
                <a:stretch>
                  <a:fillRect r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920AD2C-3088-10F4-A173-089C39A10BC7}"/>
              </a:ext>
            </a:extLst>
          </p:cNvPr>
          <p:cNvCxnSpPr>
            <a:cxnSpLocks/>
            <a:stCxn id="45" idx="3"/>
            <a:endCxn id="36" idx="2"/>
          </p:cNvCxnSpPr>
          <p:nvPr/>
        </p:nvCxnSpPr>
        <p:spPr>
          <a:xfrm flipV="1">
            <a:off x="1363504" y="3352800"/>
            <a:ext cx="1221817" cy="173257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D95E0C-6555-0C4D-C050-7FD820CA17BF}"/>
              </a:ext>
            </a:extLst>
          </p:cNvPr>
          <p:cNvCxnSpPr>
            <a:cxnSpLocks/>
            <a:stCxn id="45" idx="3"/>
            <a:endCxn id="64" idx="2"/>
          </p:cNvCxnSpPr>
          <p:nvPr/>
        </p:nvCxnSpPr>
        <p:spPr>
          <a:xfrm flipV="1">
            <a:off x="1363504" y="2008222"/>
            <a:ext cx="1220774" cy="307715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69">
            <a:extLst>
              <a:ext uri="{FF2B5EF4-FFF2-40B4-BE49-F238E27FC236}">
                <a16:creationId xmlns:a16="http://schemas.microsoft.com/office/drawing/2014/main" id="{DF6DD62E-F66B-6270-6924-113914C594EC}"/>
              </a:ext>
            </a:extLst>
          </p:cNvPr>
          <p:cNvSpPr txBox="1"/>
          <p:nvPr/>
        </p:nvSpPr>
        <p:spPr>
          <a:xfrm>
            <a:off x="2958872" y="392467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ACAE214-529E-B67C-7F8E-966A6852421B}"/>
              </a:ext>
            </a:extLst>
          </p:cNvPr>
          <p:cNvSpPr/>
          <p:nvPr/>
        </p:nvSpPr>
        <p:spPr>
          <a:xfrm>
            <a:off x="2585321" y="4484474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9E0B9C6-B5F1-E9D5-C10E-D8574511A4EA}"/>
                  </a:ext>
                </a:extLst>
              </p:cNvPr>
              <p:cNvSpPr/>
              <p:nvPr/>
            </p:nvSpPr>
            <p:spPr>
              <a:xfrm>
                <a:off x="2502618" y="4753045"/>
                <a:ext cx="335741" cy="612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9E0B9C6-B5F1-E9D5-C10E-D8574511A4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18" y="4753045"/>
                <a:ext cx="335741" cy="612668"/>
              </a:xfrm>
              <a:prstGeom prst="rect">
                <a:avLst/>
              </a:prstGeom>
              <a:blipFill>
                <a:blip r:embed="rId7"/>
                <a:stretch>
                  <a:fillRect r="-8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B26C2A-8156-C12E-547B-582146B37356}"/>
              </a:ext>
            </a:extLst>
          </p:cNvPr>
          <p:cNvCxnSpPr>
            <a:cxnSpLocks/>
          </p:cNvCxnSpPr>
          <p:nvPr/>
        </p:nvCxnSpPr>
        <p:spPr>
          <a:xfrm flipV="1">
            <a:off x="3148775" y="4491017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F1D48E8-BBC5-3BF0-3145-DE4BE6919484}"/>
                  </a:ext>
                </a:extLst>
              </p:cNvPr>
              <p:cNvSpPr/>
              <p:nvPr/>
            </p:nvSpPr>
            <p:spPr>
              <a:xfrm>
                <a:off x="3079304" y="4772500"/>
                <a:ext cx="335741" cy="6126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F1D48E8-BBC5-3BF0-3145-DE4BE6919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304" y="4772500"/>
                <a:ext cx="335741" cy="612668"/>
              </a:xfrm>
              <a:prstGeom prst="rect">
                <a:avLst/>
              </a:prstGeom>
              <a:blipFill>
                <a:blip r:embed="rId8"/>
                <a:stretch>
                  <a:fillRect r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C1EA3BBF-E1DB-90C8-83C4-963BD465D14E}"/>
              </a:ext>
            </a:extLst>
          </p:cNvPr>
          <p:cNvSpPr/>
          <p:nvPr/>
        </p:nvSpPr>
        <p:spPr>
          <a:xfrm>
            <a:off x="2584278" y="1413862"/>
            <a:ext cx="1188720" cy="1188720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8EAB7-2476-E7D3-C9AD-CABDA22791EF}"/>
                  </a:ext>
                </a:extLst>
              </p:cNvPr>
              <p:cNvSpPr/>
              <p:nvPr/>
            </p:nvSpPr>
            <p:spPr>
              <a:xfrm>
                <a:off x="2539348" y="1733835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2D8EAB7-2476-E7D3-C9AD-CABDA22791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348" y="1733835"/>
                <a:ext cx="335741" cy="550151"/>
              </a:xfrm>
              <a:prstGeom prst="rect">
                <a:avLst/>
              </a:prstGeom>
              <a:blipFill>
                <a:blip r:embed="rId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C12DBAC-4334-A0EB-3594-B6856F49EE05}"/>
              </a:ext>
            </a:extLst>
          </p:cNvPr>
          <p:cNvCxnSpPr>
            <a:cxnSpLocks/>
          </p:cNvCxnSpPr>
          <p:nvPr/>
        </p:nvCxnSpPr>
        <p:spPr>
          <a:xfrm flipV="1">
            <a:off x="3147732" y="1413862"/>
            <a:ext cx="0" cy="1188720"/>
          </a:xfrm>
          <a:prstGeom prst="straightConnector1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8F2CC3-4960-492B-A4D0-D4B563E9C2BD}"/>
                  </a:ext>
                </a:extLst>
              </p:cNvPr>
              <p:cNvSpPr/>
              <p:nvPr/>
            </p:nvSpPr>
            <p:spPr>
              <a:xfrm>
                <a:off x="3184219" y="1733146"/>
                <a:ext cx="335741" cy="5501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18F2CC3-4960-492B-A4D0-D4B563E9C2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4219" y="1733146"/>
                <a:ext cx="335741" cy="550151"/>
              </a:xfrm>
              <a:prstGeom prst="rect">
                <a:avLst/>
              </a:prstGeom>
              <a:blipFill>
                <a:blip r:embed="rId10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E511626-E4B8-DAE5-E30D-89CDB91812AF}"/>
              </a:ext>
            </a:extLst>
          </p:cNvPr>
          <p:cNvCxnSpPr>
            <a:cxnSpLocks/>
            <a:stCxn id="24" idx="3"/>
            <a:endCxn id="59" idx="2"/>
          </p:cNvCxnSpPr>
          <p:nvPr/>
        </p:nvCxnSpPr>
        <p:spPr>
          <a:xfrm>
            <a:off x="1395558" y="2011071"/>
            <a:ext cx="1189763" cy="306776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CB71A1-7854-A3BD-B6AD-ACB0208924DF}"/>
              </a:ext>
            </a:extLst>
          </p:cNvPr>
          <p:cNvCxnSpPr>
            <a:cxnSpLocks/>
            <a:stCxn id="25" idx="3"/>
            <a:endCxn id="59" idx="2"/>
          </p:cNvCxnSpPr>
          <p:nvPr/>
        </p:nvCxnSpPr>
        <p:spPr>
          <a:xfrm>
            <a:off x="1396601" y="3344497"/>
            <a:ext cx="1188720" cy="173433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A319991-67AE-39FD-700C-AED52B94ADBD}"/>
              </a:ext>
            </a:extLst>
          </p:cNvPr>
          <p:cNvCxnSpPr>
            <a:cxnSpLocks/>
            <a:stCxn id="45" idx="3"/>
            <a:endCxn id="59" idx="2"/>
          </p:cNvCxnSpPr>
          <p:nvPr/>
        </p:nvCxnSpPr>
        <p:spPr>
          <a:xfrm flipV="1">
            <a:off x="1363504" y="5078834"/>
            <a:ext cx="1221817" cy="65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B8370D73-97B1-A23D-F99E-1D6EAAE9D1E5}"/>
              </a:ext>
            </a:extLst>
          </p:cNvPr>
          <p:cNvSpPr/>
          <p:nvPr/>
        </p:nvSpPr>
        <p:spPr>
          <a:xfrm>
            <a:off x="4869406" y="1413862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4B1996D-2A68-9624-CC10-7891E0345C35}"/>
                  </a:ext>
                </a:extLst>
              </p:cNvPr>
              <p:cNvSpPr/>
              <p:nvPr/>
            </p:nvSpPr>
            <p:spPr>
              <a:xfrm>
                <a:off x="4824476" y="1733835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4B1996D-2A68-9624-CC10-7891E0345C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6" y="1733835"/>
                <a:ext cx="335741" cy="556243"/>
              </a:xfrm>
              <a:prstGeom prst="rect">
                <a:avLst/>
              </a:prstGeom>
              <a:blipFill>
                <a:blip r:embed="rId11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AEF4A8E-4D12-093C-3C50-DF197FC3376C}"/>
              </a:ext>
            </a:extLst>
          </p:cNvPr>
          <p:cNvCxnSpPr>
            <a:cxnSpLocks/>
          </p:cNvCxnSpPr>
          <p:nvPr/>
        </p:nvCxnSpPr>
        <p:spPr>
          <a:xfrm flipV="1">
            <a:off x="5432860" y="1413862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D188000-DD17-9DC3-3B0E-01E935A27A4D}"/>
                  </a:ext>
                </a:extLst>
              </p:cNvPr>
              <p:cNvSpPr/>
              <p:nvPr/>
            </p:nvSpPr>
            <p:spPr>
              <a:xfrm>
                <a:off x="5444959" y="1771489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2D188000-DD17-9DC3-3B0E-01E935A27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959" y="1771489"/>
                <a:ext cx="335741" cy="556243"/>
              </a:xfrm>
              <a:prstGeom prst="rect">
                <a:avLst/>
              </a:prstGeom>
              <a:blipFill>
                <a:blip r:embed="rId12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>
            <a:extLst>
              <a:ext uri="{FF2B5EF4-FFF2-40B4-BE49-F238E27FC236}">
                <a16:creationId xmlns:a16="http://schemas.microsoft.com/office/drawing/2014/main" id="{FAF67FA6-DD88-E64A-D222-0B11E43EA9AE}"/>
              </a:ext>
            </a:extLst>
          </p:cNvPr>
          <p:cNvSpPr/>
          <p:nvPr/>
        </p:nvSpPr>
        <p:spPr>
          <a:xfrm>
            <a:off x="4869406" y="2761607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FF4C764-D44F-B3B2-4B9E-650F17033992}"/>
                  </a:ext>
                </a:extLst>
              </p:cNvPr>
              <p:cNvSpPr/>
              <p:nvPr/>
            </p:nvSpPr>
            <p:spPr>
              <a:xfrm>
                <a:off x="4824476" y="3081580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FF4C764-D44F-B3B2-4B9E-650F170339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476" y="3081580"/>
                <a:ext cx="335741" cy="566886"/>
              </a:xfrm>
              <a:prstGeom prst="rect">
                <a:avLst/>
              </a:prstGeom>
              <a:blipFill>
                <a:blip r:embed="rId13"/>
                <a:stretch>
                  <a:fillRect r="-5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9464F04-878C-6EB9-C145-0F5B0E165A29}"/>
              </a:ext>
            </a:extLst>
          </p:cNvPr>
          <p:cNvCxnSpPr>
            <a:cxnSpLocks/>
          </p:cNvCxnSpPr>
          <p:nvPr/>
        </p:nvCxnSpPr>
        <p:spPr>
          <a:xfrm flipV="1">
            <a:off x="5432860" y="2761607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643F9A-0B35-8997-2456-1009879D7A51}"/>
                  </a:ext>
                </a:extLst>
              </p:cNvPr>
              <p:cNvSpPr/>
              <p:nvPr/>
            </p:nvSpPr>
            <p:spPr>
              <a:xfrm>
                <a:off x="5424070" y="3064904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C643F9A-0B35-8997-2456-1009879D7A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070" y="3064904"/>
                <a:ext cx="335741" cy="566886"/>
              </a:xfrm>
              <a:prstGeom prst="rect">
                <a:avLst/>
              </a:prstGeom>
              <a:blipFill>
                <a:blip r:embed="rId14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Oval 103">
            <a:extLst>
              <a:ext uri="{FF2B5EF4-FFF2-40B4-BE49-F238E27FC236}">
                <a16:creationId xmlns:a16="http://schemas.microsoft.com/office/drawing/2014/main" id="{F1210B13-F952-C36E-D829-F89372A9CC73}"/>
              </a:ext>
            </a:extLst>
          </p:cNvPr>
          <p:cNvSpPr/>
          <p:nvPr/>
        </p:nvSpPr>
        <p:spPr>
          <a:xfrm>
            <a:off x="4864624" y="4484474"/>
            <a:ext cx="1188720" cy="118872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15B3000-64B9-D906-E384-D6DC9BEEFB30}"/>
                  </a:ext>
                </a:extLst>
              </p:cNvPr>
              <p:cNvSpPr/>
              <p:nvPr/>
            </p:nvSpPr>
            <p:spPr>
              <a:xfrm>
                <a:off x="4781921" y="475304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E15B3000-64B9-D906-E384-D6DC9BEEFB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921" y="4753045"/>
                <a:ext cx="335741" cy="618759"/>
              </a:xfrm>
              <a:prstGeom prst="rect">
                <a:avLst/>
              </a:prstGeom>
              <a:blipFill>
                <a:blip r:embed="rId15"/>
                <a:stretch>
                  <a:fillRect r="-8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F6AD943-F944-0D7B-2CBC-8FF9AC01AC31}"/>
              </a:ext>
            </a:extLst>
          </p:cNvPr>
          <p:cNvCxnSpPr>
            <a:cxnSpLocks/>
          </p:cNvCxnSpPr>
          <p:nvPr/>
        </p:nvCxnSpPr>
        <p:spPr>
          <a:xfrm flipV="1">
            <a:off x="5428078" y="4491017"/>
            <a:ext cx="0" cy="1188720"/>
          </a:xfrm>
          <a:prstGeom prst="straightConnector1">
            <a:avLst/>
          </a:prstGeom>
          <a:ln w="1905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56D41F1-F9D0-9154-AED9-B81CD33D94B6}"/>
                  </a:ext>
                </a:extLst>
              </p:cNvPr>
              <p:cNvSpPr/>
              <p:nvPr/>
            </p:nvSpPr>
            <p:spPr>
              <a:xfrm>
                <a:off x="5349677" y="475304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056D41F1-F9D0-9154-AED9-B81CD33D94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677" y="4753045"/>
                <a:ext cx="335741" cy="618759"/>
              </a:xfrm>
              <a:prstGeom prst="rect">
                <a:avLst/>
              </a:prstGeom>
              <a:blipFill>
                <a:blip r:embed="rId16"/>
                <a:stretch>
                  <a:fillRect r="-9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文字方塊 69">
            <a:extLst>
              <a:ext uri="{FF2B5EF4-FFF2-40B4-BE49-F238E27FC236}">
                <a16:creationId xmlns:a16="http://schemas.microsoft.com/office/drawing/2014/main" id="{1014F6A9-8077-802F-E2C8-C85ECBC0A773}"/>
              </a:ext>
            </a:extLst>
          </p:cNvPr>
          <p:cNvSpPr txBox="1"/>
          <p:nvPr/>
        </p:nvSpPr>
        <p:spPr>
          <a:xfrm>
            <a:off x="5228270" y="392930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72F475-BCFA-F3B9-E9BB-B935DE2ADEF9}"/>
              </a:ext>
            </a:extLst>
          </p:cNvPr>
          <p:cNvCxnSpPr>
            <a:cxnSpLocks/>
            <a:stCxn id="64" idx="6"/>
            <a:endCxn id="97" idx="2"/>
          </p:cNvCxnSpPr>
          <p:nvPr/>
        </p:nvCxnSpPr>
        <p:spPr>
          <a:xfrm>
            <a:off x="3772998" y="2008222"/>
            <a:ext cx="1096408" cy="134774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F86C86A-1F70-9CE5-4DAF-CAB5BD8AEE5B}"/>
              </a:ext>
            </a:extLst>
          </p:cNvPr>
          <p:cNvCxnSpPr>
            <a:cxnSpLocks/>
            <a:stCxn id="64" idx="6"/>
            <a:endCxn id="104" idx="2"/>
          </p:cNvCxnSpPr>
          <p:nvPr/>
        </p:nvCxnSpPr>
        <p:spPr>
          <a:xfrm>
            <a:off x="3772998" y="2008222"/>
            <a:ext cx="1091626" cy="3070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0973441-E763-1A77-5A16-DEEDF3CB5358}"/>
              </a:ext>
            </a:extLst>
          </p:cNvPr>
          <p:cNvCxnSpPr>
            <a:cxnSpLocks/>
            <a:stCxn id="36" idx="6"/>
            <a:endCxn id="97" idx="2"/>
          </p:cNvCxnSpPr>
          <p:nvPr/>
        </p:nvCxnSpPr>
        <p:spPr>
          <a:xfrm>
            <a:off x="3774041" y="3352800"/>
            <a:ext cx="1095365" cy="31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ADCFC4-D799-0656-3C01-6AE46FB80407}"/>
              </a:ext>
            </a:extLst>
          </p:cNvPr>
          <p:cNvCxnSpPr>
            <a:cxnSpLocks/>
            <a:stCxn id="36" idx="6"/>
            <a:endCxn id="104" idx="2"/>
          </p:cNvCxnSpPr>
          <p:nvPr/>
        </p:nvCxnSpPr>
        <p:spPr>
          <a:xfrm>
            <a:off x="3774041" y="3352800"/>
            <a:ext cx="1090583" cy="172603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EE939EF-8148-B4A2-E977-F164A9A79364}"/>
              </a:ext>
            </a:extLst>
          </p:cNvPr>
          <p:cNvCxnSpPr>
            <a:cxnSpLocks/>
            <a:stCxn id="59" idx="6"/>
            <a:endCxn id="90" idx="2"/>
          </p:cNvCxnSpPr>
          <p:nvPr/>
        </p:nvCxnSpPr>
        <p:spPr>
          <a:xfrm flipV="1">
            <a:off x="3774041" y="2008222"/>
            <a:ext cx="1095365" cy="307061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0A6306C-6934-564E-0066-FBBD005A45DC}"/>
              </a:ext>
            </a:extLst>
          </p:cNvPr>
          <p:cNvCxnSpPr>
            <a:cxnSpLocks/>
            <a:stCxn id="59" idx="6"/>
            <a:endCxn id="97" idx="2"/>
          </p:cNvCxnSpPr>
          <p:nvPr/>
        </p:nvCxnSpPr>
        <p:spPr>
          <a:xfrm flipV="1">
            <a:off x="3774041" y="3355967"/>
            <a:ext cx="1095365" cy="172286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9762289-1855-E71D-8A1D-7B7D05A50DD4}"/>
              </a:ext>
            </a:extLst>
          </p:cNvPr>
          <p:cNvCxnSpPr>
            <a:cxnSpLocks/>
            <a:stCxn id="59" idx="6"/>
            <a:endCxn id="104" idx="2"/>
          </p:cNvCxnSpPr>
          <p:nvPr/>
        </p:nvCxnSpPr>
        <p:spPr>
          <a:xfrm>
            <a:off x="3774041" y="5078834"/>
            <a:ext cx="1090583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2B56867-125B-D796-4B93-25D6E4ABCBBA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0731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77DD9F0E-7BD2-B8ED-E82B-B6744ACCA00D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6058126" y="1992982"/>
            <a:ext cx="1135513" cy="136298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065BD81-56CD-3F3E-F90A-68040EFADB6F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5513" cy="1332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3ADA911-C523-2AA6-76AC-581978341A8B}"/>
              </a:ext>
            </a:extLst>
          </p:cNvPr>
          <p:cNvCxnSpPr>
            <a:cxnSpLocks/>
            <a:stCxn id="90" idx="6"/>
          </p:cNvCxnSpPr>
          <p:nvPr/>
        </p:nvCxnSpPr>
        <p:spPr>
          <a:xfrm>
            <a:off x="6058126" y="2008222"/>
            <a:ext cx="1130731" cy="305537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A48CE73B-84FC-E749-C636-6F999AF2F804}"/>
              </a:ext>
            </a:extLst>
          </p:cNvPr>
          <p:cNvCxnSpPr>
            <a:cxnSpLocks/>
            <a:stCxn id="97" idx="6"/>
          </p:cNvCxnSpPr>
          <p:nvPr/>
        </p:nvCxnSpPr>
        <p:spPr>
          <a:xfrm flipV="1">
            <a:off x="6058126" y="3348347"/>
            <a:ext cx="1130731" cy="76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CA80C60-5BF7-288F-F7CD-76E3D2674833}"/>
              </a:ext>
            </a:extLst>
          </p:cNvPr>
          <p:cNvCxnSpPr>
            <a:cxnSpLocks/>
            <a:stCxn id="97" idx="6"/>
          </p:cNvCxnSpPr>
          <p:nvPr/>
        </p:nvCxnSpPr>
        <p:spPr>
          <a:xfrm>
            <a:off x="6058126" y="3355967"/>
            <a:ext cx="1130731" cy="170762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4D9B3B7-F614-86FB-BB06-F3936A8D4F60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1992982"/>
            <a:ext cx="1140295" cy="308585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1F799AA-3B04-D903-2051-45AA5DA5C0CB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3340727"/>
            <a:ext cx="1140295" cy="173810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3A64AF93-AE2E-8FFF-5E70-26F5F51E8671}"/>
              </a:ext>
            </a:extLst>
          </p:cNvPr>
          <p:cNvCxnSpPr>
            <a:cxnSpLocks/>
            <a:stCxn id="104" idx="6"/>
          </p:cNvCxnSpPr>
          <p:nvPr/>
        </p:nvCxnSpPr>
        <p:spPr>
          <a:xfrm flipV="1">
            <a:off x="6053344" y="5075563"/>
            <a:ext cx="1135513" cy="327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文字方塊 69">
            <a:extLst>
              <a:ext uri="{FF2B5EF4-FFF2-40B4-BE49-F238E27FC236}">
                <a16:creationId xmlns:a16="http://schemas.microsoft.com/office/drawing/2014/main" id="{8CDDA814-FACC-3644-8CF8-70F059FD6C1B}"/>
              </a:ext>
            </a:extLst>
          </p:cNvPr>
          <p:cNvSpPr txBox="1"/>
          <p:nvPr/>
        </p:nvSpPr>
        <p:spPr>
          <a:xfrm>
            <a:off x="7331563" y="1762149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9" name="文字方塊 69">
            <a:extLst>
              <a:ext uri="{FF2B5EF4-FFF2-40B4-BE49-F238E27FC236}">
                <a16:creationId xmlns:a16="http://schemas.microsoft.com/office/drawing/2014/main" id="{5E1ADDAE-42C7-5814-03A2-D50766011979}"/>
              </a:ext>
            </a:extLst>
          </p:cNvPr>
          <p:cNvSpPr txBox="1"/>
          <p:nvPr/>
        </p:nvSpPr>
        <p:spPr>
          <a:xfrm>
            <a:off x="7361343" y="303614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0" name="文字方塊 69">
            <a:extLst>
              <a:ext uri="{FF2B5EF4-FFF2-40B4-BE49-F238E27FC236}">
                <a16:creationId xmlns:a16="http://schemas.microsoft.com/office/drawing/2014/main" id="{371503A3-9256-901D-A048-90FB07316C7B}"/>
              </a:ext>
            </a:extLst>
          </p:cNvPr>
          <p:cNvSpPr txBox="1"/>
          <p:nvPr/>
        </p:nvSpPr>
        <p:spPr>
          <a:xfrm>
            <a:off x="7361343" y="4753045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1" name="文字方塊 69">
            <a:extLst>
              <a:ext uri="{FF2B5EF4-FFF2-40B4-BE49-F238E27FC236}">
                <a16:creationId xmlns:a16="http://schemas.microsoft.com/office/drawing/2014/main" id="{2E74CB24-8F15-A85B-E069-23D4ECB6103D}"/>
              </a:ext>
            </a:extLst>
          </p:cNvPr>
          <p:cNvSpPr txBox="1"/>
          <p:nvPr/>
        </p:nvSpPr>
        <p:spPr>
          <a:xfrm>
            <a:off x="7361343" y="3928212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…</a:t>
            </a:r>
            <a:endParaRPr lang="en-US" sz="2400" dirty="0">
              <a:solidFill>
                <a:srgbClr val="FF0000"/>
              </a:solidFill>
            </a:endParaRP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2B982D05-AF55-E9B1-E8CA-09C26F861454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9124" y="1992982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D93B2AEB-E2A2-162D-C475-4D1116951DFD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9124" y="1992982"/>
            <a:ext cx="1130731" cy="136298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E3FDB1D-99A4-D47F-6EDA-FDBF5638BF81}"/>
              </a:ext>
            </a:extLst>
          </p:cNvPr>
          <p:cNvCxnSpPr>
            <a:cxnSpLocks/>
            <a:endCxn id="195" idx="2"/>
          </p:cNvCxnSpPr>
          <p:nvPr/>
        </p:nvCxnSpPr>
        <p:spPr>
          <a:xfrm>
            <a:off x="7789124" y="2008222"/>
            <a:ext cx="1130731" cy="133250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7E03641-907B-00D3-DEAD-C5078A6BB3C8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7789124" y="2008222"/>
            <a:ext cx="1125949" cy="305537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FC5D53D-9EEA-7AAB-A466-AD9186941C45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7789124" y="3340727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995BDB5C-0942-5BD8-8117-55EDD4ACF29D}"/>
              </a:ext>
            </a:extLst>
          </p:cNvPr>
          <p:cNvCxnSpPr>
            <a:cxnSpLocks/>
            <a:endCxn id="199" idx="2"/>
          </p:cNvCxnSpPr>
          <p:nvPr/>
        </p:nvCxnSpPr>
        <p:spPr>
          <a:xfrm>
            <a:off x="7789124" y="3355967"/>
            <a:ext cx="1125949" cy="170762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77A8BB8B-006D-E6B5-11A6-42434A289F4E}"/>
              </a:ext>
            </a:extLst>
          </p:cNvPr>
          <p:cNvCxnSpPr>
            <a:cxnSpLocks/>
            <a:endCxn id="191" idx="2"/>
          </p:cNvCxnSpPr>
          <p:nvPr/>
        </p:nvCxnSpPr>
        <p:spPr>
          <a:xfrm flipV="1">
            <a:off x="7784342" y="1992982"/>
            <a:ext cx="1135513" cy="30858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B7A12CD5-5479-2E0C-4AD1-285A50A65EFC}"/>
              </a:ext>
            </a:extLst>
          </p:cNvPr>
          <p:cNvCxnSpPr>
            <a:cxnSpLocks/>
            <a:endCxn id="195" idx="2"/>
          </p:cNvCxnSpPr>
          <p:nvPr/>
        </p:nvCxnSpPr>
        <p:spPr>
          <a:xfrm flipV="1">
            <a:off x="7784342" y="3340727"/>
            <a:ext cx="1135513" cy="173810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BE19BE6A-887B-5E8B-0FD9-027FDD15D010}"/>
              </a:ext>
            </a:extLst>
          </p:cNvPr>
          <p:cNvCxnSpPr>
            <a:cxnSpLocks/>
            <a:endCxn id="199" idx="2"/>
          </p:cNvCxnSpPr>
          <p:nvPr/>
        </p:nvCxnSpPr>
        <p:spPr>
          <a:xfrm flipV="1">
            <a:off x="7784342" y="5063594"/>
            <a:ext cx="1130731" cy="1524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>
            <a:extLst>
              <a:ext uri="{FF2B5EF4-FFF2-40B4-BE49-F238E27FC236}">
                <a16:creationId xmlns:a16="http://schemas.microsoft.com/office/drawing/2014/main" id="{87DAD8BF-904D-C758-27D3-47BFF17482D0}"/>
              </a:ext>
            </a:extLst>
          </p:cNvPr>
          <p:cNvSpPr/>
          <p:nvPr/>
        </p:nvSpPr>
        <p:spPr>
          <a:xfrm>
            <a:off x="8919855" y="1398622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2BCAB69-B2B0-FB87-41A0-7FD5FC6ECBAD}"/>
                  </a:ext>
                </a:extLst>
              </p:cNvPr>
              <p:cNvSpPr/>
              <p:nvPr/>
            </p:nvSpPr>
            <p:spPr>
              <a:xfrm>
                <a:off x="8874925" y="1718595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42BCAB69-B2B0-FB87-41A0-7FD5FC6ECB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25" y="1718595"/>
                <a:ext cx="335741" cy="556243"/>
              </a:xfrm>
              <a:prstGeom prst="rect">
                <a:avLst/>
              </a:prstGeom>
              <a:blipFill>
                <a:blip r:embed="rId17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3C875900-AD19-8A5A-DAAA-4695FC693650}"/>
              </a:ext>
            </a:extLst>
          </p:cNvPr>
          <p:cNvCxnSpPr>
            <a:cxnSpLocks/>
            <a:stCxn id="199" idx="4"/>
            <a:endCxn id="191" idx="0"/>
          </p:cNvCxnSpPr>
          <p:nvPr/>
        </p:nvCxnSpPr>
        <p:spPr>
          <a:xfrm flipV="1">
            <a:off x="9509433" y="1398622"/>
            <a:ext cx="4782" cy="4259332"/>
          </a:xfrm>
          <a:prstGeom prst="straightConnector1">
            <a:avLst/>
          </a:prstGeom>
          <a:ln w="44450" cmpd="dbl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AD3400-85BA-985F-A904-1982227DDBE2}"/>
                  </a:ext>
                </a:extLst>
              </p:cNvPr>
              <p:cNvSpPr/>
              <p:nvPr/>
            </p:nvSpPr>
            <p:spPr>
              <a:xfrm>
                <a:off x="9495408" y="1756249"/>
                <a:ext cx="335741" cy="5562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95AD3400-85BA-985F-A904-1982227DDB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408" y="1756249"/>
                <a:ext cx="335741" cy="556243"/>
              </a:xfrm>
              <a:prstGeom prst="rect">
                <a:avLst/>
              </a:prstGeom>
              <a:blipFill>
                <a:blip r:embed="rId18"/>
                <a:stretch>
                  <a:fillRect r="-5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Oval 194">
            <a:extLst>
              <a:ext uri="{FF2B5EF4-FFF2-40B4-BE49-F238E27FC236}">
                <a16:creationId xmlns:a16="http://schemas.microsoft.com/office/drawing/2014/main" id="{BACCD559-C84D-513C-3C3D-1D9A3221E935}"/>
              </a:ext>
            </a:extLst>
          </p:cNvPr>
          <p:cNvSpPr/>
          <p:nvPr/>
        </p:nvSpPr>
        <p:spPr>
          <a:xfrm>
            <a:off x="8919855" y="2746367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D4F81C5-5698-7959-D9C9-D9D65FCEEA3F}"/>
                  </a:ext>
                </a:extLst>
              </p:cNvPr>
              <p:cNvSpPr/>
              <p:nvPr/>
            </p:nvSpPr>
            <p:spPr>
              <a:xfrm>
                <a:off x="8874925" y="3066340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CD4F81C5-5698-7959-D9C9-D9D65FCEE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4925" y="3066340"/>
                <a:ext cx="335741" cy="566886"/>
              </a:xfrm>
              <a:prstGeom prst="rect">
                <a:avLst/>
              </a:prstGeom>
              <a:blipFill>
                <a:blip r:embed="rId19"/>
                <a:stretch>
                  <a:fillRect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40AC872-2212-8E32-1EAF-9E9DA68FE77B}"/>
                  </a:ext>
                </a:extLst>
              </p:cNvPr>
              <p:cNvSpPr/>
              <p:nvPr/>
            </p:nvSpPr>
            <p:spPr>
              <a:xfrm>
                <a:off x="9474519" y="3049664"/>
                <a:ext cx="335741" cy="566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F40AC872-2212-8E32-1EAF-9E9DA68FE7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519" y="3049664"/>
                <a:ext cx="335741" cy="566886"/>
              </a:xfrm>
              <a:prstGeom prst="rect">
                <a:avLst/>
              </a:prstGeom>
              <a:blipFill>
                <a:blip r:embed="rId20"/>
                <a:stretch>
                  <a:fillRect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9" name="Oval 198">
            <a:extLst>
              <a:ext uri="{FF2B5EF4-FFF2-40B4-BE49-F238E27FC236}">
                <a16:creationId xmlns:a16="http://schemas.microsoft.com/office/drawing/2014/main" id="{6ACEC3F8-EEDB-0920-39F9-C161ACDF90C4}"/>
              </a:ext>
            </a:extLst>
          </p:cNvPr>
          <p:cNvSpPr/>
          <p:nvPr/>
        </p:nvSpPr>
        <p:spPr>
          <a:xfrm>
            <a:off x="8915073" y="4469234"/>
            <a:ext cx="1188720" cy="118872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240D741-C345-FC11-DAE4-D0AF8871244F}"/>
                  </a:ext>
                </a:extLst>
              </p:cNvPr>
              <p:cNvSpPr/>
              <p:nvPr/>
            </p:nvSpPr>
            <p:spPr>
              <a:xfrm>
                <a:off x="8832370" y="473780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240D741-C345-FC11-DAE4-D0AF88712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2370" y="4737805"/>
                <a:ext cx="335741" cy="618759"/>
              </a:xfrm>
              <a:prstGeom prst="rect">
                <a:avLst/>
              </a:prstGeom>
              <a:blipFill>
                <a:blip r:embed="rId21"/>
                <a:stretch>
                  <a:fillRect r="-8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63CF40-FFA1-EC15-BEBA-1100046499E0}"/>
                  </a:ext>
                </a:extLst>
              </p:cNvPr>
              <p:cNvSpPr/>
              <p:nvPr/>
            </p:nvSpPr>
            <p:spPr>
              <a:xfrm>
                <a:off x="9438808" y="4737805"/>
                <a:ext cx="335741" cy="6187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sz="24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EE63CF40-FFA1-EC15-BEBA-110004649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808" y="4737805"/>
                <a:ext cx="335741" cy="618759"/>
              </a:xfrm>
              <a:prstGeom prst="rect">
                <a:avLst/>
              </a:prstGeom>
              <a:blipFill>
                <a:blip r:embed="rId22"/>
                <a:stretch>
                  <a:fillRect r="-9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3" name="文字方塊 69">
            <a:extLst>
              <a:ext uri="{FF2B5EF4-FFF2-40B4-BE49-F238E27FC236}">
                <a16:creationId xmlns:a16="http://schemas.microsoft.com/office/drawing/2014/main" id="{A7D16756-57AE-5EA7-C3A6-A4F0A91BB803}"/>
              </a:ext>
            </a:extLst>
          </p:cNvPr>
          <p:cNvSpPr txBox="1"/>
          <p:nvPr/>
        </p:nvSpPr>
        <p:spPr>
          <a:xfrm>
            <a:off x="9173736" y="3915520"/>
            <a:ext cx="45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endParaRPr lang="en-US" sz="24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528028E2-ECEF-EF6F-5315-F8BF19C860B9}"/>
                  </a:ext>
                </a:extLst>
              </p:cNvPr>
              <p:cNvSpPr txBox="1"/>
              <p:nvPr/>
            </p:nvSpPr>
            <p:spPr>
              <a:xfrm>
                <a:off x="838201" y="5774827"/>
                <a:ext cx="5257800" cy="856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layers in total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layer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neurons </a:t>
                </a:r>
              </a:p>
            </p:txBody>
          </p:sp>
        </mc:Choice>
        <mc:Fallback xmlns="">
          <p:sp>
            <p:nvSpPr>
              <p:cNvPr id="219" name="文字方塊 69">
                <a:extLst>
                  <a:ext uri="{FF2B5EF4-FFF2-40B4-BE49-F238E27FC236}">
                    <a16:creationId xmlns:a16="http://schemas.microsoft.com/office/drawing/2014/main" id="{528028E2-ECEF-EF6F-5315-F8BF19C8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5774827"/>
                <a:ext cx="5257800" cy="856517"/>
              </a:xfrm>
              <a:prstGeom prst="rect">
                <a:avLst/>
              </a:prstGeom>
              <a:blipFill>
                <a:blip r:embed="rId23"/>
                <a:stretch>
                  <a:fillRect l="-1624" t="-5674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文字方塊 69">
                <a:extLst>
                  <a:ext uri="{FF2B5EF4-FFF2-40B4-BE49-F238E27FC236}">
                    <a16:creationId xmlns:a16="http://schemas.microsoft.com/office/drawing/2014/main" id="{39419344-6E33-2D0C-27B1-5DAF41CE8E8B}"/>
                  </a:ext>
                </a:extLst>
              </p:cNvPr>
              <p:cNvSpPr txBox="1"/>
              <p:nvPr/>
            </p:nvSpPr>
            <p:spPr>
              <a:xfrm rot="21211461">
                <a:off x="6735150" y="5692646"/>
                <a:ext cx="52578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dirty="0">
                    <a:solidFill>
                      <a:srgbClr val="FF0000"/>
                    </a:solidFill>
                  </a:rPr>
                  <a:t>The last layer (layer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) is always slightly different from the other layers</a:t>
                </a:r>
              </a:p>
            </p:txBody>
          </p:sp>
        </mc:Choice>
        <mc:Fallback xmlns="">
          <p:sp>
            <p:nvSpPr>
              <p:cNvPr id="220" name="文字方塊 69">
                <a:extLst>
                  <a:ext uri="{FF2B5EF4-FFF2-40B4-BE49-F238E27FC236}">
                    <a16:creationId xmlns:a16="http://schemas.microsoft.com/office/drawing/2014/main" id="{39419344-6E33-2D0C-27B1-5DAF41CE8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211461">
                <a:off x="6735150" y="5692646"/>
                <a:ext cx="5257800" cy="830997"/>
              </a:xfrm>
              <a:prstGeom prst="rect">
                <a:avLst/>
              </a:prstGeom>
              <a:blipFill>
                <a:blip r:embed="rId24"/>
                <a:stretch>
                  <a:fillRect l="-1716" t="-3846" r="-1144" b="-9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74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70-8F5D-6E36-73C0-235F35EE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E9DA60C-7352-B7C7-C866-2DC38C5BA1B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726424" cy="283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FE9DA60C-7352-B7C7-C866-2DC38C5B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726424" cy="283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15C9436-77F8-9FB5-423B-EC0896158BD3}"/>
                  </a:ext>
                </a:extLst>
              </p:cNvPr>
              <p:cNvSpPr txBox="1"/>
              <p:nvPr/>
            </p:nvSpPr>
            <p:spPr>
              <a:xfrm>
                <a:off x="838200" y="4525823"/>
                <a:ext cx="4977384" cy="205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𝑙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𝑙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8" name="文字方塊 69">
                <a:extLst>
                  <a:ext uri="{FF2B5EF4-FFF2-40B4-BE49-F238E27FC236}">
                    <a16:creationId xmlns:a16="http://schemas.microsoft.com/office/drawing/2014/main" id="{715C9436-77F8-9FB5-423B-EC0896158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5823"/>
                <a:ext cx="4977384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AF9422D-FC21-3010-9F51-CB288F54B041}"/>
                  </a:ext>
                </a:extLst>
              </p:cNvPr>
              <p:cNvSpPr txBox="1"/>
              <p:nvPr/>
            </p:nvSpPr>
            <p:spPr>
              <a:xfrm>
                <a:off x="6096000" y="4525823"/>
                <a:ext cx="5257800" cy="1595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equation for the fully connected layer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 is OK to connect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layers in total</a:t>
                </a:r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layer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neurons </a:t>
                </a:r>
              </a:p>
            </p:txBody>
          </p:sp>
        </mc:Choice>
        <mc:Fallback xmlns="">
          <p:sp>
            <p:nvSpPr>
              <p:cNvPr id="9" name="文字方塊 69">
                <a:extLst>
                  <a:ext uri="{FF2B5EF4-FFF2-40B4-BE49-F238E27FC236}">
                    <a16:creationId xmlns:a16="http://schemas.microsoft.com/office/drawing/2014/main" id="{8AF9422D-FC21-3010-9F51-CB288F54B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525823"/>
                <a:ext cx="5257800" cy="1595180"/>
              </a:xfrm>
              <a:prstGeom prst="rect">
                <a:avLst/>
              </a:prstGeom>
              <a:blipFill>
                <a:blip r:embed="rId4"/>
                <a:stretch>
                  <a:fillRect l="-1506" t="-3053" r="-1622" b="-7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706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13DFD-8D74-C308-5FC4-E20FA952B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67A6D0C-7C44-8345-1624-FAB444DB9223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8973312" cy="283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ctrl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5"/>
                                      </m:rP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nary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4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4" name="文字方塊 69">
                <a:extLst>
                  <a:ext uri="{FF2B5EF4-FFF2-40B4-BE49-F238E27FC236}">
                    <a16:creationId xmlns:a16="http://schemas.microsoft.com/office/drawing/2014/main" id="{C67A6D0C-7C44-8345-1624-FAB444DB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8973312" cy="2835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DBDE746-AF5F-31FB-698D-6483D51B8765}"/>
                  </a:ext>
                </a:extLst>
              </p:cNvPr>
              <p:cNvSpPr txBox="1"/>
              <p:nvPr/>
            </p:nvSpPr>
            <p:spPr>
              <a:xfrm>
                <a:off x="838200" y="4525823"/>
                <a:ext cx="7583424" cy="20513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TW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</m:d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sub>
                                  <m:sup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altLang="zh-TW" sz="2400" i="1">
                                    <a:latin typeface="Cambria Math" panose="02040503050406030204" pitchFamily="18" charset="0"/>
                                  </a:rPr>
                                  <m:t>𝑜𝑓𝑡𝑚𝑎𝑥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  <m:sup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𝐿</m:t>
                                                </m:r>
                                              </m:e>
                                            </m:d>
                                          </m:sup>
                                        </m:sSup>
                                      </m:sub>
                                      <m:sup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𝐿</m:t>
                                            </m:r>
                                          </m:e>
                                        </m:d>
                                      </m:sup>
                                    </m:sSubSup>
                                  </m:e>
                                </m:d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b="1" dirty="0"/>
              </a:p>
            </p:txBody>
          </p:sp>
        </mc:Choice>
        <mc:Fallback xmlns="">
          <p:sp>
            <p:nvSpPr>
              <p:cNvPr id="5" name="文字方塊 69">
                <a:extLst>
                  <a:ext uri="{FF2B5EF4-FFF2-40B4-BE49-F238E27FC236}">
                    <a16:creationId xmlns:a16="http://schemas.microsoft.com/office/drawing/2014/main" id="{3DBDE746-AF5F-31FB-698D-6483D51B8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25823"/>
                <a:ext cx="7583424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E88D068-48EB-95F5-B3AD-B75B242906A7}"/>
                  </a:ext>
                </a:extLst>
              </p:cNvPr>
              <p:cNvSpPr txBox="1"/>
              <p:nvPr/>
            </p:nvSpPr>
            <p:spPr>
              <a:xfrm>
                <a:off x="8997696" y="4898264"/>
                <a:ext cx="3194304" cy="1701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Obviously,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How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p>
                  </m:oMath>
                </a14:m>
                <a:endParaRPr lang="en-US" sz="2400" dirty="0"/>
              </a:p>
              <a:p>
                <a:pPr marL="800100" lvl="1" indent="-34290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TW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en-US" altLang="zh-TW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p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文字方塊 69">
                <a:extLst>
                  <a:ext uri="{FF2B5EF4-FFF2-40B4-BE49-F238E27FC236}">
                    <a16:creationId xmlns:a16="http://schemas.microsoft.com/office/drawing/2014/main" id="{AE88D068-48EB-95F5-B3AD-B75B242906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696" y="4898264"/>
                <a:ext cx="3194304" cy="1701363"/>
              </a:xfrm>
              <a:prstGeom prst="rect">
                <a:avLst/>
              </a:prstGeom>
              <a:blipFill>
                <a:blip r:embed="rId4"/>
                <a:stretch>
                  <a:fillRect l="-2481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00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6885</TotalTime>
  <Words>1075</Words>
  <Application>Microsoft Office PowerPoint</Application>
  <PresentationFormat>Widescreen</PresentationFormat>
  <Paragraphs>414</Paragraphs>
  <Slides>29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Machine Learning 8. Neural Networks</vt:lpstr>
      <vt:lpstr>Multi-class classification</vt:lpstr>
      <vt:lpstr>Neuron</vt:lpstr>
      <vt:lpstr>Linear Neural Networks</vt:lpstr>
      <vt:lpstr>Neural Networks</vt:lpstr>
      <vt:lpstr>Activation Functions</vt:lpstr>
      <vt:lpstr>Fully Connected Neural Networks</vt:lpstr>
      <vt:lpstr>Fully Connected Layer</vt:lpstr>
      <vt:lpstr>Output Layer</vt:lpstr>
      <vt:lpstr>Neural Networks</vt:lpstr>
      <vt:lpstr>Cost Function</vt:lpstr>
      <vt:lpstr>Gradient Descent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Back Propagation</vt:lpstr>
      <vt:lpstr>Summary</vt:lpstr>
      <vt:lpstr>Thank you！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9. Neural Networks</dc:title>
  <dc:creator>GONG Xueyuan</dc:creator>
  <cp:lastModifiedBy>Xueyuan GONG</cp:lastModifiedBy>
  <cp:revision>440</cp:revision>
  <dcterms:created xsi:type="dcterms:W3CDTF">2022-09-19T01:19:00Z</dcterms:created>
  <dcterms:modified xsi:type="dcterms:W3CDTF">2024-10-22T07:35:59Z</dcterms:modified>
</cp:coreProperties>
</file>