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3"/>
    <p:sldMasterId id="2147483664" r:id="rId4"/>
    <p:sldMasterId id="2147483672" r:id="rId5"/>
    <p:sldMasterId id="2147483680" r:id="rId6"/>
  </p:sldMasterIdLst>
  <p:notesMasterIdLst>
    <p:notesMasterId r:id="rId8"/>
  </p:notesMasterIdLst>
  <p:handoutMasterIdLst>
    <p:handoutMasterId r:id="rId18"/>
  </p:handoutMasterIdLst>
  <p:sldIdLst>
    <p:sldId id="1721" r:id="rId7"/>
    <p:sldId id="1617" r:id="rId9"/>
    <p:sldId id="1963" r:id="rId10"/>
    <p:sldId id="1967" r:id="rId11"/>
    <p:sldId id="1986" r:id="rId12"/>
    <p:sldId id="1966" r:id="rId13"/>
    <p:sldId id="1988" r:id="rId14"/>
    <p:sldId id="1990" r:id="rId15"/>
    <p:sldId id="1992" r:id="rId16"/>
    <p:sldId id="1722" r:id="rId17"/>
  </p:sldIdLst>
  <p:sldSz cx="12192000" cy="6858000"/>
  <p:notesSz cx="6858000" cy="9144000"/>
  <p:embeddedFontLst>
    <p:embeddedFont>
      <p:font typeface="微软雅黑" panose="020B0503020204020204" charset="-122"/>
      <p:regular r:id="rId23"/>
    </p:embeddedFont>
    <p:embeddedFont>
      <p:font typeface="MiSans Semibold" panose="00000700000000000000" charset="-122"/>
      <p:bold r:id="rId24"/>
    </p:embeddedFont>
    <p:embeddedFont>
      <p:font typeface="MiSans Normal" panose="00000500000000000000" charset="-122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weilei" initials="w" lastIdx="3" clrIdx="6"/>
  <p:cmAuthor id="0" name="微软用户" initials="微软用户" lastIdx="0" clrIdx="0"/>
  <p:cmAuthor id="1" name="林 雨欣" initials="林" lastIdx="1" clrIdx="0"/>
  <p:cmAuthor id="8" name="Carson33" initials="Carson33" lastIdx="1" clrIdx="7"/>
  <p:cmAuthor id="2" name="pubb" initials="p" lastIdx="9" clrIdx="0"/>
  <p:cmAuthor id="3" name="lipeng" initials="l" lastIdx="1" clrIdx="1"/>
  <p:cmAuthor id="4" name="JY" initials="J" lastIdx="5" clrIdx="0"/>
  <p:cmAuthor id="5" name="作者" initials="作" lastIdx="0" clrIdx="2"/>
  <p:cmAuthor id="6" name="hualet" initials="h" lastIdx="6" clrIdx="5"/>
  <p:cmAuthor id="9" name="hanqingchun" initials="h" lastIdx="1" clrIdx="4"/>
  <p:cmAuthor id="11" name="yxw" initials="y" lastIdx="1" clrIdx="10"/>
  <p:cmAuthor id="12" name="UOS" initials="UOS" lastIdx="8" clrIdx="11"/>
  <p:cmAuthor id="13" name="uos" initials="u" lastIdx="2" clrIdx="12"/>
  <p:cmAuthor id="10" name="李超（IT）" initials="L" lastIdx="2" clrIdx="9"/>
  <p:cmAuthor id="14" name="熊文剑" initials="熊" lastIdx="1" clrIdx="13"/>
  <p:cmAuthor id="15" name="Kiran Everson" initials="KE" lastIdx="2" clrIdx="14"/>
  <p:cmAuthor id="16" name="Ryoka Deng" initials="RD" lastIdx="1" clrIdx="15"/>
  <p:cmAuthor id="18" name="yangjin" initials="y" lastIdx="1" clrIdx="17"/>
  <p:cmAuthor id="17" name="特 皮" initials="特" lastIdx="3" clrIdx="16"/>
  <p:cmAuthor id="19" name="cookie" initials="c" lastIdx="2" clrIdx="18"/>
  <p:cmAuthor id="21" name="Administrator" initials="A" lastIdx="41" clrIdx="0"/>
  <p:cmAuthor id="22" name="冯智强" initials="冯" lastIdx="2" clrIdx="14"/>
  <p:cmAuthor id="23" name="Redeker, Yolanda" initials="R" lastIdx="9" clrIdx="1"/>
  <p:cmAuthor id="24" name="yubaoquan" initials="y" lastIdx="1" clrIdx="4"/>
  <p:cmAuthor id="25" name="未知用户2" initials="未" lastIdx="27" clrIdx="1"/>
  <p:cmAuthor id="26" name="hj" initials="h" lastIdx="2" clrIdx="2"/>
  <p:cmAuthor id="27" name="IKKI" initials="I" lastIdx="1" clrIdx="0"/>
  <p:cmAuthor id="28" name="easytosay@163.com" initials="e" lastIdx="2" clrIdx="16"/>
  <p:cmAuthor id="29" name="yueliang" initials="y" lastIdx="1" clrIdx="17"/>
  <p:cmAuthor id="30" name="彭浩" initials="彭" lastIdx="1" clrIdx="4"/>
  <p:cmAuthor id="31" name="zyrstz" initials="z" lastIdx="11" clrIdx="11"/>
  <p:cmAuthor id="32" name="庞尔慧" initials="庞" lastIdx="91" clrIdx="12"/>
  <p:cmAuthor id="33" name="XMY" initials="X" lastIdx="1" clrIdx="18"/>
  <p:cmAuthor id="34" name="xmy" initials="x" lastIdx="4" clrIdx="19"/>
  <p:cmAuthor id="35" name="wum20" initials="w" lastIdx="1" clrIdx="7"/>
  <p:cmAuthor id="36" name="未知用户3" initials="未" lastIdx="3" clrIdx="0"/>
  <p:cmAuthor id="37" name="武敏" initials="武" lastIdx="2" clrIdx="8"/>
  <p:cmAuthor id="38" name="ZYSR-XY" initials="Z" lastIdx="6" clrIdx="10"/>
  <p:cmAuthor id="39" name="刘颖" initials="刘" lastIdx="7" clrIdx="0"/>
  <p:cmAuthor id="40" name="song song" initials="s" lastIdx="1" clrIdx="0"/>
  <p:cmAuthor id="41" name="曾阿婷" initials="曾" lastIdx="1" clrIdx="16"/>
  <p:cmAuthor id="42" name="Mia Vida Villanueva" initials="M" lastIdx="1" clrIdx="0"/>
  <p:cmAuthor id="43" name="david bin" initials="d" lastIdx="3" clrIdx="0"/>
  <p:cmAuthor id="44" name="MLOONG" initials="M" lastIdx="1" clrIdx="0"/>
  <p:cmAuthor id="45" name="未知用户4" initials="未" lastIdx="6" clrIdx="0"/>
  <p:cmAuthor id="46" name="未知用户5" initials="未" lastIdx="2" clrIdx="0"/>
  <p:cmAuthor id="47" name="未知用户6" initials="未" lastIdx="1" clrIdx="0"/>
  <p:cmAuthor id="48" name=" " initials=" " lastIdx="1" clrIdx="16"/>
  <p:cmAuthor id="49" name="Liu Dong" initials="L" lastIdx="1" clrIdx="0"/>
  <p:cmAuthor id="50" name="Zhao Jing" initials="Z" lastIdx="1" clrIdx="2"/>
  <p:cmAuthor id="51" name="Xin Wang (IB)" initials="X" lastIdx="7" clrIdx="0"/>
  <p:cmAuthor id="52" name="YANQING BAO" initials="Y" lastIdx="3" clrIdx="0"/>
  <p:cmAuthor id="53" name="Haiyang Wang" initials="H" lastIdx="4" clrIdx="2"/>
  <p:cmAuthor id="54" name="Roet-Reinking, Nathalie" initials="R" lastIdx="1" clrIdx="0"/>
  <p:cmAuthor id="55" name="张金龙" initials="张" lastIdx="9" clrIdx="0"/>
  <p:cmAuthor id="56" name="祝惠蓉" initials="祝" lastIdx="3" clrIdx="8"/>
  <p:cmAuthor id="57" name="陈俊奕" initials="陈" lastIdx="1" clrIdx="20"/>
  <p:cmAuthor id="58" name="宋海锐" initials="宋" lastIdx="2" clrIdx="68"/>
  <p:cmAuthor id="59" name="zhoulifang" initials="z" lastIdx="1" clrIdx="69"/>
  <p:cmAuthor id="60" name="杨素雯" initials="杨" lastIdx="30" clrIdx="1"/>
  <p:cmAuthor id="61" name="lili" initials="l" lastIdx="2" clrIdx="5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DAB"/>
    <a:srgbClr val="143EAC"/>
    <a:srgbClr val="0044D9"/>
    <a:srgbClr val="FFFFFF"/>
    <a:srgbClr val="050D36"/>
    <a:srgbClr val="050D37"/>
    <a:srgbClr val="0050FF"/>
    <a:srgbClr val="F5F6FA"/>
    <a:srgbClr val="E4E3F8"/>
    <a:srgbClr val="D6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7"/>
        <p:guide pos="3840"/>
      </p:guideLst>
    </p:cSldViewPr>
  </p:slide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235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37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39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5" Type="http://schemas.openxmlformats.org/officeDocument/2006/relationships/tags" Target="../tags/tag52.xml"/><Relationship Id="rId14" Type="http://schemas.openxmlformats.org/officeDocument/2006/relationships/image" Target="../media/image2.svg"/><Relationship Id="rId13" Type="http://schemas.openxmlformats.org/officeDocument/2006/relationships/image" Target="../media/image7.png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9" Type="http://schemas.openxmlformats.org/officeDocument/2006/relationships/tags" Target="../tags/tag66.xml"/><Relationship Id="rId28" Type="http://schemas.openxmlformats.org/officeDocument/2006/relationships/image" Target="../media/image2.svg"/><Relationship Id="rId27" Type="http://schemas.openxmlformats.org/officeDocument/2006/relationships/image" Target="../media/image7.png"/><Relationship Id="rId26" Type="http://schemas.openxmlformats.org/officeDocument/2006/relationships/tags" Target="../tags/tag65.xml"/><Relationship Id="rId25" Type="http://schemas.openxmlformats.org/officeDocument/2006/relationships/image" Target="../media/image6.svg"/><Relationship Id="rId24" Type="http://schemas.openxmlformats.org/officeDocument/2006/relationships/image" Target="../media/image11.png"/><Relationship Id="rId23" Type="http://schemas.openxmlformats.org/officeDocument/2006/relationships/tags" Target="../tags/tag64.xml"/><Relationship Id="rId22" Type="http://schemas.openxmlformats.org/officeDocument/2006/relationships/image" Target="../media/image5.svg"/><Relationship Id="rId21" Type="http://schemas.openxmlformats.org/officeDocument/2006/relationships/image" Target="../media/image10.png"/><Relationship Id="rId20" Type="http://schemas.openxmlformats.org/officeDocument/2006/relationships/tags" Target="../tags/tag63.xml"/><Relationship Id="rId2" Type="http://schemas.openxmlformats.org/officeDocument/2006/relationships/image" Target="../media/image4.png"/><Relationship Id="rId19" Type="http://schemas.openxmlformats.org/officeDocument/2006/relationships/image" Target="../media/image4.svg"/><Relationship Id="rId18" Type="http://schemas.openxmlformats.org/officeDocument/2006/relationships/image" Target="../media/image9.png"/><Relationship Id="rId17" Type="http://schemas.openxmlformats.org/officeDocument/2006/relationships/tags" Target="../tags/tag62.xml"/><Relationship Id="rId16" Type="http://schemas.openxmlformats.org/officeDocument/2006/relationships/image" Target="../media/image3.svg"/><Relationship Id="rId15" Type="http://schemas.openxmlformats.org/officeDocument/2006/relationships/image" Target="../media/image8.png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3.jpeg"/><Relationship Id="rId7" Type="http://schemas.openxmlformats.org/officeDocument/2006/relationships/tags" Target="../tags/tag69.xml"/><Relationship Id="rId6" Type="http://schemas.openxmlformats.org/officeDocument/2006/relationships/image" Target="../media/image12.png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72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7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5" Type="http://schemas.openxmlformats.org/officeDocument/2006/relationships/tags" Target="../tags/tag87.xml"/><Relationship Id="rId14" Type="http://schemas.openxmlformats.org/officeDocument/2006/relationships/image" Target="../media/image2.svg"/><Relationship Id="rId13" Type="http://schemas.openxmlformats.org/officeDocument/2006/relationships/image" Target="../media/image7.png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9" Type="http://schemas.openxmlformats.org/officeDocument/2006/relationships/tags" Target="../tags/tag101.xml"/><Relationship Id="rId28" Type="http://schemas.openxmlformats.org/officeDocument/2006/relationships/image" Target="../media/image2.svg"/><Relationship Id="rId27" Type="http://schemas.openxmlformats.org/officeDocument/2006/relationships/image" Target="../media/image7.png"/><Relationship Id="rId26" Type="http://schemas.openxmlformats.org/officeDocument/2006/relationships/tags" Target="../tags/tag100.xml"/><Relationship Id="rId25" Type="http://schemas.openxmlformats.org/officeDocument/2006/relationships/image" Target="../media/image6.svg"/><Relationship Id="rId24" Type="http://schemas.openxmlformats.org/officeDocument/2006/relationships/image" Target="../media/image11.png"/><Relationship Id="rId23" Type="http://schemas.openxmlformats.org/officeDocument/2006/relationships/tags" Target="../tags/tag99.xml"/><Relationship Id="rId22" Type="http://schemas.openxmlformats.org/officeDocument/2006/relationships/image" Target="../media/image5.svg"/><Relationship Id="rId21" Type="http://schemas.openxmlformats.org/officeDocument/2006/relationships/image" Target="../media/image10.png"/><Relationship Id="rId20" Type="http://schemas.openxmlformats.org/officeDocument/2006/relationships/tags" Target="../tags/tag98.xml"/><Relationship Id="rId2" Type="http://schemas.openxmlformats.org/officeDocument/2006/relationships/image" Target="../media/image4.png"/><Relationship Id="rId19" Type="http://schemas.openxmlformats.org/officeDocument/2006/relationships/image" Target="../media/image4.svg"/><Relationship Id="rId18" Type="http://schemas.openxmlformats.org/officeDocument/2006/relationships/image" Target="../media/image9.png"/><Relationship Id="rId17" Type="http://schemas.openxmlformats.org/officeDocument/2006/relationships/tags" Target="../tags/tag97.xml"/><Relationship Id="rId16" Type="http://schemas.openxmlformats.org/officeDocument/2006/relationships/image" Target="../media/image3.svg"/><Relationship Id="rId15" Type="http://schemas.openxmlformats.org/officeDocument/2006/relationships/image" Target="../media/image8.png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../media/image13.jpeg"/><Relationship Id="rId7" Type="http://schemas.openxmlformats.org/officeDocument/2006/relationships/tags" Target="../tags/tag104.xml"/><Relationship Id="rId6" Type="http://schemas.openxmlformats.org/officeDocument/2006/relationships/image" Target="../media/image12.png"/><Relationship Id="rId5" Type="http://schemas.openxmlformats.org/officeDocument/2006/relationships/tags" Target="../tags/tag103.xm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107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109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5" Type="http://schemas.openxmlformats.org/officeDocument/2006/relationships/tags" Target="../tags/tag122.xml"/><Relationship Id="rId14" Type="http://schemas.openxmlformats.org/officeDocument/2006/relationships/image" Target="../media/image2.svg"/><Relationship Id="rId13" Type="http://schemas.openxmlformats.org/officeDocument/2006/relationships/image" Target="../media/image7.png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9" Type="http://schemas.openxmlformats.org/officeDocument/2006/relationships/tags" Target="../tags/tag136.xml"/><Relationship Id="rId28" Type="http://schemas.openxmlformats.org/officeDocument/2006/relationships/image" Target="../media/image2.svg"/><Relationship Id="rId27" Type="http://schemas.openxmlformats.org/officeDocument/2006/relationships/image" Target="../media/image7.png"/><Relationship Id="rId26" Type="http://schemas.openxmlformats.org/officeDocument/2006/relationships/tags" Target="../tags/tag135.xml"/><Relationship Id="rId25" Type="http://schemas.openxmlformats.org/officeDocument/2006/relationships/image" Target="../media/image6.svg"/><Relationship Id="rId24" Type="http://schemas.openxmlformats.org/officeDocument/2006/relationships/image" Target="../media/image11.png"/><Relationship Id="rId23" Type="http://schemas.openxmlformats.org/officeDocument/2006/relationships/tags" Target="../tags/tag134.xml"/><Relationship Id="rId22" Type="http://schemas.openxmlformats.org/officeDocument/2006/relationships/image" Target="../media/image5.svg"/><Relationship Id="rId21" Type="http://schemas.openxmlformats.org/officeDocument/2006/relationships/image" Target="../media/image10.png"/><Relationship Id="rId20" Type="http://schemas.openxmlformats.org/officeDocument/2006/relationships/tags" Target="../tags/tag133.xml"/><Relationship Id="rId2" Type="http://schemas.openxmlformats.org/officeDocument/2006/relationships/image" Target="../media/image4.png"/><Relationship Id="rId19" Type="http://schemas.openxmlformats.org/officeDocument/2006/relationships/image" Target="../media/image4.svg"/><Relationship Id="rId18" Type="http://schemas.openxmlformats.org/officeDocument/2006/relationships/image" Target="../media/image9.png"/><Relationship Id="rId17" Type="http://schemas.openxmlformats.org/officeDocument/2006/relationships/tags" Target="../tags/tag132.xml"/><Relationship Id="rId16" Type="http://schemas.openxmlformats.org/officeDocument/2006/relationships/image" Target="../media/image3.svg"/><Relationship Id="rId15" Type="http://schemas.openxmlformats.org/officeDocument/2006/relationships/image" Target="../media/image8.png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13.jpeg"/><Relationship Id="rId7" Type="http://schemas.openxmlformats.org/officeDocument/2006/relationships/tags" Target="../tags/tag139.xml"/><Relationship Id="rId6" Type="http://schemas.openxmlformats.org/officeDocument/2006/relationships/image" Target="../media/image12.png"/><Relationship Id="rId5" Type="http://schemas.openxmlformats.org/officeDocument/2006/relationships/tags" Target="../tags/tag138.xml"/><Relationship Id="rId4" Type="http://schemas.openxmlformats.org/officeDocument/2006/relationships/image" Target="../media/image2.png"/><Relationship Id="rId3" Type="http://schemas.openxmlformats.org/officeDocument/2006/relationships/tags" Target="../tags/tag13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4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2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142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14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5" Type="http://schemas.openxmlformats.org/officeDocument/2006/relationships/tags" Target="../tags/tag157.xml"/><Relationship Id="rId14" Type="http://schemas.openxmlformats.org/officeDocument/2006/relationships/image" Target="../media/image2.svg"/><Relationship Id="rId13" Type="http://schemas.openxmlformats.org/officeDocument/2006/relationships/image" Target="../media/image7.png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9" Type="http://schemas.openxmlformats.org/officeDocument/2006/relationships/tags" Target="../tags/tag171.xml"/><Relationship Id="rId28" Type="http://schemas.openxmlformats.org/officeDocument/2006/relationships/image" Target="../media/image2.svg"/><Relationship Id="rId27" Type="http://schemas.openxmlformats.org/officeDocument/2006/relationships/image" Target="../media/image7.png"/><Relationship Id="rId26" Type="http://schemas.openxmlformats.org/officeDocument/2006/relationships/tags" Target="../tags/tag170.xml"/><Relationship Id="rId25" Type="http://schemas.openxmlformats.org/officeDocument/2006/relationships/image" Target="../media/image6.svg"/><Relationship Id="rId24" Type="http://schemas.openxmlformats.org/officeDocument/2006/relationships/image" Target="../media/image11.png"/><Relationship Id="rId23" Type="http://schemas.openxmlformats.org/officeDocument/2006/relationships/tags" Target="../tags/tag169.xml"/><Relationship Id="rId22" Type="http://schemas.openxmlformats.org/officeDocument/2006/relationships/image" Target="../media/image5.svg"/><Relationship Id="rId21" Type="http://schemas.openxmlformats.org/officeDocument/2006/relationships/image" Target="../media/image10.png"/><Relationship Id="rId20" Type="http://schemas.openxmlformats.org/officeDocument/2006/relationships/tags" Target="../tags/tag168.xml"/><Relationship Id="rId2" Type="http://schemas.openxmlformats.org/officeDocument/2006/relationships/image" Target="../media/image4.png"/><Relationship Id="rId19" Type="http://schemas.openxmlformats.org/officeDocument/2006/relationships/image" Target="../media/image4.svg"/><Relationship Id="rId18" Type="http://schemas.openxmlformats.org/officeDocument/2006/relationships/image" Target="../media/image9.png"/><Relationship Id="rId17" Type="http://schemas.openxmlformats.org/officeDocument/2006/relationships/tags" Target="../tags/tag167.xml"/><Relationship Id="rId16" Type="http://schemas.openxmlformats.org/officeDocument/2006/relationships/image" Target="../media/image3.svg"/><Relationship Id="rId15" Type="http://schemas.openxmlformats.org/officeDocument/2006/relationships/image" Target="../media/image8.png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../media/image13.jpeg"/><Relationship Id="rId7" Type="http://schemas.openxmlformats.org/officeDocument/2006/relationships/tags" Target="../tags/tag174.xml"/><Relationship Id="rId6" Type="http://schemas.openxmlformats.org/officeDocument/2006/relationships/image" Target="../media/image12.png"/><Relationship Id="rId5" Type="http://schemas.openxmlformats.org/officeDocument/2006/relationships/tags" Target="../tags/tag173.xml"/><Relationship Id="rId4" Type="http://schemas.openxmlformats.org/officeDocument/2006/relationships/image" Target="../media/image2.png"/><Relationship Id="rId3" Type="http://schemas.openxmlformats.org/officeDocument/2006/relationships/tags" Target="../tags/tag17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2.svg"/><Relationship Id="rId7" Type="http://schemas.openxmlformats.org/officeDocument/2006/relationships/image" Target="../media/image7.png"/><Relationship Id="rId6" Type="http://schemas.openxmlformats.org/officeDocument/2006/relationships/tags" Target="../tags/tag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5" Type="http://schemas.openxmlformats.org/officeDocument/2006/relationships/tags" Target="../tags/tag17.xml"/><Relationship Id="rId14" Type="http://schemas.openxmlformats.org/officeDocument/2006/relationships/image" Target="../media/image2.svg"/><Relationship Id="rId13" Type="http://schemas.openxmlformats.org/officeDocument/2006/relationships/image" Target="../media/image7.png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9" Type="http://schemas.openxmlformats.org/officeDocument/2006/relationships/tags" Target="../tags/tag31.xml"/><Relationship Id="rId28" Type="http://schemas.openxmlformats.org/officeDocument/2006/relationships/image" Target="../media/image2.svg"/><Relationship Id="rId27" Type="http://schemas.openxmlformats.org/officeDocument/2006/relationships/image" Target="../media/image7.png"/><Relationship Id="rId26" Type="http://schemas.openxmlformats.org/officeDocument/2006/relationships/tags" Target="../tags/tag30.xml"/><Relationship Id="rId25" Type="http://schemas.openxmlformats.org/officeDocument/2006/relationships/image" Target="../media/image6.svg"/><Relationship Id="rId24" Type="http://schemas.openxmlformats.org/officeDocument/2006/relationships/image" Target="../media/image11.png"/><Relationship Id="rId23" Type="http://schemas.openxmlformats.org/officeDocument/2006/relationships/tags" Target="../tags/tag29.xml"/><Relationship Id="rId22" Type="http://schemas.openxmlformats.org/officeDocument/2006/relationships/image" Target="../media/image5.svg"/><Relationship Id="rId21" Type="http://schemas.openxmlformats.org/officeDocument/2006/relationships/image" Target="../media/image10.png"/><Relationship Id="rId20" Type="http://schemas.openxmlformats.org/officeDocument/2006/relationships/tags" Target="../tags/tag28.xml"/><Relationship Id="rId2" Type="http://schemas.openxmlformats.org/officeDocument/2006/relationships/image" Target="../media/image4.png"/><Relationship Id="rId19" Type="http://schemas.openxmlformats.org/officeDocument/2006/relationships/image" Target="../media/image4.svg"/><Relationship Id="rId18" Type="http://schemas.openxmlformats.org/officeDocument/2006/relationships/image" Target="../media/image9.png"/><Relationship Id="rId17" Type="http://schemas.openxmlformats.org/officeDocument/2006/relationships/tags" Target="../tags/tag27.xml"/><Relationship Id="rId16" Type="http://schemas.openxmlformats.org/officeDocument/2006/relationships/image" Target="../media/image3.svg"/><Relationship Id="rId15" Type="http://schemas.openxmlformats.org/officeDocument/2006/relationships/image" Target="../media/image8.png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13.jpeg"/><Relationship Id="rId7" Type="http://schemas.openxmlformats.org/officeDocument/2006/relationships/tags" Target="../tags/tag34.xml"/><Relationship Id="rId6" Type="http://schemas.openxmlformats.org/officeDocument/2006/relationships/image" Target="../media/image12.png"/><Relationship Id="rId5" Type="http://schemas.openxmlformats.org/officeDocument/2006/relationships/tags" Target="../tags/tag33.xm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3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>
            <p:custDataLst>
              <p:tags r:id="rId10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 userDrawn="1">
            <p:custDataLst>
              <p:tags r:id="rId11"/>
            </p:custDataLst>
          </p:nvPr>
        </p:nvSpPr>
        <p:spPr>
          <a:xfrm>
            <a:off x="623887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 userDrawn="1">
            <p:custDataLst>
              <p:tags r:id="rId12"/>
            </p:custDataLst>
          </p:nvPr>
        </p:nvSpPr>
        <p:spPr>
          <a:xfrm>
            <a:off x="30162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70" name="圆角矩形 169"/>
          <p:cNvSpPr/>
          <p:nvPr userDrawn="1">
            <p:custDataLst>
              <p:tags r:id="rId13"/>
            </p:custDataLst>
          </p:nvPr>
        </p:nvSpPr>
        <p:spPr>
          <a:xfrm>
            <a:off x="30162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48" name="圆角矩形 47"/>
          <p:cNvSpPr/>
          <p:nvPr userDrawn="1">
            <p:custDataLst>
              <p:tags r:id="rId6"/>
            </p:custDataLst>
          </p:nvPr>
        </p:nvSpPr>
        <p:spPr>
          <a:xfrm>
            <a:off x="8195310" y="1189355"/>
            <a:ext cx="3749675" cy="497205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21" name="圆角矩形 20"/>
          <p:cNvSpPr/>
          <p:nvPr userDrawn="1">
            <p:custDataLst>
              <p:tags r:id="rId7"/>
            </p:custDataLst>
          </p:nvPr>
        </p:nvSpPr>
        <p:spPr>
          <a:xfrm>
            <a:off x="4239260" y="1189355"/>
            <a:ext cx="3749675" cy="496443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3" name="圆角矩形 2"/>
          <p:cNvSpPr/>
          <p:nvPr userDrawn="1">
            <p:custDataLst>
              <p:tags r:id="rId8"/>
            </p:custDataLst>
          </p:nvPr>
        </p:nvSpPr>
        <p:spPr>
          <a:xfrm>
            <a:off x="290830" y="1189355"/>
            <a:ext cx="3749675" cy="494538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9"/>
            </p:custDataLst>
          </p:nvPr>
        </p:nvSpPr>
        <p:spPr>
          <a:xfrm>
            <a:off x="290195" y="1200785"/>
            <a:ext cx="3764280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62" name="圆角矩形 61"/>
          <p:cNvSpPr/>
          <p:nvPr userDrawn="1">
            <p:custDataLst>
              <p:tags r:id="rId10"/>
            </p:custDataLst>
          </p:nvPr>
        </p:nvSpPr>
        <p:spPr>
          <a:xfrm>
            <a:off x="4238625" y="1200785"/>
            <a:ext cx="374967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</a:endParaRPr>
          </a:p>
        </p:txBody>
      </p:sp>
      <p:sp>
        <p:nvSpPr>
          <p:cNvPr id="63" name="圆角矩形 62"/>
          <p:cNvSpPr/>
          <p:nvPr userDrawn="1">
            <p:custDataLst>
              <p:tags r:id="rId11"/>
            </p:custDataLst>
          </p:nvPr>
        </p:nvSpPr>
        <p:spPr>
          <a:xfrm>
            <a:off x="8204200" y="1200785"/>
            <a:ext cx="374078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12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3" name="图片 12" descr="Frame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>
            <p:custDataLst>
              <p:tags r:id="rId15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35" name="圆角矩形 34"/>
          <p:cNvSpPr/>
          <p:nvPr userDrawn="1">
            <p:custDataLst>
              <p:tags r:id="rId6"/>
            </p:custDataLst>
          </p:nvPr>
        </p:nvSpPr>
        <p:spPr>
          <a:xfrm>
            <a:off x="3359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 userDrawn="1">
            <p:custDataLst>
              <p:tags r:id="rId7"/>
            </p:custDataLst>
          </p:nvPr>
        </p:nvSpPr>
        <p:spPr>
          <a:xfrm>
            <a:off x="3359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88" name="圆角矩形 87"/>
          <p:cNvSpPr/>
          <p:nvPr userDrawn="1">
            <p:custDataLst>
              <p:tags r:id="rId8"/>
            </p:custDataLst>
          </p:nvPr>
        </p:nvSpPr>
        <p:spPr>
          <a:xfrm>
            <a:off x="326326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 userDrawn="1">
            <p:custDataLst>
              <p:tags r:id="rId9"/>
            </p:custDataLst>
          </p:nvPr>
        </p:nvSpPr>
        <p:spPr>
          <a:xfrm>
            <a:off x="326326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3" name="圆角矩形 92"/>
          <p:cNvSpPr/>
          <p:nvPr userDrawn="1">
            <p:custDataLst>
              <p:tags r:id="rId10"/>
            </p:custDataLst>
          </p:nvPr>
        </p:nvSpPr>
        <p:spPr>
          <a:xfrm>
            <a:off x="61906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5" name="圆角矩形 94"/>
          <p:cNvSpPr/>
          <p:nvPr userDrawn="1">
            <p:custDataLst>
              <p:tags r:id="rId11"/>
            </p:custDataLst>
          </p:nvPr>
        </p:nvSpPr>
        <p:spPr>
          <a:xfrm>
            <a:off x="61906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8" name="圆角矩形 97"/>
          <p:cNvSpPr/>
          <p:nvPr userDrawn="1">
            <p:custDataLst>
              <p:tags r:id="rId12"/>
            </p:custDataLst>
          </p:nvPr>
        </p:nvSpPr>
        <p:spPr>
          <a:xfrm>
            <a:off x="9133840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 userDrawn="1">
            <p:custDataLst>
              <p:tags r:id="rId13"/>
            </p:custDataLst>
          </p:nvPr>
        </p:nvSpPr>
        <p:spPr>
          <a:xfrm>
            <a:off x="9133840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pic>
        <p:nvPicPr>
          <p:cNvPr id="103" name="图片 102" descr="Union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58540" y="5396865"/>
            <a:ext cx="545465" cy="476885"/>
          </a:xfrm>
          <a:prstGeom prst="rect">
            <a:avLst/>
          </a:prstGeom>
        </p:spPr>
      </p:pic>
      <p:pic>
        <p:nvPicPr>
          <p:cNvPr id="104" name="图片 103" descr="Vector (Stroke)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010" y="5355908"/>
            <a:ext cx="598805" cy="516890"/>
          </a:xfrm>
          <a:prstGeom prst="rect">
            <a:avLst/>
          </a:prstGeom>
        </p:spPr>
      </p:pic>
      <p:pic>
        <p:nvPicPr>
          <p:cNvPr id="105" name="图片 104" descr="Vector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9120" y="5406073"/>
            <a:ext cx="416560" cy="416560"/>
          </a:xfrm>
          <a:prstGeom prst="rect">
            <a:avLst/>
          </a:prstGeom>
        </p:spPr>
      </p:pic>
      <p:pic>
        <p:nvPicPr>
          <p:cNvPr id="106" name="图片 105" descr="Group 96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96685" y="5377815"/>
            <a:ext cx="418465" cy="50038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>
            <p:custDataLst>
              <p:tags r:id="rId2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1" name="图片 10" descr="Frame"/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2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pic>
        <p:nvPicPr>
          <p:cNvPr id="3" name="图片 2" descr="官方社群号(1)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1745" y="3602990"/>
            <a:ext cx="1520190" cy="1520190"/>
          </a:xfrm>
          <a:prstGeom prst="rect">
            <a:avLst/>
          </a:prstGeom>
        </p:spPr>
      </p:pic>
      <p:pic>
        <p:nvPicPr>
          <p:cNvPr id="14" name="图片 13" descr="统信软件微信公众号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65955" y="3603625"/>
            <a:ext cx="1576070" cy="151955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485005" y="5158105"/>
            <a:ext cx="16021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统信软件官方微信公众号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345555" y="5158105"/>
            <a:ext cx="1452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统信软件官方社群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9"/>
            </p:custDataLst>
          </p:nvPr>
        </p:nvSpPr>
        <p:spPr>
          <a:xfrm>
            <a:off x="3331210" y="1566545"/>
            <a:ext cx="5671820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中国操作系统领创者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给世界更好的选择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2-应势而生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>
            <p:custDataLst>
              <p:tags r:id="rId10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 userDrawn="1">
            <p:custDataLst>
              <p:tags r:id="rId11"/>
            </p:custDataLst>
          </p:nvPr>
        </p:nvSpPr>
        <p:spPr>
          <a:xfrm>
            <a:off x="623887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 userDrawn="1">
            <p:custDataLst>
              <p:tags r:id="rId12"/>
            </p:custDataLst>
          </p:nvPr>
        </p:nvSpPr>
        <p:spPr>
          <a:xfrm>
            <a:off x="30162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70" name="圆角矩形 169"/>
          <p:cNvSpPr/>
          <p:nvPr userDrawn="1">
            <p:custDataLst>
              <p:tags r:id="rId13"/>
            </p:custDataLst>
          </p:nvPr>
        </p:nvSpPr>
        <p:spPr>
          <a:xfrm>
            <a:off x="30162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48" name="圆角矩形 47"/>
          <p:cNvSpPr/>
          <p:nvPr userDrawn="1">
            <p:custDataLst>
              <p:tags r:id="rId6"/>
            </p:custDataLst>
          </p:nvPr>
        </p:nvSpPr>
        <p:spPr>
          <a:xfrm>
            <a:off x="8195310" y="1189355"/>
            <a:ext cx="3749675" cy="497205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21" name="圆角矩形 20"/>
          <p:cNvSpPr/>
          <p:nvPr userDrawn="1">
            <p:custDataLst>
              <p:tags r:id="rId7"/>
            </p:custDataLst>
          </p:nvPr>
        </p:nvSpPr>
        <p:spPr>
          <a:xfrm>
            <a:off x="4239260" y="1189355"/>
            <a:ext cx="3749675" cy="496443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3" name="圆角矩形 2"/>
          <p:cNvSpPr/>
          <p:nvPr userDrawn="1">
            <p:custDataLst>
              <p:tags r:id="rId8"/>
            </p:custDataLst>
          </p:nvPr>
        </p:nvSpPr>
        <p:spPr>
          <a:xfrm>
            <a:off x="290830" y="1189355"/>
            <a:ext cx="3749675" cy="494538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9"/>
            </p:custDataLst>
          </p:nvPr>
        </p:nvSpPr>
        <p:spPr>
          <a:xfrm>
            <a:off x="290195" y="1200785"/>
            <a:ext cx="3764280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62" name="圆角矩形 61"/>
          <p:cNvSpPr/>
          <p:nvPr userDrawn="1">
            <p:custDataLst>
              <p:tags r:id="rId10"/>
            </p:custDataLst>
          </p:nvPr>
        </p:nvSpPr>
        <p:spPr>
          <a:xfrm>
            <a:off x="4238625" y="1200785"/>
            <a:ext cx="374967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</a:endParaRPr>
          </a:p>
        </p:txBody>
      </p:sp>
      <p:sp>
        <p:nvSpPr>
          <p:cNvPr id="63" name="圆角矩形 62"/>
          <p:cNvSpPr/>
          <p:nvPr userDrawn="1">
            <p:custDataLst>
              <p:tags r:id="rId11"/>
            </p:custDataLst>
          </p:nvPr>
        </p:nvSpPr>
        <p:spPr>
          <a:xfrm>
            <a:off x="8204200" y="1200785"/>
            <a:ext cx="374078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12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3" name="图片 12" descr="Frame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>
            <p:custDataLst>
              <p:tags r:id="rId15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2-应势而生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35" name="圆角矩形 34"/>
          <p:cNvSpPr/>
          <p:nvPr userDrawn="1">
            <p:custDataLst>
              <p:tags r:id="rId6"/>
            </p:custDataLst>
          </p:nvPr>
        </p:nvSpPr>
        <p:spPr>
          <a:xfrm>
            <a:off x="3359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 userDrawn="1">
            <p:custDataLst>
              <p:tags r:id="rId7"/>
            </p:custDataLst>
          </p:nvPr>
        </p:nvSpPr>
        <p:spPr>
          <a:xfrm>
            <a:off x="3359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88" name="圆角矩形 87"/>
          <p:cNvSpPr/>
          <p:nvPr userDrawn="1">
            <p:custDataLst>
              <p:tags r:id="rId8"/>
            </p:custDataLst>
          </p:nvPr>
        </p:nvSpPr>
        <p:spPr>
          <a:xfrm>
            <a:off x="326326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 userDrawn="1">
            <p:custDataLst>
              <p:tags r:id="rId9"/>
            </p:custDataLst>
          </p:nvPr>
        </p:nvSpPr>
        <p:spPr>
          <a:xfrm>
            <a:off x="326326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3" name="圆角矩形 92"/>
          <p:cNvSpPr/>
          <p:nvPr userDrawn="1">
            <p:custDataLst>
              <p:tags r:id="rId10"/>
            </p:custDataLst>
          </p:nvPr>
        </p:nvSpPr>
        <p:spPr>
          <a:xfrm>
            <a:off x="61906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5" name="圆角矩形 94"/>
          <p:cNvSpPr/>
          <p:nvPr userDrawn="1">
            <p:custDataLst>
              <p:tags r:id="rId11"/>
            </p:custDataLst>
          </p:nvPr>
        </p:nvSpPr>
        <p:spPr>
          <a:xfrm>
            <a:off x="61906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8" name="圆角矩形 97"/>
          <p:cNvSpPr/>
          <p:nvPr userDrawn="1">
            <p:custDataLst>
              <p:tags r:id="rId12"/>
            </p:custDataLst>
          </p:nvPr>
        </p:nvSpPr>
        <p:spPr>
          <a:xfrm>
            <a:off x="9133840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 userDrawn="1">
            <p:custDataLst>
              <p:tags r:id="rId13"/>
            </p:custDataLst>
          </p:nvPr>
        </p:nvSpPr>
        <p:spPr>
          <a:xfrm>
            <a:off x="9133840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pic>
        <p:nvPicPr>
          <p:cNvPr id="103" name="图片 102" descr="Union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58540" y="5396865"/>
            <a:ext cx="545465" cy="476885"/>
          </a:xfrm>
          <a:prstGeom prst="rect">
            <a:avLst/>
          </a:prstGeom>
        </p:spPr>
      </p:pic>
      <p:pic>
        <p:nvPicPr>
          <p:cNvPr id="104" name="图片 103" descr="Vector (Stroke)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010" y="5355908"/>
            <a:ext cx="598805" cy="516890"/>
          </a:xfrm>
          <a:prstGeom prst="rect">
            <a:avLst/>
          </a:prstGeom>
        </p:spPr>
      </p:pic>
      <p:pic>
        <p:nvPicPr>
          <p:cNvPr id="105" name="图片 104" descr="Vector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9120" y="5406073"/>
            <a:ext cx="416560" cy="416560"/>
          </a:xfrm>
          <a:prstGeom prst="rect">
            <a:avLst/>
          </a:prstGeom>
        </p:spPr>
      </p:pic>
      <p:pic>
        <p:nvPicPr>
          <p:cNvPr id="106" name="图片 105" descr="Group 96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96685" y="5377815"/>
            <a:ext cx="418465" cy="50038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>
            <p:custDataLst>
              <p:tags r:id="rId2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1" name="图片 10" descr="Frame"/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2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pic>
        <p:nvPicPr>
          <p:cNvPr id="3" name="图片 2" descr="官方社群号(1)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1745" y="3602990"/>
            <a:ext cx="1520190" cy="1520190"/>
          </a:xfrm>
          <a:prstGeom prst="rect">
            <a:avLst/>
          </a:prstGeom>
        </p:spPr>
      </p:pic>
      <p:pic>
        <p:nvPicPr>
          <p:cNvPr id="14" name="图片 13" descr="统信软件微信公众号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65955" y="3603625"/>
            <a:ext cx="1576070" cy="151955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485005" y="5158105"/>
            <a:ext cx="16021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统信软件官方微信公众号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345555" y="5158105"/>
            <a:ext cx="1452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统信软件官方社群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9"/>
            </p:custDataLst>
          </p:nvPr>
        </p:nvSpPr>
        <p:spPr>
          <a:xfrm>
            <a:off x="3331210" y="1566545"/>
            <a:ext cx="5671820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中国操作系统领创者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给世界更好的选择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2-应势而生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>
            <p:custDataLst>
              <p:tags r:id="rId10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 userDrawn="1">
            <p:custDataLst>
              <p:tags r:id="rId11"/>
            </p:custDataLst>
          </p:nvPr>
        </p:nvSpPr>
        <p:spPr>
          <a:xfrm>
            <a:off x="623887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 userDrawn="1">
            <p:custDataLst>
              <p:tags r:id="rId12"/>
            </p:custDataLst>
          </p:nvPr>
        </p:nvSpPr>
        <p:spPr>
          <a:xfrm>
            <a:off x="30162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70" name="圆角矩形 169"/>
          <p:cNvSpPr/>
          <p:nvPr userDrawn="1">
            <p:custDataLst>
              <p:tags r:id="rId13"/>
            </p:custDataLst>
          </p:nvPr>
        </p:nvSpPr>
        <p:spPr>
          <a:xfrm>
            <a:off x="30162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48" name="圆角矩形 47"/>
          <p:cNvSpPr/>
          <p:nvPr userDrawn="1">
            <p:custDataLst>
              <p:tags r:id="rId6"/>
            </p:custDataLst>
          </p:nvPr>
        </p:nvSpPr>
        <p:spPr>
          <a:xfrm>
            <a:off x="8195310" y="1189355"/>
            <a:ext cx="3749675" cy="497205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21" name="圆角矩形 20"/>
          <p:cNvSpPr/>
          <p:nvPr userDrawn="1">
            <p:custDataLst>
              <p:tags r:id="rId7"/>
            </p:custDataLst>
          </p:nvPr>
        </p:nvSpPr>
        <p:spPr>
          <a:xfrm>
            <a:off x="4239260" y="1189355"/>
            <a:ext cx="3749675" cy="496443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3" name="圆角矩形 2"/>
          <p:cNvSpPr/>
          <p:nvPr userDrawn="1">
            <p:custDataLst>
              <p:tags r:id="rId8"/>
            </p:custDataLst>
          </p:nvPr>
        </p:nvSpPr>
        <p:spPr>
          <a:xfrm>
            <a:off x="290830" y="1189355"/>
            <a:ext cx="3749675" cy="494538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9"/>
            </p:custDataLst>
          </p:nvPr>
        </p:nvSpPr>
        <p:spPr>
          <a:xfrm>
            <a:off x="290195" y="1200785"/>
            <a:ext cx="3764280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62" name="圆角矩形 61"/>
          <p:cNvSpPr/>
          <p:nvPr userDrawn="1">
            <p:custDataLst>
              <p:tags r:id="rId10"/>
            </p:custDataLst>
          </p:nvPr>
        </p:nvSpPr>
        <p:spPr>
          <a:xfrm>
            <a:off x="4238625" y="1200785"/>
            <a:ext cx="374967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</a:endParaRPr>
          </a:p>
        </p:txBody>
      </p:sp>
      <p:sp>
        <p:nvSpPr>
          <p:cNvPr id="63" name="圆角矩形 62"/>
          <p:cNvSpPr/>
          <p:nvPr userDrawn="1">
            <p:custDataLst>
              <p:tags r:id="rId11"/>
            </p:custDataLst>
          </p:nvPr>
        </p:nvSpPr>
        <p:spPr>
          <a:xfrm>
            <a:off x="8204200" y="1200785"/>
            <a:ext cx="374078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12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3" name="图片 12" descr="Frame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>
            <p:custDataLst>
              <p:tags r:id="rId15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35" name="圆角矩形 34"/>
          <p:cNvSpPr/>
          <p:nvPr userDrawn="1">
            <p:custDataLst>
              <p:tags r:id="rId6"/>
            </p:custDataLst>
          </p:nvPr>
        </p:nvSpPr>
        <p:spPr>
          <a:xfrm>
            <a:off x="3359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 userDrawn="1">
            <p:custDataLst>
              <p:tags r:id="rId7"/>
            </p:custDataLst>
          </p:nvPr>
        </p:nvSpPr>
        <p:spPr>
          <a:xfrm>
            <a:off x="3359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88" name="圆角矩形 87"/>
          <p:cNvSpPr/>
          <p:nvPr userDrawn="1">
            <p:custDataLst>
              <p:tags r:id="rId8"/>
            </p:custDataLst>
          </p:nvPr>
        </p:nvSpPr>
        <p:spPr>
          <a:xfrm>
            <a:off x="326326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 userDrawn="1">
            <p:custDataLst>
              <p:tags r:id="rId9"/>
            </p:custDataLst>
          </p:nvPr>
        </p:nvSpPr>
        <p:spPr>
          <a:xfrm>
            <a:off x="326326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3" name="圆角矩形 92"/>
          <p:cNvSpPr/>
          <p:nvPr userDrawn="1">
            <p:custDataLst>
              <p:tags r:id="rId10"/>
            </p:custDataLst>
          </p:nvPr>
        </p:nvSpPr>
        <p:spPr>
          <a:xfrm>
            <a:off x="61906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5" name="圆角矩形 94"/>
          <p:cNvSpPr/>
          <p:nvPr userDrawn="1">
            <p:custDataLst>
              <p:tags r:id="rId11"/>
            </p:custDataLst>
          </p:nvPr>
        </p:nvSpPr>
        <p:spPr>
          <a:xfrm>
            <a:off x="61906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8" name="圆角矩形 97"/>
          <p:cNvSpPr/>
          <p:nvPr userDrawn="1">
            <p:custDataLst>
              <p:tags r:id="rId12"/>
            </p:custDataLst>
          </p:nvPr>
        </p:nvSpPr>
        <p:spPr>
          <a:xfrm>
            <a:off x="9133840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 userDrawn="1">
            <p:custDataLst>
              <p:tags r:id="rId13"/>
            </p:custDataLst>
          </p:nvPr>
        </p:nvSpPr>
        <p:spPr>
          <a:xfrm>
            <a:off x="9133840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pic>
        <p:nvPicPr>
          <p:cNvPr id="103" name="图片 102" descr="Union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58540" y="5396865"/>
            <a:ext cx="545465" cy="476885"/>
          </a:xfrm>
          <a:prstGeom prst="rect">
            <a:avLst/>
          </a:prstGeom>
        </p:spPr>
      </p:pic>
      <p:pic>
        <p:nvPicPr>
          <p:cNvPr id="104" name="图片 103" descr="Vector (Stroke)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010" y="5355908"/>
            <a:ext cx="598805" cy="516890"/>
          </a:xfrm>
          <a:prstGeom prst="rect">
            <a:avLst/>
          </a:prstGeom>
        </p:spPr>
      </p:pic>
      <p:pic>
        <p:nvPicPr>
          <p:cNvPr id="105" name="图片 104" descr="Vector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9120" y="5406073"/>
            <a:ext cx="416560" cy="416560"/>
          </a:xfrm>
          <a:prstGeom prst="rect">
            <a:avLst/>
          </a:prstGeom>
        </p:spPr>
      </p:pic>
      <p:pic>
        <p:nvPicPr>
          <p:cNvPr id="106" name="图片 105" descr="Group 96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96685" y="5377815"/>
            <a:ext cx="418465" cy="50038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>
            <p:custDataLst>
              <p:tags r:id="rId2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1" name="图片 10" descr="Frame"/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2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pic>
        <p:nvPicPr>
          <p:cNvPr id="3" name="图片 2" descr="官方社群号(1)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1745" y="3602990"/>
            <a:ext cx="1520190" cy="1520190"/>
          </a:xfrm>
          <a:prstGeom prst="rect">
            <a:avLst/>
          </a:prstGeom>
        </p:spPr>
      </p:pic>
      <p:pic>
        <p:nvPicPr>
          <p:cNvPr id="14" name="图片 13" descr="统信软件微信公众号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65955" y="3603625"/>
            <a:ext cx="1576070" cy="151955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485005" y="5158105"/>
            <a:ext cx="16021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统信软件官方微信公众号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345555" y="5158105"/>
            <a:ext cx="1452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统信软件官方社群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9"/>
            </p:custDataLst>
          </p:nvPr>
        </p:nvSpPr>
        <p:spPr>
          <a:xfrm>
            <a:off x="3331210" y="1566545"/>
            <a:ext cx="5671820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中国操作系统领创者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给世界更好的选择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2-应势而生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>
            <p:custDataLst>
              <p:tags r:id="rId10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 userDrawn="1">
            <p:custDataLst>
              <p:tags r:id="rId11"/>
            </p:custDataLst>
          </p:nvPr>
        </p:nvSpPr>
        <p:spPr>
          <a:xfrm>
            <a:off x="623887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 userDrawn="1">
            <p:custDataLst>
              <p:tags r:id="rId12"/>
            </p:custDataLst>
          </p:nvPr>
        </p:nvSpPr>
        <p:spPr>
          <a:xfrm>
            <a:off x="30162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70" name="圆角矩形 169"/>
          <p:cNvSpPr/>
          <p:nvPr userDrawn="1">
            <p:custDataLst>
              <p:tags r:id="rId13"/>
            </p:custDataLst>
          </p:nvPr>
        </p:nvSpPr>
        <p:spPr>
          <a:xfrm>
            <a:off x="30162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48" name="圆角矩形 47"/>
          <p:cNvSpPr/>
          <p:nvPr userDrawn="1">
            <p:custDataLst>
              <p:tags r:id="rId6"/>
            </p:custDataLst>
          </p:nvPr>
        </p:nvSpPr>
        <p:spPr>
          <a:xfrm>
            <a:off x="8195310" y="1189355"/>
            <a:ext cx="3749675" cy="497205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21" name="圆角矩形 20"/>
          <p:cNvSpPr/>
          <p:nvPr userDrawn="1">
            <p:custDataLst>
              <p:tags r:id="rId7"/>
            </p:custDataLst>
          </p:nvPr>
        </p:nvSpPr>
        <p:spPr>
          <a:xfrm>
            <a:off x="4239260" y="1189355"/>
            <a:ext cx="3749675" cy="496443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3" name="圆角矩形 2"/>
          <p:cNvSpPr/>
          <p:nvPr userDrawn="1">
            <p:custDataLst>
              <p:tags r:id="rId8"/>
            </p:custDataLst>
          </p:nvPr>
        </p:nvSpPr>
        <p:spPr>
          <a:xfrm>
            <a:off x="290830" y="1189355"/>
            <a:ext cx="3749675" cy="494538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9"/>
            </p:custDataLst>
          </p:nvPr>
        </p:nvSpPr>
        <p:spPr>
          <a:xfrm>
            <a:off x="290195" y="1200785"/>
            <a:ext cx="3764280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62" name="圆角矩形 61"/>
          <p:cNvSpPr/>
          <p:nvPr userDrawn="1">
            <p:custDataLst>
              <p:tags r:id="rId10"/>
            </p:custDataLst>
          </p:nvPr>
        </p:nvSpPr>
        <p:spPr>
          <a:xfrm>
            <a:off x="4238625" y="1200785"/>
            <a:ext cx="374967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</a:endParaRPr>
          </a:p>
        </p:txBody>
      </p:sp>
      <p:sp>
        <p:nvSpPr>
          <p:cNvPr id="63" name="圆角矩形 62"/>
          <p:cNvSpPr/>
          <p:nvPr userDrawn="1">
            <p:custDataLst>
              <p:tags r:id="rId11"/>
            </p:custDataLst>
          </p:nvPr>
        </p:nvSpPr>
        <p:spPr>
          <a:xfrm>
            <a:off x="8204200" y="1200785"/>
            <a:ext cx="374078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12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3" name="图片 12" descr="Frame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>
            <p:custDataLst>
              <p:tags r:id="rId15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35" name="圆角矩形 34"/>
          <p:cNvSpPr/>
          <p:nvPr userDrawn="1">
            <p:custDataLst>
              <p:tags r:id="rId6"/>
            </p:custDataLst>
          </p:nvPr>
        </p:nvSpPr>
        <p:spPr>
          <a:xfrm>
            <a:off x="3359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 userDrawn="1">
            <p:custDataLst>
              <p:tags r:id="rId7"/>
            </p:custDataLst>
          </p:nvPr>
        </p:nvSpPr>
        <p:spPr>
          <a:xfrm>
            <a:off x="3359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88" name="圆角矩形 87"/>
          <p:cNvSpPr/>
          <p:nvPr userDrawn="1">
            <p:custDataLst>
              <p:tags r:id="rId8"/>
            </p:custDataLst>
          </p:nvPr>
        </p:nvSpPr>
        <p:spPr>
          <a:xfrm>
            <a:off x="326326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 userDrawn="1">
            <p:custDataLst>
              <p:tags r:id="rId9"/>
            </p:custDataLst>
          </p:nvPr>
        </p:nvSpPr>
        <p:spPr>
          <a:xfrm>
            <a:off x="326326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3" name="圆角矩形 92"/>
          <p:cNvSpPr/>
          <p:nvPr userDrawn="1">
            <p:custDataLst>
              <p:tags r:id="rId10"/>
            </p:custDataLst>
          </p:nvPr>
        </p:nvSpPr>
        <p:spPr>
          <a:xfrm>
            <a:off x="61906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5" name="圆角矩形 94"/>
          <p:cNvSpPr/>
          <p:nvPr userDrawn="1">
            <p:custDataLst>
              <p:tags r:id="rId11"/>
            </p:custDataLst>
          </p:nvPr>
        </p:nvSpPr>
        <p:spPr>
          <a:xfrm>
            <a:off x="61906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8" name="圆角矩形 97"/>
          <p:cNvSpPr/>
          <p:nvPr userDrawn="1">
            <p:custDataLst>
              <p:tags r:id="rId12"/>
            </p:custDataLst>
          </p:nvPr>
        </p:nvSpPr>
        <p:spPr>
          <a:xfrm>
            <a:off x="9133840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 userDrawn="1">
            <p:custDataLst>
              <p:tags r:id="rId13"/>
            </p:custDataLst>
          </p:nvPr>
        </p:nvSpPr>
        <p:spPr>
          <a:xfrm>
            <a:off x="9133840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pic>
        <p:nvPicPr>
          <p:cNvPr id="103" name="图片 102" descr="Union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58540" y="5396865"/>
            <a:ext cx="545465" cy="476885"/>
          </a:xfrm>
          <a:prstGeom prst="rect">
            <a:avLst/>
          </a:prstGeom>
        </p:spPr>
      </p:pic>
      <p:pic>
        <p:nvPicPr>
          <p:cNvPr id="104" name="图片 103" descr="Vector (Stroke)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010" y="5355908"/>
            <a:ext cx="598805" cy="516890"/>
          </a:xfrm>
          <a:prstGeom prst="rect">
            <a:avLst/>
          </a:prstGeom>
        </p:spPr>
      </p:pic>
      <p:pic>
        <p:nvPicPr>
          <p:cNvPr id="105" name="图片 104" descr="Vector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9120" y="5406073"/>
            <a:ext cx="416560" cy="416560"/>
          </a:xfrm>
          <a:prstGeom prst="rect">
            <a:avLst/>
          </a:prstGeom>
        </p:spPr>
      </p:pic>
      <p:pic>
        <p:nvPicPr>
          <p:cNvPr id="106" name="图片 105" descr="Group 96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96685" y="5377815"/>
            <a:ext cx="418465" cy="50038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>
            <p:custDataLst>
              <p:tags r:id="rId2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1" name="图片 10" descr="Frame"/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2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pic>
        <p:nvPicPr>
          <p:cNvPr id="3" name="图片 2" descr="官方社群号(1)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1745" y="3602990"/>
            <a:ext cx="1520190" cy="1520190"/>
          </a:xfrm>
          <a:prstGeom prst="rect">
            <a:avLst/>
          </a:prstGeom>
        </p:spPr>
      </p:pic>
      <p:pic>
        <p:nvPicPr>
          <p:cNvPr id="14" name="图片 13" descr="统信软件微信公众号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65955" y="3603625"/>
            <a:ext cx="1576070" cy="151955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485005" y="5158105"/>
            <a:ext cx="16021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统信软件官方微信公众号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345555" y="5158105"/>
            <a:ext cx="1452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统信软件官方社群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9"/>
            </p:custDataLst>
          </p:nvPr>
        </p:nvSpPr>
        <p:spPr>
          <a:xfrm>
            <a:off x="3331210" y="1566545"/>
            <a:ext cx="5671820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中国操作系统领创者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给世界更好的选择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4" name="图片 3" descr="Frame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>
            <p:custDataLst>
              <p:tags r:id="rId10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 userDrawn="1">
            <p:custDataLst>
              <p:tags r:id="rId11"/>
            </p:custDataLst>
          </p:nvPr>
        </p:nvSpPr>
        <p:spPr>
          <a:xfrm>
            <a:off x="623887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 userDrawn="1">
            <p:custDataLst>
              <p:tags r:id="rId12"/>
            </p:custDataLst>
          </p:nvPr>
        </p:nvSpPr>
        <p:spPr>
          <a:xfrm>
            <a:off x="30162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70" name="圆角矩形 169"/>
          <p:cNvSpPr/>
          <p:nvPr userDrawn="1">
            <p:custDataLst>
              <p:tags r:id="rId13"/>
            </p:custDataLst>
          </p:nvPr>
        </p:nvSpPr>
        <p:spPr>
          <a:xfrm>
            <a:off x="30162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48" name="圆角矩形 47"/>
          <p:cNvSpPr/>
          <p:nvPr userDrawn="1">
            <p:custDataLst>
              <p:tags r:id="rId6"/>
            </p:custDataLst>
          </p:nvPr>
        </p:nvSpPr>
        <p:spPr>
          <a:xfrm>
            <a:off x="8195310" y="1189355"/>
            <a:ext cx="3749675" cy="497205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21" name="圆角矩形 20"/>
          <p:cNvSpPr/>
          <p:nvPr userDrawn="1">
            <p:custDataLst>
              <p:tags r:id="rId7"/>
            </p:custDataLst>
          </p:nvPr>
        </p:nvSpPr>
        <p:spPr>
          <a:xfrm>
            <a:off x="4239260" y="1189355"/>
            <a:ext cx="3749675" cy="496443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3" name="圆角矩形 2"/>
          <p:cNvSpPr/>
          <p:nvPr userDrawn="1">
            <p:custDataLst>
              <p:tags r:id="rId8"/>
            </p:custDataLst>
          </p:nvPr>
        </p:nvSpPr>
        <p:spPr>
          <a:xfrm>
            <a:off x="290830" y="1189355"/>
            <a:ext cx="3749675" cy="4945380"/>
          </a:xfrm>
          <a:prstGeom prst="roundRect">
            <a:avLst>
              <a:gd name="adj" fmla="val 2980"/>
            </a:avLst>
          </a:prstGeom>
          <a:gradFill>
            <a:gsLst>
              <a:gs pos="100000">
                <a:srgbClr val="F5F6FA"/>
              </a:gs>
              <a:gs pos="0">
                <a:srgbClr val="9FB6F6">
                  <a:alpha val="45000"/>
                </a:srgbClr>
              </a:gs>
            </a:gsLst>
            <a:lin ang="5400000" scaled="0"/>
          </a:gradFill>
          <a:ln w="12700"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 b="1" dirty="0">
              <a:solidFill>
                <a:schemeClr val="tx1"/>
              </a:solidFill>
              <a:latin typeface="思源黑体 CN Bold" panose="020B0500000000000000" charset="-122"/>
              <a:ea typeface="思源黑体 CN Bold" panose="020B0500000000000000" charset="-122"/>
              <a:cs typeface="思源黑體 Bold" panose="020B0800000000000000" charset="-120"/>
              <a:sym typeface="+mn-ea"/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9"/>
            </p:custDataLst>
          </p:nvPr>
        </p:nvSpPr>
        <p:spPr>
          <a:xfrm>
            <a:off x="290195" y="1200785"/>
            <a:ext cx="3764280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62" name="圆角矩形 61"/>
          <p:cNvSpPr/>
          <p:nvPr userDrawn="1">
            <p:custDataLst>
              <p:tags r:id="rId10"/>
            </p:custDataLst>
          </p:nvPr>
        </p:nvSpPr>
        <p:spPr>
          <a:xfrm>
            <a:off x="4238625" y="1200785"/>
            <a:ext cx="374967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</a:endParaRPr>
          </a:p>
        </p:txBody>
      </p:sp>
      <p:sp>
        <p:nvSpPr>
          <p:cNvPr id="63" name="圆角矩形 62"/>
          <p:cNvSpPr/>
          <p:nvPr userDrawn="1">
            <p:custDataLst>
              <p:tags r:id="rId11"/>
            </p:custDataLst>
          </p:nvPr>
        </p:nvSpPr>
        <p:spPr>
          <a:xfrm>
            <a:off x="8204200" y="1200785"/>
            <a:ext cx="3740785" cy="527685"/>
          </a:xfrm>
          <a:prstGeom prst="roundRect">
            <a:avLst>
              <a:gd name="adj" fmla="val 16705"/>
            </a:avLst>
          </a:prstGeom>
          <a:solidFill>
            <a:srgbClr val="004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12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3" name="图片 12" descr="Frame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>
            <p:custDataLst>
              <p:tags r:id="rId15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2-应势而生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Group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35" name="圆角矩形 34"/>
          <p:cNvSpPr/>
          <p:nvPr userDrawn="1">
            <p:custDataLst>
              <p:tags r:id="rId6"/>
            </p:custDataLst>
          </p:nvPr>
        </p:nvSpPr>
        <p:spPr>
          <a:xfrm>
            <a:off x="3359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 userDrawn="1">
            <p:custDataLst>
              <p:tags r:id="rId7"/>
            </p:custDataLst>
          </p:nvPr>
        </p:nvSpPr>
        <p:spPr>
          <a:xfrm>
            <a:off x="3359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88" name="圆角矩形 87"/>
          <p:cNvSpPr/>
          <p:nvPr userDrawn="1">
            <p:custDataLst>
              <p:tags r:id="rId8"/>
            </p:custDataLst>
          </p:nvPr>
        </p:nvSpPr>
        <p:spPr>
          <a:xfrm>
            <a:off x="326326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 userDrawn="1">
            <p:custDataLst>
              <p:tags r:id="rId9"/>
            </p:custDataLst>
          </p:nvPr>
        </p:nvSpPr>
        <p:spPr>
          <a:xfrm>
            <a:off x="326326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3" name="圆角矩形 92"/>
          <p:cNvSpPr/>
          <p:nvPr userDrawn="1">
            <p:custDataLst>
              <p:tags r:id="rId10"/>
            </p:custDataLst>
          </p:nvPr>
        </p:nvSpPr>
        <p:spPr>
          <a:xfrm>
            <a:off x="6190615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5" name="圆角矩形 94"/>
          <p:cNvSpPr/>
          <p:nvPr userDrawn="1">
            <p:custDataLst>
              <p:tags r:id="rId11"/>
            </p:custDataLst>
          </p:nvPr>
        </p:nvSpPr>
        <p:spPr>
          <a:xfrm>
            <a:off x="6190615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8" name="圆角矩形 97"/>
          <p:cNvSpPr/>
          <p:nvPr userDrawn="1">
            <p:custDataLst>
              <p:tags r:id="rId12"/>
            </p:custDataLst>
          </p:nvPr>
        </p:nvSpPr>
        <p:spPr>
          <a:xfrm>
            <a:off x="9133840" y="1342390"/>
            <a:ext cx="2747645" cy="4812030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 userDrawn="1">
            <p:custDataLst>
              <p:tags r:id="rId13"/>
            </p:custDataLst>
          </p:nvPr>
        </p:nvSpPr>
        <p:spPr>
          <a:xfrm>
            <a:off x="9133840" y="1342390"/>
            <a:ext cx="2747645" cy="555625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pic>
        <p:nvPicPr>
          <p:cNvPr id="103" name="图片 102" descr="Union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58540" y="5396865"/>
            <a:ext cx="545465" cy="476885"/>
          </a:xfrm>
          <a:prstGeom prst="rect">
            <a:avLst/>
          </a:prstGeom>
        </p:spPr>
      </p:pic>
      <p:pic>
        <p:nvPicPr>
          <p:cNvPr id="104" name="图片 103" descr="Vector (Stroke)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010" y="5355908"/>
            <a:ext cx="598805" cy="516890"/>
          </a:xfrm>
          <a:prstGeom prst="rect">
            <a:avLst/>
          </a:prstGeom>
        </p:spPr>
      </p:pic>
      <p:pic>
        <p:nvPicPr>
          <p:cNvPr id="105" name="图片 104" descr="Vector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9120" y="5406073"/>
            <a:ext cx="416560" cy="416560"/>
          </a:xfrm>
          <a:prstGeom prst="rect">
            <a:avLst/>
          </a:prstGeom>
        </p:spPr>
      </p:pic>
      <p:pic>
        <p:nvPicPr>
          <p:cNvPr id="106" name="图片 105" descr="Group 96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96685" y="5377815"/>
            <a:ext cx="418465" cy="50038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>
            <p:custDataLst>
              <p:tags r:id="rId26"/>
            </p:custDataLst>
          </p:nvPr>
        </p:nvSpPr>
        <p:spPr>
          <a:xfrm>
            <a:off x="1082040" y="6490970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11" name="图片 10" descr="Frame"/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355" y="6560820"/>
            <a:ext cx="660400" cy="14351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29"/>
            </p:custDataLst>
          </p:nvPr>
        </p:nvCxnSpPr>
        <p:spPr>
          <a:xfrm>
            <a:off x="309245" y="6452235"/>
            <a:ext cx="11573510" cy="0"/>
          </a:xfrm>
          <a:prstGeom prst="line">
            <a:avLst/>
          </a:prstGeom>
          <a:ln w="12700">
            <a:solidFill>
              <a:srgbClr val="20202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pic>
        <p:nvPicPr>
          <p:cNvPr id="3" name="图片 2" descr="官方社群号(1)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1745" y="3602990"/>
            <a:ext cx="1520190" cy="1520190"/>
          </a:xfrm>
          <a:prstGeom prst="rect">
            <a:avLst/>
          </a:prstGeom>
        </p:spPr>
      </p:pic>
      <p:pic>
        <p:nvPicPr>
          <p:cNvPr id="14" name="图片 13" descr="统信软件微信公众号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65955" y="3603625"/>
            <a:ext cx="1576070" cy="151955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485005" y="5158105"/>
            <a:ext cx="16021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统信软件官方微信公众号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345555" y="5158105"/>
            <a:ext cx="1452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统信软件官方社群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9"/>
            </p:custDataLst>
          </p:nvPr>
        </p:nvSpPr>
        <p:spPr>
          <a:xfrm>
            <a:off x="3331210" y="1566545"/>
            <a:ext cx="5671820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中国操作系统领创者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给世界更好的选择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9" name="矩形 8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2-应势而生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 userDrawn="1"/>
        </p:nvSpPr>
        <p:spPr>
          <a:xfrm>
            <a:off x="11141765" y="6565389"/>
            <a:ext cx="911087" cy="307975"/>
          </a:xfr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Noto Sans CJK SC Regular" panose="020B0500000000000000" charset="-122"/>
                <a:ea typeface="Noto Sans CJK SC Regular" panose="020B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B2DC-4C9A-4742-B13C-FB6460FD350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 userDrawn="1"/>
        </p:nvSpPr>
        <p:spPr>
          <a:xfrm>
            <a:off x="11141765" y="6565389"/>
            <a:ext cx="911087" cy="307975"/>
          </a:xfr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Noto Sans CJK SC Regular" panose="020B0500000000000000" charset="-122"/>
                <a:ea typeface="Noto Sans CJK SC Regular" panose="020B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B2DC-4C9A-4742-B13C-FB6460FD350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 userDrawn="1"/>
        </p:nvSpPr>
        <p:spPr>
          <a:xfrm>
            <a:off x="11141765" y="6565389"/>
            <a:ext cx="911087" cy="307975"/>
          </a:xfr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Noto Sans CJK SC Regular" panose="020B0500000000000000" charset="-122"/>
                <a:ea typeface="Noto Sans CJK SC Regular" panose="020B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B2DC-4C9A-4742-B13C-FB6460FD350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 userDrawn="1"/>
        </p:nvSpPr>
        <p:spPr>
          <a:xfrm>
            <a:off x="11141765" y="6565389"/>
            <a:ext cx="911087" cy="307975"/>
          </a:xfr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Noto Sans CJK SC Regular" panose="020B0500000000000000" charset="-122"/>
                <a:ea typeface="Noto Sans CJK SC Regular" panose="020B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B2DC-4C9A-4742-B13C-FB6460FD350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 userDrawn="1"/>
        </p:nvSpPr>
        <p:spPr>
          <a:xfrm>
            <a:off x="11141765" y="6565389"/>
            <a:ext cx="911087" cy="307975"/>
          </a:xfr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Noto Sans CJK SC Regular" panose="020B0500000000000000" charset="-122"/>
                <a:ea typeface="Noto Sans CJK SC Regular" panose="020B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B2DC-4C9A-4742-B13C-FB6460FD350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4" Type="http://schemas.openxmlformats.org/officeDocument/2006/relationships/image" Target="../media/image2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4.xml"/><Relationship Id="rId7" Type="http://schemas.openxmlformats.org/officeDocument/2006/relationships/image" Target="../media/image13.jpeg"/><Relationship Id="rId6" Type="http://schemas.openxmlformats.org/officeDocument/2006/relationships/tags" Target="../tags/tag233.xml"/><Relationship Id="rId5" Type="http://schemas.openxmlformats.org/officeDocument/2006/relationships/image" Target="../media/image12.png"/><Relationship Id="rId4" Type="http://schemas.openxmlformats.org/officeDocument/2006/relationships/tags" Target="../tags/tag232.xml"/><Relationship Id="rId3" Type="http://schemas.openxmlformats.org/officeDocument/2006/relationships/image" Target="../media/image2.png"/><Relationship Id="rId2" Type="http://schemas.openxmlformats.org/officeDocument/2006/relationships/tags" Target="../tags/tag231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1.xml"/><Relationship Id="rId4" Type="http://schemas.openxmlformats.org/officeDocument/2006/relationships/image" Target="../media/image6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19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4" Type="http://schemas.openxmlformats.org/officeDocument/2006/relationships/slideLayout" Target="../slideLayouts/slideLayout24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8" name="矩形 7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1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3126740" y="2135505"/>
            <a:ext cx="6210935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存储小组工作规划</a:t>
            </a:r>
            <a:endParaRPr lang="zh-CN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  <p:pic>
        <p:nvPicPr>
          <p:cNvPr id="13" name="图片 12" descr="Logo@2x-白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454525" y="4114165"/>
            <a:ext cx="3540760" cy="524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2023-06-27</a:t>
            </a:r>
            <a:endParaRPr lang="en-US" altLang="zh-CN" sz="18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-1905" y="0"/>
            <a:ext cx="12193270" cy="6858000"/>
            <a:chOff x="-3" y="0"/>
            <a:chExt cx="19202" cy="10800"/>
          </a:xfrm>
        </p:grpSpPr>
        <p:sp>
          <p:nvSpPr>
            <p:cNvPr id="8" name="矩形 7"/>
            <p:cNvSpPr/>
            <p:nvPr/>
          </p:nvSpPr>
          <p:spPr>
            <a:xfrm>
              <a:off x="-3" y="0"/>
              <a:ext cx="19203" cy="10800"/>
            </a:xfrm>
            <a:prstGeom prst="rect">
              <a:avLst/>
            </a:prstGeom>
            <a:solidFill>
              <a:srgbClr val="003297"/>
            </a:solidFill>
            <a:ln>
              <a:solidFill>
                <a:srgbClr val="094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pic>
          <p:nvPicPr>
            <p:cNvPr id="10" name="图片 9" descr="/private/var/folders/rf/st2gm8p1745bw06wy_n199880000gn/T/com.kingsoft.wpsoffice.mac/picturecompress_20230324102852/output_1.pngoutput_1"/>
            <p:cNvPicPr>
              <a:picLocks noChangeAspect="1"/>
            </p:cNvPicPr>
            <p:nvPr/>
          </p:nvPicPr>
          <p:blipFill>
            <a:blip r:embed="rId1">
              <a:alphaModFix amt="10000"/>
            </a:blip>
            <a:stretch>
              <a:fillRect/>
            </a:stretch>
          </p:blipFill>
          <p:spPr>
            <a:xfrm>
              <a:off x="1610" y="1345"/>
              <a:ext cx="15643" cy="8338"/>
            </a:xfrm>
            <a:prstGeom prst="rect">
              <a:avLst/>
            </a:prstGeom>
          </p:spPr>
        </p:pic>
      </p:grpSp>
      <p:pic>
        <p:nvPicPr>
          <p:cNvPr id="13" name="图片 12" descr="Logo@2x-白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0210" y="404495"/>
            <a:ext cx="1288415" cy="551815"/>
          </a:xfrm>
          <a:prstGeom prst="rect">
            <a:avLst/>
          </a:prstGeom>
        </p:spPr>
      </p:pic>
      <p:pic>
        <p:nvPicPr>
          <p:cNvPr id="12" name="图片 11" descr="官方社群号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41745" y="3602990"/>
            <a:ext cx="1520190" cy="1520190"/>
          </a:xfrm>
          <a:prstGeom prst="rect">
            <a:avLst/>
          </a:prstGeom>
        </p:spPr>
      </p:pic>
      <p:pic>
        <p:nvPicPr>
          <p:cNvPr id="17" name="图片 16" descr="统信软件微信公众号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65955" y="3603625"/>
            <a:ext cx="1576070" cy="15195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485005" y="5158105"/>
            <a:ext cx="16021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统信软件官方微信公众号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5555" y="5158105"/>
            <a:ext cx="1452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Regular" panose="020B0500000000000000" charset="-122"/>
              </a:rPr>
              <a:t>统信软件官方社群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Regular" panose="020B0500000000000000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3331210" y="1566545"/>
            <a:ext cx="5671820" cy="17551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中国操作系统领创者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>
                <a:solidFill>
                  <a:schemeClr val="bg1"/>
                </a:solidFill>
                <a:effectLst/>
                <a:latin typeface="思源黑体 CN Bold" panose="020B0500000000000000" charset="-122"/>
                <a:ea typeface="思源黑体 CN Bold" panose="020B0500000000000000" charset="-122"/>
                <a:cs typeface="MiSans Semibold" panose="00000700000000000000" charset="-122"/>
              </a:rPr>
              <a:t>给世界更好的选择</a:t>
            </a:r>
            <a:endParaRPr lang="zh-CN" altLang="en-US" sz="3600" b="1">
              <a:solidFill>
                <a:schemeClr val="bg1"/>
              </a:solidFill>
              <a:effectLst/>
              <a:latin typeface="思源黑体 CN Bold" panose="020B0500000000000000" charset="-122"/>
              <a:ea typeface="思源黑体 CN Bold" panose="020B0500000000000000" charset="-122"/>
              <a:cs typeface="MiSans Semibold" panose="000007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2-应势而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8155" y="6055678"/>
            <a:ext cx="2860675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中国操作系统领创者</a:t>
            </a:r>
            <a:r>
              <a:rPr lang="en-US" altLang="zh-CN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  </a:t>
            </a:r>
            <a:r>
              <a:rPr lang="zh-CN" altLang="en-US" sz="10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给世界更好的选择</a:t>
            </a:r>
            <a:endParaRPr lang="zh-CN" altLang="en-US" sz="10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2" name="图片 1" descr="Group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11510" y="342265"/>
            <a:ext cx="1038860" cy="21209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798195" y="2531110"/>
            <a:ext cx="5759450" cy="15925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000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目录</a:t>
            </a:r>
            <a:endParaRPr lang="zh-CN" altLang="en-US" sz="4000" cap="all">
              <a:solidFill>
                <a:schemeClr val="bg1"/>
              </a:solidFill>
              <a:uFillTx/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4000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Contents</a:t>
            </a:r>
            <a:endParaRPr sz="4000" cap="all">
              <a:solidFill>
                <a:schemeClr val="bg1"/>
              </a:solidFill>
              <a:uFillTx/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1935" y="205232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01 </a:t>
            </a:r>
            <a:r>
              <a:rPr lang="zh-CN" altLang="en-US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自我介绍</a:t>
            </a:r>
            <a:endParaRPr lang="zh-CN" altLang="en-US" cap="all">
              <a:solidFill>
                <a:schemeClr val="bg1"/>
              </a:solidFill>
              <a:uFillTx/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1935" y="3267710"/>
            <a:ext cx="196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800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02 技术体系</a:t>
            </a:r>
            <a:endParaRPr lang="zh-CN" altLang="en-US" sz="1800" cap="all">
              <a:solidFill>
                <a:schemeClr val="bg1"/>
              </a:solidFill>
              <a:uFillTx/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58605" y="204724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0</a:t>
            </a:r>
            <a:r>
              <a:rPr lang="en-US" altLang="zh-CN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4</a:t>
            </a:r>
            <a:r>
              <a:rPr lang="zh-CN" altLang="en-US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 </a:t>
            </a:r>
            <a:r>
              <a:rPr lang="en-US" altLang="zh-CN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2023</a:t>
            </a:r>
            <a:r>
              <a:rPr lang="zh-CN" altLang="en-US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规划</a:t>
            </a:r>
            <a:endParaRPr lang="zh-CN" altLang="en-US" cap="all">
              <a:solidFill>
                <a:schemeClr val="bg1"/>
              </a:solidFill>
              <a:uFillTx/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25285" y="1628775"/>
            <a:ext cx="1287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725285" y="2844165"/>
            <a:ext cx="1287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725285" y="4059555"/>
            <a:ext cx="1287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25285" y="5274945"/>
            <a:ext cx="1287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242425" y="1628775"/>
            <a:ext cx="1287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242425" y="2844165"/>
            <a:ext cx="1287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71615" y="4509770"/>
            <a:ext cx="218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800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03</a:t>
            </a:r>
            <a:r>
              <a:rPr lang="en-US" altLang="zh-CN" sz="1800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 </a:t>
            </a:r>
            <a:r>
              <a:rPr lang="zh-CN" altLang="en-US" sz="1800" cap="all">
                <a:solidFill>
                  <a:schemeClr val="bg1"/>
                </a:solidFill>
                <a:uFillTx/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总体规划</a:t>
            </a:r>
            <a:endParaRPr lang="zh-CN" altLang="en-US" sz="1800" cap="all">
              <a:solidFill>
                <a:schemeClr val="bg1"/>
              </a:solidFill>
              <a:uFillTx/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自我介绍</a:t>
            </a:r>
            <a:endParaRPr lang="zh-CN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623887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01625" y="116205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70" name="圆角矩形 169"/>
          <p:cNvSpPr/>
          <p:nvPr>
            <p:custDataLst>
              <p:tags r:id="rId4"/>
            </p:custDataLst>
          </p:nvPr>
        </p:nvSpPr>
        <p:spPr>
          <a:xfrm>
            <a:off x="301625" y="1125220"/>
            <a:ext cx="5702935" cy="483870"/>
          </a:xfrm>
          <a:prstGeom prst="roundRect">
            <a:avLst>
              <a:gd name="adj" fmla="val 16164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rgbClr val="003296"/>
              </a:solidFill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 bwMode="auto">
          <a:xfrm>
            <a:off x="6383655" y="1233170"/>
            <a:ext cx="259778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lvl="0" algn="l">
              <a:spcBef>
                <a:spcPts val="600"/>
              </a:spcBef>
              <a:buClr>
                <a:srgbClr val="003296"/>
              </a:buClr>
              <a:buSzPct val="80000"/>
              <a:buFontTx/>
            </a:pPr>
            <a:r>
              <a:rPr kumimoji="1"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技术栈</a:t>
            </a:r>
            <a:endParaRPr kumimoji="1"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354965" y="1162050"/>
            <a:ext cx="24187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3296"/>
              </a:buClr>
              <a:buSzPct val="80000"/>
              <a:buFontTx/>
            </a:pPr>
            <a:r>
              <a:rPr kumimoji="1"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工作经历 </a:t>
            </a:r>
            <a:endParaRPr kumimoji="1"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64490" y="1715770"/>
            <a:ext cx="5349240" cy="443357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2015.07~2021.05: 郑州信大捷安信息技术有限公司西安分公司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2015.07~2019.12: Android App 开发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主要项目: 警视.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负责Android端架构设计, 音视频采集处理, 地图等模块.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2020.01~2021.05: Linux 开发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主要项目: 金石操作系统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负责镜像编译,打包, rpm包制件,编译, 增量编译等工程工作.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负责Anaconda, gnome-login, gdm, 锁屏和其它自研软件.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2021.05~至今: 统信软件西安分公司  内核开发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负责内核相关bugfix, 性能优化, 4.19, 5.10内核维护等任务.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6383655" y="1715770"/>
            <a:ext cx="5349240" cy="245745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编程语言: C, Java, python, kotlin, javascript.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Android: 4大组件的使用, sqlite数据库, 多线程编程, 设计模式,  混合开发及其它常用框架.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Linux: 常用glibc接口, rpm制作及编译, 多线程编程, gtk+界面开发.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Linux内核: 熟悉存储相关: vfs, ext2, fuse, io_uring, pagecache, block, scsi, 熟悉slab, slub子系统. 了解内存管理, 进程管理及调度相关原理.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6096000" y="1304925"/>
            <a:ext cx="5733415" cy="4591050"/>
          </a:xfrm>
          <a:prstGeom prst="roundRect">
            <a:avLst>
              <a:gd name="adj" fmla="val 5031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2"/>
            </p:custDataLst>
          </p:nvPr>
        </p:nvSpPr>
        <p:spPr>
          <a:xfrm>
            <a:off x="6455410" y="1659255"/>
            <a:ext cx="4735195" cy="388429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系统调用: 向用户层提供接口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vfs: 连接具体文件系统与syscall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fs: 具体文件系统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pagecache: 内核实现的一种缓存策略,缓存磁盘数据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block: 向fs层提供统一的硬件请求接口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driver: 管理具体设备,进行io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hardware: 具体硬件设备的驱动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remote: 涉及到远程文件系统时,与远端交互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264160" y="1304925"/>
            <a:ext cx="4798060" cy="4591050"/>
          </a:xfrm>
          <a:prstGeom prst="roundRect">
            <a:avLst>
              <a:gd name="adj" fmla="val 3243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80235" y="2959735"/>
            <a:ext cx="1187450" cy="89916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配图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技术体系</a:t>
            </a:r>
            <a:endParaRPr lang="zh-CN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10" y="1304925"/>
            <a:ext cx="2249170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6590665" y="1304925"/>
            <a:ext cx="5238750" cy="4591050"/>
          </a:xfrm>
          <a:prstGeom prst="roundRect">
            <a:avLst>
              <a:gd name="adj" fmla="val 5031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2"/>
            </p:custDataLst>
          </p:nvPr>
        </p:nvSpPr>
        <p:spPr>
          <a:xfrm>
            <a:off x="6913880" y="1772920"/>
            <a:ext cx="4591685" cy="358775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常见文件系统技术：本地：ext4, xfs,btrfs；虚拟化：virtiofs；分布式：ceph；网络：nfs；容器：blkcg, overlay。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常见硬件：机械硬盘, SSD, RAID卡, USB, NVDIMM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264160" y="1304925"/>
            <a:ext cx="5903595" cy="4591050"/>
          </a:xfrm>
          <a:prstGeom prst="roundRect">
            <a:avLst>
              <a:gd name="adj" fmla="val 3243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技术体系</a:t>
            </a:r>
            <a:endParaRPr lang="zh-CN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15" y="1557020"/>
            <a:ext cx="5750560" cy="1877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15" y="3860800"/>
            <a:ext cx="558673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54025" y="2840990"/>
            <a:ext cx="11285220" cy="1544320"/>
          </a:xfrm>
          <a:prstGeom prst="roundRect">
            <a:avLst>
              <a:gd name="adj" fmla="val 19396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454025" y="2840355"/>
            <a:ext cx="1080135" cy="1541780"/>
          </a:xfrm>
          <a:prstGeom prst="roundRect">
            <a:avLst>
              <a:gd name="adj" fmla="val 15867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8015" y="2978150"/>
            <a:ext cx="732155" cy="1360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第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二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阶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段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1847850" y="3023235"/>
            <a:ext cx="5652135" cy="116713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目标: 从源码层面熟悉各种存储技术的主要流程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方法: 通过研习存储核心源码，熟悉主要流程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能力: 需要定位到问题根因,  具备解决问题的能力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62" name="圆角矩形 61"/>
          <p:cNvSpPr/>
          <p:nvPr>
            <p:custDataLst>
              <p:tags r:id="rId5"/>
            </p:custDataLst>
          </p:nvPr>
        </p:nvSpPr>
        <p:spPr>
          <a:xfrm>
            <a:off x="454025" y="981075"/>
            <a:ext cx="11285220" cy="1544320"/>
          </a:xfrm>
          <a:prstGeom prst="roundRect">
            <a:avLst>
              <a:gd name="adj" fmla="val 19396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3" name="圆角矩形 62"/>
          <p:cNvSpPr/>
          <p:nvPr>
            <p:custDataLst>
              <p:tags r:id="rId6"/>
            </p:custDataLst>
          </p:nvPr>
        </p:nvSpPr>
        <p:spPr>
          <a:xfrm>
            <a:off x="454025" y="980440"/>
            <a:ext cx="1080135" cy="1541780"/>
          </a:xfrm>
          <a:prstGeom prst="roundRect">
            <a:avLst>
              <a:gd name="adj" fmla="val 15867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7"/>
            </p:custDataLst>
          </p:nvPr>
        </p:nvSpPr>
        <p:spPr>
          <a:xfrm>
            <a:off x="628015" y="1118235"/>
            <a:ext cx="732155" cy="1360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第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一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阶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段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</p:txBody>
      </p:sp>
      <p:sp>
        <p:nvSpPr>
          <p:cNvPr id="65" name="文本框 64"/>
          <p:cNvSpPr txBox="1"/>
          <p:nvPr>
            <p:custDataLst>
              <p:tags r:id="rId8"/>
            </p:custDataLst>
          </p:nvPr>
        </p:nvSpPr>
        <p:spPr>
          <a:xfrm>
            <a:off x="1812290" y="1216660"/>
            <a:ext cx="7722870" cy="107124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熟悉常用存储技术原理及调试使用方法.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方法: 学习常用存储工具的使用及其原理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能力: 可以定位到问题的大概范围或根因. 对问题的解决, 可以自行处理或者求助社区.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66" name="圆角矩形 65"/>
          <p:cNvSpPr/>
          <p:nvPr>
            <p:custDataLst>
              <p:tags r:id="rId9"/>
            </p:custDataLst>
          </p:nvPr>
        </p:nvSpPr>
        <p:spPr>
          <a:xfrm>
            <a:off x="454025" y="4609465"/>
            <a:ext cx="11285220" cy="1544320"/>
          </a:xfrm>
          <a:prstGeom prst="roundRect">
            <a:avLst>
              <a:gd name="adj" fmla="val 19396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7" name="圆角矩形 66"/>
          <p:cNvSpPr/>
          <p:nvPr>
            <p:custDataLst>
              <p:tags r:id="rId10"/>
            </p:custDataLst>
          </p:nvPr>
        </p:nvSpPr>
        <p:spPr>
          <a:xfrm>
            <a:off x="454025" y="4608830"/>
            <a:ext cx="1080135" cy="1541780"/>
          </a:xfrm>
          <a:prstGeom prst="roundRect">
            <a:avLst>
              <a:gd name="adj" fmla="val 15867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11"/>
            </p:custDataLst>
          </p:nvPr>
        </p:nvSpPr>
        <p:spPr>
          <a:xfrm>
            <a:off x="628015" y="4746625"/>
            <a:ext cx="732155" cy="1360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第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三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阶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段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2"/>
            </p:custDataLst>
          </p:nvPr>
        </p:nvSpPr>
        <p:spPr>
          <a:xfrm>
            <a:off x="1812290" y="4832350"/>
            <a:ext cx="7320915" cy="109410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精通存储各模块(软硬件)的代码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方法: 研习存储各模块代码细节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及各硬件原理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能力: 可以根据需求研发新特性, 向外部输出存储解决方案, 对存储性能问题进行优化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总体规划</a:t>
            </a:r>
            <a:endParaRPr lang="zh-CN" altLang="en-US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2023</a:t>
            </a: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规划</a:t>
            </a:r>
            <a:r>
              <a:rPr lang="en-US" alt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工作规划</a:t>
            </a:r>
            <a:endParaRPr lang="zh-CN" altLang="en-US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6238875" y="116078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301625" y="116205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407670" y="1268730"/>
            <a:ext cx="5349240" cy="467995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1. 前场, 测试, 商业, 生态问题及技术支持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对这些部门提出的存储相关问题进行分析, 直至解决. 或者向其提供技术支持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实施计划:全员持续进行. 这些工作优先级较高, 根据实际情况动态调整工作安排.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2. benchmark性能优化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追平与竞品的劣势项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 全员持续进行, 根据测试的结果, 每人均分一些测试项的优化工作.持续进行.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3. cve修复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及时将公开批漏的存储相关cve合入我们的代码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 3人每周一进行. 每人分别负责4.19A/E, 5.10. 从nvd/欧拉社区同步相关cve信息, 分析在我们的代码(4.19 &amp; 5.10)是否存在此cve, 如若存在则改之.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4. 4.19-lts维护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与社区4.19-lts拉齐存储相关补丁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 3人每周二进行. 社区指anolis, euler, stable. 每人负责一个社区的补丁, 将这3个社区的补丁分别同步到4.19A/E分支.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6415405" y="1304925"/>
            <a:ext cx="5349240" cy="438848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5. 5.10-lts维护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与社区5.10拉齐存储相关补丁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 3个每周三进行. 社区指anolis, euler, stable. 每人负责一个社区的补丁, 将这3个社区的补丁分别同步到5.10内核.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6. 4.19与5.10拉齐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将4.19至5.10的bugfix和特性拉齐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 全员持续进行. 将我们5.10现有代码合入的特性, bugfix, 评估合入到4.19的可行性, 如若可行则合之. 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7. mainline补丁拉齐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将mainline的bugfix和特性拉齐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实施计划: 全员持续进行. 这个工作在工作6完成之后进行. 分析mainline之后合入的补丁,根据评估可行性,如若可行则合之.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54025" y="2840990"/>
            <a:ext cx="11285220" cy="1544320"/>
          </a:xfrm>
          <a:prstGeom prst="roundRect">
            <a:avLst>
              <a:gd name="adj" fmla="val 19396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454025" y="2840355"/>
            <a:ext cx="1080135" cy="1541780"/>
          </a:xfrm>
          <a:prstGeom prst="roundRect">
            <a:avLst>
              <a:gd name="adj" fmla="val 15867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3570" y="3003550"/>
            <a:ext cx="732155" cy="1225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二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1847850" y="3023235"/>
            <a:ext cx="9702165" cy="116713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学习常用存储技术掌握本地文件系统, 虚拟化, 分布式, 网络, 容器等常用存储的原理,使用及调试方法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方法: 每人负责一些技术的调研,输出学习笔记,然后与其他人分享学习.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62" name="圆角矩形 61"/>
          <p:cNvSpPr/>
          <p:nvPr>
            <p:custDataLst>
              <p:tags r:id="rId5"/>
            </p:custDataLst>
          </p:nvPr>
        </p:nvSpPr>
        <p:spPr>
          <a:xfrm>
            <a:off x="454025" y="981075"/>
            <a:ext cx="11285220" cy="1544320"/>
          </a:xfrm>
          <a:prstGeom prst="roundRect">
            <a:avLst>
              <a:gd name="adj" fmla="val 19396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3" name="圆角矩形 62"/>
          <p:cNvSpPr/>
          <p:nvPr>
            <p:custDataLst>
              <p:tags r:id="rId6"/>
            </p:custDataLst>
          </p:nvPr>
        </p:nvSpPr>
        <p:spPr>
          <a:xfrm>
            <a:off x="454025" y="980440"/>
            <a:ext cx="1080135" cy="1541780"/>
          </a:xfrm>
          <a:prstGeom prst="roundRect">
            <a:avLst>
              <a:gd name="adj" fmla="val 15867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7"/>
            </p:custDataLst>
          </p:nvPr>
        </p:nvSpPr>
        <p:spPr>
          <a:xfrm>
            <a:off x="628015" y="1167765"/>
            <a:ext cx="732155" cy="1155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一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</p:txBody>
      </p:sp>
      <p:sp>
        <p:nvSpPr>
          <p:cNvPr id="65" name="文本框 64"/>
          <p:cNvSpPr txBox="1"/>
          <p:nvPr>
            <p:custDataLst>
              <p:tags r:id="rId8"/>
            </p:custDataLst>
          </p:nvPr>
        </p:nvSpPr>
        <p:spPr>
          <a:xfrm>
            <a:off x="1812290" y="1105535"/>
            <a:ext cx="7722870" cy="118237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 学习内核常用调试技术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掌握trace, kprobe, debugfs等常用调试手段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方法: 通过技术分享及实践来掌握这些技术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66" name="圆角矩形 65"/>
          <p:cNvSpPr/>
          <p:nvPr>
            <p:custDataLst>
              <p:tags r:id="rId9"/>
            </p:custDataLst>
          </p:nvPr>
        </p:nvSpPr>
        <p:spPr>
          <a:xfrm>
            <a:off x="454025" y="4609465"/>
            <a:ext cx="11285220" cy="1544320"/>
          </a:xfrm>
          <a:prstGeom prst="roundRect">
            <a:avLst>
              <a:gd name="adj" fmla="val 19396"/>
            </a:avLst>
          </a:prstGeom>
          <a:solidFill>
            <a:schemeClr val="bg1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7" name="圆角矩形 66"/>
          <p:cNvSpPr/>
          <p:nvPr>
            <p:custDataLst>
              <p:tags r:id="rId10"/>
            </p:custDataLst>
          </p:nvPr>
        </p:nvSpPr>
        <p:spPr>
          <a:xfrm>
            <a:off x="454025" y="4608830"/>
            <a:ext cx="1080135" cy="1541780"/>
          </a:xfrm>
          <a:prstGeom prst="roundRect">
            <a:avLst>
              <a:gd name="adj" fmla="val 15867"/>
            </a:avLst>
          </a:prstGeom>
          <a:solidFill>
            <a:srgbClr val="0044D9"/>
          </a:solidFill>
          <a:ln>
            <a:solidFill>
              <a:schemeClr val="tx1">
                <a:alpha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11"/>
            </p:custDataLst>
          </p:nvPr>
        </p:nvSpPr>
        <p:spPr>
          <a:xfrm>
            <a:off x="628015" y="4796790"/>
            <a:ext cx="732155" cy="1233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  <a:p>
            <a:pPr algn="ctr" defTabSz="914400"/>
            <a:r>
              <a:rPr lang="zh-CN" altLang="en-US" sz="2000" b="1" dirty="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Arial" panose="02080604020202020204" pitchFamily="34" charset="0"/>
              </a:rPr>
              <a:t>三</a:t>
            </a:r>
            <a:endParaRPr lang="zh-CN" altLang="en-US" sz="2000" b="1" dirty="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Arial" panose="0208060402020202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2"/>
            </p:custDataLst>
          </p:nvPr>
        </p:nvSpPr>
        <p:spPr>
          <a:xfrm>
            <a:off x="1812290" y="4832350"/>
            <a:ext cx="9736455" cy="109410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目标:学习常用存储硬件技术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. 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掌握常用存储硬件的工作原理, 连接接口, 相关驱动的大概流程及调试等技术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3355" indent="-173355" algn="l">
              <a:lnSpc>
                <a:spcPct val="150000"/>
              </a:lnSpc>
              <a:spcBef>
                <a:spcPct val="25000"/>
              </a:spcBef>
              <a:spcAft>
                <a:spcPct val="10000"/>
              </a:spcAft>
              <a:buClr>
                <a:srgbClr val="969696"/>
              </a:buClr>
              <a:buSzTx/>
              <a:buFontTx/>
              <a:buChar char="•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方法: 每人负责一些硬件的调研,输出学习笔记,然后与其他人分享学习.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2023</a:t>
            </a: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规划</a:t>
            </a:r>
            <a:r>
              <a:rPr lang="en-US" alt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学习规划</a:t>
            </a:r>
            <a:endParaRPr lang="zh-CN" altLang="en-US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915" y="189865"/>
            <a:ext cx="576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2023</a:t>
            </a: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规划</a:t>
            </a:r>
            <a:r>
              <a:rPr lang="en-US" altLang="zh-CN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</a:rPr>
              <a:t>人力规划</a:t>
            </a:r>
            <a:endParaRPr lang="zh-CN" altLang="en-US" sz="2400">
              <a:solidFill>
                <a:schemeClr val="bg1"/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301625" y="1162050"/>
            <a:ext cx="5702935" cy="5081905"/>
          </a:xfrm>
          <a:prstGeom prst="roundRect">
            <a:avLst>
              <a:gd name="adj" fmla="val 4861"/>
            </a:avLst>
          </a:prstGeom>
          <a:gradFill>
            <a:gsLst>
              <a:gs pos="0">
                <a:srgbClr val="0044D9">
                  <a:alpha val="14000"/>
                </a:srgbClr>
              </a:gs>
              <a:gs pos="100000">
                <a:srgbClr val="0044D9">
                  <a:alpha val="4000"/>
                </a:srgbClr>
              </a:gs>
            </a:gsLst>
            <a:lin ang="5400000" scaled="0"/>
          </a:gradFill>
          <a:ln w="6350">
            <a:gradFill>
              <a:gsLst>
                <a:gs pos="0">
                  <a:srgbClr val="0044D9">
                    <a:alpha val="42000"/>
                  </a:srgbClr>
                </a:gs>
                <a:gs pos="100000">
                  <a:srgbClr val="0044D9">
                    <a:alpha val="18000"/>
                  </a:srgb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latin typeface="思源黑体 CN Bold" panose="020B0500000000000000" charset="-122"/>
              <a:ea typeface="思源黑体 CN Bold" panose="020B0500000000000000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407670" y="1268730"/>
            <a:ext cx="5349240" cy="467995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marL="0" lvl="1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1.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人力需求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: 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人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2. 按横向技术体系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从横向技术方向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目前规划了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种文件系统和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种硬件方向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个人每人分别负责一种软件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一种硬件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.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3. cve修复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4.19, 5.10lts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维护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需要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3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人来维护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.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这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3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个都是日常例行的工作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尽量做成自动化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,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人工只需要很少参与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. 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4. 现有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4.19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和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5.10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内核拉齐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需要全员参与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. 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marL="171450" lvl="0" indent="-171450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  <a:buChar char="•"/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5. mainline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补丁拉齐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 panose="02080604020202020204" pitchFamily="34" charset="0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需要全员参与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.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500000000000000" charset="-122"/>
                <a:ea typeface="思源黑体 CN Bold" panose="020B0500000000000000" charset="-122"/>
                <a:cs typeface="思源黑体 CN Bold" panose="020B0500000000000000" charset="-122"/>
                <a:sym typeface="+mn-ea"/>
              </a:rPr>
              <a:t>每人根据自已负责的软硬件分别同步不同的补丁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500000000000000" charset="-122"/>
              <a:ea typeface="思源黑体 CN Bold" panose="020B0500000000000000" charset="-122"/>
              <a:cs typeface="思源黑体 CN Bold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UNIT_PLACING_PICTURE_USER_VIEWPORT" val="{&quot;height&quot;:3319,&quot;width&quot;:11183}"/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UNIT_PLACING_PICTURE_USER_VIEWPORT" val="{&quot;height&quot;:3319,&quot;width&quot;:11183}"/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UNIT_PLACING_PICTURE_USER_VIEWPORT" val="{&quot;height&quot;:3319,&quot;width&quot;:11183}"/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UNIT_PLACING_PICTURE_USER_VIEWPORT" val="{&quot;height&quot;:3319,&quot;width&quot;:11183}"/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COMMONDATA" val="eyJoZGlkIjoiODc1Zjc3YWFjNjRiZDY5MmIyMzUxZjcxMGM5MGFiMjEifQ=="/>
  <p:tag name="KSO_WPP_MARK_KEY" val="ca60f046-53aa-4536-8749-fde735c4fadc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Presentation</Application>
  <PresentationFormat/>
  <Paragraphs>160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SimSun</vt:lpstr>
      <vt:lpstr>Wingdings</vt:lpstr>
      <vt:lpstr>Nimbus Roman No9 L</vt:lpstr>
      <vt:lpstr>方正书宋_GBK</vt:lpstr>
      <vt:lpstr>Noto Sans CJK SC Regular</vt:lpstr>
      <vt:lpstr>思源黑体 CN Bold</vt:lpstr>
      <vt:lpstr>方正黑体_GBK</vt:lpstr>
      <vt:lpstr>Microsoft YaHei</vt:lpstr>
      <vt:lpstr>思源黑體 Bold</vt:lpstr>
      <vt:lpstr>思源黑体 Regular</vt:lpstr>
      <vt:lpstr>MiSans Semibold</vt:lpstr>
      <vt:lpstr>Microsoft YaHei</vt:lpstr>
      <vt:lpstr>Arial Unicode MS</vt:lpstr>
      <vt:lpstr>SimSun</vt:lpstr>
      <vt:lpstr>Calibri</vt:lpstr>
      <vt:lpstr>DejaVu Sans</vt:lpstr>
      <vt:lpstr>CESI_FS_GB13000</vt:lpstr>
      <vt:lpstr>默认设计模板</vt:lpstr>
      <vt:lpstr>1_默认设计模板</vt:lpstr>
      <vt:lpstr>2_默认设计模板</vt:lpstr>
      <vt:lpstr>4_默认设计模板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ut003637</cp:lastModifiedBy>
  <cp:revision>694</cp:revision>
  <dcterms:created xsi:type="dcterms:W3CDTF">2023-06-15T08:13:28Z</dcterms:created>
  <dcterms:modified xsi:type="dcterms:W3CDTF">2023-06-15T08:13:28Z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1033-11.8.2.1121</vt:lpwstr>
  </property>
  <property fmtid="{D5CDD505-2E9C-101B-9397-08002B2CF9AE}" pid="3" name="ICV">
    <vt:lpwstr>A7098829FEC54975BB0F12474ED655F4_13</vt:lpwstr>
  </property>
</Properties>
</file>