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2D266-6CE6-48E9-9188-EDE23F405BCA}" type="datetimeFigureOut">
              <a:rPr lang="fr-FR" smtClean="0"/>
              <a:t>20/02/2014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FAC4-E258-4B44-B881-4C5499EF620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BF72-99FC-42C8-B45A-79DD1DA719BD}" type="datetime1">
              <a:rPr lang="fr-FR" smtClean="0"/>
              <a:t>20/02/2014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69B4-3CEA-45F6-A8AB-A8C9DBA473DB}" type="datetime1">
              <a:rPr lang="fr-FR" smtClean="0"/>
              <a:t>20/02/2014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654-BC5F-4CA1-991D-2B1A426C3DDF}" type="datetime1">
              <a:rPr lang="fr-FR" smtClean="0"/>
              <a:t>20/02/2014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9F2B-FD02-4756-B6A1-778EE2CAF1D6}" type="datetime1">
              <a:rPr lang="fr-FR" smtClean="0"/>
              <a:t>20/02/2014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54F0-EB27-45C0-B860-8244B23B8870}" type="datetime1">
              <a:rPr lang="fr-FR" smtClean="0"/>
              <a:t>20/02/2014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3D75-032A-4981-AB36-8994276F6C01}" type="datetime1">
              <a:rPr lang="fr-FR" smtClean="0"/>
              <a:t>20/02/2014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D5AA-D793-4A9A-9F26-1281DAF17AAA}" type="datetime1">
              <a:rPr lang="fr-FR" smtClean="0"/>
              <a:t>20/02/2014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222-C4C1-4AF6-88E0-5C48A802B81B}" type="datetime1">
              <a:rPr lang="fr-FR" smtClean="0"/>
              <a:t>20/02/2014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4026-8CD6-4AAC-B21E-46C21768C3F1}" type="datetime1">
              <a:rPr lang="fr-FR" smtClean="0"/>
              <a:t>20/02/2014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E766-13AE-414C-B0D0-ED941912EAF3}" type="datetime1">
              <a:rPr lang="fr-FR" smtClean="0"/>
              <a:t>20/02/2014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786F2AA-AB0D-45E9-8F7C-5D1C15CAF90C}" type="datetime1">
              <a:rPr lang="fr-FR" smtClean="0"/>
              <a:t>20/02/2014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C9CDBEA-BED2-4B84-8992-522694BF0F26}" type="datetime1">
              <a:rPr lang="fr-FR" smtClean="0"/>
              <a:t>20/02/2014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A4D8294-86EE-4744-B540-CA966F2190BB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ingmenus.org/" TargetMode="External"/><Relationship Id="rId2" Type="http://schemas.openxmlformats.org/officeDocument/2006/relationships/hyperlink" Target="http://developer.android.com/guide/topics/ui/custom-components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trider2023/Radial-Menu-Widget-Andro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ndroid-Logo-Wallpaper-H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42984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71604" y="642918"/>
            <a:ext cx="7358114" cy="928670"/>
          </a:xfrm>
        </p:spPr>
        <p:txBody>
          <a:bodyPr>
            <a:noAutofit/>
          </a:bodyPr>
          <a:lstStyle/>
          <a:p>
            <a:r>
              <a:rPr lang="fr-FR" sz="5400" dirty="0" err="1" smtClean="0"/>
              <a:t>Marking</a:t>
            </a:r>
            <a:r>
              <a:rPr lang="fr-FR" sz="5400" dirty="0" smtClean="0"/>
              <a:t> menus for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143380"/>
            <a:ext cx="5286380" cy="2143140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Guillaume 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Galliano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Bondurand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&amp; Mathieu 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Mansanarez</a:t>
            </a:r>
            <a:endParaRPr lang="fr-FR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Introduction</a:t>
            </a: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Definition</a:t>
            </a: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Usability</a:t>
            </a: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Constraints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and solutions</a:t>
            </a: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Constraints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linked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to the Mobile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environment</a:t>
            </a: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Suggested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solutions</a:t>
            </a:r>
          </a:p>
          <a:p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Effective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implementation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74"/>
            <a:ext cx="8472518" cy="4625989"/>
          </a:xfrm>
        </p:spPr>
        <p:txBody>
          <a:bodyPr>
            <a:noAutofit/>
          </a:bodyPr>
          <a:lstStyle/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Revised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form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of a Radial Menu (or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circular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menu),</a:t>
            </a:r>
          </a:p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Enhanced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with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 arborescence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allowing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depth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exploration,</a:t>
            </a:r>
          </a:p>
          <a:p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 times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faster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linear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context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menu,</a:t>
            </a:r>
          </a:p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Used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in few softwares (Maya,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etc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…)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Introducing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2 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different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modes</a:t>
            </a:r>
          </a:p>
          <a:p>
            <a:pPr lvl="1"/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Novice 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</a:t>
            </a:r>
          </a:p>
          <a:p>
            <a:pPr lvl="1"/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Expert mode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arborescenc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2285992"/>
            <a:ext cx="4500594" cy="2709864"/>
          </a:xfrm>
          <a:prstGeom prst="rect">
            <a:avLst/>
          </a:prstGeom>
        </p:spPr>
      </p:pic>
      <p:pic>
        <p:nvPicPr>
          <p:cNvPr id="8" name="Image 7" descr="expert m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5089632"/>
            <a:ext cx="3064154" cy="1768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/>
          </a:bodyPr>
          <a:lstStyle/>
          <a:p>
            <a:r>
              <a:rPr lang="fr-FR" sz="54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Constraints</a:t>
            </a:r>
            <a:r>
              <a:rPr lang="fr-FR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&amp; 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size of the 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screen</a:t>
            </a:r>
            <a:endPara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Can’t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draw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wherever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want</a:t>
            </a:r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>
              <a:buFont typeface="Wingdings"/>
              <a:buChar char="è"/>
            </a:pP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we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apply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an offset</a:t>
            </a:r>
          </a:p>
          <a:p>
            <a:pPr lvl="1"/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Wingdings" pitchFamily="2" charset="2"/>
            </a:endParaRPr>
          </a:p>
          <a:p>
            <a:pPr lvl="1"/>
            <a:endParaRPr lang="fr-F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sym typeface="Wingdings" pitchFamily="2" charset="2"/>
            </a:endParaRPr>
          </a:p>
          <a:p>
            <a:pPr lvl="1"/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Can’t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draw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too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many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items</a:t>
            </a:r>
          </a:p>
          <a:p>
            <a:pPr lvl="1">
              <a:buFont typeface="Wingdings"/>
              <a:buChar char="è"/>
            </a:pP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we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set the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limit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to 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 descr="ite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857760"/>
            <a:ext cx="2000264" cy="1884775"/>
          </a:xfrm>
          <a:prstGeom prst="rect">
            <a:avLst/>
          </a:prstGeom>
        </p:spPr>
      </p:pic>
      <p:pic>
        <p:nvPicPr>
          <p:cNvPr id="13" name="Image 12" descr="ed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2071678"/>
            <a:ext cx="4857784" cy="2668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fr-FR" sz="5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Effective </a:t>
            </a:r>
            <a:r>
              <a:rPr lang="fr-FR" sz="54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Implementation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Autofit/>
          </a:bodyPr>
          <a:lstStyle/>
          <a:p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Followed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the standard official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Android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GUI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procedure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,</a:t>
            </a:r>
          </a:p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For the novice mode: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Used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drawing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arc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method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,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Computed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the angle and the distance to mark,</a:t>
            </a:r>
          </a:p>
          <a:p>
            <a:pPr lvl="1"/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Long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press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on an item shows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its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sub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-items.</a:t>
            </a:r>
          </a:p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For the expert mode: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Drawn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all the points,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Detected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articulation points,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Drawn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the </a:t>
            </a:r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decrypted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pattern,</a:t>
            </a:r>
          </a:p>
          <a:p>
            <a:pPr lvl="1"/>
            <a:r>
              <a:rPr lang="fr-F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Browsed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Wingdings" pitchFamily="2" charset="2"/>
              </a:rPr>
              <a:t> the arborescence of items.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cap="all" dirty="0" err="1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References</a:t>
            </a:r>
            <a:endParaRPr lang="fr-FR" dirty="0"/>
          </a:p>
        </p:txBody>
      </p:sp>
      <p:sp>
        <p:nvSpPr>
          <p:cNvPr id="6" name="Espace réservé du texte vertical 5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7467600" cy="1971675"/>
          </a:xfrm>
        </p:spPr>
        <p:txBody>
          <a:bodyPr vert="horz">
            <a:noAutofit/>
          </a:bodyPr>
          <a:lstStyle/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2"/>
              </a:rPr>
              <a:t>http://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2"/>
              </a:rPr>
              <a:t>developer.android.com/guide/topics/ui/custom-components.html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3"/>
              </a:rPr>
              <a:t>http://www.markingmenus.org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3"/>
              </a:rPr>
              <a:t>/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4"/>
              </a:rPr>
              <a:t>https://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4"/>
              </a:rPr>
              <a:t>github.com/strider2023/Radial-Menu-Widget-Android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8294-86EE-4744-B540-CA966F2190BB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214414" y="3929066"/>
            <a:ext cx="6681782" cy="250033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1" i="0" u="none" strike="noStrike" kern="1200" cap="all" spc="0" normalizeH="0" baseline="0" noProof="0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Questions ?</a:t>
            </a: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173</TotalTime>
  <Words>184</Words>
  <Application>Microsoft Office PowerPoint</Application>
  <PresentationFormat>Affichage à l'écran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Technique</vt:lpstr>
      <vt:lpstr>Marking menus for</vt:lpstr>
      <vt:lpstr>Outline</vt:lpstr>
      <vt:lpstr>Introduction</vt:lpstr>
      <vt:lpstr>Introduction</vt:lpstr>
      <vt:lpstr>Constraints &amp; Solutions</vt:lpstr>
      <vt:lpstr>Effective Implementation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Marking menus for</dc:title>
  <dc:creator>Goui</dc:creator>
  <cp:lastModifiedBy>Goui</cp:lastModifiedBy>
  <cp:revision>20</cp:revision>
  <dcterms:created xsi:type="dcterms:W3CDTF">2014-02-20T12:45:28Z</dcterms:created>
  <dcterms:modified xsi:type="dcterms:W3CDTF">2014-02-20T15:39:16Z</dcterms:modified>
</cp:coreProperties>
</file>