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CA0E-0E29-44B9-8621-2D8F10B7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A0632-9B3E-4B9C-BE56-CFCED1B05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50805-99A0-4E02-B12E-8CCE4A83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ED66-1C55-4DAD-B2FC-E7AF19D7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A07E-F2C0-4B94-899E-58B8C12C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B09E-B418-4668-86D6-535F35B4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51671-C5A5-4151-AFC1-F51918E8B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5379-B866-49D0-9B45-705BB32F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AC0D-D66F-428C-ACF2-CC64F8E1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BBA9-76A9-4A96-A393-AF5D5C1E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3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1487B-A06B-41DE-B528-5B9D74A37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22CA5-696E-4EDF-965B-1DE3736A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23E7-45B2-4967-8FDB-D0FE0F83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BBAC-DCF1-4786-B6E2-F3475A6C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55B7-26AA-4B2E-8FC2-340BD56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5BDA-6A61-42BA-9371-C300446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E0F1-E25B-4958-B021-16271FF4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98E3-C48C-47F0-857B-86EEB27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D920-F466-46FC-B1E7-FFA8DA4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A18A-1DDD-4EDA-8B03-EA0163F1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0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A961-94BD-44C6-A24C-307F1053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98778-82C7-4CCB-AE01-86787457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0FCF-0E8E-4077-8A8D-EE574348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3AEC-0992-4588-AF3E-6ABA06D2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05EE-0EC9-4C29-B44B-8783FA0F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D0FF-903E-471B-8583-825FF38A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A143-05FC-4531-B5C9-A8316BBCE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22AA1-7E0F-4D91-9AD3-AB5DDA8B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77242-B320-417A-B9B8-832D8D2C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5CF73-11FC-4BE3-BDB1-1FC8B67B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10D98-C160-42F5-A374-B57EE2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39E-E508-4FCA-879D-9D9B9290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91AE4-ABE7-4D29-8714-7C7B471D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6E5EA-46B7-43E8-90D1-34AB8F388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65E57-36A2-4332-A0A3-907AA5774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1C243-C78F-4CDF-8992-D37FB036E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41F29-E939-4850-8A10-DAAEA888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CC66A-DD6A-4669-B48D-F9FEF28F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CABCB-76BC-4546-935C-BF67E1FA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1E65-D163-448C-8FE5-FD54432A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A1715-2D3C-47B6-A460-DB75FB5A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5C8B3-6ADC-4087-A16B-447BC3F5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F917-9C9F-4CE4-8593-5546ED30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23D9F-4072-45E8-92D8-C53E01D0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28328-9DF9-4B9B-BA0D-C6F05E32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27B1E-A69B-48F2-BFB7-B617611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E40-2675-4832-9E27-A020FECB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CE50-3C51-44E4-95CA-33911BFEA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B0FEC-F7F2-4267-9F55-BAB73FBF8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6B46D-3CE2-4263-B2EB-5DAFF5E7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1A37C-4510-4F89-807B-F4149367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6335-D0B4-4CFC-82D0-A21CAB43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0886-B3F0-445A-9A97-71B4BE45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91A14-D9AA-4551-9E88-D721B8DED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60F8F-36F8-4AC6-8983-441AFFEC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0E101-BC4F-4050-94E3-3C823314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7A948-46FE-43C4-8CF3-99B4E9D0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B2CA7-4F36-4180-992F-79A2479F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EF69A-6808-4987-BE58-3010F5D0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0838-E18A-4BBB-97F0-A6AD5213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7799-4DB1-42ED-9549-CD07DF7C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FE27-5CF9-48BD-B187-3B9787999FA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2A47E-7E6F-4D89-B3EB-2E3938D00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B694-BBB1-4144-A449-3EB634256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97E31-F947-452E-972D-44ED323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essie%20Bustin\Documents\DS202\ds202_project\plotly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DC5D-30C9-4946-B817-02737360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7654D-BE94-40C8-8C2E-0CDA6AE2A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FE170-1F60-4CF0-9C47-F94A84B4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3"/>
            <a:ext cx="12192000" cy="68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F62BFE-0511-4C75-9B8B-07E85B579A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177BE-E017-4D6E-9484-8F391A78EA08}"/>
              </a:ext>
            </a:extLst>
          </p:cNvPr>
          <p:cNvSpPr txBox="1"/>
          <p:nvPr/>
        </p:nvSpPr>
        <p:spPr>
          <a:xfrm>
            <a:off x="1084051" y="2602523"/>
            <a:ext cx="1002389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badi" panose="020B0604020202020204" pitchFamily="34" charset="0"/>
              </a:rPr>
              <a:t>Rah! Rah! Rah! Or Blah Blah Blah?</a:t>
            </a:r>
          </a:p>
          <a:p>
            <a:pPr algn="ctr"/>
            <a:r>
              <a:rPr lang="en-US" sz="3200" b="1" dirty="0">
                <a:latin typeface="Abadi" panose="020B0604020202020204" pitchFamily="34" charset="0"/>
              </a:rPr>
              <a:t>An analysis of the fight songs of the Power 5 Schools</a:t>
            </a:r>
          </a:p>
          <a:p>
            <a:pPr algn="ctr"/>
            <a:endParaRPr lang="en-US" sz="3200" b="1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4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F62BFE-0511-4C75-9B8B-07E85B579A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177BE-E017-4D6E-9484-8F391A78EA08}"/>
              </a:ext>
            </a:extLst>
          </p:cNvPr>
          <p:cNvSpPr txBox="1"/>
          <p:nvPr/>
        </p:nvSpPr>
        <p:spPr>
          <a:xfrm>
            <a:off x="4717367" y="5908431"/>
            <a:ext cx="275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badi" panose="020B0604020202020204" pitchFamily="34" charset="0"/>
              </a:rPr>
              <a:t>Link to </a:t>
            </a:r>
            <a:r>
              <a:rPr lang="en-US" sz="3600" b="1" dirty="0">
                <a:latin typeface="Abadi" panose="020B0604020202020204" pitchFamily="34" charset="0"/>
                <a:hlinkClick r:id="rId3" action="ppaction://hlinkfile"/>
              </a:rPr>
              <a:t>Plotly</a:t>
            </a:r>
            <a:endParaRPr lang="en-US" sz="3600" b="1" dirty="0">
              <a:latin typeface="Abadi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1E409-1380-46F6-A67F-8F941956D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58" y="1121630"/>
            <a:ext cx="7178484" cy="4614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AF03E-2F7C-4218-89B4-8DE725ABA9AC}"/>
              </a:ext>
            </a:extLst>
          </p:cNvPr>
          <p:cNvSpPr txBox="1"/>
          <p:nvPr/>
        </p:nvSpPr>
        <p:spPr>
          <a:xfrm>
            <a:off x="2715065" y="303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58D39-C962-43AF-81F1-2445B6B839F6}"/>
              </a:ext>
            </a:extLst>
          </p:cNvPr>
          <p:cNvSpPr txBox="1"/>
          <p:nvPr/>
        </p:nvSpPr>
        <p:spPr>
          <a:xfrm>
            <a:off x="2715065" y="250769"/>
            <a:ext cx="6723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badi" panose="020B0604020202020204" pitchFamily="34" charset="0"/>
              </a:rPr>
              <a:t>Song Speed, Length, and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4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Bustin</dc:creator>
  <cp:lastModifiedBy>Jessie Bustin</cp:lastModifiedBy>
  <cp:revision>3</cp:revision>
  <dcterms:created xsi:type="dcterms:W3CDTF">2020-04-26T18:16:44Z</dcterms:created>
  <dcterms:modified xsi:type="dcterms:W3CDTF">2020-04-26T18:44:02Z</dcterms:modified>
</cp:coreProperties>
</file>