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3"/>
  </p:notesMasterIdLst>
  <p:sldIdLst>
    <p:sldId id="256" r:id="rId2"/>
    <p:sldId id="257" r:id="rId3"/>
    <p:sldId id="276" r:id="rId4"/>
    <p:sldId id="275" r:id="rId5"/>
    <p:sldId id="293" r:id="rId6"/>
    <p:sldId id="288" r:id="rId7"/>
    <p:sldId id="284" r:id="rId8"/>
    <p:sldId id="285" r:id="rId9"/>
    <p:sldId id="294" r:id="rId10"/>
    <p:sldId id="280" r:id="rId11"/>
    <p:sldId id="330" r:id="rId12"/>
    <p:sldId id="304" r:id="rId13"/>
    <p:sldId id="261" r:id="rId14"/>
    <p:sldId id="314" r:id="rId15"/>
    <p:sldId id="325" r:id="rId16"/>
    <p:sldId id="315" r:id="rId17"/>
    <p:sldId id="316" r:id="rId18"/>
    <p:sldId id="326" r:id="rId19"/>
    <p:sldId id="290" r:id="rId20"/>
    <p:sldId id="317" r:id="rId21"/>
    <p:sldId id="327" r:id="rId22"/>
    <p:sldId id="329" r:id="rId23"/>
    <p:sldId id="328" r:id="rId24"/>
    <p:sldId id="292" r:id="rId25"/>
    <p:sldId id="337" r:id="rId26"/>
    <p:sldId id="338" r:id="rId27"/>
    <p:sldId id="336" r:id="rId28"/>
    <p:sldId id="295" r:id="rId29"/>
    <p:sldId id="296" r:id="rId30"/>
    <p:sldId id="297" r:id="rId31"/>
    <p:sldId id="299" r:id="rId32"/>
    <p:sldId id="303" r:id="rId33"/>
    <p:sldId id="300" r:id="rId34"/>
    <p:sldId id="298" r:id="rId35"/>
    <p:sldId id="265" r:id="rId36"/>
    <p:sldId id="301" r:id="rId37"/>
    <p:sldId id="302" r:id="rId38"/>
    <p:sldId id="307" r:id="rId39"/>
    <p:sldId id="321" r:id="rId40"/>
    <p:sldId id="271" r:id="rId41"/>
    <p:sldId id="333" r:id="rId42"/>
    <p:sldId id="305" r:id="rId43"/>
    <p:sldId id="334" r:id="rId44"/>
    <p:sldId id="267" r:id="rId45"/>
    <p:sldId id="335" r:id="rId46"/>
    <p:sldId id="311" r:id="rId47"/>
    <p:sldId id="322" r:id="rId48"/>
    <p:sldId id="309" r:id="rId49"/>
    <p:sldId id="323" r:id="rId50"/>
    <p:sldId id="272" r:id="rId51"/>
    <p:sldId id="319" r:id="rId52"/>
    <p:sldId id="268" r:id="rId53"/>
    <p:sldId id="269" r:id="rId54"/>
    <p:sldId id="270" r:id="rId55"/>
    <p:sldId id="324" r:id="rId56"/>
    <p:sldId id="273" r:id="rId57"/>
    <p:sldId id="318" r:id="rId58"/>
    <p:sldId id="266" r:id="rId59"/>
    <p:sldId id="331" r:id="rId60"/>
    <p:sldId id="332" r:id="rId61"/>
    <p:sldId id="274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3" autoAdjust="0"/>
    <p:restoredTop sz="95448" autoAdjust="0"/>
  </p:normalViewPr>
  <p:slideViewPr>
    <p:cSldViewPr>
      <p:cViewPr varScale="1">
        <p:scale>
          <a:sx n="114" d="100"/>
          <a:sy n="114" d="100"/>
        </p:scale>
        <p:origin x="16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ould" userId="8c1fa341-e54d-4dd2-896f-13ee616bdcd7" providerId="ADAL" clId="{91C1D671-FDC5-48A6-834C-62B307268835}"/>
    <pc:docChg chg="modSld">
      <pc:chgData name="Joshua Gould" userId="8c1fa341-e54d-4dd2-896f-13ee616bdcd7" providerId="ADAL" clId="{91C1D671-FDC5-48A6-834C-62B307268835}" dt="2018-12-17T19:20:59.871" v="10" actId="20577"/>
      <pc:docMkLst>
        <pc:docMk/>
      </pc:docMkLst>
      <pc:sldChg chg="modSp">
        <pc:chgData name="Joshua Gould" userId="8c1fa341-e54d-4dd2-896f-13ee616bdcd7" providerId="ADAL" clId="{91C1D671-FDC5-48A6-834C-62B307268835}" dt="2018-12-17T19:20:59.871" v="10" actId="20577"/>
        <pc:sldMkLst>
          <pc:docMk/>
          <pc:sldMk cId="2772615514" sldId="321"/>
        </pc:sldMkLst>
        <pc:spChg chg="mod">
          <ac:chgData name="Joshua Gould" userId="8c1fa341-e54d-4dd2-896f-13ee616bdcd7" providerId="ADAL" clId="{91C1D671-FDC5-48A6-834C-62B307268835}" dt="2018-12-17T19:20:59.871" v="10" actId="20577"/>
          <ac:spMkLst>
            <pc:docMk/>
            <pc:sldMk cId="2772615514" sldId="321"/>
            <ac:spMk id="2" creationId="{72FDF429-C15D-4281-BF62-F1B04C709C6E}"/>
          </ac:spMkLst>
        </pc:spChg>
      </pc:sldChg>
    </pc:docChg>
  </pc:docChgLst>
  <pc:docChgLst>
    <pc:chgData name="Gould, Joshua Daniel" userId="8c1fa341-e54d-4dd2-896f-13ee616bdcd7" providerId="ADAL" clId="{CF73405A-95F6-4C59-AF74-DEFB427B11A6}"/>
    <pc:docChg chg="undo redo custSel mod addSld delSld modSld sldOrd">
      <pc:chgData name="Gould, Joshua Daniel" userId="8c1fa341-e54d-4dd2-896f-13ee616bdcd7" providerId="ADAL" clId="{CF73405A-95F6-4C59-AF74-DEFB427B11A6}" dt="2018-12-11T01:50:36.200" v="4264" actId="207"/>
      <pc:docMkLst>
        <pc:docMk/>
      </pc:docMkLst>
      <pc:sldChg chg="modSp">
        <pc:chgData name="Gould, Joshua Daniel" userId="8c1fa341-e54d-4dd2-896f-13ee616bdcd7" providerId="ADAL" clId="{CF73405A-95F6-4C59-AF74-DEFB427B11A6}" dt="2018-12-10T18:36:06.606" v="3008" actId="20577"/>
        <pc:sldMkLst>
          <pc:docMk/>
          <pc:sldMk cId="0" sldId="257"/>
        </pc:sldMkLst>
        <pc:spChg chg="mod">
          <ac:chgData name="Gould, Joshua Daniel" userId="8c1fa341-e54d-4dd2-896f-13ee616bdcd7" providerId="ADAL" clId="{CF73405A-95F6-4C59-AF74-DEFB427B11A6}" dt="2018-12-10T18:36:06.606" v="3008" actId="20577"/>
          <ac:spMkLst>
            <pc:docMk/>
            <pc:sldMk cId="0" sldId="257"/>
            <ac:spMk id="4099" creationId="{B7F32C6A-9FD8-410F-A69C-392295E022A6}"/>
          </ac:spMkLst>
        </pc:spChg>
      </pc:sldChg>
      <pc:sldChg chg="delSp modSp modTransition setBg modAnim">
        <pc:chgData name="Gould, Joshua Daniel" userId="8c1fa341-e54d-4dd2-896f-13ee616bdcd7" providerId="ADAL" clId="{CF73405A-95F6-4C59-AF74-DEFB427B11A6}" dt="2018-12-11T01:10:01.958" v="3728" actId="1076"/>
        <pc:sldMkLst>
          <pc:docMk/>
          <pc:sldMk cId="0" sldId="261"/>
        </pc:sldMkLst>
        <pc:spChg chg="mod">
          <ac:chgData name="Gould, Joshua Daniel" userId="8c1fa341-e54d-4dd2-896f-13ee616bdcd7" providerId="ADAL" clId="{CF73405A-95F6-4C59-AF74-DEFB427B11A6}" dt="2018-12-11T01:09:57.224" v="3727" actId="207"/>
          <ac:spMkLst>
            <pc:docMk/>
            <pc:sldMk cId="0" sldId="261"/>
            <ac:spMk id="14338" creationId="{0EEEE859-3AA1-4C5C-88FF-396657C2323E}"/>
          </ac:spMkLst>
        </pc:spChg>
        <pc:picChg chg="mod">
          <ac:chgData name="Gould, Joshua Daniel" userId="8c1fa341-e54d-4dd2-896f-13ee616bdcd7" providerId="ADAL" clId="{CF73405A-95F6-4C59-AF74-DEFB427B11A6}" dt="2018-12-11T01:10:01.958" v="3728" actId="1076"/>
          <ac:picMkLst>
            <pc:docMk/>
            <pc:sldMk cId="0" sldId="261"/>
            <ac:picMk id="14339" creationId="{54C29199-2F77-4534-8888-38CE40F61795}"/>
          </ac:picMkLst>
        </pc:picChg>
        <pc:picChg chg="del mod ord">
          <ac:chgData name="Gould, Joshua Daniel" userId="8c1fa341-e54d-4dd2-896f-13ee616bdcd7" providerId="ADAL" clId="{CF73405A-95F6-4C59-AF74-DEFB427B11A6}" dt="2018-12-11T01:09:51.017" v="3726" actId="478"/>
          <ac:picMkLst>
            <pc:docMk/>
            <pc:sldMk cId="0" sldId="261"/>
            <ac:picMk id="14340" creationId="{4A172D65-63EB-4CE1-A5E7-8DDD39E9AC9E}"/>
          </ac:picMkLst>
        </pc:picChg>
      </pc:sldChg>
      <pc:sldChg chg="modSp">
        <pc:chgData name="Gould, Joshua Daniel" userId="8c1fa341-e54d-4dd2-896f-13ee616bdcd7" providerId="ADAL" clId="{CF73405A-95F6-4C59-AF74-DEFB427B11A6}" dt="2018-12-11T01:12:56.793" v="3759" actId="732"/>
        <pc:sldMkLst>
          <pc:docMk/>
          <pc:sldMk cId="3924749511" sldId="265"/>
        </pc:sldMkLst>
        <pc:picChg chg="mod modCrop">
          <ac:chgData name="Gould, Joshua Daniel" userId="8c1fa341-e54d-4dd2-896f-13ee616bdcd7" providerId="ADAL" clId="{CF73405A-95F6-4C59-AF74-DEFB427B11A6}" dt="2018-12-11T01:12:56.793" v="3759" actId="732"/>
          <ac:picMkLst>
            <pc:docMk/>
            <pc:sldMk cId="3924749511" sldId="265"/>
            <ac:picMk id="9" creationId="{BDB8E65D-E5EF-4928-AE3D-BB335762FD53}"/>
          </ac:picMkLst>
        </pc:picChg>
      </pc:sldChg>
      <pc:sldChg chg="addSp delSp modSp">
        <pc:chgData name="Gould, Joshua Daniel" userId="8c1fa341-e54d-4dd2-896f-13ee616bdcd7" providerId="ADAL" clId="{CF73405A-95F6-4C59-AF74-DEFB427B11A6}" dt="2018-12-11T01:28:36.796" v="4151" actId="113"/>
        <pc:sldMkLst>
          <pc:docMk/>
          <pc:sldMk cId="0" sldId="266"/>
        </pc:sldMkLst>
        <pc:spChg chg="del">
          <ac:chgData name="Gould, Joshua Daniel" userId="8c1fa341-e54d-4dd2-896f-13ee616bdcd7" providerId="ADAL" clId="{CF73405A-95F6-4C59-AF74-DEFB427B11A6}" dt="2018-12-10T09:49:18.372" v="1092" actId="478"/>
          <ac:spMkLst>
            <pc:docMk/>
            <pc:sldMk cId="0" sldId="266"/>
            <ac:spMk id="2" creationId="{B8665E4D-CA2F-4404-8150-591C1014F81B}"/>
          </ac:spMkLst>
        </pc:spChg>
        <pc:spChg chg="add del mod">
          <ac:chgData name="Gould, Joshua Daniel" userId="8c1fa341-e54d-4dd2-896f-13ee616bdcd7" providerId="ADAL" clId="{CF73405A-95F6-4C59-AF74-DEFB427B11A6}" dt="2018-12-11T01:19:41.235" v="3975" actId="478"/>
          <ac:spMkLst>
            <pc:docMk/>
            <pc:sldMk cId="0" sldId="266"/>
            <ac:spMk id="5" creationId="{5C2D1742-1745-4C06-A502-9DD62DA1D4A3}"/>
          </ac:spMkLst>
        </pc:spChg>
        <pc:spChg chg="add mod">
          <ac:chgData name="Gould, Joshua Daniel" userId="8c1fa341-e54d-4dd2-896f-13ee616bdcd7" providerId="ADAL" clId="{CF73405A-95F6-4C59-AF74-DEFB427B11A6}" dt="2018-12-11T01:24:52.940" v="4086" actId="113"/>
          <ac:spMkLst>
            <pc:docMk/>
            <pc:sldMk cId="0" sldId="266"/>
            <ac:spMk id="8" creationId="{16C3D821-B9C3-433A-A6F2-5297EF97F127}"/>
          </ac:spMkLst>
        </pc:spChg>
        <pc:spChg chg="mod">
          <ac:chgData name="Gould, Joshua Daniel" userId="8c1fa341-e54d-4dd2-896f-13ee616bdcd7" providerId="ADAL" clId="{CF73405A-95F6-4C59-AF74-DEFB427B11A6}" dt="2018-12-10T11:51:06.451" v="2741" actId="20577"/>
          <ac:spMkLst>
            <pc:docMk/>
            <pc:sldMk cId="0" sldId="266"/>
            <ac:spMk id="29698" creationId="{B4DD5188-BCAA-4C57-AAC1-E1C7C7A9F073}"/>
          </ac:spMkLst>
        </pc:spChg>
        <pc:graphicFrameChg chg="add mod modGraphic">
          <ac:chgData name="Gould, Joshua Daniel" userId="8c1fa341-e54d-4dd2-896f-13ee616bdcd7" providerId="ADAL" clId="{CF73405A-95F6-4C59-AF74-DEFB427B11A6}" dt="2018-12-11T01:21:47.967" v="3990" actId="403"/>
          <ac:graphicFrameMkLst>
            <pc:docMk/>
            <pc:sldMk cId="0" sldId="266"/>
            <ac:graphicFrameMk id="2" creationId="{D194088F-0059-43D5-A65E-1E7D1039290F}"/>
          </ac:graphicFrameMkLst>
        </pc:graphicFrameChg>
        <pc:graphicFrameChg chg="add mod modGraphic">
          <ac:chgData name="Gould, Joshua Daniel" userId="8c1fa341-e54d-4dd2-896f-13ee616bdcd7" providerId="ADAL" clId="{CF73405A-95F6-4C59-AF74-DEFB427B11A6}" dt="2018-12-11T01:28:36.796" v="4151" actId="113"/>
          <ac:graphicFrameMkLst>
            <pc:docMk/>
            <pc:sldMk cId="0" sldId="266"/>
            <ac:graphicFrameMk id="3" creationId="{61EF82AD-B63F-4A02-8611-0A070618DFC3}"/>
          </ac:graphicFrameMkLst>
        </pc:graphicFrameChg>
        <pc:picChg chg="add del mod">
          <ac:chgData name="Gould, Joshua Daniel" userId="8c1fa341-e54d-4dd2-896f-13ee616bdcd7" providerId="ADAL" clId="{CF73405A-95F6-4C59-AF74-DEFB427B11A6}" dt="2018-12-10T09:50:07.742" v="1095" actId="478"/>
          <ac:picMkLst>
            <pc:docMk/>
            <pc:sldMk cId="0" sldId="266"/>
            <ac:picMk id="4" creationId="{0B4BFA7A-CB4E-4FE4-AB4B-9894DFA1A239}"/>
          </ac:picMkLst>
        </pc:picChg>
        <pc:picChg chg="add del mod ord modCrop">
          <ac:chgData name="Gould, Joshua Daniel" userId="8c1fa341-e54d-4dd2-896f-13ee616bdcd7" providerId="ADAL" clId="{CF73405A-95F6-4C59-AF74-DEFB427B11A6}" dt="2018-12-10T11:53:52.051" v="2778" actId="478"/>
          <ac:picMkLst>
            <pc:docMk/>
            <pc:sldMk cId="0" sldId="266"/>
            <ac:picMk id="6" creationId="{59ABAF15-2102-46DC-98CC-F68B50DC38D6}"/>
          </ac:picMkLst>
        </pc:picChg>
        <pc:picChg chg="add del mod modCrop">
          <ac:chgData name="Gould, Joshua Daniel" userId="8c1fa341-e54d-4dd2-896f-13ee616bdcd7" providerId="ADAL" clId="{CF73405A-95F6-4C59-AF74-DEFB427B11A6}" dt="2018-12-10T11:53:53.131" v="2779" actId="478"/>
          <ac:picMkLst>
            <pc:docMk/>
            <pc:sldMk cId="0" sldId="266"/>
            <ac:picMk id="7" creationId="{89469448-E45B-4F38-ABB9-BF7E98F03D54}"/>
          </ac:picMkLst>
        </pc:picChg>
      </pc:sldChg>
      <pc:sldChg chg="addSp delSp modSp mod setBg delDesignElem">
        <pc:chgData name="Gould, Joshua Daniel" userId="8c1fa341-e54d-4dd2-896f-13ee616bdcd7" providerId="ADAL" clId="{CF73405A-95F6-4C59-AF74-DEFB427B11A6}" dt="2018-12-10T23:18:59.042" v="3344" actId="20577"/>
        <pc:sldMkLst>
          <pc:docMk/>
          <pc:sldMk cId="0" sldId="267"/>
        </pc:sldMkLst>
        <pc:spChg chg="add mod">
          <ac:chgData name="Gould, Joshua Daniel" userId="8c1fa341-e54d-4dd2-896f-13ee616bdcd7" providerId="ADAL" clId="{CF73405A-95F6-4C59-AF74-DEFB427B11A6}" dt="2018-12-10T23:18:59.042" v="3344" actId="20577"/>
          <ac:spMkLst>
            <pc:docMk/>
            <pc:sldMk cId="0" sldId="267"/>
            <ac:spMk id="2" creationId="{3B842076-BE4F-42BD-91A7-D98650AEC86B}"/>
          </ac:spMkLst>
        </pc:spChg>
        <pc:spChg chg="add del mod">
          <ac:chgData name="Gould, Joshua Daniel" userId="8c1fa341-e54d-4dd2-896f-13ee616bdcd7" providerId="ADAL" clId="{CF73405A-95F6-4C59-AF74-DEFB427B11A6}" dt="2018-12-10T23:18:48.816" v="3339" actId="20577"/>
          <ac:spMkLst>
            <pc:docMk/>
            <pc:sldMk cId="0" sldId="267"/>
            <ac:spMk id="6" creationId="{72B4D218-03FC-4907-8C5E-650FD3062D52}"/>
          </ac:spMkLst>
        </pc:spChg>
        <pc:spChg chg="add mod ord">
          <ac:chgData name="Gould, Joshua Daniel" userId="8c1fa341-e54d-4dd2-896f-13ee616bdcd7" providerId="ADAL" clId="{CF73405A-95F6-4C59-AF74-DEFB427B11A6}" dt="2018-12-10T11:45:23.241" v="2715" actId="26606"/>
          <ac:spMkLst>
            <pc:docMk/>
            <pc:sldMk cId="0" sldId="267"/>
            <ac:spMk id="7" creationId="{95996E2D-166E-4EB5-A065-4507EDD677FF}"/>
          </ac:spMkLst>
        </pc:spChg>
        <pc:spChg chg="del mod">
          <ac:chgData name="Gould, Joshua Daniel" userId="8c1fa341-e54d-4dd2-896f-13ee616bdcd7" providerId="ADAL" clId="{CF73405A-95F6-4C59-AF74-DEFB427B11A6}" dt="2018-12-10T11:41:29.441" v="2666" actId="478"/>
          <ac:spMkLst>
            <pc:docMk/>
            <pc:sldMk cId="0" sldId="267"/>
            <ac:spMk id="23554" creationId="{1FE1CAA9-BB38-410F-BAA0-2C9FD45B2509}"/>
          </ac:spMkLst>
        </pc:spChg>
        <pc:picChg chg="del">
          <ac:chgData name="Gould, Joshua Daniel" userId="8c1fa341-e54d-4dd2-896f-13ee616bdcd7" providerId="ADAL" clId="{CF73405A-95F6-4C59-AF74-DEFB427B11A6}" dt="2018-12-10T11:35:06.730" v="2418" actId="478"/>
          <ac:picMkLst>
            <pc:docMk/>
            <pc:sldMk cId="0" sldId="267"/>
            <ac:picMk id="4" creationId="{4A5DBB26-BC91-489F-B3F4-F5ACA44ECDC0}"/>
          </ac:picMkLst>
        </pc:picChg>
        <pc:picChg chg="add mod modCrop">
          <ac:chgData name="Gould, Joshua Daniel" userId="8c1fa341-e54d-4dd2-896f-13ee616bdcd7" providerId="ADAL" clId="{CF73405A-95F6-4C59-AF74-DEFB427B11A6}" dt="2018-12-10T11:45:40.781" v="2718" actId="18131"/>
          <ac:picMkLst>
            <pc:docMk/>
            <pc:sldMk cId="0" sldId="267"/>
            <ac:picMk id="5" creationId="{B9805265-83D5-46EE-A27C-CEB70D2C0502}"/>
          </ac:picMkLst>
        </pc:picChg>
        <pc:cxnChg chg="add del">
          <ac:chgData name="Gould, Joshua Daniel" userId="8c1fa341-e54d-4dd2-896f-13ee616bdcd7" providerId="ADAL" clId="{CF73405A-95F6-4C59-AF74-DEFB427B11A6}" dt="2018-12-10T11:40:24.670" v="2662" actId="20577"/>
          <ac:cxnSpMkLst>
            <pc:docMk/>
            <pc:sldMk cId="0" sldId="267"/>
            <ac:cxnSpMk id="71" creationId="{E4A809D5-3600-46D4-A466-67F2349A54FB}"/>
          </ac:cxnSpMkLst>
        </pc:cxnChg>
      </pc:sldChg>
      <pc:sldChg chg="addSp delSp modSp modTransition setBg">
        <pc:chgData name="Gould, Joshua Daniel" userId="8c1fa341-e54d-4dd2-896f-13ee616bdcd7" providerId="ADAL" clId="{CF73405A-95F6-4C59-AF74-DEFB427B11A6}" dt="2018-12-11T01:32:56.625" v="4184" actId="207"/>
        <pc:sldMkLst>
          <pc:docMk/>
          <pc:sldMk cId="0" sldId="268"/>
        </pc:sldMkLst>
        <pc:spChg chg="add del mod">
          <ac:chgData name="Gould, Joshua Daniel" userId="8c1fa341-e54d-4dd2-896f-13ee616bdcd7" providerId="ADAL" clId="{CF73405A-95F6-4C59-AF74-DEFB427B11A6}" dt="2018-12-10T11:48:57.531" v="2735" actId="478"/>
          <ac:spMkLst>
            <pc:docMk/>
            <pc:sldMk cId="0" sldId="268"/>
            <ac:spMk id="7" creationId="{B70E0587-6258-4E93-9A06-012D3CF4F70E}"/>
          </ac:spMkLst>
        </pc:spChg>
        <pc:spChg chg="add">
          <ac:chgData name="Gould, Joshua Daniel" userId="8c1fa341-e54d-4dd2-896f-13ee616bdcd7" providerId="ADAL" clId="{CF73405A-95F6-4C59-AF74-DEFB427B11A6}" dt="2018-12-11T01:32:56.625" v="4184" actId="207"/>
          <ac:spMkLst>
            <pc:docMk/>
            <pc:sldMk cId="0" sldId="268"/>
            <ac:spMk id="10" creationId="{CBBFD548-E8B4-4C53-829F-8200A573ECC1}"/>
          </ac:spMkLst>
        </pc:spChg>
        <pc:spChg chg="add del">
          <ac:chgData name="Gould, Joshua Daniel" userId="8c1fa341-e54d-4dd2-896f-13ee616bdcd7" providerId="ADAL" clId="{CF73405A-95F6-4C59-AF74-DEFB427B11A6}" dt="2018-12-11T01:30:50.651" v="4156" actId="26606"/>
          <ac:spMkLst>
            <pc:docMk/>
            <pc:sldMk cId="0" sldId="268"/>
            <ac:spMk id="14" creationId="{9527FCEA-6143-4C5E-8C45-8AC9237ADE89}"/>
          </ac:spMkLst>
        </pc:spChg>
        <pc:spChg chg="add del">
          <ac:chgData name="Gould, Joshua Daniel" userId="8c1fa341-e54d-4dd2-896f-13ee616bdcd7" providerId="ADAL" clId="{CF73405A-95F6-4C59-AF74-DEFB427B11A6}" dt="2018-12-11T01:30:50.651" v="4156" actId="26606"/>
          <ac:spMkLst>
            <pc:docMk/>
            <pc:sldMk cId="0" sldId="268"/>
            <ac:spMk id="16" creationId="{1A9F23AD-7A55-49F3-A3EC-743F47F36B0E}"/>
          </ac:spMkLst>
        </pc:spChg>
        <pc:spChg chg="add del">
          <ac:chgData name="Gould, Joshua Daniel" userId="8c1fa341-e54d-4dd2-896f-13ee616bdcd7" providerId="ADAL" clId="{CF73405A-95F6-4C59-AF74-DEFB427B11A6}" dt="2018-12-11T01:30:50.651" v="4156" actId="26606"/>
          <ac:spMkLst>
            <pc:docMk/>
            <pc:sldMk cId="0" sldId="268"/>
            <ac:spMk id="18" creationId="{D7D9F91F-72C9-4DB9-ABD0-A8180D8262D5}"/>
          </ac:spMkLst>
        </pc:spChg>
        <pc:spChg chg="add del">
          <ac:chgData name="Gould, Joshua Daniel" userId="8c1fa341-e54d-4dd2-896f-13ee616bdcd7" providerId="ADAL" clId="{CF73405A-95F6-4C59-AF74-DEFB427B11A6}" dt="2018-12-11T01:30:50.651" v="4156" actId="26606"/>
          <ac:spMkLst>
            <pc:docMk/>
            <pc:sldMk cId="0" sldId="268"/>
            <ac:spMk id="20" creationId="{BE016956-CE9F-4946-8834-A8BC3529D0F6}"/>
          </ac:spMkLst>
        </pc:spChg>
        <pc:spChg chg="del mod">
          <ac:chgData name="Gould, Joshua Daniel" userId="8c1fa341-e54d-4dd2-896f-13ee616bdcd7" providerId="ADAL" clId="{CF73405A-95F6-4C59-AF74-DEFB427B11A6}" dt="2018-12-10T11:48:52.311" v="2734" actId="478"/>
          <ac:spMkLst>
            <pc:docMk/>
            <pc:sldMk cId="0" sldId="268"/>
            <ac:spMk id="24578" creationId="{FA385DED-E8CC-4822-9C39-2909AFDA3C1A}"/>
          </ac:spMkLst>
        </pc:spChg>
        <pc:picChg chg="add del mod">
          <ac:chgData name="Gould, Joshua Daniel" userId="8c1fa341-e54d-4dd2-896f-13ee616bdcd7" providerId="ADAL" clId="{CF73405A-95F6-4C59-AF74-DEFB427B11A6}" dt="2018-12-11T01:31:05.166" v="4163" actId="478"/>
          <ac:picMkLst>
            <pc:docMk/>
            <pc:sldMk cId="0" sldId="268"/>
            <ac:picMk id="2" creationId="{3BBC2EA3-62E5-4A44-8B7F-9C75742E660D}"/>
          </ac:picMkLst>
        </pc:picChg>
        <pc:picChg chg="del">
          <ac:chgData name="Gould, Joshua Daniel" userId="8c1fa341-e54d-4dd2-896f-13ee616bdcd7" providerId="ADAL" clId="{CF73405A-95F6-4C59-AF74-DEFB427B11A6}" dt="2018-12-10T09:45:50.777" v="1084" actId="478"/>
          <ac:picMkLst>
            <pc:docMk/>
            <pc:sldMk cId="0" sldId="268"/>
            <ac:picMk id="2" creationId="{76C109F1-DABC-49F2-A780-6A8361AE5505}"/>
          </ac:picMkLst>
        </pc:picChg>
        <pc:picChg chg="add mod ord modCrop">
          <ac:chgData name="Gould, Joshua Daniel" userId="8c1fa341-e54d-4dd2-896f-13ee616bdcd7" providerId="ADAL" clId="{CF73405A-95F6-4C59-AF74-DEFB427B11A6}" dt="2018-12-11T01:30:50.651" v="4156" actId="26606"/>
          <ac:picMkLst>
            <pc:docMk/>
            <pc:sldMk cId="0" sldId="268"/>
            <ac:picMk id="4" creationId="{11942859-7AD1-4A8E-97AC-5F03569BFD03}"/>
          </ac:picMkLst>
        </pc:picChg>
        <pc:picChg chg="add del ord">
          <ac:chgData name="Gould, Joshua Daniel" userId="8c1fa341-e54d-4dd2-896f-13ee616bdcd7" providerId="ADAL" clId="{CF73405A-95F6-4C59-AF74-DEFB427B11A6}" dt="2018-12-10T11:48:44.901" v="2733" actId="478"/>
          <ac:picMkLst>
            <pc:docMk/>
            <pc:sldMk cId="0" sldId="268"/>
            <ac:picMk id="6" creationId="{CF060299-7738-4A8C-9800-9009535814BF}"/>
          </ac:picMkLst>
        </pc:picChg>
        <pc:picChg chg="add mod ord">
          <ac:chgData name="Gould, Joshua Daniel" userId="8c1fa341-e54d-4dd2-896f-13ee616bdcd7" providerId="ADAL" clId="{CF73405A-95F6-4C59-AF74-DEFB427B11A6}" dt="2018-12-11T01:30:50.651" v="4156" actId="26606"/>
          <ac:picMkLst>
            <pc:docMk/>
            <pc:sldMk cId="0" sldId="268"/>
            <ac:picMk id="9" creationId="{AAE4B4F5-47F5-4DA9-BF0A-C0FB2205227C}"/>
          </ac:picMkLst>
        </pc:picChg>
      </pc:sldChg>
      <pc:sldChg chg="addSp delSp modSp">
        <pc:chgData name="Gould, Joshua Daniel" userId="8c1fa341-e54d-4dd2-896f-13ee616bdcd7" providerId="ADAL" clId="{CF73405A-95F6-4C59-AF74-DEFB427B11A6}" dt="2018-12-11T01:16:56.961" v="3790" actId="1076"/>
        <pc:sldMkLst>
          <pc:docMk/>
          <pc:sldMk cId="0" sldId="269"/>
        </pc:sldMkLst>
        <pc:spChg chg="del mod">
          <ac:chgData name="Gould, Joshua Daniel" userId="8c1fa341-e54d-4dd2-896f-13ee616bdcd7" providerId="ADAL" clId="{CF73405A-95F6-4C59-AF74-DEFB427B11A6}" dt="2018-12-10T09:08:06.019" v="546" actId="478"/>
          <ac:spMkLst>
            <pc:docMk/>
            <pc:sldMk cId="0" sldId="269"/>
            <ac:spMk id="2" creationId="{01D791A0-2DB2-45EA-BDE7-709C8F5E3D5F}"/>
          </ac:spMkLst>
        </pc:spChg>
        <pc:spChg chg="mod">
          <ac:chgData name="Gould, Joshua Daniel" userId="8c1fa341-e54d-4dd2-896f-13ee616bdcd7" providerId="ADAL" clId="{CF73405A-95F6-4C59-AF74-DEFB427B11A6}" dt="2018-12-11T01:16:51.137" v="3789" actId="1076"/>
          <ac:spMkLst>
            <pc:docMk/>
            <pc:sldMk cId="0" sldId="269"/>
            <ac:spMk id="3" creationId="{DD0BF311-27B8-4457-A3D1-26F949DD62D1}"/>
          </ac:spMkLst>
        </pc:spChg>
        <pc:spChg chg="del">
          <ac:chgData name="Gould, Joshua Daniel" userId="8c1fa341-e54d-4dd2-896f-13ee616bdcd7" providerId="ADAL" clId="{CF73405A-95F6-4C59-AF74-DEFB427B11A6}" dt="2018-12-10T09:08:11.074" v="547" actId="478"/>
          <ac:spMkLst>
            <pc:docMk/>
            <pc:sldMk cId="0" sldId="269"/>
            <ac:spMk id="4" creationId="{CC268D7A-10B6-41ED-B5CF-306A3F4A660A}"/>
          </ac:spMkLst>
        </pc:spChg>
        <pc:spChg chg="del">
          <ac:chgData name="Gould, Joshua Daniel" userId="8c1fa341-e54d-4dd2-896f-13ee616bdcd7" providerId="ADAL" clId="{CF73405A-95F6-4C59-AF74-DEFB427B11A6}" dt="2018-12-10T09:08:38.135" v="549" actId="478"/>
          <ac:spMkLst>
            <pc:docMk/>
            <pc:sldMk cId="0" sldId="269"/>
            <ac:spMk id="5" creationId="{D8352126-9518-479E-850D-BF770EB9D93A}"/>
          </ac:spMkLst>
        </pc:spChg>
        <pc:spChg chg="add mod">
          <ac:chgData name="Gould, Joshua Daniel" userId="8c1fa341-e54d-4dd2-896f-13ee616bdcd7" providerId="ADAL" clId="{CF73405A-95F6-4C59-AF74-DEFB427B11A6}" dt="2018-12-11T01:16:56.961" v="3790" actId="1076"/>
          <ac:spMkLst>
            <pc:docMk/>
            <pc:sldMk cId="0" sldId="269"/>
            <ac:spMk id="6" creationId="{2252AE27-2911-4941-B6E7-A4A374E72161}"/>
          </ac:spMkLst>
        </pc:spChg>
        <pc:spChg chg="mod">
          <ac:chgData name="Gould, Joshua Daniel" userId="8c1fa341-e54d-4dd2-896f-13ee616bdcd7" providerId="ADAL" clId="{CF73405A-95F6-4C59-AF74-DEFB427B11A6}" dt="2018-12-10T11:33:28.217" v="2404" actId="20577"/>
          <ac:spMkLst>
            <pc:docMk/>
            <pc:sldMk cId="0" sldId="269"/>
            <ac:spMk id="25602" creationId="{91CE3EA7-BB03-4B1A-94F2-692292F42B08}"/>
          </ac:spMkLst>
        </pc:spChg>
      </pc:sldChg>
      <pc:sldChg chg="addSp delSp modSp">
        <pc:chgData name="Gould, Joshua Daniel" userId="8c1fa341-e54d-4dd2-896f-13ee616bdcd7" providerId="ADAL" clId="{CF73405A-95F6-4C59-AF74-DEFB427B11A6}" dt="2018-12-11T00:59:08.742" v="3493" actId="1076"/>
        <pc:sldMkLst>
          <pc:docMk/>
          <pc:sldMk cId="0" sldId="270"/>
        </pc:sldMkLst>
        <pc:spChg chg="add del mod">
          <ac:chgData name="Gould, Joshua Daniel" userId="8c1fa341-e54d-4dd2-896f-13ee616bdcd7" providerId="ADAL" clId="{CF73405A-95F6-4C59-AF74-DEFB427B11A6}" dt="2018-12-10T11:19:22.869" v="1821" actId="1076"/>
          <ac:spMkLst>
            <pc:docMk/>
            <pc:sldMk cId="0" sldId="270"/>
            <ac:spMk id="2" creationId="{C4398D00-6033-40BF-9002-1EFF0472C836}"/>
          </ac:spMkLst>
        </pc:spChg>
        <pc:spChg chg="add mod">
          <ac:chgData name="Gould, Joshua Daniel" userId="8c1fa341-e54d-4dd2-896f-13ee616bdcd7" providerId="ADAL" clId="{CF73405A-95F6-4C59-AF74-DEFB427B11A6}" dt="2018-12-11T00:59:08.742" v="3493" actId="1076"/>
          <ac:spMkLst>
            <pc:docMk/>
            <pc:sldMk cId="0" sldId="270"/>
            <ac:spMk id="6" creationId="{E99ACF13-6D28-4FDE-A410-73CF643138F0}"/>
          </ac:spMkLst>
        </pc:spChg>
        <pc:spChg chg="add del mod">
          <ac:chgData name="Gould, Joshua Daniel" userId="8c1fa341-e54d-4dd2-896f-13ee616bdcd7" providerId="ADAL" clId="{CF73405A-95F6-4C59-AF74-DEFB427B11A6}" dt="2018-12-10T11:34:08.740" v="2413" actId="478"/>
          <ac:spMkLst>
            <pc:docMk/>
            <pc:sldMk cId="0" sldId="270"/>
            <ac:spMk id="8" creationId="{416B3774-642E-46F8-B4E2-506B97D2305A}"/>
          </ac:spMkLst>
        </pc:spChg>
        <pc:spChg chg="add del">
          <ac:chgData name="Gould, Joshua Daniel" userId="8c1fa341-e54d-4dd2-896f-13ee616bdcd7" providerId="ADAL" clId="{CF73405A-95F6-4C59-AF74-DEFB427B11A6}" dt="2018-12-10T11:34:06.715" v="2412" actId="1076"/>
          <ac:spMkLst>
            <pc:docMk/>
            <pc:sldMk cId="0" sldId="270"/>
            <ac:spMk id="10" creationId="{ADF8D399-4FAB-4A7B-ADC6-B05C6E430616}"/>
          </ac:spMkLst>
        </pc:spChg>
        <pc:spChg chg="add">
          <ac:chgData name="Gould, Joshua Daniel" userId="8c1fa341-e54d-4dd2-896f-13ee616bdcd7" providerId="ADAL" clId="{CF73405A-95F6-4C59-AF74-DEFB427B11A6}" dt="2018-12-10T11:34:09.625" v="2414" actId="1076"/>
          <ac:spMkLst>
            <pc:docMk/>
            <pc:sldMk cId="0" sldId="270"/>
            <ac:spMk id="11" creationId="{66E97C7E-CD22-442E-94CC-3303905F99E8}"/>
          </ac:spMkLst>
        </pc:spChg>
        <pc:spChg chg="del">
          <ac:chgData name="Gould, Joshua Daniel" userId="8c1fa341-e54d-4dd2-896f-13ee616bdcd7" providerId="ADAL" clId="{CF73405A-95F6-4C59-AF74-DEFB427B11A6}" dt="2018-12-10T11:33:58.550" v="2410" actId="478"/>
          <ac:spMkLst>
            <pc:docMk/>
            <pc:sldMk cId="0" sldId="270"/>
            <ac:spMk id="26626" creationId="{11D8F0DD-D3E6-4E22-AEFD-FA3F102CF381}"/>
          </ac:spMkLst>
        </pc:spChg>
        <pc:picChg chg="add mod">
          <ac:chgData name="Gould, Joshua Daniel" userId="8c1fa341-e54d-4dd2-896f-13ee616bdcd7" providerId="ADAL" clId="{CF73405A-95F6-4C59-AF74-DEFB427B11A6}" dt="2018-12-11T00:54:24.754" v="3471" actId="1076"/>
          <ac:picMkLst>
            <pc:docMk/>
            <pc:sldMk cId="0" sldId="270"/>
            <ac:picMk id="3" creationId="{9F9E9A5C-8E7C-4457-8485-7FCDE8A64444}"/>
          </ac:picMkLst>
        </pc:picChg>
        <pc:picChg chg="del">
          <ac:chgData name="Gould, Joshua Daniel" userId="8c1fa341-e54d-4dd2-896f-13ee616bdcd7" providerId="ADAL" clId="{CF73405A-95F6-4C59-AF74-DEFB427B11A6}" dt="2018-12-10T09:24:09.255" v="577" actId="478"/>
          <ac:picMkLst>
            <pc:docMk/>
            <pc:sldMk cId="0" sldId="270"/>
            <ac:picMk id="4" creationId="{FFB5C4BE-F35B-44D3-9E3F-EBD4BCB688AF}"/>
          </ac:picMkLst>
        </pc:picChg>
        <pc:picChg chg="add del">
          <ac:chgData name="Gould, Joshua Daniel" userId="8c1fa341-e54d-4dd2-896f-13ee616bdcd7" providerId="ADAL" clId="{CF73405A-95F6-4C59-AF74-DEFB427B11A6}" dt="2018-12-10T11:32:16.780" v="2350" actId="478"/>
          <ac:picMkLst>
            <pc:docMk/>
            <pc:sldMk cId="0" sldId="270"/>
            <ac:picMk id="5" creationId="{B516445C-31F0-4718-B32E-337635DDF0D1}"/>
          </ac:picMkLst>
        </pc:picChg>
        <pc:picChg chg="add del mod">
          <ac:chgData name="Gould, Joshua Daniel" userId="8c1fa341-e54d-4dd2-896f-13ee616bdcd7" providerId="ADAL" clId="{CF73405A-95F6-4C59-AF74-DEFB427B11A6}" dt="2018-12-11T00:52:59.488" v="3469" actId="478"/>
          <ac:picMkLst>
            <pc:docMk/>
            <pc:sldMk cId="0" sldId="270"/>
            <ac:picMk id="7" creationId="{CDDD3756-5949-404A-A535-ED84B642C4E7}"/>
          </ac:picMkLst>
        </pc:picChg>
      </pc:sldChg>
      <pc:sldChg chg="addSp delSp modSp">
        <pc:chgData name="Gould, Joshua Daniel" userId="8c1fa341-e54d-4dd2-896f-13ee616bdcd7" providerId="ADAL" clId="{CF73405A-95F6-4C59-AF74-DEFB427B11A6}" dt="2018-12-11T01:15:59.361" v="3784" actId="207"/>
        <pc:sldMkLst>
          <pc:docMk/>
          <pc:sldMk cId="0" sldId="271"/>
        </pc:sldMkLst>
        <pc:spChg chg="add del mod">
          <ac:chgData name="Gould, Joshua Daniel" userId="8c1fa341-e54d-4dd2-896f-13ee616bdcd7" providerId="ADAL" clId="{CF73405A-95F6-4C59-AF74-DEFB427B11A6}" dt="2018-12-11T00:49:52.944" v="3451" actId="1037"/>
          <ac:spMkLst>
            <pc:docMk/>
            <pc:sldMk cId="0" sldId="271"/>
            <ac:spMk id="5" creationId="{6EEBFA49-8C0B-4826-8952-E85D29550EB0}"/>
          </ac:spMkLst>
        </pc:spChg>
        <pc:picChg chg="mod">
          <ac:chgData name="Gould, Joshua Daniel" userId="8c1fa341-e54d-4dd2-896f-13ee616bdcd7" providerId="ADAL" clId="{CF73405A-95F6-4C59-AF74-DEFB427B11A6}" dt="2018-12-11T01:15:59.361" v="3784" actId="207"/>
          <ac:picMkLst>
            <pc:docMk/>
            <pc:sldMk cId="0" sldId="271"/>
            <ac:picMk id="9" creationId="{2AEEABAC-EDB9-44C3-B5CA-90B8EEC52950}"/>
          </ac:picMkLst>
        </pc:picChg>
      </pc:sldChg>
      <pc:sldChg chg="addSp delSp modSp mod ord modTransition setBg">
        <pc:chgData name="Gould, Joshua Daniel" userId="8c1fa341-e54d-4dd2-896f-13ee616bdcd7" providerId="ADAL" clId="{CF73405A-95F6-4C59-AF74-DEFB427B11A6}" dt="2018-12-10T11:47:45.941" v="2724" actId="207"/>
        <pc:sldMkLst>
          <pc:docMk/>
          <pc:sldMk cId="0" sldId="272"/>
        </pc:sldMkLst>
        <pc:spChg chg="add del">
          <ac:chgData name="Gould, Joshua Daniel" userId="8c1fa341-e54d-4dd2-896f-13ee616bdcd7" providerId="ADAL" clId="{CF73405A-95F6-4C59-AF74-DEFB427B11A6}" dt="2018-12-10T09:48:44.312" v="1086" actId="207"/>
          <ac:spMkLst>
            <pc:docMk/>
            <pc:sldMk cId="0" sldId="272"/>
            <ac:spMk id="2" creationId="{BBC9C034-DDF8-4D30-93FB-D99323E6DAF7}"/>
          </ac:spMkLst>
        </pc:spChg>
        <pc:spChg chg="mod">
          <ac:chgData name="Gould, Joshua Daniel" userId="8c1fa341-e54d-4dd2-896f-13ee616bdcd7" providerId="ADAL" clId="{CF73405A-95F6-4C59-AF74-DEFB427B11A6}" dt="2018-12-10T11:42:36.450" v="2704" actId="26606"/>
          <ac:spMkLst>
            <pc:docMk/>
            <pc:sldMk cId="0" sldId="272"/>
            <ac:spMk id="27650" creationId="{CDE4FD61-0FA8-4105-8B97-CF42D180FCD8}"/>
          </ac:spMkLst>
        </pc:spChg>
        <pc:picChg chg="mod">
          <ac:chgData name="Gould, Joshua Daniel" userId="8c1fa341-e54d-4dd2-896f-13ee616bdcd7" providerId="ADAL" clId="{CF73405A-95F6-4C59-AF74-DEFB427B11A6}" dt="2018-12-10T11:42:36.450" v="2704" actId="26606"/>
          <ac:picMkLst>
            <pc:docMk/>
            <pc:sldMk cId="0" sldId="272"/>
            <ac:picMk id="5" creationId="{AED289DB-5475-4C7C-9383-AF254D19CC2D}"/>
          </ac:picMkLst>
        </pc:picChg>
      </pc:sldChg>
      <pc:sldChg chg="addSp delSp modSp modTransition">
        <pc:chgData name="Gould, Joshua Daniel" userId="8c1fa341-e54d-4dd2-896f-13ee616bdcd7" providerId="ADAL" clId="{CF73405A-95F6-4C59-AF74-DEFB427B11A6}" dt="2018-12-11T00:59:36.273" v="3507" actId="20577"/>
        <pc:sldMkLst>
          <pc:docMk/>
          <pc:sldMk cId="0" sldId="273"/>
        </pc:sldMkLst>
        <pc:spChg chg="add del">
          <ac:chgData name="Gould, Joshua Daniel" userId="8c1fa341-e54d-4dd2-896f-13ee616bdcd7" providerId="ADAL" clId="{CF73405A-95F6-4C59-AF74-DEFB427B11A6}" dt="2018-12-11T00:54:41.821" v="3473" actId="20577"/>
          <ac:spMkLst>
            <pc:docMk/>
            <pc:sldMk cId="0" sldId="273"/>
            <ac:spMk id="2" creationId="{C04EA13C-4EAA-46B2-8D37-DB66C5AFF0CF}"/>
          </ac:spMkLst>
        </pc:spChg>
        <pc:spChg chg="del">
          <ac:chgData name="Gould, Joshua Daniel" userId="8c1fa341-e54d-4dd2-896f-13ee616bdcd7" providerId="ADAL" clId="{CF73405A-95F6-4C59-AF74-DEFB427B11A6}" dt="2018-12-10T09:24:21.952" v="578" actId="478"/>
          <ac:spMkLst>
            <pc:docMk/>
            <pc:sldMk cId="0" sldId="273"/>
            <ac:spMk id="4" creationId="{58409F18-111B-4C4A-9A53-98927BF31E5C}"/>
          </ac:spMkLst>
        </pc:spChg>
        <pc:spChg chg="add mod">
          <ac:chgData name="Gould, Joshua Daniel" userId="8c1fa341-e54d-4dd2-896f-13ee616bdcd7" providerId="ADAL" clId="{CF73405A-95F6-4C59-AF74-DEFB427B11A6}" dt="2018-12-11T00:59:36.273" v="3507" actId="20577"/>
          <ac:spMkLst>
            <pc:docMk/>
            <pc:sldMk cId="0" sldId="273"/>
            <ac:spMk id="7" creationId="{4854F429-FE60-4478-9944-7C7181587402}"/>
          </ac:spMkLst>
        </pc:spChg>
        <pc:spChg chg="add del mod">
          <ac:chgData name="Gould, Joshua Daniel" userId="8c1fa341-e54d-4dd2-896f-13ee616bdcd7" providerId="ADAL" clId="{CF73405A-95F6-4C59-AF74-DEFB427B11A6}" dt="2018-12-11T00:59:20.428" v="3496" actId="478"/>
          <ac:spMkLst>
            <pc:docMk/>
            <pc:sldMk cId="0" sldId="273"/>
            <ac:spMk id="8" creationId="{A52CE839-DE53-4CB1-82E9-37985C4758E7}"/>
          </ac:spMkLst>
        </pc:spChg>
        <pc:spChg chg="mod">
          <ac:chgData name="Gould, Joshua Daniel" userId="8c1fa341-e54d-4dd2-896f-13ee616bdcd7" providerId="ADAL" clId="{CF73405A-95F6-4C59-AF74-DEFB427B11A6}" dt="2018-12-10T11:33:44.945" v="2409" actId="404"/>
          <ac:spMkLst>
            <pc:docMk/>
            <pc:sldMk cId="0" sldId="273"/>
            <ac:spMk id="28674" creationId="{423DCF34-262B-4718-B078-1138ED452F70}"/>
          </ac:spMkLst>
        </pc:spChg>
        <pc:picChg chg="add del mod">
          <ac:chgData name="Gould, Joshua Daniel" userId="8c1fa341-e54d-4dd2-896f-13ee616bdcd7" providerId="ADAL" clId="{CF73405A-95F6-4C59-AF74-DEFB427B11A6}" dt="2018-12-10T09:27:18.820" v="582" actId="478"/>
          <ac:picMkLst>
            <pc:docMk/>
            <pc:sldMk cId="0" sldId="273"/>
            <ac:picMk id="3" creationId="{66DA83D9-3C44-4C76-A83E-1E12862D5529}"/>
          </ac:picMkLst>
        </pc:picChg>
        <pc:picChg chg="add del mod">
          <ac:chgData name="Gould, Joshua Daniel" userId="8c1fa341-e54d-4dd2-896f-13ee616bdcd7" providerId="ADAL" clId="{CF73405A-95F6-4C59-AF74-DEFB427B11A6}" dt="2018-12-10T11:32:12.300" v="2348" actId="478"/>
          <ac:picMkLst>
            <pc:docMk/>
            <pc:sldMk cId="0" sldId="273"/>
            <ac:picMk id="6" creationId="{491F9D09-08FD-4D83-8CBA-7BE3DC83835F}"/>
          </ac:picMkLst>
        </pc:picChg>
        <pc:picChg chg="add mod modCrop">
          <ac:chgData name="Gould, Joshua Daniel" userId="8c1fa341-e54d-4dd2-896f-13ee616bdcd7" providerId="ADAL" clId="{CF73405A-95F6-4C59-AF74-DEFB427B11A6}" dt="2018-12-11T00:56:32.922" v="3487" actId="18131"/>
          <ac:picMkLst>
            <pc:docMk/>
            <pc:sldMk cId="0" sldId="273"/>
            <ac:picMk id="6" creationId="{18666FCF-3B53-4DFE-958D-1BEFEFA6E3DD}"/>
          </ac:picMkLst>
        </pc:picChg>
        <pc:picChg chg="add del">
          <ac:chgData name="Gould, Joshua Daniel" userId="8c1fa341-e54d-4dd2-896f-13ee616bdcd7" providerId="ADAL" clId="{CF73405A-95F6-4C59-AF74-DEFB427B11A6}" dt="2018-12-10T11:32:10.560" v="2347" actId="20577"/>
          <ac:picMkLst>
            <pc:docMk/>
            <pc:sldMk cId="0" sldId="273"/>
            <ac:picMk id="9" creationId="{7D8E1B09-B028-4C4F-B581-EC853AECAE16}"/>
          </ac:picMkLst>
        </pc:picChg>
        <pc:picChg chg="add del">
          <ac:chgData name="Gould, Joshua Daniel" userId="8c1fa341-e54d-4dd2-896f-13ee616bdcd7" providerId="ADAL" clId="{CF73405A-95F6-4C59-AF74-DEFB427B11A6}" dt="2018-12-10T11:32:27.860" v="2354" actId="478"/>
          <ac:picMkLst>
            <pc:docMk/>
            <pc:sldMk cId="0" sldId="273"/>
            <ac:picMk id="10" creationId="{BCDFE867-7DDE-473F-872A-CE60261F9C39}"/>
          </ac:picMkLst>
        </pc:picChg>
        <pc:picChg chg="add del">
          <ac:chgData name="Gould, Joshua Daniel" userId="8c1fa341-e54d-4dd2-896f-13ee616bdcd7" providerId="ADAL" clId="{CF73405A-95F6-4C59-AF74-DEFB427B11A6}" dt="2018-12-11T00:54:43.164" v="3474" actId="478"/>
          <ac:picMkLst>
            <pc:docMk/>
            <pc:sldMk cId="0" sldId="273"/>
            <ac:picMk id="11" creationId="{DC002A53-F382-4585-86DA-9EDD9A923C92}"/>
          </ac:picMkLst>
        </pc:picChg>
      </pc:sldChg>
      <pc:sldChg chg="addSp delSp modSp mod modTransition setBg">
        <pc:chgData name="Gould, Joshua Daniel" userId="8c1fa341-e54d-4dd2-896f-13ee616bdcd7" providerId="ADAL" clId="{CF73405A-95F6-4C59-AF74-DEFB427B11A6}" dt="2018-12-11T01:28:51.247" v="4153" actId="14100"/>
        <pc:sldMkLst>
          <pc:docMk/>
          <pc:sldMk cId="0" sldId="274"/>
        </pc:sldMkLst>
        <pc:spChg chg="add del mod">
          <ac:chgData name="Gould, Joshua Daniel" userId="8c1fa341-e54d-4dd2-896f-13ee616bdcd7" providerId="ADAL" clId="{CF73405A-95F6-4C59-AF74-DEFB427B11A6}" dt="2018-12-11T01:19:06.346" v="3973" actId="20577"/>
          <ac:spMkLst>
            <pc:docMk/>
            <pc:sldMk cId="0" sldId="274"/>
            <ac:spMk id="2" creationId="{B172EE38-3BB7-4278-B80E-8E9D3503CE61}"/>
          </ac:spMkLst>
        </pc:spChg>
        <pc:spChg chg="add">
          <ac:chgData name="Gould, Joshua Daniel" userId="8c1fa341-e54d-4dd2-896f-13ee616bdcd7" providerId="ADAL" clId="{CF73405A-95F6-4C59-AF74-DEFB427B11A6}" dt="2018-12-11T01:17:39.907" v="3793" actId="26606"/>
          <ac:spMkLst>
            <pc:docMk/>
            <pc:sldMk cId="0" sldId="274"/>
            <ac:spMk id="71" creationId="{8D70B121-56F4-4848-B38B-182089D909FA}"/>
          </ac:spMkLst>
        </pc:spChg>
        <pc:spChg chg="add del">
          <ac:chgData name="Gould, Joshua Daniel" userId="8c1fa341-e54d-4dd2-896f-13ee616bdcd7" providerId="ADAL" clId="{CF73405A-95F6-4C59-AF74-DEFB427B11A6}" dt="2018-12-10T12:11:38.038" v="2928" actId="26606"/>
          <ac:spMkLst>
            <pc:docMk/>
            <pc:sldMk cId="0" sldId="274"/>
            <ac:spMk id="73" creationId="{46C2E80F-49A6-4372-B103-219D417A55ED}"/>
          </ac:spMkLst>
        </pc:spChg>
        <pc:spChg chg="mod">
          <ac:chgData name="Gould, Joshua Daniel" userId="8c1fa341-e54d-4dd2-896f-13ee616bdcd7" providerId="ADAL" clId="{CF73405A-95F6-4C59-AF74-DEFB427B11A6}" dt="2018-12-11T01:28:51.247" v="4153" actId="14100"/>
          <ac:spMkLst>
            <pc:docMk/>
            <pc:sldMk cId="0" sldId="274"/>
            <ac:spMk id="30722" creationId="{AD205CDF-9E70-4DD7-B52D-DAFCB7BC85AA}"/>
          </ac:spMkLst>
        </pc:spChg>
        <pc:graphicFrameChg chg="add del">
          <ac:chgData name="Gould, Joshua Daniel" userId="8c1fa341-e54d-4dd2-896f-13ee616bdcd7" providerId="ADAL" clId="{CF73405A-95F6-4C59-AF74-DEFB427B11A6}" dt="2018-12-10T12:11:38.038" v="2928" actId="26606"/>
          <ac:graphicFrameMkLst>
            <pc:docMk/>
            <pc:sldMk cId="0" sldId="274"/>
            <ac:graphicFrameMk id="30724" creationId="{5CC50C66-A42B-41AC-A02E-5A0D51F46356}"/>
          </ac:graphicFrameMkLst>
        </pc:graphicFrameChg>
        <pc:graphicFrameChg chg="add del">
          <ac:chgData name="Gould, Joshua Daniel" userId="8c1fa341-e54d-4dd2-896f-13ee616bdcd7" providerId="ADAL" clId="{CF73405A-95F6-4C59-AF74-DEFB427B11A6}" dt="2018-12-11T01:17:25.612" v="3792" actId="26606"/>
          <ac:graphicFrameMkLst>
            <pc:docMk/>
            <pc:sldMk cId="0" sldId="274"/>
            <ac:graphicFrameMk id="30725" creationId="{93FBE732-981D-4E62-9450-8F3C959479C4}"/>
          </ac:graphicFrameMkLst>
        </pc:graphicFrameChg>
        <pc:cxnChg chg="add">
          <ac:chgData name="Gould, Joshua Daniel" userId="8c1fa341-e54d-4dd2-896f-13ee616bdcd7" providerId="ADAL" clId="{CF73405A-95F6-4C59-AF74-DEFB427B11A6}" dt="2018-12-11T01:17:39.907" v="3793" actId="26606"/>
          <ac:cxnSpMkLst>
            <pc:docMk/>
            <pc:sldMk cId="0" sldId="274"/>
            <ac:cxnSpMk id="30726" creationId="{2D72A2C9-F3CA-4216-8BAD-FA4C970C3C4E}"/>
          </ac:cxnSpMkLst>
        </pc:cxnChg>
      </pc:sldChg>
      <pc:sldChg chg="modSp">
        <pc:chgData name="Gould, Joshua Daniel" userId="8c1fa341-e54d-4dd2-896f-13ee616bdcd7" providerId="ADAL" clId="{CF73405A-95F6-4C59-AF74-DEFB427B11A6}" dt="2018-12-11T01:03:55.626" v="3645" actId="20577"/>
        <pc:sldMkLst>
          <pc:docMk/>
          <pc:sldMk cId="0" sldId="275"/>
        </pc:sldMkLst>
        <pc:spChg chg="mod">
          <ac:chgData name="Gould, Joshua Daniel" userId="8c1fa341-e54d-4dd2-896f-13ee616bdcd7" providerId="ADAL" clId="{CF73405A-95F6-4C59-AF74-DEFB427B11A6}" dt="2018-12-11T01:03:41.794" v="3621" actId="1037"/>
          <ac:spMkLst>
            <pc:docMk/>
            <pc:sldMk cId="0" sldId="275"/>
            <ac:spMk id="2" creationId="{66A14657-C159-47E9-8E42-A90045F835CE}"/>
          </ac:spMkLst>
        </pc:spChg>
        <pc:graphicFrameChg chg="modGraphic">
          <ac:chgData name="Gould, Joshua Daniel" userId="8c1fa341-e54d-4dd2-896f-13ee616bdcd7" providerId="ADAL" clId="{CF73405A-95F6-4C59-AF74-DEFB427B11A6}" dt="2018-12-11T01:03:55.626" v="3645" actId="20577"/>
          <ac:graphicFrameMkLst>
            <pc:docMk/>
            <pc:sldMk cId="0" sldId="275"/>
            <ac:graphicFrameMk id="3" creationId="{473A15F2-53C4-48D7-BAC5-C3F312272908}"/>
          </ac:graphicFrameMkLst>
        </pc:graphicFrameChg>
      </pc:sldChg>
      <pc:sldChg chg="modSp">
        <pc:chgData name="Gould, Joshua Daniel" userId="8c1fa341-e54d-4dd2-896f-13ee616bdcd7" providerId="ADAL" clId="{CF73405A-95F6-4C59-AF74-DEFB427B11A6}" dt="2018-12-11T01:02:55.391" v="3617" actId="14100"/>
        <pc:sldMkLst>
          <pc:docMk/>
          <pc:sldMk cId="0" sldId="276"/>
        </pc:sldMkLst>
        <pc:picChg chg="mod">
          <ac:chgData name="Gould, Joshua Daniel" userId="8c1fa341-e54d-4dd2-896f-13ee616bdcd7" providerId="ADAL" clId="{CF73405A-95F6-4C59-AF74-DEFB427B11A6}" dt="2018-12-11T01:02:55.391" v="3617" actId="14100"/>
          <ac:picMkLst>
            <pc:docMk/>
            <pc:sldMk cId="0" sldId="276"/>
            <ac:picMk id="6147" creationId="{9B1849C0-7A3D-40D5-9771-773D2DC3D608}"/>
          </ac:picMkLst>
        </pc:picChg>
      </pc:sldChg>
      <pc:sldChg chg="modSp">
        <pc:chgData name="Gould, Joshua Daniel" userId="8c1fa341-e54d-4dd2-896f-13ee616bdcd7" providerId="ADAL" clId="{CF73405A-95F6-4C59-AF74-DEFB427B11A6}" dt="2018-12-11T01:07:16.164" v="3686" actId="20577"/>
        <pc:sldMkLst>
          <pc:docMk/>
          <pc:sldMk cId="0" sldId="280"/>
        </pc:sldMkLst>
        <pc:spChg chg="mod">
          <ac:chgData name="Gould, Joshua Daniel" userId="8c1fa341-e54d-4dd2-896f-13ee616bdcd7" providerId="ADAL" clId="{CF73405A-95F6-4C59-AF74-DEFB427B11A6}" dt="2018-12-11T01:07:16.164" v="3686" actId="20577"/>
          <ac:spMkLst>
            <pc:docMk/>
            <pc:sldMk cId="0" sldId="280"/>
            <ac:spMk id="3" creationId="{0D73A8E5-EFC8-4AE0-8605-96201345DC2A}"/>
          </ac:spMkLst>
        </pc:spChg>
        <pc:picChg chg="mod">
          <ac:chgData name="Gould, Joshua Daniel" userId="8c1fa341-e54d-4dd2-896f-13ee616bdcd7" providerId="ADAL" clId="{CF73405A-95F6-4C59-AF74-DEFB427B11A6}" dt="2018-12-11T01:07:07.951" v="3682" actId="207"/>
          <ac:picMkLst>
            <pc:docMk/>
            <pc:sldMk cId="0" sldId="280"/>
            <ac:picMk id="13316" creationId="{3255D938-F12A-4F4A-B3A0-F7CB3F1F36C6}"/>
          </ac:picMkLst>
        </pc:picChg>
      </pc:sldChg>
      <pc:sldChg chg="modSp modAnim">
        <pc:chgData name="Gould, Joshua Daniel" userId="8c1fa341-e54d-4dd2-896f-13ee616bdcd7" providerId="ADAL" clId="{CF73405A-95F6-4C59-AF74-DEFB427B11A6}" dt="2018-12-11T01:06:23.533" v="3677" actId="208"/>
        <pc:sldMkLst>
          <pc:docMk/>
          <pc:sldMk cId="0" sldId="284"/>
        </pc:sldMkLst>
        <pc:spChg chg="mod">
          <ac:chgData name="Gould, Joshua Daniel" userId="8c1fa341-e54d-4dd2-896f-13ee616bdcd7" providerId="ADAL" clId="{CF73405A-95F6-4C59-AF74-DEFB427B11A6}" dt="2018-12-11T01:06:18.869" v="3676" actId="208"/>
          <ac:spMkLst>
            <pc:docMk/>
            <pc:sldMk cId="0" sldId="284"/>
            <ac:spMk id="11" creationId="{F32380C6-B179-427F-B3AE-11D1CABF1081}"/>
          </ac:spMkLst>
        </pc:spChg>
        <pc:spChg chg="mod">
          <ac:chgData name="Gould, Joshua Daniel" userId="8c1fa341-e54d-4dd2-896f-13ee616bdcd7" providerId="ADAL" clId="{CF73405A-95F6-4C59-AF74-DEFB427B11A6}" dt="2018-12-11T01:06:23.533" v="3677" actId="208"/>
          <ac:spMkLst>
            <pc:docMk/>
            <pc:sldMk cId="0" sldId="284"/>
            <ac:spMk id="13" creationId="{971EFF3A-D818-4EC5-9C35-5C9BDBB853D7}"/>
          </ac:spMkLst>
        </pc:spChg>
        <pc:picChg chg="mod">
          <ac:chgData name="Gould, Joshua Daniel" userId="8c1fa341-e54d-4dd2-896f-13ee616bdcd7" providerId="ADAL" clId="{CF73405A-95F6-4C59-AF74-DEFB427B11A6}" dt="2018-12-11T01:06:10.513" v="3675" actId="207"/>
          <ac:picMkLst>
            <pc:docMk/>
            <pc:sldMk cId="0" sldId="284"/>
            <ac:picMk id="9220" creationId="{544FD02B-9E84-4D2F-93CC-CE6532F2988A}"/>
          </ac:picMkLst>
        </pc:picChg>
      </pc:sldChg>
      <pc:sldChg chg="modSp">
        <pc:chgData name="Gould, Joshua Daniel" userId="8c1fa341-e54d-4dd2-896f-13ee616bdcd7" providerId="ADAL" clId="{CF73405A-95F6-4C59-AF74-DEFB427B11A6}" dt="2018-12-11T01:06:37.058" v="3678" actId="207"/>
        <pc:sldMkLst>
          <pc:docMk/>
          <pc:sldMk cId="0" sldId="285"/>
        </pc:sldMkLst>
        <pc:picChg chg="mod">
          <ac:chgData name="Gould, Joshua Daniel" userId="8c1fa341-e54d-4dd2-896f-13ee616bdcd7" providerId="ADAL" clId="{CF73405A-95F6-4C59-AF74-DEFB427B11A6}" dt="2018-12-11T01:06:37.058" v="3678" actId="207"/>
          <ac:picMkLst>
            <pc:docMk/>
            <pc:sldMk cId="0" sldId="285"/>
            <ac:picMk id="11268" creationId="{24D9851F-B21C-4996-91D8-F6E976F9E628}"/>
          </ac:picMkLst>
        </pc:picChg>
      </pc:sldChg>
      <pc:sldChg chg="modSp ord">
        <pc:chgData name="Gould, Joshua Daniel" userId="8c1fa341-e54d-4dd2-896f-13ee616bdcd7" providerId="ADAL" clId="{CF73405A-95F6-4C59-AF74-DEFB427B11A6}" dt="2018-12-11T01:05:54.832" v="3673" actId="208"/>
        <pc:sldMkLst>
          <pc:docMk/>
          <pc:sldMk cId="0" sldId="288"/>
        </pc:sldMkLst>
        <pc:spChg chg="mod">
          <ac:chgData name="Gould, Joshua Daniel" userId="8c1fa341-e54d-4dd2-896f-13ee616bdcd7" providerId="ADAL" clId="{CF73405A-95F6-4C59-AF74-DEFB427B11A6}" dt="2018-12-11T01:05:49.956" v="3672" actId="208"/>
          <ac:spMkLst>
            <pc:docMk/>
            <pc:sldMk cId="0" sldId="288"/>
            <ac:spMk id="11" creationId="{9CEB86D5-F077-4CDC-9238-CCD49529FFA0}"/>
          </ac:spMkLst>
        </pc:spChg>
        <pc:spChg chg="mod">
          <ac:chgData name="Gould, Joshua Daniel" userId="8c1fa341-e54d-4dd2-896f-13ee616bdcd7" providerId="ADAL" clId="{CF73405A-95F6-4C59-AF74-DEFB427B11A6}" dt="2018-12-11T01:05:54.832" v="3673" actId="208"/>
          <ac:spMkLst>
            <pc:docMk/>
            <pc:sldMk cId="0" sldId="288"/>
            <ac:spMk id="13" creationId="{C79F33AE-3E0F-4297-AD55-04D7776035F2}"/>
          </ac:spMkLst>
        </pc:spChg>
        <pc:spChg chg="mod">
          <ac:chgData name="Gould, Joshua Daniel" userId="8c1fa341-e54d-4dd2-896f-13ee616bdcd7" providerId="ADAL" clId="{CF73405A-95F6-4C59-AF74-DEFB427B11A6}" dt="2018-12-10T10:16:45.314" v="1340" actId="20577"/>
          <ac:spMkLst>
            <pc:docMk/>
            <pc:sldMk cId="0" sldId="288"/>
            <ac:spMk id="8195" creationId="{8B7EB11D-2BFB-4E2D-84E8-D555070DA69C}"/>
          </ac:spMkLst>
        </pc:spChg>
        <pc:picChg chg="mod">
          <ac:chgData name="Gould, Joshua Daniel" userId="8c1fa341-e54d-4dd2-896f-13ee616bdcd7" providerId="ADAL" clId="{CF73405A-95F6-4C59-AF74-DEFB427B11A6}" dt="2018-12-11T01:05:35.929" v="3668" actId="207"/>
          <ac:picMkLst>
            <pc:docMk/>
            <pc:sldMk cId="0" sldId="288"/>
            <ac:picMk id="8196" creationId="{5C0E7341-BB30-4769-9A30-44F3BCC9219B}"/>
          </ac:picMkLst>
        </pc:picChg>
      </pc:sldChg>
      <pc:sldChg chg="addSp delSp modSp modTransition setBg">
        <pc:chgData name="Gould, Joshua Daniel" userId="8c1fa341-e54d-4dd2-896f-13ee616bdcd7" providerId="ADAL" clId="{CF73405A-95F6-4C59-AF74-DEFB427B11A6}" dt="2018-12-11T01:41:36.172" v="4233" actId="207"/>
        <pc:sldMkLst>
          <pc:docMk/>
          <pc:sldMk cId="0" sldId="290"/>
        </pc:sldMkLst>
        <pc:picChg chg="add mod modCrop">
          <ac:chgData name="Gould, Joshua Daniel" userId="8c1fa341-e54d-4dd2-896f-13ee616bdcd7" providerId="ADAL" clId="{CF73405A-95F6-4C59-AF74-DEFB427B11A6}" dt="2018-12-10T10:57:53.317" v="1591" actId="14100"/>
          <ac:picMkLst>
            <pc:docMk/>
            <pc:sldMk cId="0" sldId="290"/>
            <ac:picMk id="5" creationId="{35362720-E4C3-4EA8-B8B1-FD0F9415ADB0}"/>
          </ac:picMkLst>
        </pc:picChg>
        <pc:picChg chg="del">
          <ac:chgData name="Gould, Joshua Daniel" userId="8c1fa341-e54d-4dd2-896f-13ee616bdcd7" providerId="ADAL" clId="{CF73405A-95F6-4C59-AF74-DEFB427B11A6}" dt="2018-12-10T10:25:45.715" v="1412" actId="478"/>
          <ac:picMkLst>
            <pc:docMk/>
            <pc:sldMk cId="0" sldId="290"/>
            <ac:picMk id="18" creationId="{686750EE-3560-4B02-9B97-CCBC7B9BAD37}"/>
          </ac:picMkLst>
        </pc:picChg>
        <pc:picChg chg="del mod">
          <ac:chgData name="Gould, Joshua Daniel" userId="8c1fa341-e54d-4dd2-896f-13ee616bdcd7" providerId="ADAL" clId="{CF73405A-95F6-4C59-AF74-DEFB427B11A6}" dt="2018-12-10T10:55:33.052" v="1566" actId="478"/>
          <ac:picMkLst>
            <pc:docMk/>
            <pc:sldMk cId="0" sldId="290"/>
            <ac:picMk id="15364" creationId="{D84A9DC3-55AD-4FA9-8FD3-76DF7C26940F}"/>
          </ac:picMkLst>
        </pc:picChg>
      </pc:sldChg>
      <pc:sldChg chg="addSp delSp modSp modTransition setBg modAnim">
        <pc:chgData name="Gould, Joshua Daniel" userId="8c1fa341-e54d-4dd2-896f-13ee616bdcd7" providerId="ADAL" clId="{CF73405A-95F6-4C59-AF74-DEFB427B11A6}" dt="2018-12-11T01:11:25.581" v="3738" actId="207"/>
        <pc:sldMkLst>
          <pc:docMk/>
          <pc:sldMk cId="0" sldId="292"/>
        </pc:sldMkLst>
        <pc:spChg chg="mod">
          <ac:chgData name="Gould, Joshua Daniel" userId="8c1fa341-e54d-4dd2-896f-13ee616bdcd7" providerId="ADAL" clId="{CF73405A-95F6-4C59-AF74-DEFB427B11A6}" dt="2018-12-11T01:11:01.386" v="3733" actId="207"/>
          <ac:spMkLst>
            <pc:docMk/>
            <pc:sldMk cId="0" sldId="292"/>
            <ac:spMk id="2" creationId="{8D8A04D1-7E12-4608-A5A4-5E7D482F08FA}"/>
          </ac:spMkLst>
        </pc:spChg>
        <pc:spChg chg="add del mod">
          <ac:chgData name="Gould, Joshua Daniel" userId="8c1fa341-e54d-4dd2-896f-13ee616bdcd7" providerId="ADAL" clId="{CF73405A-95F6-4C59-AF74-DEFB427B11A6}" dt="2018-12-10T10:07:15.219" v="1276" actId="11529"/>
          <ac:spMkLst>
            <pc:docMk/>
            <pc:sldMk cId="0" sldId="292"/>
            <ac:spMk id="3" creationId="{7A88B7E5-474A-406C-8397-45DCC073FCDD}"/>
          </ac:spMkLst>
        </pc:spChg>
        <pc:spChg chg="add mod">
          <ac:chgData name="Gould, Joshua Daniel" userId="8c1fa341-e54d-4dd2-896f-13ee616bdcd7" providerId="ADAL" clId="{CF73405A-95F6-4C59-AF74-DEFB427B11A6}" dt="2018-12-10T10:07:50.909" v="1279" actId="1582"/>
          <ac:spMkLst>
            <pc:docMk/>
            <pc:sldMk cId="0" sldId="292"/>
            <ac:spMk id="4" creationId="{04C4D0D0-0814-4016-8F36-3CAD9B31EFA8}"/>
          </ac:spMkLst>
        </pc:spChg>
        <pc:spChg chg="del">
          <ac:chgData name="Gould, Joshua Daniel" userId="8c1fa341-e54d-4dd2-896f-13ee616bdcd7" providerId="ADAL" clId="{CF73405A-95F6-4C59-AF74-DEFB427B11A6}" dt="2018-12-10T10:06:35.603" v="1272" actId="478"/>
          <ac:spMkLst>
            <pc:docMk/>
            <pc:sldMk cId="0" sldId="292"/>
            <ac:spMk id="5" creationId="{89910E90-EAC2-4AD2-84FD-D9BB29465339}"/>
          </ac:spMkLst>
        </pc:spChg>
        <pc:spChg chg="mod">
          <ac:chgData name="Gould, Joshua Daniel" userId="8c1fa341-e54d-4dd2-896f-13ee616bdcd7" providerId="ADAL" clId="{CF73405A-95F6-4C59-AF74-DEFB427B11A6}" dt="2018-12-11T01:11:13.547" v="3735" actId="207"/>
          <ac:spMkLst>
            <pc:docMk/>
            <pc:sldMk cId="0" sldId="292"/>
            <ac:spMk id="8" creationId="{591BACC5-1F05-4411-B9C5-C75616A5B579}"/>
          </ac:spMkLst>
        </pc:spChg>
        <pc:spChg chg="mod">
          <ac:chgData name="Gould, Joshua Daniel" userId="8c1fa341-e54d-4dd2-896f-13ee616bdcd7" providerId="ADAL" clId="{CF73405A-95F6-4C59-AF74-DEFB427B11A6}" dt="2018-12-11T01:11:25.581" v="3738" actId="207"/>
          <ac:spMkLst>
            <pc:docMk/>
            <pc:sldMk cId="0" sldId="292"/>
            <ac:spMk id="17410" creationId="{E1D3D955-4E1C-4B9D-AB1F-A938FAC3A444}"/>
          </ac:spMkLst>
        </pc:spChg>
        <pc:picChg chg="add mod ord modCrop">
          <ac:chgData name="Gould, Joshua Daniel" userId="8c1fa341-e54d-4dd2-896f-13ee616bdcd7" providerId="ADAL" clId="{CF73405A-95F6-4C59-AF74-DEFB427B11A6}" dt="2018-12-10T11:02:15.678" v="1717" actId="1076"/>
          <ac:picMkLst>
            <pc:docMk/>
            <pc:sldMk cId="0" sldId="292"/>
            <ac:picMk id="12" creationId="{18179CFD-A007-48AE-B0A2-9437BAC4B208}"/>
          </ac:picMkLst>
        </pc:picChg>
      </pc:sldChg>
      <pc:sldChg chg="modSp modAnim">
        <pc:chgData name="Gould, Joshua Daniel" userId="8c1fa341-e54d-4dd2-896f-13ee616bdcd7" providerId="ADAL" clId="{CF73405A-95F6-4C59-AF74-DEFB427B11A6}" dt="2018-12-11T01:05:10.589" v="3667" actId="14100"/>
        <pc:sldMkLst>
          <pc:docMk/>
          <pc:sldMk cId="0" sldId="293"/>
        </pc:sldMkLst>
        <pc:spChg chg="mod">
          <ac:chgData name="Gould, Joshua Daniel" userId="8c1fa341-e54d-4dd2-896f-13ee616bdcd7" providerId="ADAL" clId="{CF73405A-95F6-4C59-AF74-DEFB427B11A6}" dt="2018-12-11T01:05:10.589" v="3667" actId="14100"/>
          <ac:spMkLst>
            <pc:docMk/>
            <pc:sldMk cId="0" sldId="293"/>
            <ac:spMk id="2" creationId="{DD5A4C36-53BF-4A25-85CE-5AC0E5020B43}"/>
          </ac:spMkLst>
        </pc:spChg>
        <pc:spChg chg="mod">
          <ac:chgData name="Gould, Joshua Daniel" userId="8c1fa341-e54d-4dd2-896f-13ee616bdcd7" providerId="ADAL" clId="{CF73405A-95F6-4C59-AF74-DEFB427B11A6}" dt="2018-12-11T01:04:38.665" v="3657" actId="1076"/>
          <ac:spMkLst>
            <pc:docMk/>
            <pc:sldMk cId="0" sldId="293"/>
            <ac:spMk id="10248" creationId="{C355E373-3767-4B92-A0C8-7F74828D652A}"/>
          </ac:spMkLst>
        </pc:spChg>
        <pc:picChg chg="mod">
          <ac:chgData name="Gould, Joshua Daniel" userId="8c1fa341-e54d-4dd2-896f-13ee616bdcd7" providerId="ADAL" clId="{CF73405A-95F6-4C59-AF74-DEFB427B11A6}" dt="2018-12-11T01:04:52.959" v="3660" actId="14100"/>
          <ac:picMkLst>
            <pc:docMk/>
            <pc:sldMk cId="0" sldId="293"/>
            <ac:picMk id="12" creationId="{8AD14772-4844-4822-BE90-A4D42DA957CA}"/>
          </ac:picMkLst>
        </pc:picChg>
        <pc:picChg chg="mod ord">
          <ac:chgData name="Gould, Joshua Daniel" userId="8c1fa341-e54d-4dd2-896f-13ee616bdcd7" providerId="ADAL" clId="{CF73405A-95F6-4C59-AF74-DEFB427B11A6}" dt="2018-12-11T01:05:02.398" v="3664" actId="1076"/>
          <ac:picMkLst>
            <pc:docMk/>
            <pc:sldMk cId="0" sldId="293"/>
            <ac:picMk id="10245" creationId="{D81D4976-FA66-49BB-8370-61B89DDF878D}"/>
          </ac:picMkLst>
        </pc:picChg>
      </pc:sldChg>
      <pc:sldChg chg="modSp">
        <pc:chgData name="Gould, Joshua Daniel" userId="8c1fa341-e54d-4dd2-896f-13ee616bdcd7" providerId="ADAL" clId="{CF73405A-95F6-4C59-AF74-DEFB427B11A6}" dt="2018-12-11T01:06:59.791" v="3681" actId="1076"/>
        <pc:sldMkLst>
          <pc:docMk/>
          <pc:sldMk cId="0" sldId="294"/>
        </pc:sldMkLst>
        <pc:spChg chg="mod">
          <ac:chgData name="Gould, Joshua Daniel" userId="8c1fa341-e54d-4dd2-896f-13ee616bdcd7" providerId="ADAL" clId="{CF73405A-95F6-4C59-AF74-DEFB427B11A6}" dt="2018-12-11T01:06:55.761" v="3680" actId="14100"/>
          <ac:spMkLst>
            <pc:docMk/>
            <pc:sldMk cId="0" sldId="294"/>
            <ac:spMk id="3" creationId="{0D73A8E5-EFC8-4AE0-8605-96201345DC2A}"/>
          </ac:spMkLst>
        </pc:spChg>
        <pc:picChg chg="mod">
          <ac:chgData name="Gould, Joshua Daniel" userId="8c1fa341-e54d-4dd2-896f-13ee616bdcd7" providerId="ADAL" clId="{CF73405A-95F6-4C59-AF74-DEFB427B11A6}" dt="2018-12-11T01:06:59.791" v="3681" actId="1076"/>
          <ac:picMkLst>
            <pc:docMk/>
            <pc:sldMk cId="0" sldId="294"/>
            <ac:picMk id="12290" creationId="{7DC2BAEE-7C96-4218-92AF-8AF915DC5E5B}"/>
          </ac:picMkLst>
        </pc:picChg>
      </pc:sldChg>
      <pc:sldChg chg="addSp delSp modSp modTransition">
        <pc:chgData name="Gould, Joshua Daniel" userId="8c1fa341-e54d-4dd2-896f-13ee616bdcd7" providerId="ADAL" clId="{CF73405A-95F6-4C59-AF74-DEFB427B11A6}" dt="2018-12-10T11:08:04.888" v="1755" actId="207"/>
        <pc:sldMkLst>
          <pc:docMk/>
          <pc:sldMk cId="0" sldId="295"/>
        </pc:sldMkLst>
        <pc:spChg chg="mod">
          <ac:chgData name="Gould, Joshua Daniel" userId="8c1fa341-e54d-4dd2-896f-13ee616bdcd7" providerId="ADAL" clId="{CF73405A-95F6-4C59-AF74-DEFB427B11A6}" dt="2018-12-10T11:03:29.987" v="1723" actId="403"/>
          <ac:spMkLst>
            <pc:docMk/>
            <pc:sldMk cId="0" sldId="295"/>
            <ac:spMk id="18435" creationId="{BDADBE34-7FC7-4F4D-B38E-71958AE2DD67}"/>
          </ac:spMkLst>
        </pc:spChg>
        <pc:picChg chg="add del mod">
          <ac:chgData name="Gould, Joshua Daniel" userId="8c1fa341-e54d-4dd2-896f-13ee616bdcd7" providerId="ADAL" clId="{CF73405A-95F6-4C59-AF74-DEFB427B11A6}" dt="2018-12-10T11:04:42.332" v="1744" actId="207"/>
          <ac:picMkLst>
            <pc:docMk/>
            <pc:sldMk cId="0" sldId="295"/>
            <ac:picMk id="6" creationId="{C82215EE-AB83-4A82-84F7-98027267DDC6}"/>
          </ac:picMkLst>
        </pc:picChg>
      </pc:sldChg>
      <pc:sldChg chg="addSp modSp modTransition">
        <pc:chgData name="Gould, Joshua Daniel" userId="8c1fa341-e54d-4dd2-896f-13ee616bdcd7" providerId="ADAL" clId="{CF73405A-95F6-4C59-AF74-DEFB427B11A6}" dt="2018-12-10T11:04:59.003" v="1747" actId="29295"/>
        <pc:sldMkLst>
          <pc:docMk/>
          <pc:sldMk cId="760137604" sldId="296"/>
        </pc:sldMkLst>
        <pc:spChg chg="mod">
          <ac:chgData name="Gould, Joshua Daniel" userId="8c1fa341-e54d-4dd2-896f-13ee616bdcd7" providerId="ADAL" clId="{CF73405A-95F6-4C59-AF74-DEFB427B11A6}" dt="2018-12-10T11:03:37.417" v="1725" actId="403"/>
          <ac:spMkLst>
            <pc:docMk/>
            <pc:sldMk cId="760137604" sldId="296"/>
            <ac:spMk id="18435" creationId="{BDADBE34-7FC7-4F4D-B38E-71958AE2DD67}"/>
          </ac:spMkLst>
        </pc:spChg>
        <pc:picChg chg="add mod">
          <ac:chgData name="Gould, Joshua Daniel" userId="8c1fa341-e54d-4dd2-896f-13ee616bdcd7" providerId="ADAL" clId="{CF73405A-95F6-4C59-AF74-DEFB427B11A6}" dt="2018-12-10T11:04:59.003" v="1747" actId="29295"/>
          <ac:picMkLst>
            <pc:docMk/>
            <pc:sldMk cId="760137604" sldId="296"/>
            <ac:picMk id="6" creationId="{9A74D2E0-B985-40C4-AF34-ACA2F4BE37AE}"/>
          </ac:picMkLst>
        </pc:picChg>
      </pc:sldChg>
      <pc:sldChg chg="addSp modSp">
        <pc:chgData name="Gould, Joshua Daniel" userId="8c1fa341-e54d-4dd2-896f-13ee616bdcd7" providerId="ADAL" clId="{CF73405A-95F6-4C59-AF74-DEFB427B11A6}" dt="2018-12-10T11:05:29.783" v="1754" actId="29295"/>
        <pc:sldMkLst>
          <pc:docMk/>
          <pc:sldMk cId="994968535" sldId="297"/>
        </pc:sldMkLst>
        <pc:spChg chg="mod">
          <ac:chgData name="Gould, Joshua Daniel" userId="8c1fa341-e54d-4dd2-896f-13ee616bdcd7" providerId="ADAL" clId="{CF73405A-95F6-4C59-AF74-DEFB427B11A6}" dt="2018-12-10T11:03:45.178" v="1727" actId="403"/>
          <ac:spMkLst>
            <pc:docMk/>
            <pc:sldMk cId="994968535" sldId="297"/>
            <ac:spMk id="18435" creationId="{BDADBE34-7FC7-4F4D-B38E-71958AE2DD67}"/>
          </ac:spMkLst>
        </pc:spChg>
        <pc:picChg chg="add mod">
          <ac:chgData name="Gould, Joshua Daniel" userId="8c1fa341-e54d-4dd2-896f-13ee616bdcd7" providerId="ADAL" clId="{CF73405A-95F6-4C59-AF74-DEFB427B11A6}" dt="2018-12-10T11:05:18.938" v="1750" actId="29295"/>
          <ac:picMkLst>
            <pc:docMk/>
            <pc:sldMk cId="994968535" sldId="297"/>
            <ac:picMk id="6" creationId="{03489C34-8C27-4E89-96E6-2B4E642CE16F}"/>
          </ac:picMkLst>
        </pc:picChg>
        <pc:picChg chg="add mod">
          <ac:chgData name="Gould, Joshua Daniel" userId="8c1fa341-e54d-4dd2-896f-13ee616bdcd7" providerId="ADAL" clId="{CF73405A-95F6-4C59-AF74-DEFB427B11A6}" dt="2018-12-10T11:05:29.783" v="1754" actId="29295"/>
          <ac:picMkLst>
            <pc:docMk/>
            <pc:sldMk cId="994968535" sldId="297"/>
            <ac:picMk id="7" creationId="{EB16F9C3-4793-43EF-9B3C-5D8149A56AAF}"/>
          </ac:picMkLst>
        </pc:picChg>
      </pc:sldChg>
      <pc:sldChg chg="modSp">
        <pc:chgData name="Gould, Joshua Daniel" userId="8c1fa341-e54d-4dd2-896f-13ee616bdcd7" providerId="ADAL" clId="{CF73405A-95F6-4C59-AF74-DEFB427B11A6}" dt="2018-12-11T01:50:36.200" v="4264" actId="207"/>
        <pc:sldMkLst>
          <pc:docMk/>
          <pc:sldMk cId="3344509718" sldId="298"/>
        </pc:sldMkLst>
        <pc:graphicFrameChg chg="modGraphic">
          <ac:chgData name="Gould, Joshua Daniel" userId="8c1fa341-e54d-4dd2-896f-13ee616bdcd7" providerId="ADAL" clId="{CF73405A-95F6-4C59-AF74-DEFB427B11A6}" dt="2018-12-11T01:50:36.200" v="4264" actId="207"/>
          <ac:graphicFrameMkLst>
            <pc:docMk/>
            <pc:sldMk cId="3344509718" sldId="298"/>
            <ac:graphicFrameMk id="3" creationId="{838E42A1-11A0-429F-ADF0-2A1E9CBBE99F}"/>
          </ac:graphicFrameMkLst>
        </pc:graphicFrameChg>
        <pc:graphicFrameChg chg="mod">
          <ac:chgData name="Gould, Joshua Daniel" userId="8c1fa341-e54d-4dd2-896f-13ee616bdcd7" providerId="ADAL" clId="{CF73405A-95F6-4C59-AF74-DEFB427B11A6}" dt="2018-12-11T01:12:42.248" v="3758" actId="692"/>
          <ac:graphicFrameMkLst>
            <pc:docMk/>
            <pc:sldMk cId="3344509718" sldId="298"/>
            <ac:graphicFrameMk id="6" creationId="{9BAF572B-0249-466F-877F-9832864F7E68}"/>
          </ac:graphicFrameMkLst>
        </pc:graphicFrameChg>
      </pc:sldChg>
      <pc:sldChg chg="modSp ord">
        <pc:chgData name="Gould, Joshua Daniel" userId="8c1fa341-e54d-4dd2-896f-13ee616bdcd7" providerId="ADAL" clId="{CF73405A-95F6-4C59-AF74-DEFB427B11A6}" dt="2018-12-11T01:50:08.243" v="4260" actId="207"/>
        <pc:sldMkLst>
          <pc:docMk/>
          <pc:sldMk cId="19997781" sldId="299"/>
        </pc:sldMkLst>
        <pc:spChg chg="mod">
          <ac:chgData name="Gould, Joshua Daniel" userId="8c1fa341-e54d-4dd2-896f-13ee616bdcd7" providerId="ADAL" clId="{CF73405A-95F6-4C59-AF74-DEFB427B11A6}" dt="2018-12-11T00:42:19.038" v="3439" actId="14100"/>
          <ac:spMkLst>
            <pc:docMk/>
            <pc:sldMk cId="19997781" sldId="299"/>
            <ac:spMk id="2" creationId="{2B67395F-A457-4C23-A026-5E4632CE718A}"/>
          </ac:spMkLst>
        </pc:spChg>
      </pc:sldChg>
      <pc:sldChg chg="modSp">
        <pc:chgData name="Gould, Joshua Daniel" userId="8c1fa341-e54d-4dd2-896f-13ee616bdcd7" providerId="ADAL" clId="{CF73405A-95F6-4C59-AF74-DEFB427B11A6}" dt="2018-12-11T01:50:28.820" v="4262" actId="207"/>
        <pc:sldMkLst>
          <pc:docMk/>
          <pc:sldMk cId="2793224094" sldId="300"/>
        </pc:sldMkLst>
        <pc:graphicFrameChg chg="modGraphic">
          <ac:chgData name="Gould, Joshua Daniel" userId="8c1fa341-e54d-4dd2-896f-13ee616bdcd7" providerId="ADAL" clId="{CF73405A-95F6-4C59-AF74-DEFB427B11A6}" dt="2018-12-11T01:50:28.820" v="4262" actId="207"/>
          <ac:graphicFrameMkLst>
            <pc:docMk/>
            <pc:sldMk cId="2793224094" sldId="300"/>
            <ac:graphicFrameMk id="5" creationId="{5298287D-0BF8-4ACC-AB14-A47DD9E7005D}"/>
          </ac:graphicFrameMkLst>
        </pc:graphicFrameChg>
        <pc:graphicFrameChg chg="mod">
          <ac:chgData name="Gould, Joshua Daniel" userId="8c1fa341-e54d-4dd2-896f-13ee616bdcd7" providerId="ADAL" clId="{CF73405A-95F6-4C59-AF74-DEFB427B11A6}" dt="2018-12-11T01:12:30.216" v="3752" actId="692"/>
          <ac:graphicFrameMkLst>
            <pc:docMk/>
            <pc:sldMk cId="2793224094" sldId="300"/>
            <ac:graphicFrameMk id="7" creationId="{58FF46C1-412F-4F26-983E-BD9E53E618CC}"/>
          </ac:graphicFrameMkLst>
        </pc:graphicFrameChg>
      </pc:sldChg>
      <pc:sldChg chg="modSp">
        <pc:chgData name="Gould, Joshua Daniel" userId="8c1fa341-e54d-4dd2-896f-13ee616bdcd7" providerId="ADAL" clId="{CF73405A-95F6-4C59-AF74-DEFB427B11A6}" dt="2018-12-11T01:12:05.117" v="3740" actId="207"/>
        <pc:sldMkLst>
          <pc:docMk/>
          <pc:sldMk cId="1741803657" sldId="303"/>
        </pc:sldMkLst>
        <pc:graphicFrameChg chg="modGraphic">
          <ac:chgData name="Gould, Joshua Daniel" userId="8c1fa341-e54d-4dd2-896f-13ee616bdcd7" providerId="ADAL" clId="{CF73405A-95F6-4C59-AF74-DEFB427B11A6}" dt="2018-12-11T01:12:05.117" v="3740" actId="207"/>
          <ac:graphicFrameMkLst>
            <pc:docMk/>
            <pc:sldMk cId="1741803657" sldId="303"/>
            <ac:graphicFrameMk id="3" creationId="{838E42A1-11A0-429F-ADF0-2A1E9CBBE99F}"/>
          </ac:graphicFrameMkLst>
        </pc:graphicFrameChg>
      </pc:sldChg>
      <pc:sldChg chg="addSp modSp modTransition">
        <pc:chgData name="Gould, Joshua Daniel" userId="8c1fa341-e54d-4dd2-896f-13ee616bdcd7" providerId="ADAL" clId="{CF73405A-95F6-4C59-AF74-DEFB427B11A6}" dt="2018-12-11T01:08:36.161" v="3716" actId="207"/>
        <pc:sldMkLst>
          <pc:docMk/>
          <pc:sldMk cId="1030918265" sldId="304"/>
        </pc:sldMkLst>
        <pc:spChg chg="add mod">
          <ac:chgData name="Gould, Joshua Daniel" userId="8c1fa341-e54d-4dd2-896f-13ee616bdcd7" providerId="ADAL" clId="{CF73405A-95F6-4C59-AF74-DEFB427B11A6}" dt="2018-12-11T01:08:32.108" v="3715" actId="1076"/>
          <ac:spMkLst>
            <pc:docMk/>
            <pc:sldMk cId="1030918265" sldId="304"/>
            <ac:spMk id="2" creationId="{31639C3D-C627-4763-9595-6666423A7451}"/>
          </ac:spMkLst>
        </pc:spChg>
        <pc:spChg chg="mod">
          <ac:chgData name="Gould, Joshua Daniel" userId="8c1fa341-e54d-4dd2-896f-13ee616bdcd7" providerId="ADAL" clId="{CF73405A-95F6-4C59-AF74-DEFB427B11A6}" dt="2018-12-11T01:08:20.610" v="3711" actId="5793"/>
          <ac:spMkLst>
            <pc:docMk/>
            <pc:sldMk cId="1030918265" sldId="304"/>
            <ac:spMk id="3" creationId="{0D73A8E5-EFC8-4AE0-8605-96201345DC2A}"/>
          </ac:spMkLst>
        </pc:spChg>
        <pc:picChg chg="add mod">
          <ac:chgData name="Gould, Joshua Daniel" userId="8c1fa341-e54d-4dd2-896f-13ee616bdcd7" providerId="ADAL" clId="{CF73405A-95F6-4C59-AF74-DEFB427B11A6}" dt="2018-12-11T01:08:25.979" v="3714" actId="571"/>
          <ac:picMkLst>
            <pc:docMk/>
            <pc:sldMk cId="1030918265" sldId="304"/>
            <ac:picMk id="6" creationId="{D7E5FD2B-21FF-4A48-A77A-A9C33440FD0E}"/>
          </ac:picMkLst>
        </pc:picChg>
        <pc:picChg chg="mod modCrop">
          <ac:chgData name="Gould, Joshua Daniel" userId="8c1fa341-e54d-4dd2-896f-13ee616bdcd7" providerId="ADAL" clId="{CF73405A-95F6-4C59-AF74-DEFB427B11A6}" dt="2018-12-11T01:08:09.526" v="3703" actId="1076"/>
          <ac:picMkLst>
            <pc:docMk/>
            <pc:sldMk cId="1030918265" sldId="304"/>
            <ac:picMk id="12290" creationId="{7DC2BAEE-7C96-4218-92AF-8AF915DC5E5B}"/>
          </ac:picMkLst>
        </pc:picChg>
      </pc:sldChg>
      <pc:sldChg chg="addSp delSp modSp delAnim modAnim">
        <pc:chgData name="Gould, Joshua Daniel" userId="8c1fa341-e54d-4dd2-896f-13ee616bdcd7" providerId="ADAL" clId="{CF73405A-95F6-4C59-AF74-DEFB427B11A6}" dt="2018-12-11T01:16:02.928" v="3785" actId="207"/>
        <pc:sldMkLst>
          <pc:docMk/>
          <pc:sldMk cId="3280656456" sldId="305"/>
        </pc:sldMkLst>
        <pc:spChg chg="mod">
          <ac:chgData name="Gould, Joshua Daniel" userId="8c1fa341-e54d-4dd2-896f-13ee616bdcd7" providerId="ADAL" clId="{CF73405A-95F6-4C59-AF74-DEFB427B11A6}" dt="2018-12-10T09:50:56.972" v="1099" actId="20577"/>
          <ac:spMkLst>
            <pc:docMk/>
            <pc:sldMk cId="3280656456" sldId="305"/>
            <ac:spMk id="5" creationId="{6EEBFA49-8C0B-4826-8952-E85D29550EB0}"/>
          </ac:spMkLst>
        </pc:spChg>
        <pc:picChg chg="mod">
          <ac:chgData name="Gould, Joshua Daniel" userId="8c1fa341-e54d-4dd2-896f-13ee616bdcd7" providerId="ADAL" clId="{CF73405A-95F6-4C59-AF74-DEFB427B11A6}" dt="2018-12-11T01:16:02.928" v="3785" actId="207"/>
          <ac:picMkLst>
            <pc:docMk/>
            <pc:sldMk cId="3280656456" sldId="305"/>
            <ac:picMk id="9" creationId="{2AEEABAC-EDB9-44C3-B5CA-90B8EEC52950}"/>
          </ac:picMkLst>
        </pc:picChg>
        <pc:picChg chg="add del mod">
          <ac:chgData name="Gould, Joshua Daniel" userId="8c1fa341-e54d-4dd2-896f-13ee616bdcd7" providerId="ADAL" clId="{CF73405A-95F6-4C59-AF74-DEFB427B11A6}" dt="2018-12-10T09:51:43.407" v="1113" actId="478"/>
          <ac:picMkLst>
            <pc:docMk/>
            <pc:sldMk cId="3280656456" sldId="305"/>
            <ac:picMk id="21" creationId="{2DE736DC-EE23-4A9E-BF8C-BF35AEFE32B2}"/>
          </ac:picMkLst>
        </pc:picChg>
        <pc:picChg chg="add mod">
          <ac:chgData name="Gould, Joshua Daniel" userId="8c1fa341-e54d-4dd2-896f-13ee616bdcd7" providerId="ADAL" clId="{CF73405A-95F6-4C59-AF74-DEFB427B11A6}" dt="2018-12-10T09:53:33.013" v="1131" actId="1076"/>
          <ac:picMkLst>
            <pc:docMk/>
            <pc:sldMk cId="3280656456" sldId="305"/>
            <ac:picMk id="26" creationId="{AD0A5740-A1F3-4315-A723-D734E261700C}"/>
          </ac:picMkLst>
        </pc:picChg>
        <pc:picChg chg="add del mod">
          <ac:chgData name="Gould, Joshua Daniel" userId="8c1fa341-e54d-4dd2-896f-13ee616bdcd7" providerId="ADAL" clId="{CF73405A-95F6-4C59-AF74-DEFB427B11A6}" dt="2018-12-10T09:52:29.917" v="1118" actId="478"/>
          <ac:picMkLst>
            <pc:docMk/>
            <pc:sldMk cId="3280656456" sldId="305"/>
            <ac:picMk id="28" creationId="{899866B3-CAD9-4EA1-B29A-F87EAE5F3BA5}"/>
          </ac:picMkLst>
        </pc:picChg>
      </pc:sldChg>
      <pc:sldChg chg="modSp modTransition">
        <pc:chgData name="Gould, Joshua Daniel" userId="8c1fa341-e54d-4dd2-896f-13ee616bdcd7" providerId="ADAL" clId="{CF73405A-95F6-4C59-AF74-DEFB427B11A6}" dt="2018-12-11T01:15:44.522" v="3781" actId="207"/>
        <pc:sldMkLst>
          <pc:docMk/>
          <pc:sldMk cId="424726787" sldId="307"/>
        </pc:sldMkLst>
        <pc:spChg chg="mod">
          <ac:chgData name="Gould, Joshua Daniel" userId="8c1fa341-e54d-4dd2-896f-13ee616bdcd7" providerId="ADAL" clId="{CF73405A-95F6-4C59-AF74-DEFB427B11A6}" dt="2018-12-11T01:15:06.016" v="3774" actId="207"/>
          <ac:spMkLst>
            <pc:docMk/>
            <pc:sldMk cId="424726787" sldId="307"/>
            <ac:spMk id="2" creationId="{72FDF429-C15D-4281-BF62-F1B04C709C6E}"/>
          </ac:spMkLst>
        </pc:spChg>
        <pc:spChg chg="mod">
          <ac:chgData name="Gould, Joshua Daniel" userId="8c1fa341-e54d-4dd2-896f-13ee616bdcd7" providerId="ADAL" clId="{CF73405A-95F6-4C59-AF74-DEFB427B11A6}" dt="2018-12-10T23:25:42.649" v="3396" actId="1076"/>
          <ac:spMkLst>
            <pc:docMk/>
            <pc:sldMk cId="424726787" sldId="307"/>
            <ac:spMk id="6" creationId="{3C9B9480-174F-404B-AA46-B98F5519C937}"/>
          </ac:spMkLst>
        </pc:spChg>
        <pc:graphicFrameChg chg="mod modGraphic">
          <ac:chgData name="Gould, Joshua Daniel" userId="8c1fa341-e54d-4dd2-896f-13ee616bdcd7" providerId="ADAL" clId="{CF73405A-95F6-4C59-AF74-DEFB427B11A6}" dt="2018-12-11T01:15:44.522" v="3781" actId="207"/>
          <ac:graphicFrameMkLst>
            <pc:docMk/>
            <pc:sldMk cId="424726787" sldId="307"/>
            <ac:graphicFrameMk id="4" creationId="{A4257CD7-8CA0-44E5-9C4D-F309EA889CA0}"/>
          </ac:graphicFrameMkLst>
        </pc:graphicFrameChg>
      </pc:sldChg>
      <pc:sldChg chg="addSp modSp add ord">
        <pc:chgData name="Gould, Joshua Daniel" userId="8c1fa341-e54d-4dd2-896f-13ee616bdcd7" providerId="ADAL" clId="{CF73405A-95F6-4C59-AF74-DEFB427B11A6}" dt="2018-12-10T23:20:08.822" v="3349" actId="20577"/>
        <pc:sldMkLst>
          <pc:docMk/>
          <pc:sldMk cId="3146433951" sldId="309"/>
        </pc:sldMkLst>
        <pc:spChg chg="mod">
          <ac:chgData name="Gould, Joshua Daniel" userId="8c1fa341-e54d-4dd2-896f-13ee616bdcd7" providerId="ADAL" clId="{CF73405A-95F6-4C59-AF74-DEFB427B11A6}" dt="2018-12-10T23:20:08.822" v="3349" actId="20577"/>
          <ac:spMkLst>
            <pc:docMk/>
            <pc:sldMk cId="3146433951" sldId="309"/>
            <ac:spMk id="6" creationId="{2A2FDEA5-3C28-40FB-983A-4DD2F7ACE285}"/>
          </ac:spMkLst>
        </pc:spChg>
        <pc:picChg chg="add mod">
          <ac:chgData name="Gould, Joshua Daniel" userId="8c1fa341-e54d-4dd2-896f-13ee616bdcd7" providerId="ADAL" clId="{CF73405A-95F6-4C59-AF74-DEFB427B11A6}" dt="2018-12-10T08:49:09.308" v="210" actId="962"/>
          <ac:picMkLst>
            <pc:docMk/>
            <pc:sldMk cId="3146433951" sldId="309"/>
            <ac:picMk id="3" creationId="{E7C3E83D-9F50-43A2-BA0B-1E74822E68AE}"/>
          </ac:picMkLst>
        </pc:picChg>
      </pc:sldChg>
      <pc:sldChg chg="addSp delSp modSp add">
        <pc:chgData name="Gould, Joshua Daniel" userId="8c1fa341-e54d-4dd2-896f-13ee616bdcd7" providerId="ADAL" clId="{CF73405A-95F6-4C59-AF74-DEFB427B11A6}" dt="2018-12-11T00:38:57.430" v="3435" actId="18131"/>
        <pc:sldMkLst>
          <pc:docMk/>
          <pc:sldMk cId="2264388614" sldId="311"/>
        </pc:sldMkLst>
        <pc:spChg chg="mod">
          <ac:chgData name="Gould, Joshua Daniel" userId="8c1fa341-e54d-4dd2-896f-13ee616bdcd7" providerId="ADAL" clId="{CF73405A-95F6-4C59-AF74-DEFB427B11A6}" dt="2018-12-10T23:14:21.276" v="3297" actId="20577"/>
          <ac:spMkLst>
            <pc:docMk/>
            <pc:sldMk cId="2264388614" sldId="311"/>
            <ac:spMk id="6" creationId="{2A2FDEA5-3C28-40FB-983A-4DD2F7ACE285}"/>
          </ac:spMkLst>
        </pc:spChg>
        <pc:picChg chg="del">
          <ac:chgData name="Gould, Joshua Daniel" userId="8c1fa341-e54d-4dd2-896f-13ee616bdcd7" providerId="ADAL" clId="{CF73405A-95F6-4C59-AF74-DEFB427B11A6}" dt="2018-12-10T23:58:35.544" v="3402" actId="478"/>
          <ac:picMkLst>
            <pc:docMk/>
            <pc:sldMk cId="2264388614" sldId="311"/>
            <ac:picMk id="3" creationId="{E7C3E83D-9F50-43A2-BA0B-1E74822E68AE}"/>
          </ac:picMkLst>
        </pc:picChg>
        <pc:picChg chg="del">
          <ac:chgData name="Gould, Joshua Daniel" userId="8c1fa341-e54d-4dd2-896f-13ee616bdcd7" providerId="ADAL" clId="{CF73405A-95F6-4C59-AF74-DEFB427B11A6}" dt="2018-12-10T23:58:38.195" v="3403" actId="478"/>
          <ac:picMkLst>
            <pc:docMk/>
            <pc:sldMk cId="2264388614" sldId="311"/>
            <ac:picMk id="4" creationId="{615BE97F-FB6D-4EC0-9AA0-C6429FFF7C4E}"/>
          </ac:picMkLst>
        </pc:picChg>
        <pc:picChg chg="add del mod">
          <ac:chgData name="Gould, Joshua Daniel" userId="8c1fa341-e54d-4dd2-896f-13ee616bdcd7" providerId="ADAL" clId="{CF73405A-95F6-4C59-AF74-DEFB427B11A6}" dt="2018-12-10T23:59:11.049" v="3405" actId="478"/>
          <ac:picMkLst>
            <pc:docMk/>
            <pc:sldMk cId="2264388614" sldId="311"/>
            <ac:picMk id="5" creationId="{EBD9E0C9-BE8E-4ED1-98FC-563856D5F648}"/>
          </ac:picMkLst>
        </pc:picChg>
        <pc:picChg chg="add mod modCrop">
          <ac:chgData name="Gould, Joshua Daniel" userId="8c1fa341-e54d-4dd2-896f-13ee616bdcd7" providerId="ADAL" clId="{CF73405A-95F6-4C59-AF74-DEFB427B11A6}" dt="2018-12-11T00:38:04.365" v="3426" actId="1076"/>
          <ac:picMkLst>
            <pc:docMk/>
            <pc:sldMk cId="2264388614" sldId="311"/>
            <ac:picMk id="8" creationId="{76AE75A4-3B82-4FC2-B8FF-2B5E58AD9698}"/>
          </ac:picMkLst>
        </pc:picChg>
        <pc:picChg chg="add">
          <ac:chgData name="Gould, Joshua Daniel" userId="8c1fa341-e54d-4dd2-896f-13ee616bdcd7" providerId="ADAL" clId="{CF73405A-95F6-4C59-AF74-DEFB427B11A6}" dt="2018-12-11T00:38:12.381" v="3428" actId="18131"/>
          <ac:picMkLst>
            <pc:docMk/>
            <pc:sldMk cId="2264388614" sldId="311"/>
            <ac:picMk id="10" creationId="{776A1881-DFFC-4E46-A172-2D4F0715FF0F}"/>
          </ac:picMkLst>
        </pc:picChg>
        <pc:picChg chg="add mod modCrop">
          <ac:chgData name="Gould, Joshua Daniel" userId="8c1fa341-e54d-4dd2-896f-13ee616bdcd7" providerId="ADAL" clId="{CF73405A-95F6-4C59-AF74-DEFB427B11A6}" dt="2018-12-11T00:38:57.430" v="3435" actId="18131"/>
          <ac:picMkLst>
            <pc:docMk/>
            <pc:sldMk cId="2264388614" sldId="311"/>
            <ac:picMk id="11" creationId="{833AC7DC-21A1-4C79-9764-D591FCF5F346}"/>
          </ac:picMkLst>
        </pc:picChg>
      </pc:sldChg>
      <pc:sldChg chg="delSp modSp add setBg modAnim">
        <pc:chgData name="Gould, Joshua Daniel" userId="8c1fa341-e54d-4dd2-896f-13ee616bdcd7" providerId="ADAL" clId="{CF73405A-95F6-4C59-AF74-DEFB427B11A6}" dt="2018-12-11T01:09:34.549" v="3723" actId="207"/>
        <pc:sldMkLst>
          <pc:docMk/>
          <pc:sldMk cId="110495195" sldId="314"/>
        </pc:sldMkLst>
        <pc:picChg chg="mod">
          <ac:chgData name="Gould, Joshua Daniel" userId="8c1fa341-e54d-4dd2-896f-13ee616bdcd7" providerId="ADAL" clId="{CF73405A-95F6-4C59-AF74-DEFB427B11A6}" dt="2018-12-10T11:00:56.628" v="1698" actId="1076"/>
          <ac:picMkLst>
            <pc:docMk/>
            <pc:sldMk cId="110495195" sldId="314"/>
            <ac:picMk id="14339" creationId="{54C29199-2F77-4534-8888-38CE40F61795}"/>
          </ac:picMkLst>
        </pc:picChg>
        <pc:picChg chg="del mod ord">
          <ac:chgData name="Gould, Joshua Daniel" userId="8c1fa341-e54d-4dd2-896f-13ee616bdcd7" providerId="ADAL" clId="{CF73405A-95F6-4C59-AF74-DEFB427B11A6}" dt="2018-12-10T10:20:38.354" v="1360" actId="478"/>
          <ac:picMkLst>
            <pc:docMk/>
            <pc:sldMk cId="110495195" sldId="314"/>
            <ac:picMk id="14340" creationId="{4A172D65-63EB-4CE1-A5E7-8DDD39E9AC9E}"/>
          </ac:picMkLst>
        </pc:picChg>
      </pc:sldChg>
      <pc:sldChg chg="addSp delSp modSp add setBg modAnim">
        <pc:chgData name="Gould, Joshua Daniel" userId="8c1fa341-e54d-4dd2-896f-13ee616bdcd7" providerId="ADAL" clId="{CF73405A-95F6-4C59-AF74-DEFB427B11A6}" dt="2018-12-11T01:10:19.997" v="3729" actId="732"/>
        <pc:sldMkLst>
          <pc:docMk/>
          <pc:sldMk cId="3672676580" sldId="315"/>
        </pc:sldMkLst>
        <pc:spChg chg="add del">
          <ac:chgData name="Gould, Joshua Daniel" userId="8c1fa341-e54d-4dd2-896f-13ee616bdcd7" providerId="ADAL" clId="{CF73405A-95F6-4C59-AF74-DEFB427B11A6}" dt="2018-12-10T10:34:37.110" v="1436" actId="732"/>
          <ac:spMkLst>
            <pc:docMk/>
            <pc:sldMk cId="3672676580" sldId="315"/>
            <ac:spMk id="2" creationId="{5FF5524A-5B06-4812-80B9-1E1218C460F2}"/>
          </ac:spMkLst>
        </pc:spChg>
        <pc:spChg chg="mod">
          <ac:chgData name="Gould, Joshua Daniel" userId="8c1fa341-e54d-4dd2-896f-13ee616bdcd7" providerId="ADAL" clId="{CF73405A-95F6-4C59-AF74-DEFB427B11A6}" dt="2018-12-10T10:26:55.230" v="1422" actId="732"/>
          <ac:spMkLst>
            <pc:docMk/>
            <pc:sldMk cId="3672676580" sldId="315"/>
            <ac:spMk id="14338" creationId="{0EEEE859-3AA1-4C5C-88FF-396657C2323E}"/>
          </ac:spMkLst>
        </pc:spChg>
        <pc:picChg chg="add mod modCrop">
          <ac:chgData name="Gould, Joshua Daniel" userId="8c1fa341-e54d-4dd2-896f-13ee616bdcd7" providerId="ADAL" clId="{CF73405A-95F6-4C59-AF74-DEFB427B11A6}" dt="2018-12-11T01:10:19.997" v="3729" actId="732"/>
          <ac:picMkLst>
            <pc:docMk/>
            <pc:sldMk cId="3672676580" sldId="315"/>
            <ac:picMk id="4" creationId="{AD5B102F-6F47-4807-A33A-0FAD2E960A25}"/>
          </ac:picMkLst>
        </pc:picChg>
        <pc:picChg chg="add del mod">
          <ac:chgData name="Gould, Joshua Daniel" userId="8c1fa341-e54d-4dd2-896f-13ee616bdcd7" providerId="ADAL" clId="{CF73405A-95F6-4C59-AF74-DEFB427B11A6}" dt="2018-12-10T10:47:19.097" v="1502" actId="732"/>
          <ac:picMkLst>
            <pc:docMk/>
            <pc:sldMk cId="3672676580" sldId="315"/>
            <ac:picMk id="6" creationId="{9CA3833F-0E17-4099-9609-106A6BCC9B68}"/>
          </ac:picMkLst>
        </pc:picChg>
        <pc:picChg chg="mod">
          <ac:chgData name="Gould, Joshua Daniel" userId="8c1fa341-e54d-4dd2-896f-13ee616bdcd7" providerId="ADAL" clId="{CF73405A-95F6-4C59-AF74-DEFB427B11A6}" dt="2018-12-10T10:26:16.805" v="1420" actId="1076"/>
          <ac:picMkLst>
            <pc:docMk/>
            <pc:sldMk cId="3672676580" sldId="315"/>
            <ac:picMk id="14339" creationId="{54C29199-2F77-4534-8888-38CE40F61795}"/>
          </ac:picMkLst>
        </pc:picChg>
      </pc:sldChg>
      <pc:sldChg chg="addSp delSp modSp add setBg">
        <pc:chgData name="Gould, Joshua Daniel" userId="8c1fa341-e54d-4dd2-896f-13ee616bdcd7" providerId="ADAL" clId="{CF73405A-95F6-4C59-AF74-DEFB427B11A6}" dt="2018-12-11T01:46:25.616" v="4251" actId="207"/>
        <pc:sldMkLst>
          <pc:docMk/>
          <pc:sldMk cId="2216529968" sldId="316"/>
        </pc:sldMkLst>
        <pc:spChg chg="add del mod">
          <ac:chgData name="Gould, Joshua Daniel" userId="8c1fa341-e54d-4dd2-896f-13ee616bdcd7" providerId="ADAL" clId="{CF73405A-95F6-4C59-AF74-DEFB427B11A6}" dt="2018-12-10T10:50:00.956" v="1520" actId="478"/>
          <ac:spMkLst>
            <pc:docMk/>
            <pc:sldMk cId="2216529968" sldId="316"/>
            <ac:spMk id="8" creationId="{EC08F98E-7159-452B-85D7-78721D2ED0F0}"/>
          </ac:spMkLst>
        </pc:spChg>
        <pc:spChg chg="add mod">
          <ac:chgData name="Gould, Joshua Daniel" userId="8c1fa341-e54d-4dd2-896f-13ee616bdcd7" providerId="ADAL" clId="{CF73405A-95F6-4C59-AF74-DEFB427B11A6}" dt="2018-12-11T01:46:25.616" v="4251" actId="207"/>
          <ac:spMkLst>
            <pc:docMk/>
            <pc:sldMk cId="2216529968" sldId="316"/>
            <ac:spMk id="9" creationId="{5E1C37F8-5490-4A80-A4D1-25862F86F812}"/>
          </ac:spMkLst>
        </pc:spChg>
        <pc:spChg chg="del">
          <ac:chgData name="Gould, Joshua Daniel" userId="8c1fa341-e54d-4dd2-896f-13ee616bdcd7" providerId="ADAL" clId="{CF73405A-95F6-4C59-AF74-DEFB427B11A6}" dt="2018-12-10T10:49:56.777" v="1519" actId="478"/>
          <ac:spMkLst>
            <pc:docMk/>
            <pc:sldMk cId="2216529968" sldId="316"/>
            <ac:spMk id="14338" creationId="{0EEEE859-3AA1-4C5C-88FF-396657C2323E}"/>
          </ac:spMkLst>
        </pc:spChg>
        <pc:picChg chg="add del mod ord">
          <ac:chgData name="Gould, Joshua Daniel" userId="8c1fa341-e54d-4dd2-896f-13ee616bdcd7" providerId="ADAL" clId="{CF73405A-95F6-4C59-AF74-DEFB427B11A6}" dt="2018-12-10T10:43:04.616" v="1448" actId="478"/>
          <ac:picMkLst>
            <pc:docMk/>
            <pc:sldMk cId="2216529968" sldId="316"/>
            <ac:picMk id="3" creationId="{92263DA7-6F9A-475E-8DF4-014152340E49}"/>
          </ac:picMkLst>
        </pc:picChg>
        <pc:picChg chg="add del mod ord modCrop">
          <ac:chgData name="Gould, Joshua Daniel" userId="8c1fa341-e54d-4dd2-896f-13ee616bdcd7" providerId="ADAL" clId="{CF73405A-95F6-4C59-AF74-DEFB427B11A6}" dt="2018-12-10T10:54:41.862" v="1563" actId="29295"/>
          <ac:picMkLst>
            <pc:docMk/>
            <pc:sldMk cId="2216529968" sldId="316"/>
            <ac:picMk id="4" creationId="{AD5B102F-6F47-4807-A33A-0FAD2E960A25}"/>
          </ac:picMkLst>
        </pc:picChg>
        <pc:picChg chg="add mod">
          <ac:chgData name="Gould, Joshua Daniel" userId="8c1fa341-e54d-4dd2-896f-13ee616bdcd7" providerId="ADAL" clId="{CF73405A-95F6-4C59-AF74-DEFB427B11A6}" dt="2018-12-10T10:54:44.662" v="1564" actId="1076"/>
          <ac:picMkLst>
            <pc:docMk/>
            <pc:sldMk cId="2216529968" sldId="316"/>
            <ac:picMk id="6" creationId="{AC2F9FA0-BAD1-4E09-964B-94640BFB8FAD}"/>
          </ac:picMkLst>
        </pc:picChg>
        <pc:picChg chg="del">
          <ac:chgData name="Gould, Joshua Daniel" userId="8c1fa341-e54d-4dd2-896f-13ee616bdcd7" providerId="ADAL" clId="{CF73405A-95F6-4C59-AF74-DEFB427B11A6}" dt="2018-12-10T10:49:41.817" v="1514" actId="478"/>
          <ac:picMkLst>
            <pc:docMk/>
            <pc:sldMk cId="2216529968" sldId="316"/>
            <ac:picMk id="14339" creationId="{54C29199-2F77-4534-8888-38CE40F61795}"/>
          </ac:picMkLst>
        </pc:picChg>
      </pc:sldChg>
      <pc:sldChg chg="addSp delSp modSp add ord modTransition setBg">
        <pc:chgData name="Gould, Joshua Daniel" userId="8c1fa341-e54d-4dd2-896f-13ee616bdcd7" providerId="ADAL" clId="{CF73405A-95F6-4C59-AF74-DEFB427B11A6}" dt="2018-12-11T01:47:37.022" v="4254" actId="207"/>
        <pc:sldMkLst>
          <pc:docMk/>
          <pc:sldMk cId="3723994941" sldId="317"/>
        </pc:sldMkLst>
        <pc:spChg chg="del mod">
          <ac:chgData name="Gould, Joshua Daniel" userId="8c1fa341-e54d-4dd2-896f-13ee616bdcd7" providerId="ADAL" clId="{CF73405A-95F6-4C59-AF74-DEFB427B11A6}" dt="2018-12-11T01:44:30.698" v="4244" actId="207"/>
          <ac:spMkLst>
            <pc:docMk/>
            <pc:sldMk cId="3723994941" sldId="317"/>
            <ac:spMk id="9" creationId="{5E1C37F8-5490-4A80-A4D1-25862F86F812}"/>
          </ac:spMkLst>
        </pc:spChg>
        <pc:picChg chg="add mod modCrop">
          <ac:chgData name="Gould, Joshua Daniel" userId="8c1fa341-e54d-4dd2-896f-13ee616bdcd7" providerId="ADAL" clId="{CF73405A-95F6-4C59-AF74-DEFB427B11A6}" dt="2018-12-11T01:40:06.178" v="4230" actId="732"/>
          <ac:picMkLst>
            <pc:docMk/>
            <pc:sldMk cId="3723994941" sldId="317"/>
            <ac:picMk id="2" creationId="{39D3516F-6AE0-422B-9B97-825B63517790}"/>
          </ac:picMkLst>
        </pc:picChg>
        <pc:picChg chg="mod modCrop">
          <ac:chgData name="Gould, Joshua Daniel" userId="8c1fa341-e54d-4dd2-896f-13ee616bdcd7" providerId="ADAL" clId="{CF73405A-95F6-4C59-AF74-DEFB427B11A6}" dt="2018-12-11T01:38:17.472" v="4207" actId="732"/>
          <ac:picMkLst>
            <pc:docMk/>
            <pc:sldMk cId="3723994941" sldId="317"/>
            <ac:picMk id="4" creationId="{AD5B102F-6F47-4807-A33A-0FAD2E960A25}"/>
          </ac:picMkLst>
        </pc:picChg>
        <pc:picChg chg="del mod">
          <ac:chgData name="Gould, Joshua Daniel" userId="8c1fa341-e54d-4dd2-896f-13ee616bdcd7" providerId="ADAL" clId="{CF73405A-95F6-4C59-AF74-DEFB427B11A6}" dt="2018-12-11T01:43:52.916" v="4241" actId="478"/>
          <ac:picMkLst>
            <pc:docMk/>
            <pc:sldMk cId="3723994941" sldId="317"/>
            <ac:picMk id="6" creationId="{AC2F9FA0-BAD1-4E09-964B-94640BFB8FAD}"/>
          </ac:picMkLst>
        </pc:picChg>
      </pc:sldChg>
      <pc:sldChg chg="addSp delSp modSp add modTransition">
        <pc:chgData name="Gould, Joshua Daniel" userId="8c1fa341-e54d-4dd2-896f-13ee616bdcd7" providerId="ADAL" clId="{CF73405A-95F6-4C59-AF74-DEFB427B11A6}" dt="2018-12-11T01:01:17.451" v="3613" actId="207"/>
        <pc:sldMkLst>
          <pc:docMk/>
          <pc:sldMk cId="1787235350" sldId="318"/>
        </pc:sldMkLst>
        <pc:spChg chg="add del mod">
          <ac:chgData name="Gould, Joshua Daniel" userId="8c1fa341-e54d-4dd2-896f-13ee616bdcd7" providerId="ADAL" clId="{CF73405A-95F6-4C59-AF74-DEFB427B11A6}" dt="2018-12-10T11:34:22.850" v="2416" actId="478"/>
          <ac:spMkLst>
            <pc:docMk/>
            <pc:sldMk cId="1787235350" sldId="318"/>
            <ac:spMk id="3" creationId="{9EA5FBD9-987D-4CAB-A4A6-5706C6F3F80D}"/>
          </ac:spMkLst>
        </pc:spChg>
        <pc:spChg chg="add del">
          <ac:chgData name="Gould, Joshua Daniel" userId="8c1fa341-e54d-4dd2-896f-13ee616bdcd7" providerId="ADAL" clId="{CF73405A-95F6-4C59-AF74-DEFB427B11A6}" dt="2018-12-10T11:20:13.904" v="1846" actId="207"/>
          <ac:spMkLst>
            <pc:docMk/>
            <pc:sldMk cId="1787235350" sldId="318"/>
            <ac:spMk id="5" creationId="{BEEC2CE0-3088-4D88-B42C-C8C90555E9A3}"/>
          </ac:spMkLst>
        </pc:spChg>
        <pc:spChg chg="add mod">
          <ac:chgData name="Gould, Joshua Daniel" userId="8c1fa341-e54d-4dd2-896f-13ee616bdcd7" providerId="ADAL" clId="{CF73405A-95F6-4C59-AF74-DEFB427B11A6}" dt="2018-12-11T01:01:12.932" v="3612" actId="20577"/>
          <ac:spMkLst>
            <pc:docMk/>
            <pc:sldMk cId="1787235350" sldId="318"/>
            <ac:spMk id="7" creationId="{13E73E26-EC7C-494C-9B6F-AE5FEE3277C7}"/>
          </ac:spMkLst>
        </pc:spChg>
        <pc:spChg chg="del mod">
          <ac:chgData name="Gould, Joshua Daniel" userId="8c1fa341-e54d-4dd2-896f-13ee616bdcd7" providerId="ADAL" clId="{CF73405A-95F6-4C59-AF74-DEFB427B11A6}" dt="2018-12-10T11:20:28.109" v="1856" actId="207"/>
          <ac:spMkLst>
            <pc:docMk/>
            <pc:sldMk cId="1787235350" sldId="318"/>
            <ac:spMk id="8" creationId="{A52CE839-DE53-4CB1-82E9-37985C4758E7}"/>
          </ac:spMkLst>
        </pc:spChg>
        <pc:spChg chg="add del">
          <ac:chgData name="Gould, Joshua Daniel" userId="8c1fa341-e54d-4dd2-896f-13ee616bdcd7" providerId="ADAL" clId="{CF73405A-95F6-4C59-AF74-DEFB427B11A6}" dt="2018-12-10T11:28:20.979" v="1925" actId="207"/>
          <ac:spMkLst>
            <pc:docMk/>
            <pc:sldMk cId="1787235350" sldId="318"/>
            <ac:spMk id="9" creationId="{F04B3728-416E-4009-91BC-F188DFFBF916}"/>
          </ac:spMkLst>
        </pc:spChg>
        <pc:spChg chg="add del">
          <ac:chgData name="Gould, Joshua Daniel" userId="8c1fa341-e54d-4dd2-896f-13ee616bdcd7" providerId="ADAL" clId="{CF73405A-95F6-4C59-AF74-DEFB427B11A6}" dt="2018-12-10T11:28:22.860" v="1927" actId="207"/>
          <ac:spMkLst>
            <pc:docMk/>
            <pc:sldMk cId="1787235350" sldId="318"/>
            <ac:spMk id="10" creationId="{B61AB4E6-BC79-435E-BDAD-ACEFA3A12E9C}"/>
          </ac:spMkLst>
        </pc:spChg>
        <pc:spChg chg="add del">
          <ac:chgData name="Gould, Joshua Daniel" userId="8c1fa341-e54d-4dd2-896f-13ee616bdcd7" providerId="ADAL" clId="{CF73405A-95F6-4C59-AF74-DEFB427B11A6}" dt="2018-12-10T11:28:28.609" v="1933" actId="207"/>
          <ac:spMkLst>
            <pc:docMk/>
            <pc:sldMk cId="1787235350" sldId="318"/>
            <ac:spMk id="11" creationId="{82F5EE72-BFAA-4ED0-85E1-026A140673B9}"/>
          </ac:spMkLst>
        </pc:spChg>
        <pc:spChg chg="add del mod">
          <ac:chgData name="Gould, Joshua Daniel" userId="8c1fa341-e54d-4dd2-896f-13ee616bdcd7" providerId="ADAL" clId="{CF73405A-95F6-4C59-AF74-DEFB427B11A6}" dt="2018-12-10T11:28:54.079" v="1938" actId="478"/>
          <ac:spMkLst>
            <pc:docMk/>
            <pc:sldMk cId="1787235350" sldId="318"/>
            <ac:spMk id="12" creationId="{C795D771-58A7-4EFE-88D3-65389819FBD0}"/>
          </ac:spMkLst>
        </pc:spChg>
        <pc:spChg chg="add">
          <ac:chgData name="Gould, Joshua Daniel" userId="8c1fa341-e54d-4dd2-896f-13ee616bdcd7" providerId="ADAL" clId="{CF73405A-95F6-4C59-AF74-DEFB427B11A6}" dt="2018-12-10T11:34:23.735" v="2417" actId="207"/>
          <ac:spMkLst>
            <pc:docMk/>
            <pc:sldMk cId="1787235350" sldId="318"/>
            <ac:spMk id="13" creationId="{86AE18E2-9096-4C00-B406-BA81DA8F9CA1}"/>
          </ac:spMkLst>
        </pc:spChg>
        <pc:spChg chg="del">
          <ac:chgData name="Gould, Joshua Daniel" userId="8c1fa341-e54d-4dd2-896f-13ee616bdcd7" providerId="ADAL" clId="{CF73405A-95F6-4C59-AF74-DEFB427B11A6}" dt="2018-12-10T11:34:19.100" v="2415" actId="478"/>
          <ac:spMkLst>
            <pc:docMk/>
            <pc:sldMk cId="1787235350" sldId="318"/>
            <ac:spMk id="28674" creationId="{423DCF34-262B-4718-B078-1138ED452F70}"/>
          </ac:spMkLst>
        </pc:spChg>
        <pc:picChg chg="add">
          <ac:chgData name="Gould, Joshua Daniel" userId="8c1fa341-e54d-4dd2-896f-13ee616bdcd7" providerId="ADAL" clId="{CF73405A-95F6-4C59-AF74-DEFB427B11A6}" dt="2018-12-11T00:54:50.673" v="3477" actId="207"/>
          <ac:picMkLst>
            <pc:docMk/>
            <pc:sldMk cId="1787235350" sldId="318"/>
            <ac:picMk id="5" creationId="{47A18C34-8838-4A39-BE57-70CA15B58B01}"/>
          </ac:picMkLst>
        </pc:picChg>
        <pc:picChg chg="del mod">
          <ac:chgData name="Gould, Joshua Daniel" userId="8c1fa341-e54d-4dd2-896f-13ee616bdcd7" providerId="ADAL" clId="{CF73405A-95F6-4C59-AF74-DEFB427B11A6}" dt="2018-12-11T00:54:50.012" v="3476" actId="478"/>
          <ac:picMkLst>
            <pc:docMk/>
            <pc:sldMk cId="1787235350" sldId="318"/>
            <ac:picMk id="6" creationId="{491F9D09-08FD-4D83-8CBA-7BE3DC83835F}"/>
          </ac:picMkLst>
        </pc:picChg>
      </pc:sldChg>
      <pc:sldChg chg="addSp delSp modSp add modTransition setBg">
        <pc:chgData name="Gould, Joshua Daniel" userId="8c1fa341-e54d-4dd2-896f-13ee616bdcd7" providerId="ADAL" clId="{CF73405A-95F6-4C59-AF74-DEFB427B11A6}" dt="2018-12-11T01:32:48.430" v="4183" actId="478"/>
        <pc:sldMkLst>
          <pc:docMk/>
          <pc:sldMk cId="611309730" sldId="319"/>
        </pc:sldMkLst>
        <pc:spChg chg="add del mod">
          <ac:chgData name="Gould, Joshua Daniel" userId="8c1fa341-e54d-4dd2-896f-13ee616bdcd7" providerId="ADAL" clId="{CF73405A-95F6-4C59-AF74-DEFB427B11A6}" dt="2018-12-10T11:43:37.176" v="2712" actId="478"/>
          <ac:spMkLst>
            <pc:docMk/>
            <pc:sldMk cId="611309730" sldId="319"/>
            <ac:spMk id="3" creationId="{4A6E94A6-AC3F-44E6-A0E1-F3801E73FCD1}"/>
          </ac:spMkLst>
        </pc:spChg>
        <pc:spChg chg="add mod">
          <ac:chgData name="Gould, Joshua Daniel" userId="8c1fa341-e54d-4dd2-896f-13ee616bdcd7" providerId="ADAL" clId="{CF73405A-95F6-4C59-AF74-DEFB427B11A6}" dt="2018-12-11T01:32:46.649" v="4182" actId="1076"/>
          <ac:spMkLst>
            <pc:docMk/>
            <pc:sldMk cId="611309730" sldId="319"/>
            <ac:spMk id="4" creationId="{0E0BE757-50CE-4B9C-9923-CAC36B8C117F}"/>
          </ac:spMkLst>
        </pc:spChg>
        <pc:spChg chg="del">
          <ac:chgData name="Gould, Joshua Daniel" userId="8c1fa341-e54d-4dd2-896f-13ee616bdcd7" providerId="ADAL" clId="{CF73405A-95F6-4C59-AF74-DEFB427B11A6}" dt="2018-12-10T11:43:20.396" v="2708" actId="478"/>
          <ac:spMkLst>
            <pc:docMk/>
            <pc:sldMk cId="611309730" sldId="319"/>
            <ac:spMk id="27650" creationId="{CDE4FD61-0FA8-4105-8B97-CF42D180FCD8}"/>
          </ac:spMkLst>
        </pc:spChg>
        <pc:picChg chg="mod modCrop">
          <ac:chgData name="Gould, Joshua Daniel" userId="8c1fa341-e54d-4dd2-896f-13ee616bdcd7" providerId="ADAL" clId="{CF73405A-95F6-4C59-AF74-DEFB427B11A6}" dt="2018-12-10T11:43:42.046" v="2713" actId="1076"/>
          <ac:picMkLst>
            <pc:docMk/>
            <pc:sldMk cId="611309730" sldId="319"/>
            <ac:picMk id="5" creationId="{AED289DB-5475-4C7C-9383-AF254D19CC2D}"/>
          </ac:picMkLst>
        </pc:picChg>
        <pc:cxnChg chg="add del mod">
          <ac:chgData name="Gould, Joshua Daniel" userId="8c1fa341-e54d-4dd2-896f-13ee616bdcd7" providerId="ADAL" clId="{CF73405A-95F6-4C59-AF74-DEFB427B11A6}" dt="2018-12-11T01:32:48.430" v="4183" actId="478"/>
          <ac:cxnSpMkLst>
            <pc:docMk/>
            <pc:sldMk cId="611309730" sldId="319"/>
            <ac:cxnSpMk id="3" creationId="{46D7D66A-E0C7-4D12-AC19-17D0880B2FA5}"/>
          </ac:cxnSpMkLst>
        </pc:cxnChg>
      </pc:sldChg>
      <pc:sldChg chg="modSp add">
        <pc:chgData name="Gould, Joshua Daniel" userId="8c1fa341-e54d-4dd2-896f-13ee616bdcd7" providerId="ADAL" clId="{CF73405A-95F6-4C59-AF74-DEFB427B11A6}" dt="2018-12-11T01:15:51.998" v="3783" actId="207"/>
        <pc:sldMkLst>
          <pc:docMk/>
          <pc:sldMk cId="2772615514" sldId="321"/>
        </pc:sldMkLst>
        <pc:spChg chg="mod">
          <ac:chgData name="Gould, Joshua Daniel" userId="8c1fa341-e54d-4dd2-896f-13ee616bdcd7" providerId="ADAL" clId="{CF73405A-95F6-4C59-AF74-DEFB427B11A6}" dt="2018-12-11T01:15:20.430" v="3775" actId="207"/>
          <ac:spMkLst>
            <pc:docMk/>
            <pc:sldMk cId="2772615514" sldId="321"/>
            <ac:spMk id="2" creationId="{72FDF429-C15D-4281-BF62-F1B04C709C6E}"/>
          </ac:spMkLst>
        </pc:spChg>
        <pc:spChg chg="mod">
          <ac:chgData name="Gould, Joshua Daniel" userId="8c1fa341-e54d-4dd2-896f-13ee616bdcd7" providerId="ADAL" clId="{CF73405A-95F6-4C59-AF74-DEFB427B11A6}" dt="2018-12-10T23:07:50.503" v="3091" actId="14100"/>
          <ac:spMkLst>
            <pc:docMk/>
            <pc:sldMk cId="2772615514" sldId="321"/>
            <ac:spMk id="6" creationId="{3C9B9480-174F-404B-AA46-B98F5519C937}"/>
          </ac:spMkLst>
        </pc:spChg>
        <pc:graphicFrameChg chg="mod modGraphic">
          <ac:chgData name="Gould, Joshua Daniel" userId="8c1fa341-e54d-4dd2-896f-13ee616bdcd7" providerId="ADAL" clId="{CF73405A-95F6-4C59-AF74-DEFB427B11A6}" dt="2018-12-11T01:15:51.998" v="3783" actId="207"/>
          <ac:graphicFrameMkLst>
            <pc:docMk/>
            <pc:sldMk cId="2772615514" sldId="321"/>
            <ac:graphicFrameMk id="4" creationId="{A4257CD7-8CA0-44E5-9C4D-F309EA889CA0}"/>
          </ac:graphicFrameMkLst>
        </pc:graphicFrameChg>
      </pc:sldChg>
      <pc:sldChg chg="addSp delSp modSp add modTransition">
        <pc:chgData name="Gould, Joshua Daniel" userId="8c1fa341-e54d-4dd2-896f-13ee616bdcd7" providerId="ADAL" clId="{CF73405A-95F6-4C59-AF74-DEFB427B11A6}" dt="2018-12-11T01:01:42.303" v="3614" actId="207"/>
        <pc:sldMkLst>
          <pc:docMk/>
          <pc:sldMk cId="3751917238" sldId="322"/>
        </pc:sldMkLst>
        <pc:spChg chg="mod">
          <ac:chgData name="Gould, Joshua Daniel" userId="8c1fa341-e54d-4dd2-896f-13ee616bdcd7" providerId="ADAL" clId="{CF73405A-95F6-4C59-AF74-DEFB427B11A6}" dt="2018-12-11T00:58:39.789" v="3489" actId="20577"/>
          <ac:spMkLst>
            <pc:docMk/>
            <pc:sldMk cId="3751917238" sldId="322"/>
            <ac:spMk id="6" creationId="{2A2FDEA5-3C28-40FB-983A-4DD2F7ACE285}"/>
          </ac:spMkLst>
        </pc:spChg>
        <pc:picChg chg="del">
          <ac:chgData name="Gould, Joshua Daniel" userId="8c1fa341-e54d-4dd2-896f-13ee616bdcd7" providerId="ADAL" clId="{CF73405A-95F6-4C59-AF74-DEFB427B11A6}" dt="2018-12-11T00:36:58.416" v="3416" actId="478"/>
          <ac:picMkLst>
            <pc:docMk/>
            <pc:sldMk cId="3751917238" sldId="322"/>
            <ac:picMk id="3" creationId="{E7C3E83D-9F50-43A2-BA0B-1E74822E68AE}"/>
          </ac:picMkLst>
        </pc:picChg>
        <pc:picChg chg="del">
          <ac:chgData name="Gould, Joshua Daniel" userId="8c1fa341-e54d-4dd2-896f-13ee616bdcd7" providerId="ADAL" clId="{CF73405A-95F6-4C59-AF74-DEFB427B11A6}" dt="2018-12-11T00:36:59.642" v="3417" actId="478"/>
          <ac:picMkLst>
            <pc:docMk/>
            <pc:sldMk cId="3751917238" sldId="322"/>
            <ac:picMk id="4" creationId="{615BE97F-FB6D-4EC0-9AA0-C6429FFF7C4E}"/>
          </ac:picMkLst>
        </pc:picChg>
        <pc:picChg chg="add mod modCrop">
          <ac:chgData name="Gould, Joshua Daniel" userId="8c1fa341-e54d-4dd2-896f-13ee616bdcd7" providerId="ADAL" clId="{CF73405A-95F6-4C59-AF74-DEFB427B11A6}" dt="2018-12-11T00:38:10.041" v="3427" actId="1076"/>
          <ac:picMkLst>
            <pc:docMk/>
            <pc:sldMk cId="3751917238" sldId="322"/>
            <ac:picMk id="5" creationId="{71B21866-7A13-4A75-90DD-12F4822F6723}"/>
          </ac:picMkLst>
        </pc:picChg>
      </pc:sldChg>
      <pc:sldChg chg="modSp add">
        <pc:chgData name="Gould, Joshua Daniel" userId="8c1fa341-e54d-4dd2-896f-13ee616bdcd7" providerId="ADAL" clId="{CF73405A-95F6-4C59-AF74-DEFB427B11A6}" dt="2018-12-11T00:50:14.377" v="3468" actId="20577"/>
        <pc:sldMkLst>
          <pc:docMk/>
          <pc:sldMk cId="2860499960" sldId="323"/>
        </pc:sldMkLst>
        <pc:spChg chg="mod">
          <ac:chgData name="Gould, Joshua Daniel" userId="8c1fa341-e54d-4dd2-896f-13ee616bdcd7" providerId="ADAL" clId="{CF73405A-95F6-4C59-AF74-DEFB427B11A6}" dt="2018-12-11T00:50:14.377" v="3468" actId="20577"/>
          <ac:spMkLst>
            <pc:docMk/>
            <pc:sldMk cId="2860499960" sldId="323"/>
            <ac:spMk id="6" creationId="{2A2FDEA5-3C28-40FB-983A-4DD2F7ACE285}"/>
          </ac:spMkLst>
        </pc:spChg>
      </pc:sldChg>
      <pc:sldChg chg="addSp delSp modSp add modTransition">
        <pc:chgData name="Gould, Joshua Daniel" userId="8c1fa341-e54d-4dd2-896f-13ee616bdcd7" providerId="ADAL" clId="{CF73405A-95F6-4C59-AF74-DEFB427B11A6}" dt="2018-12-11T00:59:15.527" v="3495" actId="207"/>
        <pc:sldMkLst>
          <pc:docMk/>
          <pc:sldMk cId="2188410451" sldId="324"/>
        </pc:sldMkLst>
        <pc:spChg chg="add">
          <ac:chgData name="Gould, Joshua Daniel" userId="8c1fa341-e54d-4dd2-896f-13ee616bdcd7" providerId="ADAL" clId="{CF73405A-95F6-4C59-AF74-DEFB427B11A6}" dt="2018-12-11T00:59:15.527" v="3495" actId="207"/>
          <ac:spMkLst>
            <pc:docMk/>
            <pc:sldMk cId="2188410451" sldId="324"/>
            <ac:spMk id="5" creationId="{84BE6540-C9AD-4F36-89BC-E403486242C3}"/>
          </ac:spMkLst>
        </pc:spChg>
        <pc:spChg chg="del mod">
          <ac:chgData name="Gould, Joshua Daniel" userId="8c1fa341-e54d-4dd2-896f-13ee616bdcd7" providerId="ADAL" clId="{CF73405A-95F6-4C59-AF74-DEFB427B11A6}" dt="2018-12-11T00:59:15.226" v="3494" actId="478"/>
          <ac:spMkLst>
            <pc:docMk/>
            <pc:sldMk cId="2188410451" sldId="324"/>
            <ac:spMk id="6" creationId="{E99ACF13-6D28-4FDE-A410-73CF643138F0}"/>
          </ac:spMkLst>
        </pc:spChg>
        <pc:picChg chg="mod modCrop">
          <ac:chgData name="Gould, Joshua Daniel" userId="8c1fa341-e54d-4dd2-896f-13ee616bdcd7" providerId="ADAL" clId="{CF73405A-95F6-4C59-AF74-DEFB427B11A6}" dt="2018-12-11T00:55:41.906" v="3482" actId="18131"/>
          <ac:picMkLst>
            <pc:docMk/>
            <pc:sldMk cId="2188410451" sldId="324"/>
            <ac:picMk id="3" creationId="{9F9E9A5C-8E7C-4457-8485-7FCDE8A64444}"/>
          </ac:picMkLst>
        </pc:picChg>
      </pc:sldChg>
      <pc:sldChg chg="add ord modTransition">
        <pc:chgData name="Gould, Joshua Daniel" userId="8c1fa341-e54d-4dd2-896f-13ee616bdcd7" providerId="ADAL" clId="{CF73405A-95F6-4C59-AF74-DEFB427B11A6}" dt="2018-12-11T01:42:51.172" v="4236" actId="207"/>
        <pc:sldMkLst>
          <pc:docMk/>
          <pc:sldMk cId="2587872627" sldId="325"/>
        </pc:sldMkLst>
      </pc:sldChg>
      <pc:sldChg chg="delSp add modTransition">
        <pc:chgData name="Gould, Joshua Daniel" userId="8c1fa341-e54d-4dd2-896f-13ee616bdcd7" providerId="ADAL" clId="{CF73405A-95F6-4C59-AF74-DEFB427B11A6}" dt="2018-12-11T01:46:04.403" v="4250" actId="207"/>
        <pc:sldMkLst>
          <pc:docMk/>
          <pc:sldMk cId="3859360582" sldId="326"/>
        </pc:sldMkLst>
        <pc:picChg chg="del">
          <ac:chgData name="Gould, Joshua Daniel" userId="8c1fa341-e54d-4dd2-896f-13ee616bdcd7" providerId="ADAL" clId="{CF73405A-95F6-4C59-AF74-DEFB427B11A6}" dt="2018-12-11T01:43:12.767" v="4238" actId="478"/>
          <ac:picMkLst>
            <pc:docMk/>
            <pc:sldMk cId="3859360582" sldId="326"/>
            <ac:picMk id="6" creationId="{AC2F9FA0-BAD1-4E09-964B-94640BFB8FAD}"/>
          </ac:picMkLst>
        </pc:picChg>
      </pc:sldChg>
      <pc:sldChg chg="add modTransition">
        <pc:chgData name="Gould, Joshua Daniel" userId="8c1fa341-e54d-4dd2-896f-13ee616bdcd7" providerId="ADAL" clId="{CF73405A-95F6-4C59-AF74-DEFB427B11A6}" dt="2018-12-11T01:47:55.625" v="4259" actId="207"/>
        <pc:sldMkLst>
          <pc:docMk/>
          <pc:sldMk cId="1136949477" sldId="32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srowan-my.sharepoint.com/personal/gouldj5_students_rowan_edu/Documents/ru916175_2018/_seniorI/VLSI/_project/Delay_cal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srowan-my.sharepoint.com/personal/gouldj5_students_rowan_edu/Documents/ru916175_2018/_seniorI/VLSI/_project/Delay_cal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srowan-my.sharepoint.com/personal/gouldj5_students_rowan_edu/Documents/ru916175_2018/_seniorI/VLSI/_project/Delay_cal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tpd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3810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1.3685686549455291E-2"/>
                  <c:y val="-6.845174267746445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Sheet1!$K$3:$K$5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Sheet1!$L$3:$L$5</c:f>
              <c:numCache>
                <c:formatCode>General</c:formatCode>
                <c:ptCount val="3"/>
                <c:pt idx="0">
                  <c:v>212.10499999999999</c:v>
                </c:pt>
                <c:pt idx="1">
                  <c:v>261.3</c:v>
                </c:pt>
                <c:pt idx="2">
                  <c:v>297.012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A6B-4756-BC8C-9DFBB89A9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206744"/>
        <c:axId val="554206088"/>
      </c:scatterChart>
      <c:valAx>
        <c:axId val="554206744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Fanout (h)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06088"/>
        <c:crosses val="autoZero"/>
        <c:crossBetween val="midCat"/>
        <c:majorUnit val="1"/>
      </c:valAx>
      <c:valAx>
        <c:axId val="554206088"/>
        <c:scaling>
          <c:orientation val="minMax"/>
          <c:max val="320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Delay</a:t>
                </a:r>
                <a:r>
                  <a:rPr lang="en-US" baseline="0" dirty="0"/>
                  <a:t> (</a:t>
                </a:r>
                <a:r>
                  <a:rPr lang="en-US" baseline="0" dirty="0" err="1"/>
                  <a:t>ps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06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Sheet1!$Q$2</c:f>
              <c:strCache>
                <c:ptCount val="1"/>
                <c:pt idx="0">
                  <c:v>tpd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571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Sheet1!$P$3:$P$5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Sheet1!$Q$3:$Q$5</c:f>
              <c:numCache>
                <c:formatCode>General</c:formatCode>
                <c:ptCount val="3"/>
                <c:pt idx="0">
                  <c:v>49.9</c:v>
                </c:pt>
                <c:pt idx="1">
                  <c:v>73.2</c:v>
                </c:pt>
                <c:pt idx="2">
                  <c:v>109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55F-4D8D-BA66-68EA53CE1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0704864"/>
        <c:axId val="620714048"/>
      </c:scatterChart>
      <c:valAx>
        <c:axId val="620704864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714048"/>
        <c:crosses val="autoZero"/>
        <c:crossBetween val="midCat"/>
        <c:majorUnit val="1"/>
      </c:valAx>
      <c:valAx>
        <c:axId val="620714048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Delay (ps)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704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tpd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571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1.3685686549455291E-2"/>
                  <c:y val="-6.845174267746445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Sheet1!$K$3:$K$5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Sheet1!$L$3:$L$5</c:f>
              <c:numCache>
                <c:formatCode>General</c:formatCode>
                <c:ptCount val="3"/>
                <c:pt idx="0">
                  <c:v>212.10499999999999</c:v>
                </c:pt>
                <c:pt idx="1">
                  <c:v>261.3</c:v>
                </c:pt>
                <c:pt idx="2">
                  <c:v>297.012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A6B-4756-BC8C-9DFBB89A9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206744"/>
        <c:axId val="554206088"/>
      </c:scatterChart>
      <c:valAx>
        <c:axId val="554206744"/>
        <c:scaling>
          <c:orientation val="minMax"/>
          <c:max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Fanout (h)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06088"/>
        <c:crosses val="autoZero"/>
        <c:crossBetween val="midCat"/>
        <c:majorUnit val="1"/>
      </c:valAx>
      <c:valAx>
        <c:axId val="554206088"/>
        <c:scaling>
          <c:orientation val="minMax"/>
          <c:max val="320"/>
          <c:min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Delay</a:t>
                </a:r>
                <a:r>
                  <a:rPr lang="en-US" baseline="0" dirty="0"/>
                  <a:t> (</a:t>
                </a:r>
                <a:r>
                  <a:rPr lang="en-US" baseline="0" dirty="0" err="1"/>
                  <a:t>ps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06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AFC713-E4AE-41FF-A235-C35FEE4989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12B67-AA7A-4533-B4A0-65A1F046E0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7E21FD-7950-4897-AC46-DD249C87B063}" type="datetimeFigureOut">
              <a:rPr lang="en-US"/>
              <a:pPr>
                <a:defRPr/>
              </a:pPr>
              <a:t>12/17/2018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07069A9-DC2C-4A6F-882C-8541749ADE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C1BFEC6-A380-433F-8CA9-B99336E66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04B84-80FD-4351-B0D1-ACF5D8AA00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8444E-57E5-43E8-A057-073162D19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9C6A2BA-864C-494B-AF47-7441747C5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4126B-BF57-45A7-8CC9-2E9FC4A4D3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0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9954F-7C6B-40B9-80C2-FA6DFE5428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1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1C946-C3A4-41D2-9EC8-DC8FCC6129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EEB9D-2D96-43EF-B090-9BA8CCCD44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95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C9EEF-33B4-4BB3-8FB4-DFF277CABD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00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2D82B-85C0-4942-8677-D894DB127D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0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3CEA0-6330-4829-A203-3E5CD24C99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36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A672E-D9EE-4AF1-9866-DDFA3EF703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6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75E0F-E4F4-4B00-988A-F3E75155D9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86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BA0FA-6015-4E4F-BF04-7D5EDDE767E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29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178C5-D86D-4BA0-A8E7-56EF160300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5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3CEF04-B986-4AB6-87E5-BF87BEB58C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85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D670E7-F9FF-4629-845D-3BF8F73B52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71600"/>
            <a:ext cx="9144000" cy="1371600"/>
          </a:xfrm>
        </p:spPr>
        <p:txBody>
          <a:bodyPr/>
          <a:lstStyle/>
          <a:p>
            <a:pPr eaLnBrk="1" hangingPunct="1"/>
            <a:r>
              <a:rPr lang="en-US" altLang="en-US" sz="6600"/>
              <a:t>J-K Flip-Flop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C7E6C-57B1-4DB5-B6B6-328EDBF8FC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Joshua Gould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12/11/2018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ECE 09.414  VLSI Design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Dept. of ECE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Henry M. Rowan College of Engineering</a:t>
            </a:r>
            <a:br>
              <a:rPr lang="en-US" altLang="en-US" sz="2000" dirty="0"/>
            </a:br>
            <a:r>
              <a:rPr lang="en-US" altLang="en-US" sz="2000" dirty="0"/>
              <a:t>Rowan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29DF632-B094-4BF0-9677-DD2EF183A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A8E5-EFC8-4AE0-8605-96201345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POSSIBILITY 3 Continuous JK </a:t>
            </a:r>
            <a:r>
              <a:rPr lang="en-US" dirty="0"/>
              <a:t>Flip-Flop </a:t>
            </a:r>
          </a:p>
          <a:p>
            <a:pPr lvl="1">
              <a:defRPr/>
            </a:pPr>
            <a:r>
              <a:rPr lang="en-US" dirty="0"/>
              <a:t>PROS: </a:t>
            </a:r>
          </a:p>
          <a:p>
            <a:pPr lvl="2">
              <a:defRPr/>
            </a:pPr>
            <a:r>
              <a:rPr lang="en-US" sz="2000" dirty="0"/>
              <a:t>Fixes the SR Latch with the 3</a:t>
            </a:r>
            <a:br>
              <a:rPr lang="en-US" sz="2000" dirty="0"/>
            </a:br>
            <a:r>
              <a:rPr lang="en-US" sz="2000" dirty="0"/>
              <a:t>input NANDs so all inputs are </a:t>
            </a:r>
            <a:br>
              <a:rPr lang="en-US" sz="2000" dirty="0"/>
            </a:br>
            <a:r>
              <a:rPr lang="en-US" sz="2000" dirty="0"/>
              <a:t>allowed.</a:t>
            </a:r>
          </a:p>
          <a:p>
            <a:pPr lvl="1">
              <a:defRPr/>
            </a:pPr>
            <a:r>
              <a:rPr lang="en-US" sz="2400" dirty="0"/>
              <a:t>CONS:</a:t>
            </a:r>
          </a:p>
          <a:p>
            <a:pPr lvl="2">
              <a:defRPr/>
            </a:pPr>
            <a:r>
              <a:rPr lang="en-US" sz="2000" dirty="0"/>
              <a:t>Inputs must be stable for </a:t>
            </a:r>
            <a:br>
              <a:rPr lang="en-US" sz="2000" dirty="0"/>
            </a:br>
            <a:r>
              <a:rPr lang="en-US" sz="2000" dirty="0"/>
              <a:t>some time before clock goes </a:t>
            </a:r>
            <a:br>
              <a:rPr lang="en-US" dirty="0"/>
            </a:br>
            <a:r>
              <a:rPr lang="en-US" sz="2000" dirty="0"/>
              <a:t>low.</a:t>
            </a:r>
          </a:p>
          <a:p>
            <a:pPr lvl="2">
              <a:defRPr/>
            </a:pPr>
            <a:r>
              <a:rPr lang="en-US" sz="2000" dirty="0"/>
              <a:t>The output will oscillate continuously </a:t>
            </a:r>
            <a:br>
              <a:rPr lang="en-US" sz="2000" dirty="0"/>
            </a:br>
            <a:r>
              <a:rPr lang="en-US" sz="2000" dirty="0"/>
              <a:t>until the or one of the input signals goes low</a:t>
            </a:r>
          </a:p>
          <a:p>
            <a:pPr lvl="2">
              <a:defRPr/>
            </a:pPr>
            <a:r>
              <a:rPr lang="en-US" sz="2000" dirty="0"/>
              <a:t>Larger design area than NAND only (+2 NOR +2 NOT)</a:t>
            </a:r>
          </a:p>
          <a:p>
            <a:pPr lvl="2">
              <a:defRPr/>
            </a:pPr>
            <a:r>
              <a:rPr lang="en-US" sz="2000" dirty="0"/>
              <a:t>Highest number of transistors required</a:t>
            </a:r>
          </a:p>
          <a:p>
            <a:pPr lvl="1">
              <a:defRPr/>
            </a:pPr>
            <a:endParaRPr lang="en-US" sz="2400" dirty="0"/>
          </a:p>
          <a:p>
            <a:pPr marL="457200" lvl="1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3255D938-F12A-4F4A-B3A0-F7CB3F1F3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12"/>
          <a:stretch>
            <a:fillRect/>
          </a:stretch>
        </p:blipFill>
        <p:spPr bwMode="auto">
          <a:xfrm>
            <a:off x="4953000" y="2206625"/>
            <a:ext cx="3810000" cy="22129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29DF632-B094-4BF0-9677-DD2EF183A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Overview Comparison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4FF7D1-61A5-4A08-88C6-91FCAE755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77661"/>
              </p:ext>
            </p:extLst>
          </p:nvPr>
        </p:nvGraphicFramePr>
        <p:xfrm>
          <a:off x="762001" y="1524001"/>
          <a:ext cx="7753349" cy="268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28">
                  <a:extLst>
                    <a:ext uri="{9D8B030D-6E8A-4147-A177-3AD203B41FA5}">
                      <a16:colId xmlns:a16="http://schemas.microsoft.com/office/drawing/2014/main" val="1000556448"/>
                    </a:ext>
                  </a:extLst>
                </a:gridCol>
                <a:gridCol w="2134207">
                  <a:extLst>
                    <a:ext uri="{9D8B030D-6E8A-4147-A177-3AD203B41FA5}">
                      <a16:colId xmlns:a16="http://schemas.microsoft.com/office/drawing/2014/main" val="1606836142"/>
                    </a:ext>
                  </a:extLst>
                </a:gridCol>
                <a:gridCol w="2134207">
                  <a:extLst>
                    <a:ext uri="{9D8B030D-6E8A-4147-A177-3AD203B41FA5}">
                      <a16:colId xmlns:a16="http://schemas.microsoft.com/office/drawing/2014/main" val="4002652753"/>
                    </a:ext>
                  </a:extLst>
                </a:gridCol>
                <a:gridCol w="2134207">
                  <a:extLst>
                    <a:ext uri="{9D8B030D-6E8A-4147-A177-3AD203B41FA5}">
                      <a16:colId xmlns:a16="http://schemas.microsoft.com/office/drawing/2014/main" val="2228490206"/>
                    </a:ext>
                  </a:extLst>
                </a:gridCol>
              </a:tblGrid>
              <a:tr h="11234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Design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Major Concern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# of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Transistors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# of stages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00375"/>
                  </a:ext>
                </a:extLst>
              </a:tr>
              <a:tr h="493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1 - Simple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Run time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06422"/>
                  </a:ext>
                </a:extLst>
              </a:tr>
              <a:tr h="493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2 -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MastSlav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Higher Delay/ Clock limitation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89354"/>
                  </a:ext>
                </a:extLst>
              </a:tr>
              <a:tr h="493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3 - NOR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Inputs must be 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0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57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>
            <a:extLst>
              <a:ext uri="{FF2B5EF4-FFF2-40B4-BE49-F238E27FC236}">
                <a16:creationId xmlns:a16="http://schemas.microsoft.com/office/drawing/2014/main" id="{7DC2BAEE-7C96-4218-92AF-8AF915DC5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t="35422" r="-1165"/>
          <a:stretch/>
        </p:blipFill>
        <p:spPr bwMode="auto">
          <a:xfrm>
            <a:off x="372588" y="2260508"/>
            <a:ext cx="8398823" cy="296143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5247FF0D-F185-4E8C-BF87-4B7B77C18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A8E5-EFC8-4AE0-8605-96201345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404" y="1600200"/>
            <a:ext cx="7089396" cy="633414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POSSIBILITY 2: Master-Slave NAND Logic Gate</a:t>
            </a:r>
          </a:p>
          <a:p>
            <a:pPr marL="914400" lvl="2" indent="0">
              <a:buNone/>
              <a:defRPr/>
            </a:pPr>
            <a:endParaRPr lang="en-US" b="1" dirty="0"/>
          </a:p>
          <a:p>
            <a:pPr marL="914400" lvl="2" indent="0">
              <a:buNone/>
              <a:defRPr/>
            </a:pPr>
            <a:endParaRPr lang="en-US" sz="2000" b="1" dirty="0"/>
          </a:p>
          <a:p>
            <a:pPr marL="914400" lvl="2" indent="0">
              <a:buNone/>
              <a:defRPr/>
            </a:pPr>
            <a:endParaRPr lang="en-US" b="1" dirty="0"/>
          </a:p>
          <a:p>
            <a:pPr marL="914400" lvl="2" indent="0">
              <a:buNone/>
              <a:defRPr/>
            </a:pPr>
            <a:endParaRPr lang="en-US" sz="2000" b="1" dirty="0"/>
          </a:p>
          <a:p>
            <a:pPr marL="914400" lvl="2" indent="0">
              <a:buNone/>
              <a:defRPr/>
            </a:pP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639C3D-C627-4763-9595-6666423A7451}"/>
              </a:ext>
            </a:extLst>
          </p:cNvPr>
          <p:cNvSpPr/>
          <p:nvPr/>
        </p:nvSpPr>
        <p:spPr>
          <a:xfrm>
            <a:off x="-228600" y="5160818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defRPr/>
            </a:pPr>
            <a:endParaRPr lang="en-US" sz="2000" b="1" dirty="0"/>
          </a:p>
          <a:p>
            <a:pPr lvl="2">
              <a:defRPr/>
            </a:pPr>
            <a:r>
              <a:rPr lang="en-US" sz="2800" b="1" dirty="0"/>
              <a:t>Fixes race error</a:t>
            </a:r>
          </a:p>
          <a:p>
            <a:pPr lvl="2">
              <a:defRPr/>
            </a:pPr>
            <a:r>
              <a:rPr lang="en-US" sz="2800" b="1" dirty="0"/>
              <a:t>Faster than NOR design</a:t>
            </a:r>
          </a:p>
        </p:txBody>
      </p:sp>
    </p:spTree>
    <p:extLst>
      <p:ext uri="{BB962C8B-B14F-4D97-AF65-F5344CB8AC3E}">
        <p14:creationId xmlns:p14="http://schemas.microsoft.com/office/powerpoint/2010/main" val="103091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EEEE859-3AA1-4C5C-88FF-396657C23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 Design</a:t>
            </a:r>
          </a:p>
        </p:txBody>
      </p:sp>
      <p:pic>
        <p:nvPicPr>
          <p:cNvPr id="14339" name="Picture 2" descr="JK Flip-Flop">
            <a:extLst>
              <a:ext uri="{FF2B5EF4-FFF2-40B4-BE49-F238E27FC236}">
                <a16:creationId xmlns:a16="http://schemas.microsoft.com/office/drawing/2014/main" id="{54C29199-2F77-4534-8888-38CE40F61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r="5000"/>
          <a:stretch>
            <a:fillRect/>
          </a:stretch>
        </p:blipFill>
        <p:spPr bwMode="auto">
          <a:xfrm>
            <a:off x="419100" y="1947862"/>
            <a:ext cx="83058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EEEE859-3AA1-4C5C-88FF-396657C23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Design</a:t>
            </a:r>
          </a:p>
        </p:txBody>
      </p:sp>
      <p:pic>
        <p:nvPicPr>
          <p:cNvPr id="14339" name="Picture 2" descr="JK Flip-Flop">
            <a:extLst>
              <a:ext uri="{FF2B5EF4-FFF2-40B4-BE49-F238E27FC236}">
                <a16:creationId xmlns:a16="http://schemas.microsoft.com/office/drawing/2014/main" id="{54C29199-2F77-4534-8888-38CE40F61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r="5000"/>
          <a:stretch>
            <a:fillRect/>
          </a:stretch>
        </p:blipFill>
        <p:spPr bwMode="auto">
          <a:xfrm>
            <a:off x="0" y="137319"/>
            <a:ext cx="18458815" cy="65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95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67000" decel="3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1.00938 0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EEEE859-3AA1-4C5C-88FF-396657C23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 Design</a:t>
            </a:r>
          </a:p>
        </p:txBody>
      </p:sp>
      <p:pic>
        <p:nvPicPr>
          <p:cNvPr id="14339" name="Picture 2" descr="JK Flip-Flop">
            <a:extLst>
              <a:ext uri="{FF2B5EF4-FFF2-40B4-BE49-F238E27FC236}">
                <a16:creationId xmlns:a16="http://schemas.microsoft.com/office/drawing/2014/main" id="{54C29199-2F77-4534-8888-38CE40F61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r="5000"/>
          <a:stretch>
            <a:fillRect/>
          </a:stretch>
        </p:blipFill>
        <p:spPr bwMode="auto">
          <a:xfrm>
            <a:off x="419100" y="1947862"/>
            <a:ext cx="83058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87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EEEE859-3AA1-4C5C-88FF-396657C23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Transistor Design</a:t>
            </a:r>
          </a:p>
        </p:txBody>
      </p:sp>
      <p:pic>
        <p:nvPicPr>
          <p:cNvPr id="14339" name="Picture 2" descr="JK Flip-Flop">
            <a:extLst>
              <a:ext uri="{FF2B5EF4-FFF2-40B4-BE49-F238E27FC236}">
                <a16:creationId xmlns:a16="http://schemas.microsoft.com/office/drawing/2014/main" id="{54C29199-2F77-4534-8888-38CE40F61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r="5000"/>
          <a:stretch>
            <a:fillRect/>
          </a:stretch>
        </p:blipFill>
        <p:spPr bwMode="auto">
          <a:xfrm>
            <a:off x="457200" y="1417638"/>
            <a:ext cx="8229600" cy="2935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B102F-6F47-4807-A33A-0FAD2E960A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"/>
          <a:stretch/>
        </p:blipFill>
        <p:spPr>
          <a:xfrm>
            <a:off x="1" y="274639"/>
            <a:ext cx="9144000" cy="5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B102F-6F47-4807-A33A-0FAD2E960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4564" b="52896"/>
          <a:stretch/>
        </p:blipFill>
        <p:spPr>
          <a:xfrm>
            <a:off x="0" y="0"/>
            <a:ext cx="3505200" cy="6858000"/>
          </a:xfrm>
          <a:prstGeom prst="rect">
            <a:avLst/>
          </a:prstGeom>
        </p:spPr>
      </p:pic>
      <p:pic>
        <p:nvPicPr>
          <p:cNvPr id="6" name="Picture 5" descr="A picture containing object, device&#10;&#10;Description automatically generated">
            <a:extLst>
              <a:ext uri="{FF2B5EF4-FFF2-40B4-BE49-F238E27FC236}">
                <a16:creationId xmlns:a16="http://schemas.microsoft.com/office/drawing/2014/main" id="{AC2F9FA0-BAD1-4E09-964B-94640BFB8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834553"/>
            <a:ext cx="5638800" cy="2377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C37F8-5490-4A80-A4D1-25862F86F812}"/>
              </a:ext>
            </a:extLst>
          </p:cNvPr>
          <p:cNvSpPr txBox="1"/>
          <p:nvPr/>
        </p:nvSpPr>
        <p:spPr>
          <a:xfrm>
            <a:off x="8481060" y="21336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3C</a:t>
            </a:r>
          </a:p>
        </p:txBody>
      </p:sp>
    </p:spTree>
    <p:extLst>
      <p:ext uri="{BB962C8B-B14F-4D97-AF65-F5344CB8AC3E}">
        <p14:creationId xmlns:p14="http://schemas.microsoft.com/office/powerpoint/2010/main" val="2216529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B102F-6F47-4807-A33A-0FAD2E960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4564" b="52896"/>
          <a:stretch/>
        </p:blipFill>
        <p:spPr>
          <a:xfrm>
            <a:off x="0" y="0"/>
            <a:ext cx="35052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C37F8-5490-4A80-A4D1-25862F86F812}"/>
              </a:ext>
            </a:extLst>
          </p:cNvPr>
          <p:cNvSpPr txBox="1"/>
          <p:nvPr/>
        </p:nvSpPr>
        <p:spPr>
          <a:xfrm>
            <a:off x="8481060" y="21336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3C</a:t>
            </a:r>
          </a:p>
        </p:txBody>
      </p:sp>
    </p:spTree>
    <p:extLst>
      <p:ext uri="{BB962C8B-B14F-4D97-AF65-F5344CB8AC3E}">
        <p14:creationId xmlns:p14="http://schemas.microsoft.com/office/powerpoint/2010/main" val="38593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"/>
    </mc:Choice>
    <mc:Fallback xmlns="">
      <p:transition advClick="0" advTm="1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53DDE127-EB6F-4811-959B-1FE267BB5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Transistor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62720-E4C3-4EA8-B8B1-FD0F9415A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" r="3451" b="3322"/>
          <a:stretch/>
        </p:blipFill>
        <p:spPr>
          <a:xfrm>
            <a:off x="0" y="377825"/>
            <a:ext cx="9144000" cy="6189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534FA71-CEBA-4F15-94ED-25C232672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7F32C6A-9FD8-410F-A69C-392295E02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830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Block Diagram</a:t>
            </a:r>
          </a:p>
          <a:p>
            <a:pPr eaLnBrk="1" hangingPunct="1"/>
            <a:r>
              <a:rPr lang="en-US" altLang="en-US" sz="2000" dirty="0"/>
              <a:t>Truth Table</a:t>
            </a:r>
          </a:p>
          <a:p>
            <a:pPr eaLnBrk="1" hangingPunct="1"/>
            <a:r>
              <a:rPr lang="en-US" altLang="en-US" sz="2000" dirty="0"/>
              <a:t>Basic Flip-Flop / Issues</a:t>
            </a:r>
          </a:p>
          <a:p>
            <a:pPr eaLnBrk="1" hangingPunct="1"/>
            <a:r>
              <a:rPr lang="en-US" altLang="en-US" sz="2000" dirty="0"/>
              <a:t>Master Slave Design</a:t>
            </a:r>
          </a:p>
          <a:p>
            <a:pPr eaLnBrk="1" hangingPunct="1"/>
            <a:r>
              <a:rPr lang="en-US" altLang="en-US" sz="2000" dirty="0"/>
              <a:t>Designs &amp; Choice</a:t>
            </a:r>
          </a:p>
          <a:p>
            <a:pPr eaLnBrk="1" hangingPunct="1"/>
            <a:r>
              <a:rPr lang="en-US" altLang="en-US" sz="2000" dirty="0"/>
              <a:t>Logical Design</a:t>
            </a:r>
          </a:p>
          <a:p>
            <a:pPr eaLnBrk="1" hangingPunct="1"/>
            <a:r>
              <a:rPr lang="en-US" altLang="en-US" sz="2000" dirty="0"/>
              <a:t>Transistor Design</a:t>
            </a:r>
          </a:p>
          <a:p>
            <a:pPr eaLnBrk="1" hangingPunct="1"/>
            <a:r>
              <a:rPr lang="en-US" altLang="en-US" sz="2000" dirty="0"/>
              <a:t>Worst Case Design</a:t>
            </a:r>
          </a:p>
          <a:p>
            <a:pPr eaLnBrk="1" hangingPunct="1"/>
            <a:r>
              <a:rPr lang="en-US" altLang="en-US" sz="2000" dirty="0"/>
              <a:t>Logical Effort, Number of Stages, Delay</a:t>
            </a:r>
          </a:p>
          <a:p>
            <a:pPr eaLnBrk="1" hangingPunct="1"/>
            <a:r>
              <a:rPr lang="en-US" altLang="en-US" sz="2000" dirty="0"/>
              <a:t>Gate Sizes for Optimized Design</a:t>
            </a:r>
          </a:p>
          <a:p>
            <a:pPr eaLnBrk="1" hangingPunct="1"/>
            <a:r>
              <a:rPr lang="en-US" altLang="en-US" sz="2000" dirty="0"/>
              <a:t>Delay Comparisons</a:t>
            </a:r>
          </a:p>
          <a:p>
            <a:pPr eaLnBrk="1" hangingPunct="1"/>
            <a:r>
              <a:rPr lang="en-US" altLang="en-US" sz="2000" dirty="0"/>
              <a:t>Conclusion &amp; Improvements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B102F-6F47-4807-A33A-0FAD2E960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9" t="11786" r="4611" b="47696"/>
          <a:stretch/>
        </p:blipFill>
        <p:spPr>
          <a:xfrm>
            <a:off x="0" y="1"/>
            <a:ext cx="281940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D3516F-6AE0-422B-9B97-825B63517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0" t="5078"/>
          <a:stretch/>
        </p:blipFill>
        <p:spPr>
          <a:xfrm>
            <a:off x="2743200" y="0"/>
            <a:ext cx="3285888" cy="34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94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">
        <p159:morph option="byObject"/>
      </p:transition>
    </mc:Choice>
    <mc:Fallback xmlns="">
      <p:transition spd="slow" advClick="0" advTm="1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B102F-6F47-4807-A33A-0FAD2E960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9" t="11786" r="4611" b="47696"/>
          <a:stretch/>
        </p:blipFill>
        <p:spPr>
          <a:xfrm>
            <a:off x="0" y="1"/>
            <a:ext cx="2819402" cy="6858000"/>
          </a:xfrm>
          <a:prstGeom prst="rect">
            <a:avLst/>
          </a:prstGeom>
        </p:spPr>
      </p:pic>
      <p:pic>
        <p:nvPicPr>
          <p:cNvPr id="6" name="Picture 5" descr="A picture containing object, device&#10;&#10;Description automatically generated">
            <a:extLst>
              <a:ext uri="{FF2B5EF4-FFF2-40B4-BE49-F238E27FC236}">
                <a16:creationId xmlns:a16="http://schemas.microsoft.com/office/drawing/2014/main" id="{AC2F9FA0-BAD1-4E09-964B-94640BFB8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95" y="3943673"/>
            <a:ext cx="5638800" cy="2377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1C37F8-5490-4A80-A4D1-25862F86F812}"/>
              </a:ext>
            </a:extLst>
          </p:cNvPr>
          <p:cNvSpPr txBox="1"/>
          <p:nvPr/>
        </p:nvSpPr>
        <p:spPr>
          <a:xfrm>
            <a:off x="7467600" y="4267200"/>
            <a:ext cx="86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90C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D3516F-6AE0-422B-9B97-825B635177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50" t="5078"/>
          <a:stretch/>
        </p:blipFill>
        <p:spPr>
          <a:xfrm>
            <a:off x="2743200" y="0"/>
            <a:ext cx="3285888" cy="34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B102F-6F47-4807-A33A-0FAD2E960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9" t="11786" r="4611" b="47696"/>
          <a:stretch/>
        </p:blipFill>
        <p:spPr>
          <a:xfrm>
            <a:off x="0" y="1"/>
            <a:ext cx="2819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6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">
        <p:fade/>
      </p:transition>
    </mc:Choice>
    <mc:Fallback xmlns="">
      <p:transition advClick="0" advTm="1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53DDE127-EB6F-4811-959B-1FE267BB5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Transistor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62720-E4C3-4EA8-B8B1-FD0F9415A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" r="3451" b="3322"/>
          <a:stretch/>
        </p:blipFill>
        <p:spPr>
          <a:xfrm>
            <a:off x="0" y="377825"/>
            <a:ext cx="9144000" cy="61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8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1D3D955-4E1C-4B9D-AB1F-A938FAC3A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Worst Case Logical Path</a:t>
            </a:r>
          </a:p>
        </p:txBody>
      </p:sp>
      <p:pic>
        <p:nvPicPr>
          <p:cNvPr id="17411" name="Picture 9">
            <a:extLst>
              <a:ext uri="{FF2B5EF4-FFF2-40B4-BE49-F238E27FC236}">
                <a16:creationId xmlns:a16="http://schemas.microsoft.com/office/drawing/2014/main" id="{9ACD824B-A8A0-4A8E-838B-DCF0C961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417638"/>
            <a:ext cx="75088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1D3D955-4E1C-4B9D-AB1F-A938FAC3A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Worst Case Logical Path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BE9799-49CE-4972-8D63-3CB0D5ACC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t="35422" r="-1165"/>
          <a:stretch/>
        </p:blipFill>
        <p:spPr bwMode="auto">
          <a:xfrm>
            <a:off x="372588" y="2260508"/>
            <a:ext cx="8398823" cy="296143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46877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1D3D955-4E1C-4B9D-AB1F-A938FAC3A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Worst Case Logical Path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BE9799-49CE-4972-8D63-3CB0D5ACC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t="35422" r="-1165"/>
          <a:stretch/>
        </p:blipFill>
        <p:spPr bwMode="auto">
          <a:xfrm>
            <a:off x="372588" y="2260508"/>
            <a:ext cx="8398823" cy="2961433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867902A-DE01-4A2D-993B-F04D5A583A83}"/>
              </a:ext>
            </a:extLst>
          </p:cNvPr>
          <p:cNvSpPr/>
          <p:nvPr/>
        </p:nvSpPr>
        <p:spPr>
          <a:xfrm>
            <a:off x="639536" y="4419600"/>
            <a:ext cx="7170133" cy="572090"/>
          </a:xfrm>
          <a:custGeom>
            <a:avLst/>
            <a:gdLst>
              <a:gd name="connsiteX0" fmla="*/ 0 w 7170133"/>
              <a:gd name="connsiteY0" fmla="*/ 208830 h 572090"/>
              <a:gd name="connsiteX1" fmla="*/ 2895600 w 7170133"/>
              <a:gd name="connsiteY1" fmla="*/ 180255 h 572090"/>
              <a:gd name="connsiteX2" fmla="*/ 3905250 w 7170133"/>
              <a:gd name="connsiteY2" fmla="*/ 494580 h 572090"/>
              <a:gd name="connsiteX3" fmla="*/ 4572000 w 7170133"/>
              <a:gd name="connsiteY3" fmla="*/ 551730 h 572090"/>
              <a:gd name="connsiteX4" fmla="*/ 5200650 w 7170133"/>
              <a:gd name="connsiteY4" fmla="*/ 208830 h 572090"/>
              <a:gd name="connsiteX5" fmla="*/ 6838950 w 7170133"/>
              <a:gd name="connsiteY5" fmla="*/ 208830 h 572090"/>
              <a:gd name="connsiteX6" fmla="*/ 7143750 w 7170133"/>
              <a:gd name="connsiteY6" fmla="*/ 18330 h 572090"/>
              <a:gd name="connsiteX7" fmla="*/ 7134225 w 7170133"/>
              <a:gd name="connsiteY7" fmla="*/ 18330 h 57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0133" h="572090">
                <a:moveTo>
                  <a:pt x="0" y="208830"/>
                </a:moveTo>
                <a:cubicBezTo>
                  <a:pt x="1122362" y="170730"/>
                  <a:pt x="2244725" y="132630"/>
                  <a:pt x="2895600" y="180255"/>
                </a:cubicBezTo>
                <a:cubicBezTo>
                  <a:pt x="3546475" y="227880"/>
                  <a:pt x="3625850" y="432668"/>
                  <a:pt x="3905250" y="494580"/>
                </a:cubicBezTo>
                <a:cubicBezTo>
                  <a:pt x="4184650" y="556492"/>
                  <a:pt x="4356100" y="599355"/>
                  <a:pt x="4572000" y="551730"/>
                </a:cubicBezTo>
                <a:cubicBezTo>
                  <a:pt x="4787900" y="504105"/>
                  <a:pt x="4822825" y="265980"/>
                  <a:pt x="5200650" y="208830"/>
                </a:cubicBezTo>
                <a:cubicBezTo>
                  <a:pt x="5578475" y="151680"/>
                  <a:pt x="6515100" y="240580"/>
                  <a:pt x="6838950" y="208830"/>
                </a:cubicBezTo>
                <a:cubicBezTo>
                  <a:pt x="7162800" y="177080"/>
                  <a:pt x="7094538" y="50080"/>
                  <a:pt x="7143750" y="18330"/>
                </a:cubicBezTo>
                <a:cubicBezTo>
                  <a:pt x="7192963" y="-13420"/>
                  <a:pt x="7163594" y="2455"/>
                  <a:pt x="7134225" y="1833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2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1D3D955-4E1C-4B9D-AB1F-A938FAC3A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Worst Case Logical Path</a:t>
            </a:r>
          </a:p>
        </p:txBody>
      </p:sp>
      <p:pic>
        <p:nvPicPr>
          <p:cNvPr id="17411" name="Picture 9">
            <a:extLst>
              <a:ext uri="{FF2B5EF4-FFF2-40B4-BE49-F238E27FC236}">
                <a16:creationId xmlns:a16="http://schemas.microsoft.com/office/drawing/2014/main" id="{9ACD824B-A8A0-4A8E-838B-DCF0C961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417638"/>
            <a:ext cx="75088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656369-6357-45E8-B72A-A98D382C59A7}"/>
              </a:ext>
            </a:extLst>
          </p:cNvPr>
          <p:cNvSpPr/>
          <p:nvPr/>
        </p:nvSpPr>
        <p:spPr>
          <a:xfrm>
            <a:off x="3124200" y="4724400"/>
            <a:ext cx="304800" cy="152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C93F3-8FC7-4742-A7C0-E8E3F6C4B8DF}"/>
              </a:ext>
            </a:extLst>
          </p:cNvPr>
          <p:cNvSpPr/>
          <p:nvPr/>
        </p:nvSpPr>
        <p:spPr>
          <a:xfrm>
            <a:off x="990600" y="4706938"/>
            <a:ext cx="304800" cy="152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7D5CE-3361-4120-AE75-731216111A9C}"/>
              </a:ext>
            </a:extLst>
          </p:cNvPr>
          <p:cNvSpPr/>
          <p:nvPr/>
        </p:nvSpPr>
        <p:spPr>
          <a:xfrm>
            <a:off x="871538" y="1547813"/>
            <a:ext cx="304800" cy="152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8A04D1-7E12-4608-A5A4-5E7D482F08FA}"/>
              </a:ext>
            </a:extLst>
          </p:cNvPr>
          <p:cNvSpPr/>
          <p:nvPr/>
        </p:nvSpPr>
        <p:spPr>
          <a:xfrm>
            <a:off x="1230313" y="1577467"/>
            <a:ext cx="369887" cy="150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</a:rPr>
              <a:t>J</a:t>
            </a: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r>
              <a:rPr lang="en-US" sz="600" b="1" dirty="0">
                <a:solidFill>
                  <a:schemeClr val="bg1"/>
                </a:solidFill>
              </a:rPr>
              <a:t>Q’</a:t>
            </a: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r>
              <a:rPr lang="en-US" sz="600" b="1" dirty="0">
                <a:solidFill>
                  <a:schemeClr val="bg1"/>
                </a:solidFill>
              </a:rPr>
              <a:t>CLK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BACC5-1F05-4411-B9C5-C75616A5B579}"/>
              </a:ext>
            </a:extLst>
          </p:cNvPr>
          <p:cNvSpPr/>
          <p:nvPr/>
        </p:nvSpPr>
        <p:spPr>
          <a:xfrm>
            <a:off x="1297397" y="4706938"/>
            <a:ext cx="369887" cy="150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bg1"/>
                </a:solidFill>
              </a:rPr>
              <a:t>CLK</a:t>
            </a: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r>
              <a:rPr lang="en-US" sz="600" b="1" dirty="0">
                <a:solidFill>
                  <a:schemeClr val="bg1"/>
                </a:solidFill>
              </a:rPr>
              <a:t>Q</a:t>
            </a: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endParaRPr lang="en-US" sz="600" b="1" dirty="0">
              <a:solidFill>
                <a:schemeClr val="bg1"/>
              </a:solidFill>
            </a:endParaRPr>
          </a:p>
          <a:p>
            <a:pPr algn="ctr"/>
            <a:r>
              <a:rPr lang="en-US" sz="600" b="1" dirty="0">
                <a:solidFill>
                  <a:schemeClr val="bg1"/>
                </a:solidFill>
              </a:rPr>
              <a:t>K</a:t>
            </a:r>
          </a:p>
        </p:txBody>
      </p:sp>
      <p:pic>
        <p:nvPicPr>
          <p:cNvPr id="12" name="Picture 2" descr="JK Flip-Flop">
            <a:extLst>
              <a:ext uri="{FF2B5EF4-FFF2-40B4-BE49-F238E27FC236}">
                <a16:creationId xmlns:a16="http://schemas.microsoft.com/office/drawing/2014/main" id="{18179CFD-A007-48AE-B0A2-9437BAC4B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61165" r="5000" b="8917"/>
          <a:stretch/>
        </p:blipFill>
        <p:spPr bwMode="auto">
          <a:xfrm>
            <a:off x="817562" y="4406392"/>
            <a:ext cx="8470181" cy="90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4C4D0D0-0814-4016-8F36-3CAD9B31EFA8}"/>
              </a:ext>
            </a:extLst>
          </p:cNvPr>
          <p:cNvSpPr/>
          <p:nvPr/>
        </p:nvSpPr>
        <p:spPr>
          <a:xfrm>
            <a:off x="1581150" y="4458420"/>
            <a:ext cx="7170133" cy="572090"/>
          </a:xfrm>
          <a:custGeom>
            <a:avLst/>
            <a:gdLst>
              <a:gd name="connsiteX0" fmla="*/ 0 w 7170133"/>
              <a:gd name="connsiteY0" fmla="*/ 208830 h 572090"/>
              <a:gd name="connsiteX1" fmla="*/ 2895600 w 7170133"/>
              <a:gd name="connsiteY1" fmla="*/ 180255 h 572090"/>
              <a:gd name="connsiteX2" fmla="*/ 3905250 w 7170133"/>
              <a:gd name="connsiteY2" fmla="*/ 494580 h 572090"/>
              <a:gd name="connsiteX3" fmla="*/ 4572000 w 7170133"/>
              <a:gd name="connsiteY3" fmla="*/ 551730 h 572090"/>
              <a:gd name="connsiteX4" fmla="*/ 5200650 w 7170133"/>
              <a:gd name="connsiteY4" fmla="*/ 208830 h 572090"/>
              <a:gd name="connsiteX5" fmla="*/ 6838950 w 7170133"/>
              <a:gd name="connsiteY5" fmla="*/ 208830 h 572090"/>
              <a:gd name="connsiteX6" fmla="*/ 7143750 w 7170133"/>
              <a:gd name="connsiteY6" fmla="*/ 18330 h 572090"/>
              <a:gd name="connsiteX7" fmla="*/ 7134225 w 7170133"/>
              <a:gd name="connsiteY7" fmla="*/ 18330 h 57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0133" h="572090">
                <a:moveTo>
                  <a:pt x="0" y="208830"/>
                </a:moveTo>
                <a:cubicBezTo>
                  <a:pt x="1122362" y="170730"/>
                  <a:pt x="2244725" y="132630"/>
                  <a:pt x="2895600" y="180255"/>
                </a:cubicBezTo>
                <a:cubicBezTo>
                  <a:pt x="3546475" y="227880"/>
                  <a:pt x="3625850" y="432668"/>
                  <a:pt x="3905250" y="494580"/>
                </a:cubicBezTo>
                <a:cubicBezTo>
                  <a:pt x="4184650" y="556492"/>
                  <a:pt x="4356100" y="599355"/>
                  <a:pt x="4572000" y="551730"/>
                </a:cubicBezTo>
                <a:cubicBezTo>
                  <a:pt x="4787900" y="504105"/>
                  <a:pt x="4822825" y="265980"/>
                  <a:pt x="5200650" y="208830"/>
                </a:cubicBezTo>
                <a:cubicBezTo>
                  <a:pt x="5578475" y="151680"/>
                  <a:pt x="6515100" y="240580"/>
                  <a:pt x="6838950" y="208830"/>
                </a:cubicBezTo>
                <a:cubicBezTo>
                  <a:pt x="7162800" y="177080"/>
                  <a:pt x="7094538" y="50080"/>
                  <a:pt x="7143750" y="18330"/>
                </a:cubicBezTo>
                <a:cubicBezTo>
                  <a:pt x="7192963" y="-13420"/>
                  <a:pt x="7163594" y="2455"/>
                  <a:pt x="7134225" y="1833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E00EA09-CC70-447C-87D6-10C25312E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Latch Delay Calculation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DADBE34-7FC7-4F4D-B38E-71958AE2D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logical effort of the flip-flop must be characterized in Cadence due to the feedback path on each latch.</a:t>
            </a:r>
          </a:p>
          <a:p>
            <a:r>
              <a:rPr lang="en-US" altLang="en-US" sz="2800" dirty="0"/>
              <a:t>Use d = </a:t>
            </a:r>
            <a:r>
              <a:rPr lang="en-US" altLang="en-US" sz="2800" dirty="0" err="1"/>
              <a:t>gh</a:t>
            </a:r>
            <a:r>
              <a:rPr lang="en-US" altLang="en-US" sz="2800" dirty="0"/>
              <a:t> + p to find latch parameters</a:t>
            </a:r>
          </a:p>
        </p:txBody>
      </p:sp>
      <p:pic>
        <p:nvPicPr>
          <p:cNvPr id="3" name="Picture 2" descr="A traffic light at night&#10;&#10;Description generated with high confidence">
            <a:extLst>
              <a:ext uri="{FF2B5EF4-FFF2-40B4-BE49-F238E27FC236}">
                <a16:creationId xmlns:a16="http://schemas.microsoft.com/office/drawing/2014/main" id="{59C76933-798A-4523-8055-3D76C3335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36048" r="52500" b="10705"/>
          <a:stretch/>
        </p:blipFill>
        <p:spPr>
          <a:xfrm>
            <a:off x="457199" y="4217071"/>
            <a:ext cx="4335153" cy="2363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D4235A-29E4-4BAE-BF54-28ABB701C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217071"/>
            <a:ext cx="2755669" cy="2363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E00EA09-CC70-447C-87D6-10C25312E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Latch Delay Calculation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DADBE34-7FC7-4F4D-B38E-71958AE2D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logical effort of the flip-flop must be characterized in Cadence due to the feedback path on each latch.</a:t>
            </a:r>
          </a:p>
          <a:p>
            <a:r>
              <a:rPr lang="en-US" altLang="en-US" sz="2800" dirty="0"/>
              <a:t>Use d = </a:t>
            </a:r>
            <a:r>
              <a:rPr lang="en-US" altLang="en-US" sz="2800" dirty="0" err="1"/>
              <a:t>gh</a:t>
            </a:r>
            <a:r>
              <a:rPr lang="en-US" altLang="en-US" sz="2800" dirty="0"/>
              <a:t> + p to find latch parameters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451AB-B9D6-4B2C-ACC4-32256D98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212574"/>
            <a:ext cx="2760911" cy="2367992"/>
          </a:xfrm>
          <a:prstGeom prst="rect">
            <a:avLst/>
          </a:prstGeom>
        </p:spPr>
      </p:pic>
      <p:pic>
        <p:nvPicPr>
          <p:cNvPr id="9" name="Picture 8" descr="A traffic light at night&#10;&#10;Description generated with high confidence">
            <a:extLst>
              <a:ext uri="{FF2B5EF4-FFF2-40B4-BE49-F238E27FC236}">
                <a16:creationId xmlns:a16="http://schemas.microsoft.com/office/drawing/2014/main" id="{31D43BFA-8F79-42A4-8D3B-B57CDF1CBA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36048" r="52500" b="10705"/>
          <a:stretch/>
        </p:blipFill>
        <p:spPr>
          <a:xfrm>
            <a:off x="457199" y="4217071"/>
            <a:ext cx="4335153" cy="2363496"/>
          </a:xfrm>
          <a:prstGeom prst="rect">
            <a:avLst/>
          </a:prstGeom>
        </p:spPr>
      </p:pic>
      <p:pic>
        <p:nvPicPr>
          <p:cNvPr id="6" name="Picture 5" descr="A traffic light at night&#10;&#10;Description generated with high confidence">
            <a:extLst>
              <a:ext uri="{FF2B5EF4-FFF2-40B4-BE49-F238E27FC236}">
                <a16:creationId xmlns:a16="http://schemas.microsoft.com/office/drawing/2014/main" id="{9A74D2E0-B985-40C4-AF34-ACA2F4BE37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36048" r="52500" b="10705"/>
          <a:stretch/>
        </p:blipFill>
        <p:spPr>
          <a:xfrm>
            <a:off x="689923" y="3886200"/>
            <a:ext cx="4335153" cy="23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5E4EBB2-0407-42F5-ACF7-7E813A79F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Diagram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9B1849C0-7A3D-40D5-9771-773D2DC3D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t="35260"/>
          <a:stretch/>
        </p:blipFill>
        <p:spPr bwMode="auto">
          <a:xfrm>
            <a:off x="0" y="1417638"/>
            <a:ext cx="9144000" cy="470287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E00EA09-CC70-447C-87D6-10C25312E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Latch Delay Calculation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DADBE34-7FC7-4F4D-B38E-71958AE2D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logical effort of the flip-flop must be characterized in Cadence due to the feedback path on each latch.</a:t>
            </a:r>
          </a:p>
          <a:p>
            <a:r>
              <a:rPr lang="en-US" altLang="en-US" sz="2800" dirty="0"/>
              <a:t>Use d = </a:t>
            </a:r>
            <a:r>
              <a:rPr lang="en-US" altLang="en-US" sz="2800" dirty="0" err="1"/>
              <a:t>gh</a:t>
            </a:r>
            <a:r>
              <a:rPr lang="en-US" altLang="en-US" sz="2800" dirty="0"/>
              <a:t> + p to find latch parameters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A210C3-3FFF-4BAF-8E11-0D37A9009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221161"/>
            <a:ext cx="2750897" cy="2359403"/>
          </a:xfrm>
          <a:prstGeom prst="rect">
            <a:avLst/>
          </a:prstGeom>
        </p:spPr>
      </p:pic>
      <p:pic>
        <p:nvPicPr>
          <p:cNvPr id="10" name="Picture 9" descr="A traffic light at night&#10;&#10;Description generated with high confidence">
            <a:extLst>
              <a:ext uri="{FF2B5EF4-FFF2-40B4-BE49-F238E27FC236}">
                <a16:creationId xmlns:a16="http://schemas.microsoft.com/office/drawing/2014/main" id="{D79393ED-3105-435B-A64E-9501EA7BB7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36048" r="52500" b="10705"/>
          <a:stretch/>
        </p:blipFill>
        <p:spPr>
          <a:xfrm>
            <a:off x="457199" y="4217071"/>
            <a:ext cx="4335153" cy="2363496"/>
          </a:xfrm>
          <a:prstGeom prst="rect">
            <a:avLst/>
          </a:prstGeom>
        </p:spPr>
      </p:pic>
      <p:pic>
        <p:nvPicPr>
          <p:cNvPr id="6" name="Picture 5" descr="A traffic light at night&#10;&#10;Description generated with high confidence">
            <a:extLst>
              <a:ext uri="{FF2B5EF4-FFF2-40B4-BE49-F238E27FC236}">
                <a16:creationId xmlns:a16="http://schemas.microsoft.com/office/drawing/2014/main" id="{03489C34-8C27-4E89-96E6-2B4E642CE1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36048" r="52500" b="10705"/>
          <a:stretch/>
        </p:blipFill>
        <p:spPr>
          <a:xfrm>
            <a:off x="689923" y="3886200"/>
            <a:ext cx="4335153" cy="2363496"/>
          </a:xfrm>
          <a:prstGeom prst="rect">
            <a:avLst/>
          </a:prstGeom>
        </p:spPr>
      </p:pic>
      <p:pic>
        <p:nvPicPr>
          <p:cNvPr id="7" name="Picture 6" descr="A traffic light at night&#10;&#10;Description generated with high confidence">
            <a:extLst>
              <a:ext uri="{FF2B5EF4-FFF2-40B4-BE49-F238E27FC236}">
                <a16:creationId xmlns:a16="http://schemas.microsoft.com/office/drawing/2014/main" id="{EB16F9C3-4793-43EF-9B3C-5D8149A56A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36048" r="52500" b="10705"/>
          <a:stretch/>
        </p:blipFill>
        <p:spPr>
          <a:xfrm>
            <a:off x="922646" y="3581713"/>
            <a:ext cx="4335153" cy="23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68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E00EA09-CC70-447C-87D6-10C25312E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Effective Latch Stages &amp; Normalization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7395F-A457-4C23-A026-5E4632CE718A}"/>
              </a:ext>
            </a:extLst>
          </p:cNvPr>
          <p:cNvSpPr txBox="1"/>
          <p:nvPr/>
        </p:nvSpPr>
        <p:spPr>
          <a:xfrm>
            <a:off x="304800" y="1905000"/>
            <a:ext cx="8686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Due to its dependence on feedback path, the latch may not be best described by a single stage.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parasitic delay of the latch was divided by that of a similar-sized inverter.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Assigned 2 stages to the latch.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97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E00EA09-CC70-447C-87D6-10C25312E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Latch Delay Calculation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AF572B-0249-466F-877F-9832864F7E6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9600" y="1417638"/>
          <a:ext cx="5562600" cy="437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8E42A1-11A0-429F-ADF0-2A1E9CBBE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66457"/>
              </p:ext>
            </p:extLst>
          </p:nvPr>
        </p:nvGraphicFramePr>
        <p:xfrm>
          <a:off x="6534150" y="2048986"/>
          <a:ext cx="1981200" cy="748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4939109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84709650"/>
                    </a:ext>
                  </a:extLst>
                </a:gridCol>
              </a:tblGrid>
              <a:tr h="99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1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96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212.105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31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261.3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48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297.012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0040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8CD09-65DB-41C5-8C7C-818ADAD66D72}"/>
              </a:ext>
            </a:extLst>
          </p:cNvPr>
          <p:cNvSpPr txBox="1"/>
          <p:nvPr/>
        </p:nvSpPr>
        <p:spPr>
          <a:xfrm>
            <a:off x="6362700" y="3429000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</a:t>
            </a:r>
            <a:r>
              <a:rPr lang="en-US" dirty="0" err="1"/>
              <a:t>gh+p</a:t>
            </a:r>
            <a:endParaRPr lang="en-US" dirty="0"/>
          </a:p>
          <a:p>
            <a:r>
              <a:rPr lang="en-US" dirty="0"/>
              <a:t>   = 42.45h + 214.35</a:t>
            </a:r>
          </a:p>
          <a:p>
            <a:endParaRPr lang="en-US" dirty="0"/>
          </a:p>
          <a:p>
            <a:r>
              <a:rPr lang="en-US" dirty="0"/>
              <a:t>g = 42.45</a:t>
            </a:r>
          </a:p>
          <a:p>
            <a:r>
              <a:rPr lang="en-US" dirty="0"/>
              <a:t>p = 212.105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03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E00EA09-CC70-447C-87D6-10C25312E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Inverter Delay Calculation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8CD09-65DB-41C5-8C7C-818ADAD66D72}"/>
              </a:ext>
            </a:extLst>
          </p:cNvPr>
          <p:cNvSpPr txBox="1"/>
          <p:nvPr/>
        </p:nvSpPr>
        <p:spPr>
          <a:xfrm>
            <a:off x="6362700" y="3429000"/>
            <a:ext cx="2552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</a:t>
            </a:r>
            <a:r>
              <a:rPr lang="en-US" dirty="0" err="1"/>
              <a:t>gh+p</a:t>
            </a:r>
            <a:endParaRPr lang="en-US" dirty="0"/>
          </a:p>
          <a:p>
            <a:r>
              <a:rPr lang="en-US" dirty="0"/>
              <a:t>   = 29.55h + 49.9</a:t>
            </a:r>
          </a:p>
          <a:p>
            <a:endParaRPr lang="en-US" dirty="0"/>
          </a:p>
          <a:p>
            <a:r>
              <a:rPr lang="en-US" dirty="0"/>
              <a:t>g = 29.55</a:t>
            </a:r>
          </a:p>
          <a:p>
            <a:r>
              <a:rPr lang="en-US" dirty="0"/>
              <a:t>p = 49.9</a:t>
            </a:r>
          </a:p>
          <a:p>
            <a:endParaRPr lang="en-US" dirty="0"/>
          </a:p>
          <a:p>
            <a:r>
              <a:rPr lang="en-US" b="1" dirty="0"/>
              <a:t>Normalized Average</a:t>
            </a:r>
          </a:p>
          <a:p>
            <a:r>
              <a:rPr lang="en-US" dirty="0"/>
              <a:t>g = 1</a:t>
            </a:r>
          </a:p>
          <a:p>
            <a:r>
              <a:rPr lang="en-US" dirty="0"/>
              <a:t>p = 1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8FF46C1-412F-4F26-983E-BD9E53E61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852221"/>
              </p:ext>
            </p:extLst>
          </p:nvPr>
        </p:nvGraphicFramePr>
        <p:xfrm>
          <a:off x="472966" y="1436031"/>
          <a:ext cx="5715000" cy="4449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98287D-0BF8-4ACC-AB14-A47DD9E70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14660"/>
              </p:ext>
            </p:extLst>
          </p:nvPr>
        </p:nvGraphicFramePr>
        <p:xfrm>
          <a:off x="6534150" y="2051614"/>
          <a:ext cx="1981200" cy="748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69874497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63998842"/>
                    </a:ext>
                  </a:extLst>
                </a:gridCol>
              </a:tblGrid>
              <a:tr h="99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1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44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49.9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23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73.2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88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24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E00EA09-CC70-447C-87D6-10C25312E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Latch Delay Calculation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AF572B-0249-466F-877F-9832864F7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210912"/>
              </p:ext>
            </p:extLst>
          </p:nvPr>
        </p:nvGraphicFramePr>
        <p:xfrm>
          <a:off x="609600" y="1417638"/>
          <a:ext cx="5562600" cy="437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8E42A1-11A0-429F-ADF0-2A1E9CBBE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5042"/>
              </p:ext>
            </p:extLst>
          </p:nvPr>
        </p:nvGraphicFramePr>
        <p:xfrm>
          <a:off x="6534150" y="2048986"/>
          <a:ext cx="1981200" cy="748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4939109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84709650"/>
                    </a:ext>
                  </a:extLst>
                </a:gridCol>
              </a:tblGrid>
              <a:tr h="99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sng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100" b="1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96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212.105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31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261.3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48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297.012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0040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8CD09-65DB-41C5-8C7C-818ADAD66D72}"/>
              </a:ext>
            </a:extLst>
          </p:cNvPr>
          <p:cNvSpPr txBox="1"/>
          <p:nvPr/>
        </p:nvSpPr>
        <p:spPr>
          <a:xfrm>
            <a:off x="6362700" y="3429000"/>
            <a:ext cx="2400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</a:t>
            </a:r>
            <a:r>
              <a:rPr lang="en-US" dirty="0" err="1"/>
              <a:t>gh+p</a:t>
            </a:r>
            <a:endParaRPr lang="en-US" dirty="0"/>
          </a:p>
          <a:p>
            <a:r>
              <a:rPr lang="en-US" dirty="0"/>
              <a:t>   = 42.45h + 214.35</a:t>
            </a:r>
          </a:p>
          <a:p>
            <a:endParaRPr lang="en-US" dirty="0"/>
          </a:p>
          <a:p>
            <a:r>
              <a:rPr lang="en-US" dirty="0"/>
              <a:t>g = 42.45</a:t>
            </a:r>
          </a:p>
          <a:p>
            <a:r>
              <a:rPr lang="en-US" dirty="0"/>
              <a:t>p = 212.105</a:t>
            </a:r>
          </a:p>
          <a:p>
            <a:endParaRPr lang="en-US" dirty="0"/>
          </a:p>
          <a:p>
            <a:r>
              <a:rPr lang="en-US" b="1" dirty="0"/>
              <a:t>Normalized Average</a:t>
            </a:r>
          </a:p>
          <a:p>
            <a:r>
              <a:rPr lang="en-US" dirty="0"/>
              <a:t>g = 1.4367</a:t>
            </a:r>
            <a:br>
              <a:rPr lang="en-US" dirty="0"/>
            </a:br>
            <a:r>
              <a:rPr lang="en-US" dirty="0"/>
              <a:t>p = 4.2506</a:t>
            </a:r>
          </a:p>
        </p:txBody>
      </p:sp>
    </p:spTree>
    <p:extLst>
      <p:ext uri="{BB962C8B-B14F-4D97-AF65-F5344CB8AC3E}">
        <p14:creationId xmlns:p14="http://schemas.microsoft.com/office/powerpoint/2010/main" val="3344509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93B935C-962F-4641-8232-E833846C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Gate Sizes for Optimized Design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B8E65D-E5EF-4928-AE3D-BB335762FD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7" t="34314" r="10001" b="6012"/>
          <a:stretch/>
        </p:blipFill>
        <p:spPr>
          <a:xfrm>
            <a:off x="375970" y="1948511"/>
            <a:ext cx="4500829" cy="3295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6993B2-8246-4EE9-A23C-AA1B06573604}"/>
              </a:ext>
            </a:extLst>
          </p:cNvPr>
          <p:cNvSpPr txBox="1"/>
          <p:nvPr/>
        </p:nvSpPr>
        <p:spPr>
          <a:xfrm>
            <a:off x="838200" y="1600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Logic</a:t>
            </a:r>
          </a:p>
        </p:txBody>
      </p: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459A10-8171-4314-AD4E-C231BE164D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3" t="34437" r="5001" b="5905"/>
          <a:stretch/>
        </p:blipFill>
        <p:spPr>
          <a:xfrm>
            <a:off x="4648200" y="1948511"/>
            <a:ext cx="4293258" cy="3295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9FAEC2-79CA-479F-92C4-D1E0DD140850}"/>
              </a:ext>
            </a:extLst>
          </p:cNvPr>
          <p:cNvSpPr txBox="1"/>
          <p:nvPr/>
        </p:nvSpPr>
        <p:spPr>
          <a:xfrm>
            <a:off x="4889829" y="161448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Bottom Logic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EDED3E-03AB-46F4-B667-9CD098228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t="37347" r="65005" b="47185"/>
          <a:stretch/>
        </p:blipFill>
        <p:spPr>
          <a:xfrm>
            <a:off x="838200" y="5230812"/>
            <a:ext cx="3805898" cy="1093787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703974-D56D-4995-ACC9-E24B187CB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" t="34437" r="58493" b="51058"/>
          <a:stretch/>
        </p:blipFill>
        <p:spPr>
          <a:xfrm>
            <a:off x="5038127" y="5243512"/>
            <a:ext cx="3729903" cy="8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49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93B935C-962F-4641-8232-E833846C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Gate Sizes for Optimized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B629250-64DB-4788-AD7E-8DD8C495ED1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0337" y="4453774"/>
              <a:ext cx="7922875" cy="2019300"/>
            </p:xfrm>
            <a:graphic>
              <a:graphicData uri="http://schemas.openxmlformats.org/drawingml/2006/table">
                <a:tbl>
                  <a:tblPr/>
                  <a:tblGrid>
                    <a:gridCol w="1835375">
                      <a:extLst>
                        <a:ext uri="{9D8B030D-6E8A-4147-A177-3AD203B41FA5}">
                          <a16:colId xmlns:a16="http://schemas.microsoft.com/office/drawing/2014/main" val="2900593843"/>
                        </a:ext>
                      </a:extLst>
                    </a:gridCol>
                    <a:gridCol w="820796">
                      <a:extLst>
                        <a:ext uri="{9D8B030D-6E8A-4147-A177-3AD203B41FA5}">
                          <a16:colId xmlns:a16="http://schemas.microsoft.com/office/drawing/2014/main" val="2764353665"/>
                        </a:ext>
                      </a:extLst>
                    </a:gridCol>
                    <a:gridCol w="1087149">
                      <a:extLst>
                        <a:ext uri="{9D8B030D-6E8A-4147-A177-3AD203B41FA5}">
                          <a16:colId xmlns:a16="http://schemas.microsoft.com/office/drawing/2014/main" val="321559605"/>
                        </a:ext>
                      </a:extLst>
                    </a:gridCol>
                    <a:gridCol w="584101">
                      <a:extLst>
                        <a:ext uri="{9D8B030D-6E8A-4147-A177-3AD203B41FA5}">
                          <a16:colId xmlns:a16="http://schemas.microsoft.com/office/drawing/2014/main" val="2518008899"/>
                        </a:ext>
                      </a:extLst>
                    </a:gridCol>
                    <a:gridCol w="1035894">
                      <a:extLst>
                        <a:ext uri="{9D8B030D-6E8A-4147-A177-3AD203B41FA5}">
                          <a16:colId xmlns:a16="http://schemas.microsoft.com/office/drawing/2014/main" val="659688647"/>
                        </a:ext>
                      </a:extLst>
                    </a:gridCol>
                    <a:gridCol w="584200">
                      <a:extLst>
                        <a:ext uri="{9D8B030D-6E8A-4147-A177-3AD203B41FA5}">
                          <a16:colId xmlns:a16="http://schemas.microsoft.com/office/drawing/2014/main" val="784895038"/>
                        </a:ext>
                      </a:extLst>
                    </a:gridCol>
                    <a:gridCol w="1975360">
                      <a:extLst>
                        <a:ext uri="{9D8B030D-6E8A-4147-A177-3AD203B41FA5}">
                          <a16:colId xmlns:a16="http://schemas.microsoft.com/office/drawing/2014/main" val="3239790833"/>
                        </a:ext>
                      </a:extLst>
                    </a:gridCol>
                  </a:tblGrid>
                  <a:tr h="25612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Stage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Size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Width </a:t>
                          </a:r>
                          <a:r>
                            <a:rPr lang="en-US" sz="14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pMOS</a:t>
                          </a: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Width </a:t>
                          </a:r>
                          <a:r>
                            <a:rPr lang="en-US" sz="14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nMOS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Length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m)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6446394"/>
                      </a:ext>
                    </a:extLst>
                  </a:tr>
                  <a:tr h="25612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R,V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3.00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1.8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2.7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7275352"/>
                      </a:ext>
                    </a:extLst>
                  </a:tr>
                  <a:tr h="347908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7.757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3.2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3.3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4.8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4.8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8085594"/>
                      </a:ext>
                    </a:extLst>
                  </a:tr>
                  <a:tr h="347908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T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15.508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8.1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8.1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3025691"/>
                      </a:ext>
                    </a:extLst>
                  </a:tr>
                  <a:tr h="25612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U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46.515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18.8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18.9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28.2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28.2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3686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B629250-64DB-4788-AD7E-8DD8C495ED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195305"/>
                  </p:ext>
                </p:extLst>
              </p:nvPr>
            </p:nvGraphicFramePr>
            <p:xfrm>
              <a:off x="470337" y="4453774"/>
              <a:ext cx="7922875" cy="2019300"/>
            </p:xfrm>
            <a:graphic>
              <a:graphicData uri="http://schemas.openxmlformats.org/drawingml/2006/table">
                <a:tbl>
                  <a:tblPr/>
                  <a:tblGrid>
                    <a:gridCol w="1835375">
                      <a:extLst>
                        <a:ext uri="{9D8B030D-6E8A-4147-A177-3AD203B41FA5}">
                          <a16:colId xmlns:a16="http://schemas.microsoft.com/office/drawing/2014/main" val="2900593843"/>
                        </a:ext>
                      </a:extLst>
                    </a:gridCol>
                    <a:gridCol w="820796">
                      <a:extLst>
                        <a:ext uri="{9D8B030D-6E8A-4147-A177-3AD203B41FA5}">
                          <a16:colId xmlns:a16="http://schemas.microsoft.com/office/drawing/2014/main" val="2764353665"/>
                        </a:ext>
                      </a:extLst>
                    </a:gridCol>
                    <a:gridCol w="1087149">
                      <a:extLst>
                        <a:ext uri="{9D8B030D-6E8A-4147-A177-3AD203B41FA5}">
                          <a16:colId xmlns:a16="http://schemas.microsoft.com/office/drawing/2014/main" val="321559605"/>
                        </a:ext>
                      </a:extLst>
                    </a:gridCol>
                    <a:gridCol w="584101">
                      <a:extLst>
                        <a:ext uri="{9D8B030D-6E8A-4147-A177-3AD203B41FA5}">
                          <a16:colId xmlns:a16="http://schemas.microsoft.com/office/drawing/2014/main" val="2518008899"/>
                        </a:ext>
                      </a:extLst>
                    </a:gridCol>
                    <a:gridCol w="1035894">
                      <a:extLst>
                        <a:ext uri="{9D8B030D-6E8A-4147-A177-3AD203B41FA5}">
                          <a16:colId xmlns:a16="http://schemas.microsoft.com/office/drawing/2014/main" val="659688647"/>
                        </a:ext>
                      </a:extLst>
                    </a:gridCol>
                    <a:gridCol w="584200">
                      <a:extLst>
                        <a:ext uri="{9D8B030D-6E8A-4147-A177-3AD203B41FA5}">
                          <a16:colId xmlns:a16="http://schemas.microsoft.com/office/drawing/2014/main" val="784895038"/>
                        </a:ext>
                      </a:extLst>
                    </a:gridCol>
                    <a:gridCol w="1975360">
                      <a:extLst>
                        <a:ext uri="{9D8B030D-6E8A-4147-A177-3AD203B41FA5}">
                          <a16:colId xmlns:a16="http://schemas.microsoft.com/office/drawing/2014/main" val="3239790833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Stage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Size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Width </a:t>
                          </a:r>
                          <a:r>
                            <a:rPr lang="en-US" sz="14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pMOS</a:t>
                          </a: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Width </a:t>
                          </a:r>
                          <a:r>
                            <a:rPr lang="en-US" sz="14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nMOS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43" t="-1515" r="-617" b="-4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644639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R,V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3.00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1.8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2.7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7275352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7.757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3.2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3.3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4.8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4.8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808559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T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15.508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8.1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8.1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302569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U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46.515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18.8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18.9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28.2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28.2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368656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4">
            <a:extLst>
              <a:ext uri="{FF2B5EF4-FFF2-40B4-BE49-F238E27FC236}">
                <a16:creationId xmlns:a16="http://schemas.microsoft.com/office/drawing/2014/main" id="{6767028E-2360-422E-82AA-8A0FE9A1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t="35422"/>
          <a:stretch>
            <a:fillRect/>
          </a:stretch>
        </p:blipFill>
        <p:spPr bwMode="auto">
          <a:xfrm>
            <a:off x="470336" y="1635704"/>
            <a:ext cx="7922875" cy="27305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C7B23-558E-4B86-9899-BBD5FD570453}"/>
              </a:ext>
            </a:extLst>
          </p:cNvPr>
          <p:cNvSpPr txBox="1"/>
          <p:nvPr/>
        </p:nvSpPr>
        <p:spPr>
          <a:xfrm>
            <a:off x="1681763" y="19231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73C7-95E3-46E2-B91C-B1836FCB6AC2}"/>
              </a:ext>
            </a:extLst>
          </p:cNvPr>
          <p:cNvSpPr txBox="1"/>
          <p:nvPr/>
        </p:nvSpPr>
        <p:spPr>
          <a:xfrm>
            <a:off x="1699283" y="36576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06992-0287-4A7A-AF33-5CCD890D7864}"/>
              </a:ext>
            </a:extLst>
          </p:cNvPr>
          <p:cNvSpPr txBox="1"/>
          <p:nvPr/>
        </p:nvSpPr>
        <p:spPr>
          <a:xfrm>
            <a:off x="2988890" y="1905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E4CE1-89D5-4C76-85BC-E009A7D69913}"/>
              </a:ext>
            </a:extLst>
          </p:cNvPr>
          <p:cNvSpPr txBox="1"/>
          <p:nvPr/>
        </p:nvSpPr>
        <p:spPr>
          <a:xfrm>
            <a:off x="2900564" y="3657600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DD629-1539-4E3C-B5F9-4D4244900C8F}"/>
              </a:ext>
            </a:extLst>
          </p:cNvPr>
          <p:cNvSpPr txBox="1"/>
          <p:nvPr/>
        </p:nvSpPr>
        <p:spPr>
          <a:xfrm>
            <a:off x="4953000" y="1905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D10E4-79E4-4ED4-9700-B73405660EC1}"/>
              </a:ext>
            </a:extLst>
          </p:cNvPr>
          <p:cNvSpPr txBox="1"/>
          <p:nvPr/>
        </p:nvSpPr>
        <p:spPr>
          <a:xfrm>
            <a:off x="4953000" y="3657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333A6-128A-4C3E-AEE4-6179CAD0D6C3}"/>
              </a:ext>
            </a:extLst>
          </p:cNvPr>
          <p:cNvSpPr txBox="1"/>
          <p:nvPr/>
        </p:nvSpPr>
        <p:spPr>
          <a:xfrm>
            <a:off x="6448860" y="208966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D74155-383B-4ACC-BBC0-9E8FD1A1B434}"/>
              </a:ext>
            </a:extLst>
          </p:cNvPr>
          <p:cNvSpPr txBox="1"/>
          <p:nvPr/>
        </p:nvSpPr>
        <p:spPr>
          <a:xfrm>
            <a:off x="6446573" y="3657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66939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93B935C-962F-4641-8232-E833846C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Gate Sizes for Optimized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B629250-64DB-4788-AD7E-8DD8C495ED1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0337" y="4453774"/>
              <a:ext cx="7922875" cy="2019300"/>
            </p:xfrm>
            <a:graphic>
              <a:graphicData uri="http://schemas.openxmlformats.org/drawingml/2006/table">
                <a:tbl>
                  <a:tblPr/>
                  <a:tblGrid>
                    <a:gridCol w="1835375">
                      <a:extLst>
                        <a:ext uri="{9D8B030D-6E8A-4147-A177-3AD203B41FA5}">
                          <a16:colId xmlns:a16="http://schemas.microsoft.com/office/drawing/2014/main" val="2900593843"/>
                        </a:ext>
                      </a:extLst>
                    </a:gridCol>
                    <a:gridCol w="820796">
                      <a:extLst>
                        <a:ext uri="{9D8B030D-6E8A-4147-A177-3AD203B41FA5}">
                          <a16:colId xmlns:a16="http://schemas.microsoft.com/office/drawing/2014/main" val="2764353665"/>
                        </a:ext>
                      </a:extLst>
                    </a:gridCol>
                    <a:gridCol w="1087149">
                      <a:extLst>
                        <a:ext uri="{9D8B030D-6E8A-4147-A177-3AD203B41FA5}">
                          <a16:colId xmlns:a16="http://schemas.microsoft.com/office/drawing/2014/main" val="321559605"/>
                        </a:ext>
                      </a:extLst>
                    </a:gridCol>
                    <a:gridCol w="584101">
                      <a:extLst>
                        <a:ext uri="{9D8B030D-6E8A-4147-A177-3AD203B41FA5}">
                          <a16:colId xmlns:a16="http://schemas.microsoft.com/office/drawing/2014/main" val="2518008899"/>
                        </a:ext>
                      </a:extLst>
                    </a:gridCol>
                    <a:gridCol w="1035894">
                      <a:extLst>
                        <a:ext uri="{9D8B030D-6E8A-4147-A177-3AD203B41FA5}">
                          <a16:colId xmlns:a16="http://schemas.microsoft.com/office/drawing/2014/main" val="659688647"/>
                        </a:ext>
                      </a:extLst>
                    </a:gridCol>
                    <a:gridCol w="584200">
                      <a:extLst>
                        <a:ext uri="{9D8B030D-6E8A-4147-A177-3AD203B41FA5}">
                          <a16:colId xmlns:a16="http://schemas.microsoft.com/office/drawing/2014/main" val="784895038"/>
                        </a:ext>
                      </a:extLst>
                    </a:gridCol>
                    <a:gridCol w="1975360">
                      <a:extLst>
                        <a:ext uri="{9D8B030D-6E8A-4147-A177-3AD203B41FA5}">
                          <a16:colId xmlns:a16="http://schemas.microsoft.com/office/drawing/2014/main" val="3239790833"/>
                        </a:ext>
                      </a:extLst>
                    </a:gridCol>
                  </a:tblGrid>
                  <a:tr h="25612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Stage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Size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Width </a:t>
                          </a:r>
                          <a:r>
                            <a:rPr lang="en-US" sz="14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pMOS</a:t>
                          </a: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Width </a:t>
                          </a:r>
                          <a:r>
                            <a:rPr lang="en-US" sz="14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nMOS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Length 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</a:rPr>
                            <a:t>m)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56446394"/>
                      </a:ext>
                    </a:extLst>
                  </a:tr>
                  <a:tr h="25612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R,V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3.00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1.8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2.7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7275352"/>
                      </a:ext>
                    </a:extLst>
                  </a:tr>
                  <a:tr h="347908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W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8.52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3.6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3.6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5.4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5.4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8085594"/>
                      </a:ext>
                    </a:extLst>
                  </a:tr>
                  <a:tr h="347908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14.940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3025691"/>
                      </a:ext>
                    </a:extLst>
                  </a:tr>
                  <a:tr h="25612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Y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53.074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21.2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21.3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31.8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31.8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3686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B629250-64DB-4788-AD7E-8DD8C495ED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9723561"/>
                  </p:ext>
                </p:extLst>
              </p:nvPr>
            </p:nvGraphicFramePr>
            <p:xfrm>
              <a:off x="470337" y="4453774"/>
              <a:ext cx="7922875" cy="2019300"/>
            </p:xfrm>
            <a:graphic>
              <a:graphicData uri="http://schemas.openxmlformats.org/drawingml/2006/table">
                <a:tbl>
                  <a:tblPr/>
                  <a:tblGrid>
                    <a:gridCol w="1835375">
                      <a:extLst>
                        <a:ext uri="{9D8B030D-6E8A-4147-A177-3AD203B41FA5}">
                          <a16:colId xmlns:a16="http://schemas.microsoft.com/office/drawing/2014/main" val="2900593843"/>
                        </a:ext>
                      </a:extLst>
                    </a:gridCol>
                    <a:gridCol w="820796">
                      <a:extLst>
                        <a:ext uri="{9D8B030D-6E8A-4147-A177-3AD203B41FA5}">
                          <a16:colId xmlns:a16="http://schemas.microsoft.com/office/drawing/2014/main" val="2764353665"/>
                        </a:ext>
                      </a:extLst>
                    </a:gridCol>
                    <a:gridCol w="1087149">
                      <a:extLst>
                        <a:ext uri="{9D8B030D-6E8A-4147-A177-3AD203B41FA5}">
                          <a16:colId xmlns:a16="http://schemas.microsoft.com/office/drawing/2014/main" val="321559605"/>
                        </a:ext>
                      </a:extLst>
                    </a:gridCol>
                    <a:gridCol w="584101">
                      <a:extLst>
                        <a:ext uri="{9D8B030D-6E8A-4147-A177-3AD203B41FA5}">
                          <a16:colId xmlns:a16="http://schemas.microsoft.com/office/drawing/2014/main" val="2518008899"/>
                        </a:ext>
                      </a:extLst>
                    </a:gridCol>
                    <a:gridCol w="1035894">
                      <a:extLst>
                        <a:ext uri="{9D8B030D-6E8A-4147-A177-3AD203B41FA5}">
                          <a16:colId xmlns:a16="http://schemas.microsoft.com/office/drawing/2014/main" val="659688647"/>
                        </a:ext>
                      </a:extLst>
                    </a:gridCol>
                    <a:gridCol w="584200">
                      <a:extLst>
                        <a:ext uri="{9D8B030D-6E8A-4147-A177-3AD203B41FA5}">
                          <a16:colId xmlns:a16="http://schemas.microsoft.com/office/drawing/2014/main" val="784895038"/>
                        </a:ext>
                      </a:extLst>
                    </a:gridCol>
                    <a:gridCol w="1975360">
                      <a:extLst>
                        <a:ext uri="{9D8B030D-6E8A-4147-A177-3AD203B41FA5}">
                          <a16:colId xmlns:a16="http://schemas.microsoft.com/office/drawing/2014/main" val="3239790833"/>
                        </a:ext>
                      </a:extLst>
                    </a:gridCol>
                  </a:tblGrid>
                  <a:tr h="4038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Stage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Size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Width </a:t>
                          </a:r>
                          <a:r>
                            <a:rPr lang="en-US" sz="14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pMOS</a:t>
                          </a: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Width </a:t>
                          </a:r>
                          <a:r>
                            <a:rPr lang="en-US" sz="1400" b="0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nMOS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dirty="0">
                            <a:effectLst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43" t="-1515" r="-617" b="-4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644639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R,V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3.00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1.8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2.7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7275352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W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8.52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3.6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3.6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5.4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5.4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8085594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X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14.940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7.5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3025691"/>
                      </a:ext>
                    </a:extLst>
                  </a:tr>
                  <a:tr h="403860"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Y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53.074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21.2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21.3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31.8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31.8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1.5</a:t>
                          </a:r>
                        </a:p>
                      </a:txBody>
                      <a:tcPr marL="95250" marR="95250" marT="95250" marB="95250">
                        <a:lnL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9E9E9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368656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4">
            <a:extLst>
              <a:ext uri="{FF2B5EF4-FFF2-40B4-BE49-F238E27FC236}">
                <a16:creationId xmlns:a16="http://schemas.microsoft.com/office/drawing/2014/main" id="{6767028E-2360-422E-82AA-8A0FE9A1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t="35422"/>
          <a:stretch>
            <a:fillRect/>
          </a:stretch>
        </p:blipFill>
        <p:spPr bwMode="auto">
          <a:xfrm>
            <a:off x="470240" y="1620838"/>
            <a:ext cx="7922874" cy="27305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C7B23-558E-4B86-9899-BBD5FD570453}"/>
              </a:ext>
            </a:extLst>
          </p:cNvPr>
          <p:cNvSpPr txBox="1"/>
          <p:nvPr/>
        </p:nvSpPr>
        <p:spPr>
          <a:xfrm>
            <a:off x="1709569" y="19600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73C7-95E3-46E2-B91C-B1836FCB6AC2}"/>
              </a:ext>
            </a:extLst>
          </p:cNvPr>
          <p:cNvSpPr txBox="1"/>
          <p:nvPr/>
        </p:nvSpPr>
        <p:spPr>
          <a:xfrm>
            <a:off x="1680471" y="371264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06992-0287-4A7A-AF33-5CCD890D7864}"/>
              </a:ext>
            </a:extLst>
          </p:cNvPr>
          <p:cNvSpPr txBox="1"/>
          <p:nvPr/>
        </p:nvSpPr>
        <p:spPr>
          <a:xfrm>
            <a:off x="2970257" y="19600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E4CE1-89D5-4C76-85BC-E009A7D69913}"/>
              </a:ext>
            </a:extLst>
          </p:cNvPr>
          <p:cNvSpPr txBox="1"/>
          <p:nvPr/>
        </p:nvSpPr>
        <p:spPr>
          <a:xfrm>
            <a:off x="2895600" y="3712647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DD629-1539-4E3C-B5F9-4D4244900C8F}"/>
              </a:ext>
            </a:extLst>
          </p:cNvPr>
          <p:cNvSpPr txBox="1"/>
          <p:nvPr/>
        </p:nvSpPr>
        <p:spPr>
          <a:xfrm>
            <a:off x="4804671" y="19600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D10E4-79E4-4ED4-9700-B73405660EC1}"/>
              </a:ext>
            </a:extLst>
          </p:cNvPr>
          <p:cNvSpPr txBox="1"/>
          <p:nvPr/>
        </p:nvSpPr>
        <p:spPr>
          <a:xfrm>
            <a:off x="4804671" y="37126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333A6-128A-4C3E-AEE4-6179CAD0D6C3}"/>
              </a:ext>
            </a:extLst>
          </p:cNvPr>
          <p:cNvSpPr txBox="1"/>
          <p:nvPr/>
        </p:nvSpPr>
        <p:spPr>
          <a:xfrm>
            <a:off x="6300531" y="214471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D74155-383B-4ACC-BBC0-9E8FD1A1B434}"/>
              </a:ext>
            </a:extLst>
          </p:cNvPr>
          <p:cNvSpPr txBox="1"/>
          <p:nvPr/>
        </p:nvSpPr>
        <p:spPr>
          <a:xfrm>
            <a:off x="6298244" y="37126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61444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C4F1075-CD9D-4239-9071-C45CAE546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Logical Effort, Number of Stages, Delay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257CD7-8CA0-44E5-9C4D-F309EA88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72667"/>
              </p:ext>
            </p:extLst>
          </p:nvPr>
        </p:nvGraphicFramePr>
        <p:xfrm>
          <a:off x="762001" y="1524001"/>
          <a:ext cx="7772400" cy="3594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13">
                  <a:extLst>
                    <a:ext uri="{9D8B030D-6E8A-4147-A177-3AD203B41FA5}">
                      <a16:colId xmlns:a16="http://schemas.microsoft.com/office/drawing/2014/main" val="1000556448"/>
                    </a:ext>
                  </a:extLst>
                </a:gridCol>
                <a:gridCol w="997254">
                  <a:extLst>
                    <a:ext uri="{9D8B030D-6E8A-4147-A177-3AD203B41FA5}">
                      <a16:colId xmlns:a16="http://schemas.microsoft.com/office/drawing/2014/main" val="1606836142"/>
                    </a:ext>
                  </a:extLst>
                </a:gridCol>
                <a:gridCol w="997254">
                  <a:extLst>
                    <a:ext uri="{9D8B030D-6E8A-4147-A177-3AD203B41FA5}">
                      <a16:colId xmlns:a16="http://schemas.microsoft.com/office/drawing/2014/main" val="910330230"/>
                    </a:ext>
                  </a:extLst>
                </a:gridCol>
                <a:gridCol w="997254">
                  <a:extLst>
                    <a:ext uri="{9D8B030D-6E8A-4147-A177-3AD203B41FA5}">
                      <a16:colId xmlns:a16="http://schemas.microsoft.com/office/drawing/2014/main" val="4002652753"/>
                    </a:ext>
                  </a:extLst>
                </a:gridCol>
                <a:gridCol w="997254">
                  <a:extLst>
                    <a:ext uri="{9D8B030D-6E8A-4147-A177-3AD203B41FA5}">
                      <a16:colId xmlns:a16="http://schemas.microsoft.com/office/drawing/2014/main" val="2422613374"/>
                    </a:ext>
                  </a:extLst>
                </a:gridCol>
                <a:gridCol w="2521071">
                  <a:extLst>
                    <a:ext uri="{9D8B030D-6E8A-4147-A177-3AD203B41FA5}">
                      <a16:colId xmlns:a16="http://schemas.microsoft.com/office/drawing/2014/main" val="1321092737"/>
                    </a:ext>
                  </a:extLst>
                </a:gridCol>
              </a:tblGrid>
              <a:tr h="54437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 =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00375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en-US" sz="1200" b="1" u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52219"/>
                  </a:ext>
                </a:extLst>
              </a:tr>
              <a:tr h="493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1.5619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 = 5.0719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06422"/>
                  </a:ext>
                </a:extLst>
              </a:tr>
              <a:tr h="493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1.6667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1.3334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 = 4.5869042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89354"/>
                  </a:ext>
                </a:extLst>
              </a:tr>
              <a:tr h="493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3.276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3.8004</a:t>
                      </a:r>
                      <a:endParaRPr lang="en-US" sz="16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4.095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3.8004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 = 90/3 =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09948"/>
                  </a:ext>
                </a:extLst>
              </a:tr>
              <a:tr h="493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4.2506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4.2506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 = 13.5012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367907"/>
                  </a:ext>
                </a:extLst>
              </a:tr>
              <a:tr h="49606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 l="-966" t="-638272" r="-517391" b="-246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 = GBH = 697.93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38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FDF429-C15D-4281-BF62-F1B04C709C6E}"/>
                  </a:ext>
                </a:extLst>
              </p:cNvPr>
              <p:cNvSpPr txBox="1"/>
              <p:nvPr/>
            </p:nvSpPr>
            <p:spPr>
              <a:xfrm>
                <a:off x="914400" y="5232315"/>
                <a:ext cx="8229600" cy="1139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𝐍</m:t>
                      </m:r>
                      <m:acc>
                        <m:accPr>
                          <m:chr m:val="̂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br>
                  <a:rPr lang="en-US" sz="3600" b="1" dirty="0">
                    <a:latin typeface="Cambria Math" panose="02040503050406030204" pitchFamily="18" charset="0"/>
                  </a:rPr>
                </a:br>
                <a:r>
                  <a:rPr lang="en-US" sz="3600" b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3600" b="1" i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600" b="1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600" b="1" i="0">
                        <a:latin typeface="Cambria Math" panose="02040503050406030204" pitchFamily="18" charset="0"/>
                      </a:rPr>
                      <m:t>𝟏𝟑𝟗𝟖</m:t>
                    </m:r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600" b="1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34.06</m:t>
                    </m:r>
                  </m:oMath>
                </a14:m>
                <a:endParaRPr lang="en-US" sz="36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FDF429-C15D-4281-BF62-F1B04C709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32315"/>
                <a:ext cx="8229600" cy="1139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C9B9480-174F-404B-AA46-B98F5519C937}"/>
              </a:ext>
            </a:extLst>
          </p:cNvPr>
          <p:cNvSpPr/>
          <p:nvPr/>
        </p:nvSpPr>
        <p:spPr>
          <a:xfrm>
            <a:off x="5791200" y="5781029"/>
            <a:ext cx="1752600" cy="572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6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C4F1075-CD9D-4239-9071-C45CAE546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Logical Effort, Number of Stages, Delay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257CD7-8CA0-44E5-9C4D-F309EA88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2597"/>
              </p:ext>
            </p:extLst>
          </p:nvPr>
        </p:nvGraphicFramePr>
        <p:xfrm>
          <a:off x="762001" y="1524001"/>
          <a:ext cx="7772400" cy="3594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13">
                  <a:extLst>
                    <a:ext uri="{9D8B030D-6E8A-4147-A177-3AD203B41FA5}">
                      <a16:colId xmlns:a16="http://schemas.microsoft.com/office/drawing/2014/main" val="1000556448"/>
                    </a:ext>
                  </a:extLst>
                </a:gridCol>
                <a:gridCol w="997254">
                  <a:extLst>
                    <a:ext uri="{9D8B030D-6E8A-4147-A177-3AD203B41FA5}">
                      <a16:colId xmlns:a16="http://schemas.microsoft.com/office/drawing/2014/main" val="1606836142"/>
                    </a:ext>
                  </a:extLst>
                </a:gridCol>
                <a:gridCol w="997254">
                  <a:extLst>
                    <a:ext uri="{9D8B030D-6E8A-4147-A177-3AD203B41FA5}">
                      <a16:colId xmlns:a16="http://schemas.microsoft.com/office/drawing/2014/main" val="910330230"/>
                    </a:ext>
                  </a:extLst>
                </a:gridCol>
                <a:gridCol w="997254">
                  <a:extLst>
                    <a:ext uri="{9D8B030D-6E8A-4147-A177-3AD203B41FA5}">
                      <a16:colId xmlns:a16="http://schemas.microsoft.com/office/drawing/2014/main" val="4002652753"/>
                    </a:ext>
                  </a:extLst>
                </a:gridCol>
                <a:gridCol w="997254">
                  <a:extLst>
                    <a:ext uri="{9D8B030D-6E8A-4147-A177-3AD203B41FA5}">
                      <a16:colId xmlns:a16="http://schemas.microsoft.com/office/drawing/2014/main" val="2422613374"/>
                    </a:ext>
                  </a:extLst>
                </a:gridCol>
                <a:gridCol w="2521071">
                  <a:extLst>
                    <a:ext uri="{9D8B030D-6E8A-4147-A177-3AD203B41FA5}">
                      <a16:colId xmlns:a16="http://schemas.microsoft.com/office/drawing/2014/main" val="1321092737"/>
                    </a:ext>
                  </a:extLst>
                </a:gridCol>
              </a:tblGrid>
              <a:tr h="54437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 =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00375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lang="en-US" sz="1200" b="1" u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52219"/>
                  </a:ext>
                </a:extLst>
              </a:tr>
              <a:tr h="493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1.5619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 = 5.0719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06422"/>
                  </a:ext>
                </a:extLst>
              </a:tr>
              <a:tr h="493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1.6667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1.3334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1.4367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 = 4.5869042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89354"/>
                  </a:ext>
                </a:extLst>
              </a:tr>
              <a:tr h="493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3.276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3.8004</a:t>
                      </a:r>
                      <a:endParaRPr lang="en-US" sz="1600" kern="1200" dirty="0" err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4.095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3.8004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 = 90/3 =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09948"/>
                  </a:ext>
                </a:extLst>
              </a:tr>
              <a:tr h="4936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4.2506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4.2506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 = 13.5012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367907"/>
                  </a:ext>
                </a:extLst>
              </a:tr>
              <a:tr h="49606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 = GBH = 697.93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386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FDF429-C15D-4281-BF62-F1B04C709C6E}"/>
                  </a:ext>
                </a:extLst>
              </p:cNvPr>
              <p:cNvSpPr txBox="1"/>
              <p:nvPr/>
            </p:nvSpPr>
            <p:spPr>
              <a:xfrm>
                <a:off x="914400" y="5232315"/>
                <a:ext cx="82296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3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34.0612</m:t>
                    </m:r>
                    <m:r>
                      <a:rPr lang="en-US" sz="3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6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  <m:r>
                      <a:rPr lang="en-US" sz="3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𝐩𝐬</m:t>
                    </m:r>
                    <m:r>
                      <a:rPr lang="en-US" sz="36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3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𝟕𝟐</m:t>
                    </m:r>
                    <m:r>
                      <a:rPr lang="en-US" sz="3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3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𝐧𝐬</m:t>
                    </m:r>
                  </m:oMath>
                </a14:m>
                <a:endParaRPr lang="en-US" sz="36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FDF429-C15D-4281-BF62-F1B04C709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32315"/>
                <a:ext cx="822960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C9B9480-174F-404B-AA46-B98F5519C937}"/>
              </a:ext>
            </a:extLst>
          </p:cNvPr>
          <p:cNvSpPr/>
          <p:nvPr/>
        </p:nvSpPr>
        <p:spPr>
          <a:xfrm>
            <a:off x="6248400" y="5213926"/>
            <a:ext cx="2266950" cy="572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1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3A15F2-53C4-48D7-BAC5-C3F312272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64346"/>
              </p:ext>
            </p:extLst>
          </p:nvPr>
        </p:nvGraphicFramePr>
        <p:xfrm>
          <a:off x="457200" y="1376363"/>
          <a:ext cx="8229602" cy="5024436"/>
        </p:xfrm>
        <a:graphic>
          <a:graphicData uri="http://schemas.openxmlformats.org/drawingml/2006/table">
            <a:tbl>
              <a:tblPr/>
              <a:tblGrid>
                <a:gridCol w="1246176">
                  <a:extLst>
                    <a:ext uri="{9D8B030D-6E8A-4147-A177-3AD203B41FA5}">
                      <a16:colId xmlns:a16="http://schemas.microsoft.com/office/drawing/2014/main" val="3122192627"/>
                    </a:ext>
                  </a:extLst>
                </a:gridCol>
                <a:gridCol w="1246176">
                  <a:extLst>
                    <a:ext uri="{9D8B030D-6E8A-4147-A177-3AD203B41FA5}">
                      <a16:colId xmlns:a16="http://schemas.microsoft.com/office/drawing/2014/main" val="2039856146"/>
                    </a:ext>
                  </a:extLst>
                </a:gridCol>
                <a:gridCol w="1246176">
                  <a:extLst>
                    <a:ext uri="{9D8B030D-6E8A-4147-A177-3AD203B41FA5}">
                      <a16:colId xmlns:a16="http://schemas.microsoft.com/office/drawing/2014/main" val="944649985"/>
                    </a:ext>
                  </a:extLst>
                </a:gridCol>
                <a:gridCol w="1246176">
                  <a:extLst>
                    <a:ext uri="{9D8B030D-6E8A-4147-A177-3AD203B41FA5}">
                      <a16:colId xmlns:a16="http://schemas.microsoft.com/office/drawing/2014/main" val="3103511804"/>
                    </a:ext>
                  </a:extLst>
                </a:gridCol>
                <a:gridCol w="859165">
                  <a:extLst>
                    <a:ext uri="{9D8B030D-6E8A-4147-A177-3AD203B41FA5}">
                      <a16:colId xmlns:a16="http://schemas.microsoft.com/office/drawing/2014/main" val="1124695194"/>
                    </a:ext>
                  </a:extLst>
                </a:gridCol>
                <a:gridCol w="859165">
                  <a:extLst>
                    <a:ext uri="{9D8B030D-6E8A-4147-A177-3AD203B41FA5}">
                      <a16:colId xmlns:a16="http://schemas.microsoft.com/office/drawing/2014/main" val="838172046"/>
                    </a:ext>
                  </a:extLst>
                </a:gridCol>
                <a:gridCol w="1526568">
                  <a:extLst>
                    <a:ext uri="{9D8B030D-6E8A-4147-A177-3AD203B41FA5}">
                      <a16:colId xmlns:a16="http://schemas.microsoft.com/office/drawing/2014/main" val="3154994966"/>
                    </a:ext>
                  </a:extLst>
                </a:gridCol>
              </a:tblGrid>
              <a:tr h="50876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                        Inputs</a:t>
                      </a:r>
                    </a:p>
                  </a:txBody>
                  <a:tcPr marL="48666" marR="48666" marT="24330" marB="2433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Outputs</a:t>
                      </a:r>
                    </a:p>
                  </a:txBody>
                  <a:tcPr marL="48666" marR="48666" marT="24330" marB="243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Action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54038"/>
                  </a:ext>
                </a:extLst>
              </a:tr>
              <a:tr h="5087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J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K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CLK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CLR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Q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Q’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96733"/>
                  </a:ext>
                </a:extLst>
              </a:tr>
              <a:tr h="614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Fall-Edge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Last Q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Last Q’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Retain State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150522"/>
                  </a:ext>
                </a:extLst>
              </a:tr>
              <a:tr h="614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Fall-Edge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Reset Q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862650"/>
                  </a:ext>
                </a:extLst>
              </a:tr>
              <a:tr h="61480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Fall-Edge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Set Q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42427"/>
                  </a:ext>
                </a:extLst>
              </a:tr>
              <a:tr h="61480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Fall-Edge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Last Q’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Last Q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Toggle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062763"/>
                  </a:ext>
                </a:extLst>
              </a:tr>
              <a:tr h="9328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 or 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 or 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 or 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</a:rPr>
                        <a:t>Asynchronously</a:t>
                      </a:r>
                      <a:r>
                        <a:rPr lang="en-US" sz="1600" dirty="0">
                          <a:effectLst/>
                        </a:rPr>
                        <a:t> Reset Q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97862"/>
                  </a:ext>
                </a:extLst>
              </a:tr>
              <a:tr h="61480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 or 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 or 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 or 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Illegal State</a:t>
                      </a:r>
                    </a:p>
                  </a:txBody>
                  <a:tcPr marL="48666" marR="48666" marT="24330" marB="24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855973"/>
                  </a:ext>
                </a:extLst>
              </a:tr>
            </a:tbl>
          </a:graphicData>
        </a:graphic>
      </p:graphicFrame>
      <p:sp>
        <p:nvSpPr>
          <p:cNvPr id="7242" name="Rectangle 2">
            <a:extLst>
              <a:ext uri="{FF2B5EF4-FFF2-40B4-BE49-F238E27FC236}">
                <a16:creationId xmlns:a16="http://schemas.microsoft.com/office/drawing/2014/main" id="{DB72BE62-8A37-428A-B2B9-C10B6DEB7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A14657-C159-47E9-8E42-A90045F835CE}"/>
                  </a:ext>
                </a:extLst>
              </p:cNvPr>
              <p:cNvSpPr/>
              <p:nvPr/>
            </p:nvSpPr>
            <p:spPr>
              <a:xfrm>
                <a:off x="533400" y="1376363"/>
                <a:ext cx="2057400" cy="406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𝐧𝐞𝐱𝐭</m:t>
                          </m:r>
                        </m:sub>
                      </m:sSub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𝐉</m:t>
                      </m:r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</m:acc>
                        </m:e>
                      </m:acc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</m:acc>
                        </m:e>
                      </m:acc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A14657-C159-47E9-8E42-A90045F83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76363"/>
                <a:ext cx="2057400" cy="406714"/>
              </a:xfrm>
              <a:prstGeom prst="rect">
                <a:avLst/>
              </a:prstGeom>
              <a:blipFill>
                <a:blip r:embed="rId2"/>
                <a:stretch>
                  <a:fillRect l="-593" r="-207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51ADCFD-CAEC-4BBC-97E5-21738FD8C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Standard Cell Library</a:t>
            </a:r>
          </a:p>
        </p:txBody>
      </p:sp>
      <p:pic>
        <p:nvPicPr>
          <p:cNvPr id="22533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ADBDC0C-A3F2-4159-A5F7-1BE3E4301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32" y="4486275"/>
            <a:ext cx="119856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AEEABAC-EDB9-44C3-B5CA-90B8EEC5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t="35422"/>
          <a:stretch>
            <a:fillRect/>
          </a:stretch>
        </p:blipFill>
        <p:spPr bwMode="auto">
          <a:xfrm>
            <a:off x="750888" y="1620838"/>
            <a:ext cx="7642225" cy="27305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AF1293-2D5B-4C77-AF7F-5E5890ECF875}"/>
              </a:ext>
            </a:extLst>
          </p:cNvPr>
          <p:cNvSpPr txBox="1"/>
          <p:nvPr/>
        </p:nvSpPr>
        <p:spPr>
          <a:xfrm>
            <a:off x="1857898" y="1905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4550F-70F6-43C6-BAD9-B6A880B9A308}"/>
              </a:ext>
            </a:extLst>
          </p:cNvPr>
          <p:cNvSpPr txBox="1"/>
          <p:nvPr/>
        </p:nvSpPr>
        <p:spPr>
          <a:xfrm>
            <a:off x="1828800" y="36576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B3EA9-4EFC-4ADA-9F29-63DE592BB9EA}"/>
              </a:ext>
            </a:extLst>
          </p:cNvPr>
          <p:cNvSpPr txBox="1"/>
          <p:nvPr/>
        </p:nvSpPr>
        <p:spPr>
          <a:xfrm>
            <a:off x="3118586" y="1905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02319-2E89-4160-8471-DB1F922ED9D4}"/>
              </a:ext>
            </a:extLst>
          </p:cNvPr>
          <p:cNvSpPr txBox="1"/>
          <p:nvPr/>
        </p:nvSpPr>
        <p:spPr>
          <a:xfrm>
            <a:off x="3043929" y="3657600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217A5-75C5-4F3F-818C-5C6C1F0612C2}"/>
              </a:ext>
            </a:extLst>
          </p:cNvPr>
          <p:cNvSpPr txBox="1"/>
          <p:nvPr/>
        </p:nvSpPr>
        <p:spPr>
          <a:xfrm>
            <a:off x="4953000" y="1905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2DE3D-05AC-419D-9AD5-61FC68853953}"/>
              </a:ext>
            </a:extLst>
          </p:cNvPr>
          <p:cNvSpPr txBox="1"/>
          <p:nvPr/>
        </p:nvSpPr>
        <p:spPr>
          <a:xfrm>
            <a:off x="4953000" y="3657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075FA-3627-4C99-9599-9364A1B97E94}"/>
              </a:ext>
            </a:extLst>
          </p:cNvPr>
          <p:cNvSpPr txBox="1"/>
          <p:nvPr/>
        </p:nvSpPr>
        <p:spPr>
          <a:xfrm>
            <a:off x="6448860" y="208966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EAE61D-D8AE-49D2-A562-7A08E04AC35D}"/>
              </a:ext>
            </a:extLst>
          </p:cNvPr>
          <p:cNvSpPr txBox="1"/>
          <p:nvPr/>
        </p:nvSpPr>
        <p:spPr>
          <a:xfrm>
            <a:off x="6446573" y="3657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271FC-70E7-4239-A934-E7FD1A439156}"/>
              </a:ext>
            </a:extLst>
          </p:cNvPr>
          <p:cNvSpPr txBox="1"/>
          <p:nvPr/>
        </p:nvSpPr>
        <p:spPr>
          <a:xfrm>
            <a:off x="6895855" y="42285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BFA49-8C0B-4826-8952-E85D29550EB0}"/>
              </a:ext>
            </a:extLst>
          </p:cNvPr>
          <p:cNvSpPr/>
          <p:nvPr/>
        </p:nvSpPr>
        <p:spPr>
          <a:xfrm>
            <a:off x="4419600" y="3244334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1887-160F-4A35-A990-47C0D2668854}"/>
              </a:ext>
            </a:extLst>
          </p:cNvPr>
          <p:cNvSpPr/>
          <p:nvPr/>
        </p:nvSpPr>
        <p:spPr>
          <a:xfrm>
            <a:off x="1713131" y="426280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32C11B-24F5-4CA2-823F-905C8C1DC648}"/>
              </a:ext>
            </a:extLst>
          </p:cNvPr>
          <p:cNvSpPr/>
          <p:nvPr/>
        </p:nvSpPr>
        <p:spPr>
          <a:xfrm>
            <a:off x="3245370" y="426036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CFDA41-F5A0-4EE4-9C65-345FCDB136F4}"/>
              </a:ext>
            </a:extLst>
          </p:cNvPr>
          <p:cNvSpPr/>
          <p:nvPr/>
        </p:nvSpPr>
        <p:spPr>
          <a:xfrm>
            <a:off x="5269058" y="426827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4858F97-BC34-496A-A343-1CDB93CA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79" y="4587211"/>
            <a:ext cx="1921059" cy="2146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28DF9-54F9-4F36-AF0F-7001A9709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5141" y="4597916"/>
            <a:ext cx="1094281" cy="2113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AFC85-B552-41CA-8CCC-3BE138973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743905" y="4649639"/>
            <a:ext cx="571294" cy="2119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9BCF20-C383-485D-9371-6E733B21A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090" y="4597916"/>
            <a:ext cx="879666" cy="213835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51ADCFD-CAEC-4BBC-97E5-21738FD8C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3277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Standard Cell Library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4858F97-BC34-496A-A343-1CDB93CA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1570901"/>
            <a:ext cx="3458464" cy="3863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28DF9-54F9-4F36-AF0F-7001A970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201" y="1594330"/>
            <a:ext cx="1970023" cy="3805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AFC85-B552-41CA-8CCC-3BE138973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72849" y="1594330"/>
            <a:ext cx="1028495" cy="38158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9BCF20-C383-485D-9371-6E733B21A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709" y="1658340"/>
            <a:ext cx="1583654" cy="38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9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51ADCFD-CAEC-4BBC-97E5-21738FD8C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Standard Cell Library</a:t>
            </a:r>
          </a:p>
        </p:txBody>
      </p:sp>
      <p:pic>
        <p:nvPicPr>
          <p:cNvPr id="22534" name="Picture 7">
            <a:extLst>
              <a:ext uri="{FF2B5EF4-FFF2-40B4-BE49-F238E27FC236}">
                <a16:creationId xmlns:a16="http://schemas.microsoft.com/office/drawing/2014/main" id="{F0EC22A5-441B-4E21-BFC4-68FE35739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73" y="4524375"/>
            <a:ext cx="114617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AEEABAC-EDB9-44C3-B5CA-90B8EEC5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t="35422"/>
          <a:stretch>
            <a:fillRect/>
          </a:stretch>
        </p:blipFill>
        <p:spPr bwMode="auto">
          <a:xfrm>
            <a:off x="750888" y="1620838"/>
            <a:ext cx="7642225" cy="27305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AF1293-2D5B-4C77-AF7F-5E5890ECF875}"/>
              </a:ext>
            </a:extLst>
          </p:cNvPr>
          <p:cNvSpPr txBox="1"/>
          <p:nvPr/>
        </p:nvSpPr>
        <p:spPr>
          <a:xfrm>
            <a:off x="1857898" y="1905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4550F-70F6-43C6-BAD9-B6A880B9A308}"/>
              </a:ext>
            </a:extLst>
          </p:cNvPr>
          <p:cNvSpPr txBox="1"/>
          <p:nvPr/>
        </p:nvSpPr>
        <p:spPr>
          <a:xfrm>
            <a:off x="1828800" y="36576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B3EA9-4EFC-4ADA-9F29-63DE592BB9EA}"/>
              </a:ext>
            </a:extLst>
          </p:cNvPr>
          <p:cNvSpPr txBox="1"/>
          <p:nvPr/>
        </p:nvSpPr>
        <p:spPr>
          <a:xfrm>
            <a:off x="3118586" y="1905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F02319-2E89-4160-8471-DB1F922ED9D4}"/>
              </a:ext>
            </a:extLst>
          </p:cNvPr>
          <p:cNvSpPr txBox="1"/>
          <p:nvPr/>
        </p:nvSpPr>
        <p:spPr>
          <a:xfrm>
            <a:off x="3043929" y="3657600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217A5-75C5-4F3F-818C-5C6C1F0612C2}"/>
              </a:ext>
            </a:extLst>
          </p:cNvPr>
          <p:cNvSpPr txBox="1"/>
          <p:nvPr/>
        </p:nvSpPr>
        <p:spPr>
          <a:xfrm>
            <a:off x="4953000" y="1905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2DE3D-05AC-419D-9AD5-61FC68853953}"/>
              </a:ext>
            </a:extLst>
          </p:cNvPr>
          <p:cNvSpPr txBox="1"/>
          <p:nvPr/>
        </p:nvSpPr>
        <p:spPr>
          <a:xfrm>
            <a:off x="4953000" y="3657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075FA-3627-4C99-9599-9364A1B97E94}"/>
              </a:ext>
            </a:extLst>
          </p:cNvPr>
          <p:cNvSpPr txBox="1"/>
          <p:nvPr/>
        </p:nvSpPr>
        <p:spPr>
          <a:xfrm>
            <a:off x="6448860" y="208966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EAE61D-D8AE-49D2-A562-7A08E04AC35D}"/>
              </a:ext>
            </a:extLst>
          </p:cNvPr>
          <p:cNvSpPr txBox="1"/>
          <p:nvPr/>
        </p:nvSpPr>
        <p:spPr>
          <a:xfrm>
            <a:off x="6446573" y="3657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634B6BCB-E6D3-4E6F-8749-74F36BB368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67"/>
          <a:stretch/>
        </p:blipFill>
        <p:spPr>
          <a:xfrm>
            <a:off x="6797951" y="4655722"/>
            <a:ext cx="608948" cy="452673"/>
          </a:xfrm>
          <a:prstGeom prst="rect">
            <a:avLst/>
          </a:prstGeom>
        </p:spPr>
      </p:pic>
      <p:pic>
        <p:nvPicPr>
          <p:cNvPr id="19" name="Picture 18" descr="A circuit board&#10;&#10;Description automatically generated">
            <a:extLst>
              <a:ext uri="{FF2B5EF4-FFF2-40B4-BE49-F238E27FC236}">
                <a16:creationId xmlns:a16="http://schemas.microsoft.com/office/drawing/2014/main" id="{1FCEE3EA-FE0B-43BD-B60B-BBE841057D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1" b="38993"/>
          <a:stretch/>
        </p:blipFill>
        <p:spPr>
          <a:xfrm>
            <a:off x="6797951" y="5108395"/>
            <a:ext cx="608948" cy="685800"/>
          </a:xfrm>
          <a:prstGeom prst="rect">
            <a:avLst/>
          </a:prstGeom>
        </p:spPr>
      </p:pic>
      <p:pic>
        <p:nvPicPr>
          <p:cNvPr id="20" name="Picture 19" descr="A circuit board&#10;&#10;Description automatically generated">
            <a:extLst>
              <a:ext uri="{FF2B5EF4-FFF2-40B4-BE49-F238E27FC236}">
                <a16:creationId xmlns:a16="http://schemas.microsoft.com/office/drawing/2014/main" id="{B21FB4C6-A344-44B6-8AA7-47F3D69FDA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19" b="-732"/>
          <a:stretch/>
        </p:blipFill>
        <p:spPr>
          <a:xfrm>
            <a:off x="6797951" y="5794195"/>
            <a:ext cx="608948" cy="820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F271FC-70E7-4239-A934-E7FD1A439156}"/>
              </a:ext>
            </a:extLst>
          </p:cNvPr>
          <p:cNvSpPr txBox="1"/>
          <p:nvPr/>
        </p:nvSpPr>
        <p:spPr>
          <a:xfrm>
            <a:off x="6895855" y="42285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BFA49-8C0B-4826-8952-E85D29550EB0}"/>
              </a:ext>
            </a:extLst>
          </p:cNvPr>
          <p:cNvSpPr/>
          <p:nvPr/>
        </p:nvSpPr>
        <p:spPr>
          <a:xfrm>
            <a:off x="3835559" y="2817758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1887-160F-4A35-A990-47C0D2668854}"/>
              </a:ext>
            </a:extLst>
          </p:cNvPr>
          <p:cNvSpPr/>
          <p:nvPr/>
        </p:nvSpPr>
        <p:spPr>
          <a:xfrm>
            <a:off x="1713131" y="426280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32C11B-24F5-4CA2-823F-905C8C1DC648}"/>
              </a:ext>
            </a:extLst>
          </p:cNvPr>
          <p:cNvSpPr/>
          <p:nvPr/>
        </p:nvSpPr>
        <p:spPr>
          <a:xfrm>
            <a:off x="3245370" y="4260366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CFDA41-F5A0-4EE4-9C65-345FCDB136F4}"/>
              </a:ext>
            </a:extLst>
          </p:cNvPr>
          <p:cNvSpPr/>
          <p:nvPr/>
        </p:nvSpPr>
        <p:spPr>
          <a:xfrm>
            <a:off x="5269058" y="426827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25" name="Picture 24" descr="A circuit board&#10;&#10;Description automatically generated">
            <a:extLst>
              <a:ext uri="{FF2B5EF4-FFF2-40B4-BE49-F238E27FC236}">
                <a16:creationId xmlns:a16="http://schemas.microsoft.com/office/drawing/2014/main" id="{9900A472-6C91-4CC3-BF88-86ADC6D16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61" y="4594593"/>
            <a:ext cx="732128" cy="2171003"/>
          </a:xfrm>
          <a:prstGeom prst="rect">
            <a:avLst/>
          </a:prstGeo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A701EE9C-F2C1-432D-ABBB-25D3A36DC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59" y="4589151"/>
            <a:ext cx="934152" cy="2131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54986-9ABE-479A-AB48-498E3DC95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379" y="4587211"/>
            <a:ext cx="1921059" cy="2146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6D7CA9-C8DE-4A44-A63B-82DCB4DB4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3861" y="4584772"/>
            <a:ext cx="1584459" cy="21485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B69A44-5275-450B-B580-709C3081C5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1259" y="4575928"/>
            <a:ext cx="879666" cy="21383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A5740-A1F3-4315-A723-D734E261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77" y="4575928"/>
            <a:ext cx="1047296" cy="20987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D9A0C4-8894-4C63-A784-673122E2B2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607" y="201701"/>
            <a:ext cx="325658" cy="43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56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ircuit board&#10;&#10;Description automatically generated">
            <a:extLst>
              <a:ext uri="{FF2B5EF4-FFF2-40B4-BE49-F238E27FC236}">
                <a16:creationId xmlns:a16="http://schemas.microsoft.com/office/drawing/2014/main" id="{9900A472-6C91-4CC3-BF88-86ADC6D16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41" y="-52986"/>
            <a:ext cx="2285975" cy="6778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54986-9ABE-479A-AB48-498E3DC95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" y="0"/>
            <a:ext cx="2832937" cy="31648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6D7CA9-C8DE-4A44-A63B-82DCB4DB4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063" y="3185850"/>
            <a:ext cx="2285975" cy="30998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1B69A44-5275-450B-B580-709C3081C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164829"/>
            <a:ext cx="1464851" cy="35608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A5740-A1F3-4315-A723-D734E2617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51" y="37640"/>
            <a:ext cx="1047296" cy="20987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D9A0C4-8894-4C63-A784-673122E2B2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82" y="-210026"/>
            <a:ext cx="549833" cy="72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77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5996E2D-166E-4EB5-A065-4507EDD67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96" y="629266"/>
            <a:ext cx="273860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4100"/>
              <a:t>Pre-Layout Simulations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42076-BE4F-42BD-91A7-D98650AEC86B}"/>
              </a:ext>
            </a:extLst>
          </p:cNvPr>
          <p:cNvSpPr txBox="1"/>
          <p:nvPr/>
        </p:nvSpPr>
        <p:spPr>
          <a:xfrm>
            <a:off x="486698" y="2438400"/>
            <a:ext cx="2738599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Consider MASTER to SLAVE Delay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Consider clock speed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Size of gates vary the input to output and can alter inputs as the bottom path is slower than the top.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Master and Slave have a delay between each other of a half clock cycle (clock pulse width)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4n Clock period behavior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05265-83D5-46EE-A27C-CEB70D2C0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2" r="26043"/>
          <a:stretch/>
        </p:blipFill>
        <p:spPr>
          <a:xfrm>
            <a:off x="3479292" y="10"/>
            <a:ext cx="5664708" cy="68579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13DF58D8-8AE9-4B3F-B85F-4C7B4E1FB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-8346"/>
            <a:ext cx="10972800" cy="68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96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FE1CAA9-BB38-410F-BAA0-2C9FD45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Pre-Layout Simulations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FDEA5-3C28-40FB-983A-4DD2F7ACE285}"/>
              </a:ext>
            </a:extLst>
          </p:cNvPr>
          <p:cNvSpPr/>
          <p:nvPr/>
        </p:nvSpPr>
        <p:spPr>
          <a:xfrm>
            <a:off x="457200" y="5519562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 Falling Clock Q Rising Delay = </a:t>
            </a:r>
            <a:r>
              <a:rPr lang="en-US" altLang="en-US" sz="2000" dirty="0" err="1"/>
              <a:t>tpdr</a:t>
            </a:r>
            <a:r>
              <a:rPr lang="en-US" altLang="en-US" sz="2000" dirty="0"/>
              <a:t> = </a:t>
            </a:r>
            <a:r>
              <a:rPr lang="en-US" altLang="en-US" sz="2000" b="1" dirty="0"/>
              <a:t>2.5132 ns </a:t>
            </a:r>
          </a:p>
          <a:p>
            <a:pPr eaLnBrk="1" hangingPunct="1"/>
            <a:endParaRPr lang="en-US" alt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 Slave output rising time is about </a:t>
            </a:r>
            <a:r>
              <a:rPr lang="en-US" b="1" dirty="0"/>
              <a:t>0.8932 ns</a:t>
            </a:r>
            <a:r>
              <a:rPr lang="en-US" sz="2000" dirty="0"/>
              <a:t> behind the master</a:t>
            </a:r>
            <a:endParaRPr lang="en-US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E75A4-3B82-4FC2-B8FF-2B5E58AD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4" b="13464"/>
          <a:stretch/>
        </p:blipFill>
        <p:spPr>
          <a:xfrm>
            <a:off x="0" y="1690689"/>
            <a:ext cx="9144000" cy="3209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6A1881-DFFC-4E46-A172-2D4F0715F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1" b="13439"/>
          <a:stretch/>
        </p:blipFill>
        <p:spPr>
          <a:xfrm>
            <a:off x="22412" y="1524000"/>
            <a:ext cx="9144000" cy="358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AC7DC-21A1-4C79-9764-D591FCF5F3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26634" r="-147" b="10776"/>
          <a:stretch/>
        </p:blipFill>
        <p:spPr>
          <a:xfrm>
            <a:off x="13447" y="1524000"/>
            <a:ext cx="9144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88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FE1CAA9-BB38-410F-BAA0-2C9FD45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Pre-Layout Simulations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FDEA5-3C28-40FB-983A-4DD2F7ACE285}"/>
              </a:ext>
            </a:extLst>
          </p:cNvPr>
          <p:cNvSpPr/>
          <p:nvPr/>
        </p:nvSpPr>
        <p:spPr>
          <a:xfrm>
            <a:off x="457200" y="5519562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 Falling Clock Q Falling Delay = </a:t>
            </a:r>
            <a:r>
              <a:rPr lang="en-US" altLang="en-US" sz="2000" dirty="0" err="1"/>
              <a:t>tpdf</a:t>
            </a:r>
            <a:r>
              <a:rPr lang="en-US" altLang="en-US" sz="2000" dirty="0"/>
              <a:t> = </a:t>
            </a:r>
            <a:r>
              <a:rPr lang="en-US" b="1" dirty="0"/>
              <a:t>3.1342</a:t>
            </a:r>
            <a:r>
              <a:rPr lang="en-US" altLang="en-US" sz="2000" b="1" dirty="0"/>
              <a:t> 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21866-7A13-4A75-90DD-12F4822F6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1" b="13439"/>
          <a:stretch/>
        </p:blipFill>
        <p:spPr>
          <a:xfrm>
            <a:off x="22412" y="1524000"/>
            <a:ext cx="9144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17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FE1CAA9-BB38-410F-BAA0-2C9FD45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Pre-Layout Simulations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FDEA5-3C28-40FB-983A-4DD2F7ACE285}"/>
              </a:ext>
            </a:extLst>
          </p:cNvPr>
          <p:cNvSpPr/>
          <p:nvPr/>
        </p:nvSpPr>
        <p:spPr>
          <a:xfrm>
            <a:off x="457200" y="586740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 Simulated Slave Output Delay = </a:t>
            </a:r>
            <a:r>
              <a:rPr lang="en-US" b="1" dirty="0"/>
              <a:t>2.8237</a:t>
            </a:r>
            <a:r>
              <a:rPr lang="en-US" altLang="en-US" sz="2000" b="1" dirty="0"/>
              <a:t> ns </a:t>
            </a:r>
            <a:r>
              <a:rPr lang="en-US" altLang="en-US" sz="2000" dirty="0"/>
              <a:t>where clock cycle is 4 ns 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615BE97F-FB6D-4EC0-9AA0-C6429FFF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964"/>
            <a:ext cx="9144000" cy="394607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C3E83D-9F50-43A2-BA0B-1E74822E6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871"/>
            <a:ext cx="9144000" cy="38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3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FE1CAA9-BB38-410F-BAA0-2C9FD45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Pre-Layout Simulations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FDEA5-3C28-40FB-983A-4DD2F7ACE285}"/>
              </a:ext>
            </a:extLst>
          </p:cNvPr>
          <p:cNvSpPr/>
          <p:nvPr/>
        </p:nvSpPr>
        <p:spPr>
          <a:xfrm>
            <a:off x="457200" y="57150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 Simulated Slave Output Delay = </a:t>
            </a:r>
            <a:r>
              <a:rPr lang="en-US" sz="2000" b="1" dirty="0"/>
              <a:t>2.8237</a:t>
            </a:r>
            <a:r>
              <a:rPr lang="en-US" altLang="en-US" sz="2000" b="1" dirty="0"/>
              <a:t> ns </a:t>
            </a:r>
            <a:r>
              <a:rPr lang="en-US" altLang="en-US" sz="2000" dirty="0"/>
              <a:t>where clock cycle is 4 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 Recall the delay </a:t>
            </a:r>
            <a:r>
              <a:rPr lang="en-US" altLang="en-US" sz="2000" b="1" dirty="0"/>
              <a:t>2.0437 ns</a:t>
            </a:r>
            <a:r>
              <a:rPr lang="en-US" altLang="en-US" sz="2000" dirty="0"/>
              <a:t> 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615BE97F-FB6D-4EC0-9AA0-C6429FFF7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964"/>
            <a:ext cx="9144000" cy="394607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C3E83D-9F50-43A2-BA0B-1E74822E6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871"/>
            <a:ext cx="9144000" cy="38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9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3">
            <a:extLst>
              <a:ext uri="{FF2B5EF4-FFF2-40B4-BE49-F238E27FC236}">
                <a16:creationId xmlns:a16="http://schemas.microsoft.com/office/drawing/2014/main" id="{D81D4976-FA66-49BB-8370-61B89DDF8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14" y="3581400"/>
            <a:ext cx="5310468" cy="233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Title 1">
            <a:extLst>
              <a:ext uri="{FF2B5EF4-FFF2-40B4-BE49-F238E27FC236}">
                <a16:creationId xmlns:a16="http://schemas.microsoft.com/office/drawing/2014/main" id="{DB2F7F82-DBD2-4C49-8FB8-49A173764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JK Flip-Flop Issues</a:t>
            </a:r>
          </a:p>
        </p:txBody>
      </p:sp>
      <p:sp>
        <p:nvSpPr>
          <p:cNvPr id="10248" name="TextBox 14">
            <a:extLst>
              <a:ext uri="{FF2B5EF4-FFF2-40B4-BE49-F238E27FC236}">
                <a16:creationId xmlns:a16="http://schemas.microsoft.com/office/drawing/2014/main" id="{C355E373-3767-4B92-A0C8-7F74828D6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480" y="1929483"/>
            <a:ext cx="299452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/>
              <a:t>Uncontrolled toggling when clock is high</a:t>
            </a:r>
          </a:p>
          <a:p>
            <a:pPr>
              <a:spcBef>
                <a:spcPct val="0"/>
              </a:spcBef>
            </a:pPr>
            <a:r>
              <a:rPr lang="en-US" sz="1800" dirty="0"/>
              <a:t>Minimized features</a:t>
            </a:r>
          </a:p>
          <a:p>
            <a:pPr>
              <a:spcBef>
                <a:spcPct val="0"/>
              </a:spcBef>
            </a:pPr>
            <a:endParaRPr lang="en-US" altLang="en-US" sz="18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AD14772-4844-4822-BE90-A4D42DA95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t="35891" r="-42" b="685"/>
          <a:stretch/>
        </p:blipFill>
        <p:spPr bwMode="auto">
          <a:xfrm>
            <a:off x="628650" y="1429430"/>
            <a:ext cx="5314950" cy="303029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D5A4C36-53BF-4A25-85CE-5AC0E5020B43}"/>
              </a:ext>
            </a:extLst>
          </p:cNvPr>
          <p:cNvSpPr/>
          <p:nvPr/>
        </p:nvSpPr>
        <p:spPr>
          <a:xfrm flipV="1">
            <a:off x="2819400" y="5181599"/>
            <a:ext cx="1219200" cy="834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DE4FD61-0FA8-4105-8B97-CF42D180F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31051" y="640081"/>
            <a:ext cx="2532887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3800"/>
              <a:t>JK Flip-Flop Layout Design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ED289DB-5475-4C7C-9383-AF254D19C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5" b="19773"/>
          <a:stretch/>
        </p:blipFill>
        <p:spPr>
          <a:xfrm rot="16200000">
            <a:off x="-603504" y="603504"/>
            <a:ext cx="6858000" cy="565099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ED289DB-5475-4C7C-9383-AF254D19C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" b="9756"/>
          <a:stretch/>
        </p:blipFill>
        <p:spPr>
          <a:xfrm rot="16200000">
            <a:off x="1143000" y="-457200"/>
            <a:ext cx="6858000" cy="777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0BE757-50CE-4B9C-9923-CAC36B8C117F}"/>
                  </a:ext>
                </a:extLst>
              </p:cNvPr>
              <p:cNvSpPr txBox="1"/>
              <p:nvPr/>
            </p:nvSpPr>
            <p:spPr>
              <a:xfrm>
                <a:off x="152400" y="304800"/>
                <a:ext cx="1828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65.55 X 90.75</a:t>
                </a:r>
              </a:p>
              <a:p>
                <a:r>
                  <a:rPr lang="en-US" sz="1400" dirty="0"/>
                  <a:t>196.65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400" dirty="0"/>
                  <a:t> x 272.25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0BE757-50CE-4B9C-9923-CAC36B8C1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"/>
                <a:ext cx="1828800" cy="523220"/>
              </a:xfrm>
              <a:prstGeom prst="rect">
                <a:avLst/>
              </a:prstGeom>
              <a:blipFill>
                <a:blip r:embed="rId3"/>
                <a:stretch>
                  <a:fillRect l="-1000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30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AAE4B4F5-47F5-4DA9-BF0A-C0FB22052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" b="9756"/>
          <a:stretch/>
        </p:blipFill>
        <p:spPr>
          <a:xfrm rot="16200000">
            <a:off x="1143000" y="-457200"/>
            <a:ext cx="6858000" cy="7772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942859-7AD1-4A8E-97AC-5F03569B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5" r="24378"/>
          <a:stretch/>
        </p:blipFill>
        <p:spPr>
          <a:xfrm rot="16200000">
            <a:off x="1126923" y="-831892"/>
            <a:ext cx="6727985" cy="8391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1CE3EA7-BB03-4B1A-94F2-692292F42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Spectre</a:t>
            </a:r>
            <a:r>
              <a:rPr lang="en-US" altLang="en-US" sz="4000" dirty="0"/>
              <a:t> Netlist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BF311-27B8-4457-A3D1-26F949DD62D1}"/>
              </a:ext>
            </a:extLst>
          </p:cNvPr>
          <p:cNvSpPr txBox="1"/>
          <p:nvPr/>
        </p:nvSpPr>
        <p:spPr>
          <a:xfrm>
            <a:off x="637615" y="1585864"/>
            <a:ext cx="436512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N69 (net43 CLR 0 0) ami06N w=1.5u l=600n as=2.25e-12 ad=2.25e-12 </a:t>
            </a:r>
            <a:r>
              <a:rPr lang="en-US" sz="600" dirty="0" err="1"/>
              <a:t>ps</a:t>
            </a:r>
            <a:r>
              <a:rPr lang="en-US" sz="600" dirty="0"/>
              <a:t>=6u \</a:t>
            </a:r>
          </a:p>
          <a:p>
            <a:r>
              <a:rPr lang="en-US" sz="600" dirty="0"/>
              <a:t>        pd=6u m=1 region=sat</a:t>
            </a:r>
          </a:p>
          <a:p>
            <a:r>
              <a:rPr lang="en-US" sz="600" dirty="0"/>
              <a:t>N68 (net18 K 0 0) ami06N w=1.5u l=600n as=2.25e-12 ad=2.25e-12 </a:t>
            </a:r>
            <a:r>
              <a:rPr lang="en-US" sz="600" dirty="0" err="1"/>
              <a:t>ps</a:t>
            </a:r>
            <a:r>
              <a:rPr lang="en-US" sz="600" dirty="0"/>
              <a:t>=6u pd=6u \</a:t>
            </a:r>
          </a:p>
          <a:p>
            <a:r>
              <a:rPr lang="en-US" sz="600" dirty="0"/>
              <a:t>        m=1 region=sat</a:t>
            </a:r>
          </a:p>
          <a:p>
            <a:r>
              <a:rPr lang="en-US" sz="600" dirty="0"/>
              <a:t>N67 (net27 J 0 0) ami06N w=1.5u l=600n as=2.25e-12 ad=2.25e-12 </a:t>
            </a:r>
            <a:r>
              <a:rPr lang="en-US" sz="600" dirty="0" err="1"/>
              <a:t>ps</a:t>
            </a:r>
            <a:r>
              <a:rPr lang="en-US" sz="600" dirty="0"/>
              <a:t>=6u pd=6u \</a:t>
            </a:r>
          </a:p>
          <a:p>
            <a:r>
              <a:rPr lang="en-US" sz="600" dirty="0"/>
              <a:t>        m=1 region=sat</a:t>
            </a:r>
          </a:p>
          <a:p>
            <a:r>
              <a:rPr lang="en-US" sz="600" dirty="0"/>
              <a:t>N0 (net57 CLK 0 0) ami06N w=1.5u l=600n as=2.25e-12 ad=2.25e-12 </a:t>
            </a:r>
            <a:r>
              <a:rPr lang="en-US" sz="600" dirty="0" err="1"/>
              <a:t>ps</a:t>
            </a:r>
            <a:r>
              <a:rPr lang="en-US" sz="600" dirty="0"/>
              <a:t>=6u \</a:t>
            </a:r>
          </a:p>
          <a:p>
            <a:r>
              <a:rPr lang="en-US" sz="600" dirty="0"/>
              <a:t>        pd=6u m=1 region=sat</a:t>
            </a:r>
          </a:p>
          <a:p>
            <a:r>
              <a:rPr lang="en-US" sz="600" dirty="0"/>
              <a:t>N66 (Q\' Q net129 0) ami06N w=31.8u l=1.5u as=4.77e-11 ad=4.77e-11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=66.6u pd=66.6u m=1 region=sat</a:t>
            </a:r>
          </a:p>
          <a:p>
            <a:r>
              <a:rPr lang="en-US" sz="600" dirty="0"/>
              <a:t>N65 (net129 net059 net130 0) ami06N w=31.8u l=1.5u as=4.77e-11 ad=4.77e-11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=66.6u pd=66.6u m=1 region=sat</a:t>
            </a:r>
          </a:p>
          <a:p>
            <a:r>
              <a:rPr lang="en-US" sz="600" dirty="0"/>
              <a:t>N64 (net130 net43 0 0) ami06N w=31.8u l=1.5u as=4.77e-11 ad=4.77e-11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=66.6u pd=66.6u m=1 region=sat</a:t>
            </a:r>
          </a:p>
          <a:p>
            <a:r>
              <a:rPr lang="en-US" sz="600" dirty="0"/>
              <a:t>N4 (net33 CLK net139 0) ami06N w=2.7u l=600n as=4.05e-12 ad=4.05e-12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=8.4u pd=8.4u m=1 region=sat</a:t>
            </a:r>
          </a:p>
          <a:p>
            <a:r>
              <a:rPr lang="en-US" sz="600" dirty="0"/>
              <a:t>N71 (net0133 net055 0 0) ami06N w=28.2u l=1.5u as=4.23e-11 ad=4.23e-11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=59.4u pd=59.4u m=1 region=sat</a:t>
            </a:r>
          </a:p>
          <a:p>
            <a:r>
              <a:rPr lang="en-US" sz="600" dirty="0"/>
              <a:t>N3 (net136 net33 0 0) ami06N w=4.8u l=1.5u as=7.2e-12 ad=7.2e-12 </a:t>
            </a:r>
            <a:r>
              <a:rPr lang="en-US" sz="600" dirty="0" err="1"/>
              <a:t>ps</a:t>
            </a:r>
            <a:r>
              <a:rPr lang="en-US" sz="600" dirty="0"/>
              <a:t>=12.6u \</a:t>
            </a:r>
          </a:p>
          <a:p>
            <a:r>
              <a:rPr lang="en-US" sz="600" dirty="0"/>
              <a:t>        pd=12.6u m=1 region=sat</a:t>
            </a:r>
          </a:p>
          <a:p>
            <a:r>
              <a:rPr lang="en-US" sz="600" dirty="0"/>
              <a:t>N61 (net133 </a:t>
            </a:r>
            <a:r>
              <a:rPr lang="en-US" sz="600" dirty="0" err="1"/>
              <a:t>Qm</a:t>
            </a:r>
            <a:r>
              <a:rPr lang="en-US" sz="600" dirty="0"/>
              <a:t>\' 0 0) ami06N w=7.5u l=1.5u as=1.125e-11 ad=1.125e-11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=18.0u pd=18.0u m=1 region=sat</a:t>
            </a:r>
          </a:p>
          <a:p>
            <a:r>
              <a:rPr lang="en-US" sz="600" dirty="0"/>
              <a:t>N8 (net140 Q\' 0 0) ami06N w=2.7u l=600n as=4.05e-12 ad=4.05e-12 </a:t>
            </a:r>
            <a:r>
              <a:rPr lang="en-US" sz="600" dirty="0" err="1"/>
              <a:t>ps</a:t>
            </a:r>
            <a:r>
              <a:rPr lang="en-US" sz="600" dirty="0"/>
              <a:t>=8.4u \</a:t>
            </a:r>
          </a:p>
          <a:p>
            <a:r>
              <a:rPr lang="en-US" sz="600" dirty="0"/>
              <a:t>        pd=8.4u m=1 region=sat</a:t>
            </a:r>
          </a:p>
          <a:p>
            <a:r>
              <a:rPr lang="en-US" sz="600" dirty="0"/>
              <a:t>N7 (net139 net27 net140 0) ami06N w=2.7u l=600n as=4.05e-12 ad=4.05e-12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=8.4u pd=8.4u m=1 region=sat</a:t>
            </a:r>
          </a:p>
          <a:p>
            <a:r>
              <a:rPr lang="en-US" sz="600" dirty="0"/>
              <a:t>N63 (</a:t>
            </a:r>
            <a:r>
              <a:rPr lang="en-US" sz="600" dirty="0" err="1"/>
              <a:t>Qm</a:t>
            </a:r>
            <a:r>
              <a:rPr lang="en-US" sz="600" dirty="0"/>
              <a:t>\' </a:t>
            </a:r>
            <a:r>
              <a:rPr lang="en-US" sz="600" dirty="0" err="1"/>
              <a:t>Qm</a:t>
            </a:r>
            <a:r>
              <a:rPr lang="en-US" sz="600" dirty="0"/>
              <a:t> net131 0) ami06N w=5.4u l=600n as=8.1e-12 ad=8.1e-12 </a:t>
            </a:r>
            <a:r>
              <a:rPr lang="en-US" sz="600" dirty="0" err="1"/>
              <a:t>ps</a:t>
            </a:r>
            <a:r>
              <a:rPr lang="en-US" sz="600" dirty="0"/>
              <a:t>=13.8u \</a:t>
            </a:r>
          </a:p>
          <a:p>
            <a:r>
              <a:rPr lang="en-US" sz="600" dirty="0"/>
              <a:t>        pd=13.8u m=1 region=sat</a:t>
            </a:r>
          </a:p>
          <a:p>
            <a:r>
              <a:rPr lang="en-US" sz="600" dirty="0"/>
              <a:t>N5 (net131 net32 net132 0) ami06N w=5.4u l=600n as=8.1e-12 ad=8.1e-12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=13.8u pd=13.8u m=1 region=sat</a:t>
            </a:r>
          </a:p>
          <a:p>
            <a:r>
              <a:rPr lang="en-US" sz="600" dirty="0"/>
              <a:t>N6 (net132 net43 0 0) ami06N w=5.4u l=600n as=8.1e-12 ad=8.1e-12 </a:t>
            </a:r>
            <a:r>
              <a:rPr lang="en-US" sz="600" dirty="0" err="1"/>
              <a:t>ps</a:t>
            </a:r>
            <a:r>
              <a:rPr lang="en-US" sz="600" dirty="0"/>
              <a:t>=13.8u \</a:t>
            </a:r>
          </a:p>
          <a:p>
            <a:r>
              <a:rPr lang="en-US" sz="600" dirty="0"/>
              <a:t>        pd=13.8u m=1 region=sat</a:t>
            </a:r>
          </a:p>
          <a:p>
            <a:r>
              <a:rPr lang="en-US" sz="600" dirty="0"/>
              <a:t>N58 (net32 CLK net138 0) ami06N w=2.7u l=1.5u as=4.05e-12 ad=4.05e-12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=8.4u pd=8.4u m=1 region=sat</a:t>
            </a:r>
          </a:p>
          <a:p>
            <a:r>
              <a:rPr lang="en-US" sz="600" dirty="0"/>
              <a:t>N57 (net138 Q net137 0) ami06N w=2.7u l=1.5u as=4.05e-12 ad=4.05e-12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=8.4u pd=8.4u m=1 region=sat</a:t>
            </a:r>
          </a:p>
          <a:p>
            <a:r>
              <a:rPr lang="en-US" sz="600" dirty="0"/>
              <a:t>N62 (net059 net57 net133 0) ami06N w=7.5u l=1.5u as=1.125e-11 ad=1.125e-11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=18.0u pd=18.0u m=1 region=sat</a:t>
            </a:r>
          </a:p>
          <a:p>
            <a:r>
              <a:rPr lang="en-US" sz="600" dirty="0"/>
              <a:t>N70 (Q Q\' net0133 0) ami06N w=28.2u l=1.5u as=4.23e-11 ad=4.23e-11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=59.4u pd=59.4u m=1 region=sat</a:t>
            </a:r>
          </a:p>
          <a:p>
            <a:r>
              <a:rPr lang="en-US" sz="600" dirty="0"/>
              <a:t>N59 (net135 </a:t>
            </a:r>
            <a:r>
              <a:rPr lang="en-US" sz="600" dirty="0" err="1"/>
              <a:t>Qm</a:t>
            </a:r>
            <a:r>
              <a:rPr lang="en-US" sz="600" dirty="0"/>
              <a:t> 0 0) ami06N w=8.1u l=1.5u as=1.215e-11 ad=1.215e-11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=19.2u pd=19.2u m=1 region=sat</a:t>
            </a:r>
          </a:p>
          <a:p>
            <a:r>
              <a:rPr lang="en-US" sz="600" dirty="0"/>
              <a:t>N1 (</a:t>
            </a:r>
            <a:r>
              <a:rPr lang="en-US" sz="600" dirty="0" err="1"/>
              <a:t>Qm</a:t>
            </a:r>
            <a:r>
              <a:rPr lang="en-US" sz="600" dirty="0"/>
              <a:t> </a:t>
            </a:r>
            <a:r>
              <a:rPr lang="en-US" sz="600" dirty="0" err="1"/>
              <a:t>Qm</a:t>
            </a:r>
            <a:r>
              <a:rPr lang="en-US" sz="600" dirty="0"/>
              <a:t>\' net136 0) ami06N w=4.8u l=1.5u as=7.2e-12 ad=7.2e-12 </a:t>
            </a:r>
            <a:r>
              <a:rPr lang="en-US" sz="600" dirty="0" err="1"/>
              <a:t>ps</a:t>
            </a:r>
            <a:r>
              <a:rPr lang="en-US" sz="600" dirty="0"/>
              <a:t>=12.6u \</a:t>
            </a:r>
          </a:p>
          <a:p>
            <a:r>
              <a:rPr lang="en-US" sz="600" dirty="0"/>
              <a:t>        pd=12.6u m=1 region=sat</a:t>
            </a:r>
          </a:p>
          <a:p>
            <a:r>
              <a:rPr lang="en-US" sz="600" dirty="0"/>
              <a:t>N56 (net137 net18 0 0) ami06N w=2.7u l=1.5u as=4.05e-12 ad=4.05e-12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=8.4u pd=8.4u m=1 region=sat</a:t>
            </a:r>
          </a:p>
          <a:p>
            <a:r>
              <a:rPr lang="en-US" sz="600" dirty="0"/>
              <a:t>N60 (net055 net57 net135 0) ami06N w=8.1u l=1.5u as=1.215e-11 ad=1.215e-11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=19.2u pd=19.2u m=1 region=sat</a:t>
            </a:r>
          </a:p>
          <a:p>
            <a:r>
              <a:rPr lang="en-US" sz="600" dirty="0"/>
              <a:t>P62 (net43 CLR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w=3u l=600n as=4.5e-12 ad=4.5e-12 </a:t>
            </a:r>
            <a:r>
              <a:rPr lang="en-US" sz="600" dirty="0" err="1"/>
              <a:t>ps</a:t>
            </a:r>
            <a:r>
              <a:rPr lang="en-US" sz="600" dirty="0"/>
              <a:t>=9u \</a:t>
            </a:r>
          </a:p>
          <a:p>
            <a:r>
              <a:rPr lang="en-US" sz="600" dirty="0"/>
              <a:t>        pd=9u m=1 region=sat</a:t>
            </a:r>
          </a:p>
          <a:p>
            <a:r>
              <a:rPr lang="en-US" sz="600" dirty="0"/>
              <a:t>P61 (net18 K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w=3u l=600n as=4.5e-12 ad=4.5e-12 </a:t>
            </a:r>
            <a:r>
              <a:rPr lang="en-US" sz="600" dirty="0" err="1"/>
              <a:t>ps</a:t>
            </a:r>
            <a:r>
              <a:rPr lang="en-US" sz="600" dirty="0"/>
              <a:t>=9u \</a:t>
            </a:r>
          </a:p>
          <a:p>
            <a:r>
              <a:rPr lang="en-US" sz="600" dirty="0"/>
              <a:t>        pd=9u m=1 region=sat</a:t>
            </a:r>
          </a:p>
          <a:p>
            <a:r>
              <a:rPr lang="en-US" sz="600" dirty="0"/>
              <a:t>P60 (net27 J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w=3u l=600n as=4.5e-12 ad=4.5e-12 </a:t>
            </a:r>
            <a:r>
              <a:rPr lang="en-US" sz="600" dirty="0" err="1"/>
              <a:t>ps</a:t>
            </a:r>
            <a:r>
              <a:rPr lang="en-US" sz="600" dirty="0"/>
              <a:t>=9u \</a:t>
            </a:r>
          </a:p>
          <a:p>
            <a:r>
              <a:rPr lang="en-US" sz="600" dirty="0"/>
              <a:t>        pd=9u m=1 region=sat</a:t>
            </a:r>
          </a:p>
          <a:p>
            <a:r>
              <a:rPr lang="en-US" sz="600" dirty="0"/>
              <a:t>P59 (net57 CLK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w=3u l=600n as=4.5e-12 ad=4.5e-12 </a:t>
            </a:r>
            <a:r>
              <a:rPr lang="en-US" sz="600" dirty="0" err="1"/>
              <a:t>ps</a:t>
            </a:r>
            <a:r>
              <a:rPr lang="en-US" sz="600" dirty="0"/>
              <a:t>=9u \</a:t>
            </a:r>
          </a:p>
          <a:p>
            <a:r>
              <a:rPr lang="en-US" sz="600" dirty="0"/>
              <a:t>        pd=9u m=1 region=sat</a:t>
            </a:r>
          </a:p>
          <a:p>
            <a:endParaRPr 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2AE27-2911-4941-B6E7-A4A374E72161}"/>
              </a:ext>
            </a:extLst>
          </p:cNvPr>
          <p:cNvSpPr txBox="1"/>
          <p:nvPr/>
        </p:nvSpPr>
        <p:spPr>
          <a:xfrm>
            <a:off x="4540624" y="1584975"/>
            <a:ext cx="4877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P58 (Q\' net059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w=21.3u l=1.5u as=3.195e-11 ad=3.195e-11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=45.6u pd=45.6u m=1 region=sat</a:t>
            </a:r>
          </a:p>
          <a:p>
            <a:r>
              <a:rPr lang="en-US" sz="600" dirty="0"/>
              <a:t>P57 (Q\' Q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w=21.3u l=1.5u as=3.195e-11 ad=3.195e-11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=45.6u pd=45.6u m=1 region=sat</a:t>
            </a:r>
          </a:p>
          <a:p>
            <a:r>
              <a:rPr lang="en-US" sz="600" dirty="0"/>
              <a:t>P56 (Q\' net43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w=21.3u l=1.5u as=3.195e-11 ad=3.195e-11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=45.6u pd=45.6u m=1 region=sat</a:t>
            </a:r>
          </a:p>
          <a:p>
            <a:r>
              <a:rPr lang="en-US" sz="600" dirty="0"/>
              <a:t>P6 (</a:t>
            </a:r>
            <a:r>
              <a:rPr lang="en-US" sz="600" dirty="0" err="1"/>
              <a:t>Qm</a:t>
            </a:r>
            <a:r>
              <a:rPr lang="en-US" sz="600" dirty="0"/>
              <a:t>\' net43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w=3.6u l=600n as=5.4e-12 ad=5.4e-12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=10.2u pd=10.2u m=1 region=sat</a:t>
            </a:r>
          </a:p>
          <a:p>
            <a:r>
              <a:rPr lang="en-US" sz="600" dirty="0"/>
              <a:t>P7 (net33 CLK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w=1.8u l=600n as=2.7e-12 ad=2.7e-12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=6.6u pd=6.6u m=1 region=sat</a:t>
            </a:r>
          </a:p>
          <a:p>
            <a:r>
              <a:rPr lang="en-US" sz="600" dirty="0"/>
              <a:t>P8 (net33 Q\'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w=1.8u l=600n as=2.7e-12 ad=2.7e-12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=6.6u pd=6.6u m=1 region=sat</a:t>
            </a:r>
          </a:p>
          <a:p>
            <a:r>
              <a:rPr lang="en-US" sz="600" dirty="0"/>
              <a:t>P5 (net33 net27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w=1.8u l=600n as=2.7e-12 ad=2.7e-12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=6.6u pd=6.6u m=1 region=sat</a:t>
            </a:r>
          </a:p>
          <a:p>
            <a:r>
              <a:rPr lang="en-US" sz="600" dirty="0"/>
              <a:t>P54 (</a:t>
            </a:r>
            <a:r>
              <a:rPr lang="en-US" sz="600" dirty="0" err="1"/>
              <a:t>Qm</a:t>
            </a:r>
            <a:r>
              <a:rPr lang="en-US" sz="600" dirty="0"/>
              <a:t>\' net32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w=3.6u l=600n as=5.4e-12 ad=5.4e-12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=10.2u pd=10.2u m=1 region=sat</a:t>
            </a:r>
          </a:p>
          <a:p>
            <a:r>
              <a:rPr lang="en-US" sz="600" dirty="0"/>
              <a:t>P51 (Q net055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w=18.9u l=1.5u as=2.835e-11 ad=2.835e-11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=40.8u pd=40.8u m=1 region=sat</a:t>
            </a:r>
          </a:p>
          <a:p>
            <a:r>
              <a:rPr lang="en-US" sz="600" dirty="0"/>
              <a:t>P47 (net32 CLK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w=1.8u l=1.5u as=2.7e-12 ad=2.7e-12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=6.6u pd=6.6u m=1 region=sat</a:t>
            </a:r>
          </a:p>
          <a:p>
            <a:r>
              <a:rPr lang="en-US" sz="600" dirty="0"/>
              <a:t>P46 (net32 net18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w=1.8u l=1.5u as=2.7e-12 ad=2.7e-12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=6.6u pd=6.6u m=1 region=sat</a:t>
            </a:r>
          </a:p>
          <a:p>
            <a:r>
              <a:rPr lang="en-US" sz="600" dirty="0"/>
              <a:t>P53 (net059 </a:t>
            </a:r>
            <a:r>
              <a:rPr lang="en-US" sz="600" dirty="0" err="1"/>
              <a:t>Qm</a:t>
            </a:r>
            <a:r>
              <a:rPr lang="en-US" sz="600" dirty="0"/>
              <a:t>\'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w=7.5u l=1.5u as=1.125e-11 ad=1.125e-11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=18.0u pd=18.0u m=1 region=sat</a:t>
            </a:r>
          </a:p>
          <a:p>
            <a:r>
              <a:rPr lang="en-US" sz="600" dirty="0"/>
              <a:t>P45 (net32 Q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w=1.8u l=1.5u as=2.7e-12 ad=2.7e-12 </a:t>
            </a:r>
            <a:r>
              <a:rPr lang="en-US" sz="600" dirty="0" err="1"/>
              <a:t>ps</a:t>
            </a:r>
            <a:r>
              <a:rPr lang="en-US" sz="600" dirty="0"/>
              <a:t>=6.6u \</a:t>
            </a:r>
          </a:p>
          <a:p>
            <a:r>
              <a:rPr lang="en-US" sz="600" dirty="0"/>
              <a:t>        pd=6.6u m=1 region=sat</a:t>
            </a:r>
          </a:p>
          <a:p>
            <a:r>
              <a:rPr lang="en-US" sz="600" dirty="0"/>
              <a:t>P3 (</a:t>
            </a:r>
            <a:r>
              <a:rPr lang="en-US" sz="600" dirty="0" err="1"/>
              <a:t>Qm</a:t>
            </a:r>
            <a:r>
              <a:rPr lang="en-US" sz="600" dirty="0"/>
              <a:t> net33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w=3.3u l=1.5u as=4.95e-12 ad=4.95e-12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=9.6u pd=9.6u m=1 region=sat</a:t>
            </a:r>
          </a:p>
          <a:p>
            <a:r>
              <a:rPr lang="en-US" sz="600" dirty="0"/>
              <a:t>P0 (</a:t>
            </a:r>
            <a:r>
              <a:rPr lang="en-US" sz="600" dirty="0" err="1"/>
              <a:t>Qm</a:t>
            </a:r>
            <a:r>
              <a:rPr lang="en-US" sz="600" dirty="0"/>
              <a:t> </a:t>
            </a:r>
            <a:r>
              <a:rPr lang="en-US" sz="600" dirty="0" err="1"/>
              <a:t>Qm</a:t>
            </a:r>
            <a:r>
              <a:rPr lang="en-US" sz="600" dirty="0"/>
              <a:t>\'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w=3.3u l=1.5u as=4.95e-12 ad=4.95e-12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=9.6u pd=9.6u m=1 region=sat</a:t>
            </a:r>
          </a:p>
          <a:p>
            <a:r>
              <a:rPr lang="en-US" sz="600" dirty="0"/>
              <a:t>P52 (net059 net57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w=7.5u l=1.5u as=1.125e-11 \</a:t>
            </a:r>
          </a:p>
          <a:p>
            <a:r>
              <a:rPr lang="en-US" sz="600" dirty="0"/>
              <a:t>        ad=1.125e-11 </a:t>
            </a:r>
            <a:r>
              <a:rPr lang="en-US" sz="600" dirty="0" err="1"/>
              <a:t>ps</a:t>
            </a:r>
            <a:r>
              <a:rPr lang="en-US" sz="600" dirty="0"/>
              <a:t>=18.0u pd=18.0u m=1 region=sat</a:t>
            </a:r>
          </a:p>
          <a:p>
            <a:r>
              <a:rPr lang="en-US" sz="600" dirty="0"/>
              <a:t>P50 (Q Q\'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w=18.9u l=1.5u as=2.835e-11 ad=2.835e-11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=40.8u pd=40.8u m=1 region=sat</a:t>
            </a:r>
          </a:p>
          <a:p>
            <a:r>
              <a:rPr lang="en-US" sz="600" dirty="0"/>
              <a:t>P2 (net055 </a:t>
            </a:r>
            <a:r>
              <a:rPr lang="en-US" sz="600" dirty="0" err="1"/>
              <a:t>Qm</a:t>
            </a:r>
            <a:r>
              <a:rPr lang="en-US" sz="600" dirty="0"/>
              <a:t>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w=8.1u l=1.5u as=1.215e-11 ad=1.215e-11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=19.2u pd=19.2u m=1 region=sat</a:t>
            </a:r>
          </a:p>
          <a:p>
            <a:r>
              <a:rPr lang="en-US" sz="600" dirty="0"/>
              <a:t>P55 (</a:t>
            </a:r>
            <a:r>
              <a:rPr lang="en-US" sz="600" dirty="0" err="1"/>
              <a:t>Qm</a:t>
            </a:r>
            <a:r>
              <a:rPr lang="en-US" sz="600" dirty="0"/>
              <a:t>\' </a:t>
            </a:r>
            <a:r>
              <a:rPr lang="en-US" sz="600" dirty="0" err="1"/>
              <a:t>Qm</a:t>
            </a:r>
            <a:r>
              <a:rPr lang="en-US" sz="600" dirty="0"/>
              <a:t>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w=3.6u l=600n as=5.4e-12 ad=5.4e-12 \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ps</a:t>
            </a:r>
            <a:r>
              <a:rPr lang="en-US" sz="600" dirty="0"/>
              <a:t>=10.2u pd=10.2u m=1 region=sat</a:t>
            </a:r>
          </a:p>
          <a:p>
            <a:r>
              <a:rPr lang="en-US" sz="600" dirty="0"/>
              <a:t>P48 (net055 net57 </a:t>
            </a:r>
            <a:r>
              <a:rPr lang="en-US" sz="600" dirty="0" err="1"/>
              <a:t>vdd</a:t>
            </a:r>
            <a:r>
              <a:rPr lang="en-US" sz="600" dirty="0"/>
              <a:t>! </a:t>
            </a:r>
            <a:r>
              <a:rPr lang="en-US" sz="600" dirty="0" err="1"/>
              <a:t>vdd</a:t>
            </a:r>
            <a:r>
              <a:rPr lang="en-US" sz="600" dirty="0"/>
              <a:t>!) ami06P w=8.1u l=1.5u as=1.215e-11 \</a:t>
            </a:r>
          </a:p>
          <a:p>
            <a:r>
              <a:rPr lang="en-US" sz="600" dirty="0"/>
              <a:t>        ad=1.215e-11 </a:t>
            </a:r>
            <a:r>
              <a:rPr lang="en-US" sz="600" dirty="0" err="1"/>
              <a:t>ps</a:t>
            </a:r>
            <a:r>
              <a:rPr lang="en-US" sz="600" dirty="0"/>
              <a:t>=19.2u pd=19.2u m=1 region=sat</a:t>
            </a:r>
          </a:p>
          <a:p>
            <a:r>
              <a:rPr lang="en-US" sz="600" dirty="0"/>
              <a:t>include "./_</a:t>
            </a:r>
            <a:r>
              <a:rPr lang="en-US" sz="600" dirty="0" err="1"/>
              <a:t>graphical_stimuli.scs</a:t>
            </a:r>
            <a:r>
              <a:rPr lang="en-US" sz="600" dirty="0"/>
              <a:t>"</a:t>
            </a:r>
          </a:p>
          <a:p>
            <a:r>
              <a:rPr lang="en-US" sz="600" dirty="0" err="1"/>
              <a:t>simulatorOptions</a:t>
            </a:r>
            <a:r>
              <a:rPr lang="en-US" sz="600" dirty="0"/>
              <a:t> options </a:t>
            </a:r>
            <a:r>
              <a:rPr lang="en-US" sz="600" dirty="0" err="1"/>
              <a:t>reltol</a:t>
            </a:r>
            <a:r>
              <a:rPr lang="en-US" sz="600" dirty="0"/>
              <a:t>=1e-3 </a:t>
            </a:r>
            <a:r>
              <a:rPr lang="en-US" sz="600" dirty="0" err="1"/>
              <a:t>vabstol</a:t>
            </a:r>
            <a:r>
              <a:rPr lang="en-US" sz="600" dirty="0"/>
              <a:t>=1e-6 </a:t>
            </a:r>
            <a:r>
              <a:rPr lang="en-US" sz="600" dirty="0" err="1"/>
              <a:t>iabstol</a:t>
            </a:r>
            <a:r>
              <a:rPr lang="en-US" sz="600" dirty="0"/>
              <a:t>=1e-12 temp=27 \</a:t>
            </a:r>
          </a:p>
          <a:p>
            <a:r>
              <a:rPr lang="en-US" sz="600" dirty="0"/>
              <a:t>    </a:t>
            </a:r>
            <a:r>
              <a:rPr lang="en-US" sz="600" dirty="0" err="1"/>
              <a:t>tnom</a:t>
            </a:r>
            <a:r>
              <a:rPr lang="en-US" sz="600" dirty="0"/>
              <a:t>=27 </a:t>
            </a:r>
            <a:r>
              <a:rPr lang="en-US" sz="600" dirty="0" err="1"/>
              <a:t>scalem</a:t>
            </a:r>
            <a:r>
              <a:rPr lang="en-US" sz="600" dirty="0"/>
              <a:t>=1.0 scale=1.0 </a:t>
            </a:r>
            <a:r>
              <a:rPr lang="en-US" sz="600" dirty="0" err="1"/>
              <a:t>gmin</a:t>
            </a:r>
            <a:r>
              <a:rPr lang="en-US" sz="600" dirty="0"/>
              <a:t>=1e-12 </a:t>
            </a:r>
            <a:r>
              <a:rPr lang="en-US" sz="600" dirty="0" err="1"/>
              <a:t>rforce</a:t>
            </a:r>
            <a:r>
              <a:rPr lang="en-US" sz="600" dirty="0"/>
              <a:t>=1 </a:t>
            </a:r>
            <a:r>
              <a:rPr lang="en-US" sz="600" dirty="0" err="1"/>
              <a:t>maxnotes</a:t>
            </a:r>
            <a:r>
              <a:rPr lang="en-US" sz="600" dirty="0"/>
              <a:t>=5 </a:t>
            </a:r>
            <a:r>
              <a:rPr lang="en-US" sz="600" dirty="0" err="1"/>
              <a:t>maxwarns</a:t>
            </a:r>
            <a:r>
              <a:rPr lang="en-US" sz="600" dirty="0"/>
              <a:t>=5 \</a:t>
            </a:r>
          </a:p>
          <a:p>
            <a:r>
              <a:rPr lang="en-US" sz="600" dirty="0"/>
              <a:t>    digits=5 cols=80 </a:t>
            </a:r>
            <a:r>
              <a:rPr lang="en-US" sz="600" dirty="0" err="1"/>
              <a:t>pivrel</a:t>
            </a:r>
            <a:r>
              <a:rPr lang="en-US" sz="600" dirty="0"/>
              <a:t>=1e-3 </a:t>
            </a:r>
            <a:r>
              <a:rPr lang="en-US" sz="600" dirty="0" err="1"/>
              <a:t>sensfile</a:t>
            </a:r>
            <a:r>
              <a:rPr lang="en-US" sz="600" dirty="0"/>
              <a:t>="../</a:t>
            </a:r>
            <a:r>
              <a:rPr lang="en-US" sz="600" dirty="0" err="1"/>
              <a:t>psf</a:t>
            </a:r>
            <a:r>
              <a:rPr lang="en-US" sz="600" dirty="0"/>
              <a:t>/</a:t>
            </a:r>
            <a:r>
              <a:rPr lang="en-US" sz="600" dirty="0" err="1"/>
              <a:t>sens.output</a:t>
            </a:r>
            <a:r>
              <a:rPr lang="en-US" sz="600" dirty="0"/>
              <a:t>" \</a:t>
            </a:r>
          </a:p>
          <a:p>
            <a:r>
              <a:rPr lang="en-US" sz="600" dirty="0"/>
              <a:t>    </a:t>
            </a:r>
            <a:r>
              <a:rPr lang="en-US" sz="600" dirty="0" err="1"/>
              <a:t>checklimitdest</a:t>
            </a:r>
            <a:r>
              <a:rPr lang="en-US" sz="600" dirty="0"/>
              <a:t>=</a:t>
            </a:r>
            <a:r>
              <a:rPr lang="en-US" sz="600" dirty="0" err="1"/>
              <a:t>psf</a:t>
            </a:r>
            <a:r>
              <a:rPr lang="en-US" sz="600" dirty="0"/>
              <a:t> </a:t>
            </a:r>
          </a:p>
          <a:p>
            <a:r>
              <a:rPr lang="en-US" sz="600" dirty="0" err="1"/>
              <a:t>tran</a:t>
            </a:r>
            <a:r>
              <a:rPr lang="en-US" sz="600" dirty="0"/>
              <a:t> </a:t>
            </a:r>
            <a:r>
              <a:rPr lang="en-US" sz="600" dirty="0" err="1"/>
              <a:t>tran</a:t>
            </a:r>
            <a:r>
              <a:rPr lang="en-US" sz="600" dirty="0"/>
              <a:t> stop=380n </a:t>
            </a:r>
            <a:r>
              <a:rPr lang="en-US" sz="600" dirty="0" err="1"/>
              <a:t>errpreset</a:t>
            </a:r>
            <a:r>
              <a:rPr lang="en-US" sz="600" dirty="0"/>
              <a:t>=moderate write="</a:t>
            </a:r>
            <a:r>
              <a:rPr lang="en-US" sz="600" dirty="0" err="1"/>
              <a:t>spectre.ic</a:t>
            </a:r>
            <a:r>
              <a:rPr lang="en-US" sz="600" dirty="0"/>
              <a:t>" \</a:t>
            </a:r>
          </a:p>
          <a:p>
            <a:r>
              <a:rPr lang="en-US" sz="600" dirty="0"/>
              <a:t>    </a:t>
            </a:r>
            <a:r>
              <a:rPr lang="en-US" sz="600" dirty="0" err="1"/>
              <a:t>writefinal</a:t>
            </a:r>
            <a:r>
              <a:rPr lang="en-US" sz="600" dirty="0"/>
              <a:t>="</a:t>
            </a:r>
            <a:r>
              <a:rPr lang="en-US" sz="600" dirty="0" err="1"/>
              <a:t>spectre.fc</a:t>
            </a:r>
            <a:r>
              <a:rPr lang="en-US" sz="600" dirty="0"/>
              <a:t>" annotate=status </a:t>
            </a:r>
            <a:r>
              <a:rPr lang="en-US" sz="600" dirty="0" err="1"/>
              <a:t>maxiters</a:t>
            </a:r>
            <a:r>
              <a:rPr lang="en-US" sz="600" dirty="0"/>
              <a:t>=5 </a:t>
            </a:r>
          </a:p>
          <a:p>
            <a:r>
              <a:rPr lang="en-US" sz="600" dirty="0" err="1"/>
              <a:t>finalTimeOP</a:t>
            </a:r>
            <a:r>
              <a:rPr lang="en-US" sz="600" dirty="0"/>
              <a:t> info what=</a:t>
            </a:r>
            <a:r>
              <a:rPr lang="en-US" sz="600" dirty="0" err="1"/>
              <a:t>oppoint</a:t>
            </a:r>
            <a:r>
              <a:rPr lang="en-US" sz="600" dirty="0"/>
              <a:t> where=</a:t>
            </a:r>
            <a:r>
              <a:rPr lang="en-US" sz="600" dirty="0" err="1"/>
              <a:t>rawfile</a:t>
            </a:r>
            <a:endParaRPr lang="en-US" sz="600" dirty="0"/>
          </a:p>
          <a:p>
            <a:r>
              <a:rPr lang="en-US" sz="600" dirty="0" err="1"/>
              <a:t>modelParameter</a:t>
            </a:r>
            <a:r>
              <a:rPr lang="en-US" sz="600" dirty="0"/>
              <a:t> info what=models where=</a:t>
            </a:r>
            <a:r>
              <a:rPr lang="en-US" sz="600" dirty="0" err="1"/>
              <a:t>rawfile</a:t>
            </a:r>
            <a:endParaRPr lang="en-US" sz="600" dirty="0"/>
          </a:p>
          <a:p>
            <a:r>
              <a:rPr lang="en-US" sz="600" dirty="0"/>
              <a:t>element info what=</a:t>
            </a:r>
            <a:r>
              <a:rPr lang="en-US" sz="600" dirty="0" err="1"/>
              <a:t>inst</a:t>
            </a:r>
            <a:r>
              <a:rPr lang="en-US" sz="600" dirty="0"/>
              <a:t> where=</a:t>
            </a:r>
            <a:r>
              <a:rPr lang="en-US" sz="600" dirty="0" err="1"/>
              <a:t>rawfile</a:t>
            </a:r>
            <a:endParaRPr lang="en-US" sz="600" dirty="0"/>
          </a:p>
          <a:p>
            <a:r>
              <a:rPr lang="en-US" sz="600" dirty="0" err="1"/>
              <a:t>outputParameter</a:t>
            </a:r>
            <a:r>
              <a:rPr lang="en-US" sz="600" dirty="0"/>
              <a:t> info what=output where=</a:t>
            </a:r>
            <a:r>
              <a:rPr lang="en-US" sz="600" dirty="0" err="1"/>
              <a:t>rawfile</a:t>
            </a:r>
            <a:endParaRPr lang="en-US" sz="600" dirty="0"/>
          </a:p>
          <a:p>
            <a:r>
              <a:rPr lang="en-US" sz="600" dirty="0" err="1"/>
              <a:t>designParamVals</a:t>
            </a:r>
            <a:r>
              <a:rPr lang="en-US" sz="600" dirty="0"/>
              <a:t> info what=parameters where=</a:t>
            </a:r>
            <a:r>
              <a:rPr lang="en-US" sz="600" dirty="0" err="1"/>
              <a:t>rawfile</a:t>
            </a:r>
            <a:endParaRPr lang="en-US" sz="600" dirty="0"/>
          </a:p>
          <a:p>
            <a:r>
              <a:rPr lang="en-US" sz="600" dirty="0"/>
              <a:t>primitives info what=primitives where=</a:t>
            </a:r>
            <a:r>
              <a:rPr lang="en-US" sz="600" dirty="0" err="1"/>
              <a:t>rawfile</a:t>
            </a:r>
            <a:endParaRPr lang="en-US" sz="600" dirty="0"/>
          </a:p>
          <a:p>
            <a:r>
              <a:rPr lang="en-US" sz="600" dirty="0" err="1"/>
              <a:t>subckts</a:t>
            </a:r>
            <a:r>
              <a:rPr lang="en-US" sz="600" dirty="0"/>
              <a:t> info what=</a:t>
            </a:r>
            <a:r>
              <a:rPr lang="en-US" sz="600" dirty="0" err="1"/>
              <a:t>subckts</a:t>
            </a:r>
            <a:r>
              <a:rPr lang="en-US" sz="600" dirty="0"/>
              <a:t> where=</a:t>
            </a:r>
            <a:r>
              <a:rPr lang="en-US" sz="600" dirty="0" err="1"/>
              <a:t>rawfile</a:t>
            </a:r>
            <a:endParaRPr lang="en-US" sz="600" dirty="0"/>
          </a:p>
          <a:p>
            <a:r>
              <a:rPr lang="en-US" sz="600" dirty="0" err="1"/>
              <a:t>saveOptions</a:t>
            </a:r>
            <a:r>
              <a:rPr lang="en-US" sz="600" dirty="0"/>
              <a:t> options save=</a:t>
            </a:r>
            <a:r>
              <a:rPr lang="en-US" sz="600" dirty="0" err="1"/>
              <a:t>allpub</a:t>
            </a:r>
            <a:endParaRPr lang="en-US" sz="600" dirty="0"/>
          </a:p>
          <a:p>
            <a:endParaRPr lang="en-US" sz="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9ACF13-6D28-4FDE-A410-73CF643138F0}"/>
              </a:ext>
            </a:extLst>
          </p:cNvPr>
          <p:cNvSpPr/>
          <p:nvPr/>
        </p:nvSpPr>
        <p:spPr>
          <a:xfrm>
            <a:off x="457200" y="5638800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Falling Clock Q Rising Delay = </a:t>
            </a:r>
            <a:r>
              <a:rPr lang="en-US" altLang="en-US" sz="2000" dirty="0" err="1"/>
              <a:t>tpdr</a:t>
            </a:r>
            <a:r>
              <a:rPr lang="en-US" altLang="en-US" sz="2000" dirty="0"/>
              <a:t> = </a:t>
            </a:r>
            <a:r>
              <a:rPr lang="en-US" altLang="en-US" sz="2000" b="1" dirty="0"/>
              <a:t>2.5132 ns </a:t>
            </a:r>
          </a:p>
          <a:p>
            <a:endParaRPr lang="en-US" alt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 Slave output rising time is about </a:t>
            </a:r>
            <a:r>
              <a:rPr lang="en-US" sz="2000" b="1" dirty="0"/>
              <a:t>0.8932 ns</a:t>
            </a:r>
            <a:r>
              <a:rPr lang="en-US" sz="2000" dirty="0"/>
              <a:t> behind the master</a:t>
            </a:r>
            <a:endParaRPr lang="en-US" altLang="en-US" sz="20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6E97C7E-CD22-442E-94CC-3303905F9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Post-Layout Simulation</a:t>
            </a:r>
            <a:br>
              <a:rPr lang="en-US" altLang="en-US" sz="3600" dirty="0"/>
            </a:br>
            <a:r>
              <a:rPr lang="en-US" altLang="en-US" sz="3600" dirty="0"/>
              <a:t>Input / Output Waveform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E9A5C-8E7C-4457-8485-7FCDE8A64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313"/>
            <a:ext cx="9144000" cy="382825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66E97C7E-CD22-442E-94CC-3303905F9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Post-Layout Simulation</a:t>
            </a:r>
            <a:br>
              <a:rPr lang="en-US" altLang="en-US" sz="3600" dirty="0"/>
            </a:br>
            <a:r>
              <a:rPr lang="en-US" altLang="en-US" sz="3600" dirty="0"/>
              <a:t>Input / Output Waveform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E9A5C-8E7C-4457-8485-7FCDE8A64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t="24926" r="35303" b="17565"/>
          <a:stretch/>
        </p:blipFill>
        <p:spPr>
          <a:xfrm>
            <a:off x="0" y="1659313"/>
            <a:ext cx="9144000" cy="38282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BE6540-C9AD-4F36-89BC-E403486242C3}"/>
              </a:ext>
            </a:extLst>
          </p:cNvPr>
          <p:cNvSpPr/>
          <p:nvPr/>
        </p:nvSpPr>
        <p:spPr>
          <a:xfrm>
            <a:off x="457200" y="5638800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Falling Clock Q Rising Delay = </a:t>
            </a:r>
            <a:r>
              <a:rPr lang="en-US" altLang="en-US" sz="2000" dirty="0" err="1"/>
              <a:t>tpdr</a:t>
            </a:r>
            <a:r>
              <a:rPr lang="en-US" altLang="en-US" sz="2000" dirty="0"/>
              <a:t> = </a:t>
            </a:r>
            <a:r>
              <a:rPr lang="en-US" altLang="en-US" sz="2000" b="1" dirty="0"/>
              <a:t>2.5132 ns </a:t>
            </a:r>
          </a:p>
          <a:p>
            <a:endParaRPr lang="en-US" alt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 Slave output rising time is about </a:t>
            </a:r>
            <a:r>
              <a:rPr lang="en-US" sz="2000" b="1" dirty="0"/>
              <a:t>0.8932 ns</a:t>
            </a:r>
            <a:r>
              <a:rPr lang="en-US" sz="2000" dirty="0"/>
              <a:t> behind the master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841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23DCF34-262B-4718-B078-1138ED452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Post-Layout Simulation</a:t>
            </a:r>
            <a:br>
              <a:rPr lang="en-US" altLang="en-US" sz="3600" dirty="0"/>
            </a:br>
            <a:r>
              <a:rPr lang="en-US" altLang="en-US" sz="3600" dirty="0"/>
              <a:t>Input / Output Waveform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66FCF-3B53-4DFE-958D-1BEFEFA6E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7" t="26061" r="-33" b="22154"/>
          <a:stretch/>
        </p:blipFill>
        <p:spPr>
          <a:xfrm>
            <a:off x="0" y="1659313"/>
            <a:ext cx="9144000" cy="38282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54F429-FE60-4478-9944-7C7181587402}"/>
              </a:ext>
            </a:extLst>
          </p:cNvPr>
          <p:cNvSpPr/>
          <p:nvPr/>
        </p:nvSpPr>
        <p:spPr>
          <a:xfrm>
            <a:off x="457200" y="56388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Falling Clock Q falling Delay = </a:t>
            </a:r>
            <a:r>
              <a:rPr lang="en-US" altLang="en-US" sz="2000" dirty="0" err="1"/>
              <a:t>tpdf</a:t>
            </a:r>
            <a:r>
              <a:rPr lang="en-US" altLang="en-US" sz="2000" dirty="0"/>
              <a:t> = </a:t>
            </a:r>
            <a:r>
              <a:rPr lang="en-US" altLang="en-US" sz="2000" b="1" dirty="0"/>
              <a:t>2.5132 ns </a:t>
            </a:r>
          </a:p>
          <a:p>
            <a:endParaRPr lang="en-US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3E26-EC7C-494C-9B6F-AE5FEE3277C7}"/>
              </a:ext>
            </a:extLst>
          </p:cNvPr>
          <p:cNvSpPr/>
          <p:nvPr/>
        </p:nvSpPr>
        <p:spPr>
          <a:xfrm>
            <a:off x="457200" y="5573074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 Propagation Delay = </a:t>
            </a:r>
            <a:r>
              <a:rPr lang="en-US" altLang="en-US" sz="2000" dirty="0" err="1"/>
              <a:t>tpd</a:t>
            </a:r>
            <a:r>
              <a:rPr lang="en-US" altLang="en-US" sz="2000" dirty="0"/>
              <a:t> = </a:t>
            </a:r>
            <a:r>
              <a:rPr lang="en-US" altLang="en-US" sz="2000" b="1" dirty="0"/>
              <a:t>2.3011 ns </a:t>
            </a:r>
            <a:r>
              <a:rPr lang="en-US" altLang="en-US" sz="2000" dirty="0"/>
              <a:t>where clock cycle is 4 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 Compared to Simulated Slave Output Delay = </a:t>
            </a:r>
            <a:r>
              <a:rPr lang="en-US" sz="2000" b="1" dirty="0"/>
              <a:t>2.8237</a:t>
            </a:r>
            <a:r>
              <a:rPr lang="en-US" altLang="en-US" sz="2000" b="1" dirty="0"/>
              <a:t> 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/>
              <a:t> </a:t>
            </a:r>
            <a:r>
              <a:rPr lang="en-US" altLang="en-US" sz="2000" dirty="0"/>
              <a:t>And the logical effort calculation of </a:t>
            </a:r>
            <a:r>
              <a:rPr lang="en-US" altLang="en-US" sz="2000" b="1" dirty="0"/>
              <a:t>2.0437 ns</a:t>
            </a:r>
            <a:endParaRPr lang="en-US" altLang="en-US" sz="20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6AE18E2-9096-4C00-B406-BA81DA8F9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Post-Layout Simulation</a:t>
            </a:r>
            <a:br>
              <a:rPr lang="en-US" altLang="en-US" sz="3600" dirty="0"/>
            </a:br>
            <a:r>
              <a:rPr lang="en-US" altLang="en-US" sz="3600" dirty="0"/>
              <a:t>Input / Output Waveform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18C34-8838-4A39-BE57-70CA15B58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313"/>
            <a:ext cx="9144000" cy="38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3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4DD5188-BCAA-4C57-AAC1-E1C7C7A9F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Delay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3D821-B9C3-433A-A6F2-5297EF97F127}"/>
              </a:ext>
            </a:extLst>
          </p:cNvPr>
          <p:cNvSpPr txBox="1"/>
          <p:nvPr/>
        </p:nvSpPr>
        <p:spPr>
          <a:xfrm>
            <a:off x="695325" y="3657600"/>
            <a:ext cx="7753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94088F-0059-43D5-A65E-1E7D1039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78606"/>
              </p:ext>
            </p:extLst>
          </p:nvPr>
        </p:nvGraphicFramePr>
        <p:xfrm>
          <a:off x="735106" y="1524000"/>
          <a:ext cx="7494494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2066">
                  <a:extLst>
                    <a:ext uri="{9D8B030D-6E8A-4147-A177-3AD203B41FA5}">
                      <a16:colId xmlns:a16="http://schemas.microsoft.com/office/drawing/2014/main" val="3158335049"/>
                    </a:ext>
                  </a:extLst>
                </a:gridCol>
                <a:gridCol w="2351214">
                  <a:extLst>
                    <a:ext uri="{9D8B030D-6E8A-4147-A177-3AD203B41FA5}">
                      <a16:colId xmlns:a16="http://schemas.microsoft.com/office/drawing/2014/main" val="1105762288"/>
                    </a:ext>
                  </a:extLst>
                </a:gridCol>
                <a:gridCol w="2351214">
                  <a:extLst>
                    <a:ext uri="{9D8B030D-6E8A-4147-A177-3AD203B41FA5}">
                      <a16:colId xmlns:a16="http://schemas.microsoft.com/office/drawing/2014/main" val="1405260436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Units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6355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Layout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2.3011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ns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5572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Schematic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2.8237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ns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518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Calculation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2.0437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ns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7436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F82AD-B63F-4A02-8611-0A070618D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54821"/>
              </p:ext>
            </p:extLst>
          </p:nvPr>
        </p:nvGraphicFramePr>
        <p:xfrm>
          <a:off x="748553" y="4405132"/>
          <a:ext cx="7494494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2066">
                  <a:extLst>
                    <a:ext uri="{9D8B030D-6E8A-4147-A177-3AD203B41FA5}">
                      <a16:colId xmlns:a16="http://schemas.microsoft.com/office/drawing/2014/main" val="3315497386"/>
                    </a:ext>
                  </a:extLst>
                </a:gridCol>
                <a:gridCol w="4702428">
                  <a:extLst>
                    <a:ext uri="{9D8B030D-6E8A-4147-A177-3AD203B41FA5}">
                      <a16:colId xmlns:a16="http://schemas.microsoft.com/office/drawing/2014/main" val="441545455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%DIFF</a:t>
                      </a:r>
                      <a:endParaRPr lang="en-US" sz="3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Percent</a:t>
                      </a:r>
                      <a:endParaRPr lang="en-US" sz="3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0428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Layout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-12.87%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6792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Schematic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-39%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99837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 -&gt; Schem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+26.13%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7161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4DD5188-BCAA-4C57-AAC1-E1C7C7A9F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Delay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3D821-B9C3-433A-A6F2-5297EF97F127}"/>
              </a:ext>
            </a:extLst>
          </p:cNvPr>
          <p:cNvSpPr txBox="1"/>
          <p:nvPr/>
        </p:nvSpPr>
        <p:spPr>
          <a:xfrm>
            <a:off x="695325" y="3657600"/>
            <a:ext cx="7753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94088F-0059-43D5-A65E-1E7D1039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838675"/>
              </p:ext>
            </p:extLst>
          </p:nvPr>
        </p:nvGraphicFramePr>
        <p:xfrm>
          <a:off x="735106" y="1524000"/>
          <a:ext cx="7494494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2066">
                  <a:extLst>
                    <a:ext uri="{9D8B030D-6E8A-4147-A177-3AD203B41FA5}">
                      <a16:colId xmlns:a16="http://schemas.microsoft.com/office/drawing/2014/main" val="3158335049"/>
                    </a:ext>
                  </a:extLst>
                </a:gridCol>
                <a:gridCol w="2351214">
                  <a:extLst>
                    <a:ext uri="{9D8B030D-6E8A-4147-A177-3AD203B41FA5}">
                      <a16:colId xmlns:a16="http://schemas.microsoft.com/office/drawing/2014/main" val="1105762288"/>
                    </a:ext>
                  </a:extLst>
                </a:gridCol>
                <a:gridCol w="2351214">
                  <a:extLst>
                    <a:ext uri="{9D8B030D-6E8A-4147-A177-3AD203B41FA5}">
                      <a16:colId xmlns:a16="http://schemas.microsoft.com/office/drawing/2014/main" val="1405260436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Units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6355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Layout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2.3011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ns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5572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Schematic</a:t>
                      </a:r>
                      <a:endParaRPr lang="en-US" sz="3200" b="0" i="0" u="none" strike="noStrike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2.8237</a:t>
                      </a:r>
                      <a:endParaRPr lang="en-US" sz="3200" b="0" i="0" u="none" strike="noStrike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ns</a:t>
                      </a:r>
                      <a:endParaRPr lang="en-US" sz="3200" b="0" i="0" u="none" strike="noStrike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518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Calculation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2.0437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ns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7436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F82AD-B63F-4A02-8611-0A070618D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75259"/>
              </p:ext>
            </p:extLst>
          </p:nvPr>
        </p:nvGraphicFramePr>
        <p:xfrm>
          <a:off x="748553" y="4405132"/>
          <a:ext cx="7494494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2066">
                  <a:extLst>
                    <a:ext uri="{9D8B030D-6E8A-4147-A177-3AD203B41FA5}">
                      <a16:colId xmlns:a16="http://schemas.microsoft.com/office/drawing/2014/main" val="3315497386"/>
                    </a:ext>
                  </a:extLst>
                </a:gridCol>
                <a:gridCol w="4702428">
                  <a:extLst>
                    <a:ext uri="{9D8B030D-6E8A-4147-A177-3AD203B41FA5}">
                      <a16:colId xmlns:a16="http://schemas.microsoft.com/office/drawing/2014/main" val="441545455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%DIFF</a:t>
                      </a:r>
                      <a:endParaRPr lang="en-US" sz="3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Percent</a:t>
                      </a:r>
                      <a:endParaRPr lang="en-US" sz="3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0428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Layout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-12.87%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6792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Schematic</a:t>
                      </a:r>
                      <a:endParaRPr lang="en-US" sz="3200" b="0" i="0" u="none" strike="noStrike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-39%</a:t>
                      </a:r>
                      <a:endParaRPr lang="en-US" sz="3200" b="0" i="0" u="none" strike="noStrike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99837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Lay -&gt; Schem</a:t>
                      </a:r>
                      <a:endParaRPr lang="en-US" sz="3200" b="0" i="0" u="none" strike="noStrike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+26.13%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71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66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974525A-E92B-4E7C-A5C9-1643B88ED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Master/Slave Flip-Flop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B7EB11D-2BFB-4E2D-84E8-D555070DA6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6138" y="4648200"/>
            <a:ext cx="7640637" cy="2057400"/>
          </a:xfrm>
        </p:spPr>
        <p:txBody>
          <a:bodyPr/>
          <a:lstStyle/>
          <a:p>
            <a:r>
              <a:rPr lang="en-US" altLang="en-US" sz="2400" dirty="0"/>
              <a:t>Solves this “race” timing problem with a fast clock</a:t>
            </a:r>
          </a:p>
          <a:p>
            <a:r>
              <a:rPr lang="en-US" altLang="en-US" sz="2400" dirty="0"/>
              <a:t>Race timing occurs if the output </a:t>
            </a:r>
            <a:r>
              <a:rPr lang="en-US" altLang="en-US" sz="2400" i="1" dirty="0"/>
              <a:t>Q</a:t>
            </a:r>
            <a:r>
              <a:rPr lang="en-US" altLang="en-US" sz="2400" dirty="0"/>
              <a:t> changes state before the timing pulse of the clock input has time to go “OFF”. </a:t>
            </a:r>
          </a:p>
          <a:p>
            <a:endParaRPr lang="en-US" altLang="en-US" sz="24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C0E7341-BB30-4769-9A30-44F3BCC9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t="35422"/>
          <a:stretch>
            <a:fillRect/>
          </a:stretch>
        </p:blipFill>
        <p:spPr bwMode="auto">
          <a:xfrm>
            <a:off x="750888" y="1620838"/>
            <a:ext cx="7642225" cy="27305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EB86D5-F077-4CDC-9238-CCD49529FFA0}"/>
              </a:ext>
            </a:extLst>
          </p:cNvPr>
          <p:cNvSpPr/>
          <p:nvPr/>
        </p:nvSpPr>
        <p:spPr>
          <a:xfrm>
            <a:off x="2438400" y="1620838"/>
            <a:ext cx="1419225" cy="27987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A44C-C272-4CF3-9990-A9B2D5AF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1247775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Master Latch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F33AE-3E0F-4297-AD55-04D7776035F2}"/>
              </a:ext>
            </a:extLst>
          </p:cNvPr>
          <p:cNvSpPr/>
          <p:nvPr/>
        </p:nvSpPr>
        <p:spPr>
          <a:xfrm>
            <a:off x="5545138" y="1620838"/>
            <a:ext cx="2379662" cy="27987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B7295818-B8F8-4267-BA79-D065A1150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123825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Slave Latch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4DD5188-BCAA-4C57-AAC1-E1C7C7A9F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Delay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3D821-B9C3-433A-A6F2-5297EF97F127}"/>
              </a:ext>
            </a:extLst>
          </p:cNvPr>
          <p:cNvSpPr txBox="1"/>
          <p:nvPr/>
        </p:nvSpPr>
        <p:spPr>
          <a:xfrm>
            <a:off x="695325" y="3657600"/>
            <a:ext cx="7753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	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94088F-0059-43D5-A65E-1E7D1039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69050"/>
              </p:ext>
            </p:extLst>
          </p:nvPr>
        </p:nvGraphicFramePr>
        <p:xfrm>
          <a:off x="735106" y="1524000"/>
          <a:ext cx="7494494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2066">
                  <a:extLst>
                    <a:ext uri="{9D8B030D-6E8A-4147-A177-3AD203B41FA5}">
                      <a16:colId xmlns:a16="http://schemas.microsoft.com/office/drawing/2014/main" val="3158335049"/>
                    </a:ext>
                  </a:extLst>
                </a:gridCol>
                <a:gridCol w="2351214">
                  <a:extLst>
                    <a:ext uri="{9D8B030D-6E8A-4147-A177-3AD203B41FA5}">
                      <a16:colId xmlns:a16="http://schemas.microsoft.com/office/drawing/2014/main" val="1105762288"/>
                    </a:ext>
                  </a:extLst>
                </a:gridCol>
                <a:gridCol w="2351214">
                  <a:extLst>
                    <a:ext uri="{9D8B030D-6E8A-4147-A177-3AD203B41FA5}">
                      <a16:colId xmlns:a16="http://schemas.microsoft.com/office/drawing/2014/main" val="1405260436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Units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16355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Layout</a:t>
                      </a:r>
                      <a:endParaRPr lang="en-US" sz="3200" b="0" i="0" u="none" strike="noStrike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2.3011</a:t>
                      </a:r>
                      <a:endParaRPr lang="en-US" sz="3200" b="0" i="0" u="none" strike="noStrike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ns</a:t>
                      </a:r>
                      <a:endParaRPr lang="en-US" sz="3200" b="0" i="0" u="none" strike="noStrike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5572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Schematic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2.8237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ns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518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Calculation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2.0437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ns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7436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EF82AD-B63F-4A02-8611-0A070618D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70034"/>
              </p:ext>
            </p:extLst>
          </p:nvPr>
        </p:nvGraphicFramePr>
        <p:xfrm>
          <a:off x="748553" y="4405132"/>
          <a:ext cx="7494494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2066">
                  <a:extLst>
                    <a:ext uri="{9D8B030D-6E8A-4147-A177-3AD203B41FA5}">
                      <a16:colId xmlns:a16="http://schemas.microsoft.com/office/drawing/2014/main" val="3315497386"/>
                    </a:ext>
                  </a:extLst>
                </a:gridCol>
                <a:gridCol w="4702428">
                  <a:extLst>
                    <a:ext uri="{9D8B030D-6E8A-4147-A177-3AD203B41FA5}">
                      <a16:colId xmlns:a16="http://schemas.microsoft.com/office/drawing/2014/main" val="441545455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%DIFF</a:t>
                      </a:r>
                      <a:endParaRPr lang="en-US" sz="3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Percent</a:t>
                      </a:r>
                      <a:endParaRPr lang="en-US" sz="3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0428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Layout</a:t>
                      </a:r>
                      <a:endParaRPr lang="en-US" sz="3200" b="0" i="0" u="none" strike="noStrike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-12.87%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6792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solidFill>
                            <a:schemeClr val="tx1"/>
                          </a:solidFill>
                          <a:effectLst/>
                        </a:rPr>
                        <a:t>Schematic</a:t>
                      </a:r>
                      <a:endParaRPr lang="en-US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-39%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998379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Lay -&gt; Schem</a:t>
                      </a:r>
                      <a:endParaRPr lang="en-US" sz="3200" b="0" i="0" u="none" strike="noStrike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+26.13%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71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90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D205CDF-9E70-4DD7-B52D-DAFCB7BC8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en-US" sz="4100" kern="12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30726" name="Straight Connector 7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72EE38-3BB7-4278-B80E-8E9D3503CE61}"/>
              </a:ext>
            </a:extLst>
          </p:cNvPr>
          <p:cNvSpPr txBox="1"/>
          <p:nvPr/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JK Flip-Flops are limited by the speed of the clock.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If the clock is slow, the system delay will increase by the pulse width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At a fast-enough clock, the system will present timing issues other then race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There is a balance between clock and system performance / delay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System delay can be improved with decreased transistors, faster clock, output stabilization, or layout design compacting.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F6130D3-292C-4465-87EB-07C56AA5D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Master/Slave Flip-Flop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C17FCDF-3768-4077-9941-42FDFCC3E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6138" y="4648200"/>
            <a:ext cx="7640637" cy="2057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Two latch stages in a cascaded configuration</a:t>
            </a:r>
          </a:p>
          <a:p>
            <a:pPr>
              <a:defRPr/>
            </a:pPr>
            <a:r>
              <a:rPr lang="en-US" altLang="en-US" sz="2400" dirty="0"/>
              <a:t>Activated with opposite clock phases</a:t>
            </a:r>
          </a:p>
          <a:p>
            <a:pPr>
              <a:defRPr/>
            </a:pPr>
            <a:r>
              <a:rPr lang="en-US" altLang="en-US" sz="2400" dirty="0"/>
              <a:t>Eliminates uncontrolled oscillations since only one stage is active at any given time</a:t>
            </a:r>
          </a:p>
          <a:p>
            <a:pPr>
              <a:defRPr/>
            </a:pPr>
            <a:endParaRPr lang="en-US" altLang="en-US" sz="2400" dirty="0"/>
          </a:p>
          <a:p>
            <a:pPr marL="0" indent="0">
              <a:buFontTx/>
              <a:buNone/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544FD02B-9E84-4D2F-93CC-CE6532F29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t="35422"/>
          <a:stretch>
            <a:fillRect/>
          </a:stretch>
        </p:blipFill>
        <p:spPr bwMode="auto">
          <a:xfrm>
            <a:off x="750888" y="1620838"/>
            <a:ext cx="7642225" cy="27305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2380C6-B179-427F-B3AE-11D1CABF1081}"/>
              </a:ext>
            </a:extLst>
          </p:cNvPr>
          <p:cNvSpPr/>
          <p:nvPr/>
        </p:nvSpPr>
        <p:spPr>
          <a:xfrm>
            <a:off x="2438400" y="1620838"/>
            <a:ext cx="1419225" cy="27987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82DDF-197C-48C7-A917-1B6F7335C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1247775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Master Latch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EFF3A-D818-4EC5-9C35-5C9BDBB853D7}"/>
              </a:ext>
            </a:extLst>
          </p:cNvPr>
          <p:cNvSpPr/>
          <p:nvPr/>
        </p:nvSpPr>
        <p:spPr>
          <a:xfrm>
            <a:off x="5545138" y="1620838"/>
            <a:ext cx="2379662" cy="27987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A38E3EC8-4A98-4DA6-86F0-5A010CCD6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123825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Slave Latch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8110E45-8580-4B0B-AC60-63140B84B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A8E5-EFC8-4AE0-8605-96201345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POSSIBILITY 1: NAND Logic Gate</a:t>
            </a:r>
          </a:p>
          <a:p>
            <a:pPr lvl="1">
              <a:defRPr/>
            </a:pPr>
            <a:r>
              <a:rPr lang="en-US" sz="2400" dirty="0"/>
              <a:t>PROS: </a:t>
            </a:r>
          </a:p>
          <a:p>
            <a:pPr lvl="2">
              <a:defRPr/>
            </a:pPr>
            <a:r>
              <a:rPr lang="en-US" sz="2000" dirty="0"/>
              <a:t>Simple design	</a:t>
            </a:r>
          </a:p>
          <a:p>
            <a:pPr lvl="2">
              <a:defRPr/>
            </a:pPr>
            <a:r>
              <a:rPr lang="en-US" sz="2000" dirty="0"/>
              <a:t>Smallest design area</a:t>
            </a:r>
          </a:p>
          <a:p>
            <a:pPr lvl="2">
              <a:defRPr/>
            </a:pPr>
            <a:r>
              <a:rPr lang="en-US" sz="2000" dirty="0"/>
              <a:t>Uses simple gates</a:t>
            </a:r>
          </a:p>
          <a:p>
            <a:pPr lvl="1">
              <a:defRPr/>
            </a:pPr>
            <a:r>
              <a:rPr lang="en-US" sz="2400" dirty="0"/>
              <a:t>CONS:</a:t>
            </a:r>
          </a:p>
          <a:p>
            <a:pPr lvl="2">
              <a:defRPr/>
            </a:pPr>
            <a:r>
              <a:rPr lang="en-US" sz="2000" dirty="0"/>
              <a:t>Notable output timing errors</a:t>
            </a:r>
          </a:p>
          <a:p>
            <a:pPr lvl="2">
              <a:defRPr/>
            </a:pPr>
            <a:r>
              <a:rPr lang="en-US" sz="2000" dirty="0"/>
              <a:t>Minimized features</a:t>
            </a:r>
          </a:p>
          <a:p>
            <a:pPr lvl="2">
              <a:defRPr/>
            </a:pPr>
            <a:r>
              <a:rPr lang="en-US" sz="2000" dirty="0"/>
              <a:t>Limited in pulse width for the clock and inputs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24D9851F-B21C-4996-91D8-F6E976F9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7" t="35260"/>
          <a:stretch>
            <a:fillRect/>
          </a:stretch>
        </p:blipFill>
        <p:spPr bwMode="auto">
          <a:xfrm>
            <a:off x="4953000" y="2209800"/>
            <a:ext cx="3886200" cy="207962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>
            <a:extLst>
              <a:ext uri="{FF2B5EF4-FFF2-40B4-BE49-F238E27FC236}">
                <a16:creationId xmlns:a16="http://schemas.microsoft.com/office/drawing/2014/main" id="{7DC2BAEE-7C96-4218-92AF-8AF915DC5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t="35422" r="30821"/>
          <a:stretch>
            <a:fillRect/>
          </a:stretch>
        </p:blipFill>
        <p:spPr bwMode="auto">
          <a:xfrm>
            <a:off x="4984558" y="2209800"/>
            <a:ext cx="3708400" cy="205581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5247FF0D-F185-4E8C-BF87-4B7B77C18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A8E5-EFC8-4AE0-8605-96201345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404" y="1600199"/>
            <a:ext cx="7622796" cy="49831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POSSIBILITY 2: Master-Slave NAND Logic Gate</a:t>
            </a:r>
          </a:p>
          <a:p>
            <a:pPr lvl="1">
              <a:defRPr/>
            </a:pPr>
            <a:r>
              <a:rPr lang="en-US" sz="2400" dirty="0"/>
              <a:t>PROS: </a:t>
            </a:r>
          </a:p>
          <a:p>
            <a:pPr lvl="2">
              <a:defRPr/>
            </a:pPr>
            <a:r>
              <a:rPr lang="en-US" sz="2000" dirty="0"/>
              <a:t>Simple design doubled</a:t>
            </a:r>
          </a:p>
          <a:p>
            <a:pPr lvl="2">
              <a:defRPr/>
            </a:pPr>
            <a:r>
              <a:rPr lang="en-US" sz="2000" dirty="0"/>
              <a:t>Fixes race error</a:t>
            </a:r>
          </a:p>
          <a:p>
            <a:pPr lvl="1">
              <a:defRPr/>
            </a:pPr>
            <a:r>
              <a:rPr lang="en-US" sz="2400" dirty="0"/>
              <a:t>CONS:</a:t>
            </a:r>
          </a:p>
          <a:p>
            <a:pPr lvl="2">
              <a:defRPr/>
            </a:pPr>
            <a:r>
              <a:rPr lang="en-US" sz="2000" dirty="0"/>
              <a:t>Uneven design with clear</a:t>
            </a:r>
          </a:p>
          <a:p>
            <a:pPr lvl="2">
              <a:defRPr/>
            </a:pPr>
            <a:r>
              <a:rPr lang="en-US" sz="2000" dirty="0"/>
              <a:t>Large amount of transistors</a:t>
            </a:r>
          </a:p>
          <a:p>
            <a:pPr lvl="2">
              <a:defRPr/>
            </a:pPr>
            <a:r>
              <a:rPr lang="en-US" sz="2000" dirty="0"/>
              <a:t>Minimized features (no PRESET)</a:t>
            </a:r>
          </a:p>
          <a:p>
            <a:pPr lvl="2">
              <a:defRPr/>
            </a:pPr>
            <a:r>
              <a:rPr lang="en-US" sz="2000" dirty="0"/>
              <a:t>Some constraints on the clock pulse width</a:t>
            </a:r>
          </a:p>
          <a:p>
            <a:pPr lvl="2">
              <a:defRPr/>
            </a:pPr>
            <a:r>
              <a:rPr lang="en-US" sz="2000" dirty="0"/>
              <a:t>Delay on Slave latch (1/2 clock period)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3190</Words>
  <Application>Microsoft Office PowerPoint</Application>
  <PresentationFormat>On-screen Show (4:3)</PresentationFormat>
  <Paragraphs>663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</vt:lpstr>
      <vt:lpstr>Cambria Math</vt:lpstr>
      <vt:lpstr>Office Theme</vt:lpstr>
      <vt:lpstr>J-K Flip-Flop</vt:lpstr>
      <vt:lpstr>Outline</vt:lpstr>
      <vt:lpstr>Block Diagram</vt:lpstr>
      <vt:lpstr>Truth Table</vt:lpstr>
      <vt:lpstr>JK Flip-Flop Issues</vt:lpstr>
      <vt:lpstr>Master/Slave Flip-Flop</vt:lpstr>
      <vt:lpstr>Master/Slave Flip-Flop</vt:lpstr>
      <vt:lpstr>Design Overview</vt:lpstr>
      <vt:lpstr>Design Overview</vt:lpstr>
      <vt:lpstr>Design Overview</vt:lpstr>
      <vt:lpstr>Design Overview Comparison</vt:lpstr>
      <vt:lpstr>Design Choice</vt:lpstr>
      <vt:lpstr>Logic Design</vt:lpstr>
      <vt:lpstr>Logic Design</vt:lpstr>
      <vt:lpstr>Logic Design</vt:lpstr>
      <vt:lpstr>Transistor Design</vt:lpstr>
      <vt:lpstr>PowerPoint Presentation</vt:lpstr>
      <vt:lpstr>PowerPoint Presentation</vt:lpstr>
      <vt:lpstr>Transistor Design</vt:lpstr>
      <vt:lpstr>PowerPoint Presentation</vt:lpstr>
      <vt:lpstr>PowerPoint Presentation</vt:lpstr>
      <vt:lpstr>PowerPoint Presentation</vt:lpstr>
      <vt:lpstr>Transistor Design</vt:lpstr>
      <vt:lpstr>Worst Case Logical Path</vt:lpstr>
      <vt:lpstr>Worst Case Logical Path</vt:lpstr>
      <vt:lpstr>Worst Case Logical Path</vt:lpstr>
      <vt:lpstr>Worst Case Logical Path</vt:lpstr>
      <vt:lpstr>Latch Delay Calculation</vt:lpstr>
      <vt:lpstr>Latch Delay Calculation</vt:lpstr>
      <vt:lpstr>Latch Delay Calculation</vt:lpstr>
      <vt:lpstr>Effective Latch Stages &amp; Normalization</vt:lpstr>
      <vt:lpstr>Latch Delay Calculation</vt:lpstr>
      <vt:lpstr>Inverter Delay Calculation</vt:lpstr>
      <vt:lpstr>Latch Delay Calculation</vt:lpstr>
      <vt:lpstr>Gate Sizes for Optimized Design</vt:lpstr>
      <vt:lpstr>Gate Sizes for Optimized Design</vt:lpstr>
      <vt:lpstr>Gate Sizes for Optimized Design</vt:lpstr>
      <vt:lpstr>Logical Effort, Number of Stages, Delay</vt:lpstr>
      <vt:lpstr>Logical Effort, Number of Stages, Delay</vt:lpstr>
      <vt:lpstr>Standard Cell Library</vt:lpstr>
      <vt:lpstr>Standard Cell Library</vt:lpstr>
      <vt:lpstr>Standard Cell Library</vt:lpstr>
      <vt:lpstr>PowerPoint Presentation</vt:lpstr>
      <vt:lpstr>Pre-Layout Simulations</vt:lpstr>
      <vt:lpstr>PowerPoint Presentation</vt:lpstr>
      <vt:lpstr>Pre-Layout Simulations</vt:lpstr>
      <vt:lpstr>Pre-Layout Simulations</vt:lpstr>
      <vt:lpstr>Pre-Layout Simulations</vt:lpstr>
      <vt:lpstr>Pre-Layout Simulations</vt:lpstr>
      <vt:lpstr>JK Flip-Flop Layout Design</vt:lpstr>
      <vt:lpstr>PowerPoint Presentation</vt:lpstr>
      <vt:lpstr>PowerPoint Presentation</vt:lpstr>
      <vt:lpstr>Spectre Netlist</vt:lpstr>
      <vt:lpstr>Post-Layout Simulation Input / Output Waveform</vt:lpstr>
      <vt:lpstr>Post-Layout Simulation Input / Output Waveform</vt:lpstr>
      <vt:lpstr>Post-Layout Simulation Input / Output Waveform</vt:lpstr>
      <vt:lpstr>Post-Layout Simulation Input / Output Waveform</vt:lpstr>
      <vt:lpstr>Delay Comparison</vt:lpstr>
      <vt:lpstr>Delay Comparison</vt:lpstr>
      <vt:lpstr>Delay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J-K Flip-Flop</dc:title>
  <dc:creator>Gould, Joshua Daniel</dc:creator>
  <cp:lastModifiedBy>Joshua Gould</cp:lastModifiedBy>
  <cp:revision>16</cp:revision>
  <dcterms:created xsi:type="dcterms:W3CDTF">2018-12-11T01:17:39Z</dcterms:created>
  <dcterms:modified xsi:type="dcterms:W3CDTF">2018-12-17T19:21:01Z</dcterms:modified>
</cp:coreProperties>
</file>