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09T21:32:15.576" idx="1">
    <p:pos x="4896" y="2448"/>
    <p:text>Group Number: 148
Team Members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173" y="1958975"/>
            <a:ext cx="7772400" cy="1470025"/>
          </a:xfrm>
        </p:spPr>
        <p:txBody>
          <a:bodyPr/>
          <a:lstStyle/>
          <a:p>
            <a:r>
              <a:t>Voice-Enabled Home Automation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Group Number: </a:t>
            </a:r>
            <a:r>
              <a:rPr lang="en-IN" dirty="0"/>
              <a:t>148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Diagram showing:</a:t>
            </a:r>
          </a:p>
          <a:p>
            <a:r>
              <a:t>1. User interface (web/mobile app)</a:t>
            </a:r>
          </a:p>
          <a:p>
            <a:r>
              <a:t>2. Backend server (Node.js + Express.js)</a:t>
            </a:r>
          </a:p>
          <a:p>
            <a:r>
              <a:t>3. Database (MongoDB Atlas)</a:t>
            </a:r>
          </a:p>
          <a:p>
            <a:r>
              <a:t>4. IoT device communication (ESP-NOW/WebSockets)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 in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Admin: Manage user accounts, view feedback</a:t>
            </a:r>
          </a:p>
          <a:p>
            <a:r>
              <a:t>- Customer: Use voice commands, control appliances</a:t>
            </a:r>
          </a:p>
          <a:p>
            <a:r>
              <a:t>- Developer: Maintain backend, troubleshoot issues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 dataset: Name, email, password (hashed)</a:t>
            </a:r>
          </a:p>
          <a:p>
            <a:r>
              <a:t>- Devices dataset: Device ID, status, type</a:t>
            </a:r>
          </a:p>
          <a:p>
            <a:r>
              <a:t>- Commands dataset: User ID, timestamp, command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Output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 Screens:</a:t>
            </a:r>
          </a:p>
          <a:p>
            <a:r>
              <a:t>  - Login/Signup</a:t>
            </a:r>
          </a:p>
          <a:p>
            <a:r>
              <a:t>  - Dashboard (appliance control)</a:t>
            </a:r>
          </a:p>
          <a:p>
            <a:r>
              <a:t>  - Feedback form</a:t>
            </a:r>
          </a:p>
          <a:p>
            <a:r>
              <a:t>- Output Screens:</a:t>
            </a:r>
          </a:p>
          <a:p>
            <a:r>
              <a:t>  - Appliance status</a:t>
            </a:r>
          </a:p>
          <a:p>
            <a:r>
              <a:t>  - Voice command results</a:t>
            </a:r>
          </a:p>
          <a:p>
            <a:r>
              <a:t>  - Admin view of feedback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logs in</a:t>
            </a:r>
          </a:p>
          <a:p>
            <a:r>
              <a:t>2. Sends voice command via app</a:t>
            </a:r>
          </a:p>
          <a:p>
            <a:r>
              <a:t>3. Command sent to backend</a:t>
            </a:r>
          </a:p>
          <a:p>
            <a:r>
              <a:t>4. Backend processes and sends data to IoT device</a:t>
            </a:r>
          </a:p>
          <a:p>
            <a:r>
              <a:t>5. Device executes command and updates status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Embed a video showing the system in action:</a:t>
            </a:r>
          </a:p>
          <a:p>
            <a:r>
              <a:t>  1. Voice command execution</a:t>
            </a:r>
          </a:p>
          <a:p>
            <a:r>
              <a:t>  2. Real-time status updates in the app</a:t>
            </a:r>
          </a:p>
          <a:p>
            <a:r>
              <a:t>  3. Appliance control demonstration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current home automation systems:</a:t>
            </a:r>
          </a:p>
          <a:p>
            <a:r>
              <a:t>- No voice control</a:t>
            </a:r>
          </a:p>
          <a:p>
            <a:r>
              <a:t>- Limited remote accessibility</a:t>
            </a:r>
          </a:p>
          <a:p>
            <a:r>
              <a:t>- High latency or reliability issues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Voice-enabled, IoT-based automation system:</a:t>
            </a:r>
          </a:p>
          <a:p>
            <a:r>
              <a:t>- Record and process voice commands</a:t>
            </a:r>
          </a:p>
          <a:p>
            <a:r>
              <a:t>- Manage home appliances via a mobile/web app</a:t>
            </a:r>
          </a:p>
          <a:p>
            <a:r>
              <a:t>- Real-time feedback and updates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 home appliances with voice control</a:t>
            </a:r>
          </a:p>
          <a:p>
            <a:r>
              <a:t>- Reduce human effort and improve accessibility</a:t>
            </a:r>
          </a:p>
          <a:p>
            <a:r>
              <a:t>- Provide scalable and secure IoT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Addresses the growing demand for smart homes</a:t>
            </a:r>
          </a:p>
          <a:p>
            <a:r>
              <a:t>- Cost-effective alternative to high-end systems</a:t>
            </a:r>
          </a:p>
          <a:p>
            <a:r>
              <a:t>- Enhances convenience, especially for elderly or disabled users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Homeowners seeking automation</a:t>
            </a:r>
          </a:p>
          <a:p>
            <a:r>
              <a:t>- Elderly and physically challenged individuals</a:t>
            </a:r>
          </a:p>
          <a:p>
            <a:r>
              <a:t>- Technologically inclined individuals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IoT</a:t>
            </a:r>
            <a:r>
              <a:rPr dirty="0"/>
              <a:t> Device (e.g., Arduino/ESP32 with mic </a:t>
            </a:r>
            <a:r>
              <a:rPr lang="en-IN" dirty="0"/>
              <a:t>)</a:t>
            </a:r>
            <a:endParaRPr dirty="0"/>
          </a:p>
          <a:p>
            <a:r>
              <a:rPr dirty="0"/>
              <a:t>- Backend: </a:t>
            </a:r>
            <a:r>
              <a:rPr dirty="0" err="1"/>
              <a:t>Node.js</a:t>
            </a:r>
            <a:r>
              <a:rPr dirty="0"/>
              <a:t> + </a:t>
            </a:r>
            <a:r>
              <a:rPr dirty="0" err="1"/>
              <a:t>Express.js</a:t>
            </a:r>
            <a:endParaRPr dirty="0"/>
          </a:p>
          <a:p>
            <a:r>
              <a:rPr dirty="0"/>
              <a:t>- Database: MongoDB Atlas</a:t>
            </a:r>
          </a:p>
          <a:p>
            <a:r>
              <a:rPr dirty="0"/>
              <a:t>- Web interface for user control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Underlying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JSON for data exchange</a:t>
            </a:r>
          </a:p>
          <a:p>
            <a:r>
              <a:t>- Arrays/Objects for managing user data and device states</a:t>
            </a:r>
          </a:p>
          <a:p>
            <a:r>
              <a:t>- MongoDB collections for user and device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HTML, CSS, JavaScript</a:t>
            </a:r>
          </a:p>
          <a:p>
            <a:r>
              <a:t>- Backend: Node.js, Express.js</a:t>
            </a:r>
          </a:p>
          <a:p>
            <a:r>
              <a:t>- Database: MongoDB Atlas</a:t>
            </a:r>
          </a:p>
          <a:p>
            <a:r>
              <a:t>- IoT Device: ESP32/Arduino</a:t>
            </a:r>
          </a:p>
          <a:p>
            <a:r>
              <a:t>- Frameworks: Edge Impulse for voice processing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Voice-Enabled Home Automation System</vt:lpstr>
      <vt:lpstr>Existing System</vt:lpstr>
      <vt:lpstr>Proposed Solution</vt:lpstr>
      <vt:lpstr>Scope of the Project</vt:lpstr>
      <vt:lpstr>Business Case</vt:lpstr>
      <vt:lpstr>Typical Users</vt:lpstr>
      <vt:lpstr>Main Components</vt:lpstr>
      <vt:lpstr>Underlying Data Structures</vt:lpstr>
      <vt:lpstr>Tech Stack Used</vt:lpstr>
      <vt:lpstr>Architecture</vt:lpstr>
      <vt:lpstr>Roles in the App</vt:lpstr>
      <vt:lpstr>Datasets</vt:lpstr>
      <vt:lpstr>Input and Output Screens</vt:lpstr>
      <vt:lpstr>Workflow</vt:lpstr>
      <vt:lpstr>Demo Video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Voice-Enabled Home Automation System</dc:title>
  <dc:subject/>
  <dc:creator/>
  <cp:keywords/>
  <dc:description>generated using python-pptx</dc:description>
  <cp:lastModifiedBy>Guest User</cp:lastModifiedBy>
  <cp:revision>2</cp:revision>
  <dcterms:created xsi:type="dcterms:W3CDTF">2013-01-27T09:14:16Z</dcterms:created>
  <dcterms:modified xsi:type="dcterms:W3CDTF">2024-12-09T16:14:07Z</dcterms:modified>
  <cp:category/>
</cp:coreProperties>
</file>