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
  </p:notesMasterIdLst>
  <p:handoutMasterIdLst>
    <p:handoutMasterId r:id="rId7"/>
  </p:handoutMasterIdLst>
  <p:sldIdLst>
    <p:sldId id="264" r:id="rId5"/>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DE4"/>
    <a:srgbClr val="D1F3FF"/>
    <a:srgbClr val="F04B25"/>
    <a:srgbClr val="00A481"/>
    <a:srgbClr val="FBB700"/>
    <a:srgbClr val="005954"/>
    <a:srgbClr val="15665F"/>
    <a:srgbClr val="F2F2F2"/>
    <a:srgbClr val="333233"/>
    <a:srgbClr val="BA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B8A2E-09EA-4DA9-A09B-6932D849C2B2}" v="34" dt="2024-09-20T13:38:55.42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33" d="100"/>
          <a:sy n="33" d="100"/>
        </p:scale>
        <p:origin x="2606" y="77"/>
      </p:cViewPr>
      <p:guideLst/>
    </p:cSldViewPr>
  </p:slideViewPr>
  <p:outlineViewPr>
    <p:cViewPr>
      <p:scale>
        <a:sx n="33" d="100"/>
        <a:sy n="33" d="100"/>
      </p:scale>
      <p:origin x="0" y="0"/>
    </p:cViewPr>
  </p:outlineViewPr>
  <p:notesTextViewPr>
    <p:cViewPr>
      <p:scale>
        <a:sx n="150" d="100"/>
        <a:sy n="150" d="100"/>
      </p:scale>
      <p:origin x="0" y="-5"/>
    </p:cViewPr>
  </p:notesTextViewPr>
  <p:sorterViewPr>
    <p:cViewPr>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yoshija chokka" userId="133eccbf48793511" providerId="LiveId" clId="{01DB8A2E-09EA-4DA9-A09B-6932D849C2B2}"/>
    <pc:docChg chg="undo custSel modSld">
      <pc:chgData name="sriyoshija chokka" userId="133eccbf48793511" providerId="LiveId" clId="{01DB8A2E-09EA-4DA9-A09B-6932D849C2B2}" dt="2024-09-20T13:38:55.421" v="406"/>
      <pc:docMkLst>
        <pc:docMk/>
      </pc:docMkLst>
      <pc:sldChg chg="addSp delSp modSp mod">
        <pc:chgData name="sriyoshija chokka" userId="133eccbf48793511" providerId="LiveId" clId="{01DB8A2E-09EA-4DA9-A09B-6932D849C2B2}" dt="2024-09-20T13:38:55.421" v="406"/>
        <pc:sldMkLst>
          <pc:docMk/>
          <pc:sldMk cId="2737904208" sldId="264"/>
        </pc:sldMkLst>
        <pc:spChg chg="add del mod">
          <ac:chgData name="sriyoshija chokka" userId="133eccbf48793511" providerId="LiveId" clId="{01DB8A2E-09EA-4DA9-A09B-6932D849C2B2}" dt="2024-09-20T13:12:01.261" v="5" actId="478"/>
          <ac:spMkLst>
            <pc:docMk/>
            <pc:sldMk cId="2737904208" sldId="264"/>
            <ac:spMk id="32" creationId="{50B7E5D2-FF63-BD6E-7864-25E86374EBA4}"/>
          </ac:spMkLst>
        </pc:spChg>
        <pc:spChg chg="add del mod">
          <ac:chgData name="sriyoshija chokka" userId="133eccbf48793511" providerId="LiveId" clId="{01DB8A2E-09EA-4DA9-A09B-6932D849C2B2}" dt="2024-09-20T13:15:19.965" v="23" actId="478"/>
          <ac:spMkLst>
            <pc:docMk/>
            <pc:sldMk cId="2737904208" sldId="264"/>
            <ac:spMk id="34" creationId="{F085819B-2BA3-C958-A6EB-DEFD565915A1}"/>
          </ac:spMkLst>
        </pc:spChg>
        <pc:spChg chg="add del mod">
          <ac:chgData name="sriyoshija chokka" userId="133eccbf48793511" providerId="LiveId" clId="{01DB8A2E-09EA-4DA9-A09B-6932D849C2B2}" dt="2024-09-20T13:15:25.482" v="25" actId="478"/>
          <ac:spMkLst>
            <pc:docMk/>
            <pc:sldMk cId="2737904208" sldId="264"/>
            <ac:spMk id="36" creationId="{DA18175D-C663-FA37-257A-F67DC7BDB8C5}"/>
          </ac:spMkLst>
        </pc:spChg>
        <pc:spChg chg="add del mod">
          <ac:chgData name="sriyoshija chokka" userId="133eccbf48793511" providerId="LiveId" clId="{01DB8A2E-09EA-4DA9-A09B-6932D849C2B2}" dt="2024-09-20T13:15:30.610" v="27" actId="478"/>
          <ac:spMkLst>
            <pc:docMk/>
            <pc:sldMk cId="2737904208" sldId="264"/>
            <ac:spMk id="38" creationId="{28551993-025F-31B5-9066-F9A74C13B4D1}"/>
          </ac:spMkLst>
        </pc:spChg>
        <pc:spChg chg="add del mod">
          <ac:chgData name="sriyoshija chokka" userId="133eccbf48793511" providerId="LiveId" clId="{01DB8A2E-09EA-4DA9-A09B-6932D849C2B2}" dt="2024-09-20T13:15:35.429" v="29" actId="478"/>
          <ac:spMkLst>
            <pc:docMk/>
            <pc:sldMk cId="2737904208" sldId="264"/>
            <ac:spMk id="40" creationId="{58BA319E-F064-9730-AF8F-E6E5BC02E48A}"/>
          </ac:spMkLst>
        </pc:spChg>
        <pc:spChg chg="add del mod">
          <ac:chgData name="sriyoshija chokka" userId="133eccbf48793511" providerId="LiveId" clId="{01DB8A2E-09EA-4DA9-A09B-6932D849C2B2}" dt="2024-09-20T13:19:37.861" v="40" actId="478"/>
          <ac:spMkLst>
            <pc:docMk/>
            <pc:sldMk cId="2737904208" sldId="264"/>
            <ac:spMk id="43" creationId="{BDBE2D3E-F58D-560A-9B69-26321A0E1ECA}"/>
          </ac:spMkLst>
        </pc:spChg>
        <pc:spChg chg="add del mod">
          <ac:chgData name="sriyoshija chokka" userId="133eccbf48793511" providerId="LiveId" clId="{01DB8A2E-09EA-4DA9-A09B-6932D849C2B2}" dt="2024-09-20T13:19:41.560" v="42" actId="478"/>
          <ac:spMkLst>
            <pc:docMk/>
            <pc:sldMk cId="2737904208" sldId="264"/>
            <ac:spMk id="45" creationId="{CCA69D07-22A0-A97D-82DA-2CC122C1000B}"/>
          </ac:spMkLst>
        </pc:spChg>
        <pc:spChg chg="add del mod">
          <ac:chgData name="sriyoshija chokka" userId="133eccbf48793511" providerId="LiveId" clId="{01DB8A2E-09EA-4DA9-A09B-6932D849C2B2}" dt="2024-09-20T13:19:45.163" v="44" actId="478"/>
          <ac:spMkLst>
            <pc:docMk/>
            <pc:sldMk cId="2737904208" sldId="264"/>
            <ac:spMk id="47" creationId="{5B5604F3-B300-ADC1-7835-14EAB6E0CB7B}"/>
          </ac:spMkLst>
        </pc:spChg>
        <pc:spChg chg="add del mod">
          <ac:chgData name="sriyoshija chokka" userId="133eccbf48793511" providerId="LiveId" clId="{01DB8A2E-09EA-4DA9-A09B-6932D849C2B2}" dt="2024-09-20T13:26:25.532" v="82" actId="478"/>
          <ac:spMkLst>
            <pc:docMk/>
            <pc:sldMk cId="2737904208" sldId="264"/>
            <ac:spMk id="49" creationId="{59287FC4-F99F-6817-73E3-D6D6027DE2F2}"/>
          </ac:spMkLst>
        </pc:spChg>
        <pc:spChg chg="add mod">
          <ac:chgData name="sriyoshija chokka" userId="133eccbf48793511" providerId="LiveId" clId="{01DB8A2E-09EA-4DA9-A09B-6932D849C2B2}" dt="2024-09-20T13:32:03.811" v="353" actId="255"/>
          <ac:spMkLst>
            <pc:docMk/>
            <pc:sldMk cId="2737904208" sldId="264"/>
            <ac:spMk id="50" creationId="{AED69EB3-F7F6-B029-27CD-474CEB0BFECA}"/>
          </ac:spMkLst>
        </pc:spChg>
        <pc:spChg chg="add del mod">
          <ac:chgData name="sriyoshija chokka" userId="133eccbf48793511" providerId="LiveId" clId="{01DB8A2E-09EA-4DA9-A09B-6932D849C2B2}" dt="2024-09-20T13:33:48.082" v="362"/>
          <ac:spMkLst>
            <pc:docMk/>
            <pc:sldMk cId="2737904208" sldId="264"/>
            <ac:spMk id="51" creationId="{D6CFAEAE-71DE-8B3B-6044-CD1401B79FC2}"/>
          </ac:spMkLst>
        </pc:spChg>
        <pc:spChg chg="add del mod">
          <ac:chgData name="sriyoshija chokka" userId="133eccbf48793511" providerId="LiveId" clId="{01DB8A2E-09EA-4DA9-A09B-6932D849C2B2}" dt="2024-09-20T13:35:21.560" v="370" actId="931"/>
          <ac:spMkLst>
            <pc:docMk/>
            <pc:sldMk cId="2737904208" sldId="264"/>
            <ac:spMk id="56" creationId="{A5BBB8FD-9337-EB02-8C25-B898B4EAF152}"/>
          </ac:spMkLst>
        </pc:spChg>
        <pc:spChg chg="add del mod">
          <ac:chgData name="sriyoshija chokka" userId="133eccbf48793511" providerId="LiveId" clId="{01DB8A2E-09EA-4DA9-A09B-6932D849C2B2}" dt="2024-09-20T13:35:58.897" v="375" actId="478"/>
          <ac:spMkLst>
            <pc:docMk/>
            <pc:sldMk cId="2737904208" sldId="264"/>
            <ac:spMk id="59" creationId="{E43A725F-9D60-72F0-7F3C-3DAEC95BAAB5}"/>
          </ac:spMkLst>
        </pc:spChg>
        <pc:spChg chg="mod">
          <ac:chgData name="sriyoshija chokka" userId="133eccbf48793511" providerId="LiveId" clId="{01DB8A2E-09EA-4DA9-A09B-6932D849C2B2}" dt="2024-09-20T13:13:35.742" v="21" actId="1076"/>
          <ac:spMkLst>
            <pc:docMk/>
            <pc:sldMk cId="2737904208" sldId="264"/>
            <ac:spMk id="93" creationId="{F8AFC95F-4AEC-7125-002E-DF65C975E114}"/>
          </ac:spMkLst>
        </pc:spChg>
        <pc:spChg chg="mod">
          <ac:chgData name="sriyoshija chokka" userId="133eccbf48793511" providerId="LiveId" clId="{01DB8A2E-09EA-4DA9-A09B-6932D849C2B2}" dt="2024-09-20T13:13:04.026" v="15" actId="255"/>
          <ac:spMkLst>
            <pc:docMk/>
            <pc:sldMk cId="2737904208" sldId="264"/>
            <ac:spMk id="172" creationId="{2C9EFB1D-9F4D-A420-E8AE-5F6CFCF40F87}"/>
          </ac:spMkLst>
        </pc:spChg>
        <pc:spChg chg="mod">
          <ac:chgData name="sriyoshija chokka" userId="133eccbf48793511" providerId="LiveId" clId="{01DB8A2E-09EA-4DA9-A09B-6932D849C2B2}" dt="2024-09-20T13:27:06.029" v="90" actId="1076"/>
          <ac:spMkLst>
            <pc:docMk/>
            <pc:sldMk cId="2737904208" sldId="264"/>
            <ac:spMk id="301" creationId="{4DF64256-27BC-01AB-7DFF-86F5A69BD6B7}"/>
          </ac:spMkLst>
        </pc:spChg>
        <pc:spChg chg="del">
          <ac:chgData name="sriyoshija chokka" userId="133eccbf48793511" providerId="LiveId" clId="{01DB8A2E-09EA-4DA9-A09B-6932D849C2B2}" dt="2024-09-20T13:15:23.269" v="24" actId="478"/>
          <ac:spMkLst>
            <pc:docMk/>
            <pc:sldMk cId="2737904208" sldId="264"/>
            <ac:spMk id="335" creationId="{D2F82B4B-F3CC-FBC7-98F1-B73292D49508}"/>
          </ac:spMkLst>
        </pc:spChg>
        <pc:spChg chg="del">
          <ac:chgData name="sriyoshija chokka" userId="133eccbf48793511" providerId="LiveId" clId="{01DB8A2E-09EA-4DA9-A09B-6932D849C2B2}" dt="2024-09-20T13:15:34.012" v="28" actId="478"/>
          <ac:spMkLst>
            <pc:docMk/>
            <pc:sldMk cId="2737904208" sldId="264"/>
            <ac:spMk id="365" creationId="{B612F01F-550F-F426-1526-B79FE0BA4BC5}"/>
          </ac:spMkLst>
        </pc:spChg>
        <pc:spChg chg="del">
          <ac:chgData name="sriyoshija chokka" userId="133eccbf48793511" providerId="LiveId" clId="{01DB8A2E-09EA-4DA9-A09B-6932D849C2B2}" dt="2024-09-20T13:15:18.181" v="22" actId="478"/>
          <ac:spMkLst>
            <pc:docMk/>
            <pc:sldMk cId="2737904208" sldId="264"/>
            <ac:spMk id="514" creationId="{9FAD4ADE-8D11-2F3A-C9A4-7093356BCC4B}"/>
          </ac:spMkLst>
        </pc:spChg>
        <pc:spChg chg="del">
          <ac:chgData name="sriyoshija chokka" userId="133eccbf48793511" providerId="LiveId" clId="{01DB8A2E-09EA-4DA9-A09B-6932D849C2B2}" dt="2024-09-20T13:15:27.152" v="26" actId="478"/>
          <ac:spMkLst>
            <pc:docMk/>
            <pc:sldMk cId="2737904208" sldId="264"/>
            <ac:spMk id="515" creationId="{5E97F193-AC0D-9EE1-0B31-35B4AAD3DF61}"/>
          </ac:spMkLst>
        </pc:spChg>
        <pc:spChg chg="mod">
          <ac:chgData name="sriyoshija chokka" userId="133eccbf48793511" providerId="LiveId" clId="{01DB8A2E-09EA-4DA9-A09B-6932D849C2B2}" dt="2024-09-20T13:22:59.107" v="80" actId="255"/>
          <ac:spMkLst>
            <pc:docMk/>
            <pc:sldMk cId="2737904208" sldId="264"/>
            <ac:spMk id="516" creationId="{94C589D9-4401-7788-910D-40AF39E87998}"/>
          </ac:spMkLst>
        </pc:spChg>
        <pc:spChg chg="del">
          <ac:chgData name="sriyoshija chokka" userId="133eccbf48793511" providerId="LiveId" clId="{01DB8A2E-09EA-4DA9-A09B-6932D849C2B2}" dt="2024-09-20T13:26:24.254" v="81" actId="478"/>
          <ac:spMkLst>
            <pc:docMk/>
            <pc:sldMk cId="2737904208" sldId="264"/>
            <ac:spMk id="576" creationId="{0D1C8A8D-6E95-6BF6-7360-3BBD3C984C9B}"/>
          </ac:spMkLst>
        </pc:spChg>
        <pc:spChg chg="del mod">
          <ac:chgData name="sriyoshija chokka" userId="133eccbf48793511" providerId="LiveId" clId="{01DB8A2E-09EA-4DA9-A09B-6932D849C2B2}" dt="2024-09-20T13:29:03.650" v="317" actId="478"/>
          <ac:spMkLst>
            <pc:docMk/>
            <pc:sldMk cId="2737904208" sldId="264"/>
            <ac:spMk id="577" creationId="{1D5280D1-B0FF-C75F-DC3D-9981E24E03DC}"/>
          </ac:spMkLst>
        </pc:spChg>
        <pc:graphicFrameChg chg="add del mod">
          <ac:chgData name="sriyoshija chokka" userId="133eccbf48793511" providerId="LiveId" clId="{01DB8A2E-09EA-4DA9-A09B-6932D849C2B2}" dt="2024-09-20T13:38:55.421" v="406"/>
          <ac:graphicFrameMkLst>
            <pc:docMk/>
            <pc:sldMk cId="2737904208" sldId="264"/>
            <ac:graphicFrameMk id="62" creationId="{6CFF87FA-DAF8-9A4D-3E6B-D8CA83E24A52}"/>
          </ac:graphicFrameMkLst>
        </pc:graphicFrameChg>
        <pc:picChg chg="add mod">
          <ac:chgData name="sriyoshija chokka" userId="133eccbf48793511" providerId="LiveId" clId="{01DB8A2E-09EA-4DA9-A09B-6932D849C2B2}" dt="2024-09-20T13:33:47.136" v="360" actId="1440"/>
          <ac:picMkLst>
            <pc:docMk/>
            <pc:sldMk cId="2737904208" sldId="264"/>
            <ac:picMk id="53" creationId="{611F1042-0C9F-D753-ABBC-B65D93388FBE}"/>
          </ac:picMkLst>
        </pc:picChg>
        <pc:picChg chg="add del mod">
          <ac:chgData name="sriyoshija chokka" userId="133eccbf48793511" providerId="LiveId" clId="{01DB8A2E-09EA-4DA9-A09B-6932D849C2B2}" dt="2024-09-20T13:35:21.137" v="369" actId="14100"/>
          <ac:picMkLst>
            <pc:docMk/>
            <pc:sldMk cId="2737904208" sldId="264"/>
            <ac:picMk id="55" creationId="{2266D20F-A145-3277-E57A-75B8081809FE}"/>
          </ac:picMkLst>
        </pc:picChg>
        <pc:picChg chg="add del mod">
          <ac:chgData name="sriyoshija chokka" userId="133eccbf48793511" providerId="LiveId" clId="{01DB8A2E-09EA-4DA9-A09B-6932D849C2B2}" dt="2024-09-20T13:35:58.897" v="375" actId="478"/>
          <ac:picMkLst>
            <pc:docMk/>
            <pc:sldMk cId="2737904208" sldId="264"/>
            <ac:picMk id="58" creationId="{8A6DD302-DB60-74E8-2B2F-323F87C8F177}"/>
          </ac:picMkLst>
        </pc:picChg>
        <pc:picChg chg="add del mod">
          <ac:chgData name="sriyoshija chokka" userId="133eccbf48793511" providerId="LiveId" clId="{01DB8A2E-09EA-4DA9-A09B-6932D849C2B2}" dt="2024-09-20T13:37:16.691" v="380" actId="12084"/>
          <ac:picMkLst>
            <pc:docMk/>
            <pc:sldMk cId="2737904208" sldId="264"/>
            <ac:picMk id="61" creationId="{EDCA07DB-3EA7-D448-A389-723B579A001A}"/>
          </ac:picMkLst>
        </pc:picChg>
        <pc:picChg chg="del">
          <ac:chgData name="sriyoshija chokka" userId="133eccbf48793511" providerId="LiveId" clId="{01DB8A2E-09EA-4DA9-A09B-6932D849C2B2}" dt="2024-09-20T13:11:58.894" v="4" actId="478"/>
          <ac:picMkLst>
            <pc:docMk/>
            <pc:sldMk cId="2737904208" sldId="264"/>
            <ac:picMk id="493" creationId="{CEA0B215-4FDF-F4F2-A484-B07FF4B9C285}"/>
          </ac:picMkLst>
        </pc:picChg>
        <pc:picChg chg="del">
          <ac:chgData name="sriyoshija chokka" userId="133eccbf48793511" providerId="LiveId" clId="{01DB8A2E-09EA-4DA9-A09B-6932D849C2B2}" dt="2024-09-20T13:19:44.140" v="43" actId="478"/>
          <ac:picMkLst>
            <pc:docMk/>
            <pc:sldMk cId="2737904208" sldId="264"/>
            <ac:picMk id="805" creationId="{BF000C05-1009-6241-73A3-D19A2F50906B}"/>
          </ac:picMkLst>
        </pc:picChg>
        <pc:picChg chg="del">
          <ac:chgData name="sriyoshija chokka" userId="133eccbf48793511" providerId="LiveId" clId="{01DB8A2E-09EA-4DA9-A09B-6932D849C2B2}" dt="2024-09-20T13:19:40.443" v="41" actId="478"/>
          <ac:picMkLst>
            <pc:docMk/>
            <pc:sldMk cId="2737904208" sldId="264"/>
            <ac:picMk id="807" creationId="{67C7EE22-4C9D-4C66-65EC-46F86D32F1C5}"/>
          </ac:picMkLst>
        </pc:picChg>
        <pc:picChg chg="del">
          <ac:chgData name="sriyoshija chokka" userId="133eccbf48793511" providerId="LiveId" clId="{01DB8A2E-09EA-4DA9-A09B-6932D849C2B2}" dt="2024-09-20T13:19:36.081" v="39" actId="478"/>
          <ac:picMkLst>
            <pc:docMk/>
            <pc:sldMk cId="2737904208" sldId="264"/>
            <ac:picMk id="809" creationId="{D643F88C-A18C-8FEA-933D-90D7F6B4FEAA}"/>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www.pexels.com/photo/man-and-woman-near-table-3184465/" TargetMode="External"/><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hyperlink" Target="https://www.pexels.com/photo/man-and-woman-near-table-3184465/" TargetMode="External"/><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63E85-C300-4D15-9572-C6BE74FA8B0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FD9EB32-2018-435B-9BD3-034C9DD98CD0}">
      <dgm:prSet phldrT="[Text]"/>
      <dgm:spPr/>
      <dgm:t>
        <a:bodyPr/>
        <a:lstStyle/>
        <a:p>
          <a:endParaRPr lang="en-IN" dirty="0"/>
        </a:p>
      </dgm:t>
    </dgm:pt>
    <dgm:pt modelId="{D529CD4E-1E02-458B-B9D2-92FD498FAD1F}" type="sibTrans" cxnId="{4679DC23-6512-46CD-8BF2-5722366FAE38}">
      <dgm:prSet/>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a:effectLst>
          <a:innerShdw blurRad="63500" dist="50800" dir="18900000">
            <a:prstClr val="black">
              <a:alpha val="50000"/>
            </a:prstClr>
          </a:innerShdw>
        </a:effectLst>
      </dgm:spPr>
      <dgm:t>
        <a:bodyPr/>
        <a:lstStyle/>
        <a:p>
          <a:endParaRPr lang="en-IN"/>
        </a:p>
      </dgm:t>
    </dgm:pt>
    <dgm:pt modelId="{77E9F7D4-034F-4B70-A227-C0444126CF02}" type="parTrans" cxnId="{4679DC23-6512-46CD-8BF2-5722366FAE38}">
      <dgm:prSet/>
      <dgm:spPr/>
      <dgm:t>
        <a:bodyPr/>
        <a:lstStyle/>
        <a:p>
          <a:endParaRPr lang="en-IN"/>
        </a:p>
      </dgm:t>
    </dgm:pt>
    <dgm:pt modelId="{D5EA9A93-83FB-4565-9B61-BCBCB87839CA}" type="pres">
      <dgm:prSet presAssocID="{BB863E85-C300-4D15-9572-C6BE74FA8B08}" presName="Name0" presStyleCnt="0">
        <dgm:presLayoutVars>
          <dgm:chMax val="7"/>
          <dgm:chPref val="7"/>
          <dgm:dir/>
        </dgm:presLayoutVars>
      </dgm:prSet>
      <dgm:spPr/>
    </dgm:pt>
    <dgm:pt modelId="{19B769CD-64DC-4668-B9D6-7291D7700A19}" type="pres">
      <dgm:prSet presAssocID="{BB863E85-C300-4D15-9572-C6BE74FA8B08}" presName="Name1" presStyleCnt="0"/>
      <dgm:spPr/>
    </dgm:pt>
    <dgm:pt modelId="{863ABC44-5376-469E-909E-DA0F063BAC17}" type="pres">
      <dgm:prSet presAssocID="{D529CD4E-1E02-458B-B9D2-92FD498FAD1F}" presName="picture_1" presStyleCnt="0"/>
      <dgm:spPr/>
    </dgm:pt>
    <dgm:pt modelId="{F9D85979-F180-447A-90DC-4459623B063D}" type="pres">
      <dgm:prSet presAssocID="{D529CD4E-1E02-458B-B9D2-92FD498FAD1F}" presName="pictureRepeatNode" presStyleLbl="alignImgPlace1" presStyleIdx="0" presStyleCnt="1" custScaleX="112168" custScaleY="100001" custLinFactNeighborX="27336" custLinFactNeighborY="-22175"/>
      <dgm:spPr/>
    </dgm:pt>
    <dgm:pt modelId="{5D10524B-146C-42B9-A0DB-159E5A1814E9}" type="pres">
      <dgm:prSet presAssocID="{BFD9EB32-2018-435B-9BD3-034C9DD98CD0}" presName="text_1" presStyleLbl="node1" presStyleIdx="0" presStyleCnt="0" custLinFactY="165964" custLinFactNeighborX="70838" custLinFactNeighborY="200000">
        <dgm:presLayoutVars>
          <dgm:bulletEnabled val="1"/>
        </dgm:presLayoutVars>
      </dgm:prSet>
      <dgm:spPr/>
    </dgm:pt>
  </dgm:ptLst>
  <dgm:cxnLst>
    <dgm:cxn modelId="{17204903-4161-469E-B40E-412D7400E006}" type="presOf" srcId="{BFD9EB32-2018-435B-9BD3-034C9DD98CD0}" destId="{5D10524B-146C-42B9-A0DB-159E5A1814E9}" srcOrd="0" destOrd="0" presId="urn:microsoft.com/office/officeart/2008/layout/CircularPictureCallout"/>
    <dgm:cxn modelId="{4679DC23-6512-46CD-8BF2-5722366FAE38}" srcId="{BB863E85-C300-4D15-9572-C6BE74FA8B08}" destId="{BFD9EB32-2018-435B-9BD3-034C9DD98CD0}" srcOrd="0" destOrd="0" parTransId="{77E9F7D4-034F-4B70-A227-C0444126CF02}" sibTransId="{D529CD4E-1E02-458B-B9D2-92FD498FAD1F}"/>
    <dgm:cxn modelId="{C9B1CC65-DD96-40A8-A0BE-83746CE07C16}" type="presOf" srcId="{D529CD4E-1E02-458B-B9D2-92FD498FAD1F}" destId="{F9D85979-F180-447A-90DC-4459623B063D}" srcOrd="0" destOrd="0" presId="urn:microsoft.com/office/officeart/2008/layout/CircularPictureCallout"/>
    <dgm:cxn modelId="{6BED4FF6-8849-4DB6-AFFE-004B26D279BB}" type="presOf" srcId="{BB863E85-C300-4D15-9572-C6BE74FA8B08}" destId="{D5EA9A93-83FB-4565-9B61-BCBCB87839CA}" srcOrd="0" destOrd="0" presId="urn:microsoft.com/office/officeart/2008/layout/CircularPictureCallout"/>
    <dgm:cxn modelId="{47062E07-92E3-495B-BB61-BE8FB3540651}" type="presParOf" srcId="{D5EA9A93-83FB-4565-9B61-BCBCB87839CA}" destId="{19B769CD-64DC-4668-B9D6-7291D7700A19}" srcOrd="0" destOrd="0" presId="urn:microsoft.com/office/officeart/2008/layout/CircularPictureCallout"/>
    <dgm:cxn modelId="{FE2CE437-4751-43CC-81A5-DE7FA2D3FC0A}" type="presParOf" srcId="{19B769CD-64DC-4668-B9D6-7291D7700A19}" destId="{863ABC44-5376-469E-909E-DA0F063BAC17}" srcOrd="0" destOrd="0" presId="urn:microsoft.com/office/officeart/2008/layout/CircularPictureCallout"/>
    <dgm:cxn modelId="{63831BB9-7FD1-42EF-8221-81D381EE5DF0}" type="presParOf" srcId="{863ABC44-5376-469E-909E-DA0F063BAC17}" destId="{F9D85979-F180-447A-90DC-4459623B063D}" srcOrd="0" destOrd="0" presId="urn:microsoft.com/office/officeart/2008/layout/CircularPictureCallout"/>
    <dgm:cxn modelId="{D8E6B6CC-0F83-4C62-864F-9F84B7C6626C}" type="presParOf" srcId="{19B769CD-64DC-4668-B9D6-7291D7700A19}" destId="{5D10524B-146C-42B9-A0DB-159E5A1814E9}"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5979-F180-447A-90DC-4459623B063D}">
      <dsp:nvSpPr>
        <dsp:cNvPr id="0" name=""/>
        <dsp:cNvSpPr/>
      </dsp:nvSpPr>
      <dsp:spPr>
        <a:xfrm>
          <a:off x="1101967" y="290187"/>
          <a:ext cx="1734765" cy="1546592"/>
        </a:xfrm>
        <a:prstGeom prst="ellipse">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a:ln w="12700" cap="flat" cmpd="sng" algn="ctr">
          <a:solidFill>
            <a:schemeClr val="lt1">
              <a:hueOff val="0"/>
              <a:satOff val="0"/>
              <a:lumOff val="0"/>
              <a:alphaOff val="0"/>
            </a:schemeClr>
          </a:solidFill>
          <a:prstDash val="solid"/>
          <a:miter lim="800000"/>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dsp:style>
    </dsp:sp>
    <dsp:sp modelId="{5D10524B-146C-42B9-A0DB-159E5A1814E9}">
      <dsp:nvSpPr>
        <dsp:cNvPr id="0" name=""/>
        <dsp:cNvSpPr/>
      </dsp:nvSpPr>
      <dsp:spPr>
        <a:xfrm>
          <a:off x="1752834" y="2302505"/>
          <a:ext cx="989809" cy="5103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600200">
            <a:lnSpc>
              <a:spcPct val="90000"/>
            </a:lnSpc>
            <a:spcBef>
              <a:spcPct val="0"/>
            </a:spcBef>
            <a:spcAft>
              <a:spcPct val="35000"/>
            </a:spcAft>
            <a:buNone/>
          </a:pPr>
          <a:endParaRPr lang="en-IN" sz="3600" kern="1200" dirty="0"/>
        </a:p>
      </dsp:txBody>
      <dsp:txXfrm>
        <a:off x="1752834" y="2302505"/>
        <a:ext cx="989809" cy="51037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CE2ABB-3E4F-4D41-8568-7C902D8340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B87AD07-52BA-4654-AB16-B5FB95B8BA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0FE1BA-D506-40EE-B152-1FC809E35E5F}" type="datetimeFigureOut">
              <a:rPr lang="en-US" smtClean="0"/>
              <a:t>9/20/2024</a:t>
            </a:fld>
            <a:endParaRPr lang="en-US" dirty="0"/>
          </a:p>
        </p:txBody>
      </p:sp>
      <p:sp>
        <p:nvSpPr>
          <p:cNvPr id="4" name="Footer Placeholder 3">
            <a:extLst>
              <a:ext uri="{FF2B5EF4-FFF2-40B4-BE49-F238E27FC236}">
                <a16:creationId xmlns:a16="http://schemas.microsoft.com/office/drawing/2014/main" id="{90CEFF96-CB5A-4136-B37B-371A897EC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980E3A-98E2-4FFC-B81C-C354A7B3B9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EF6829-522D-411D-99E3-19D7738EEB89}" type="slidenum">
              <a:rPr lang="en-US" smtClean="0"/>
              <a:t>‹#›</a:t>
            </a:fld>
            <a:endParaRPr lang="en-US" dirty="0"/>
          </a:p>
        </p:txBody>
      </p:sp>
    </p:spTree>
    <p:extLst>
      <p:ext uri="{BB962C8B-B14F-4D97-AF65-F5344CB8AC3E}">
        <p14:creationId xmlns:p14="http://schemas.microsoft.com/office/powerpoint/2010/main" val="273539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22A5C-B1F3-4931-941D-123ADD0E9CE3}" type="datetimeFigureOut">
              <a:rPr lang="en-US" smtClean="0"/>
              <a:t>9/20/2024</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98550-2AA3-427C-8530-E6B958473202}" type="slidenum">
              <a:rPr lang="en-US" smtClean="0"/>
              <a:t>‹#›</a:t>
            </a:fld>
            <a:endParaRPr lang="en-US" dirty="0"/>
          </a:p>
        </p:txBody>
      </p:sp>
    </p:spTree>
    <p:extLst>
      <p:ext uri="{BB962C8B-B14F-4D97-AF65-F5344CB8AC3E}">
        <p14:creationId xmlns:p14="http://schemas.microsoft.com/office/powerpoint/2010/main" val="107370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B98550-2AA3-427C-8530-E6B958473202}" type="slidenum">
              <a:rPr lang="en-US" smtClean="0"/>
              <a:t>1</a:t>
            </a:fld>
            <a:endParaRPr lang="en-US" dirty="0"/>
          </a:p>
        </p:txBody>
      </p:sp>
    </p:spTree>
    <p:extLst>
      <p:ext uri="{BB962C8B-B14F-4D97-AF65-F5344CB8AC3E}">
        <p14:creationId xmlns:p14="http://schemas.microsoft.com/office/powerpoint/2010/main" val="376663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3C87C7-5821-BC93-D491-2D341E2EDE30}"/>
              </a:ext>
              <a:ext uri="{C183D7F6-B498-43B3-948B-1728B52AA6E4}">
                <adec:decorative xmlns:adec="http://schemas.microsoft.com/office/drawing/2017/decorative" val="1"/>
              </a:ext>
            </a:extLst>
          </p:cNvPr>
          <p:cNvSpPr/>
          <p:nvPr userDrawn="1"/>
        </p:nvSpPr>
        <p:spPr>
          <a:xfrm>
            <a:off x="591350" y="760603"/>
            <a:ext cx="10992455" cy="45719"/>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C79281-D6A2-9113-842E-52BA21301BBF}"/>
              </a:ext>
            </a:extLst>
          </p:cNvPr>
          <p:cNvSpPr>
            <a:spLocks noGrp="1"/>
          </p:cNvSpPr>
          <p:nvPr>
            <p:ph type="title" hasCustomPrompt="1"/>
          </p:nvPr>
        </p:nvSpPr>
        <p:spPr>
          <a:xfrm>
            <a:off x="1997598" y="1134316"/>
            <a:ext cx="8196805" cy="2872535"/>
          </a:xfrm>
        </p:spPr>
        <p:txBody>
          <a:bodyPr bIns="0" anchor="b">
            <a:noAutofit/>
          </a:bodyPr>
          <a:lstStyle>
            <a:lvl1pPr algn="ctr">
              <a:lnSpc>
                <a:spcPct val="70000"/>
              </a:lnSpc>
              <a:defRPr sz="11500" b="1" spc="-500" baseline="0">
                <a:solidFill>
                  <a:schemeClr val="accent2"/>
                </a:solidFill>
                <a:latin typeface="+mj-lt"/>
              </a:defRPr>
            </a:lvl1pPr>
          </a:lstStyle>
          <a:p>
            <a:r>
              <a:rPr lang="en-US" dirty="0"/>
              <a:t>Add title here</a:t>
            </a:r>
          </a:p>
        </p:txBody>
      </p:sp>
      <p:sp>
        <p:nvSpPr>
          <p:cNvPr id="8" name="Text Placeholder 6">
            <a:extLst>
              <a:ext uri="{FF2B5EF4-FFF2-40B4-BE49-F238E27FC236}">
                <a16:creationId xmlns:a16="http://schemas.microsoft.com/office/drawing/2014/main" id="{5E790539-5576-6E20-76CE-838FCBFA1BE1}"/>
              </a:ext>
            </a:extLst>
          </p:cNvPr>
          <p:cNvSpPr>
            <a:spLocks noGrp="1"/>
          </p:cNvSpPr>
          <p:nvPr>
            <p:ph type="body" sz="quarter" idx="11" hasCustomPrompt="1"/>
          </p:nvPr>
        </p:nvSpPr>
        <p:spPr>
          <a:xfrm>
            <a:off x="585989" y="776614"/>
            <a:ext cx="2261384" cy="1304000"/>
          </a:xfrm>
          <a:solidFill>
            <a:schemeClr val="accent2"/>
          </a:solidFill>
        </p:spPr>
        <p:txBody>
          <a:bodyPr tIns="91440" bIns="0" anchor="ctr">
            <a:noAutofit/>
          </a:bodyPr>
          <a:lstStyle>
            <a:lvl1pPr marL="0" indent="0" algn="ctr">
              <a:lnSpc>
                <a:spcPct val="70000"/>
              </a:lnSpc>
              <a:spcBef>
                <a:spcPts val="0"/>
              </a:spcBef>
              <a:buNone/>
              <a:defRPr sz="2800" b="1" cap="all" spc="-150" baseline="0">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a:t>
            </a:r>
          </a:p>
          <a:p>
            <a:pPr lvl="0"/>
            <a:r>
              <a:rPr lang="en-US" dirty="0"/>
              <a:t>text</a:t>
            </a:r>
          </a:p>
        </p:txBody>
      </p:sp>
      <p:sp>
        <p:nvSpPr>
          <p:cNvPr id="45" name="Picture Placeholder 44">
            <a:extLst>
              <a:ext uri="{FF2B5EF4-FFF2-40B4-BE49-F238E27FC236}">
                <a16:creationId xmlns:a16="http://schemas.microsoft.com/office/drawing/2014/main" id="{F4D90386-5045-9142-B669-3A4F71F15C98}"/>
              </a:ext>
            </a:extLst>
          </p:cNvPr>
          <p:cNvSpPr>
            <a:spLocks noGrp="1" noChangeAspect="1"/>
          </p:cNvSpPr>
          <p:nvPr>
            <p:ph type="pic" sz="quarter" idx="37"/>
          </p:nvPr>
        </p:nvSpPr>
        <p:spPr>
          <a:xfrm>
            <a:off x="8898456" y="1853528"/>
            <a:ext cx="1628552" cy="1226510"/>
          </a:xfrm>
        </p:spPr>
        <p:txBody>
          <a:bodyPr>
            <a:normAutofit/>
          </a:bodyPr>
          <a:lstStyle>
            <a:lvl1pPr marL="0" indent="0" algn="ctr">
              <a:buNone/>
              <a:defRPr sz="2000"/>
            </a:lvl1pPr>
          </a:lstStyle>
          <a:p>
            <a:r>
              <a:rPr lang="en-US"/>
              <a:t>Click icon to add picture</a:t>
            </a:r>
            <a:endParaRPr lang="en-US" dirty="0"/>
          </a:p>
        </p:txBody>
      </p:sp>
      <p:sp>
        <p:nvSpPr>
          <p:cNvPr id="41" name="Text Placeholder 6">
            <a:extLst>
              <a:ext uri="{FF2B5EF4-FFF2-40B4-BE49-F238E27FC236}">
                <a16:creationId xmlns:a16="http://schemas.microsoft.com/office/drawing/2014/main" id="{49C83E00-6F31-B188-424A-B276312C4648}"/>
              </a:ext>
            </a:extLst>
          </p:cNvPr>
          <p:cNvSpPr>
            <a:spLocks noGrp="1"/>
          </p:cNvSpPr>
          <p:nvPr>
            <p:ph type="body" sz="quarter" idx="36" hasCustomPrompt="1"/>
          </p:nvPr>
        </p:nvSpPr>
        <p:spPr>
          <a:xfrm>
            <a:off x="599773" y="4026530"/>
            <a:ext cx="10992455" cy="525074"/>
          </a:xfrm>
        </p:spPr>
        <p:txBody>
          <a:bodyPr tIns="0">
            <a:noAutofit/>
          </a:bodyPr>
          <a:lstStyle>
            <a:lvl1pPr marL="0" indent="0" algn="ctr">
              <a:buNone/>
              <a:defRPr sz="2800" b="1">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subtitle here</a:t>
            </a:r>
          </a:p>
        </p:txBody>
      </p:sp>
      <p:sp>
        <p:nvSpPr>
          <p:cNvPr id="10" name="Rectangle 9">
            <a:extLst>
              <a:ext uri="{FF2B5EF4-FFF2-40B4-BE49-F238E27FC236}">
                <a16:creationId xmlns:a16="http://schemas.microsoft.com/office/drawing/2014/main" id="{B8B43F97-7D48-F9EA-04C2-C3A1E40A41C1}"/>
              </a:ext>
              <a:ext uri="{C183D7F6-B498-43B3-948B-1728B52AA6E4}">
                <adec:decorative xmlns:adec="http://schemas.microsoft.com/office/drawing/2017/decorative" val="1"/>
              </a:ext>
            </a:extLst>
          </p:cNvPr>
          <p:cNvSpPr/>
          <p:nvPr userDrawn="1"/>
        </p:nvSpPr>
        <p:spPr>
          <a:xfrm>
            <a:off x="591350" y="4911688"/>
            <a:ext cx="10992455" cy="45719"/>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6">
            <a:extLst>
              <a:ext uri="{FF2B5EF4-FFF2-40B4-BE49-F238E27FC236}">
                <a16:creationId xmlns:a16="http://schemas.microsoft.com/office/drawing/2014/main" id="{7792914F-87A7-29B3-6934-DF2472809A63}"/>
              </a:ext>
            </a:extLst>
          </p:cNvPr>
          <p:cNvSpPr>
            <a:spLocks noGrp="1"/>
          </p:cNvSpPr>
          <p:nvPr>
            <p:ph type="body" sz="quarter" idx="12" hasCustomPrompt="1"/>
          </p:nvPr>
        </p:nvSpPr>
        <p:spPr>
          <a:xfrm>
            <a:off x="585988" y="5399966"/>
            <a:ext cx="5408411" cy="1092614"/>
          </a:xfrm>
          <a:solidFill>
            <a:schemeClr val="accent2"/>
          </a:solidFill>
        </p:spPr>
        <p:txBody>
          <a:bodyPr lIns="548640" tIns="182880" bIns="0" anchor="ctr">
            <a:noAutofit/>
          </a:bodyPr>
          <a:lstStyle>
            <a:lvl1pPr marL="0" indent="0" algn="l">
              <a:lnSpc>
                <a:spcPct val="70000"/>
              </a:lnSpc>
              <a:spcBef>
                <a:spcPts val="0"/>
              </a:spcBef>
              <a:buNone/>
              <a:defRPr sz="5400" b="1" cap="all" baseline="0">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15" name="Text Placeholder 6">
            <a:extLst>
              <a:ext uri="{FF2B5EF4-FFF2-40B4-BE49-F238E27FC236}">
                <a16:creationId xmlns:a16="http://schemas.microsoft.com/office/drawing/2014/main" id="{545983B4-DA5B-E9B4-4C93-FE5A09C1453A}"/>
              </a:ext>
            </a:extLst>
          </p:cNvPr>
          <p:cNvSpPr>
            <a:spLocks noGrp="1"/>
          </p:cNvSpPr>
          <p:nvPr>
            <p:ph type="body" sz="quarter" idx="14" hasCustomPrompt="1"/>
          </p:nvPr>
        </p:nvSpPr>
        <p:spPr>
          <a:xfrm>
            <a:off x="2684813" y="5544090"/>
            <a:ext cx="2963043" cy="804367"/>
          </a:xfrm>
        </p:spPr>
        <p:txBody>
          <a:bodyPr tIns="0" bIns="0" anchor="ctr">
            <a:noAutofit/>
          </a:bodyPr>
          <a:lstStyle>
            <a:lvl1pPr marL="0" indent="0" algn="l">
              <a:lnSpc>
                <a:spcPct val="100000"/>
              </a:lnSpc>
              <a:spcBef>
                <a:spcPts val="0"/>
              </a:spcBef>
              <a:buNone/>
              <a:defRPr sz="2000" b="1">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14" name="Text Placeholder 6">
            <a:extLst>
              <a:ext uri="{FF2B5EF4-FFF2-40B4-BE49-F238E27FC236}">
                <a16:creationId xmlns:a16="http://schemas.microsoft.com/office/drawing/2014/main" id="{A4F68B02-C05D-35BC-FE25-10CEEF045EE7}"/>
              </a:ext>
            </a:extLst>
          </p:cNvPr>
          <p:cNvSpPr>
            <a:spLocks noGrp="1"/>
          </p:cNvSpPr>
          <p:nvPr>
            <p:ph type="body" sz="quarter" idx="13" hasCustomPrompt="1"/>
          </p:nvPr>
        </p:nvSpPr>
        <p:spPr>
          <a:xfrm>
            <a:off x="585988" y="6624556"/>
            <a:ext cx="5408411" cy="1092614"/>
          </a:xfrm>
          <a:solidFill>
            <a:schemeClr val="accent2"/>
          </a:solidFill>
        </p:spPr>
        <p:txBody>
          <a:bodyPr lIns="548640" tIns="182880" bIns="0" anchor="ctr">
            <a:noAutofit/>
          </a:bodyPr>
          <a:lstStyle>
            <a:lvl1pPr marL="0" indent="0" algn="l">
              <a:lnSpc>
                <a:spcPct val="70000"/>
              </a:lnSpc>
              <a:spcBef>
                <a:spcPts val="0"/>
              </a:spcBef>
              <a:buNone/>
              <a:defRPr sz="5400" b="1" cap="all" baseline="0">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16" name="Text Placeholder 6">
            <a:extLst>
              <a:ext uri="{FF2B5EF4-FFF2-40B4-BE49-F238E27FC236}">
                <a16:creationId xmlns:a16="http://schemas.microsoft.com/office/drawing/2014/main" id="{99A75573-770E-753A-3991-8AE8A568B2B5}"/>
              </a:ext>
            </a:extLst>
          </p:cNvPr>
          <p:cNvSpPr>
            <a:spLocks noGrp="1"/>
          </p:cNvSpPr>
          <p:nvPr>
            <p:ph type="body" sz="quarter" idx="15" hasCustomPrompt="1"/>
          </p:nvPr>
        </p:nvSpPr>
        <p:spPr>
          <a:xfrm>
            <a:off x="2684811" y="6838187"/>
            <a:ext cx="2963045" cy="665352"/>
          </a:xfrm>
        </p:spPr>
        <p:txBody>
          <a:bodyPr tIns="0" bIns="0" anchor="ctr">
            <a:noAutofit/>
          </a:bodyPr>
          <a:lstStyle>
            <a:lvl1pPr marL="0" indent="0" algn="l">
              <a:lnSpc>
                <a:spcPct val="100000"/>
              </a:lnSpc>
              <a:spcBef>
                <a:spcPts val="0"/>
              </a:spcBef>
              <a:buNone/>
              <a:defRPr sz="2000" b="1">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24" name="Chart Placeholder 23">
            <a:extLst>
              <a:ext uri="{FF2B5EF4-FFF2-40B4-BE49-F238E27FC236}">
                <a16:creationId xmlns:a16="http://schemas.microsoft.com/office/drawing/2014/main" id="{5B2C4F8B-2E88-17EB-119F-18F378A80161}"/>
              </a:ext>
            </a:extLst>
          </p:cNvPr>
          <p:cNvSpPr>
            <a:spLocks noGrp="1"/>
          </p:cNvSpPr>
          <p:nvPr>
            <p:ph type="chart" sz="quarter" idx="22"/>
          </p:nvPr>
        </p:nvSpPr>
        <p:spPr>
          <a:xfrm>
            <a:off x="6354604" y="5459653"/>
            <a:ext cx="1499616" cy="1353312"/>
          </a:xfrm>
        </p:spPr>
        <p:txBody>
          <a:bodyPr>
            <a:normAutofit/>
          </a:bodyPr>
          <a:lstStyle>
            <a:lvl1pPr marL="0" indent="0" algn="ctr">
              <a:buNone/>
              <a:defRPr sz="1400" b="1"/>
            </a:lvl1pPr>
          </a:lstStyle>
          <a:p>
            <a:r>
              <a:rPr lang="en-US"/>
              <a:t>Click icon to add chart</a:t>
            </a:r>
            <a:endParaRPr lang="en-US" dirty="0"/>
          </a:p>
        </p:txBody>
      </p:sp>
      <p:sp>
        <p:nvSpPr>
          <p:cNvPr id="17" name="Text Placeholder 6">
            <a:extLst>
              <a:ext uri="{FF2B5EF4-FFF2-40B4-BE49-F238E27FC236}">
                <a16:creationId xmlns:a16="http://schemas.microsoft.com/office/drawing/2014/main" id="{92FD6443-DCCF-F177-9121-2D2A6BF7DFDC}"/>
              </a:ext>
            </a:extLst>
          </p:cNvPr>
          <p:cNvSpPr>
            <a:spLocks noGrp="1"/>
          </p:cNvSpPr>
          <p:nvPr>
            <p:ph type="body" sz="quarter" idx="16" hasCustomPrompt="1"/>
          </p:nvPr>
        </p:nvSpPr>
        <p:spPr>
          <a:xfrm>
            <a:off x="6299200" y="6443508"/>
            <a:ext cx="1590104" cy="691168"/>
          </a:xfrm>
          <a:solidFill>
            <a:schemeClr val="accent1"/>
          </a:solidFill>
        </p:spPr>
        <p:txBody>
          <a:bodyPr lIns="0" tIns="137160" rIns="0" bIns="0" anchor="ctr">
            <a:noAutofit/>
          </a:bodyPr>
          <a:lstStyle>
            <a:lvl1pPr marL="0" indent="0" algn="ctr">
              <a:lnSpc>
                <a:spcPct val="70000"/>
              </a:lnSpc>
              <a:spcBef>
                <a:spcPts val="0"/>
              </a:spcBef>
              <a:buNone/>
              <a:defRPr sz="5400" b="1" cap="all" spc="-300" baseline="0">
                <a:solidFill>
                  <a:schemeClr val="accent2"/>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20" name="Text Placeholder 6">
            <a:extLst>
              <a:ext uri="{FF2B5EF4-FFF2-40B4-BE49-F238E27FC236}">
                <a16:creationId xmlns:a16="http://schemas.microsoft.com/office/drawing/2014/main" id="{F5BE4317-7748-EC3E-FF19-D8E610B02F3E}"/>
              </a:ext>
            </a:extLst>
          </p:cNvPr>
          <p:cNvSpPr>
            <a:spLocks noGrp="1"/>
          </p:cNvSpPr>
          <p:nvPr>
            <p:ph type="body" sz="quarter" idx="19" hasCustomPrompt="1"/>
          </p:nvPr>
        </p:nvSpPr>
        <p:spPr>
          <a:xfrm>
            <a:off x="6299200" y="7214903"/>
            <a:ext cx="1590104" cy="483107"/>
          </a:xfrm>
        </p:spPr>
        <p:txBody>
          <a:bodyPr lIns="0" tIns="0" rIns="0">
            <a:noAutofit/>
          </a:bodyPr>
          <a:lstStyle>
            <a:lvl1pPr marL="0" indent="0" algn="ctr">
              <a:buNone/>
              <a:defRPr sz="1400" b="1">
                <a:solidFill>
                  <a:schemeClr val="tx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25" name="Chart Placeholder 23">
            <a:extLst>
              <a:ext uri="{FF2B5EF4-FFF2-40B4-BE49-F238E27FC236}">
                <a16:creationId xmlns:a16="http://schemas.microsoft.com/office/drawing/2014/main" id="{87CE804E-615D-0DBE-4ACD-9498FC05318E}"/>
              </a:ext>
            </a:extLst>
          </p:cNvPr>
          <p:cNvSpPr>
            <a:spLocks noGrp="1"/>
          </p:cNvSpPr>
          <p:nvPr>
            <p:ph type="chart" sz="quarter" idx="23"/>
          </p:nvPr>
        </p:nvSpPr>
        <p:spPr>
          <a:xfrm>
            <a:off x="8099552" y="5459653"/>
            <a:ext cx="1499616" cy="1353312"/>
          </a:xfrm>
        </p:spPr>
        <p:txBody>
          <a:bodyPr>
            <a:normAutofit/>
          </a:bodyPr>
          <a:lstStyle>
            <a:lvl1pPr marL="0" indent="0" algn="ctr">
              <a:buNone/>
              <a:defRPr sz="1400" b="1"/>
            </a:lvl1pPr>
          </a:lstStyle>
          <a:p>
            <a:r>
              <a:rPr lang="en-US"/>
              <a:t>Click icon to add chart</a:t>
            </a:r>
            <a:endParaRPr lang="en-US" dirty="0"/>
          </a:p>
        </p:txBody>
      </p:sp>
      <p:sp>
        <p:nvSpPr>
          <p:cNvPr id="18" name="Text Placeholder 6">
            <a:extLst>
              <a:ext uri="{FF2B5EF4-FFF2-40B4-BE49-F238E27FC236}">
                <a16:creationId xmlns:a16="http://schemas.microsoft.com/office/drawing/2014/main" id="{FA086B15-B175-56ED-30CB-D95624588FD0}"/>
              </a:ext>
            </a:extLst>
          </p:cNvPr>
          <p:cNvSpPr>
            <a:spLocks noGrp="1"/>
          </p:cNvSpPr>
          <p:nvPr>
            <p:ph type="body" sz="quarter" idx="17" hasCustomPrompt="1"/>
          </p:nvPr>
        </p:nvSpPr>
        <p:spPr>
          <a:xfrm>
            <a:off x="8054308" y="6443508"/>
            <a:ext cx="1590104" cy="691168"/>
          </a:xfrm>
          <a:solidFill>
            <a:schemeClr val="accent1"/>
          </a:solidFill>
        </p:spPr>
        <p:txBody>
          <a:bodyPr lIns="0" tIns="137160" rIns="0" bIns="0" anchor="ctr">
            <a:noAutofit/>
          </a:bodyPr>
          <a:lstStyle>
            <a:lvl1pPr marL="0" indent="0" algn="ctr">
              <a:lnSpc>
                <a:spcPct val="70000"/>
              </a:lnSpc>
              <a:spcBef>
                <a:spcPts val="0"/>
              </a:spcBef>
              <a:buNone/>
              <a:defRPr sz="5400" b="1" cap="all" spc="-300" baseline="0">
                <a:solidFill>
                  <a:schemeClr val="accent2"/>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21" name="Text Placeholder 6">
            <a:extLst>
              <a:ext uri="{FF2B5EF4-FFF2-40B4-BE49-F238E27FC236}">
                <a16:creationId xmlns:a16="http://schemas.microsoft.com/office/drawing/2014/main" id="{6734814B-0FF0-B4C5-DAEA-C77A21404CC8}"/>
              </a:ext>
            </a:extLst>
          </p:cNvPr>
          <p:cNvSpPr>
            <a:spLocks noGrp="1"/>
          </p:cNvSpPr>
          <p:nvPr>
            <p:ph type="body" sz="quarter" idx="20" hasCustomPrompt="1"/>
          </p:nvPr>
        </p:nvSpPr>
        <p:spPr>
          <a:xfrm>
            <a:off x="8054308" y="7214903"/>
            <a:ext cx="1590104" cy="483107"/>
          </a:xfrm>
        </p:spPr>
        <p:txBody>
          <a:bodyPr lIns="0" tIns="0" rIns="0">
            <a:noAutofit/>
          </a:bodyPr>
          <a:lstStyle>
            <a:lvl1pPr marL="0" indent="0" algn="ctr">
              <a:buNone/>
              <a:defRPr sz="1400" b="1">
                <a:solidFill>
                  <a:schemeClr val="tx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26" name="Chart Placeholder 23">
            <a:extLst>
              <a:ext uri="{FF2B5EF4-FFF2-40B4-BE49-F238E27FC236}">
                <a16:creationId xmlns:a16="http://schemas.microsoft.com/office/drawing/2014/main" id="{39B6F419-7B3A-9DD3-BB41-E6E6678E9915}"/>
              </a:ext>
            </a:extLst>
          </p:cNvPr>
          <p:cNvSpPr>
            <a:spLocks noGrp="1"/>
          </p:cNvSpPr>
          <p:nvPr>
            <p:ph type="chart" sz="quarter" idx="24"/>
          </p:nvPr>
        </p:nvSpPr>
        <p:spPr>
          <a:xfrm>
            <a:off x="9855072" y="5459653"/>
            <a:ext cx="1499616" cy="1353312"/>
          </a:xfrm>
        </p:spPr>
        <p:txBody>
          <a:bodyPr>
            <a:normAutofit/>
          </a:bodyPr>
          <a:lstStyle>
            <a:lvl1pPr marL="0" indent="0" algn="ctr">
              <a:buNone/>
              <a:defRPr sz="1400" b="1"/>
            </a:lvl1pPr>
          </a:lstStyle>
          <a:p>
            <a:r>
              <a:rPr lang="en-US"/>
              <a:t>Click icon to add chart</a:t>
            </a:r>
            <a:endParaRPr lang="en-US" dirty="0"/>
          </a:p>
        </p:txBody>
      </p:sp>
      <p:sp>
        <p:nvSpPr>
          <p:cNvPr id="19" name="Text Placeholder 6">
            <a:extLst>
              <a:ext uri="{FF2B5EF4-FFF2-40B4-BE49-F238E27FC236}">
                <a16:creationId xmlns:a16="http://schemas.microsoft.com/office/drawing/2014/main" id="{9EC7C4F7-737D-A661-5E51-8FD5400CA48B}"/>
              </a:ext>
            </a:extLst>
          </p:cNvPr>
          <p:cNvSpPr>
            <a:spLocks noGrp="1"/>
          </p:cNvSpPr>
          <p:nvPr>
            <p:ph type="body" sz="quarter" idx="18" hasCustomPrompt="1"/>
          </p:nvPr>
        </p:nvSpPr>
        <p:spPr>
          <a:xfrm>
            <a:off x="9809416" y="6443508"/>
            <a:ext cx="1590104" cy="691168"/>
          </a:xfrm>
          <a:solidFill>
            <a:schemeClr val="accent1"/>
          </a:solidFill>
        </p:spPr>
        <p:txBody>
          <a:bodyPr lIns="0" tIns="137160" rIns="0" bIns="0" anchor="ctr">
            <a:noAutofit/>
          </a:bodyPr>
          <a:lstStyle>
            <a:lvl1pPr marL="0" indent="0" algn="ctr">
              <a:lnSpc>
                <a:spcPct val="70000"/>
              </a:lnSpc>
              <a:spcBef>
                <a:spcPts val="0"/>
              </a:spcBef>
              <a:buNone/>
              <a:defRPr sz="5400" b="1" cap="all" spc="-300" baseline="0">
                <a:solidFill>
                  <a:schemeClr val="accent2"/>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22" name="Text Placeholder 6">
            <a:extLst>
              <a:ext uri="{FF2B5EF4-FFF2-40B4-BE49-F238E27FC236}">
                <a16:creationId xmlns:a16="http://schemas.microsoft.com/office/drawing/2014/main" id="{7DC0C4BA-B3DD-1DFD-D9D2-F6DB9B13A41D}"/>
              </a:ext>
            </a:extLst>
          </p:cNvPr>
          <p:cNvSpPr>
            <a:spLocks noGrp="1"/>
          </p:cNvSpPr>
          <p:nvPr>
            <p:ph type="body" sz="quarter" idx="21" hasCustomPrompt="1"/>
          </p:nvPr>
        </p:nvSpPr>
        <p:spPr>
          <a:xfrm>
            <a:off x="9809416" y="7214903"/>
            <a:ext cx="1590104" cy="483107"/>
          </a:xfrm>
        </p:spPr>
        <p:txBody>
          <a:bodyPr lIns="0" tIns="0" rIns="0">
            <a:noAutofit/>
          </a:bodyPr>
          <a:lstStyle>
            <a:lvl1pPr marL="0" indent="0" algn="ctr">
              <a:buNone/>
              <a:defRPr sz="1400" b="1">
                <a:solidFill>
                  <a:schemeClr val="tx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9" name="Rectangle 8">
            <a:extLst>
              <a:ext uri="{FF2B5EF4-FFF2-40B4-BE49-F238E27FC236}">
                <a16:creationId xmlns:a16="http://schemas.microsoft.com/office/drawing/2014/main" id="{511BD219-2BD9-0F4F-568A-C7664FFBB5E3}"/>
              </a:ext>
              <a:ext uri="{C183D7F6-B498-43B3-948B-1728B52AA6E4}">
                <adec:decorative xmlns:adec="http://schemas.microsoft.com/office/drawing/2017/decorative" val="1"/>
              </a:ext>
            </a:extLst>
          </p:cNvPr>
          <p:cNvSpPr/>
          <p:nvPr userDrawn="1"/>
        </p:nvSpPr>
        <p:spPr>
          <a:xfrm>
            <a:off x="591350" y="8151401"/>
            <a:ext cx="10992455" cy="45719"/>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46D33627-3104-42EA-0AEA-9467D7FCE369}"/>
              </a:ext>
            </a:extLst>
          </p:cNvPr>
          <p:cNvSpPr>
            <a:spLocks noGrp="1"/>
          </p:cNvSpPr>
          <p:nvPr>
            <p:ph type="pic" sz="quarter" idx="25"/>
          </p:nvPr>
        </p:nvSpPr>
        <p:spPr>
          <a:xfrm>
            <a:off x="1054750" y="7991712"/>
            <a:ext cx="1024128" cy="1709928"/>
          </a:xfrm>
          <a:solidFill>
            <a:schemeClr val="accent1"/>
          </a:solidFill>
        </p:spPr>
        <p:txBody>
          <a:bodyPr anchor="ctr">
            <a:normAutofit/>
          </a:bodyPr>
          <a:lstStyle>
            <a:lvl1pPr marL="0" indent="0" algn="ctr">
              <a:buNone/>
              <a:defRPr sz="16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EC746F28-FE88-1802-2D62-907B8E6005F6}"/>
              </a:ext>
            </a:extLst>
          </p:cNvPr>
          <p:cNvSpPr>
            <a:spLocks noGrp="1"/>
          </p:cNvSpPr>
          <p:nvPr>
            <p:ph type="body" sz="quarter" idx="10" hasCustomPrompt="1"/>
          </p:nvPr>
        </p:nvSpPr>
        <p:spPr>
          <a:xfrm>
            <a:off x="2424176" y="8636202"/>
            <a:ext cx="9169789" cy="1062318"/>
          </a:xfrm>
        </p:spPr>
        <p:txBody>
          <a:bodyPr tIns="0">
            <a:noAutofit/>
          </a:bodyPr>
          <a:lstStyle>
            <a:lvl1pPr marL="0" indent="0" algn="l">
              <a:lnSpc>
                <a:spcPct val="100000"/>
              </a:lnSpc>
              <a:spcBef>
                <a:spcPts val="0"/>
              </a:spcBef>
              <a:buNone/>
              <a:defRPr sz="2800" b="1">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29" name="Text Placeholder 6">
            <a:extLst>
              <a:ext uri="{FF2B5EF4-FFF2-40B4-BE49-F238E27FC236}">
                <a16:creationId xmlns:a16="http://schemas.microsoft.com/office/drawing/2014/main" id="{59A512EE-8D5C-545C-171A-C7F90A2ECE72}"/>
              </a:ext>
            </a:extLst>
          </p:cNvPr>
          <p:cNvSpPr>
            <a:spLocks noGrp="1"/>
          </p:cNvSpPr>
          <p:nvPr>
            <p:ph type="body" sz="quarter" idx="26" hasCustomPrompt="1"/>
          </p:nvPr>
        </p:nvSpPr>
        <p:spPr>
          <a:xfrm>
            <a:off x="626630" y="9944953"/>
            <a:ext cx="5367770" cy="1323918"/>
          </a:xfrm>
          <a:solidFill>
            <a:schemeClr val="accent2"/>
          </a:solidFill>
        </p:spPr>
        <p:txBody>
          <a:bodyPr lIns="274320" tIns="182880" bIns="0" anchor="ctr">
            <a:noAutofit/>
          </a:bodyPr>
          <a:lstStyle>
            <a:lvl1pPr marL="0" indent="0" algn="l">
              <a:lnSpc>
                <a:spcPct val="70000"/>
              </a:lnSpc>
              <a:spcBef>
                <a:spcPts val="0"/>
              </a:spcBef>
              <a:buNone/>
              <a:defRPr sz="5400" b="1" cap="all" baseline="0">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30" name="Text Placeholder 6">
            <a:extLst>
              <a:ext uri="{FF2B5EF4-FFF2-40B4-BE49-F238E27FC236}">
                <a16:creationId xmlns:a16="http://schemas.microsoft.com/office/drawing/2014/main" id="{FFFC253F-4143-752D-00C5-D953818EB658}"/>
              </a:ext>
            </a:extLst>
          </p:cNvPr>
          <p:cNvSpPr>
            <a:spLocks noGrp="1"/>
          </p:cNvSpPr>
          <p:nvPr>
            <p:ph type="body" sz="quarter" idx="27" hasCustomPrompt="1"/>
          </p:nvPr>
        </p:nvSpPr>
        <p:spPr>
          <a:xfrm>
            <a:off x="2725453" y="10165794"/>
            <a:ext cx="2922403" cy="882237"/>
          </a:xfrm>
        </p:spPr>
        <p:txBody>
          <a:bodyPr tIns="0" bIns="0" anchor="ctr">
            <a:noAutofit/>
          </a:bodyPr>
          <a:lstStyle>
            <a:lvl1pPr marL="0" indent="0" algn="l">
              <a:lnSpc>
                <a:spcPct val="100000"/>
              </a:lnSpc>
              <a:spcBef>
                <a:spcPts val="0"/>
              </a:spcBef>
              <a:buNone/>
              <a:defRPr sz="2000" b="1">
                <a:solidFill>
                  <a:schemeClr val="bg1"/>
                </a:solidFill>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31" name="Text Placeholder 6">
            <a:extLst>
              <a:ext uri="{FF2B5EF4-FFF2-40B4-BE49-F238E27FC236}">
                <a16:creationId xmlns:a16="http://schemas.microsoft.com/office/drawing/2014/main" id="{BD380C72-CFE3-7F44-2CC7-83AA63571D81}"/>
              </a:ext>
            </a:extLst>
          </p:cNvPr>
          <p:cNvSpPr>
            <a:spLocks noGrp="1"/>
          </p:cNvSpPr>
          <p:nvPr>
            <p:ph type="body" sz="quarter" idx="28" hasCustomPrompt="1"/>
          </p:nvPr>
        </p:nvSpPr>
        <p:spPr>
          <a:xfrm>
            <a:off x="6197600" y="9944953"/>
            <a:ext cx="5367770" cy="1323918"/>
          </a:xfrm>
          <a:solidFill>
            <a:schemeClr val="accent2"/>
          </a:solidFill>
        </p:spPr>
        <p:txBody>
          <a:bodyPr lIns="274320" tIns="182880" bIns="0" anchor="ctr">
            <a:noAutofit/>
          </a:bodyPr>
          <a:lstStyle>
            <a:lvl1pPr marL="0" indent="0" algn="l">
              <a:lnSpc>
                <a:spcPct val="70000"/>
              </a:lnSpc>
              <a:spcBef>
                <a:spcPts val="0"/>
              </a:spcBef>
              <a:buNone/>
              <a:defRPr sz="5400" b="1" cap="all" baseline="0">
                <a:solidFill>
                  <a:schemeClr val="bg1"/>
                </a:solidFill>
                <a:latin typeface="+mj-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t>
            </a:r>
          </a:p>
        </p:txBody>
      </p:sp>
      <p:sp>
        <p:nvSpPr>
          <p:cNvPr id="32" name="Text Placeholder 6">
            <a:extLst>
              <a:ext uri="{FF2B5EF4-FFF2-40B4-BE49-F238E27FC236}">
                <a16:creationId xmlns:a16="http://schemas.microsoft.com/office/drawing/2014/main" id="{2BF102BC-CB96-CB02-9139-32D888744502}"/>
              </a:ext>
            </a:extLst>
          </p:cNvPr>
          <p:cNvSpPr>
            <a:spLocks noGrp="1"/>
          </p:cNvSpPr>
          <p:nvPr>
            <p:ph type="body" sz="quarter" idx="29" hasCustomPrompt="1"/>
          </p:nvPr>
        </p:nvSpPr>
        <p:spPr>
          <a:xfrm>
            <a:off x="8265944" y="10165794"/>
            <a:ext cx="3172302" cy="882237"/>
          </a:xfrm>
        </p:spPr>
        <p:txBody>
          <a:bodyPr tIns="0" bIns="0" anchor="ctr">
            <a:noAutofit/>
          </a:bodyPr>
          <a:lstStyle>
            <a:lvl1pPr marL="0" indent="0" algn="l">
              <a:lnSpc>
                <a:spcPct val="100000"/>
              </a:lnSpc>
              <a:spcBef>
                <a:spcPts val="0"/>
              </a:spcBef>
              <a:buNone/>
              <a:defRPr sz="2000" b="1">
                <a:solidFill>
                  <a:schemeClr val="bg1"/>
                </a:solidFill>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11" name="Rectangle 10">
            <a:extLst>
              <a:ext uri="{FF2B5EF4-FFF2-40B4-BE49-F238E27FC236}">
                <a16:creationId xmlns:a16="http://schemas.microsoft.com/office/drawing/2014/main" id="{9366E303-9FE7-7742-36AD-B1E42190DE2A}"/>
              </a:ext>
              <a:ext uri="{C183D7F6-B498-43B3-948B-1728B52AA6E4}">
                <adec:decorative xmlns:adec="http://schemas.microsoft.com/office/drawing/2017/decorative" val="1"/>
              </a:ext>
            </a:extLst>
          </p:cNvPr>
          <p:cNvSpPr/>
          <p:nvPr userDrawn="1"/>
        </p:nvSpPr>
        <p:spPr>
          <a:xfrm>
            <a:off x="591350" y="11729546"/>
            <a:ext cx="10992455" cy="45719"/>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6">
            <a:extLst>
              <a:ext uri="{FF2B5EF4-FFF2-40B4-BE49-F238E27FC236}">
                <a16:creationId xmlns:a16="http://schemas.microsoft.com/office/drawing/2014/main" id="{12894317-D082-D97C-EEA8-C49D84B0DEBF}"/>
              </a:ext>
            </a:extLst>
          </p:cNvPr>
          <p:cNvSpPr>
            <a:spLocks noGrp="1"/>
          </p:cNvSpPr>
          <p:nvPr>
            <p:ph type="body" sz="quarter" idx="30" hasCustomPrompt="1"/>
          </p:nvPr>
        </p:nvSpPr>
        <p:spPr>
          <a:xfrm>
            <a:off x="525028" y="12072863"/>
            <a:ext cx="8320681" cy="1304000"/>
          </a:xfrm>
        </p:spPr>
        <p:txBody>
          <a:bodyPr tIns="0">
            <a:noAutofit/>
          </a:bodyPr>
          <a:lstStyle>
            <a:lvl1pPr marL="0" indent="0" algn="l">
              <a:lnSpc>
                <a:spcPct val="100000"/>
              </a:lnSpc>
              <a:spcBef>
                <a:spcPts val="0"/>
              </a:spcBef>
              <a:buNone/>
              <a:defRPr sz="2800" b="1">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36" name="Picture Placeholder 35">
            <a:extLst>
              <a:ext uri="{FF2B5EF4-FFF2-40B4-BE49-F238E27FC236}">
                <a16:creationId xmlns:a16="http://schemas.microsoft.com/office/drawing/2014/main" id="{35EEEBE9-1F4E-588A-154D-7D585B3C8A1C}"/>
              </a:ext>
            </a:extLst>
          </p:cNvPr>
          <p:cNvSpPr>
            <a:spLocks noGrp="1"/>
          </p:cNvSpPr>
          <p:nvPr>
            <p:ph type="pic" sz="quarter" idx="31"/>
          </p:nvPr>
        </p:nvSpPr>
        <p:spPr>
          <a:xfrm>
            <a:off x="9072563" y="12072863"/>
            <a:ext cx="642937" cy="1295391"/>
          </a:xfrm>
        </p:spPr>
        <p:txBody>
          <a:bodyPr lIns="0" tIns="0" rIns="0" bIns="0">
            <a:normAutofit/>
          </a:bodyPr>
          <a:lstStyle>
            <a:lvl1pPr marL="0" indent="0" algn="ctr">
              <a:buNone/>
              <a:defRPr sz="1200"/>
            </a:lvl1pPr>
          </a:lstStyle>
          <a:p>
            <a:r>
              <a:rPr lang="en-US"/>
              <a:t>Click icon to add picture</a:t>
            </a:r>
            <a:endParaRPr lang="en-US" dirty="0"/>
          </a:p>
        </p:txBody>
      </p:sp>
      <p:sp>
        <p:nvSpPr>
          <p:cNvPr id="37" name="Picture Placeholder 35">
            <a:extLst>
              <a:ext uri="{FF2B5EF4-FFF2-40B4-BE49-F238E27FC236}">
                <a16:creationId xmlns:a16="http://schemas.microsoft.com/office/drawing/2014/main" id="{D16FBB7D-2360-D0C1-86DB-4E674C901120}"/>
              </a:ext>
            </a:extLst>
          </p:cNvPr>
          <p:cNvSpPr>
            <a:spLocks noGrp="1"/>
          </p:cNvSpPr>
          <p:nvPr>
            <p:ph type="pic" sz="quarter" idx="32"/>
          </p:nvPr>
        </p:nvSpPr>
        <p:spPr>
          <a:xfrm>
            <a:off x="9942353" y="12072863"/>
            <a:ext cx="642937" cy="1295391"/>
          </a:xfrm>
        </p:spPr>
        <p:txBody>
          <a:bodyPr lIns="0" tIns="0" rIns="0" bIns="0">
            <a:normAutofit/>
          </a:bodyPr>
          <a:lstStyle>
            <a:lvl1pPr marL="0" indent="0" algn="ctr">
              <a:buNone/>
              <a:defRPr sz="1200"/>
            </a:lvl1pPr>
          </a:lstStyle>
          <a:p>
            <a:r>
              <a:rPr lang="en-US"/>
              <a:t>Click icon to add picture</a:t>
            </a:r>
            <a:endParaRPr lang="en-US" dirty="0"/>
          </a:p>
        </p:txBody>
      </p:sp>
      <p:sp>
        <p:nvSpPr>
          <p:cNvPr id="38" name="Picture Placeholder 35">
            <a:extLst>
              <a:ext uri="{FF2B5EF4-FFF2-40B4-BE49-F238E27FC236}">
                <a16:creationId xmlns:a16="http://schemas.microsoft.com/office/drawing/2014/main" id="{0A8646B3-1B49-2AF8-B4E2-243676B685B9}"/>
              </a:ext>
            </a:extLst>
          </p:cNvPr>
          <p:cNvSpPr>
            <a:spLocks noGrp="1"/>
          </p:cNvSpPr>
          <p:nvPr>
            <p:ph type="pic" sz="quarter" idx="33"/>
          </p:nvPr>
        </p:nvSpPr>
        <p:spPr>
          <a:xfrm>
            <a:off x="10812143" y="12072863"/>
            <a:ext cx="642937" cy="1295391"/>
          </a:xfrm>
        </p:spPr>
        <p:txBody>
          <a:bodyPr lIns="0" tIns="0" rIns="0" bIns="0">
            <a:normAutofit/>
          </a:bodyPr>
          <a:lstStyle>
            <a:lvl1pPr marL="0" indent="0" algn="ctr">
              <a:buNone/>
              <a:defRPr sz="1200"/>
            </a:lvl1pPr>
          </a:lstStyle>
          <a:p>
            <a:r>
              <a:rPr lang="en-US"/>
              <a:t>Click icon to add picture</a:t>
            </a:r>
            <a:endParaRPr lang="en-US" dirty="0"/>
          </a:p>
        </p:txBody>
      </p:sp>
      <p:sp>
        <p:nvSpPr>
          <p:cNvPr id="46" name="Rectangle 45">
            <a:extLst>
              <a:ext uri="{FF2B5EF4-FFF2-40B4-BE49-F238E27FC236}">
                <a16:creationId xmlns:a16="http://schemas.microsoft.com/office/drawing/2014/main" id="{4E549375-BF59-BA30-6C10-55268D8E18FA}"/>
              </a:ext>
              <a:ext uri="{C183D7F6-B498-43B3-948B-1728B52AA6E4}">
                <adec:decorative xmlns:adec="http://schemas.microsoft.com/office/drawing/2017/decorative" val="1"/>
              </a:ext>
            </a:extLst>
          </p:cNvPr>
          <p:cNvSpPr/>
          <p:nvPr userDrawn="1"/>
        </p:nvSpPr>
        <p:spPr>
          <a:xfrm>
            <a:off x="591350" y="13674461"/>
            <a:ext cx="10992455" cy="45719"/>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6">
            <a:extLst>
              <a:ext uri="{FF2B5EF4-FFF2-40B4-BE49-F238E27FC236}">
                <a16:creationId xmlns:a16="http://schemas.microsoft.com/office/drawing/2014/main" id="{65C132A3-0F95-1B1C-D57B-61D94C06D275}"/>
              </a:ext>
            </a:extLst>
          </p:cNvPr>
          <p:cNvSpPr>
            <a:spLocks noGrp="1"/>
          </p:cNvSpPr>
          <p:nvPr>
            <p:ph type="body" sz="quarter" idx="34" hasCustomPrompt="1"/>
          </p:nvPr>
        </p:nvSpPr>
        <p:spPr>
          <a:xfrm>
            <a:off x="525029" y="14074380"/>
            <a:ext cx="2509116" cy="882237"/>
          </a:xfrm>
        </p:spPr>
        <p:txBody>
          <a:bodyPr tIns="0" anchor="t">
            <a:noAutofit/>
          </a:bodyPr>
          <a:lstStyle>
            <a:lvl1pPr marL="0" indent="0" algn="l">
              <a:lnSpc>
                <a:spcPct val="100000"/>
              </a:lnSpc>
              <a:spcBef>
                <a:spcPts val="0"/>
              </a:spcBef>
              <a:buNone/>
              <a:defRPr sz="1400" b="1">
                <a:solidFill>
                  <a:schemeClr val="tx1"/>
                </a:solidFill>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
        <p:nvSpPr>
          <p:cNvPr id="40" name="Text Placeholder 6">
            <a:extLst>
              <a:ext uri="{FF2B5EF4-FFF2-40B4-BE49-F238E27FC236}">
                <a16:creationId xmlns:a16="http://schemas.microsoft.com/office/drawing/2014/main" id="{4E6FCEF2-D466-C5F5-BD32-7C299301A016}"/>
              </a:ext>
            </a:extLst>
          </p:cNvPr>
          <p:cNvSpPr>
            <a:spLocks noGrp="1"/>
          </p:cNvSpPr>
          <p:nvPr>
            <p:ph type="body" sz="quarter" idx="35" hasCustomPrompt="1"/>
          </p:nvPr>
        </p:nvSpPr>
        <p:spPr>
          <a:xfrm>
            <a:off x="3290193" y="14074380"/>
            <a:ext cx="8303772" cy="1609958"/>
          </a:xfrm>
        </p:spPr>
        <p:txBody>
          <a:bodyPr tIns="0" numCol="3" spcCol="457200" anchor="t">
            <a:noAutofit/>
          </a:bodyPr>
          <a:lstStyle>
            <a:lvl1pPr marL="0" indent="0" algn="l">
              <a:lnSpc>
                <a:spcPct val="100000"/>
              </a:lnSpc>
              <a:spcBef>
                <a:spcPts val="0"/>
              </a:spcBef>
              <a:buNone/>
              <a:defRPr sz="1400" b="0">
                <a:solidFill>
                  <a:schemeClr val="tx1"/>
                </a:solidFill>
                <a:latin typeface="+mn-lt"/>
              </a:defRPr>
            </a:lvl1pPr>
            <a:lvl2pPr marL="609585" indent="0" algn="ctr">
              <a:buNone/>
              <a:defRPr/>
            </a:lvl2pPr>
            <a:lvl3pPr marL="1219170" indent="0" algn="ctr">
              <a:buNone/>
              <a:defRPr/>
            </a:lvl3pPr>
            <a:lvl4pPr marL="1828755" indent="0" algn="ctr">
              <a:buNone/>
              <a:defRPr/>
            </a:lvl4pPr>
            <a:lvl5pPr marL="2438339" indent="0" algn="ctr">
              <a:buNone/>
              <a:defRPr/>
            </a:lvl5pPr>
          </a:lstStyle>
          <a:p>
            <a:pPr lvl="0"/>
            <a:r>
              <a:rPr lang="en-US" dirty="0"/>
              <a:t>Add text here</a:t>
            </a:r>
          </a:p>
        </p:txBody>
      </p:sp>
    </p:spTree>
    <p:extLst>
      <p:ext uri="{BB962C8B-B14F-4D97-AF65-F5344CB8AC3E}">
        <p14:creationId xmlns:p14="http://schemas.microsoft.com/office/powerpoint/2010/main" val="38932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AD45-1C7C-8078-78AF-DC38C96BAEFE}"/>
              </a:ext>
            </a:extLst>
          </p:cNvPr>
          <p:cNvSpPr>
            <a:spLocks noGrp="1"/>
          </p:cNvSpPr>
          <p:nvPr>
            <p:ph type="title" hasCustomPrompt="1"/>
          </p:nvPr>
        </p:nvSpPr>
        <p:spPr/>
        <p:txBody>
          <a:bodyPr/>
          <a:lstStyle>
            <a:lvl1pPr>
              <a:defRPr/>
            </a:lvl1pPr>
          </a:lstStyle>
          <a:p>
            <a:r>
              <a:rPr lang="en-US" dirty="0"/>
              <a:t>Add title here</a:t>
            </a:r>
          </a:p>
        </p:txBody>
      </p:sp>
      <p:sp>
        <p:nvSpPr>
          <p:cNvPr id="3" name="Date Placeholder 2">
            <a:extLst>
              <a:ext uri="{FF2B5EF4-FFF2-40B4-BE49-F238E27FC236}">
                <a16:creationId xmlns:a16="http://schemas.microsoft.com/office/drawing/2014/main" id="{C9C36303-5204-D0B3-5BAD-0ED46B52A577}"/>
              </a:ext>
            </a:extLst>
          </p:cNvPr>
          <p:cNvSpPr>
            <a:spLocks noGrp="1"/>
          </p:cNvSpPr>
          <p:nvPr>
            <p:ph type="dt" sz="half" idx="10"/>
          </p:nvPr>
        </p:nvSpPr>
        <p:spPr/>
        <p:txBody>
          <a:bodyPr/>
          <a:lstStyle/>
          <a:p>
            <a:fld id="{93BF0A32-A5A0-4EC5-89D8-E1F3FD4B08CE}" type="datetimeFigureOut">
              <a:rPr lang="en-US" smtClean="0"/>
              <a:t>9/20/2024</a:t>
            </a:fld>
            <a:endParaRPr lang="en-US" dirty="0"/>
          </a:p>
        </p:txBody>
      </p:sp>
      <p:sp>
        <p:nvSpPr>
          <p:cNvPr id="4" name="Slide Number Placeholder 3">
            <a:extLst>
              <a:ext uri="{FF2B5EF4-FFF2-40B4-BE49-F238E27FC236}">
                <a16:creationId xmlns:a16="http://schemas.microsoft.com/office/drawing/2014/main" id="{E0E989AF-B0E3-7F09-86C8-88C53E642962}"/>
              </a:ext>
            </a:extLst>
          </p:cNvPr>
          <p:cNvSpPr>
            <a:spLocks noGrp="1"/>
          </p:cNvSpPr>
          <p:nvPr>
            <p:ph type="sldNum" sz="quarter" idx="11"/>
          </p:nvPr>
        </p:nvSpPr>
        <p:spPr/>
        <p:txBody>
          <a:bodyPr/>
          <a:lstStyle/>
          <a:p>
            <a:fld id="{7FFD9766-D552-4D33-865B-173EBB38B9BD}" type="slidenum">
              <a:rPr lang="en-US" smtClean="0"/>
              <a:t>‹#›</a:t>
            </a:fld>
            <a:endParaRPr lang="en-US" dirty="0"/>
          </a:p>
        </p:txBody>
      </p:sp>
    </p:spTree>
    <p:extLst>
      <p:ext uri="{BB962C8B-B14F-4D97-AF65-F5344CB8AC3E}">
        <p14:creationId xmlns:p14="http://schemas.microsoft.com/office/powerpoint/2010/main" val="4230950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D9A9D089-225A-F19C-DDC9-A12CD8BEB440}"/>
              </a:ext>
            </a:extLst>
          </p:cNvPr>
          <p:cNvSpPr>
            <a:spLocks noGrp="1"/>
          </p:cNvSpPr>
          <p:nvPr>
            <p:ph type="title"/>
          </p:nvPr>
        </p:nvSpPr>
        <p:spPr>
          <a:xfrm>
            <a:off x="838200" y="865188"/>
            <a:ext cx="10515600" cy="3141662"/>
          </a:xfrm>
          <a:prstGeom prst="rect">
            <a:avLst/>
          </a:prstGeom>
        </p:spPr>
        <p:txBody>
          <a:bodyPr vert="horz" lIns="91440" tIns="45720" rIns="91440" bIns="45720" rtlCol="0" anchor="ctr">
            <a:normAutofit/>
          </a:bodyPr>
          <a:lstStyle/>
          <a:p>
            <a:r>
              <a:rPr lang="en-US"/>
              <a:t>Click to edit Master title style</a:t>
            </a:r>
          </a:p>
        </p:txBody>
      </p:sp>
      <p:sp>
        <p:nvSpPr>
          <p:cNvPr id="4" name="Text Placeholder 3">
            <a:extLst>
              <a:ext uri="{FF2B5EF4-FFF2-40B4-BE49-F238E27FC236}">
                <a16:creationId xmlns:a16="http://schemas.microsoft.com/office/drawing/2014/main" id="{D00D00A5-B99B-370A-2424-D34C55BF52DE}"/>
              </a:ext>
            </a:extLst>
          </p:cNvPr>
          <p:cNvSpPr>
            <a:spLocks noGrp="1"/>
          </p:cNvSpPr>
          <p:nvPr>
            <p:ph type="body" idx="1"/>
          </p:nvPr>
        </p:nvSpPr>
        <p:spPr>
          <a:xfrm>
            <a:off x="838200" y="4327525"/>
            <a:ext cx="10515600" cy="103139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86D4FE-1DF3-11B9-D2E2-18741FC47A81}"/>
              </a:ext>
            </a:extLst>
          </p:cNvPr>
          <p:cNvSpPr>
            <a:spLocks noGrp="1"/>
          </p:cNvSpPr>
          <p:nvPr>
            <p:ph type="dt" sz="half" idx="2"/>
          </p:nvPr>
        </p:nvSpPr>
        <p:spPr>
          <a:xfrm>
            <a:off x="838200" y="15066963"/>
            <a:ext cx="2743200" cy="865187"/>
          </a:xfrm>
          <a:prstGeom prst="rect">
            <a:avLst/>
          </a:prstGeom>
        </p:spPr>
        <p:txBody>
          <a:bodyPr vert="horz" lIns="91440" tIns="45720" rIns="91440" bIns="45720" rtlCol="0" anchor="ctr"/>
          <a:lstStyle>
            <a:lvl1pPr algn="l">
              <a:defRPr sz="1200">
                <a:solidFill>
                  <a:schemeClr val="tx1">
                    <a:tint val="75000"/>
                  </a:schemeClr>
                </a:solidFill>
              </a:defRPr>
            </a:lvl1pPr>
          </a:lstStyle>
          <a:p>
            <a:fld id="{93BF0A32-A5A0-4EC5-89D8-E1F3FD4B08CE}" type="datetimeFigureOut">
              <a:rPr lang="en-US" smtClean="0"/>
              <a:t>9/20/2024</a:t>
            </a:fld>
            <a:endParaRPr lang="en-US" dirty="0"/>
          </a:p>
        </p:txBody>
      </p:sp>
      <p:sp>
        <p:nvSpPr>
          <p:cNvPr id="6" name="Slide Number Placeholder 5">
            <a:extLst>
              <a:ext uri="{FF2B5EF4-FFF2-40B4-BE49-F238E27FC236}">
                <a16:creationId xmlns:a16="http://schemas.microsoft.com/office/drawing/2014/main" id="{E21CAB49-08A3-C09B-7541-34DFDC9361E8}"/>
              </a:ext>
            </a:extLst>
          </p:cNvPr>
          <p:cNvSpPr>
            <a:spLocks noGrp="1"/>
          </p:cNvSpPr>
          <p:nvPr>
            <p:ph type="sldNum" sz="quarter" idx="4"/>
          </p:nvPr>
        </p:nvSpPr>
        <p:spPr>
          <a:xfrm>
            <a:off x="8610600" y="15066963"/>
            <a:ext cx="2743200" cy="865187"/>
          </a:xfrm>
          <a:prstGeom prst="rect">
            <a:avLst/>
          </a:prstGeom>
        </p:spPr>
        <p:txBody>
          <a:bodyPr vert="horz" lIns="91440" tIns="45720" rIns="91440" bIns="45720" rtlCol="0" anchor="ctr"/>
          <a:lstStyle>
            <a:lvl1pPr algn="r">
              <a:defRPr sz="1200">
                <a:solidFill>
                  <a:schemeClr val="tx1">
                    <a:tint val="75000"/>
                  </a:schemeClr>
                </a:solidFill>
              </a:defRPr>
            </a:lvl1pPr>
          </a:lstStyle>
          <a:p>
            <a:fld id="{7FFD9766-D552-4D33-865B-173EBB38B9BD}" type="slidenum">
              <a:rPr lang="en-US" smtClean="0"/>
              <a:t>‹#›</a:t>
            </a:fld>
            <a:endParaRPr lang="en-US" dirty="0"/>
          </a:p>
        </p:txBody>
      </p:sp>
    </p:spTree>
    <p:extLst>
      <p:ext uri="{BB962C8B-B14F-4D97-AF65-F5344CB8AC3E}">
        <p14:creationId xmlns:p14="http://schemas.microsoft.com/office/powerpoint/2010/main" val="1441861479"/>
      </p:ext>
    </p:extLst>
  </p:cSld>
  <p:clrMap bg1="lt1" tx1="dk1" bg2="lt2" tx2="dk2" accent1="accent1" accent2="accent2" accent3="accent3" accent4="accent4" accent5="accent5" accent6="accent6" hlink="hlink" folHlink="folHlink"/>
  <p:sldLayoutIdLst>
    <p:sldLayoutId id="2147483694" r:id="rId1"/>
    <p:sldLayoutId id="2147483695"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2">
            <a:extLst>
              <a:ext uri="{FF2B5EF4-FFF2-40B4-BE49-F238E27FC236}">
                <a16:creationId xmlns:a16="http://schemas.microsoft.com/office/drawing/2014/main" id="{F8AFC95F-4AEC-7125-002E-DF65C975E114}"/>
              </a:ext>
            </a:extLst>
          </p:cNvPr>
          <p:cNvSpPr>
            <a:spLocks noGrp="1"/>
          </p:cNvSpPr>
          <p:nvPr>
            <p:ph type="title"/>
          </p:nvPr>
        </p:nvSpPr>
        <p:spPr>
          <a:xfrm>
            <a:off x="561531" y="1701805"/>
            <a:ext cx="11067200" cy="2354664"/>
          </a:xfrm>
        </p:spPr>
        <p:txBody>
          <a:bodyPr/>
          <a:lstStyle/>
          <a:p>
            <a:r>
              <a:rPr lang="en-US" sz="9600" dirty="0"/>
              <a:t>AI-BASED RESUME BUILDER</a:t>
            </a:r>
          </a:p>
        </p:txBody>
      </p:sp>
      <p:sp>
        <p:nvSpPr>
          <p:cNvPr id="172" name="Text Placeholder 171">
            <a:extLst>
              <a:ext uri="{FF2B5EF4-FFF2-40B4-BE49-F238E27FC236}">
                <a16:creationId xmlns:a16="http://schemas.microsoft.com/office/drawing/2014/main" id="{2C9EFB1D-9F4D-A420-E8AE-5F6CFCF40F87}"/>
              </a:ext>
            </a:extLst>
          </p:cNvPr>
          <p:cNvSpPr>
            <a:spLocks noGrp="1"/>
          </p:cNvSpPr>
          <p:nvPr>
            <p:ph type="body" sz="quarter" idx="36"/>
          </p:nvPr>
        </p:nvSpPr>
        <p:spPr>
          <a:xfrm>
            <a:off x="445791" y="5064370"/>
            <a:ext cx="10992455" cy="2865706"/>
          </a:xfrm>
        </p:spPr>
        <p:txBody>
          <a:bodyPr/>
          <a:lstStyle/>
          <a:p>
            <a:r>
              <a:rPr lang="en-US" sz="3200" noProof="1"/>
              <a:t>PROBLEM STATEMENT</a:t>
            </a:r>
          </a:p>
          <a:p>
            <a:r>
              <a:rPr lang="en-US" sz="3200" b="0" noProof="1"/>
              <a:t>In today's competitive job market, job seekers need compelling resumes to stand out. Many struggle to highlight their skills and experiences effectively. Traditional resume builders often lack customization and advanced tools like natural language processing.</a:t>
            </a:r>
          </a:p>
        </p:txBody>
      </p:sp>
      <p:sp>
        <p:nvSpPr>
          <p:cNvPr id="301" name="Text Placeholder 300">
            <a:extLst>
              <a:ext uri="{FF2B5EF4-FFF2-40B4-BE49-F238E27FC236}">
                <a16:creationId xmlns:a16="http://schemas.microsoft.com/office/drawing/2014/main" id="{4DF64256-27BC-01AB-7DFF-86F5A69BD6B7}"/>
              </a:ext>
            </a:extLst>
          </p:cNvPr>
          <p:cNvSpPr>
            <a:spLocks noGrp="1"/>
          </p:cNvSpPr>
          <p:nvPr>
            <p:ph type="body" sz="quarter" idx="10"/>
          </p:nvPr>
        </p:nvSpPr>
        <p:spPr>
          <a:xfrm>
            <a:off x="561531" y="8414480"/>
            <a:ext cx="11068937" cy="3237734"/>
          </a:xfrm>
        </p:spPr>
        <p:txBody>
          <a:bodyPr/>
          <a:lstStyle/>
          <a:p>
            <a:pPr algn="ctr"/>
            <a:r>
              <a:rPr lang="en-IN" sz="3200" dirty="0">
                <a:effectLst/>
                <a:latin typeface="Calibri" panose="020F0502020204030204" pitchFamily="34" charset="0"/>
                <a:ea typeface="Calibri" panose="020F0502020204030204" pitchFamily="34" charset="0"/>
              </a:rPr>
              <a:t>ALGORITHM USED</a:t>
            </a:r>
          </a:p>
          <a:p>
            <a:r>
              <a:rPr lang="en-IN" sz="3200" b="0" dirty="0">
                <a:effectLst/>
                <a:latin typeface="Calibri" panose="020F0502020204030204" pitchFamily="34" charset="0"/>
                <a:ea typeface="Calibri" panose="020F0502020204030204" pitchFamily="34" charset="0"/>
              </a:rPr>
              <a:t>1. Resume Datasets</a:t>
            </a:r>
          </a:p>
          <a:p>
            <a:r>
              <a:rPr lang="en-IN" sz="3200" b="0" dirty="0">
                <a:effectLst/>
                <a:latin typeface="Calibri" panose="020F0502020204030204" pitchFamily="34" charset="0"/>
                <a:ea typeface="Calibri" panose="020F0502020204030204" pitchFamily="34" charset="0"/>
              </a:rPr>
              <a:t>2. Job Description Analysis Algorithms</a:t>
            </a:r>
          </a:p>
          <a:p>
            <a:r>
              <a:rPr lang="en-IN" sz="3200" b="0" dirty="0">
                <a:effectLst/>
                <a:latin typeface="Calibri" panose="020F0502020204030204" pitchFamily="34" charset="0"/>
                <a:ea typeface="Calibri" panose="020F0502020204030204" pitchFamily="34" charset="0"/>
              </a:rPr>
              <a:t>3. Content Generation Algorithms</a:t>
            </a:r>
          </a:p>
          <a:p>
            <a:r>
              <a:rPr lang="en-IN" sz="3200" b="0" dirty="0">
                <a:effectLst/>
                <a:latin typeface="Calibri" panose="020F0502020204030204" pitchFamily="34" charset="0"/>
                <a:ea typeface="Calibri" panose="020F0502020204030204" pitchFamily="34" charset="0"/>
              </a:rPr>
              <a:t>4. Real-Time Feedback and Suggestions Algorithms</a:t>
            </a:r>
          </a:p>
          <a:p>
            <a:r>
              <a:rPr lang="en-IN" sz="3200" b="0" dirty="0">
                <a:effectLst/>
                <a:latin typeface="Calibri" panose="020F0502020204030204" pitchFamily="34" charset="0"/>
                <a:ea typeface="Calibri" panose="020F0502020204030204" pitchFamily="34" charset="0"/>
              </a:rPr>
              <a:t>5. Personalization Algorithms</a:t>
            </a:r>
          </a:p>
          <a:p>
            <a:pPr algn="ctr"/>
            <a:endParaRPr lang="en-IN" sz="3200" b="0" dirty="0">
              <a:effectLst/>
              <a:latin typeface="Calibri" panose="020F0502020204030204" pitchFamily="34" charset="0"/>
              <a:ea typeface="Calibri" panose="020F0502020204030204" pitchFamily="34" charset="0"/>
            </a:endParaRPr>
          </a:p>
          <a:p>
            <a:pPr algn="ctr"/>
            <a:endParaRPr lang="en-US" sz="3200" b="0" noProof="1"/>
          </a:p>
        </p:txBody>
      </p:sp>
      <p:sp>
        <p:nvSpPr>
          <p:cNvPr id="516" name="Text Placeholder 515">
            <a:extLst>
              <a:ext uri="{FF2B5EF4-FFF2-40B4-BE49-F238E27FC236}">
                <a16:creationId xmlns:a16="http://schemas.microsoft.com/office/drawing/2014/main" id="{94C589D9-4401-7788-910D-40AF39E87998}"/>
              </a:ext>
            </a:extLst>
          </p:cNvPr>
          <p:cNvSpPr>
            <a:spLocks noGrp="1"/>
          </p:cNvSpPr>
          <p:nvPr>
            <p:ph type="body" sz="quarter" idx="30"/>
          </p:nvPr>
        </p:nvSpPr>
        <p:spPr>
          <a:xfrm>
            <a:off x="525028" y="11766904"/>
            <a:ext cx="10913218" cy="1878757"/>
          </a:xfrm>
        </p:spPr>
        <p:txBody>
          <a:bodyPr/>
          <a:lstStyle/>
          <a:p>
            <a:pPr algn="ctr"/>
            <a:r>
              <a:rPr lang="en-US" sz="3200" dirty="0"/>
              <a:t>DATASET AUTHENTICATION</a:t>
            </a:r>
          </a:p>
          <a:p>
            <a:pPr marL="514350" indent="-514350">
              <a:buFont typeface="+mj-lt"/>
              <a:buAutoNum type="arabicPeriod"/>
            </a:pPr>
            <a:r>
              <a:rPr lang="en-US" sz="3200" b="0" dirty="0"/>
              <a:t>Source Verification</a:t>
            </a:r>
          </a:p>
          <a:p>
            <a:pPr marL="514350" indent="-514350">
              <a:buFont typeface="+mj-lt"/>
              <a:buAutoNum type="arabicPeriod"/>
            </a:pPr>
            <a:r>
              <a:rPr lang="en-US" sz="3200" b="0" dirty="0"/>
              <a:t>Data Integrity</a:t>
            </a:r>
          </a:p>
        </p:txBody>
      </p:sp>
      <p:sp>
        <p:nvSpPr>
          <p:cNvPr id="50" name="TextBox 49">
            <a:extLst>
              <a:ext uri="{FF2B5EF4-FFF2-40B4-BE49-F238E27FC236}">
                <a16:creationId xmlns:a16="http://schemas.microsoft.com/office/drawing/2014/main" id="{AED69EB3-F7F6-B029-27CD-474CEB0BFECA}"/>
              </a:ext>
            </a:extLst>
          </p:cNvPr>
          <p:cNvSpPr txBox="1"/>
          <p:nvPr/>
        </p:nvSpPr>
        <p:spPr>
          <a:xfrm>
            <a:off x="445791" y="13830689"/>
            <a:ext cx="11183809" cy="2062103"/>
          </a:xfrm>
          <a:prstGeom prst="rect">
            <a:avLst/>
          </a:prstGeom>
          <a:noFill/>
        </p:spPr>
        <p:txBody>
          <a:bodyPr wrap="square" rtlCol="0">
            <a:spAutoFit/>
          </a:bodyPr>
          <a:lstStyle/>
          <a:p>
            <a:pPr algn="ctr"/>
            <a:r>
              <a:rPr lang="en-IN" sz="3200" b="1" dirty="0"/>
              <a:t>EXPECTED OUTCOME</a:t>
            </a:r>
          </a:p>
          <a:p>
            <a:r>
              <a:rPr lang="en-US" sz="3200" dirty="0"/>
              <a:t>AI-based resume builders tailor content to match job descriptions and optimize for ATS, offering personalized feedback to help job seekers present their skills professionally.</a:t>
            </a:r>
            <a:endParaRPr lang="en-IN" sz="3200" dirty="0"/>
          </a:p>
        </p:txBody>
      </p:sp>
      <p:pic>
        <p:nvPicPr>
          <p:cNvPr id="53" name="Picture 52" descr="Empty office desk">
            <a:extLst>
              <a:ext uri="{FF2B5EF4-FFF2-40B4-BE49-F238E27FC236}">
                <a16:creationId xmlns:a16="http://schemas.microsoft.com/office/drawing/2014/main" id="{611F1042-0C9F-D753-ABBC-B65D93388FBE}"/>
              </a:ext>
            </a:extLst>
          </p:cNvPr>
          <p:cNvPicPr>
            <a:picLocks noChangeAspect="1"/>
          </p:cNvPicPr>
          <p:nvPr/>
        </p:nvPicPr>
        <p:blipFill>
          <a:blip r:embed="rId3"/>
          <a:stretch>
            <a:fillRect/>
          </a:stretch>
        </p:blipFill>
        <p:spPr>
          <a:xfrm>
            <a:off x="726831" y="3019788"/>
            <a:ext cx="2649415" cy="1766277"/>
          </a:xfrm>
          <a:prstGeom prst="rect">
            <a:avLst/>
          </a:prstGeom>
          <a:ln>
            <a:noFill/>
          </a:ln>
          <a:effectLst>
            <a:softEdge rad="112500"/>
          </a:effectLst>
        </p:spPr>
      </p:pic>
      <p:graphicFrame>
        <p:nvGraphicFramePr>
          <p:cNvPr id="62" name="Diagram 61">
            <a:extLst>
              <a:ext uri="{FF2B5EF4-FFF2-40B4-BE49-F238E27FC236}">
                <a16:creationId xmlns:a16="http://schemas.microsoft.com/office/drawing/2014/main" id="{6CFF87FA-DAF8-9A4D-3E6B-D8CA83E24A52}"/>
              </a:ext>
            </a:extLst>
          </p:cNvPr>
          <p:cNvGraphicFramePr/>
          <p:nvPr>
            <p:extLst>
              <p:ext uri="{D42A27DB-BD31-4B8C-83A1-F6EECF244321}">
                <p14:modId xmlns:p14="http://schemas.microsoft.com/office/powerpoint/2010/main" val="3829449036"/>
              </p:ext>
            </p:extLst>
          </p:nvPr>
        </p:nvGraphicFramePr>
        <p:xfrm>
          <a:off x="8886093" y="73019"/>
          <a:ext cx="3093155" cy="28128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7904208"/>
      </p:ext>
    </p:extLst>
  </p:cSld>
  <p:clrMapOvr>
    <a:masterClrMapping/>
  </p:clrMapOvr>
</p:sld>
</file>

<file path=ppt/theme/theme1.xml><?xml version="1.0" encoding="utf-8"?>
<a:theme xmlns:a="http://schemas.openxmlformats.org/drawingml/2006/main" name="Custom">
  <a:themeElements>
    <a:clrScheme name="Custom 225">
      <a:dk1>
        <a:sysClr val="windowText" lastClr="000000"/>
      </a:dk1>
      <a:lt1>
        <a:sysClr val="window" lastClr="FFFFFF"/>
      </a:lt1>
      <a:dk2>
        <a:srgbClr val="44546A"/>
      </a:dk2>
      <a:lt2>
        <a:srgbClr val="E7E6E6"/>
      </a:lt2>
      <a:accent1>
        <a:srgbClr val="F2F7FC"/>
      </a:accent1>
      <a:accent2>
        <a:srgbClr val="2E7BC8"/>
      </a:accent2>
      <a:accent3>
        <a:srgbClr val="FFFEEB"/>
      </a:accent3>
      <a:accent4>
        <a:srgbClr val="C15764"/>
      </a:accent4>
      <a:accent5>
        <a:srgbClr val="F5A26F"/>
      </a:accent5>
      <a:accent6>
        <a:srgbClr val="C6FEDA"/>
      </a:accent6>
      <a:hlink>
        <a:srgbClr val="D2B356"/>
      </a:hlink>
      <a:folHlink>
        <a:srgbClr val="C59169"/>
      </a:folHlink>
    </a:clrScheme>
    <a:fontScheme name="Custom 72">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81421_Win32_SL_v7" id="{A649645F-F342-4526-BE86-D127689B9390}" vid="{14D7D88E-1194-4E6F-854D-652748E514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40D845-83EA-4F2D-9F23-30FDD8B8310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90CAA0D-10EF-487D-A72C-8C0E95A5EBE6}">
  <ds:schemaRefs>
    <ds:schemaRef ds:uri="http://schemas.microsoft.com/sharepoint/v3/contenttype/forms"/>
  </ds:schemaRefs>
</ds:datastoreItem>
</file>

<file path=customXml/itemProps3.xml><?xml version="1.0" encoding="utf-8"?>
<ds:datastoreItem xmlns:ds="http://schemas.openxmlformats.org/officeDocument/2006/customXml" ds:itemID="{F2ECF380-1EC8-4A61-B1EE-456E316336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Education infographics poster</Template>
  <TotalTime>55</TotalTime>
  <Words>107</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Custom</vt:lpstr>
      <vt:lpstr>AI-BASED RESUME BUILDER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sriyoshija chokka</dc:creator>
  <cp:lastModifiedBy>sriyoshija chokka</cp:lastModifiedBy>
  <cp:revision>1</cp:revision>
  <dcterms:created xsi:type="dcterms:W3CDTF">2024-09-20T12:43:53Z</dcterms:created>
  <dcterms:modified xsi:type="dcterms:W3CDTF">2024-09-20T13:38:57Z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