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1" r:id="rId3"/>
    <p:sldId id="282" r:id="rId4"/>
    <p:sldId id="283" r:id="rId5"/>
    <p:sldId id="284" r:id="rId6"/>
    <p:sldId id="257" r:id="rId7"/>
    <p:sldId id="271" r:id="rId8"/>
    <p:sldId id="273" r:id="rId9"/>
    <p:sldId id="274" r:id="rId10"/>
    <p:sldId id="279" r:id="rId11"/>
    <p:sldId id="277" r:id="rId12"/>
    <p:sldId id="278" r:id="rId13"/>
    <p:sldId id="276" r:id="rId14"/>
    <p:sldId id="280" r:id="rId15"/>
    <p:sldId id="28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7" autoAdjust="0"/>
  </p:normalViewPr>
  <p:slideViewPr>
    <p:cSldViewPr snapToGrid="0">
      <p:cViewPr varScale="1">
        <p:scale>
          <a:sx n="80" d="100"/>
          <a:sy n="80" d="100"/>
        </p:scale>
        <p:origin x="-7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3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az-Latn-AZ" dirty="0" smtClean="0"/>
              <a:t>Maliyyə planı</a:t>
            </a:r>
            <a:endParaRPr lang="ru-RU" dirty="0"/>
          </a:p>
        </c:rich>
      </c:tx>
      <c:layout>
        <c:manualLayout>
          <c:xMode val="edge"/>
          <c:yMode val="edge"/>
          <c:x val="0.329463682860007"/>
          <c:y val="0.038060716582896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Gəlir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Ay 1</c:v>
                </c:pt>
                <c:pt idx="1">
                  <c:v>Ay 2</c:v>
                </c:pt>
                <c:pt idx="2">
                  <c:v>Ay 3</c:v>
                </c:pt>
                <c:pt idx="3">
                  <c:v>Ay 4</c:v>
                </c:pt>
                <c:pt idx="4">
                  <c:v>Ay 5</c:v>
                </c:pt>
                <c:pt idx="5">
                  <c:v>Ay 6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8.0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Xərc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Ay 1</c:v>
                </c:pt>
                <c:pt idx="1">
                  <c:v>Ay 2</c:v>
                </c:pt>
                <c:pt idx="2">
                  <c:v>Ay 3</c:v>
                </c:pt>
                <c:pt idx="3">
                  <c:v>Ay 4</c:v>
                </c:pt>
                <c:pt idx="4">
                  <c:v>Ay 5</c:v>
                </c:pt>
                <c:pt idx="5">
                  <c:v>Ay 6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2.0</c:v>
                </c:pt>
                <c:pt idx="1">
                  <c:v>3.0</c:v>
                </c:pt>
                <c:pt idx="2">
                  <c:v>5.0</c:v>
                </c:pt>
                <c:pt idx="3">
                  <c:v>5.0</c:v>
                </c:pt>
                <c:pt idx="4">
                  <c:v>5.0</c:v>
                </c:pt>
                <c:pt idx="5">
                  <c:v>6.0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7107656"/>
        <c:axId val="2077111176"/>
      </c:lineChart>
      <c:catAx>
        <c:axId val="2077107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111176"/>
        <c:crosses val="autoZero"/>
        <c:auto val="1"/>
        <c:lblAlgn val="ctr"/>
        <c:lblOffset val="100"/>
        <c:noMultiLvlLbl val="0"/>
      </c:catAx>
      <c:valAx>
        <c:axId val="2077111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107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ru-RU" smtClean="0"/>
              <a:pPr/>
              <a:t>3/27/17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ru-RU" smtClean="0"/>
              <a:pPr/>
              <a:t>3/27/17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pPr algn="r" defTabSz="914400">
                <a:buNone/>
              </a:pPr>
              <a:t>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5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pPr algn="r" defTabSz="914400">
                <a:buNone/>
              </a:pPr>
              <a:t>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88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pPr algn="r" defTabSz="914400">
                <a:buNone/>
              </a:pPr>
              <a:t>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634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pPr algn="r" defTabSz="914400">
                <a:buNone/>
              </a:pPr>
              <a:t>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27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58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pPr algn="r" defTabSz="914400">
                <a:buNone/>
              </a:pPr>
              <a:t>10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820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pPr algn="r" defTabSz="914400">
                <a:buNone/>
              </a:pPr>
              <a:t>11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18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pPr algn="r" defTabSz="914400">
                <a:buNone/>
              </a:pPr>
              <a:t>12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65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ru-RU" smtClean="0"/>
              <a:pPr/>
              <a:t>3/27/17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ru-RU" smtClean="0"/>
              <a:pPr/>
              <a:t>3/27/17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965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2965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grpSp>
        <p:nvGrpSpPr>
          <p:cNvPr id="3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4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22" name="Flowchart: Off-page Connector 21"/>
          <p:cNvSpPr/>
          <p:nvPr userDrawn="1"/>
        </p:nvSpPr>
        <p:spPr>
          <a:xfrm rot="5400000">
            <a:off x="11731145" y="126200"/>
            <a:ext cx="384047" cy="537665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03082" y="203009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3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72965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2965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8" name="Flowchart: Off-page Connector 7"/>
          <p:cNvSpPr/>
          <p:nvPr userDrawn="1"/>
        </p:nvSpPr>
        <p:spPr>
          <a:xfrm rot="5400000">
            <a:off x="11731145" y="126200"/>
            <a:ext cx="384047" cy="537665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03082" y="203009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7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Off-page Connector 9"/>
          <p:cNvSpPr/>
          <p:nvPr userDrawn="1"/>
        </p:nvSpPr>
        <p:spPr>
          <a:xfrm rot="5400000">
            <a:off x="11731145" y="126200"/>
            <a:ext cx="384047" cy="537665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03082" y="203009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8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ru-RU" smtClean="0"/>
              <a:pPr/>
              <a:t>3/27/17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ru-RU" smtClean="0"/>
              <a:pPr/>
              <a:t>3/27/17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ru-RU" smtClean="0"/>
              <a:pPr/>
              <a:t>3/27/17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ru-RU" smtClean="0"/>
              <a:pPr/>
              <a:t>3/27/17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ru-RU" smtClean="0"/>
              <a:pPr/>
              <a:t>3/27/17</a:t>
            </a:fld>
            <a:endParaRPr lang="ru-RU" dirty="0"/>
          </a:p>
        </p:txBody>
      </p: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ru-RU" smtClean="0"/>
              <a:pPr/>
              <a:t>3/27/17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ru-RU" smtClean="0"/>
              <a:pPr/>
              <a:t>3/27/17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  <p:sldLayoutId id="2147483670" r:id="rId12"/>
    <p:sldLayoutId id="2147483671" r:id="rId13"/>
    <p:sldLayoutId id="214748367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9612" y="5825632"/>
            <a:ext cx="10452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2">
                    <a:lumMod val="85000"/>
                    <a:lumOff val="15000"/>
                  </a:schemeClr>
                </a:solidFill>
                <a:latin typeface="Lato Light"/>
                <a:cs typeface="Lato Light"/>
              </a:rPr>
              <a:t>U</a:t>
            </a:r>
            <a:r>
              <a:rPr lang="az-Latn-AZ" i="1" dirty="0">
                <a:solidFill>
                  <a:schemeClr val="tx2">
                    <a:lumMod val="85000"/>
                    <a:lumOff val="15000"/>
                  </a:schemeClr>
                </a:solidFill>
                <a:latin typeface="Lato Light"/>
                <a:cs typeface="Lato Light"/>
              </a:rPr>
              <a:t>ğurun heç bir gizli sirri yoxdur. Bu, hazırlıq, əzmlə çalışmaq və </a:t>
            </a:r>
            <a:r>
              <a:rPr lang="az-Latn-AZ" i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Lato Light"/>
                <a:cs typeface="Lato Light"/>
              </a:rPr>
              <a:t>uğursuzluqlardan </a:t>
            </a:r>
            <a:r>
              <a:rPr lang="az-Latn-AZ" i="1" dirty="0">
                <a:solidFill>
                  <a:schemeClr val="tx2">
                    <a:lumMod val="85000"/>
                    <a:lumOff val="15000"/>
                  </a:schemeClr>
                </a:solidFill>
                <a:latin typeface="Lato Light"/>
                <a:cs typeface="Lato Light"/>
              </a:rPr>
              <a:t>öyrənə </a:t>
            </a:r>
            <a:r>
              <a:rPr lang="az-Latn-AZ" i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Lato Light"/>
                <a:cs typeface="Lato Light"/>
              </a:rPr>
              <a:t>bilmənin</a:t>
            </a:r>
            <a:r>
              <a:rPr lang="en-US" i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Lato Light"/>
                <a:cs typeface="Lato Light"/>
              </a:rPr>
              <a:t> </a:t>
            </a:r>
            <a:r>
              <a:rPr lang="az-Latn-AZ" i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Lato Light"/>
                <a:cs typeface="Lato Light"/>
              </a:rPr>
              <a:t>nəticəsidir</a:t>
            </a:r>
            <a:r>
              <a:rPr lang="az-Latn-AZ" i="1" dirty="0">
                <a:solidFill>
                  <a:schemeClr val="tx2">
                    <a:lumMod val="85000"/>
                    <a:lumOff val="15000"/>
                  </a:schemeClr>
                </a:solidFill>
                <a:latin typeface="Lato Light"/>
                <a:cs typeface="Lato Light"/>
              </a:rPr>
              <a:t>.</a:t>
            </a:r>
            <a:endParaRPr lang="en-US" i="1" dirty="0">
              <a:solidFill>
                <a:schemeClr val="tx2">
                  <a:lumMod val="85000"/>
                  <a:lumOff val="15000"/>
                </a:schemeClr>
              </a:solidFill>
              <a:latin typeface="Lato Light"/>
              <a:cs typeface="Lato Light"/>
            </a:endParaRPr>
          </a:p>
          <a:p>
            <a:pPr algn="ctr"/>
            <a:r>
              <a:rPr lang="en-US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Lato Light"/>
                <a:cs typeface="Lato Light"/>
              </a:rPr>
              <a:t>                                                                                               Colin </a:t>
            </a:r>
            <a:r>
              <a:rPr lang="en-US" b="1" dirty="0">
                <a:solidFill>
                  <a:schemeClr val="tx2">
                    <a:lumMod val="85000"/>
                    <a:lumOff val="15000"/>
                  </a:schemeClr>
                </a:solidFill>
                <a:latin typeface="Lato Light"/>
                <a:cs typeface="Lato Light"/>
              </a:rPr>
              <a:t>Powell</a:t>
            </a:r>
          </a:p>
        </p:txBody>
      </p:sp>
      <p:pic>
        <p:nvPicPr>
          <p:cNvPr id="8" name="Picture 4" descr="C:\Users\user\Desktop\Ulviyya\Logos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606" y="122122"/>
            <a:ext cx="760412" cy="66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IQ_Cover_yen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875"/>
            <a:ext cx="12192000" cy="4498848"/>
          </a:xfrm>
          <a:prstGeom prst="rect">
            <a:avLst/>
          </a:prstGeom>
        </p:spPr>
      </p:pic>
      <p:pic>
        <p:nvPicPr>
          <p:cNvPr id="4" name="Picture 3" descr="ATV_(Azerbaijan)_(2015-present)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035" y="45354"/>
            <a:ext cx="806622" cy="816384"/>
          </a:xfrm>
          <a:prstGeom prst="rect">
            <a:avLst/>
          </a:prstGeom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79" y="-30238"/>
            <a:ext cx="1390633" cy="11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043" y="6204151"/>
            <a:ext cx="742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b="1" dirty="0" smtClean="0">
                <a:solidFill>
                  <a:srgbClr val="FF0000"/>
                </a:solidFill>
                <a:latin typeface="+mj-lt"/>
                <a:cs typeface="Aharoni" panose="02010803020104030203" pitchFamily="2" charset="-79"/>
              </a:rPr>
              <a:t>Rəqiblər </a:t>
            </a:r>
            <a:endParaRPr lang="ru-RU" sz="2800" b="1" dirty="0" smtClean="0">
              <a:solidFill>
                <a:srgbClr val="FF0000"/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3" name="Shape 84"/>
          <p:cNvSpPr/>
          <p:nvPr/>
        </p:nvSpPr>
        <p:spPr>
          <a:xfrm>
            <a:off x="1917775" y="646917"/>
            <a:ext cx="3632730" cy="1862686"/>
          </a:xfrm>
          <a:prstGeom prst="rect">
            <a:avLst/>
          </a:prstGeom>
          <a:ln w="25400">
            <a:solidFill>
              <a:srgbClr val="FBC08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85"/>
          <p:cNvSpPr/>
          <p:nvPr/>
        </p:nvSpPr>
        <p:spPr>
          <a:xfrm rot="5400000">
            <a:off x="3435486" y="-867030"/>
            <a:ext cx="597303" cy="32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rgbClr val="FBC08F"/>
            </a:solidFill>
          </a:ln>
        </p:spPr>
        <p:txBody>
          <a:bodyPr lIns="0" tIns="0" rIns="0" bIns="0" anchor="ctr"/>
          <a:lstStyle/>
          <a:p>
            <a:pPr lvl="0"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87"/>
          <p:cNvSpPr/>
          <p:nvPr/>
        </p:nvSpPr>
        <p:spPr>
          <a:xfrm>
            <a:off x="6134175" y="646917"/>
            <a:ext cx="3632730" cy="1862686"/>
          </a:xfrm>
          <a:prstGeom prst="rect">
            <a:avLst/>
          </a:prstGeom>
          <a:ln w="25400">
            <a:solidFill>
              <a:srgbClr val="5DD3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 88"/>
          <p:cNvSpPr/>
          <p:nvPr/>
        </p:nvSpPr>
        <p:spPr>
          <a:xfrm rot="5400000">
            <a:off x="7651887" y="-867030"/>
            <a:ext cx="597303" cy="32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B0F0"/>
          </a:solidFill>
          <a:ln w="25400">
            <a:solidFill>
              <a:srgbClr val="5DD3FF"/>
            </a:solidFill>
          </a:ln>
        </p:spPr>
        <p:txBody>
          <a:bodyPr lIns="0" tIns="0" rIns="0" bIns="0" anchor="ctr"/>
          <a:lstStyle/>
          <a:p>
            <a:pPr lvl="0"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89"/>
          <p:cNvSpPr/>
          <p:nvPr/>
        </p:nvSpPr>
        <p:spPr>
          <a:xfrm>
            <a:off x="6635672" y="387988"/>
            <a:ext cx="2629732" cy="658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 b="1"/>
            </a:lvl1pPr>
          </a:lstStyle>
          <a:p>
            <a:pPr lvl="0">
              <a:defRPr sz="1800" b="0"/>
            </a:pPr>
            <a:r>
              <a:rPr lang="az-Latn-AZ" sz="1200" b="1" dirty="0" smtClean="0">
                <a:solidFill>
                  <a:schemeClr val="bg1"/>
                </a:solidFill>
              </a:rPr>
              <a:t>Dolayı Rəqiblər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9" name="Shape 90"/>
          <p:cNvSpPr/>
          <p:nvPr/>
        </p:nvSpPr>
        <p:spPr>
          <a:xfrm>
            <a:off x="627681" y="4116948"/>
            <a:ext cx="2603509" cy="1838263"/>
          </a:xfrm>
          <a:prstGeom prst="rect">
            <a:avLst/>
          </a:prstGeom>
          <a:solidFill>
            <a:srgbClr val="8EB4E3"/>
          </a:solidFill>
          <a:ln w="19050">
            <a:solidFill>
              <a:srgbClr val="8EB4E3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 91"/>
          <p:cNvSpPr/>
          <p:nvPr/>
        </p:nvSpPr>
        <p:spPr>
          <a:xfrm>
            <a:off x="7767301" y="4126356"/>
            <a:ext cx="2603509" cy="1828855"/>
          </a:xfrm>
          <a:prstGeom prst="rect">
            <a:avLst/>
          </a:prstGeom>
          <a:solidFill>
            <a:srgbClr val="C2D7F0"/>
          </a:solidFill>
          <a:ln w="19050">
            <a:solidFill>
              <a:srgbClr val="C2D7F0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92"/>
          <p:cNvSpPr/>
          <p:nvPr/>
        </p:nvSpPr>
        <p:spPr>
          <a:xfrm>
            <a:off x="4213279" y="4125073"/>
            <a:ext cx="2603509" cy="1815946"/>
          </a:xfrm>
          <a:prstGeom prst="rect">
            <a:avLst/>
          </a:prstGeom>
          <a:solidFill>
            <a:srgbClr val="AFCAEB"/>
          </a:solidFill>
          <a:ln w="19050">
            <a:solidFill>
              <a:srgbClr val="B5CEED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 93"/>
          <p:cNvSpPr/>
          <p:nvPr/>
        </p:nvSpPr>
        <p:spPr>
          <a:xfrm>
            <a:off x="420256" y="2959667"/>
            <a:ext cx="207426" cy="516792"/>
          </a:xfrm>
          <a:prstGeom prst="rect">
            <a:avLst/>
          </a:prstGeom>
          <a:solidFill>
            <a:srgbClr val="8EB4E3"/>
          </a:solidFill>
          <a:ln w="19050">
            <a:solidFill>
              <a:srgbClr val="8EB4E3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94"/>
          <p:cNvSpPr/>
          <p:nvPr/>
        </p:nvSpPr>
        <p:spPr>
          <a:xfrm>
            <a:off x="1259884" y="2967790"/>
            <a:ext cx="207426" cy="516792"/>
          </a:xfrm>
          <a:prstGeom prst="rect">
            <a:avLst/>
          </a:prstGeom>
          <a:solidFill>
            <a:srgbClr val="AFCAEB"/>
          </a:solidFill>
          <a:ln w="19050">
            <a:solidFill>
              <a:srgbClr val="B5CEED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 95"/>
          <p:cNvSpPr/>
          <p:nvPr/>
        </p:nvSpPr>
        <p:spPr>
          <a:xfrm>
            <a:off x="2067935" y="2969072"/>
            <a:ext cx="207426" cy="516792"/>
          </a:xfrm>
          <a:prstGeom prst="rect">
            <a:avLst/>
          </a:prstGeom>
          <a:solidFill>
            <a:srgbClr val="C2D7F0"/>
          </a:solidFill>
          <a:ln w="19050">
            <a:solidFill>
              <a:srgbClr val="C2D7F0"/>
            </a:solidFill>
          </a:ln>
        </p:spPr>
        <p:txBody>
          <a:bodyPr lIns="0" tIns="0" rIns="0" bIns="0"/>
          <a:lstStyle/>
          <a:p>
            <a:pPr lvl="0" algn="ctr">
              <a:lnSpc>
                <a:spcPct val="90000"/>
              </a:lnSpc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 96"/>
          <p:cNvSpPr/>
          <p:nvPr/>
        </p:nvSpPr>
        <p:spPr>
          <a:xfrm>
            <a:off x="529313" y="3513035"/>
            <a:ext cx="206022" cy="799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8EB3E3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16" name="Shape 97"/>
          <p:cNvSpPr/>
          <p:nvPr/>
        </p:nvSpPr>
        <p:spPr>
          <a:xfrm>
            <a:off x="1358822" y="3522636"/>
            <a:ext cx="4154422" cy="599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6006"/>
                </a:lnTo>
                <a:lnTo>
                  <a:pt x="21600" y="16006"/>
                </a:lnTo>
                <a:lnTo>
                  <a:pt x="21600" y="21600"/>
                </a:lnTo>
              </a:path>
            </a:pathLst>
          </a:custGeom>
          <a:ln>
            <a:solidFill>
              <a:srgbClr val="AFCAEB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17" name="Shape 98"/>
          <p:cNvSpPr/>
          <p:nvPr/>
        </p:nvSpPr>
        <p:spPr>
          <a:xfrm>
            <a:off x="2216182" y="3626737"/>
            <a:ext cx="6852873" cy="592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026"/>
                </a:lnTo>
                <a:lnTo>
                  <a:pt x="21600" y="10026"/>
                </a:lnTo>
                <a:lnTo>
                  <a:pt x="21600" y="21600"/>
                </a:lnTo>
              </a:path>
            </a:pathLst>
          </a:custGeom>
          <a:ln>
            <a:solidFill>
              <a:srgbClr val="C2D7F0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sp>
        <p:nvSpPr>
          <p:cNvPr id="18" name="Shape 89"/>
          <p:cNvSpPr/>
          <p:nvPr/>
        </p:nvSpPr>
        <p:spPr>
          <a:xfrm>
            <a:off x="2419271" y="387988"/>
            <a:ext cx="2629732" cy="658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 b="1"/>
            </a:lvl1pPr>
          </a:lstStyle>
          <a:p>
            <a:pPr lvl="0">
              <a:defRPr sz="1800" b="0"/>
            </a:pPr>
            <a:r>
              <a:rPr lang="az-Latn-AZ" sz="1200" b="1" dirty="0" smtClean="0">
                <a:solidFill>
                  <a:schemeClr val="bg1"/>
                </a:solidFill>
              </a:rPr>
              <a:t>Birbaşa Rəqiblər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3717" y="2758543"/>
            <a:ext cx="624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 smtClean="0"/>
              <a:t>Bizim əsas fərqlərimiz</a:t>
            </a:r>
            <a:endParaRPr lang="az-Latn-AZ" dirty="0"/>
          </a:p>
        </p:txBody>
      </p:sp>
      <p:sp>
        <p:nvSpPr>
          <p:cNvPr id="20" name="TextBox 19"/>
          <p:cNvSpPr txBox="1"/>
          <p:nvPr/>
        </p:nvSpPr>
        <p:spPr>
          <a:xfrm>
            <a:off x="2275361" y="1422400"/>
            <a:ext cx="2935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dirty="0" smtClean="0">
                <a:solidFill>
                  <a:schemeClr val="bg1">
                    <a:lumMod val="50000"/>
                  </a:schemeClr>
                </a:solidFill>
              </a:rPr>
              <a:t>Rəqib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dirty="0">
                <a:solidFill>
                  <a:schemeClr val="bg1">
                    <a:lumMod val="50000"/>
                  </a:schemeClr>
                </a:solidFill>
              </a:rPr>
              <a:t>Rəqib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dirty="0">
                <a:solidFill>
                  <a:schemeClr val="bg1">
                    <a:lumMod val="50000"/>
                  </a:schemeClr>
                </a:solidFill>
              </a:rPr>
              <a:t>Rəqib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az-Latn-AZ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82904" y="1474716"/>
            <a:ext cx="2935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dirty="0">
                <a:solidFill>
                  <a:schemeClr val="bg1">
                    <a:lumMod val="50000"/>
                  </a:schemeClr>
                </a:solidFill>
              </a:rPr>
              <a:t>Rəqib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dirty="0">
                <a:solidFill>
                  <a:schemeClr val="bg1">
                    <a:lumMod val="50000"/>
                  </a:schemeClr>
                </a:solidFill>
              </a:rPr>
              <a:t>Rəqib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dirty="0">
                <a:solidFill>
                  <a:schemeClr val="bg1">
                    <a:lumMod val="50000"/>
                  </a:schemeClr>
                </a:solidFill>
              </a:rPr>
              <a:t>Rəqib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az-Latn-AZ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3703" y="4216688"/>
            <a:ext cx="229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b="1" u="sng" dirty="0" smtClean="0">
                <a:solidFill>
                  <a:schemeClr val="bg1">
                    <a:lumMod val="50000"/>
                  </a:schemeClr>
                </a:solidFill>
              </a:rPr>
              <a:t>Üstünlük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</a:rPr>
              <a:t> 1</a:t>
            </a:r>
            <a:endParaRPr lang="az-Latn-AZ" b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64169" y="4225768"/>
            <a:ext cx="229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b="1" u="sng" dirty="0">
                <a:solidFill>
                  <a:schemeClr val="bg1">
                    <a:lumMod val="50000"/>
                  </a:schemeClr>
                </a:solidFill>
              </a:rPr>
              <a:t>Üstünlük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</a:rPr>
              <a:t> 2</a:t>
            </a:r>
            <a:endParaRPr lang="az-Latn-AZ" b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19980" y="4216688"/>
            <a:ext cx="229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b="1" u="sng" dirty="0">
                <a:solidFill>
                  <a:schemeClr val="bg1">
                    <a:lumMod val="50000"/>
                  </a:schemeClr>
                </a:solidFill>
              </a:rPr>
              <a:t>Üstünlük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az-Latn-AZ" b="1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2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8735" y="6201747"/>
            <a:ext cx="742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b="1" dirty="0" smtClean="0">
                <a:solidFill>
                  <a:srgbClr val="FF0000"/>
                </a:solidFill>
                <a:latin typeface="+mj-lt"/>
                <a:cs typeface="Aharoni" panose="02010803020104030203" pitchFamily="2" charset="-79"/>
              </a:rPr>
              <a:t>Bizim komanda</a:t>
            </a:r>
            <a:endParaRPr lang="ru-RU" sz="2800" b="1" dirty="0" smtClean="0">
              <a:solidFill>
                <a:srgbClr val="FF0000"/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2091" y="1987948"/>
            <a:ext cx="124368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az-Latn-AZ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 Soyad 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az-Latn-AZ" b="1" dirty="0" smtClean="0">
                <a:solidFill>
                  <a:schemeClr val="accent1"/>
                </a:solidFill>
              </a:rPr>
              <a:t>Vəzifə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372" y="2676733"/>
            <a:ext cx="2041342" cy="1083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az-Latn-AZ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Öhdəliklər</a:t>
            </a:r>
            <a:endParaRPr lang="ru-RU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lvl="0" indent="-285750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az-Latn-AZ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Təcrübə</a:t>
            </a:r>
            <a:endParaRPr lang="ru-RU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lvl="0" indent="-285750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az-Latn-AZ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Fərqləndirici keyfiyyət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30"/>
          <p:cNvSpPr/>
          <p:nvPr/>
        </p:nvSpPr>
        <p:spPr>
          <a:xfrm>
            <a:off x="1059408" y="426697"/>
            <a:ext cx="1425270" cy="1426464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31"/>
          <p:cNvSpPr/>
          <p:nvPr/>
        </p:nvSpPr>
        <p:spPr>
          <a:xfrm>
            <a:off x="2010054" y="133729"/>
            <a:ext cx="686790" cy="6867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2" name="Freeform 62"/>
          <p:cNvSpPr>
            <a:spLocks noChangeAspect="1" noEditPoints="1"/>
          </p:cNvSpPr>
          <p:nvPr/>
        </p:nvSpPr>
        <p:spPr bwMode="auto">
          <a:xfrm>
            <a:off x="2197656" y="320084"/>
            <a:ext cx="311587" cy="31408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07599" y="1987948"/>
            <a:ext cx="124368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az-Latn-AZ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 Soyad 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az-Latn-AZ" b="1" dirty="0" smtClean="0">
                <a:solidFill>
                  <a:schemeClr val="accent1"/>
                </a:solidFill>
              </a:rPr>
              <a:t>Vəzifə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6880" y="2676733"/>
            <a:ext cx="2041342" cy="1083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az-Latn-AZ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Öhdəliklər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az-Latn-AZ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Təcrübə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az-Latn-AZ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Fərqləndirici keyfiyyət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Oval 30"/>
          <p:cNvSpPr/>
          <p:nvPr/>
        </p:nvSpPr>
        <p:spPr>
          <a:xfrm>
            <a:off x="3974916" y="426697"/>
            <a:ext cx="1425270" cy="1426464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23107" y="1987948"/>
            <a:ext cx="124368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az-Latn-AZ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 Soyad 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az-Latn-AZ" b="1" dirty="0" smtClean="0">
                <a:solidFill>
                  <a:schemeClr val="accent1"/>
                </a:solidFill>
              </a:rPr>
              <a:t>Vəzifə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82388" y="2676733"/>
            <a:ext cx="2041342" cy="1083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az-Latn-AZ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Öhdəliklər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az-Latn-AZ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Təcrübə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az-Latn-AZ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Fərqləndirici keyfiyyət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Oval 30"/>
          <p:cNvSpPr/>
          <p:nvPr/>
        </p:nvSpPr>
        <p:spPr>
          <a:xfrm>
            <a:off x="6890424" y="426697"/>
            <a:ext cx="1425270" cy="1426464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38615" y="1987948"/>
            <a:ext cx="124368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az-Latn-AZ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 Soyad 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az-Latn-AZ" b="1" dirty="0" smtClean="0">
                <a:solidFill>
                  <a:schemeClr val="accent1"/>
                </a:solidFill>
              </a:rPr>
              <a:t>Vəzifə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97896" y="2676733"/>
            <a:ext cx="2041342" cy="1083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az-Latn-AZ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Öhdəliklər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az-Latn-AZ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Təcrübə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az-Latn-AZ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Fərqləndirici keyfiyyət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805932" y="426697"/>
            <a:ext cx="1425270" cy="1426464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62"/>
          <p:cNvSpPr/>
          <p:nvPr/>
        </p:nvSpPr>
        <p:spPr>
          <a:xfrm>
            <a:off x="4927716" y="152218"/>
            <a:ext cx="686790" cy="686790"/>
          </a:xfrm>
          <a:prstGeom prst="ellipse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33" name="Oval 67"/>
          <p:cNvSpPr/>
          <p:nvPr/>
        </p:nvSpPr>
        <p:spPr>
          <a:xfrm>
            <a:off x="7845378" y="83302"/>
            <a:ext cx="686790" cy="686790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34" name="Oval 72"/>
          <p:cNvSpPr/>
          <p:nvPr/>
        </p:nvSpPr>
        <p:spPr>
          <a:xfrm>
            <a:off x="10760886" y="130910"/>
            <a:ext cx="686790" cy="68679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rtlCol="0" anchor="ctr"/>
          <a:lstStyle/>
          <a:p>
            <a:pPr algn="ctr"/>
            <a:endParaRPr lang="en-US" sz="2400" dirty="0">
              <a:solidFill>
                <a:schemeClr val="accent4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35" name="Freeform 245"/>
          <p:cNvSpPr>
            <a:spLocks noChangeAspect="1"/>
          </p:cNvSpPr>
          <p:nvPr/>
        </p:nvSpPr>
        <p:spPr bwMode="auto">
          <a:xfrm>
            <a:off x="5108693" y="329413"/>
            <a:ext cx="303372" cy="30337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132"/>
          <p:cNvSpPr>
            <a:spLocks noChangeAspect="1" noEditPoints="1"/>
          </p:cNvSpPr>
          <p:nvPr/>
        </p:nvSpPr>
        <p:spPr bwMode="auto">
          <a:xfrm>
            <a:off x="8031208" y="266970"/>
            <a:ext cx="333974" cy="319453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34"/>
          <p:cNvSpPr>
            <a:spLocks noChangeAspect="1" noEditPoints="1"/>
          </p:cNvSpPr>
          <p:nvPr/>
        </p:nvSpPr>
        <p:spPr bwMode="auto">
          <a:xfrm rot="5400000">
            <a:off x="10943309" y="347384"/>
            <a:ext cx="321945" cy="253842"/>
          </a:xfrm>
          <a:custGeom>
            <a:avLst/>
            <a:gdLst/>
            <a:ahLst/>
            <a:cxnLst>
              <a:cxn ang="0">
                <a:pos x="72" y="54"/>
              </a:cxn>
              <a:cxn ang="0">
                <a:pos x="70" y="57"/>
              </a:cxn>
              <a:cxn ang="0">
                <a:pos x="3" y="57"/>
              </a:cxn>
              <a:cxn ang="0">
                <a:pos x="0" y="54"/>
              </a:cxn>
              <a:cxn ang="0">
                <a:pos x="0" y="49"/>
              </a:cxn>
              <a:cxn ang="0">
                <a:pos x="3" y="47"/>
              </a:cxn>
              <a:cxn ang="0">
                <a:pos x="70" y="47"/>
              </a:cxn>
              <a:cxn ang="0">
                <a:pos x="72" y="49"/>
              </a:cxn>
              <a:cxn ang="0">
                <a:pos x="72" y="54"/>
              </a:cxn>
              <a:cxn ang="0">
                <a:pos x="72" y="24"/>
              </a:cxn>
              <a:cxn ang="0">
                <a:pos x="70" y="26"/>
              </a:cxn>
              <a:cxn ang="0">
                <a:pos x="8" y="26"/>
              </a:cxn>
              <a:cxn ang="0">
                <a:pos x="6" y="24"/>
              </a:cxn>
              <a:cxn ang="0">
                <a:pos x="6" y="18"/>
              </a:cxn>
              <a:cxn ang="0">
                <a:pos x="8" y="16"/>
              </a:cxn>
              <a:cxn ang="0">
                <a:pos x="70" y="16"/>
              </a:cxn>
              <a:cxn ang="0">
                <a:pos x="72" y="18"/>
              </a:cxn>
              <a:cxn ang="0">
                <a:pos x="72" y="24"/>
              </a:cxn>
              <a:cxn ang="0">
                <a:pos x="72" y="39"/>
              </a:cxn>
              <a:cxn ang="0">
                <a:pos x="70" y="42"/>
              </a:cxn>
              <a:cxn ang="0">
                <a:pos x="18" y="42"/>
              </a:cxn>
              <a:cxn ang="0">
                <a:pos x="16" y="39"/>
              </a:cxn>
              <a:cxn ang="0">
                <a:pos x="16" y="34"/>
              </a:cxn>
              <a:cxn ang="0">
                <a:pos x="18" y="31"/>
              </a:cxn>
              <a:cxn ang="0">
                <a:pos x="70" y="31"/>
              </a:cxn>
              <a:cxn ang="0">
                <a:pos x="72" y="34"/>
              </a:cxn>
              <a:cxn ang="0">
                <a:pos x="72" y="39"/>
              </a:cxn>
              <a:cxn ang="0">
                <a:pos x="72" y="8"/>
              </a:cxn>
              <a:cxn ang="0">
                <a:pos x="70" y="11"/>
              </a:cxn>
              <a:cxn ang="0">
                <a:pos x="24" y="11"/>
              </a:cxn>
              <a:cxn ang="0">
                <a:pos x="21" y="8"/>
              </a:cxn>
              <a:cxn ang="0">
                <a:pos x="21" y="3"/>
              </a:cxn>
              <a:cxn ang="0">
                <a:pos x="24" y="0"/>
              </a:cxn>
              <a:cxn ang="0">
                <a:pos x="70" y="0"/>
              </a:cxn>
              <a:cxn ang="0">
                <a:pos x="72" y="3"/>
              </a:cxn>
              <a:cxn ang="0">
                <a:pos x="72" y="8"/>
              </a:cxn>
            </a:cxnLst>
            <a:rect l="0" t="0" r="r" b="b"/>
            <a:pathLst>
              <a:path w="72" h="57">
                <a:moveTo>
                  <a:pt x="72" y="54"/>
                </a:moveTo>
                <a:cubicBezTo>
                  <a:pt x="72" y="56"/>
                  <a:pt x="71" y="57"/>
                  <a:pt x="70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2" y="57"/>
                  <a:pt x="0" y="56"/>
                  <a:pt x="0" y="5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2" y="47"/>
                  <a:pt x="3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1" y="47"/>
                  <a:pt x="72" y="48"/>
                  <a:pt x="72" y="49"/>
                </a:cubicBezTo>
                <a:lnTo>
                  <a:pt x="72" y="54"/>
                </a:lnTo>
                <a:close/>
                <a:moveTo>
                  <a:pt x="72" y="24"/>
                </a:moveTo>
                <a:cubicBezTo>
                  <a:pt x="72" y="25"/>
                  <a:pt x="71" y="26"/>
                  <a:pt x="7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6" y="25"/>
                  <a:pt x="6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7"/>
                  <a:pt x="7" y="16"/>
                  <a:pt x="8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1" y="16"/>
                  <a:pt x="72" y="17"/>
                  <a:pt x="72" y="18"/>
                </a:cubicBezTo>
                <a:lnTo>
                  <a:pt x="72" y="24"/>
                </a:lnTo>
                <a:close/>
                <a:moveTo>
                  <a:pt x="72" y="39"/>
                </a:moveTo>
                <a:cubicBezTo>
                  <a:pt x="72" y="40"/>
                  <a:pt x="71" y="42"/>
                  <a:pt x="70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7" y="42"/>
                  <a:pt x="16" y="40"/>
                  <a:pt x="16" y="3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2"/>
                  <a:pt x="17" y="31"/>
                  <a:pt x="18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2" y="32"/>
                  <a:pt x="72" y="34"/>
                </a:cubicBezTo>
                <a:lnTo>
                  <a:pt x="72" y="39"/>
                </a:lnTo>
                <a:close/>
                <a:moveTo>
                  <a:pt x="72" y="8"/>
                </a:moveTo>
                <a:cubicBezTo>
                  <a:pt x="72" y="10"/>
                  <a:pt x="71" y="11"/>
                  <a:pt x="70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2" y="11"/>
                  <a:pt x="21" y="10"/>
                  <a:pt x="21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0"/>
                  <a:pt x="2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2"/>
                  <a:pt x="72" y="3"/>
                </a:cubicBezTo>
                <a:lnTo>
                  <a:pt x="72" y="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  <p:bldP spid="25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522515" y="6330005"/>
            <a:ext cx="3416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Latn-AZ" sz="2800" b="1" dirty="0" smtClean="0">
                <a:solidFill>
                  <a:srgbClr val="FF0000"/>
                </a:solidFill>
                <a:cs typeface="Aharoni" panose="02010803020104030203" pitchFamily="2" charset="-79"/>
              </a:rPr>
              <a:t>Bizim S</a:t>
            </a:r>
            <a:r>
              <a:rPr lang="en-US" sz="2800" b="1" dirty="0">
                <a:solidFill>
                  <a:srgbClr val="FF0000"/>
                </a:solidFill>
                <a:cs typeface="Aharoni" panose="02010803020104030203" pitchFamily="2" charset="-79"/>
              </a:rPr>
              <a:t>W</a:t>
            </a:r>
            <a:r>
              <a:rPr lang="az-Latn-AZ" sz="2800" b="1" dirty="0" smtClean="0">
                <a:solidFill>
                  <a:srgbClr val="FF0000"/>
                </a:solidFill>
                <a:cs typeface="Aharoni" panose="02010803020104030203" pitchFamily="2" charset="-79"/>
              </a:rPr>
              <a:t>OT analiz</a:t>
            </a:r>
            <a:endParaRPr lang="az-Latn-AZ" sz="2800" b="1" dirty="0">
              <a:solidFill>
                <a:srgbClr val="FF0000"/>
              </a:solidFill>
              <a:cs typeface="Aharoni" panose="02010803020104030203" pitchFamily="2" charset="-79"/>
            </a:endParaRPr>
          </a:p>
        </p:txBody>
      </p:sp>
      <p:sp>
        <p:nvSpPr>
          <p:cNvPr id="4" name="Freeform 39"/>
          <p:cNvSpPr/>
          <p:nvPr/>
        </p:nvSpPr>
        <p:spPr>
          <a:xfrm>
            <a:off x="8478121" y="836241"/>
            <a:ext cx="2320508" cy="192219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latin typeface="Lato Light"/>
              <a:cs typeface="Lato Light"/>
            </a:endParaRPr>
          </a:p>
        </p:txBody>
      </p:sp>
      <p:sp>
        <p:nvSpPr>
          <p:cNvPr id="6" name="Freeform 44"/>
          <p:cNvSpPr/>
          <p:nvPr/>
        </p:nvSpPr>
        <p:spPr>
          <a:xfrm flipH="1">
            <a:off x="1045028" y="773052"/>
            <a:ext cx="2546297" cy="19695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latin typeface="Lato Light"/>
              <a:cs typeface="Lato Light"/>
            </a:endParaRPr>
          </a:p>
        </p:txBody>
      </p:sp>
      <p:sp>
        <p:nvSpPr>
          <p:cNvPr id="10" name="Oval 4"/>
          <p:cNvSpPr/>
          <p:nvPr/>
        </p:nvSpPr>
        <p:spPr>
          <a:xfrm>
            <a:off x="3266395" y="813202"/>
            <a:ext cx="5597339" cy="4927340"/>
          </a:xfrm>
          <a:prstGeom prst="ellipse">
            <a:avLst/>
          </a:prstGeom>
          <a:noFill/>
          <a:ln w="19050" cmpd="sng">
            <a:solidFill>
              <a:srgbClr val="B2B2B2">
                <a:alpha val="67000"/>
              </a:srgbClr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5"/>
          <p:cNvSpPr/>
          <p:nvPr/>
        </p:nvSpPr>
        <p:spPr>
          <a:xfrm>
            <a:off x="3365633" y="566057"/>
            <a:ext cx="2350348" cy="2272770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800" dirty="0" smtClean="0">
                <a:solidFill>
                  <a:srgbClr val="FFFFFF"/>
                </a:solidFill>
                <a:latin typeface="Lato Light"/>
                <a:cs typeface="Lato Light"/>
              </a:rPr>
              <a:t>S</a:t>
            </a:r>
            <a:endParaRPr lang="en-US" sz="138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12" name="Freeform 6"/>
          <p:cNvSpPr/>
          <p:nvPr/>
        </p:nvSpPr>
        <p:spPr>
          <a:xfrm>
            <a:off x="6450518" y="557800"/>
            <a:ext cx="2223925" cy="2287292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800" dirty="0" smtClean="0">
                <a:solidFill>
                  <a:srgbClr val="FFFFFF"/>
                </a:solidFill>
                <a:latin typeface="Lato Light"/>
                <a:cs typeface="Lato Light"/>
              </a:rPr>
              <a:t>W</a:t>
            </a:r>
            <a:endParaRPr lang="en-US" sz="138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13" name="Freeform 7"/>
          <p:cNvSpPr/>
          <p:nvPr/>
        </p:nvSpPr>
        <p:spPr>
          <a:xfrm>
            <a:off x="3365633" y="3708653"/>
            <a:ext cx="2299197" cy="2161677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4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800" dirty="0" smtClean="0">
                <a:solidFill>
                  <a:srgbClr val="FFFFFF"/>
                </a:solidFill>
                <a:latin typeface="Lato Light"/>
                <a:cs typeface="Lato Light"/>
              </a:rPr>
              <a:t>O</a:t>
            </a:r>
            <a:endParaRPr lang="en-US" sz="138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14" name="Freeform 8"/>
          <p:cNvSpPr/>
          <p:nvPr/>
        </p:nvSpPr>
        <p:spPr>
          <a:xfrm>
            <a:off x="6450519" y="3708653"/>
            <a:ext cx="2223924" cy="2161677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800" dirty="0" smtClean="0">
                <a:solidFill>
                  <a:srgbClr val="FFFFFF"/>
                </a:solidFill>
                <a:latin typeface="Lato Light"/>
                <a:cs typeface="Lato Light"/>
              </a:rPr>
              <a:t>T</a:t>
            </a:r>
            <a:endParaRPr lang="en-US" sz="138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1801" y="153014"/>
            <a:ext cx="2383832" cy="433929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az-Latn-AZ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rPr>
              <a:t>Güclü tərəflər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Lato Light"/>
              <a:cs typeface="Lato Light"/>
            </a:endParaRPr>
          </a:p>
        </p:txBody>
      </p:sp>
      <p:cxnSp>
        <p:nvCxnSpPr>
          <p:cNvPr id="19" name="Straight Connector 49"/>
          <p:cNvCxnSpPr>
            <a:stCxn id="10" idx="0"/>
          </p:cNvCxnSpPr>
          <p:nvPr/>
        </p:nvCxnSpPr>
        <p:spPr>
          <a:xfrm flipH="1">
            <a:off x="6065064" y="813202"/>
            <a:ext cx="1" cy="4927340"/>
          </a:xfrm>
          <a:prstGeom prst="line">
            <a:avLst/>
          </a:prstGeom>
          <a:ln w="3175" cmpd="sng">
            <a:solidFill>
              <a:srgbClr val="B2B2B2">
                <a:alpha val="67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1"/>
          <p:cNvCxnSpPr>
            <a:stCxn id="10" idx="6"/>
            <a:endCxn id="10" idx="2"/>
          </p:cNvCxnSpPr>
          <p:nvPr/>
        </p:nvCxnSpPr>
        <p:spPr>
          <a:xfrm flipH="1">
            <a:off x="3266395" y="3276872"/>
            <a:ext cx="5597339" cy="0"/>
          </a:xfrm>
          <a:prstGeom prst="line">
            <a:avLst/>
          </a:prstGeom>
          <a:ln w="3175" cmpd="sng">
            <a:solidFill>
              <a:srgbClr val="B2B2B2">
                <a:alpha val="67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44"/>
          <p:cNvSpPr/>
          <p:nvPr/>
        </p:nvSpPr>
        <p:spPr>
          <a:xfrm flipH="1">
            <a:off x="981801" y="3844707"/>
            <a:ext cx="2546297" cy="19695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latin typeface="Lato Light"/>
              <a:cs typeface="Lato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5027" y="3390703"/>
            <a:ext cx="2389863" cy="433929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az-Latn-AZ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rPr>
              <a:t>İmkanlar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Lato Light"/>
              <a:cs typeface="Lato Light"/>
            </a:endParaRPr>
          </a:p>
        </p:txBody>
      </p:sp>
      <p:sp>
        <p:nvSpPr>
          <p:cNvPr id="25" name="Freeform 39"/>
          <p:cNvSpPr/>
          <p:nvPr/>
        </p:nvSpPr>
        <p:spPr>
          <a:xfrm>
            <a:off x="8386417" y="3824632"/>
            <a:ext cx="2412211" cy="214659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latin typeface="Lato Light"/>
              <a:cs typeface="Lato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46459" y="227379"/>
            <a:ext cx="2383832" cy="433929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az-Latn-AZ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rPr>
              <a:t>Zəif tərəflər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Lato Light"/>
              <a:cs typeface="Lato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74443" y="3370628"/>
            <a:ext cx="2162378" cy="433929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az-Latn-AZ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rPr>
              <a:t>Təhlükələr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580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>
            <a:stCxn id="29" idx="4"/>
            <a:endCxn id="36" idx="0"/>
          </p:cNvCxnSpPr>
          <p:nvPr/>
        </p:nvCxnSpPr>
        <p:spPr>
          <a:xfrm>
            <a:off x="6174644" y="1411268"/>
            <a:ext cx="0" cy="770280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9" idx="0"/>
          </p:cNvCxnSpPr>
          <p:nvPr/>
        </p:nvCxnSpPr>
        <p:spPr>
          <a:xfrm flipV="1">
            <a:off x="6174643" y="725733"/>
            <a:ext cx="0" cy="348800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95615" y="662350"/>
            <a:ext cx="5298012" cy="1082515"/>
            <a:chOff x="425669" y="2203667"/>
            <a:chExt cx="3973509" cy="811886"/>
          </a:xfrm>
          <a:solidFill>
            <a:schemeClr val="accent1">
              <a:lumMod val="75000"/>
            </a:schemeClr>
          </a:solidFill>
        </p:grpSpPr>
        <p:sp>
          <p:nvSpPr>
            <p:cNvPr id="71" name="Rounded Rectangle 70"/>
            <p:cNvSpPr/>
            <p:nvPr/>
          </p:nvSpPr>
          <p:spPr>
            <a:xfrm>
              <a:off x="425669" y="2203667"/>
              <a:ext cx="3725972" cy="7621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25669" y="2253444"/>
              <a:ext cx="3725972" cy="762109"/>
            </a:xfrm>
            <a:prstGeom prst="roundRect">
              <a:avLst>
                <a:gd name="adj" fmla="val 11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3" name="Isosceles Triangle 72"/>
            <p:cNvSpPr/>
            <p:nvPr/>
          </p:nvSpPr>
          <p:spPr>
            <a:xfrm rot="5400000">
              <a:off x="3986273" y="2453549"/>
              <a:ext cx="463912" cy="3618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" name="Group 38"/>
          <p:cNvGrpSpPr/>
          <p:nvPr/>
        </p:nvGrpSpPr>
        <p:grpSpPr>
          <a:xfrm>
            <a:off x="1962052" y="880987"/>
            <a:ext cx="3363593" cy="486650"/>
            <a:chOff x="885153" y="1438565"/>
            <a:chExt cx="2522695" cy="364988"/>
          </a:xfrm>
        </p:grpSpPr>
        <p:sp>
          <p:nvSpPr>
            <p:cNvPr id="75" name="TextBox 74"/>
            <p:cNvSpPr txBox="1"/>
            <p:nvPr/>
          </p:nvSpPr>
          <p:spPr>
            <a:xfrm>
              <a:off x="885153" y="1438565"/>
              <a:ext cx="706925" cy="21549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az-Latn-AZ" sz="1867" b="1" dirty="0" smtClean="0">
                  <a:solidFill>
                    <a:schemeClr val="bg1"/>
                  </a:solidFill>
                  <a:latin typeface="+mj-lt"/>
                </a:rPr>
                <a:t>Addım 1</a:t>
              </a:r>
              <a:endParaRPr lang="en-US" sz="1867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85153" y="1649712"/>
              <a:ext cx="2522695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az-Latn-AZ" sz="1333" dirty="0" smtClean="0">
                  <a:solidFill>
                    <a:schemeClr val="bg1"/>
                  </a:solidFill>
                </a:rPr>
                <a:t>Nə</a:t>
              </a:r>
              <a:endParaRPr lang="en-US" sz="1333" dirty="0">
                <a:solidFill>
                  <a:schemeClr val="bg1"/>
                </a:solidFill>
              </a:endParaRPr>
            </a:p>
          </p:txBody>
        </p:sp>
      </p:grpSp>
      <p:sp>
        <p:nvSpPr>
          <p:cNvPr id="118" name="Title 117"/>
          <p:cNvSpPr>
            <a:spLocks noGrp="1"/>
          </p:cNvSpPr>
          <p:nvPr>
            <p:ph type="title"/>
          </p:nvPr>
        </p:nvSpPr>
        <p:spPr>
          <a:xfrm>
            <a:off x="616972" y="6256849"/>
            <a:ext cx="7518400" cy="471365"/>
          </a:xfrm>
        </p:spPr>
        <p:txBody>
          <a:bodyPr/>
          <a:lstStyle/>
          <a:p>
            <a:r>
              <a:rPr lang="az-Latn-AZ" sz="1800" dirty="0" smtClean="0">
                <a:solidFill>
                  <a:srgbClr val="FF0000"/>
                </a:solidFill>
              </a:rPr>
              <a:t>Fəaliyyət planı (Növbəti 10 addım)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5" name="Slide Number Placeholder 1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473515" y="1096838"/>
            <a:ext cx="633828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az-Latn-AZ" sz="2400" b="1" dirty="0" smtClean="0">
                <a:solidFill>
                  <a:schemeClr val="accent1"/>
                </a:solidFill>
              </a:rPr>
              <a:t>Vaxt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006276" y="1074533"/>
            <a:ext cx="336735" cy="336735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38" name="Group 37"/>
          <p:cNvGrpSpPr/>
          <p:nvPr/>
        </p:nvGrpSpPr>
        <p:grpSpPr>
          <a:xfrm flipH="1">
            <a:off x="6377818" y="1760926"/>
            <a:ext cx="5298012" cy="1082515"/>
            <a:chOff x="425669" y="2203667"/>
            <a:chExt cx="3973509" cy="811886"/>
          </a:xfrm>
          <a:solidFill>
            <a:srgbClr val="92D050"/>
          </a:solidFill>
        </p:grpSpPr>
        <p:sp>
          <p:nvSpPr>
            <p:cNvPr id="39" name="Rounded Rectangle 38"/>
            <p:cNvSpPr/>
            <p:nvPr/>
          </p:nvSpPr>
          <p:spPr>
            <a:xfrm>
              <a:off x="425669" y="2203667"/>
              <a:ext cx="3725972" cy="7621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25669" y="2253444"/>
              <a:ext cx="3725972" cy="762109"/>
            </a:xfrm>
            <a:prstGeom prst="roundRect">
              <a:avLst>
                <a:gd name="adj" fmla="val 11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Isosceles Triangle 40"/>
            <p:cNvSpPr/>
            <p:nvPr/>
          </p:nvSpPr>
          <p:spPr>
            <a:xfrm rot="5400000">
              <a:off x="3986273" y="2453549"/>
              <a:ext cx="463912" cy="3618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2" name="Group 38"/>
          <p:cNvGrpSpPr/>
          <p:nvPr/>
        </p:nvGrpSpPr>
        <p:grpSpPr>
          <a:xfrm>
            <a:off x="6657175" y="1876775"/>
            <a:ext cx="3363593" cy="486650"/>
            <a:chOff x="885153" y="1438565"/>
            <a:chExt cx="2522695" cy="364988"/>
          </a:xfrm>
        </p:grpSpPr>
        <p:sp>
          <p:nvSpPr>
            <p:cNvPr id="43" name="TextBox 42"/>
            <p:cNvSpPr txBox="1"/>
            <p:nvPr/>
          </p:nvSpPr>
          <p:spPr>
            <a:xfrm>
              <a:off x="2700923" y="1438565"/>
              <a:ext cx="706925" cy="21549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az-Latn-AZ" sz="1867" b="1" dirty="0" smtClean="0">
                  <a:solidFill>
                    <a:schemeClr val="bg1"/>
                  </a:solidFill>
                </a:rPr>
                <a:t>Addım 2</a:t>
              </a:r>
              <a:endParaRPr lang="en-US" sz="1867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5153" y="1649712"/>
              <a:ext cx="2522695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az-Latn-AZ" sz="1333" dirty="0" smtClean="0">
                  <a:solidFill>
                    <a:schemeClr val="bg1"/>
                  </a:solidFill>
                </a:rPr>
                <a:t>Nə</a:t>
              </a:r>
              <a:endParaRPr lang="en-US" sz="13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6176461" y="2531199"/>
            <a:ext cx="19551" cy="1969623"/>
          </a:xfrm>
          <a:prstGeom prst="line">
            <a:avLst/>
          </a:prstGeom>
          <a:ln w="19050">
            <a:solidFill>
              <a:schemeClr val="accent2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006276" y="2181548"/>
            <a:ext cx="336735" cy="336735"/>
          </a:xfrm>
          <a:prstGeom prst="ellipse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5812272" y="989"/>
            <a:ext cx="724743" cy="724743"/>
            <a:chOff x="4300222" y="1131575"/>
            <a:chExt cx="543557" cy="543557"/>
          </a:xfrm>
        </p:grpSpPr>
        <p:sp>
          <p:nvSpPr>
            <p:cNvPr id="123" name="Flowchart: Off-page Connector 122"/>
            <p:cNvSpPr/>
            <p:nvPr/>
          </p:nvSpPr>
          <p:spPr>
            <a:xfrm>
              <a:off x="4300222" y="1131575"/>
              <a:ext cx="543557" cy="543557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1920"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412721" y="1215881"/>
              <a:ext cx="325750" cy="325750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27" y="8"/>
                </a:cxn>
                <a:cxn ang="0">
                  <a:pos x="8" y="27"/>
                </a:cxn>
                <a:cxn ang="0">
                  <a:pos x="27" y="47"/>
                </a:cxn>
                <a:cxn ang="0">
                  <a:pos x="47" y="27"/>
                </a:cxn>
                <a:cxn ang="0">
                  <a:pos x="27" y="8"/>
                </a:cxn>
                <a:cxn ang="0">
                  <a:pos x="32" y="31"/>
                </a:cxn>
                <a:cxn ang="0">
                  <a:pos x="31" y="32"/>
                </a:cxn>
                <a:cxn ang="0">
                  <a:pos x="19" y="32"/>
                </a:cxn>
                <a:cxn ang="0">
                  <a:pos x="18" y="31"/>
                </a:cxn>
                <a:cxn ang="0">
                  <a:pos x="18" y="28"/>
                </a:cxn>
                <a:cxn ang="0">
                  <a:pos x="19" y="27"/>
                </a:cxn>
                <a:cxn ang="0">
                  <a:pos x="27" y="27"/>
                </a:cxn>
                <a:cxn ang="0">
                  <a:pos x="27" y="15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2" y="15"/>
                </a:cxn>
                <a:cxn ang="0">
                  <a:pos x="32" y="31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27" y="8"/>
                  </a:moveTo>
                  <a:cubicBezTo>
                    <a:pt x="16" y="8"/>
                    <a:pt x="8" y="17"/>
                    <a:pt x="8" y="27"/>
                  </a:cubicBezTo>
                  <a:cubicBezTo>
                    <a:pt x="8" y="38"/>
                    <a:pt x="16" y="47"/>
                    <a:pt x="27" y="47"/>
                  </a:cubicBezTo>
                  <a:cubicBezTo>
                    <a:pt x="38" y="47"/>
                    <a:pt x="47" y="38"/>
                    <a:pt x="47" y="27"/>
                  </a:cubicBezTo>
                  <a:cubicBezTo>
                    <a:pt x="47" y="17"/>
                    <a:pt x="38" y="8"/>
                    <a:pt x="27" y="8"/>
                  </a:cubicBezTo>
                  <a:close/>
                  <a:moveTo>
                    <a:pt x="32" y="31"/>
                  </a:moveTo>
                  <a:cubicBezTo>
                    <a:pt x="32" y="31"/>
                    <a:pt x="31" y="32"/>
                    <a:pt x="31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8" y="31"/>
                    <a:pt x="18" y="31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8" y="14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2" y="14"/>
                    <a:pt x="32" y="15"/>
                  </a:cubicBezTo>
                  <a:lnTo>
                    <a:pt x="32" y="3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205288" y="2083304"/>
            <a:ext cx="633828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az-Latn-AZ" sz="2400" b="1" dirty="0" smtClean="0">
                <a:solidFill>
                  <a:srgbClr val="92D050"/>
                </a:solidFill>
              </a:rPr>
              <a:t>Vaxt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89" name="Freeform 245"/>
          <p:cNvSpPr>
            <a:spLocks/>
          </p:cNvSpPr>
          <p:nvPr/>
        </p:nvSpPr>
        <p:spPr bwMode="auto">
          <a:xfrm>
            <a:off x="861102" y="899798"/>
            <a:ext cx="613031" cy="613031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0" name="Freeform 245"/>
          <p:cNvSpPr>
            <a:spLocks/>
          </p:cNvSpPr>
          <p:nvPr/>
        </p:nvSpPr>
        <p:spPr bwMode="auto">
          <a:xfrm>
            <a:off x="10872376" y="1961454"/>
            <a:ext cx="613031" cy="613031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cxnSp>
        <p:nvCxnSpPr>
          <p:cNvPr id="91" name="Straight Connector 62"/>
          <p:cNvCxnSpPr/>
          <p:nvPr/>
        </p:nvCxnSpPr>
        <p:spPr>
          <a:xfrm>
            <a:off x="6196012" y="3525749"/>
            <a:ext cx="0" cy="770870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6"/>
          <p:cNvCxnSpPr>
            <a:stCxn id="100" idx="0"/>
          </p:cNvCxnSpPr>
          <p:nvPr/>
        </p:nvCxnSpPr>
        <p:spPr>
          <a:xfrm flipV="1">
            <a:off x="6174642" y="2840214"/>
            <a:ext cx="0" cy="348800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34"/>
          <p:cNvGrpSpPr/>
          <p:nvPr/>
        </p:nvGrpSpPr>
        <p:grpSpPr>
          <a:xfrm>
            <a:off x="695614" y="2777421"/>
            <a:ext cx="5298012" cy="1082515"/>
            <a:chOff x="425669" y="2203667"/>
            <a:chExt cx="3973509" cy="811886"/>
          </a:xfrm>
          <a:solidFill>
            <a:schemeClr val="accent1">
              <a:lumMod val="75000"/>
            </a:schemeClr>
          </a:solidFill>
        </p:grpSpPr>
        <p:sp>
          <p:nvSpPr>
            <p:cNvPr id="94" name="Rounded Rectangle 70"/>
            <p:cNvSpPr/>
            <p:nvPr/>
          </p:nvSpPr>
          <p:spPr>
            <a:xfrm>
              <a:off x="425669" y="2203667"/>
              <a:ext cx="3725972" cy="7621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5" name="Rounded Rectangle 71"/>
            <p:cNvSpPr/>
            <p:nvPr/>
          </p:nvSpPr>
          <p:spPr>
            <a:xfrm>
              <a:off x="425669" y="2253444"/>
              <a:ext cx="3725972" cy="762109"/>
            </a:xfrm>
            <a:prstGeom prst="roundRect">
              <a:avLst>
                <a:gd name="adj" fmla="val 11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6" name="Isosceles Triangle 72"/>
            <p:cNvSpPr/>
            <p:nvPr/>
          </p:nvSpPr>
          <p:spPr>
            <a:xfrm rot="5400000">
              <a:off x="3986273" y="2453549"/>
              <a:ext cx="463912" cy="3618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7" name="Group 38"/>
          <p:cNvGrpSpPr/>
          <p:nvPr/>
        </p:nvGrpSpPr>
        <p:grpSpPr>
          <a:xfrm>
            <a:off x="1962051" y="2996058"/>
            <a:ext cx="3363593" cy="486650"/>
            <a:chOff x="885153" y="1438565"/>
            <a:chExt cx="2522695" cy="364988"/>
          </a:xfrm>
        </p:grpSpPr>
        <p:sp>
          <p:nvSpPr>
            <p:cNvPr id="98" name="TextBox 97"/>
            <p:cNvSpPr txBox="1"/>
            <p:nvPr/>
          </p:nvSpPr>
          <p:spPr>
            <a:xfrm>
              <a:off x="885153" y="1438565"/>
              <a:ext cx="706925" cy="21549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az-Latn-AZ" sz="1867" b="1" dirty="0" smtClean="0">
                  <a:solidFill>
                    <a:schemeClr val="bg1"/>
                  </a:solidFill>
                  <a:latin typeface="+mj-lt"/>
                </a:rPr>
                <a:t>Addım 3</a:t>
              </a:r>
              <a:endParaRPr lang="en-US" sz="1867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85153" y="1649712"/>
              <a:ext cx="2522695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az-Latn-AZ" sz="1333" dirty="0" smtClean="0">
                  <a:solidFill>
                    <a:schemeClr val="bg1"/>
                  </a:solidFill>
                </a:rPr>
                <a:t>Nə</a:t>
              </a:r>
              <a:endParaRPr lang="en-US" sz="13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Oval 28"/>
          <p:cNvSpPr/>
          <p:nvPr/>
        </p:nvSpPr>
        <p:spPr>
          <a:xfrm>
            <a:off x="6006275" y="3189014"/>
            <a:ext cx="336735" cy="336735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101" name="Group 37"/>
          <p:cNvGrpSpPr/>
          <p:nvPr/>
        </p:nvGrpSpPr>
        <p:grpSpPr>
          <a:xfrm flipH="1">
            <a:off x="6377817" y="3875997"/>
            <a:ext cx="5298012" cy="1082515"/>
            <a:chOff x="425669" y="2203667"/>
            <a:chExt cx="3973509" cy="811886"/>
          </a:xfrm>
          <a:solidFill>
            <a:srgbClr val="92D050"/>
          </a:solidFill>
        </p:grpSpPr>
        <p:sp>
          <p:nvSpPr>
            <p:cNvPr id="102" name="Rounded Rectangle 38"/>
            <p:cNvSpPr/>
            <p:nvPr/>
          </p:nvSpPr>
          <p:spPr>
            <a:xfrm>
              <a:off x="425669" y="2203667"/>
              <a:ext cx="3725972" cy="7621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3" name="Rounded Rectangle 39"/>
            <p:cNvSpPr/>
            <p:nvPr/>
          </p:nvSpPr>
          <p:spPr>
            <a:xfrm>
              <a:off x="425669" y="2253444"/>
              <a:ext cx="3725972" cy="762109"/>
            </a:xfrm>
            <a:prstGeom prst="roundRect">
              <a:avLst>
                <a:gd name="adj" fmla="val 11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4" name="Isosceles Triangle 40"/>
            <p:cNvSpPr/>
            <p:nvPr/>
          </p:nvSpPr>
          <p:spPr>
            <a:xfrm rot="5400000">
              <a:off x="3986273" y="2453549"/>
              <a:ext cx="463912" cy="3618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5" name="Group 38"/>
          <p:cNvGrpSpPr/>
          <p:nvPr/>
        </p:nvGrpSpPr>
        <p:grpSpPr>
          <a:xfrm>
            <a:off x="6657174" y="3991846"/>
            <a:ext cx="3363593" cy="486650"/>
            <a:chOff x="885153" y="1438565"/>
            <a:chExt cx="2522695" cy="364988"/>
          </a:xfrm>
        </p:grpSpPr>
        <p:sp>
          <p:nvSpPr>
            <p:cNvPr id="106" name="TextBox 105"/>
            <p:cNvSpPr txBox="1"/>
            <p:nvPr/>
          </p:nvSpPr>
          <p:spPr>
            <a:xfrm>
              <a:off x="2700923" y="1438565"/>
              <a:ext cx="706925" cy="21549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az-Latn-AZ" sz="1867" b="1" dirty="0" smtClean="0">
                  <a:solidFill>
                    <a:schemeClr val="bg1"/>
                  </a:solidFill>
                </a:rPr>
                <a:t>Addım 4</a:t>
              </a:r>
              <a:endParaRPr lang="en-US" sz="1867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85153" y="1649712"/>
              <a:ext cx="2522695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az-Latn-AZ" sz="1333" dirty="0" smtClean="0">
                  <a:solidFill>
                    <a:schemeClr val="bg1"/>
                  </a:solidFill>
                </a:rPr>
                <a:t>Nə</a:t>
              </a:r>
              <a:endParaRPr lang="en-US" sz="13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8" name="Oval 35"/>
          <p:cNvSpPr/>
          <p:nvPr/>
        </p:nvSpPr>
        <p:spPr>
          <a:xfrm>
            <a:off x="6006275" y="4296619"/>
            <a:ext cx="336735" cy="336735"/>
          </a:xfrm>
          <a:prstGeom prst="ellipse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205287" y="4198375"/>
            <a:ext cx="633828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az-Latn-AZ" sz="2400" b="1" dirty="0" smtClean="0">
                <a:solidFill>
                  <a:srgbClr val="92D050"/>
                </a:solidFill>
              </a:rPr>
              <a:t>Vaxt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110" name="Freeform 245"/>
          <p:cNvSpPr>
            <a:spLocks/>
          </p:cNvSpPr>
          <p:nvPr/>
        </p:nvSpPr>
        <p:spPr bwMode="auto">
          <a:xfrm>
            <a:off x="861101" y="3014869"/>
            <a:ext cx="613031" cy="613031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1" name="Freeform 245"/>
          <p:cNvSpPr>
            <a:spLocks/>
          </p:cNvSpPr>
          <p:nvPr/>
        </p:nvSpPr>
        <p:spPr bwMode="auto">
          <a:xfrm>
            <a:off x="10872375" y="4076525"/>
            <a:ext cx="613031" cy="613031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cxnSp>
        <p:nvCxnSpPr>
          <p:cNvPr id="112" name="Straight Connector 62"/>
          <p:cNvCxnSpPr/>
          <p:nvPr/>
        </p:nvCxnSpPr>
        <p:spPr>
          <a:xfrm>
            <a:off x="6182046" y="4655718"/>
            <a:ext cx="0" cy="770870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35"/>
          <p:cNvSpPr/>
          <p:nvPr/>
        </p:nvSpPr>
        <p:spPr>
          <a:xfrm>
            <a:off x="5992309" y="5426588"/>
            <a:ext cx="336735" cy="336735"/>
          </a:xfrm>
          <a:prstGeom prst="ellipse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114" name="Group 34"/>
          <p:cNvGrpSpPr/>
          <p:nvPr/>
        </p:nvGrpSpPr>
        <p:grpSpPr>
          <a:xfrm>
            <a:off x="688264" y="4976967"/>
            <a:ext cx="5298012" cy="1082515"/>
            <a:chOff x="425669" y="2203667"/>
            <a:chExt cx="3973509" cy="811886"/>
          </a:xfrm>
          <a:solidFill>
            <a:schemeClr val="accent1">
              <a:lumMod val="75000"/>
            </a:schemeClr>
          </a:solidFill>
        </p:grpSpPr>
        <p:sp>
          <p:nvSpPr>
            <p:cNvPr id="115" name="Rounded Rectangle 70"/>
            <p:cNvSpPr/>
            <p:nvPr/>
          </p:nvSpPr>
          <p:spPr>
            <a:xfrm>
              <a:off x="425669" y="2203667"/>
              <a:ext cx="3725972" cy="7621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6" name="Rounded Rectangle 71"/>
            <p:cNvSpPr/>
            <p:nvPr/>
          </p:nvSpPr>
          <p:spPr>
            <a:xfrm>
              <a:off x="425669" y="2253444"/>
              <a:ext cx="3725972" cy="762109"/>
            </a:xfrm>
            <a:prstGeom prst="roundRect">
              <a:avLst>
                <a:gd name="adj" fmla="val 11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7" name="Isosceles Triangle 72"/>
            <p:cNvSpPr/>
            <p:nvPr/>
          </p:nvSpPr>
          <p:spPr>
            <a:xfrm rot="5400000">
              <a:off x="3986273" y="2453549"/>
              <a:ext cx="463912" cy="3618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20" name="Group 38"/>
          <p:cNvGrpSpPr/>
          <p:nvPr/>
        </p:nvGrpSpPr>
        <p:grpSpPr>
          <a:xfrm>
            <a:off x="1954701" y="5195604"/>
            <a:ext cx="3363593" cy="486650"/>
            <a:chOff x="885153" y="1438565"/>
            <a:chExt cx="2522695" cy="364988"/>
          </a:xfrm>
        </p:grpSpPr>
        <p:sp>
          <p:nvSpPr>
            <p:cNvPr id="121" name="TextBox 120"/>
            <p:cNvSpPr txBox="1"/>
            <p:nvPr/>
          </p:nvSpPr>
          <p:spPr>
            <a:xfrm>
              <a:off x="885153" y="1438565"/>
              <a:ext cx="706925" cy="21549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az-Latn-AZ" sz="1867" b="1" dirty="0" smtClean="0">
                  <a:solidFill>
                    <a:schemeClr val="bg1"/>
                  </a:solidFill>
                  <a:latin typeface="+mj-lt"/>
                </a:rPr>
                <a:t>Addım 5</a:t>
              </a:r>
              <a:endParaRPr lang="en-US" sz="1867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85153" y="1649712"/>
              <a:ext cx="2522695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az-Latn-AZ" sz="1333" dirty="0" smtClean="0">
                  <a:solidFill>
                    <a:schemeClr val="bg1"/>
                  </a:solidFill>
                </a:rPr>
                <a:t>Nə</a:t>
              </a:r>
              <a:endParaRPr lang="en-US" sz="1333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Freeform 245"/>
          <p:cNvSpPr>
            <a:spLocks/>
          </p:cNvSpPr>
          <p:nvPr/>
        </p:nvSpPr>
        <p:spPr bwMode="auto">
          <a:xfrm>
            <a:off x="853751" y="5214415"/>
            <a:ext cx="613031" cy="613031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cxnSp>
        <p:nvCxnSpPr>
          <p:cNvPr id="127" name="Straight Connector 62"/>
          <p:cNvCxnSpPr/>
          <p:nvPr/>
        </p:nvCxnSpPr>
        <p:spPr>
          <a:xfrm>
            <a:off x="6174642" y="5763323"/>
            <a:ext cx="0" cy="392778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396605" y="3206205"/>
            <a:ext cx="633828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az-Latn-AZ" sz="2400" b="1" dirty="0" smtClean="0">
                <a:solidFill>
                  <a:schemeClr val="accent1"/>
                </a:solidFill>
              </a:rPr>
              <a:t>Vaxt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343010" y="5431250"/>
            <a:ext cx="633828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az-Latn-AZ" sz="2400" b="1" dirty="0" smtClean="0">
                <a:solidFill>
                  <a:schemeClr val="accent1"/>
                </a:solidFill>
              </a:rPr>
              <a:t>Vaxt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016279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2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29" grpId="0" animBg="1"/>
      <p:bldP spid="36" grpId="0" animBg="1"/>
      <p:bldP spid="56" grpId="0" animBg="1"/>
      <p:bldP spid="89" grpId="0" animBg="1"/>
      <p:bldP spid="90" grpId="0" animBg="1"/>
      <p:bldP spid="100" grpId="0" animBg="1"/>
      <p:bldP spid="108" grpId="0" animBg="1"/>
      <p:bldP spid="109" grpId="0" animBg="1"/>
      <p:bldP spid="110" grpId="0" animBg="1"/>
      <p:bldP spid="111" grpId="0" animBg="1"/>
      <p:bldP spid="113" grpId="0" animBg="1"/>
      <p:bldP spid="126" grpId="0" animBg="1"/>
      <p:bldP spid="128" grpId="0"/>
      <p:bldP spid="1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 Placeholder 12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 rot="10800000">
            <a:off x="5654503" y="5176312"/>
            <a:ext cx="724743" cy="724743"/>
            <a:chOff x="4300222" y="1131575"/>
            <a:chExt cx="543557" cy="543557"/>
          </a:xfrm>
        </p:grpSpPr>
        <p:sp>
          <p:nvSpPr>
            <p:cNvPr id="68" name="Flowchart: Off-page Connector 67"/>
            <p:cNvSpPr/>
            <p:nvPr/>
          </p:nvSpPr>
          <p:spPr>
            <a:xfrm>
              <a:off x="4300222" y="1131575"/>
              <a:ext cx="543557" cy="543557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1920"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9" name="Freeform 52"/>
            <p:cNvSpPr>
              <a:spLocks noEditPoints="1"/>
            </p:cNvSpPr>
            <p:nvPr/>
          </p:nvSpPr>
          <p:spPr bwMode="auto">
            <a:xfrm rot="10800000">
              <a:off x="4412721" y="1215881"/>
              <a:ext cx="325750" cy="325750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27" y="8"/>
                </a:cxn>
                <a:cxn ang="0">
                  <a:pos x="8" y="27"/>
                </a:cxn>
                <a:cxn ang="0">
                  <a:pos x="27" y="47"/>
                </a:cxn>
                <a:cxn ang="0">
                  <a:pos x="47" y="27"/>
                </a:cxn>
                <a:cxn ang="0">
                  <a:pos x="27" y="8"/>
                </a:cxn>
                <a:cxn ang="0">
                  <a:pos x="32" y="31"/>
                </a:cxn>
                <a:cxn ang="0">
                  <a:pos x="31" y="32"/>
                </a:cxn>
                <a:cxn ang="0">
                  <a:pos x="19" y="32"/>
                </a:cxn>
                <a:cxn ang="0">
                  <a:pos x="18" y="31"/>
                </a:cxn>
                <a:cxn ang="0">
                  <a:pos x="18" y="28"/>
                </a:cxn>
                <a:cxn ang="0">
                  <a:pos x="19" y="27"/>
                </a:cxn>
                <a:cxn ang="0">
                  <a:pos x="27" y="27"/>
                </a:cxn>
                <a:cxn ang="0">
                  <a:pos x="27" y="15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2" y="15"/>
                </a:cxn>
                <a:cxn ang="0">
                  <a:pos x="32" y="31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27" y="8"/>
                  </a:moveTo>
                  <a:cubicBezTo>
                    <a:pt x="16" y="8"/>
                    <a:pt x="8" y="17"/>
                    <a:pt x="8" y="27"/>
                  </a:cubicBezTo>
                  <a:cubicBezTo>
                    <a:pt x="8" y="38"/>
                    <a:pt x="16" y="47"/>
                    <a:pt x="27" y="47"/>
                  </a:cubicBezTo>
                  <a:cubicBezTo>
                    <a:pt x="38" y="47"/>
                    <a:pt x="47" y="38"/>
                    <a:pt x="47" y="27"/>
                  </a:cubicBezTo>
                  <a:cubicBezTo>
                    <a:pt x="47" y="17"/>
                    <a:pt x="38" y="8"/>
                    <a:pt x="27" y="8"/>
                  </a:cubicBezTo>
                  <a:close/>
                  <a:moveTo>
                    <a:pt x="32" y="31"/>
                  </a:moveTo>
                  <a:cubicBezTo>
                    <a:pt x="32" y="31"/>
                    <a:pt x="31" y="32"/>
                    <a:pt x="31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8" y="31"/>
                    <a:pt x="18" y="31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8" y="14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2" y="14"/>
                    <a:pt x="32" y="15"/>
                  </a:cubicBezTo>
                  <a:lnTo>
                    <a:pt x="32" y="3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21" name="Group 37"/>
          <p:cNvGrpSpPr/>
          <p:nvPr/>
        </p:nvGrpSpPr>
        <p:grpSpPr>
          <a:xfrm flipH="1">
            <a:off x="6249029" y="203009"/>
            <a:ext cx="5298012" cy="1082515"/>
            <a:chOff x="425669" y="2203667"/>
            <a:chExt cx="3973509" cy="811886"/>
          </a:xfrm>
          <a:solidFill>
            <a:srgbClr val="92D050"/>
          </a:solidFill>
        </p:grpSpPr>
        <p:sp>
          <p:nvSpPr>
            <p:cNvPr id="22" name="Rounded Rectangle 38"/>
            <p:cNvSpPr/>
            <p:nvPr/>
          </p:nvSpPr>
          <p:spPr>
            <a:xfrm>
              <a:off x="425669" y="2203667"/>
              <a:ext cx="3725972" cy="7621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Rounded Rectangle 39"/>
            <p:cNvSpPr/>
            <p:nvPr/>
          </p:nvSpPr>
          <p:spPr>
            <a:xfrm>
              <a:off x="425669" y="2253444"/>
              <a:ext cx="3725972" cy="762109"/>
            </a:xfrm>
            <a:prstGeom prst="roundRect">
              <a:avLst>
                <a:gd name="adj" fmla="val 11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Isosceles Triangle 40"/>
            <p:cNvSpPr/>
            <p:nvPr/>
          </p:nvSpPr>
          <p:spPr>
            <a:xfrm rot="5400000">
              <a:off x="3986273" y="2453549"/>
              <a:ext cx="463912" cy="3618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5" name="Group 38"/>
          <p:cNvGrpSpPr/>
          <p:nvPr/>
        </p:nvGrpSpPr>
        <p:grpSpPr>
          <a:xfrm>
            <a:off x="6528386" y="318858"/>
            <a:ext cx="3363593" cy="486650"/>
            <a:chOff x="885153" y="1438565"/>
            <a:chExt cx="2522695" cy="364988"/>
          </a:xfrm>
        </p:grpSpPr>
        <p:sp>
          <p:nvSpPr>
            <p:cNvPr id="26" name="TextBox 25"/>
            <p:cNvSpPr txBox="1"/>
            <p:nvPr/>
          </p:nvSpPr>
          <p:spPr>
            <a:xfrm>
              <a:off x="2700923" y="1438565"/>
              <a:ext cx="706925" cy="21549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az-Latn-AZ" sz="1867" b="1" dirty="0" smtClean="0">
                  <a:solidFill>
                    <a:schemeClr val="bg1"/>
                  </a:solidFill>
                </a:rPr>
                <a:t>Addım 6</a:t>
              </a:r>
              <a:endParaRPr lang="en-US" sz="1867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85153" y="1649712"/>
              <a:ext cx="2522695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az-Latn-AZ" sz="1333" dirty="0" smtClean="0">
                  <a:solidFill>
                    <a:schemeClr val="bg1"/>
                  </a:solidFill>
                </a:rPr>
                <a:t>Nə</a:t>
              </a:r>
              <a:endParaRPr lang="en-US" sz="1333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Oval 35"/>
          <p:cNvSpPr/>
          <p:nvPr/>
        </p:nvSpPr>
        <p:spPr>
          <a:xfrm>
            <a:off x="5877487" y="623631"/>
            <a:ext cx="336735" cy="336735"/>
          </a:xfrm>
          <a:prstGeom prst="ellipse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076499" y="525387"/>
            <a:ext cx="633828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az-Latn-AZ" sz="2400" b="1" dirty="0" smtClean="0">
                <a:solidFill>
                  <a:srgbClr val="92D050"/>
                </a:solidFill>
              </a:rPr>
              <a:t>Vaxt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0" name="Freeform 245"/>
          <p:cNvSpPr>
            <a:spLocks/>
          </p:cNvSpPr>
          <p:nvPr/>
        </p:nvSpPr>
        <p:spPr bwMode="auto">
          <a:xfrm>
            <a:off x="10743587" y="403537"/>
            <a:ext cx="613031" cy="613031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31" name="Oval 35"/>
          <p:cNvSpPr/>
          <p:nvPr/>
        </p:nvSpPr>
        <p:spPr>
          <a:xfrm>
            <a:off x="5863521" y="1753600"/>
            <a:ext cx="336735" cy="336735"/>
          </a:xfrm>
          <a:prstGeom prst="ellipse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32" name="Group 34"/>
          <p:cNvGrpSpPr/>
          <p:nvPr/>
        </p:nvGrpSpPr>
        <p:grpSpPr>
          <a:xfrm>
            <a:off x="559476" y="1303979"/>
            <a:ext cx="5298012" cy="1082515"/>
            <a:chOff x="425669" y="2203667"/>
            <a:chExt cx="3973509" cy="811886"/>
          </a:xfrm>
          <a:solidFill>
            <a:schemeClr val="accent1">
              <a:lumMod val="75000"/>
            </a:schemeClr>
          </a:solidFill>
        </p:grpSpPr>
        <p:sp>
          <p:nvSpPr>
            <p:cNvPr id="33" name="Rounded Rectangle 70"/>
            <p:cNvSpPr/>
            <p:nvPr/>
          </p:nvSpPr>
          <p:spPr>
            <a:xfrm>
              <a:off x="425669" y="2203667"/>
              <a:ext cx="3725972" cy="7621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Rounded Rectangle 71"/>
            <p:cNvSpPr/>
            <p:nvPr/>
          </p:nvSpPr>
          <p:spPr>
            <a:xfrm>
              <a:off x="425669" y="2253444"/>
              <a:ext cx="3725972" cy="762109"/>
            </a:xfrm>
            <a:prstGeom prst="roundRect">
              <a:avLst>
                <a:gd name="adj" fmla="val 11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Isosceles Triangle 72"/>
            <p:cNvSpPr/>
            <p:nvPr/>
          </p:nvSpPr>
          <p:spPr>
            <a:xfrm rot="5400000">
              <a:off x="3986273" y="2453549"/>
              <a:ext cx="463912" cy="3618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6" name="Group 38"/>
          <p:cNvGrpSpPr/>
          <p:nvPr/>
        </p:nvGrpSpPr>
        <p:grpSpPr>
          <a:xfrm>
            <a:off x="1825913" y="1522616"/>
            <a:ext cx="3363593" cy="486650"/>
            <a:chOff x="885153" y="1438565"/>
            <a:chExt cx="2522695" cy="364988"/>
          </a:xfrm>
        </p:grpSpPr>
        <p:sp>
          <p:nvSpPr>
            <p:cNvPr id="37" name="TextBox 36"/>
            <p:cNvSpPr txBox="1"/>
            <p:nvPr/>
          </p:nvSpPr>
          <p:spPr>
            <a:xfrm>
              <a:off x="885153" y="1438565"/>
              <a:ext cx="706925" cy="21549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az-Latn-AZ" sz="1867" b="1" dirty="0" smtClean="0">
                  <a:solidFill>
                    <a:schemeClr val="bg1"/>
                  </a:solidFill>
                  <a:latin typeface="+mj-lt"/>
                </a:rPr>
                <a:t>Addım 7</a:t>
              </a:r>
              <a:endParaRPr lang="en-US" sz="1867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85153" y="1649712"/>
              <a:ext cx="2522695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az-Latn-AZ" sz="1333" dirty="0" smtClean="0">
                  <a:solidFill>
                    <a:schemeClr val="bg1"/>
                  </a:solidFill>
                </a:rPr>
                <a:t>Nə</a:t>
              </a:r>
              <a:endParaRPr lang="en-US" sz="1333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Freeform 245"/>
          <p:cNvSpPr>
            <a:spLocks/>
          </p:cNvSpPr>
          <p:nvPr/>
        </p:nvSpPr>
        <p:spPr bwMode="auto">
          <a:xfrm>
            <a:off x="724963" y="1541427"/>
            <a:ext cx="613031" cy="613031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cxnSp>
        <p:nvCxnSpPr>
          <p:cNvPr id="40" name="Straight Connector 62"/>
          <p:cNvCxnSpPr/>
          <p:nvPr/>
        </p:nvCxnSpPr>
        <p:spPr>
          <a:xfrm flipH="1">
            <a:off x="6041466" y="0"/>
            <a:ext cx="11604" cy="623631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2"/>
          <p:cNvCxnSpPr/>
          <p:nvPr/>
        </p:nvCxnSpPr>
        <p:spPr>
          <a:xfrm>
            <a:off x="6027500" y="982730"/>
            <a:ext cx="0" cy="770870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37"/>
          <p:cNvGrpSpPr/>
          <p:nvPr/>
        </p:nvGrpSpPr>
        <p:grpSpPr>
          <a:xfrm flipH="1">
            <a:off x="6214222" y="2287627"/>
            <a:ext cx="5298012" cy="1082515"/>
            <a:chOff x="425669" y="2203667"/>
            <a:chExt cx="3973509" cy="811886"/>
          </a:xfrm>
          <a:solidFill>
            <a:srgbClr val="92D050"/>
          </a:solidFill>
        </p:grpSpPr>
        <p:sp>
          <p:nvSpPr>
            <p:cNvPr id="45" name="Rounded Rectangle 38"/>
            <p:cNvSpPr/>
            <p:nvPr/>
          </p:nvSpPr>
          <p:spPr>
            <a:xfrm>
              <a:off x="425669" y="2203667"/>
              <a:ext cx="3725972" cy="7621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Rounded Rectangle 39"/>
            <p:cNvSpPr/>
            <p:nvPr/>
          </p:nvSpPr>
          <p:spPr>
            <a:xfrm>
              <a:off x="425669" y="2253444"/>
              <a:ext cx="3725972" cy="762109"/>
            </a:xfrm>
            <a:prstGeom prst="roundRect">
              <a:avLst>
                <a:gd name="adj" fmla="val 11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7" name="Isosceles Triangle 40"/>
            <p:cNvSpPr/>
            <p:nvPr/>
          </p:nvSpPr>
          <p:spPr>
            <a:xfrm rot="5400000">
              <a:off x="3986273" y="2453549"/>
              <a:ext cx="463912" cy="3618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8" name="Group 38"/>
          <p:cNvGrpSpPr/>
          <p:nvPr/>
        </p:nvGrpSpPr>
        <p:grpSpPr>
          <a:xfrm>
            <a:off x="6493579" y="2403476"/>
            <a:ext cx="3363593" cy="486650"/>
            <a:chOff x="885153" y="1438565"/>
            <a:chExt cx="2522695" cy="364988"/>
          </a:xfrm>
        </p:grpSpPr>
        <p:sp>
          <p:nvSpPr>
            <p:cNvPr id="49" name="TextBox 48"/>
            <p:cNvSpPr txBox="1"/>
            <p:nvPr/>
          </p:nvSpPr>
          <p:spPr>
            <a:xfrm>
              <a:off x="2700923" y="1438565"/>
              <a:ext cx="706925" cy="21549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az-Latn-AZ" sz="1867" b="1" dirty="0" smtClean="0">
                  <a:solidFill>
                    <a:schemeClr val="bg1"/>
                  </a:solidFill>
                </a:rPr>
                <a:t>Addım 8</a:t>
              </a:r>
              <a:endParaRPr lang="en-US" sz="1867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85153" y="1649712"/>
              <a:ext cx="2522695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az-Latn-AZ" sz="1333" dirty="0" smtClean="0">
                  <a:solidFill>
                    <a:schemeClr val="bg1"/>
                  </a:solidFill>
                </a:rPr>
                <a:t>Nə</a:t>
              </a:r>
              <a:endParaRPr lang="en-US" sz="1333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41692" y="2610005"/>
            <a:ext cx="633828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az-Latn-AZ" sz="2400" b="1" dirty="0" smtClean="0">
                <a:solidFill>
                  <a:srgbClr val="92D050"/>
                </a:solidFill>
              </a:rPr>
              <a:t>Vaxt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2" name="Freeform 245"/>
          <p:cNvSpPr>
            <a:spLocks/>
          </p:cNvSpPr>
          <p:nvPr/>
        </p:nvSpPr>
        <p:spPr bwMode="auto">
          <a:xfrm>
            <a:off x="10708780" y="2488155"/>
            <a:ext cx="613031" cy="613031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6" name="Oval 35"/>
          <p:cNvSpPr/>
          <p:nvPr/>
        </p:nvSpPr>
        <p:spPr>
          <a:xfrm>
            <a:off x="5828714" y="3838218"/>
            <a:ext cx="336735" cy="336735"/>
          </a:xfrm>
          <a:prstGeom prst="ellipse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70" name="Group 34"/>
          <p:cNvGrpSpPr/>
          <p:nvPr/>
        </p:nvGrpSpPr>
        <p:grpSpPr>
          <a:xfrm>
            <a:off x="524669" y="3388597"/>
            <a:ext cx="5298012" cy="1082515"/>
            <a:chOff x="425669" y="2203667"/>
            <a:chExt cx="3973509" cy="811886"/>
          </a:xfrm>
          <a:solidFill>
            <a:schemeClr val="accent1">
              <a:lumMod val="75000"/>
            </a:schemeClr>
          </a:solidFill>
        </p:grpSpPr>
        <p:sp>
          <p:nvSpPr>
            <p:cNvPr id="71" name="Rounded Rectangle 70"/>
            <p:cNvSpPr/>
            <p:nvPr/>
          </p:nvSpPr>
          <p:spPr>
            <a:xfrm>
              <a:off x="425669" y="2203667"/>
              <a:ext cx="3725972" cy="7621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25669" y="2253444"/>
              <a:ext cx="3725972" cy="762109"/>
            </a:xfrm>
            <a:prstGeom prst="roundRect">
              <a:avLst>
                <a:gd name="adj" fmla="val 11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3" name="Isosceles Triangle 72"/>
            <p:cNvSpPr/>
            <p:nvPr/>
          </p:nvSpPr>
          <p:spPr>
            <a:xfrm rot="5400000">
              <a:off x="3986273" y="2453549"/>
              <a:ext cx="463912" cy="3618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75" name="Group 38"/>
          <p:cNvGrpSpPr/>
          <p:nvPr/>
        </p:nvGrpSpPr>
        <p:grpSpPr>
          <a:xfrm>
            <a:off x="1791106" y="3607234"/>
            <a:ext cx="3363593" cy="486650"/>
            <a:chOff x="885153" y="1438565"/>
            <a:chExt cx="2522695" cy="364988"/>
          </a:xfrm>
        </p:grpSpPr>
        <p:sp>
          <p:nvSpPr>
            <p:cNvPr id="76" name="TextBox 75"/>
            <p:cNvSpPr txBox="1"/>
            <p:nvPr/>
          </p:nvSpPr>
          <p:spPr>
            <a:xfrm>
              <a:off x="885153" y="1438565"/>
              <a:ext cx="706925" cy="21549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az-Latn-AZ" sz="1867" b="1" dirty="0" smtClean="0">
                  <a:solidFill>
                    <a:schemeClr val="bg1"/>
                  </a:solidFill>
                  <a:latin typeface="+mj-lt"/>
                </a:rPr>
                <a:t>Addım 9</a:t>
              </a:r>
              <a:endParaRPr lang="en-US" sz="1867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85153" y="1649712"/>
              <a:ext cx="2522695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az-Latn-AZ" sz="1333" dirty="0" smtClean="0">
                  <a:solidFill>
                    <a:schemeClr val="bg1"/>
                  </a:solidFill>
                </a:rPr>
                <a:t>Nə</a:t>
              </a:r>
              <a:endParaRPr lang="en-US" sz="1333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Freeform 245"/>
          <p:cNvSpPr>
            <a:spLocks/>
          </p:cNvSpPr>
          <p:nvPr/>
        </p:nvSpPr>
        <p:spPr bwMode="auto">
          <a:xfrm>
            <a:off x="690156" y="3626045"/>
            <a:ext cx="613031" cy="613031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cxnSp>
        <p:nvCxnSpPr>
          <p:cNvPr id="80" name="Straight Connector 62"/>
          <p:cNvCxnSpPr/>
          <p:nvPr/>
        </p:nvCxnSpPr>
        <p:spPr>
          <a:xfrm flipH="1">
            <a:off x="6006659" y="2084618"/>
            <a:ext cx="11604" cy="623631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2"/>
          <p:cNvCxnSpPr/>
          <p:nvPr/>
        </p:nvCxnSpPr>
        <p:spPr>
          <a:xfrm>
            <a:off x="5992693" y="3067348"/>
            <a:ext cx="0" cy="770870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35"/>
          <p:cNvSpPr/>
          <p:nvPr/>
        </p:nvSpPr>
        <p:spPr>
          <a:xfrm>
            <a:off x="5848798" y="2708249"/>
            <a:ext cx="336735" cy="336735"/>
          </a:xfrm>
          <a:prstGeom prst="ellipse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83" name="Group 37"/>
          <p:cNvGrpSpPr/>
          <p:nvPr/>
        </p:nvGrpSpPr>
        <p:grpSpPr>
          <a:xfrm flipH="1">
            <a:off x="6214222" y="4389801"/>
            <a:ext cx="5298012" cy="1082515"/>
            <a:chOff x="425669" y="2203667"/>
            <a:chExt cx="3973509" cy="811886"/>
          </a:xfrm>
          <a:solidFill>
            <a:srgbClr val="92D050"/>
          </a:solidFill>
        </p:grpSpPr>
        <p:sp>
          <p:nvSpPr>
            <p:cNvPr id="84" name="Rounded Rectangle 38"/>
            <p:cNvSpPr/>
            <p:nvPr/>
          </p:nvSpPr>
          <p:spPr>
            <a:xfrm>
              <a:off x="425669" y="2203667"/>
              <a:ext cx="3725972" cy="7621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5" name="Rounded Rectangle 39"/>
            <p:cNvSpPr/>
            <p:nvPr/>
          </p:nvSpPr>
          <p:spPr>
            <a:xfrm>
              <a:off x="425669" y="2253444"/>
              <a:ext cx="3725972" cy="762109"/>
            </a:xfrm>
            <a:prstGeom prst="roundRect">
              <a:avLst>
                <a:gd name="adj" fmla="val 112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6" name="Isosceles Triangle 40"/>
            <p:cNvSpPr/>
            <p:nvPr/>
          </p:nvSpPr>
          <p:spPr>
            <a:xfrm rot="5400000">
              <a:off x="3986273" y="2453549"/>
              <a:ext cx="463912" cy="3618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87" name="Group 38"/>
          <p:cNvGrpSpPr/>
          <p:nvPr/>
        </p:nvGrpSpPr>
        <p:grpSpPr>
          <a:xfrm>
            <a:off x="6493579" y="4505650"/>
            <a:ext cx="3363593" cy="486650"/>
            <a:chOff x="885153" y="1438565"/>
            <a:chExt cx="2522695" cy="364988"/>
          </a:xfrm>
        </p:grpSpPr>
        <p:sp>
          <p:nvSpPr>
            <p:cNvPr id="88" name="TextBox 87"/>
            <p:cNvSpPr txBox="1"/>
            <p:nvPr/>
          </p:nvSpPr>
          <p:spPr>
            <a:xfrm>
              <a:off x="2601137" y="1438565"/>
              <a:ext cx="806711" cy="21549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az-Latn-AZ" sz="1867" b="1" dirty="0" smtClean="0">
                  <a:solidFill>
                    <a:schemeClr val="bg1"/>
                  </a:solidFill>
                </a:rPr>
                <a:t>Addım 10</a:t>
              </a:r>
              <a:endParaRPr lang="en-US" sz="1867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85153" y="1649712"/>
              <a:ext cx="2522695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az-Latn-AZ" sz="1333" dirty="0" smtClean="0">
                  <a:solidFill>
                    <a:schemeClr val="bg1"/>
                  </a:solidFill>
                </a:rPr>
                <a:t>Nə</a:t>
              </a:r>
              <a:endParaRPr lang="en-US" sz="1333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Oval 35"/>
          <p:cNvSpPr/>
          <p:nvPr/>
        </p:nvSpPr>
        <p:spPr>
          <a:xfrm>
            <a:off x="5842680" y="4810423"/>
            <a:ext cx="336735" cy="336735"/>
          </a:xfrm>
          <a:prstGeom prst="ellipse">
            <a:avLst/>
          </a:prstGeom>
          <a:solidFill>
            <a:srgbClr val="0070C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5041692" y="4712179"/>
            <a:ext cx="633828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az-Latn-AZ" sz="2400" b="1" dirty="0" smtClean="0">
                <a:solidFill>
                  <a:srgbClr val="92D050"/>
                </a:solidFill>
              </a:rPr>
              <a:t>Vaxt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92" name="Freeform 245"/>
          <p:cNvSpPr>
            <a:spLocks/>
          </p:cNvSpPr>
          <p:nvPr/>
        </p:nvSpPr>
        <p:spPr bwMode="auto">
          <a:xfrm>
            <a:off x="10708780" y="4590329"/>
            <a:ext cx="613031" cy="613031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cxnSp>
        <p:nvCxnSpPr>
          <p:cNvPr id="93" name="Straight Connector 62"/>
          <p:cNvCxnSpPr/>
          <p:nvPr/>
        </p:nvCxnSpPr>
        <p:spPr>
          <a:xfrm flipH="1">
            <a:off x="6006659" y="4186792"/>
            <a:ext cx="11604" cy="623631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249029" y="1725715"/>
            <a:ext cx="633828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az-Latn-AZ" sz="2400" b="1" dirty="0" smtClean="0">
                <a:solidFill>
                  <a:schemeClr val="accent1"/>
                </a:solidFill>
              </a:rPr>
              <a:t>Vaxt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254259" y="3811515"/>
            <a:ext cx="633828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az-Latn-AZ" sz="2400" b="1" dirty="0" smtClean="0">
                <a:solidFill>
                  <a:schemeClr val="accent1"/>
                </a:solidFill>
              </a:rPr>
              <a:t>Vaxt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849326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9" grpId="0" animBg="1"/>
      <p:bldP spid="51" grpId="0" animBg="1"/>
      <p:bldP spid="52" grpId="0" animBg="1"/>
      <p:bldP spid="66" grpId="0" animBg="1"/>
      <p:bldP spid="79" grpId="0" animBg="1"/>
      <p:bldP spid="82" grpId="0" animBg="1"/>
      <p:bldP spid="90" grpId="0" animBg="1"/>
      <p:bldP spid="91" grpId="0" animBg="1"/>
      <p:bldP spid="92" grpId="0" animBg="1"/>
      <p:bldP spid="94" grpId="0"/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az-Latn-AZ" b="1" dirty="0"/>
              <a:t>Sizin </a:t>
            </a:r>
            <a:r>
              <a:rPr lang="az-Latn-AZ" b="1" dirty="0" smtClean="0"/>
              <a:t>kontaktlar:</a:t>
            </a:r>
            <a:endParaRPr lang="ru-RU" b="1" dirty="0"/>
          </a:p>
          <a:p>
            <a:r>
              <a:rPr lang="az-Latn-AZ" dirty="0"/>
              <a:t>Əlaqə </a:t>
            </a:r>
            <a:r>
              <a:rPr lang="az-Latn-AZ" dirty="0" smtClean="0"/>
              <a:t>nömrəsi:</a:t>
            </a:r>
            <a:endParaRPr lang="az-Latn-AZ" dirty="0"/>
          </a:p>
          <a:p>
            <a:r>
              <a:rPr lang="az-Latn-AZ" dirty="0" smtClean="0"/>
              <a:t>E-mail:</a:t>
            </a:r>
          </a:p>
          <a:p>
            <a:r>
              <a:rPr lang="az-Latn-AZ" dirty="0" smtClean="0"/>
              <a:t>Sayt:</a:t>
            </a:r>
            <a:endParaRPr lang="az-Latn-AZ" dirty="0"/>
          </a:p>
        </p:txBody>
      </p:sp>
      <p:sp>
        <p:nvSpPr>
          <p:cNvPr id="5" name="TextBox 4"/>
          <p:cNvSpPr txBox="1"/>
          <p:nvPr/>
        </p:nvSpPr>
        <p:spPr>
          <a:xfrm>
            <a:off x="841829" y="206740"/>
            <a:ext cx="618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 smtClean="0"/>
              <a:t>Əlavə məlumat üçün yeni slayd</a:t>
            </a:r>
          </a:p>
          <a:p>
            <a:r>
              <a:rPr lang="az-Latn-AZ" dirty="0" smtClean="0"/>
              <a:t>Nəyə ehtiyac var 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az-Cyrl-AZ" dirty="0" smtClean="0"/>
              <a:t>Bu təqdimat İdeya Qazandı verilişində investorlar ilə görüşəcək gənclər üçün hazırlanıb. Təqdimatın məqsədi bu görüşə gəncləri hazırlaşdırmaq, təkrarlanan səhvlərdən qaçmaq və görüşün keyfiyyətini artırmaqdır. Görüşdə gənclərə layihənin təqdimatına 3 dəqiqə zaman verilir. Bu zaman ərzində Siz layihənizə diqqət çəkib, sual-cavab mərhələsinin başlanmasına çalışmalısınız</a:t>
            </a:r>
            <a:r>
              <a:rPr lang="az-Cyrl-AZ" dirty="0" smtClean="0"/>
              <a:t>.</a:t>
            </a:r>
            <a:r>
              <a:rPr lang="en-GB" dirty="0" smtClean="0"/>
              <a:t> </a:t>
            </a:r>
            <a:r>
              <a:rPr lang="en-GB" dirty="0" err="1" smtClean="0"/>
              <a:t>Sual-cavab</a:t>
            </a:r>
            <a:r>
              <a:rPr lang="en-GB" dirty="0" smtClean="0"/>
              <a:t> </a:t>
            </a:r>
            <a:r>
              <a:rPr lang="az-Cyrl-AZ" dirty="0" smtClean="0"/>
              <a:t>mərhələsinə ayrılan zaman qeyri-məhduddur. </a:t>
            </a:r>
            <a:r>
              <a:rPr lang="az-Cyrl-AZ" dirty="0" smtClean="0"/>
              <a:t>Təqdimatda </a:t>
            </a:r>
            <a:r>
              <a:rPr lang="az-Cyrl-AZ" dirty="0" smtClean="0"/>
              <a:t>Sizin </a:t>
            </a:r>
            <a:r>
              <a:rPr lang="az-Cyrl-AZ" dirty="0" smtClean="0"/>
              <a:t>investorlarla görüş zamanı layihəniz haqqında minimal lazımi məlumatların əldə edilməsinə yardımçı olan suallar və istiqamətverici məsləhətlər əks olunub. </a:t>
            </a:r>
            <a:endParaRPr lang="en-US" dirty="0"/>
          </a:p>
        </p:txBody>
      </p:sp>
      <p:pic>
        <p:nvPicPr>
          <p:cNvPr id="5" name="Picture 4" descr="E-mail_header_v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902"/>
            <a:ext cx="12192000" cy="115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8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 smtClean="0"/>
              <a:t>İlk təəssürat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az-Cyrl-AZ" dirty="0" smtClean="0"/>
              <a:t>İlk təəssüratın müsbət olması İdeya Qazandı müsabiqəsində </a:t>
            </a:r>
            <a:r>
              <a:rPr lang="en-US" dirty="0" smtClean="0"/>
              <a:t>q</a:t>
            </a:r>
            <a:r>
              <a:rPr lang="az-Latn-AZ" dirty="0" smtClean="0"/>
              <a:t>a</a:t>
            </a:r>
            <a:r>
              <a:rPr lang="en-US" dirty="0" smtClean="0"/>
              <a:t>lib </a:t>
            </a:r>
            <a:r>
              <a:rPr lang="az-Latn-AZ" dirty="0" smtClean="0"/>
              <a:t>olmaqda</a:t>
            </a:r>
            <a:r>
              <a:rPr lang="en-US" dirty="0" smtClean="0"/>
              <a:t> </a:t>
            </a:r>
            <a:r>
              <a:rPr lang="az-Cyrl-AZ" dirty="0" smtClean="0"/>
              <a:t>böyük rol oynayır. Siz öz layihənizi və gələcək fəaliyyətinizi ən kreativ, tez anlaşılan, cəlbedici formada çatdırmalısınız. Bu</a:t>
            </a:r>
            <a:r>
              <a:rPr lang="az-Latn-AZ" dirty="0" smtClean="0"/>
              <a:t>,</a:t>
            </a:r>
            <a:r>
              <a:rPr lang="az-Cyrl-AZ" dirty="0" smtClean="0"/>
              <a:t> nümunə materialların gətirilməsi</a:t>
            </a:r>
            <a:r>
              <a:rPr lang="az-Latn-AZ" dirty="0" smtClean="0"/>
              <a:t> (hazırladığınız məhsul və ya xidmətin nümunəsi, prototipi, şəkillər, </a:t>
            </a:r>
            <a:r>
              <a:rPr lang="az-Latn-AZ" dirty="0" smtClean="0"/>
              <a:t>videolar, loqo, əlaqə vasitələri </a:t>
            </a:r>
            <a:r>
              <a:rPr lang="az-Latn-AZ" dirty="0" smtClean="0"/>
              <a:t>və s.) </a:t>
            </a:r>
            <a:r>
              <a:rPr lang="az-Cyrl-AZ" dirty="0" smtClean="0"/>
              <a:t> kreativ girişlərin düşünülməsi</a:t>
            </a:r>
            <a:r>
              <a:rPr lang="az-Latn-AZ" dirty="0" smtClean="0"/>
              <a:t> </a:t>
            </a:r>
            <a:r>
              <a:rPr lang="az-Latn-AZ" dirty="0" smtClean="0"/>
              <a:t>(layihənizin investorlar qarşısına çıxarkən 3 dəqiqəlik təqdimatı)</a:t>
            </a:r>
            <a:r>
              <a:rPr lang="az-Cyrl-AZ" dirty="0" smtClean="0"/>
              <a:t>, </a:t>
            </a:r>
            <a:r>
              <a:rPr lang="az-Cyrl-AZ" dirty="0" smtClean="0"/>
              <a:t>xüsusi geyimlərin istifadəsi</a:t>
            </a:r>
            <a:r>
              <a:rPr lang="az-Latn-AZ" dirty="0" smtClean="0"/>
              <a:t> (təqdim etdiyiniz məhsul və ya xidmətin reklamı üçün xüsusi hazırlanmış geyim ola bilər) </a:t>
            </a:r>
            <a:r>
              <a:rPr lang="az-Cyrl-AZ" dirty="0" smtClean="0"/>
              <a:t>və ya digər təxəyyülünüzə uyğun şəkildə həyata keçə bilər. Əgər görüş zamanı çap olunmuş</a:t>
            </a:r>
            <a:r>
              <a:rPr lang="az-Latn-AZ" dirty="0" smtClean="0"/>
              <a:t> biznes </a:t>
            </a:r>
            <a:r>
              <a:rPr lang="az-Latn-AZ" dirty="0" smtClean="0"/>
              <a:t>plan</a:t>
            </a:r>
            <a:r>
              <a:rPr lang="az-Cyrl-AZ" dirty="0" smtClean="0"/>
              <a:t> </a:t>
            </a:r>
            <a:r>
              <a:rPr lang="az-Cyrl-AZ" dirty="0" smtClean="0"/>
              <a:t>təqdimat</a:t>
            </a:r>
            <a:r>
              <a:rPr lang="az-Latn-AZ" dirty="0" smtClean="0"/>
              <a:t>ın</a:t>
            </a:r>
            <a:r>
              <a:rPr lang="az-Cyrl-AZ" dirty="0" smtClean="0"/>
              <a:t>dan başqa əyani vəsait istifadə </a:t>
            </a:r>
            <a:r>
              <a:rPr lang="az-Latn-AZ" dirty="0" smtClean="0"/>
              <a:t>etməyi </a:t>
            </a:r>
            <a:r>
              <a:rPr lang="az-Cyrl-AZ" dirty="0" smtClean="0"/>
              <a:t>düşünürsünüzsə, İdeya Qazandı komandasını çəkiliş tarixini almamışdan öncə xəbərdar </a:t>
            </a:r>
            <a:r>
              <a:rPr lang="az-Cyrl-AZ" dirty="0" smtClean="0"/>
              <a:t>edin, </a:t>
            </a:r>
            <a:r>
              <a:rPr lang="az-Cyrl-AZ" dirty="0" smtClean="0"/>
              <a:t>çünki </a:t>
            </a:r>
            <a:r>
              <a:rPr lang="az-Cyrl-AZ" dirty="0"/>
              <a:t>ə</a:t>
            </a:r>
            <a:r>
              <a:rPr lang="az-Cyrl-AZ" dirty="0" smtClean="0"/>
              <a:t>yani vəsaitin olması Sizin görüşünüzə  komanda tərəfindən xüsusi hazırlığın gərək olmasına səbəb ola bilər. </a:t>
            </a:r>
            <a:r>
              <a:rPr lang="az-Cyrl-AZ" dirty="0" smtClean="0"/>
              <a:t>Bu kimi materiallar 2 nüsxədə flash kart (USB kartda) çəkiliş günü komanda üzvlərimizə təqdim edilməlidir.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5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Cyrl-AZ" dirty="0" smtClean="0"/>
              <a:t>İdeya Qazandıda qazanacaqlarınız</a:t>
            </a:r>
            <a:r>
              <a:rPr lang="en-GB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49" y="1981201"/>
            <a:ext cx="11064875" cy="3809999"/>
          </a:xfrm>
        </p:spPr>
        <p:txBody>
          <a:bodyPr>
            <a:normAutofit/>
          </a:bodyPr>
          <a:lstStyle/>
          <a:p>
            <a:pPr lvl="1"/>
            <a:r>
              <a:rPr lang="az-Cyrl-AZ" sz="2400" dirty="0" smtClean="0"/>
              <a:t>İdeya </a:t>
            </a:r>
            <a:r>
              <a:rPr lang="az-Cyrl-AZ" sz="2400" dirty="0" smtClean="0"/>
              <a:t>Qazandı investorlarına öz layihənizi təqdim etməklə qarşılıqsız maliyyə vəsaiti və ya digər formada dəstək qazanmaq şansını əldə edirsiniz. </a:t>
            </a:r>
          </a:p>
          <a:p>
            <a:pPr lvl="1"/>
            <a:r>
              <a:rPr lang="az-Cyrl-AZ" sz="2400" dirty="0" smtClean="0"/>
              <a:t>Layihənizi minlərlə televiziya və sosial şəbəkə izləyicilərinə təqdim edirsiniz</a:t>
            </a:r>
          </a:p>
          <a:p>
            <a:pPr lvl="1"/>
            <a:r>
              <a:rPr lang="az-Cyrl-AZ" sz="2400" dirty="0" smtClean="0"/>
              <a:t>Layihəniz və özünüz haqqında digər investorlara məlumat verirsiniz. </a:t>
            </a:r>
          </a:p>
          <a:p>
            <a:pPr lvl="1"/>
            <a:r>
              <a:rPr lang="az-Cyrl-AZ" sz="2400" dirty="0" smtClean="0"/>
              <a:t>Layihənizin daha uğurlu gələcəyi üçün dəyərli məsləhət </a:t>
            </a:r>
            <a:r>
              <a:rPr lang="az-Cyrl-AZ" sz="2400" dirty="0" smtClean="0"/>
              <a:t>alırsınız.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588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66057" y="6268755"/>
            <a:ext cx="742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b="1" dirty="0" smtClean="0">
                <a:solidFill>
                  <a:srgbClr val="FF0000"/>
                </a:solidFill>
                <a:latin typeface="+mj-lt"/>
                <a:cs typeface="Aharoni" panose="02010803020104030203" pitchFamily="2" charset="-79"/>
              </a:rPr>
              <a:t>Sizin fəaliyyət sahəniz</a:t>
            </a:r>
            <a:endParaRPr lang="ru-RU" sz="2800" b="1" dirty="0" smtClean="0">
              <a:solidFill>
                <a:srgbClr val="FF0000"/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248273" y="1887213"/>
            <a:ext cx="6694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Latn-AZ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Öz məhsulunuzu-layihənizi təsvir edin</a:t>
            </a:r>
            <a:endParaRPr lang="ru-RU" sz="2800" b="1" dirty="0" smtClean="0">
              <a:solidFill>
                <a:schemeClr val="tx1">
                  <a:lumMod val="75000"/>
                  <a:lumOff val="2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13" name="Teardrop 34"/>
          <p:cNvSpPr/>
          <p:nvPr/>
        </p:nvSpPr>
        <p:spPr>
          <a:xfrm rot="8100000">
            <a:off x="836428" y="1608186"/>
            <a:ext cx="2158916" cy="2158916"/>
          </a:xfrm>
          <a:prstGeom prst="teardrop">
            <a:avLst>
              <a:gd name="adj" fmla="val 11283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Freeform 144"/>
          <p:cNvSpPr>
            <a:spLocks noEditPoints="1"/>
          </p:cNvSpPr>
          <p:nvPr/>
        </p:nvSpPr>
        <p:spPr bwMode="auto">
          <a:xfrm>
            <a:off x="1689942" y="1859972"/>
            <a:ext cx="451888" cy="391872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49169" y="2871524"/>
            <a:ext cx="61429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i="1" dirty="0" smtClean="0"/>
              <a:t>Layihə və ya biznesinizin əsas məğzinizi qısa təsvir edin. Bu investorlara mövzunu tez anlamağa kömək edəcək.</a:t>
            </a:r>
            <a:endParaRPr lang="az-Latn-AZ" i="1" dirty="0" smtClean="0"/>
          </a:p>
          <a:p>
            <a:r>
              <a:rPr lang="az-Latn-AZ" i="1" dirty="0" smtClean="0"/>
              <a:t>Hazırladığınız biznes planı 5 nüsxədə, keyfiyyətli şəkildə çap edin.</a:t>
            </a:r>
          </a:p>
          <a:p>
            <a:r>
              <a:rPr lang="az-Latn-AZ" i="1" dirty="0" smtClean="0"/>
              <a:t>Nəzərə alın ki, efir qaydalarına uyğun olaraq öz </a:t>
            </a:r>
            <a:r>
              <a:rPr lang="az-Latn-AZ" i="1" dirty="0" smtClean="0"/>
              <a:t>təqdimatınızı görüş zamanı proyektordan istifadə edə bilməyəcəksiniz.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0"/>
          <p:cNvSpPr txBox="1">
            <a:spLocks/>
          </p:cNvSpPr>
          <p:nvPr/>
        </p:nvSpPr>
        <p:spPr>
          <a:xfrm>
            <a:off x="633408" y="6298611"/>
            <a:ext cx="9446801" cy="455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horz"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 b="0"/>
            </a:pPr>
            <a:r>
              <a:rPr lang="az-Latn-AZ" sz="2800" b="1" dirty="0" smtClean="0">
                <a:solidFill>
                  <a:srgbClr val="FF0000"/>
                </a:solidFill>
                <a:latin typeface="Lato Light"/>
                <a:cs typeface="Lao UI" panose="020B0502040204020203" pitchFamily="34" charset="0"/>
              </a:rPr>
              <a:t>Hədəf bazarı və onun əsas problemləri</a:t>
            </a:r>
            <a:endParaRPr lang="ru-RU" sz="2800" b="1" dirty="0">
              <a:solidFill>
                <a:srgbClr val="FF0000"/>
              </a:solidFill>
              <a:latin typeface="Lato Light"/>
              <a:cs typeface="Lao UI" panose="020B0502040204020203" pitchFamily="34" charset="0"/>
            </a:endParaRPr>
          </a:p>
        </p:txBody>
      </p:sp>
      <p:grpSp>
        <p:nvGrpSpPr>
          <p:cNvPr id="4" name="Group 237"/>
          <p:cNvGrpSpPr/>
          <p:nvPr/>
        </p:nvGrpSpPr>
        <p:grpSpPr>
          <a:xfrm>
            <a:off x="399599" y="533581"/>
            <a:ext cx="5918868" cy="3048000"/>
            <a:chOff x="354013" y="731838"/>
            <a:chExt cx="7053262" cy="3136900"/>
          </a:xfrm>
          <a:solidFill>
            <a:schemeClr val="tx2"/>
          </a:solidFill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4070350" y="3074988"/>
              <a:ext cx="157163" cy="190500"/>
            </a:xfrm>
            <a:custGeom>
              <a:avLst/>
              <a:gdLst>
                <a:gd name="T0" fmla="*/ 31 w 435"/>
                <a:gd name="T1" fmla="*/ 464 h 528"/>
                <a:gd name="T2" fmla="*/ 31 w 435"/>
                <a:gd name="T3" fmla="*/ 464 h 528"/>
                <a:gd name="T4" fmla="*/ 31 w 435"/>
                <a:gd name="T5" fmla="*/ 496 h 528"/>
                <a:gd name="T6" fmla="*/ 31 w 435"/>
                <a:gd name="T7" fmla="*/ 496 h 528"/>
                <a:gd name="T8" fmla="*/ 31 w 435"/>
                <a:gd name="T9" fmla="*/ 496 h 528"/>
                <a:gd name="T10" fmla="*/ 31 w 435"/>
                <a:gd name="T11" fmla="*/ 527 h 528"/>
                <a:gd name="T12" fmla="*/ 62 w 435"/>
                <a:gd name="T13" fmla="*/ 527 h 528"/>
                <a:gd name="T14" fmla="*/ 62 w 435"/>
                <a:gd name="T15" fmla="*/ 496 h 528"/>
                <a:gd name="T16" fmla="*/ 93 w 435"/>
                <a:gd name="T17" fmla="*/ 496 h 528"/>
                <a:gd name="T18" fmla="*/ 124 w 435"/>
                <a:gd name="T19" fmla="*/ 496 h 528"/>
                <a:gd name="T20" fmla="*/ 155 w 435"/>
                <a:gd name="T21" fmla="*/ 434 h 528"/>
                <a:gd name="T22" fmla="*/ 155 w 435"/>
                <a:gd name="T23" fmla="*/ 434 h 528"/>
                <a:gd name="T24" fmla="*/ 186 w 435"/>
                <a:gd name="T25" fmla="*/ 434 h 528"/>
                <a:gd name="T26" fmla="*/ 216 w 435"/>
                <a:gd name="T27" fmla="*/ 434 h 528"/>
                <a:gd name="T28" fmla="*/ 216 w 435"/>
                <a:gd name="T29" fmla="*/ 464 h 528"/>
                <a:gd name="T30" fmla="*/ 279 w 435"/>
                <a:gd name="T31" fmla="*/ 434 h 528"/>
                <a:gd name="T32" fmla="*/ 279 w 435"/>
                <a:gd name="T33" fmla="*/ 434 h 528"/>
                <a:gd name="T34" fmla="*/ 279 w 435"/>
                <a:gd name="T35" fmla="*/ 434 h 528"/>
                <a:gd name="T36" fmla="*/ 279 w 435"/>
                <a:gd name="T37" fmla="*/ 403 h 528"/>
                <a:gd name="T38" fmla="*/ 341 w 435"/>
                <a:gd name="T39" fmla="*/ 372 h 528"/>
                <a:gd name="T40" fmla="*/ 341 w 435"/>
                <a:gd name="T41" fmla="*/ 372 h 528"/>
                <a:gd name="T42" fmla="*/ 341 w 435"/>
                <a:gd name="T43" fmla="*/ 372 h 528"/>
                <a:gd name="T44" fmla="*/ 341 w 435"/>
                <a:gd name="T45" fmla="*/ 310 h 528"/>
                <a:gd name="T46" fmla="*/ 372 w 435"/>
                <a:gd name="T47" fmla="*/ 310 h 528"/>
                <a:gd name="T48" fmla="*/ 403 w 435"/>
                <a:gd name="T49" fmla="*/ 279 h 528"/>
                <a:gd name="T50" fmla="*/ 403 w 435"/>
                <a:gd name="T51" fmla="*/ 279 h 528"/>
                <a:gd name="T52" fmla="*/ 403 w 435"/>
                <a:gd name="T53" fmla="*/ 279 h 528"/>
                <a:gd name="T54" fmla="*/ 434 w 435"/>
                <a:gd name="T55" fmla="*/ 248 h 528"/>
                <a:gd name="T56" fmla="*/ 434 w 435"/>
                <a:gd name="T57" fmla="*/ 248 h 528"/>
                <a:gd name="T58" fmla="*/ 434 w 435"/>
                <a:gd name="T59" fmla="*/ 248 h 528"/>
                <a:gd name="T60" fmla="*/ 403 w 435"/>
                <a:gd name="T61" fmla="*/ 216 h 528"/>
                <a:gd name="T62" fmla="*/ 372 w 435"/>
                <a:gd name="T63" fmla="*/ 155 h 528"/>
                <a:gd name="T64" fmla="*/ 341 w 435"/>
                <a:gd name="T65" fmla="*/ 155 h 528"/>
                <a:gd name="T66" fmla="*/ 341 w 435"/>
                <a:gd name="T67" fmla="*/ 124 h 528"/>
                <a:gd name="T68" fmla="*/ 310 w 435"/>
                <a:gd name="T69" fmla="*/ 92 h 528"/>
                <a:gd name="T70" fmla="*/ 279 w 435"/>
                <a:gd name="T71" fmla="*/ 62 h 528"/>
                <a:gd name="T72" fmla="*/ 279 w 435"/>
                <a:gd name="T73" fmla="*/ 31 h 528"/>
                <a:gd name="T74" fmla="*/ 279 w 435"/>
                <a:gd name="T75" fmla="*/ 31 h 528"/>
                <a:gd name="T76" fmla="*/ 279 w 435"/>
                <a:gd name="T77" fmla="*/ 31 h 528"/>
                <a:gd name="T78" fmla="*/ 248 w 435"/>
                <a:gd name="T79" fmla="*/ 0 h 528"/>
                <a:gd name="T80" fmla="*/ 248 w 435"/>
                <a:gd name="T81" fmla="*/ 0 h 528"/>
                <a:gd name="T82" fmla="*/ 216 w 435"/>
                <a:gd name="T83" fmla="*/ 0 h 528"/>
                <a:gd name="T84" fmla="*/ 186 w 435"/>
                <a:gd name="T85" fmla="*/ 31 h 528"/>
                <a:gd name="T86" fmla="*/ 186 w 435"/>
                <a:gd name="T87" fmla="*/ 31 h 528"/>
                <a:gd name="T88" fmla="*/ 186 w 435"/>
                <a:gd name="T89" fmla="*/ 31 h 528"/>
                <a:gd name="T90" fmla="*/ 155 w 435"/>
                <a:gd name="T91" fmla="*/ 31 h 528"/>
                <a:gd name="T92" fmla="*/ 155 w 435"/>
                <a:gd name="T93" fmla="*/ 0 h 528"/>
                <a:gd name="T94" fmla="*/ 155 w 435"/>
                <a:gd name="T95" fmla="*/ 0 h 528"/>
                <a:gd name="T96" fmla="*/ 155 w 435"/>
                <a:gd name="T97" fmla="*/ 0 h 528"/>
                <a:gd name="T98" fmla="*/ 93 w 435"/>
                <a:gd name="T99" fmla="*/ 31 h 528"/>
                <a:gd name="T100" fmla="*/ 62 w 435"/>
                <a:gd name="T101" fmla="*/ 31 h 528"/>
                <a:gd name="T102" fmla="*/ 62 w 435"/>
                <a:gd name="T103" fmla="*/ 248 h 528"/>
                <a:gd name="T104" fmla="*/ 0 w 435"/>
                <a:gd name="T105" fmla="*/ 248 h 528"/>
                <a:gd name="T106" fmla="*/ 0 w 435"/>
                <a:gd name="T107" fmla="*/ 403 h 528"/>
                <a:gd name="T108" fmla="*/ 0 w 435"/>
                <a:gd name="T109" fmla="*/ 403 h 528"/>
                <a:gd name="T110" fmla="*/ 0 w 435"/>
                <a:gd name="T111" fmla="*/ 403 h 528"/>
                <a:gd name="T112" fmla="*/ 31 w 435"/>
                <a:gd name="T113" fmla="*/ 464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528">
                  <a:moveTo>
                    <a:pt x="31" y="464"/>
                  </a:moveTo>
                  <a:lnTo>
                    <a:pt x="31" y="464"/>
                  </a:lnTo>
                  <a:cubicBezTo>
                    <a:pt x="31" y="464"/>
                    <a:pt x="31" y="464"/>
                    <a:pt x="31" y="496"/>
                  </a:cubicBezTo>
                  <a:lnTo>
                    <a:pt x="31" y="496"/>
                  </a:lnTo>
                  <a:lnTo>
                    <a:pt x="31" y="496"/>
                  </a:lnTo>
                  <a:cubicBezTo>
                    <a:pt x="31" y="496"/>
                    <a:pt x="31" y="496"/>
                    <a:pt x="31" y="527"/>
                  </a:cubicBezTo>
                  <a:cubicBezTo>
                    <a:pt x="62" y="527"/>
                    <a:pt x="62" y="527"/>
                    <a:pt x="62" y="527"/>
                  </a:cubicBezTo>
                  <a:lnTo>
                    <a:pt x="62" y="496"/>
                  </a:lnTo>
                  <a:cubicBezTo>
                    <a:pt x="93" y="496"/>
                    <a:pt x="93" y="496"/>
                    <a:pt x="93" y="496"/>
                  </a:cubicBezTo>
                  <a:cubicBezTo>
                    <a:pt x="93" y="496"/>
                    <a:pt x="93" y="496"/>
                    <a:pt x="124" y="496"/>
                  </a:cubicBezTo>
                  <a:cubicBezTo>
                    <a:pt x="124" y="434"/>
                    <a:pt x="124" y="434"/>
                    <a:pt x="155" y="434"/>
                  </a:cubicBezTo>
                  <a:lnTo>
                    <a:pt x="155" y="434"/>
                  </a:lnTo>
                  <a:lnTo>
                    <a:pt x="186" y="434"/>
                  </a:lnTo>
                  <a:cubicBezTo>
                    <a:pt x="186" y="434"/>
                    <a:pt x="186" y="434"/>
                    <a:pt x="216" y="434"/>
                  </a:cubicBezTo>
                  <a:cubicBezTo>
                    <a:pt x="216" y="464"/>
                    <a:pt x="216" y="464"/>
                    <a:pt x="216" y="464"/>
                  </a:cubicBezTo>
                  <a:cubicBezTo>
                    <a:pt x="216" y="464"/>
                    <a:pt x="248" y="434"/>
                    <a:pt x="279" y="434"/>
                  </a:cubicBezTo>
                  <a:lnTo>
                    <a:pt x="279" y="434"/>
                  </a:lnTo>
                  <a:lnTo>
                    <a:pt x="279" y="434"/>
                  </a:lnTo>
                  <a:cubicBezTo>
                    <a:pt x="279" y="403"/>
                    <a:pt x="279" y="403"/>
                    <a:pt x="279" y="403"/>
                  </a:cubicBezTo>
                  <a:cubicBezTo>
                    <a:pt x="310" y="372"/>
                    <a:pt x="310" y="372"/>
                    <a:pt x="341" y="372"/>
                  </a:cubicBezTo>
                  <a:lnTo>
                    <a:pt x="341" y="372"/>
                  </a:lnTo>
                  <a:lnTo>
                    <a:pt x="341" y="372"/>
                  </a:lnTo>
                  <a:cubicBezTo>
                    <a:pt x="341" y="340"/>
                    <a:pt x="341" y="340"/>
                    <a:pt x="341" y="310"/>
                  </a:cubicBezTo>
                  <a:cubicBezTo>
                    <a:pt x="372" y="310"/>
                    <a:pt x="372" y="310"/>
                    <a:pt x="372" y="310"/>
                  </a:cubicBezTo>
                  <a:cubicBezTo>
                    <a:pt x="372" y="310"/>
                    <a:pt x="372" y="310"/>
                    <a:pt x="403" y="279"/>
                  </a:cubicBezTo>
                  <a:lnTo>
                    <a:pt x="403" y="279"/>
                  </a:lnTo>
                  <a:lnTo>
                    <a:pt x="403" y="279"/>
                  </a:lnTo>
                  <a:cubicBezTo>
                    <a:pt x="403" y="248"/>
                    <a:pt x="434" y="248"/>
                    <a:pt x="434" y="248"/>
                  </a:cubicBezTo>
                  <a:lnTo>
                    <a:pt x="434" y="248"/>
                  </a:lnTo>
                  <a:lnTo>
                    <a:pt x="434" y="248"/>
                  </a:lnTo>
                  <a:cubicBezTo>
                    <a:pt x="434" y="248"/>
                    <a:pt x="403" y="248"/>
                    <a:pt x="403" y="216"/>
                  </a:cubicBezTo>
                  <a:cubicBezTo>
                    <a:pt x="372" y="186"/>
                    <a:pt x="372" y="186"/>
                    <a:pt x="372" y="155"/>
                  </a:cubicBezTo>
                  <a:cubicBezTo>
                    <a:pt x="372" y="155"/>
                    <a:pt x="372" y="155"/>
                    <a:pt x="341" y="155"/>
                  </a:cubicBezTo>
                  <a:cubicBezTo>
                    <a:pt x="341" y="124"/>
                    <a:pt x="341" y="124"/>
                    <a:pt x="341" y="124"/>
                  </a:cubicBezTo>
                  <a:cubicBezTo>
                    <a:pt x="341" y="124"/>
                    <a:pt x="310" y="124"/>
                    <a:pt x="310" y="92"/>
                  </a:cubicBezTo>
                  <a:cubicBezTo>
                    <a:pt x="279" y="92"/>
                    <a:pt x="279" y="62"/>
                    <a:pt x="279" y="62"/>
                  </a:cubicBezTo>
                  <a:lnTo>
                    <a:pt x="279" y="31"/>
                  </a:lnTo>
                  <a:lnTo>
                    <a:pt x="279" y="31"/>
                  </a:lnTo>
                  <a:lnTo>
                    <a:pt x="279" y="31"/>
                  </a:lnTo>
                  <a:cubicBezTo>
                    <a:pt x="248" y="31"/>
                    <a:pt x="248" y="0"/>
                    <a:pt x="248" y="0"/>
                  </a:cubicBezTo>
                  <a:lnTo>
                    <a:pt x="248" y="0"/>
                  </a:lnTo>
                  <a:lnTo>
                    <a:pt x="216" y="0"/>
                  </a:lnTo>
                  <a:lnTo>
                    <a:pt x="186" y="31"/>
                  </a:lnTo>
                  <a:lnTo>
                    <a:pt x="186" y="31"/>
                  </a:lnTo>
                  <a:lnTo>
                    <a:pt x="186" y="31"/>
                  </a:lnTo>
                  <a:cubicBezTo>
                    <a:pt x="155" y="31"/>
                    <a:pt x="155" y="31"/>
                    <a:pt x="155" y="31"/>
                  </a:cubicBez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cubicBezTo>
                    <a:pt x="124" y="0"/>
                    <a:pt x="124" y="0"/>
                    <a:pt x="93" y="31"/>
                  </a:cubicBezTo>
                  <a:lnTo>
                    <a:pt x="62" y="31"/>
                  </a:lnTo>
                  <a:cubicBezTo>
                    <a:pt x="62" y="248"/>
                    <a:pt x="62" y="248"/>
                    <a:pt x="62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403"/>
                    <a:pt x="0" y="403"/>
                    <a:pt x="0" y="403"/>
                  </a:cubicBezTo>
                  <a:lnTo>
                    <a:pt x="0" y="403"/>
                  </a:lnTo>
                  <a:lnTo>
                    <a:pt x="0" y="403"/>
                  </a:lnTo>
                  <a:cubicBezTo>
                    <a:pt x="31" y="434"/>
                    <a:pt x="31" y="434"/>
                    <a:pt x="31" y="4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3902075" y="2740025"/>
              <a:ext cx="1588" cy="11113"/>
            </a:xfrm>
            <a:custGeom>
              <a:avLst/>
              <a:gdLst>
                <a:gd name="T0" fmla="*/ 0 w 1"/>
                <a:gd name="T1" fmla="*/ 31 h 32"/>
                <a:gd name="T2" fmla="*/ 0 w 1"/>
                <a:gd name="T3" fmla="*/ 31 h 32"/>
                <a:gd name="T4" fmla="*/ 0 w 1"/>
                <a:gd name="T5" fmla="*/ 31 h 32"/>
                <a:gd name="T6" fmla="*/ 0 w 1"/>
                <a:gd name="T7" fmla="*/ 0 h 32"/>
                <a:gd name="T8" fmla="*/ 0 w 1"/>
                <a:gd name="T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2">
                  <a:moveTo>
                    <a:pt x="0" y="31"/>
                  </a:moveTo>
                  <a:lnTo>
                    <a:pt x="0" y="31"/>
                  </a:lnTo>
                  <a:lnTo>
                    <a:pt x="0" y="3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902075" y="2571750"/>
              <a:ext cx="123825" cy="179388"/>
            </a:xfrm>
            <a:custGeom>
              <a:avLst/>
              <a:gdLst>
                <a:gd name="T0" fmla="*/ 62 w 342"/>
                <a:gd name="T1" fmla="*/ 496 h 497"/>
                <a:gd name="T2" fmla="*/ 93 w 342"/>
                <a:gd name="T3" fmla="*/ 465 h 497"/>
                <a:gd name="T4" fmla="*/ 124 w 342"/>
                <a:gd name="T5" fmla="*/ 465 h 497"/>
                <a:gd name="T6" fmla="*/ 124 w 342"/>
                <a:gd name="T7" fmla="*/ 465 h 497"/>
                <a:gd name="T8" fmla="*/ 124 w 342"/>
                <a:gd name="T9" fmla="*/ 465 h 497"/>
                <a:gd name="T10" fmla="*/ 186 w 342"/>
                <a:gd name="T11" fmla="*/ 465 h 497"/>
                <a:gd name="T12" fmla="*/ 217 w 342"/>
                <a:gd name="T13" fmla="*/ 434 h 497"/>
                <a:gd name="T14" fmla="*/ 217 w 342"/>
                <a:gd name="T15" fmla="*/ 372 h 497"/>
                <a:gd name="T16" fmla="*/ 217 w 342"/>
                <a:gd name="T17" fmla="*/ 310 h 497"/>
                <a:gd name="T18" fmla="*/ 248 w 342"/>
                <a:gd name="T19" fmla="*/ 310 h 497"/>
                <a:gd name="T20" fmla="*/ 248 w 342"/>
                <a:gd name="T21" fmla="*/ 279 h 497"/>
                <a:gd name="T22" fmla="*/ 279 w 342"/>
                <a:gd name="T23" fmla="*/ 248 h 497"/>
                <a:gd name="T24" fmla="*/ 279 w 342"/>
                <a:gd name="T25" fmla="*/ 248 h 497"/>
                <a:gd name="T26" fmla="*/ 310 w 342"/>
                <a:gd name="T27" fmla="*/ 155 h 497"/>
                <a:gd name="T28" fmla="*/ 341 w 342"/>
                <a:gd name="T29" fmla="*/ 31 h 497"/>
                <a:gd name="T30" fmla="*/ 310 w 342"/>
                <a:gd name="T31" fmla="*/ 0 h 497"/>
                <a:gd name="T32" fmla="*/ 279 w 342"/>
                <a:gd name="T33" fmla="*/ 0 h 497"/>
                <a:gd name="T34" fmla="*/ 248 w 342"/>
                <a:gd name="T35" fmla="*/ 93 h 497"/>
                <a:gd name="T36" fmla="*/ 248 w 342"/>
                <a:gd name="T37" fmla="*/ 124 h 497"/>
                <a:gd name="T38" fmla="*/ 186 w 342"/>
                <a:gd name="T39" fmla="*/ 186 h 497"/>
                <a:gd name="T40" fmla="*/ 186 w 342"/>
                <a:gd name="T41" fmla="*/ 124 h 497"/>
                <a:gd name="T42" fmla="*/ 155 w 342"/>
                <a:gd name="T43" fmla="*/ 124 h 497"/>
                <a:gd name="T44" fmla="*/ 155 w 342"/>
                <a:gd name="T45" fmla="*/ 186 h 497"/>
                <a:gd name="T46" fmla="*/ 155 w 342"/>
                <a:gd name="T47" fmla="*/ 186 h 497"/>
                <a:gd name="T48" fmla="*/ 155 w 342"/>
                <a:gd name="T49" fmla="*/ 248 h 497"/>
                <a:gd name="T50" fmla="*/ 155 w 342"/>
                <a:gd name="T51" fmla="*/ 310 h 497"/>
                <a:gd name="T52" fmla="*/ 124 w 342"/>
                <a:gd name="T53" fmla="*/ 403 h 497"/>
                <a:gd name="T54" fmla="*/ 124 w 342"/>
                <a:gd name="T55" fmla="*/ 403 h 497"/>
                <a:gd name="T56" fmla="*/ 93 w 342"/>
                <a:gd name="T57" fmla="*/ 403 h 497"/>
                <a:gd name="T58" fmla="*/ 62 w 342"/>
                <a:gd name="T59" fmla="*/ 403 h 497"/>
                <a:gd name="T60" fmla="*/ 62 w 342"/>
                <a:gd name="T61" fmla="*/ 403 h 497"/>
                <a:gd name="T62" fmla="*/ 31 w 342"/>
                <a:gd name="T63" fmla="*/ 403 h 497"/>
                <a:gd name="T64" fmla="*/ 31 w 342"/>
                <a:gd name="T65" fmla="*/ 434 h 497"/>
                <a:gd name="T66" fmla="*/ 62 w 342"/>
                <a:gd name="T67" fmla="*/ 465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2" h="497">
                  <a:moveTo>
                    <a:pt x="62" y="496"/>
                  </a:moveTo>
                  <a:lnTo>
                    <a:pt x="62" y="496"/>
                  </a:lnTo>
                  <a:cubicBezTo>
                    <a:pt x="62" y="465"/>
                    <a:pt x="62" y="465"/>
                    <a:pt x="62" y="465"/>
                  </a:cubicBezTo>
                  <a:cubicBezTo>
                    <a:pt x="93" y="465"/>
                    <a:pt x="93" y="465"/>
                    <a:pt x="93" y="465"/>
                  </a:cubicBezTo>
                  <a:lnTo>
                    <a:pt x="93" y="465"/>
                  </a:lnTo>
                  <a:lnTo>
                    <a:pt x="124" y="465"/>
                  </a:lnTo>
                  <a:lnTo>
                    <a:pt x="124" y="465"/>
                  </a:lnTo>
                  <a:lnTo>
                    <a:pt x="124" y="465"/>
                  </a:lnTo>
                  <a:lnTo>
                    <a:pt x="124" y="465"/>
                  </a:lnTo>
                  <a:lnTo>
                    <a:pt x="124" y="465"/>
                  </a:lnTo>
                  <a:cubicBezTo>
                    <a:pt x="155" y="465"/>
                    <a:pt x="155" y="465"/>
                    <a:pt x="155" y="465"/>
                  </a:cubicBezTo>
                  <a:lnTo>
                    <a:pt x="186" y="465"/>
                  </a:lnTo>
                  <a:lnTo>
                    <a:pt x="186" y="434"/>
                  </a:lnTo>
                  <a:lnTo>
                    <a:pt x="217" y="434"/>
                  </a:lnTo>
                  <a:lnTo>
                    <a:pt x="217" y="403"/>
                  </a:lnTo>
                  <a:lnTo>
                    <a:pt x="217" y="372"/>
                  </a:lnTo>
                  <a:lnTo>
                    <a:pt x="217" y="372"/>
                  </a:lnTo>
                  <a:cubicBezTo>
                    <a:pt x="217" y="341"/>
                    <a:pt x="217" y="341"/>
                    <a:pt x="217" y="310"/>
                  </a:cubicBezTo>
                  <a:cubicBezTo>
                    <a:pt x="248" y="310"/>
                    <a:pt x="248" y="310"/>
                    <a:pt x="248" y="310"/>
                  </a:cubicBezTo>
                  <a:lnTo>
                    <a:pt x="248" y="310"/>
                  </a:lnTo>
                  <a:cubicBezTo>
                    <a:pt x="248" y="310"/>
                    <a:pt x="248" y="310"/>
                    <a:pt x="248" y="279"/>
                  </a:cubicBezTo>
                  <a:lnTo>
                    <a:pt x="248" y="279"/>
                  </a:lnTo>
                  <a:cubicBezTo>
                    <a:pt x="248" y="279"/>
                    <a:pt x="248" y="248"/>
                    <a:pt x="279" y="248"/>
                  </a:cubicBezTo>
                  <a:lnTo>
                    <a:pt x="279" y="248"/>
                  </a:lnTo>
                  <a:lnTo>
                    <a:pt x="279" y="248"/>
                  </a:lnTo>
                  <a:lnTo>
                    <a:pt x="279" y="248"/>
                  </a:lnTo>
                  <a:lnTo>
                    <a:pt x="279" y="217"/>
                  </a:lnTo>
                  <a:cubicBezTo>
                    <a:pt x="310" y="186"/>
                    <a:pt x="310" y="155"/>
                    <a:pt x="310" y="155"/>
                  </a:cubicBezTo>
                  <a:cubicBezTo>
                    <a:pt x="310" y="93"/>
                    <a:pt x="310" y="62"/>
                    <a:pt x="341" y="31"/>
                  </a:cubicBezTo>
                  <a:lnTo>
                    <a:pt x="341" y="31"/>
                  </a:lnTo>
                  <a:cubicBezTo>
                    <a:pt x="341" y="31"/>
                    <a:pt x="341" y="0"/>
                    <a:pt x="310" y="0"/>
                  </a:cubicBezTo>
                  <a:lnTo>
                    <a:pt x="310" y="0"/>
                  </a:lnTo>
                  <a:lnTo>
                    <a:pt x="279" y="0"/>
                  </a:lnTo>
                  <a:lnTo>
                    <a:pt x="279" y="0"/>
                  </a:lnTo>
                  <a:cubicBezTo>
                    <a:pt x="248" y="62"/>
                    <a:pt x="248" y="62"/>
                    <a:pt x="248" y="62"/>
                  </a:cubicBezTo>
                  <a:cubicBezTo>
                    <a:pt x="248" y="93"/>
                    <a:pt x="248" y="93"/>
                    <a:pt x="248" y="93"/>
                  </a:cubicBezTo>
                  <a:lnTo>
                    <a:pt x="248" y="93"/>
                  </a:lnTo>
                  <a:cubicBezTo>
                    <a:pt x="248" y="124"/>
                    <a:pt x="248" y="124"/>
                    <a:pt x="248" y="124"/>
                  </a:cubicBezTo>
                  <a:cubicBezTo>
                    <a:pt x="217" y="124"/>
                    <a:pt x="217" y="124"/>
                    <a:pt x="217" y="124"/>
                  </a:cubicBezTo>
                  <a:cubicBezTo>
                    <a:pt x="186" y="186"/>
                    <a:pt x="186" y="186"/>
                    <a:pt x="186" y="186"/>
                  </a:cubicBezTo>
                  <a:cubicBezTo>
                    <a:pt x="217" y="124"/>
                    <a:pt x="217" y="124"/>
                    <a:pt x="217" y="124"/>
                  </a:cubicBezTo>
                  <a:cubicBezTo>
                    <a:pt x="186" y="124"/>
                    <a:pt x="186" y="124"/>
                    <a:pt x="186" y="124"/>
                  </a:cubicBezTo>
                  <a:lnTo>
                    <a:pt x="155" y="124"/>
                  </a:lnTo>
                  <a:lnTo>
                    <a:pt x="155" y="124"/>
                  </a:lnTo>
                  <a:lnTo>
                    <a:pt x="155" y="124"/>
                  </a:lnTo>
                  <a:cubicBezTo>
                    <a:pt x="155" y="155"/>
                    <a:pt x="155" y="155"/>
                    <a:pt x="155" y="186"/>
                  </a:cubicBezTo>
                  <a:lnTo>
                    <a:pt x="155" y="186"/>
                  </a:lnTo>
                  <a:lnTo>
                    <a:pt x="155" y="186"/>
                  </a:lnTo>
                  <a:cubicBezTo>
                    <a:pt x="155" y="186"/>
                    <a:pt x="155" y="217"/>
                    <a:pt x="124" y="217"/>
                  </a:cubicBezTo>
                  <a:cubicBezTo>
                    <a:pt x="155" y="217"/>
                    <a:pt x="155" y="248"/>
                    <a:pt x="155" y="248"/>
                  </a:cubicBezTo>
                  <a:cubicBezTo>
                    <a:pt x="155" y="248"/>
                    <a:pt x="155" y="248"/>
                    <a:pt x="155" y="279"/>
                  </a:cubicBezTo>
                  <a:lnTo>
                    <a:pt x="155" y="310"/>
                  </a:lnTo>
                  <a:lnTo>
                    <a:pt x="155" y="341"/>
                  </a:lnTo>
                  <a:cubicBezTo>
                    <a:pt x="155" y="372"/>
                    <a:pt x="124" y="372"/>
                    <a:pt x="124" y="403"/>
                  </a:cubicBezTo>
                  <a:lnTo>
                    <a:pt x="124" y="403"/>
                  </a:lnTo>
                  <a:lnTo>
                    <a:pt x="124" y="403"/>
                  </a:lnTo>
                  <a:cubicBezTo>
                    <a:pt x="93" y="403"/>
                    <a:pt x="93" y="403"/>
                    <a:pt x="93" y="403"/>
                  </a:cubicBezTo>
                  <a:lnTo>
                    <a:pt x="93" y="403"/>
                  </a:lnTo>
                  <a:cubicBezTo>
                    <a:pt x="62" y="403"/>
                    <a:pt x="62" y="403"/>
                    <a:pt x="62" y="403"/>
                  </a:cubicBezTo>
                  <a:lnTo>
                    <a:pt x="62" y="403"/>
                  </a:lnTo>
                  <a:lnTo>
                    <a:pt x="62" y="403"/>
                  </a:lnTo>
                  <a:lnTo>
                    <a:pt x="62" y="403"/>
                  </a:lnTo>
                  <a:lnTo>
                    <a:pt x="62" y="403"/>
                  </a:lnTo>
                  <a:lnTo>
                    <a:pt x="31" y="403"/>
                  </a:lnTo>
                  <a:cubicBezTo>
                    <a:pt x="0" y="403"/>
                    <a:pt x="0" y="403"/>
                    <a:pt x="0" y="403"/>
                  </a:cubicBezTo>
                  <a:cubicBezTo>
                    <a:pt x="31" y="434"/>
                    <a:pt x="31" y="434"/>
                    <a:pt x="31" y="434"/>
                  </a:cubicBezTo>
                  <a:cubicBezTo>
                    <a:pt x="31" y="496"/>
                    <a:pt x="31" y="496"/>
                    <a:pt x="31" y="496"/>
                  </a:cubicBezTo>
                  <a:cubicBezTo>
                    <a:pt x="62" y="465"/>
                    <a:pt x="62" y="465"/>
                    <a:pt x="62" y="465"/>
                  </a:cubicBezTo>
                  <a:lnTo>
                    <a:pt x="62" y="49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3870325" y="2616200"/>
              <a:ext cx="11113" cy="1588"/>
            </a:xfrm>
            <a:custGeom>
              <a:avLst/>
              <a:gdLst>
                <a:gd name="T0" fmla="*/ 32 w 33"/>
                <a:gd name="T1" fmla="*/ 0 h 1"/>
                <a:gd name="T2" fmla="*/ 32 w 33"/>
                <a:gd name="T3" fmla="*/ 0 h 1"/>
                <a:gd name="T4" fmla="*/ 0 w 33"/>
                <a:gd name="T5" fmla="*/ 0 h 1"/>
                <a:gd name="T6" fmla="*/ 0 w 33"/>
                <a:gd name="T7" fmla="*/ 0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32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679825" y="2114550"/>
              <a:ext cx="290513" cy="246063"/>
            </a:xfrm>
            <a:custGeom>
              <a:avLst/>
              <a:gdLst>
                <a:gd name="T0" fmla="*/ 341 w 806"/>
                <a:gd name="T1" fmla="*/ 588 h 683"/>
                <a:gd name="T2" fmla="*/ 341 w 806"/>
                <a:gd name="T3" fmla="*/ 619 h 683"/>
                <a:gd name="T4" fmla="*/ 403 w 806"/>
                <a:gd name="T5" fmla="*/ 619 h 683"/>
                <a:gd name="T6" fmla="*/ 403 w 806"/>
                <a:gd name="T7" fmla="*/ 619 h 683"/>
                <a:gd name="T8" fmla="*/ 435 w 806"/>
                <a:gd name="T9" fmla="*/ 619 h 683"/>
                <a:gd name="T10" fmla="*/ 465 w 806"/>
                <a:gd name="T11" fmla="*/ 650 h 683"/>
                <a:gd name="T12" fmla="*/ 496 w 806"/>
                <a:gd name="T13" fmla="*/ 619 h 683"/>
                <a:gd name="T14" fmla="*/ 527 w 806"/>
                <a:gd name="T15" fmla="*/ 588 h 683"/>
                <a:gd name="T16" fmla="*/ 619 w 806"/>
                <a:gd name="T17" fmla="*/ 619 h 683"/>
                <a:gd name="T18" fmla="*/ 619 w 806"/>
                <a:gd name="T19" fmla="*/ 619 h 683"/>
                <a:gd name="T20" fmla="*/ 650 w 806"/>
                <a:gd name="T21" fmla="*/ 588 h 683"/>
                <a:gd name="T22" fmla="*/ 681 w 806"/>
                <a:gd name="T23" fmla="*/ 588 h 683"/>
                <a:gd name="T24" fmla="*/ 681 w 806"/>
                <a:gd name="T25" fmla="*/ 558 h 683"/>
                <a:gd name="T26" fmla="*/ 681 w 806"/>
                <a:gd name="T27" fmla="*/ 526 h 683"/>
                <a:gd name="T28" fmla="*/ 743 w 806"/>
                <a:gd name="T29" fmla="*/ 465 h 683"/>
                <a:gd name="T30" fmla="*/ 774 w 806"/>
                <a:gd name="T31" fmla="*/ 403 h 683"/>
                <a:gd name="T32" fmla="*/ 805 w 806"/>
                <a:gd name="T33" fmla="*/ 372 h 683"/>
                <a:gd name="T34" fmla="*/ 805 w 806"/>
                <a:gd name="T35" fmla="*/ 187 h 683"/>
                <a:gd name="T36" fmla="*/ 774 w 806"/>
                <a:gd name="T37" fmla="*/ 155 h 683"/>
                <a:gd name="T38" fmla="*/ 774 w 806"/>
                <a:gd name="T39" fmla="*/ 93 h 683"/>
                <a:gd name="T40" fmla="*/ 774 w 806"/>
                <a:gd name="T41" fmla="*/ 93 h 683"/>
                <a:gd name="T42" fmla="*/ 743 w 806"/>
                <a:gd name="T43" fmla="*/ 63 h 683"/>
                <a:gd name="T44" fmla="*/ 743 w 806"/>
                <a:gd name="T45" fmla="*/ 63 h 683"/>
                <a:gd name="T46" fmla="*/ 681 w 806"/>
                <a:gd name="T47" fmla="*/ 31 h 683"/>
                <a:gd name="T48" fmla="*/ 619 w 806"/>
                <a:gd name="T49" fmla="*/ 0 h 683"/>
                <a:gd name="T50" fmla="*/ 559 w 806"/>
                <a:gd name="T51" fmla="*/ 63 h 683"/>
                <a:gd name="T52" fmla="*/ 341 w 806"/>
                <a:gd name="T53" fmla="*/ 217 h 683"/>
                <a:gd name="T54" fmla="*/ 279 w 806"/>
                <a:gd name="T55" fmla="*/ 279 h 683"/>
                <a:gd name="T56" fmla="*/ 217 w 806"/>
                <a:gd name="T57" fmla="*/ 372 h 683"/>
                <a:gd name="T58" fmla="*/ 217 w 806"/>
                <a:gd name="T59" fmla="*/ 403 h 683"/>
                <a:gd name="T60" fmla="*/ 187 w 806"/>
                <a:gd name="T61" fmla="*/ 496 h 683"/>
                <a:gd name="T62" fmla="*/ 124 w 806"/>
                <a:gd name="T63" fmla="*/ 526 h 683"/>
                <a:gd name="T64" fmla="*/ 63 w 806"/>
                <a:gd name="T65" fmla="*/ 526 h 683"/>
                <a:gd name="T66" fmla="*/ 31 w 806"/>
                <a:gd name="T67" fmla="*/ 526 h 683"/>
                <a:gd name="T68" fmla="*/ 0 w 806"/>
                <a:gd name="T69" fmla="*/ 558 h 683"/>
                <a:gd name="T70" fmla="*/ 0 w 806"/>
                <a:gd name="T71" fmla="*/ 558 h 683"/>
                <a:gd name="T72" fmla="*/ 0 w 806"/>
                <a:gd name="T73" fmla="*/ 588 h 683"/>
                <a:gd name="T74" fmla="*/ 31 w 806"/>
                <a:gd name="T75" fmla="*/ 619 h 683"/>
                <a:gd name="T76" fmla="*/ 31 w 806"/>
                <a:gd name="T77" fmla="*/ 650 h 683"/>
                <a:gd name="T78" fmla="*/ 31 w 806"/>
                <a:gd name="T79" fmla="*/ 650 h 683"/>
                <a:gd name="T80" fmla="*/ 63 w 806"/>
                <a:gd name="T81" fmla="*/ 650 h 683"/>
                <a:gd name="T82" fmla="*/ 93 w 806"/>
                <a:gd name="T83" fmla="*/ 650 h 683"/>
                <a:gd name="T84" fmla="*/ 93 w 806"/>
                <a:gd name="T85" fmla="*/ 682 h 683"/>
                <a:gd name="T86" fmla="*/ 124 w 806"/>
                <a:gd name="T87" fmla="*/ 650 h 683"/>
                <a:gd name="T88" fmla="*/ 155 w 806"/>
                <a:gd name="T89" fmla="*/ 650 h 683"/>
                <a:gd name="T90" fmla="*/ 155 w 806"/>
                <a:gd name="T91" fmla="*/ 650 h 683"/>
                <a:gd name="T92" fmla="*/ 187 w 806"/>
                <a:gd name="T93" fmla="*/ 588 h 683"/>
                <a:gd name="T94" fmla="*/ 248 w 806"/>
                <a:gd name="T95" fmla="*/ 588 h 683"/>
                <a:gd name="T96" fmla="*/ 279 w 806"/>
                <a:gd name="T97" fmla="*/ 588 h 683"/>
                <a:gd name="T98" fmla="*/ 279 w 806"/>
                <a:gd name="T99" fmla="*/ 588 h 683"/>
                <a:gd name="T100" fmla="*/ 311 w 806"/>
                <a:gd name="T101" fmla="*/ 588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06" h="683">
                  <a:moveTo>
                    <a:pt x="341" y="588"/>
                  </a:moveTo>
                  <a:lnTo>
                    <a:pt x="341" y="588"/>
                  </a:lnTo>
                  <a:lnTo>
                    <a:pt x="341" y="619"/>
                  </a:lnTo>
                  <a:lnTo>
                    <a:pt x="341" y="619"/>
                  </a:lnTo>
                  <a:lnTo>
                    <a:pt x="341" y="619"/>
                  </a:lnTo>
                  <a:cubicBezTo>
                    <a:pt x="372" y="619"/>
                    <a:pt x="372" y="619"/>
                    <a:pt x="403" y="619"/>
                  </a:cubicBezTo>
                  <a:lnTo>
                    <a:pt x="403" y="619"/>
                  </a:lnTo>
                  <a:lnTo>
                    <a:pt x="403" y="619"/>
                  </a:lnTo>
                  <a:cubicBezTo>
                    <a:pt x="403" y="619"/>
                    <a:pt x="403" y="619"/>
                    <a:pt x="435" y="619"/>
                  </a:cubicBezTo>
                  <a:lnTo>
                    <a:pt x="435" y="619"/>
                  </a:lnTo>
                  <a:cubicBezTo>
                    <a:pt x="435" y="650"/>
                    <a:pt x="465" y="650"/>
                    <a:pt x="465" y="650"/>
                  </a:cubicBezTo>
                  <a:lnTo>
                    <a:pt x="465" y="650"/>
                  </a:lnTo>
                  <a:cubicBezTo>
                    <a:pt x="465" y="650"/>
                    <a:pt x="496" y="650"/>
                    <a:pt x="496" y="619"/>
                  </a:cubicBezTo>
                  <a:lnTo>
                    <a:pt x="496" y="619"/>
                  </a:lnTo>
                  <a:cubicBezTo>
                    <a:pt x="496" y="619"/>
                    <a:pt x="496" y="619"/>
                    <a:pt x="527" y="619"/>
                  </a:cubicBezTo>
                  <a:cubicBezTo>
                    <a:pt x="527" y="619"/>
                    <a:pt x="527" y="619"/>
                    <a:pt x="527" y="588"/>
                  </a:cubicBezTo>
                  <a:cubicBezTo>
                    <a:pt x="559" y="588"/>
                    <a:pt x="558" y="588"/>
                    <a:pt x="588" y="588"/>
                  </a:cubicBezTo>
                  <a:lnTo>
                    <a:pt x="619" y="619"/>
                  </a:lnTo>
                  <a:lnTo>
                    <a:pt x="619" y="619"/>
                  </a:lnTo>
                  <a:lnTo>
                    <a:pt x="619" y="619"/>
                  </a:lnTo>
                  <a:lnTo>
                    <a:pt x="619" y="619"/>
                  </a:lnTo>
                  <a:cubicBezTo>
                    <a:pt x="619" y="619"/>
                    <a:pt x="650" y="619"/>
                    <a:pt x="650" y="588"/>
                  </a:cubicBezTo>
                  <a:lnTo>
                    <a:pt x="681" y="588"/>
                  </a:lnTo>
                  <a:lnTo>
                    <a:pt x="681" y="588"/>
                  </a:lnTo>
                  <a:lnTo>
                    <a:pt x="681" y="558"/>
                  </a:lnTo>
                  <a:lnTo>
                    <a:pt x="681" y="558"/>
                  </a:lnTo>
                  <a:cubicBezTo>
                    <a:pt x="681" y="496"/>
                    <a:pt x="681" y="496"/>
                    <a:pt x="681" y="496"/>
                  </a:cubicBezTo>
                  <a:cubicBezTo>
                    <a:pt x="681" y="526"/>
                    <a:pt x="681" y="526"/>
                    <a:pt x="681" y="526"/>
                  </a:cubicBezTo>
                  <a:cubicBezTo>
                    <a:pt x="681" y="496"/>
                    <a:pt x="712" y="465"/>
                    <a:pt x="743" y="465"/>
                  </a:cubicBezTo>
                  <a:lnTo>
                    <a:pt x="743" y="465"/>
                  </a:lnTo>
                  <a:cubicBezTo>
                    <a:pt x="743" y="435"/>
                    <a:pt x="774" y="435"/>
                    <a:pt x="774" y="435"/>
                  </a:cubicBezTo>
                  <a:lnTo>
                    <a:pt x="774" y="403"/>
                  </a:lnTo>
                  <a:lnTo>
                    <a:pt x="774" y="403"/>
                  </a:lnTo>
                  <a:cubicBezTo>
                    <a:pt x="774" y="403"/>
                    <a:pt x="805" y="403"/>
                    <a:pt x="805" y="372"/>
                  </a:cubicBezTo>
                  <a:cubicBezTo>
                    <a:pt x="805" y="341"/>
                    <a:pt x="805" y="311"/>
                    <a:pt x="805" y="248"/>
                  </a:cubicBezTo>
                  <a:cubicBezTo>
                    <a:pt x="805" y="217"/>
                    <a:pt x="805" y="217"/>
                    <a:pt x="805" y="187"/>
                  </a:cubicBezTo>
                  <a:lnTo>
                    <a:pt x="774" y="155"/>
                  </a:lnTo>
                  <a:lnTo>
                    <a:pt x="774" y="155"/>
                  </a:lnTo>
                  <a:cubicBezTo>
                    <a:pt x="774" y="124"/>
                    <a:pt x="774" y="124"/>
                    <a:pt x="774" y="93"/>
                  </a:cubicBezTo>
                  <a:lnTo>
                    <a:pt x="774" y="93"/>
                  </a:lnTo>
                  <a:lnTo>
                    <a:pt x="774" y="93"/>
                  </a:lnTo>
                  <a:lnTo>
                    <a:pt x="774" y="93"/>
                  </a:lnTo>
                  <a:cubicBezTo>
                    <a:pt x="774" y="93"/>
                    <a:pt x="774" y="93"/>
                    <a:pt x="774" y="63"/>
                  </a:cubicBezTo>
                  <a:cubicBezTo>
                    <a:pt x="743" y="63"/>
                    <a:pt x="743" y="63"/>
                    <a:pt x="743" y="63"/>
                  </a:cubicBezTo>
                  <a:lnTo>
                    <a:pt x="743" y="63"/>
                  </a:lnTo>
                  <a:lnTo>
                    <a:pt x="743" y="63"/>
                  </a:lnTo>
                  <a:cubicBezTo>
                    <a:pt x="712" y="63"/>
                    <a:pt x="712" y="63"/>
                    <a:pt x="712" y="63"/>
                  </a:cubicBezTo>
                  <a:lnTo>
                    <a:pt x="681" y="31"/>
                  </a:lnTo>
                  <a:cubicBezTo>
                    <a:pt x="681" y="31"/>
                    <a:pt x="650" y="31"/>
                    <a:pt x="650" y="0"/>
                  </a:cubicBezTo>
                  <a:lnTo>
                    <a:pt x="619" y="0"/>
                  </a:lnTo>
                  <a:cubicBezTo>
                    <a:pt x="559" y="63"/>
                    <a:pt x="559" y="63"/>
                    <a:pt x="559" y="63"/>
                  </a:cubicBezTo>
                  <a:lnTo>
                    <a:pt x="559" y="63"/>
                  </a:lnTo>
                  <a:cubicBezTo>
                    <a:pt x="527" y="63"/>
                    <a:pt x="403" y="155"/>
                    <a:pt x="403" y="155"/>
                  </a:cubicBezTo>
                  <a:cubicBezTo>
                    <a:pt x="372" y="187"/>
                    <a:pt x="372" y="187"/>
                    <a:pt x="341" y="217"/>
                  </a:cubicBezTo>
                  <a:lnTo>
                    <a:pt x="341" y="217"/>
                  </a:lnTo>
                  <a:cubicBezTo>
                    <a:pt x="311" y="248"/>
                    <a:pt x="279" y="279"/>
                    <a:pt x="279" y="279"/>
                  </a:cubicBezTo>
                  <a:cubicBezTo>
                    <a:pt x="248" y="279"/>
                    <a:pt x="217" y="279"/>
                    <a:pt x="217" y="279"/>
                  </a:cubicBezTo>
                  <a:cubicBezTo>
                    <a:pt x="217" y="311"/>
                    <a:pt x="217" y="341"/>
                    <a:pt x="217" y="372"/>
                  </a:cubicBezTo>
                  <a:lnTo>
                    <a:pt x="217" y="403"/>
                  </a:lnTo>
                  <a:lnTo>
                    <a:pt x="217" y="403"/>
                  </a:lnTo>
                  <a:cubicBezTo>
                    <a:pt x="187" y="465"/>
                    <a:pt x="187" y="496"/>
                    <a:pt x="187" y="496"/>
                  </a:cubicBezTo>
                  <a:lnTo>
                    <a:pt x="187" y="496"/>
                  </a:lnTo>
                  <a:cubicBezTo>
                    <a:pt x="155" y="526"/>
                    <a:pt x="155" y="526"/>
                    <a:pt x="124" y="526"/>
                  </a:cubicBezTo>
                  <a:lnTo>
                    <a:pt x="124" y="526"/>
                  </a:lnTo>
                  <a:cubicBezTo>
                    <a:pt x="124" y="526"/>
                    <a:pt x="124" y="526"/>
                    <a:pt x="93" y="526"/>
                  </a:cubicBezTo>
                  <a:cubicBezTo>
                    <a:pt x="93" y="526"/>
                    <a:pt x="93" y="526"/>
                    <a:pt x="63" y="526"/>
                  </a:cubicBezTo>
                  <a:lnTo>
                    <a:pt x="63" y="526"/>
                  </a:lnTo>
                  <a:lnTo>
                    <a:pt x="31" y="526"/>
                  </a:lnTo>
                  <a:cubicBezTo>
                    <a:pt x="31" y="526"/>
                    <a:pt x="31" y="526"/>
                    <a:pt x="31" y="558"/>
                  </a:cubicBezTo>
                  <a:cubicBezTo>
                    <a:pt x="31" y="558"/>
                    <a:pt x="31" y="558"/>
                    <a:pt x="0" y="558"/>
                  </a:cubicBezTo>
                  <a:lnTo>
                    <a:pt x="0" y="558"/>
                  </a:lnTo>
                  <a:lnTo>
                    <a:pt x="0" y="558"/>
                  </a:lnTo>
                  <a:lnTo>
                    <a:pt x="0" y="588"/>
                  </a:lnTo>
                  <a:lnTo>
                    <a:pt x="0" y="588"/>
                  </a:lnTo>
                  <a:lnTo>
                    <a:pt x="31" y="588"/>
                  </a:lnTo>
                  <a:lnTo>
                    <a:pt x="31" y="619"/>
                  </a:lnTo>
                  <a:lnTo>
                    <a:pt x="31" y="619"/>
                  </a:lnTo>
                  <a:cubicBezTo>
                    <a:pt x="31" y="619"/>
                    <a:pt x="31" y="619"/>
                    <a:pt x="31" y="650"/>
                  </a:cubicBezTo>
                  <a:lnTo>
                    <a:pt x="31" y="650"/>
                  </a:lnTo>
                  <a:lnTo>
                    <a:pt x="31" y="650"/>
                  </a:lnTo>
                  <a:lnTo>
                    <a:pt x="31" y="650"/>
                  </a:lnTo>
                  <a:cubicBezTo>
                    <a:pt x="63" y="650"/>
                    <a:pt x="63" y="650"/>
                    <a:pt x="63" y="650"/>
                  </a:cubicBezTo>
                  <a:lnTo>
                    <a:pt x="63" y="650"/>
                  </a:lnTo>
                  <a:cubicBezTo>
                    <a:pt x="93" y="650"/>
                    <a:pt x="93" y="650"/>
                    <a:pt x="93" y="650"/>
                  </a:cubicBezTo>
                  <a:cubicBezTo>
                    <a:pt x="93" y="650"/>
                    <a:pt x="93" y="650"/>
                    <a:pt x="93" y="682"/>
                  </a:cubicBezTo>
                  <a:lnTo>
                    <a:pt x="93" y="682"/>
                  </a:lnTo>
                  <a:lnTo>
                    <a:pt x="124" y="650"/>
                  </a:lnTo>
                  <a:lnTo>
                    <a:pt x="124" y="650"/>
                  </a:lnTo>
                  <a:lnTo>
                    <a:pt x="124" y="682"/>
                  </a:lnTo>
                  <a:cubicBezTo>
                    <a:pt x="155" y="650"/>
                    <a:pt x="155" y="650"/>
                    <a:pt x="155" y="650"/>
                  </a:cubicBezTo>
                  <a:lnTo>
                    <a:pt x="155" y="650"/>
                  </a:lnTo>
                  <a:lnTo>
                    <a:pt x="155" y="650"/>
                  </a:lnTo>
                  <a:cubicBezTo>
                    <a:pt x="155" y="619"/>
                    <a:pt x="187" y="588"/>
                    <a:pt x="187" y="588"/>
                  </a:cubicBezTo>
                  <a:lnTo>
                    <a:pt x="187" y="588"/>
                  </a:lnTo>
                  <a:cubicBezTo>
                    <a:pt x="217" y="588"/>
                    <a:pt x="217" y="588"/>
                    <a:pt x="248" y="588"/>
                  </a:cubicBezTo>
                  <a:lnTo>
                    <a:pt x="248" y="588"/>
                  </a:lnTo>
                  <a:cubicBezTo>
                    <a:pt x="248" y="588"/>
                    <a:pt x="248" y="588"/>
                    <a:pt x="279" y="588"/>
                  </a:cubicBezTo>
                  <a:lnTo>
                    <a:pt x="279" y="588"/>
                  </a:lnTo>
                  <a:lnTo>
                    <a:pt x="279" y="588"/>
                  </a:lnTo>
                  <a:lnTo>
                    <a:pt x="279" y="588"/>
                  </a:lnTo>
                  <a:lnTo>
                    <a:pt x="279" y="588"/>
                  </a:lnTo>
                  <a:cubicBezTo>
                    <a:pt x="311" y="588"/>
                    <a:pt x="311" y="588"/>
                    <a:pt x="311" y="588"/>
                  </a:cubicBezTo>
                  <a:cubicBezTo>
                    <a:pt x="311" y="588"/>
                    <a:pt x="311" y="588"/>
                    <a:pt x="341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3333750" y="2036763"/>
              <a:ext cx="212725" cy="257175"/>
            </a:xfrm>
            <a:custGeom>
              <a:avLst/>
              <a:gdLst>
                <a:gd name="T0" fmla="*/ 32 w 590"/>
                <a:gd name="T1" fmla="*/ 404 h 714"/>
                <a:gd name="T2" fmla="*/ 32 w 590"/>
                <a:gd name="T3" fmla="*/ 404 h 714"/>
                <a:gd name="T4" fmla="*/ 32 w 590"/>
                <a:gd name="T5" fmla="*/ 434 h 714"/>
                <a:gd name="T6" fmla="*/ 32 w 590"/>
                <a:gd name="T7" fmla="*/ 496 h 714"/>
                <a:gd name="T8" fmla="*/ 62 w 590"/>
                <a:gd name="T9" fmla="*/ 528 h 714"/>
                <a:gd name="T10" fmla="*/ 32 w 590"/>
                <a:gd name="T11" fmla="*/ 620 h 714"/>
                <a:gd name="T12" fmla="*/ 32 w 590"/>
                <a:gd name="T13" fmla="*/ 620 h 714"/>
                <a:gd name="T14" fmla="*/ 62 w 590"/>
                <a:gd name="T15" fmla="*/ 620 h 714"/>
                <a:gd name="T16" fmla="*/ 93 w 590"/>
                <a:gd name="T17" fmla="*/ 620 h 714"/>
                <a:gd name="T18" fmla="*/ 156 w 590"/>
                <a:gd name="T19" fmla="*/ 620 h 714"/>
                <a:gd name="T20" fmla="*/ 156 w 590"/>
                <a:gd name="T21" fmla="*/ 652 h 714"/>
                <a:gd name="T22" fmla="*/ 156 w 590"/>
                <a:gd name="T23" fmla="*/ 652 h 714"/>
                <a:gd name="T24" fmla="*/ 186 w 590"/>
                <a:gd name="T25" fmla="*/ 682 h 714"/>
                <a:gd name="T26" fmla="*/ 248 w 590"/>
                <a:gd name="T27" fmla="*/ 713 h 714"/>
                <a:gd name="T28" fmla="*/ 248 w 590"/>
                <a:gd name="T29" fmla="*/ 682 h 714"/>
                <a:gd name="T30" fmla="*/ 280 w 590"/>
                <a:gd name="T31" fmla="*/ 682 h 714"/>
                <a:gd name="T32" fmla="*/ 280 w 590"/>
                <a:gd name="T33" fmla="*/ 682 h 714"/>
                <a:gd name="T34" fmla="*/ 310 w 590"/>
                <a:gd name="T35" fmla="*/ 682 h 714"/>
                <a:gd name="T36" fmla="*/ 310 w 590"/>
                <a:gd name="T37" fmla="*/ 682 h 714"/>
                <a:gd name="T38" fmla="*/ 310 w 590"/>
                <a:gd name="T39" fmla="*/ 682 h 714"/>
                <a:gd name="T40" fmla="*/ 341 w 590"/>
                <a:gd name="T41" fmla="*/ 682 h 714"/>
                <a:gd name="T42" fmla="*/ 341 w 590"/>
                <a:gd name="T43" fmla="*/ 682 h 714"/>
                <a:gd name="T44" fmla="*/ 372 w 590"/>
                <a:gd name="T45" fmla="*/ 682 h 714"/>
                <a:gd name="T46" fmla="*/ 372 w 590"/>
                <a:gd name="T47" fmla="*/ 682 h 714"/>
                <a:gd name="T48" fmla="*/ 372 w 590"/>
                <a:gd name="T49" fmla="*/ 682 h 714"/>
                <a:gd name="T50" fmla="*/ 372 w 590"/>
                <a:gd name="T51" fmla="*/ 682 h 714"/>
                <a:gd name="T52" fmla="*/ 404 w 590"/>
                <a:gd name="T53" fmla="*/ 682 h 714"/>
                <a:gd name="T54" fmla="*/ 404 w 590"/>
                <a:gd name="T55" fmla="*/ 682 h 714"/>
                <a:gd name="T56" fmla="*/ 404 w 590"/>
                <a:gd name="T57" fmla="*/ 682 h 714"/>
                <a:gd name="T58" fmla="*/ 434 w 590"/>
                <a:gd name="T59" fmla="*/ 682 h 714"/>
                <a:gd name="T60" fmla="*/ 434 w 590"/>
                <a:gd name="T61" fmla="*/ 682 h 714"/>
                <a:gd name="T62" fmla="*/ 434 w 590"/>
                <a:gd name="T63" fmla="*/ 682 h 714"/>
                <a:gd name="T64" fmla="*/ 434 w 590"/>
                <a:gd name="T65" fmla="*/ 682 h 714"/>
                <a:gd name="T66" fmla="*/ 434 w 590"/>
                <a:gd name="T67" fmla="*/ 682 h 714"/>
                <a:gd name="T68" fmla="*/ 589 w 590"/>
                <a:gd name="T69" fmla="*/ 682 h 714"/>
                <a:gd name="T70" fmla="*/ 589 w 590"/>
                <a:gd name="T71" fmla="*/ 682 h 714"/>
                <a:gd name="T72" fmla="*/ 589 w 590"/>
                <a:gd name="T73" fmla="*/ 652 h 714"/>
                <a:gd name="T74" fmla="*/ 528 w 590"/>
                <a:gd name="T75" fmla="*/ 63 h 714"/>
                <a:gd name="T76" fmla="*/ 558 w 590"/>
                <a:gd name="T77" fmla="*/ 63 h 714"/>
                <a:gd name="T78" fmla="*/ 465 w 590"/>
                <a:gd name="T79" fmla="*/ 0 h 714"/>
                <a:gd name="T80" fmla="*/ 465 w 590"/>
                <a:gd name="T81" fmla="*/ 63 h 714"/>
                <a:gd name="T82" fmla="*/ 280 w 590"/>
                <a:gd name="T83" fmla="*/ 63 h 714"/>
                <a:gd name="T84" fmla="*/ 280 w 590"/>
                <a:gd name="T85" fmla="*/ 217 h 714"/>
                <a:gd name="T86" fmla="*/ 248 w 590"/>
                <a:gd name="T87" fmla="*/ 217 h 714"/>
                <a:gd name="T88" fmla="*/ 248 w 590"/>
                <a:gd name="T89" fmla="*/ 248 h 714"/>
                <a:gd name="T90" fmla="*/ 217 w 590"/>
                <a:gd name="T91" fmla="*/ 248 h 714"/>
                <a:gd name="T92" fmla="*/ 217 w 590"/>
                <a:gd name="T93" fmla="*/ 280 h 714"/>
                <a:gd name="T94" fmla="*/ 217 w 590"/>
                <a:gd name="T95" fmla="*/ 310 h 714"/>
                <a:gd name="T96" fmla="*/ 217 w 590"/>
                <a:gd name="T97" fmla="*/ 310 h 714"/>
                <a:gd name="T98" fmla="*/ 217 w 590"/>
                <a:gd name="T99" fmla="*/ 341 h 714"/>
                <a:gd name="T100" fmla="*/ 217 w 590"/>
                <a:gd name="T101" fmla="*/ 341 h 714"/>
                <a:gd name="T102" fmla="*/ 217 w 590"/>
                <a:gd name="T103" fmla="*/ 372 h 714"/>
                <a:gd name="T104" fmla="*/ 0 w 590"/>
                <a:gd name="T105" fmla="*/ 372 h 714"/>
                <a:gd name="T106" fmla="*/ 32 w 590"/>
                <a:gd name="T107" fmla="*/ 404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0" h="714">
                  <a:moveTo>
                    <a:pt x="32" y="404"/>
                  </a:moveTo>
                  <a:lnTo>
                    <a:pt x="32" y="404"/>
                  </a:lnTo>
                  <a:cubicBezTo>
                    <a:pt x="32" y="404"/>
                    <a:pt x="32" y="404"/>
                    <a:pt x="32" y="434"/>
                  </a:cubicBezTo>
                  <a:cubicBezTo>
                    <a:pt x="32" y="434"/>
                    <a:pt x="32" y="465"/>
                    <a:pt x="32" y="496"/>
                  </a:cubicBezTo>
                  <a:cubicBezTo>
                    <a:pt x="32" y="496"/>
                    <a:pt x="32" y="528"/>
                    <a:pt x="62" y="528"/>
                  </a:cubicBezTo>
                  <a:cubicBezTo>
                    <a:pt x="62" y="589"/>
                    <a:pt x="32" y="589"/>
                    <a:pt x="32" y="620"/>
                  </a:cubicBezTo>
                  <a:lnTo>
                    <a:pt x="32" y="620"/>
                  </a:lnTo>
                  <a:cubicBezTo>
                    <a:pt x="62" y="620"/>
                    <a:pt x="62" y="620"/>
                    <a:pt x="62" y="620"/>
                  </a:cubicBezTo>
                  <a:cubicBezTo>
                    <a:pt x="93" y="620"/>
                    <a:pt x="93" y="620"/>
                    <a:pt x="93" y="620"/>
                  </a:cubicBezTo>
                  <a:cubicBezTo>
                    <a:pt x="124" y="620"/>
                    <a:pt x="124" y="620"/>
                    <a:pt x="156" y="620"/>
                  </a:cubicBezTo>
                  <a:cubicBezTo>
                    <a:pt x="156" y="652"/>
                    <a:pt x="156" y="652"/>
                    <a:pt x="156" y="652"/>
                  </a:cubicBezTo>
                  <a:lnTo>
                    <a:pt x="156" y="652"/>
                  </a:lnTo>
                  <a:cubicBezTo>
                    <a:pt x="186" y="652"/>
                    <a:pt x="186" y="652"/>
                    <a:pt x="186" y="682"/>
                  </a:cubicBezTo>
                  <a:cubicBezTo>
                    <a:pt x="186" y="682"/>
                    <a:pt x="217" y="713"/>
                    <a:pt x="248" y="713"/>
                  </a:cubicBezTo>
                  <a:cubicBezTo>
                    <a:pt x="248" y="713"/>
                    <a:pt x="248" y="713"/>
                    <a:pt x="248" y="682"/>
                  </a:cubicBezTo>
                  <a:lnTo>
                    <a:pt x="280" y="682"/>
                  </a:lnTo>
                  <a:lnTo>
                    <a:pt x="280" y="682"/>
                  </a:lnTo>
                  <a:lnTo>
                    <a:pt x="310" y="682"/>
                  </a:lnTo>
                  <a:lnTo>
                    <a:pt x="310" y="682"/>
                  </a:lnTo>
                  <a:lnTo>
                    <a:pt x="310" y="682"/>
                  </a:lnTo>
                  <a:lnTo>
                    <a:pt x="341" y="682"/>
                  </a:lnTo>
                  <a:lnTo>
                    <a:pt x="341" y="682"/>
                  </a:lnTo>
                  <a:cubicBezTo>
                    <a:pt x="341" y="682"/>
                    <a:pt x="341" y="682"/>
                    <a:pt x="372" y="682"/>
                  </a:cubicBezTo>
                  <a:lnTo>
                    <a:pt x="372" y="682"/>
                  </a:lnTo>
                  <a:lnTo>
                    <a:pt x="372" y="682"/>
                  </a:lnTo>
                  <a:lnTo>
                    <a:pt x="372" y="682"/>
                  </a:lnTo>
                  <a:cubicBezTo>
                    <a:pt x="372" y="682"/>
                    <a:pt x="372" y="682"/>
                    <a:pt x="404" y="682"/>
                  </a:cubicBezTo>
                  <a:lnTo>
                    <a:pt x="404" y="682"/>
                  </a:lnTo>
                  <a:lnTo>
                    <a:pt x="404" y="682"/>
                  </a:lnTo>
                  <a:lnTo>
                    <a:pt x="434" y="682"/>
                  </a:lnTo>
                  <a:lnTo>
                    <a:pt x="434" y="682"/>
                  </a:lnTo>
                  <a:lnTo>
                    <a:pt x="434" y="682"/>
                  </a:lnTo>
                  <a:lnTo>
                    <a:pt x="434" y="682"/>
                  </a:lnTo>
                  <a:lnTo>
                    <a:pt x="434" y="682"/>
                  </a:lnTo>
                  <a:cubicBezTo>
                    <a:pt x="589" y="682"/>
                    <a:pt x="589" y="682"/>
                    <a:pt x="589" y="682"/>
                  </a:cubicBezTo>
                  <a:lnTo>
                    <a:pt x="589" y="682"/>
                  </a:lnTo>
                  <a:cubicBezTo>
                    <a:pt x="589" y="652"/>
                    <a:pt x="589" y="652"/>
                    <a:pt x="589" y="652"/>
                  </a:cubicBezTo>
                  <a:cubicBezTo>
                    <a:pt x="528" y="63"/>
                    <a:pt x="528" y="63"/>
                    <a:pt x="528" y="63"/>
                  </a:cubicBezTo>
                  <a:cubicBezTo>
                    <a:pt x="558" y="63"/>
                    <a:pt x="558" y="63"/>
                    <a:pt x="558" y="63"/>
                  </a:cubicBezTo>
                  <a:cubicBezTo>
                    <a:pt x="465" y="0"/>
                    <a:pt x="465" y="0"/>
                    <a:pt x="465" y="0"/>
                  </a:cubicBezTo>
                  <a:cubicBezTo>
                    <a:pt x="465" y="63"/>
                    <a:pt x="465" y="63"/>
                    <a:pt x="465" y="63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80" y="217"/>
                    <a:pt x="280" y="217"/>
                    <a:pt x="280" y="217"/>
                  </a:cubicBezTo>
                  <a:cubicBezTo>
                    <a:pt x="248" y="217"/>
                    <a:pt x="248" y="217"/>
                    <a:pt x="248" y="217"/>
                  </a:cubicBezTo>
                  <a:cubicBezTo>
                    <a:pt x="248" y="217"/>
                    <a:pt x="248" y="217"/>
                    <a:pt x="248" y="248"/>
                  </a:cubicBezTo>
                  <a:cubicBezTo>
                    <a:pt x="217" y="248"/>
                    <a:pt x="217" y="248"/>
                    <a:pt x="217" y="248"/>
                  </a:cubicBezTo>
                  <a:lnTo>
                    <a:pt x="217" y="280"/>
                  </a:lnTo>
                  <a:lnTo>
                    <a:pt x="217" y="310"/>
                  </a:lnTo>
                  <a:lnTo>
                    <a:pt x="217" y="310"/>
                  </a:lnTo>
                  <a:cubicBezTo>
                    <a:pt x="217" y="341"/>
                    <a:pt x="217" y="341"/>
                    <a:pt x="217" y="341"/>
                  </a:cubicBezTo>
                  <a:lnTo>
                    <a:pt x="217" y="341"/>
                  </a:lnTo>
                  <a:cubicBezTo>
                    <a:pt x="217" y="372"/>
                    <a:pt x="217" y="372"/>
                    <a:pt x="217" y="372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32" y="372"/>
                    <a:pt x="32" y="372"/>
                    <a:pt x="32" y="4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3690938" y="2382838"/>
              <a:ext cx="33337" cy="112712"/>
            </a:xfrm>
            <a:custGeom>
              <a:avLst/>
              <a:gdLst>
                <a:gd name="T0" fmla="*/ 62 w 94"/>
                <a:gd name="T1" fmla="*/ 124 h 312"/>
                <a:gd name="T2" fmla="*/ 62 w 94"/>
                <a:gd name="T3" fmla="*/ 124 h 312"/>
                <a:gd name="T4" fmla="*/ 93 w 94"/>
                <a:gd name="T5" fmla="*/ 93 h 312"/>
                <a:gd name="T6" fmla="*/ 93 w 94"/>
                <a:gd name="T7" fmla="*/ 63 h 312"/>
                <a:gd name="T8" fmla="*/ 93 w 94"/>
                <a:gd name="T9" fmla="*/ 63 h 312"/>
                <a:gd name="T10" fmla="*/ 93 w 94"/>
                <a:gd name="T11" fmla="*/ 63 h 312"/>
                <a:gd name="T12" fmla="*/ 93 w 94"/>
                <a:gd name="T13" fmla="*/ 31 h 312"/>
                <a:gd name="T14" fmla="*/ 93 w 94"/>
                <a:gd name="T15" fmla="*/ 0 h 312"/>
                <a:gd name="T16" fmla="*/ 93 w 94"/>
                <a:gd name="T17" fmla="*/ 0 h 312"/>
                <a:gd name="T18" fmla="*/ 93 w 94"/>
                <a:gd name="T19" fmla="*/ 0 h 312"/>
                <a:gd name="T20" fmla="*/ 93 w 94"/>
                <a:gd name="T21" fmla="*/ 0 h 312"/>
                <a:gd name="T22" fmla="*/ 93 w 94"/>
                <a:gd name="T23" fmla="*/ 0 h 312"/>
                <a:gd name="T24" fmla="*/ 93 w 94"/>
                <a:gd name="T25" fmla="*/ 0 h 312"/>
                <a:gd name="T26" fmla="*/ 62 w 94"/>
                <a:gd name="T27" fmla="*/ 0 h 312"/>
                <a:gd name="T28" fmla="*/ 62 w 94"/>
                <a:gd name="T29" fmla="*/ 31 h 312"/>
                <a:gd name="T30" fmla="*/ 0 w 94"/>
                <a:gd name="T31" fmla="*/ 31 h 312"/>
                <a:gd name="T32" fmla="*/ 0 w 94"/>
                <a:gd name="T33" fmla="*/ 63 h 312"/>
                <a:gd name="T34" fmla="*/ 0 w 94"/>
                <a:gd name="T35" fmla="*/ 63 h 312"/>
                <a:gd name="T36" fmla="*/ 0 w 94"/>
                <a:gd name="T37" fmla="*/ 63 h 312"/>
                <a:gd name="T38" fmla="*/ 0 w 94"/>
                <a:gd name="T39" fmla="*/ 93 h 312"/>
                <a:gd name="T40" fmla="*/ 32 w 94"/>
                <a:gd name="T41" fmla="*/ 93 h 312"/>
                <a:gd name="T42" fmla="*/ 32 w 94"/>
                <a:gd name="T43" fmla="*/ 93 h 312"/>
                <a:gd name="T44" fmla="*/ 32 w 94"/>
                <a:gd name="T45" fmla="*/ 124 h 312"/>
                <a:gd name="T46" fmla="*/ 32 w 94"/>
                <a:gd name="T47" fmla="*/ 187 h 312"/>
                <a:gd name="T48" fmla="*/ 32 w 94"/>
                <a:gd name="T49" fmla="*/ 187 h 312"/>
                <a:gd name="T50" fmla="*/ 32 w 94"/>
                <a:gd name="T51" fmla="*/ 187 h 312"/>
                <a:gd name="T52" fmla="*/ 32 w 94"/>
                <a:gd name="T53" fmla="*/ 248 h 312"/>
                <a:gd name="T54" fmla="*/ 32 w 94"/>
                <a:gd name="T55" fmla="*/ 311 h 312"/>
                <a:gd name="T56" fmla="*/ 32 w 94"/>
                <a:gd name="T57" fmla="*/ 311 h 312"/>
                <a:gd name="T58" fmla="*/ 32 w 94"/>
                <a:gd name="T59" fmla="*/ 311 h 312"/>
                <a:gd name="T60" fmla="*/ 62 w 94"/>
                <a:gd name="T61" fmla="*/ 311 h 312"/>
                <a:gd name="T62" fmla="*/ 62 w 94"/>
                <a:gd name="T63" fmla="*/ 279 h 312"/>
                <a:gd name="T64" fmla="*/ 62 w 94"/>
                <a:gd name="T65" fmla="*/ 279 h 312"/>
                <a:gd name="T66" fmla="*/ 62 w 94"/>
                <a:gd name="T67" fmla="*/ 217 h 312"/>
                <a:gd name="T68" fmla="*/ 62 w 94"/>
                <a:gd name="T69" fmla="*/ 187 h 312"/>
                <a:gd name="T70" fmla="*/ 62 w 94"/>
                <a:gd name="T71" fmla="*/ 155 h 312"/>
                <a:gd name="T72" fmla="*/ 62 w 94"/>
                <a:gd name="T73" fmla="*/ 155 h 312"/>
                <a:gd name="T74" fmla="*/ 62 w 94"/>
                <a:gd name="T75" fmla="*/ 155 h 312"/>
                <a:gd name="T76" fmla="*/ 62 w 94"/>
                <a:gd name="T77" fmla="*/ 12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312">
                  <a:moveTo>
                    <a:pt x="62" y="124"/>
                  </a:moveTo>
                  <a:lnTo>
                    <a:pt x="62" y="124"/>
                  </a:lnTo>
                  <a:cubicBezTo>
                    <a:pt x="93" y="124"/>
                    <a:pt x="93" y="93"/>
                    <a:pt x="93" y="93"/>
                  </a:cubicBezTo>
                  <a:cubicBezTo>
                    <a:pt x="93" y="93"/>
                    <a:pt x="93" y="93"/>
                    <a:pt x="93" y="63"/>
                  </a:cubicBezTo>
                  <a:lnTo>
                    <a:pt x="93" y="63"/>
                  </a:lnTo>
                  <a:lnTo>
                    <a:pt x="93" y="63"/>
                  </a:lnTo>
                  <a:cubicBezTo>
                    <a:pt x="93" y="31"/>
                    <a:pt x="93" y="31"/>
                    <a:pt x="93" y="31"/>
                  </a:cubicBezTo>
                  <a:lnTo>
                    <a:pt x="93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3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63"/>
                  </a:lnTo>
                  <a:lnTo>
                    <a:pt x="0" y="63"/>
                  </a:lnTo>
                  <a:lnTo>
                    <a:pt x="0" y="93"/>
                  </a:lnTo>
                  <a:cubicBezTo>
                    <a:pt x="32" y="93"/>
                    <a:pt x="32" y="93"/>
                    <a:pt x="32" y="93"/>
                  </a:cubicBezTo>
                  <a:lnTo>
                    <a:pt x="32" y="93"/>
                  </a:lnTo>
                  <a:lnTo>
                    <a:pt x="32" y="124"/>
                  </a:lnTo>
                  <a:cubicBezTo>
                    <a:pt x="32" y="124"/>
                    <a:pt x="32" y="155"/>
                    <a:pt x="32" y="187"/>
                  </a:cubicBezTo>
                  <a:lnTo>
                    <a:pt x="32" y="187"/>
                  </a:lnTo>
                  <a:lnTo>
                    <a:pt x="32" y="187"/>
                  </a:lnTo>
                  <a:cubicBezTo>
                    <a:pt x="32" y="187"/>
                    <a:pt x="32" y="217"/>
                    <a:pt x="32" y="248"/>
                  </a:cubicBezTo>
                  <a:cubicBezTo>
                    <a:pt x="32" y="279"/>
                    <a:pt x="32" y="279"/>
                    <a:pt x="32" y="311"/>
                  </a:cubicBezTo>
                  <a:lnTo>
                    <a:pt x="32" y="311"/>
                  </a:lnTo>
                  <a:lnTo>
                    <a:pt x="32" y="311"/>
                  </a:lnTo>
                  <a:lnTo>
                    <a:pt x="62" y="311"/>
                  </a:lnTo>
                  <a:cubicBezTo>
                    <a:pt x="62" y="311"/>
                    <a:pt x="62" y="311"/>
                    <a:pt x="62" y="279"/>
                  </a:cubicBezTo>
                  <a:lnTo>
                    <a:pt x="62" y="279"/>
                  </a:lnTo>
                  <a:cubicBezTo>
                    <a:pt x="62" y="248"/>
                    <a:pt x="62" y="248"/>
                    <a:pt x="62" y="217"/>
                  </a:cubicBezTo>
                  <a:cubicBezTo>
                    <a:pt x="62" y="187"/>
                    <a:pt x="62" y="187"/>
                    <a:pt x="62" y="187"/>
                  </a:cubicBezTo>
                  <a:lnTo>
                    <a:pt x="62" y="155"/>
                  </a:lnTo>
                  <a:lnTo>
                    <a:pt x="62" y="155"/>
                  </a:lnTo>
                  <a:lnTo>
                    <a:pt x="62" y="155"/>
                  </a:lnTo>
                  <a:cubicBezTo>
                    <a:pt x="62" y="124"/>
                    <a:pt x="62" y="124"/>
                    <a:pt x="62" y="1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3435350" y="2081213"/>
              <a:ext cx="301625" cy="323850"/>
            </a:xfrm>
            <a:custGeom>
              <a:avLst/>
              <a:gdLst>
                <a:gd name="T0" fmla="*/ 185 w 837"/>
                <a:gd name="T1" fmla="*/ 836 h 900"/>
                <a:gd name="T2" fmla="*/ 185 w 837"/>
                <a:gd name="T3" fmla="*/ 867 h 900"/>
                <a:gd name="T4" fmla="*/ 185 w 837"/>
                <a:gd name="T5" fmla="*/ 867 h 900"/>
                <a:gd name="T6" fmla="*/ 216 w 837"/>
                <a:gd name="T7" fmla="*/ 899 h 900"/>
                <a:gd name="T8" fmla="*/ 248 w 837"/>
                <a:gd name="T9" fmla="*/ 899 h 900"/>
                <a:gd name="T10" fmla="*/ 248 w 837"/>
                <a:gd name="T11" fmla="*/ 899 h 900"/>
                <a:gd name="T12" fmla="*/ 278 w 837"/>
                <a:gd name="T13" fmla="*/ 867 h 900"/>
                <a:gd name="T14" fmla="*/ 309 w 837"/>
                <a:gd name="T15" fmla="*/ 867 h 900"/>
                <a:gd name="T16" fmla="*/ 309 w 837"/>
                <a:gd name="T17" fmla="*/ 867 h 900"/>
                <a:gd name="T18" fmla="*/ 309 w 837"/>
                <a:gd name="T19" fmla="*/ 867 h 900"/>
                <a:gd name="T20" fmla="*/ 309 w 837"/>
                <a:gd name="T21" fmla="*/ 836 h 900"/>
                <a:gd name="T22" fmla="*/ 309 w 837"/>
                <a:gd name="T23" fmla="*/ 836 h 900"/>
                <a:gd name="T24" fmla="*/ 309 w 837"/>
                <a:gd name="T25" fmla="*/ 836 h 900"/>
                <a:gd name="T26" fmla="*/ 371 w 837"/>
                <a:gd name="T27" fmla="*/ 775 h 900"/>
                <a:gd name="T28" fmla="*/ 371 w 837"/>
                <a:gd name="T29" fmla="*/ 743 h 900"/>
                <a:gd name="T30" fmla="*/ 402 w 837"/>
                <a:gd name="T31" fmla="*/ 712 h 900"/>
                <a:gd name="T32" fmla="*/ 433 w 837"/>
                <a:gd name="T33" fmla="*/ 712 h 900"/>
                <a:gd name="T34" fmla="*/ 464 w 837"/>
                <a:gd name="T35" fmla="*/ 681 h 900"/>
                <a:gd name="T36" fmla="*/ 464 w 837"/>
                <a:gd name="T37" fmla="*/ 681 h 900"/>
                <a:gd name="T38" fmla="*/ 464 w 837"/>
                <a:gd name="T39" fmla="*/ 651 h 900"/>
                <a:gd name="T40" fmla="*/ 496 w 837"/>
                <a:gd name="T41" fmla="*/ 651 h 900"/>
                <a:gd name="T42" fmla="*/ 526 w 837"/>
                <a:gd name="T43" fmla="*/ 619 h 900"/>
                <a:gd name="T44" fmla="*/ 557 w 837"/>
                <a:gd name="T45" fmla="*/ 619 h 900"/>
                <a:gd name="T46" fmla="*/ 650 w 837"/>
                <a:gd name="T47" fmla="*/ 589 h 900"/>
                <a:gd name="T48" fmla="*/ 650 w 837"/>
                <a:gd name="T49" fmla="*/ 589 h 900"/>
                <a:gd name="T50" fmla="*/ 681 w 837"/>
                <a:gd name="T51" fmla="*/ 589 h 900"/>
                <a:gd name="T52" fmla="*/ 712 w 837"/>
                <a:gd name="T53" fmla="*/ 558 h 900"/>
                <a:gd name="T54" fmla="*/ 744 w 837"/>
                <a:gd name="T55" fmla="*/ 558 h 900"/>
                <a:gd name="T56" fmla="*/ 805 w 837"/>
                <a:gd name="T57" fmla="*/ 558 h 900"/>
                <a:gd name="T58" fmla="*/ 836 w 837"/>
                <a:gd name="T59" fmla="*/ 558 h 900"/>
                <a:gd name="T60" fmla="*/ 836 w 837"/>
                <a:gd name="T61" fmla="*/ 496 h 900"/>
                <a:gd name="T62" fmla="*/ 836 w 837"/>
                <a:gd name="T63" fmla="*/ 465 h 900"/>
                <a:gd name="T64" fmla="*/ 805 w 837"/>
                <a:gd name="T65" fmla="*/ 404 h 900"/>
                <a:gd name="T66" fmla="*/ 774 w 837"/>
                <a:gd name="T67" fmla="*/ 372 h 900"/>
                <a:gd name="T68" fmla="*/ 774 w 837"/>
                <a:gd name="T69" fmla="*/ 341 h 900"/>
                <a:gd name="T70" fmla="*/ 744 w 837"/>
                <a:gd name="T71" fmla="*/ 310 h 900"/>
                <a:gd name="T72" fmla="*/ 681 w 837"/>
                <a:gd name="T73" fmla="*/ 248 h 900"/>
                <a:gd name="T74" fmla="*/ 309 w 837"/>
                <a:gd name="T75" fmla="*/ 0 h 900"/>
                <a:gd name="T76" fmla="*/ 371 w 837"/>
                <a:gd name="T77" fmla="*/ 528 h 900"/>
                <a:gd name="T78" fmla="*/ 154 w 837"/>
                <a:gd name="T79" fmla="*/ 619 h 900"/>
                <a:gd name="T80" fmla="*/ 154 w 837"/>
                <a:gd name="T81" fmla="*/ 619 h 900"/>
                <a:gd name="T82" fmla="*/ 92 w 837"/>
                <a:gd name="T83" fmla="*/ 619 h 900"/>
                <a:gd name="T84" fmla="*/ 61 w 837"/>
                <a:gd name="T85" fmla="*/ 619 h 900"/>
                <a:gd name="T86" fmla="*/ 30 w 837"/>
                <a:gd name="T87" fmla="*/ 651 h 900"/>
                <a:gd name="T88" fmla="*/ 0 w 837"/>
                <a:gd name="T89" fmla="*/ 619 h 900"/>
                <a:gd name="T90" fmla="*/ 0 w 837"/>
                <a:gd name="T91" fmla="*/ 681 h 900"/>
                <a:gd name="T92" fmla="*/ 0 w 837"/>
                <a:gd name="T93" fmla="*/ 712 h 900"/>
                <a:gd name="T94" fmla="*/ 0 w 837"/>
                <a:gd name="T95" fmla="*/ 712 h 900"/>
                <a:gd name="T96" fmla="*/ 30 w 837"/>
                <a:gd name="T97" fmla="*/ 775 h 900"/>
                <a:gd name="T98" fmla="*/ 30 w 837"/>
                <a:gd name="T99" fmla="*/ 775 h 900"/>
                <a:gd name="T100" fmla="*/ 30 w 837"/>
                <a:gd name="T101" fmla="*/ 775 h 900"/>
                <a:gd name="T102" fmla="*/ 30 w 837"/>
                <a:gd name="T103" fmla="*/ 775 h 900"/>
                <a:gd name="T104" fmla="*/ 30 w 837"/>
                <a:gd name="T105" fmla="*/ 775 h 900"/>
                <a:gd name="T106" fmla="*/ 61 w 837"/>
                <a:gd name="T107" fmla="*/ 775 h 900"/>
                <a:gd name="T108" fmla="*/ 92 w 837"/>
                <a:gd name="T109" fmla="*/ 775 h 900"/>
                <a:gd name="T110" fmla="*/ 92 w 837"/>
                <a:gd name="T111" fmla="*/ 775 h 900"/>
                <a:gd name="T112" fmla="*/ 124 w 837"/>
                <a:gd name="T113" fmla="*/ 775 h 900"/>
                <a:gd name="T114" fmla="*/ 124 w 837"/>
                <a:gd name="T115" fmla="*/ 743 h 900"/>
                <a:gd name="T116" fmla="*/ 154 w 837"/>
                <a:gd name="T117" fmla="*/ 805 h 900"/>
                <a:gd name="T118" fmla="*/ 154 w 837"/>
                <a:gd name="T119" fmla="*/ 805 h 900"/>
                <a:gd name="T120" fmla="*/ 185 w 837"/>
                <a:gd name="T121" fmla="*/ 805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7" h="900">
                  <a:moveTo>
                    <a:pt x="185" y="836"/>
                  </a:moveTo>
                  <a:lnTo>
                    <a:pt x="185" y="836"/>
                  </a:lnTo>
                  <a:lnTo>
                    <a:pt x="185" y="867"/>
                  </a:lnTo>
                  <a:lnTo>
                    <a:pt x="185" y="867"/>
                  </a:lnTo>
                  <a:lnTo>
                    <a:pt x="185" y="867"/>
                  </a:lnTo>
                  <a:lnTo>
                    <a:pt x="185" y="867"/>
                  </a:lnTo>
                  <a:lnTo>
                    <a:pt x="185" y="899"/>
                  </a:lnTo>
                  <a:cubicBezTo>
                    <a:pt x="216" y="899"/>
                    <a:pt x="216" y="899"/>
                    <a:pt x="216" y="899"/>
                  </a:cubicBezTo>
                  <a:lnTo>
                    <a:pt x="248" y="899"/>
                  </a:lnTo>
                  <a:lnTo>
                    <a:pt x="248" y="899"/>
                  </a:lnTo>
                  <a:lnTo>
                    <a:pt x="248" y="899"/>
                  </a:lnTo>
                  <a:lnTo>
                    <a:pt x="248" y="899"/>
                  </a:lnTo>
                  <a:cubicBezTo>
                    <a:pt x="248" y="899"/>
                    <a:pt x="248" y="899"/>
                    <a:pt x="248" y="867"/>
                  </a:cubicBezTo>
                  <a:cubicBezTo>
                    <a:pt x="278" y="867"/>
                    <a:pt x="278" y="867"/>
                    <a:pt x="278" y="867"/>
                  </a:cubicBezTo>
                  <a:lnTo>
                    <a:pt x="278" y="867"/>
                  </a:lnTo>
                  <a:cubicBezTo>
                    <a:pt x="309" y="867"/>
                    <a:pt x="309" y="867"/>
                    <a:pt x="309" y="867"/>
                  </a:cubicBezTo>
                  <a:lnTo>
                    <a:pt x="309" y="867"/>
                  </a:lnTo>
                  <a:lnTo>
                    <a:pt x="309" y="867"/>
                  </a:lnTo>
                  <a:lnTo>
                    <a:pt x="309" y="867"/>
                  </a:lnTo>
                  <a:lnTo>
                    <a:pt x="309" y="867"/>
                  </a:lnTo>
                  <a:lnTo>
                    <a:pt x="309" y="867"/>
                  </a:lnTo>
                  <a:lnTo>
                    <a:pt x="309" y="836"/>
                  </a:lnTo>
                  <a:lnTo>
                    <a:pt x="309" y="836"/>
                  </a:lnTo>
                  <a:lnTo>
                    <a:pt x="309" y="836"/>
                  </a:lnTo>
                  <a:lnTo>
                    <a:pt x="309" y="836"/>
                  </a:lnTo>
                  <a:lnTo>
                    <a:pt x="309" y="836"/>
                  </a:lnTo>
                  <a:cubicBezTo>
                    <a:pt x="309" y="805"/>
                    <a:pt x="309" y="805"/>
                    <a:pt x="340" y="775"/>
                  </a:cubicBezTo>
                  <a:lnTo>
                    <a:pt x="371" y="775"/>
                  </a:lnTo>
                  <a:lnTo>
                    <a:pt x="371" y="775"/>
                  </a:lnTo>
                  <a:cubicBezTo>
                    <a:pt x="371" y="775"/>
                    <a:pt x="371" y="775"/>
                    <a:pt x="371" y="743"/>
                  </a:cubicBezTo>
                  <a:cubicBezTo>
                    <a:pt x="371" y="743"/>
                    <a:pt x="371" y="712"/>
                    <a:pt x="402" y="712"/>
                  </a:cubicBezTo>
                  <a:lnTo>
                    <a:pt x="402" y="712"/>
                  </a:lnTo>
                  <a:cubicBezTo>
                    <a:pt x="402" y="681"/>
                    <a:pt x="402" y="681"/>
                    <a:pt x="402" y="681"/>
                  </a:cubicBezTo>
                  <a:cubicBezTo>
                    <a:pt x="433" y="712"/>
                    <a:pt x="433" y="712"/>
                    <a:pt x="433" y="712"/>
                  </a:cubicBezTo>
                  <a:cubicBezTo>
                    <a:pt x="433" y="681"/>
                    <a:pt x="464" y="681"/>
                    <a:pt x="464" y="681"/>
                  </a:cubicBezTo>
                  <a:lnTo>
                    <a:pt x="464" y="681"/>
                  </a:lnTo>
                  <a:lnTo>
                    <a:pt x="464" y="681"/>
                  </a:lnTo>
                  <a:lnTo>
                    <a:pt x="464" y="681"/>
                  </a:lnTo>
                  <a:lnTo>
                    <a:pt x="464" y="681"/>
                  </a:lnTo>
                  <a:lnTo>
                    <a:pt x="464" y="651"/>
                  </a:lnTo>
                  <a:cubicBezTo>
                    <a:pt x="496" y="651"/>
                    <a:pt x="496" y="651"/>
                    <a:pt x="496" y="651"/>
                  </a:cubicBezTo>
                  <a:lnTo>
                    <a:pt x="496" y="651"/>
                  </a:lnTo>
                  <a:cubicBezTo>
                    <a:pt x="496" y="619"/>
                    <a:pt x="496" y="619"/>
                    <a:pt x="496" y="619"/>
                  </a:cubicBezTo>
                  <a:cubicBezTo>
                    <a:pt x="526" y="619"/>
                    <a:pt x="526" y="619"/>
                    <a:pt x="526" y="619"/>
                  </a:cubicBezTo>
                  <a:cubicBezTo>
                    <a:pt x="526" y="619"/>
                    <a:pt x="526" y="619"/>
                    <a:pt x="557" y="619"/>
                  </a:cubicBezTo>
                  <a:lnTo>
                    <a:pt x="557" y="619"/>
                  </a:lnTo>
                  <a:cubicBezTo>
                    <a:pt x="588" y="589"/>
                    <a:pt x="588" y="589"/>
                    <a:pt x="620" y="589"/>
                  </a:cubicBezTo>
                  <a:cubicBezTo>
                    <a:pt x="620" y="589"/>
                    <a:pt x="620" y="589"/>
                    <a:pt x="650" y="589"/>
                  </a:cubicBezTo>
                  <a:lnTo>
                    <a:pt x="650" y="589"/>
                  </a:lnTo>
                  <a:lnTo>
                    <a:pt x="650" y="589"/>
                  </a:lnTo>
                  <a:cubicBezTo>
                    <a:pt x="650" y="589"/>
                    <a:pt x="650" y="589"/>
                    <a:pt x="681" y="589"/>
                  </a:cubicBezTo>
                  <a:lnTo>
                    <a:pt x="681" y="589"/>
                  </a:lnTo>
                  <a:cubicBezTo>
                    <a:pt x="681" y="589"/>
                    <a:pt x="681" y="589"/>
                    <a:pt x="712" y="558"/>
                  </a:cubicBezTo>
                  <a:lnTo>
                    <a:pt x="712" y="558"/>
                  </a:lnTo>
                  <a:lnTo>
                    <a:pt x="744" y="558"/>
                  </a:lnTo>
                  <a:lnTo>
                    <a:pt x="744" y="558"/>
                  </a:lnTo>
                  <a:lnTo>
                    <a:pt x="774" y="558"/>
                  </a:lnTo>
                  <a:cubicBezTo>
                    <a:pt x="805" y="558"/>
                    <a:pt x="805" y="558"/>
                    <a:pt x="805" y="558"/>
                  </a:cubicBezTo>
                  <a:lnTo>
                    <a:pt x="805" y="558"/>
                  </a:lnTo>
                  <a:lnTo>
                    <a:pt x="836" y="558"/>
                  </a:lnTo>
                  <a:lnTo>
                    <a:pt x="836" y="558"/>
                  </a:lnTo>
                  <a:cubicBezTo>
                    <a:pt x="836" y="558"/>
                    <a:pt x="836" y="528"/>
                    <a:pt x="836" y="496"/>
                  </a:cubicBezTo>
                  <a:lnTo>
                    <a:pt x="836" y="496"/>
                  </a:lnTo>
                  <a:cubicBezTo>
                    <a:pt x="836" y="465"/>
                    <a:pt x="836" y="465"/>
                    <a:pt x="836" y="465"/>
                  </a:cubicBezTo>
                  <a:cubicBezTo>
                    <a:pt x="836" y="434"/>
                    <a:pt x="836" y="404"/>
                    <a:pt x="836" y="404"/>
                  </a:cubicBezTo>
                  <a:lnTo>
                    <a:pt x="805" y="404"/>
                  </a:lnTo>
                  <a:lnTo>
                    <a:pt x="805" y="404"/>
                  </a:lnTo>
                  <a:cubicBezTo>
                    <a:pt x="774" y="372"/>
                    <a:pt x="774" y="372"/>
                    <a:pt x="774" y="372"/>
                  </a:cubicBezTo>
                  <a:cubicBezTo>
                    <a:pt x="774" y="341"/>
                    <a:pt x="774" y="341"/>
                    <a:pt x="774" y="341"/>
                  </a:cubicBezTo>
                  <a:lnTo>
                    <a:pt x="774" y="341"/>
                  </a:lnTo>
                  <a:cubicBezTo>
                    <a:pt x="774" y="341"/>
                    <a:pt x="774" y="310"/>
                    <a:pt x="744" y="310"/>
                  </a:cubicBezTo>
                  <a:lnTo>
                    <a:pt x="744" y="310"/>
                  </a:lnTo>
                  <a:cubicBezTo>
                    <a:pt x="681" y="248"/>
                    <a:pt x="681" y="248"/>
                    <a:pt x="681" y="248"/>
                  </a:cubicBezTo>
                  <a:lnTo>
                    <a:pt x="681" y="248"/>
                  </a:lnTo>
                  <a:cubicBezTo>
                    <a:pt x="340" y="0"/>
                    <a:pt x="340" y="0"/>
                    <a:pt x="340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40" y="496"/>
                    <a:pt x="340" y="496"/>
                    <a:pt x="340" y="496"/>
                  </a:cubicBezTo>
                  <a:cubicBezTo>
                    <a:pt x="371" y="528"/>
                    <a:pt x="371" y="528"/>
                    <a:pt x="371" y="528"/>
                  </a:cubicBezTo>
                  <a:cubicBezTo>
                    <a:pt x="340" y="619"/>
                    <a:pt x="340" y="619"/>
                    <a:pt x="340" y="619"/>
                  </a:cubicBezTo>
                  <a:cubicBezTo>
                    <a:pt x="154" y="619"/>
                    <a:pt x="154" y="619"/>
                    <a:pt x="154" y="619"/>
                  </a:cubicBezTo>
                  <a:lnTo>
                    <a:pt x="154" y="619"/>
                  </a:lnTo>
                  <a:lnTo>
                    <a:pt x="154" y="619"/>
                  </a:lnTo>
                  <a:cubicBezTo>
                    <a:pt x="124" y="619"/>
                    <a:pt x="124" y="619"/>
                    <a:pt x="124" y="619"/>
                  </a:cubicBezTo>
                  <a:lnTo>
                    <a:pt x="92" y="619"/>
                  </a:lnTo>
                  <a:lnTo>
                    <a:pt x="92" y="619"/>
                  </a:lnTo>
                  <a:lnTo>
                    <a:pt x="61" y="619"/>
                  </a:lnTo>
                  <a:lnTo>
                    <a:pt x="61" y="619"/>
                  </a:lnTo>
                  <a:cubicBezTo>
                    <a:pt x="61" y="651"/>
                    <a:pt x="61" y="651"/>
                    <a:pt x="30" y="651"/>
                  </a:cubicBezTo>
                  <a:lnTo>
                    <a:pt x="30" y="651"/>
                  </a:lnTo>
                  <a:lnTo>
                    <a:pt x="0" y="619"/>
                  </a:lnTo>
                  <a:cubicBezTo>
                    <a:pt x="0" y="651"/>
                    <a:pt x="0" y="651"/>
                    <a:pt x="0" y="651"/>
                  </a:cubicBezTo>
                  <a:lnTo>
                    <a:pt x="0" y="681"/>
                  </a:lnTo>
                  <a:lnTo>
                    <a:pt x="0" y="681"/>
                  </a:lnTo>
                  <a:cubicBezTo>
                    <a:pt x="0" y="712"/>
                    <a:pt x="0" y="712"/>
                    <a:pt x="0" y="712"/>
                  </a:cubicBezTo>
                  <a:lnTo>
                    <a:pt x="0" y="712"/>
                  </a:lnTo>
                  <a:lnTo>
                    <a:pt x="0" y="712"/>
                  </a:lnTo>
                  <a:cubicBezTo>
                    <a:pt x="0" y="712"/>
                    <a:pt x="30" y="712"/>
                    <a:pt x="30" y="743"/>
                  </a:cubicBezTo>
                  <a:cubicBezTo>
                    <a:pt x="30" y="743"/>
                    <a:pt x="30" y="743"/>
                    <a:pt x="30" y="775"/>
                  </a:cubicBezTo>
                  <a:lnTo>
                    <a:pt x="30" y="775"/>
                  </a:lnTo>
                  <a:lnTo>
                    <a:pt x="30" y="775"/>
                  </a:lnTo>
                  <a:lnTo>
                    <a:pt x="30" y="775"/>
                  </a:lnTo>
                  <a:lnTo>
                    <a:pt x="30" y="775"/>
                  </a:lnTo>
                  <a:lnTo>
                    <a:pt x="30" y="775"/>
                  </a:lnTo>
                  <a:lnTo>
                    <a:pt x="30" y="775"/>
                  </a:lnTo>
                  <a:lnTo>
                    <a:pt x="30" y="775"/>
                  </a:lnTo>
                  <a:lnTo>
                    <a:pt x="30" y="775"/>
                  </a:lnTo>
                  <a:cubicBezTo>
                    <a:pt x="61" y="775"/>
                    <a:pt x="61" y="775"/>
                    <a:pt x="61" y="775"/>
                  </a:cubicBezTo>
                  <a:lnTo>
                    <a:pt x="61" y="775"/>
                  </a:lnTo>
                  <a:cubicBezTo>
                    <a:pt x="61" y="775"/>
                    <a:pt x="61" y="775"/>
                    <a:pt x="92" y="775"/>
                  </a:cubicBezTo>
                  <a:lnTo>
                    <a:pt x="92" y="775"/>
                  </a:lnTo>
                  <a:lnTo>
                    <a:pt x="92" y="775"/>
                  </a:lnTo>
                  <a:lnTo>
                    <a:pt x="92" y="775"/>
                  </a:lnTo>
                  <a:lnTo>
                    <a:pt x="124" y="775"/>
                  </a:lnTo>
                  <a:lnTo>
                    <a:pt x="124" y="775"/>
                  </a:lnTo>
                  <a:cubicBezTo>
                    <a:pt x="124" y="743"/>
                    <a:pt x="124" y="743"/>
                    <a:pt x="124" y="743"/>
                  </a:cubicBezTo>
                  <a:lnTo>
                    <a:pt x="124" y="743"/>
                  </a:lnTo>
                  <a:cubicBezTo>
                    <a:pt x="154" y="743"/>
                    <a:pt x="154" y="743"/>
                    <a:pt x="154" y="775"/>
                  </a:cubicBezTo>
                  <a:cubicBezTo>
                    <a:pt x="154" y="775"/>
                    <a:pt x="154" y="775"/>
                    <a:pt x="154" y="805"/>
                  </a:cubicBezTo>
                  <a:lnTo>
                    <a:pt x="154" y="805"/>
                  </a:lnTo>
                  <a:lnTo>
                    <a:pt x="154" y="805"/>
                  </a:lnTo>
                  <a:lnTo>
                    <a:pt x="154" y="805"/>
                  </a:lnTo>
                  <a:cubicBezTo>
                    <a:pt x="154" y="805"/>
                    <a:pt x="154" y="805"/>
                    <a:pt x="185" y="805"/>
                  </a:cubicBezTo>
                  <a:lnTo>
                    <a:pt x="185" y="8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4706938" y="2070100"/>
              <a:ext cx="66675" cy="44450"/>
            </a:xfrm>
            <a:custGeom>
              <a:avLst/>
              <a:gdLst>
                <a:gd name="T0" fmla="*/ 186 w 187"/>
                <a:gd name="T1" fmla="*/ 0 h 125"/>
                <a:gd name="T2" fmla="*/ 186 w 187"/>
                <a:gd name="T3" fmla="*/ 0 h 125"/>
                <a:gd name="T4" fmla="*/ 186 w 187"/>
                <a:gd name="T5" fmla="*/ 0 h 125"/>
                <a:gd name="T6" fmla="*/ 154 w 187"/>
                <a:gd name="T7" fmla="*/ 31 h 125"/>
                <a:gd name="T8" fmla="*/ 124 w 187"/>
                <a:gd name="T9" fmla="*/ 93 h 125"/>
                <a:gd name="T10" fmla="*/ 93 w 187"/>
                <a:gd name="T11" fmla="*/ 63 h 125"/>
                <a:gd name="T12" fmla="*/ 93 w 187"/>
                <a:gd name="T13" fmla="*/ 63 h 125"/>
                <a:gd name="T14" fmla="*/ 93 w 187"/>
                <a:gd name="T15" fmla="*/ 63 h 125"/>
                <a:gd name="T16" fmla="*/ 93 w 187"/>
                <a:gd name="T17" fmla="*/ 93 h 125"/>
                <a:gd name="T18" fmla="*/ 93 w 187"/>
                <a:gd name="T19" fmla="*/ 93 h 125"/>
                <a:gd name="T20" fmla="*/ 62 w 187"/>
                <a:gd name="T21" fmla="*/ 93 h 125"/>
                <a:gd name="T22" fmla="*/ 62 w 187"/>
                <a:gd name="T23" fmla="*/ 93 h 125"/>
                <a:gd name="T24" fmla="*/ 30 w 187"/>
                <a:gd name="T25" fmla="*/ 93 h 125"/>
                <a:gd name="T26" fmla="*/ 30 w 187"/>
                <a:gd name="T27" fmla="*/ 93 h 125"/>
                <a:gd name="T28" fmla="*/ 30 w 187"/>
                <a:gd name="T29" fmla="*/ 93 h 125"/>
                <a:gd name="T30" fmla="*/ 0 w 187"/>
                <a:gd name="T31" fmla="*/ 93 h 125"/>
                <a:gd name="T32" fmla="*/ 0 w 187"/>
                <a:gd name="T33" fmla="*/ 124 h 125"/>
                <a:gd name="T34" fmla="*/ 0 w 187"/>
                <a:gd name="T35" fmla="*/ 124 h 125"/>
                <a:gd name="T36" fmla="*/ 62 w 187"/>
                <a:gd name="T37" fmla="*/ 124 h 125"/>
                <a:gd name="T38" fmla="*/ 93 w 187"/>
                <a:gd name="T39" fmla="*/ 124 h 125"/>
                <a:gd name="T40" fmla="*/ 124 w 187"/>
                <a:gd name="T41" fmla="*/ 124 h 125"/>
                <a:gd name="T42" fmla="*/ 154 w 187"/>
                <a:gd name="T43" fmla="*/ 93 h 125"/>
                <a:gd name="T44" fmla="*/ 154 w 187"/>
                <a:gd name="T45" fmla="*/ 93 h 125"/>
                <a:gd name="T46" fmla="*/ 154 w 187"/>
                <a:gd name="T47" fmla="*/ 63 h 125"/>
                <a:gd name="T48" fmla="*/ 154 w 187"/>
                <a:gd name="T49" fmla="*/ 63 h 125"/>
                <a:gd name="T50" fmla="*/ 186 w 187"/>
                <a:gd name="T51" fmla="*/ 31 h 125"/>
                <a:gd name="T52" fmla="*/ 186 w 187"/>
                <a:gd name="T53" fmla="*/ 31 h 125"/>
                <a:gd name="T54" fmla="*/ 186 w 187"/>
                <a:gd name="T55" fmla="*/ 31 h 125"/>
                <a:gd name="T56" fmla="*/ 186 w 187"/>
                <a:gd name="T57" fmla="*/ 31 h 125"/>
                <a:gd name="T58" fmla="*/ 186 w 187"/>
                <a:gd name="T5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7" h="125">
                  <a:moveTo>
                    <a:pt x="186" y="0"/>
                  </a:moveTo>
                  <a:lnTo>
                    <a:pt x="186" y="0"/>
                  </a:lnTo>
                  <a:lnTo>
                    <a:pt x="186" y="0"/>
                  </a:lnTo>
                  <a:cubicBezTo>
                    <a:pt x="154" y="31"/>
                    <a:pt x="154" y="31"/>
                    <a:pt x="154" y="31"/>
                  </a:cubicBezTo>
                  <a:cubicBezTo>
                    <a:pt x="154" y="63"/>
                    <a:pt x="124" y="93"/>
                    <a:pt x="124" y="93"/>
                  </a:cubicBezTo>
                  <a:cubicBezTo>
                    <a:pt x="124" y="93"/>
                    <a:pt x="93" y="93"/>
                    <a:pt x="93" y="63"/>
                  </a:cubicBezTo>
                  <a:lnTo>
                    <a:pt x="93" y="63"/>
                  </a:lnTo>
                  <a:lnTo>
                    <a:pt x="93" y="63"/>
                  </a:lnTo>
                  <a:cubicBezTo>
                    <a:pt x="93" y="93"/>
                    <a:pt x="93" y="93"/>
                    <a:pt x="93" y="93"/>
                  </a:cubicBezTo>
                  <a:lnTo>
                    <a:pt x="93" y="93"/>
                  </a:lnTo>
                  <a:cubicBezTo>
                    <a:pt x="62" y="93"/>
                    <a:pt x="62" y="93"/>
                    <a:pt x="62" y="93"/>
                  </a:cubicBezTo>
                  <a:lnTo>
                    <a:pt x="62" y="93"/>
                  </a:lnTo>
                  <a:cubicBezTo>
                    <a:pt x="30" y="93"/>
                    <a:pt x="30" y="93"/>
                    <a:pt x="30" y="93"/>
                  </a:cubicBezTo>
                  <a:lnTo>
                    <a:pt x="30" y="93"/>
                  </a:lnTo>
                  <a:lnTo>
                    <a:pt x="30" y="93"/>
                  </a:lnTo>
                  <a:cubicBezTo>
                    <a:pt x="0" y="93"/>
                    <a:pt x="0" y="93"/>
                    <a:pt x="0" y="93"/>
                  </a:cubicBezTo>
                  <a:lnTo>
                    <a:pt x="0" y="124"/>
                  </a:lnTo>
                  <a:lnTo>
                    <a:pt x="0" y="124"/>
                  </a:lnTo>
                  <a:cubicBezTo>
                    <a:pt x="0" y="124"/>
                    <a:pt x="30" y="124"/>
                    <a:pt x="62" y="124"/>
                  </a:cubicBezTo>
                  <a:cubicBezTo>
                    <a:pt x="62" y="124"/>
                    <a:pt x="62" y="124"/>
                    <a:pt x="93" y="124"/>
                  </a:cubicBezTo>
                  <a:lnTo>
                    <a:pt x="124" y="124"/>
                  </a:lnTo>
                  <a:cubicBezTo>
                    <a:pt x="124" y="124"/>
                    <a:pt x="124" y="93"/>
                    <a:pt x="154" y="93"/>
                  </a:cubicBezTo>
                  <a:lnTo>
                    <a:pt x="154" y="93"/>
                  </a:lnTo>
                  <a:cubicBezTo>
                    <a:pt x="154" y="63"/>
                    <a:pt x="154" y="63"/>
                    <a:pt x="154" y="63"/>
                  </a:cubicBezTo>
                  <a:lnTo>
                    <a:pt x="154" y="63"/>
                  </a:lnTo>
                  <a:cubicBezTo>
                    <a:pt x="154" y="63"/>
                    <a:pt x="154" y="31"/>
                    <a:pt x="186" y="31"/>
                  </a:cubicBezTo>
                  <a:lnTo>
                    <a:pt x="186" y="31"/>
                  </a:lnTo>
                  <a:lnTo>
                    <a:pt x="186" y="31"/>
                  </a:lnTo>
                  <a:lnTo>
                    <a:pt x="186" y="31"/>
                  </a:lnTo>
                  <a:cubicBezTo>
                    <a:pt x="186" y="31"/>
                    <a:pt x="186" y="31"/>
                    <a:pt x="18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4360863" y="1925638"/>
              <a:ext cx="401637" cy="334962"/>
            </a:xfrm>
            <a:custGeom>
              <a:avLst/>
              <a:gdLst>
                <a:gd name="T0" fmla="*/ 465 w 1116"/>
                <a:gd name="T1" fmla="*/ 867 h 930"/>
                <a:gd name="T2" fmla="*/ 527 w 1116"/>
                <a:gd name="T3" fmla="*/ 867 h 930"/>
                <a:gd name="T4" fmla="*/ 589 w 1116"/>
                <a:gd name="T5" fmla="*/ 898 h 930"/>
                <a:gd name="T6" fmla="*/ 651 w 1116"/>
                <a:gd name="T7" fmla="*/ 929 h 930"/>
                <a:gd name="T8" fmla="*/ 713 w 1116"/>
                <a:gd name="T9" fmla="*/ 867 h 930"/>
                <a:gd name="T10" fmla="*/ 806 w 1116"/>
                <a:gd name="T11" fmla="*/ 805 h 930"/>
                <a:gd name="T12" fmla="*/ 837 w 1116"/>
                <a:gd name="T13" fmla="*/ 805 h 930"/>
                <a:gd name="T14" fmla="*/ 930 w 1116"/>
                <a:gd name="T15" fmla="*/ 774 h 930"/>
                <a:gd name="T16" fmla="*/ 930 w 1116"/>
                <a:gd name="T17" fmla="*/ 774 h 930"/>
                <a:gd name="T18" fmla="*/ 1023 w 1116"/>
                <a:gd name="T19" fmla="*/ 743 h 930"/>
                <a:gd name="T20" fmla="*/ 1115 w 1116"/>
                <a:gd name="T21" fmla="*/ 589 h 930"/>
                <a:gd name="T22" fmla="*/ 1023 w 1116"/>
                <a:gd name="T23" fmla="*/ 589 h 930"/>
                <a:gd name="T24" fmla="*/ 899 w 1116"/>
                <a:gd name="T25" fmla="*/ 526 h 930"/>
                <a:gd name="T26" fmla="*/ 899 w 1116"/>
                <a:gd name="T27" fmla="*/ 495 h 930"/>
                <a:gd name="T28" fmla="*/ 899 w 1116"/>
                <a:gd name="T29" fmla="*/ 465 h 930"/>
                <a:gd name="T30" fmla="*/ 867 w 1116"/>
                <a:gd name="T31" fmla="*/ 465 h 930"/>
                <a:gd name="T32" fmla="*/ 806 w 1116"/>
                <a:gd name="T33" fmla="*/ 372 h 930"/>
                <a:gd name="T34" fmla="*/ 806 w 1116"/>
                <a:gd name="T35" fmla="*/ 309 h 930"/>
                <a:gd name="T36" fmla="*/ 775 w 1116"/>
                <a:gd name="T37" fmla="*/ 278 h 930"/>
                <a:gd name="T38" fmla="*/ 713 w 1116"/>
                <a:gd name="T39" fmla="*/ 217 h 930"/>
                <a:gd name="T40" fmla="*/ 682 w 1116"/>
                <a:gd name="T41" fmla="*/ 185 h 930"/>
                <a:gd name="T42" fmla="*/ 651 w 1116"/>
                <a:gd name="T43" fmla="*/ 185 h 930"/>
                <a:gd name="T44" fmla="*/ 651 w 1116"/>
                <a:gd name="T45" fmla="*/ 185 h 930"/>
                <a:gd name="T46" fmla="*/ 527 w 1116"/>
                <a:gd name="T47" fmla="*/ 185 h 930"/>
                <a:gd name="T48" fmla="*/ 403 w 1116"/>
                <a:gd name="T49" fmla="*/ 61 h 930"/>
                <a:gd name="T50" fmla="*/ 371 w 1116"/>
                <a:gd name="T51" fmla="*/ 30 h 930"/>
                <a:gd name="T52" fmla="*/ 310 w 1116"/>
                <a:gd name="T53" fmla="*/ 30 h 930"/>
                <a:gd name="T54" fmla="*/ 278 w 1116"/>
                <a:gd name="T55" fmla="*/ 0 h 930"/>
                <a:gd name="T56" fmla="*/ 217 w 1116"/>
                <a:gd name="T57" fmla="*/ 30 h 930"/>
                <a:gd name="T58" fmla="*/ 186 w 1116"/>
                <a:gd name="T59" fmla="*/ 0 h 930"/>
                <a:gd name="T60" fmla="*/ 186 w 1116"/>
                <a:gd name="T61" fmla="*/ 30 h 930"/>
                <a:gd name="T62" fmla="*/ 186 w 1116"/>
                <a:gd name="T63" fmla="*/ 30 h 930"/>
                <a:gd name="T64" fmla="*/ 124 w 1116"/>
                <a:gd name="T65" fmla="*/ 124 h 930"/>
                <a:gd name="T66" fmla="*/ 93 w 1116"/>
                <a:gd name="T67" fmla="*/ 124 h 930"/>
                <a:gd name="T68" fmla="*/ 31 w 1116"/>
                <a:gd name="T69" fmla="*/ 185 h 930"/>
                <a:gd name="T70" fmla="*/ 31 w 1116"/>
                <a:gd name="T71" fmla="*/ 154 h 930"/>
                <a:gd name="T72" fmla="*/ 31 w 1116"/>
                <a:gd name="T73" fmla="*/ 217 h 930"/>
                <a:gd name="T74" fmla="*/ 124 w 1116"/>
                <a:gd name="T75" fmla="*/ 372 h 930"/>
                <a:gd name="T76" fmla="*/ 155 w 1116"/>
                <a:gd name="T77" fmla="*/ 465 h 930"/>
                <a:gd name="T78" fmla="*/ 217 w 1116"/>
                <a:gd name="T79" fmla="*/ 526 h 930"/>
                <a:gd name="T80" fmla="*/ 248 w 1116"/>
                <a:gd name="T81" fmla="*/ 589 h 930"/>
                <a:gd name="T82" fmla="*/ 371 w 1116"/>
                <a:gd name="T83" fmla="*/ 805 h 930"/>
                <a:gd name="T84" fmla="*/ 434 w 1116"/>
                <a:gd name="T85" fmla="*/ 898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6" h="930">
                  <a:moveTo>
                    <a:pt x="465" y="867"/>
                  </a:moveTo>
                  <a:lnTo>
                    <a:pt x="465" y="867"/>
                  </a:lnTo>
                  <a:lnTo>
                    <a:pt x="465" y="867"/>
                  </a:lnTo>
                  <a:cubicBezTo>
                    <a:pt x="495" y="867"/>
                    <a:pt x="495" y="867"/>
                    <a:pt x="495" y="867"/>
                  </a:cubicBezTo>
                  <a:lnTo>
                    <a:pt x="495" y="867"/>
                  </a:lnTo>
                  <a:cubicBezTo>
                    <a:pt x="527" y="867"/>
                    <a:pt x="527" y="867"/>
                    <a:pt x="527" y="867"/>
                  </a:cubicBezTo>
                  <a:lnTo>
                    <a:pt x="527" y="867"/>
                  </a:lnTo>
                  <a:cubicBezTo>
                    <a:pt x="558" y="867"/>
                    <a:pt x="558" y="867"/>
                    <a:pt x="558" y="898"/>
                  </a:cubicBezTo>
                  <a:cubicBezTo>
                    <a:pt x="589" y="898"/>
                    <a:pt x="589" y="898"/>
                    <a:pt x="589" y="898"/>
                  </a:cubicBezTo>
                  <a:cubicBezTo>
                    <a:pt x="619" y="898"/>
                    <a:pt x="619" y="929"/>
                    <a:pt x="651" y="929"/>
                  </a:cubicBezTo>
                  <a:lnTo>
                    <a:pt x="651" y="929"/>
                  </a:lnTo>
                  <a:lnTo>
                    <a:pt x="651" y="929"/>
                  </a:lnTo>
                  <a:lnTo>
                    <a:pt x="651" y="929"/>
                  </a:lnTo>
                  <a:cubicBezTo>
                    <a:pt x="651" y="898"/>
                    <a:pt x="651" y="898"/>
                    <a:pt x="651" y="898"/>
                  </a:cubicBezTo>
                  <a:cubicBezTo>
                    <a:pt x="682" y="898"/>
                    <a:pt x="682" y="867"/>
                    <a:pt x="713" y="867"/>
                  </a:cubicBezTo>
                  <a:lnTo>
                    <a:pt x="743" y="837"/>
                  </a:lnTo>
                  <a:cubicBezTo>
                    <a:pt x="775" y="805"/>
                    <a:pt x="775" y="805"/>
                    <a:pt x="775" y="805"/>
                  </a:cubicBezTo>
                  <a:cubicBezTo>
                    <a:pt x="775" y="805"/>
                    <a:pt x="775" y="805"/>
                    <a:pt x="806" y="805"/>
                  </a:cubicBezTo>
                  <a:lnTo>
                    <a:pt x="806" y="805"/>
                  </a:lnTo>
                  <a:lnTo>
                    <a:pt x="806" y="805"/>
                  </a:lnTo>
                  <a:lnTo>
                    <a:pt x="837" y="805"/>
                  </a:lnTo>
                  <a:cubicBezTo>
                    <a:pt x="837" y="805"/>
                    <a:pt x="867" y="805"/>
                    <a:pt x="867" y="774"/>
                  </a:cubicBezTo>
                  <a:cubicBezTo>
                    <a:pt x="867" y="774"/>
                    <a:pt x="899" y="774"/>
                    <a:pt x="930" y="774"/>
                  </a:cubicBezTo>
                  <a:lnTo>
                    <a:pt x="930" y="774"/>
                  </a:lnTo>
                  <a:lnTo>
                    <a:pt x="930" y="774"/>
                  </a:lnTo>
                  <a:lnTo>
                    <a:pt x="930" y="774"/>
                  </a:lnTo>
                  <a:lnTo>
                    <a:pt x="930" y="774"/>
                  </a:lnTo>
                  <a:lnTo>
                    <a:pt x="930" y="774"/>
                  </a:lnTo>
                  <a:cubicBezTo>
                    <a:pt x="930" y="774"/>
                    <a:pt x="961" y="774"/>
                    <a:pt x="961" y="743"/>
                  </a:cubicBezTo>
                  <a:cubicBezTo>
                    <a:pt x="991" y="743"/>
                    <a:pt x="1023" y="743"/>
                    <a:pt x="1023" y="743"/>
                  </a:cubicBezTo>
                  <a:cubicBezTo>
                    <a:pt x="1023" y="713"/>
                    <a:pt x="1054" y="713"/>
                    <a:pt x="1085" y="713"/>
                  </a:cubicBezTo>
                  <a:cubicBezTo>
                    <a:pt x="1115" y="589"/>
                    <a:pt x="1115" y="589"/>
                    <a:pt x="1115" y="589"/>
                  </a:cubicBezTo>
                  <a:lnTo>
                    <a:pt x="1115" y="589"/>
                  </a:lnTo>
                  <a:cubicBezTo>
                    <a:pt x="1115" y="589"/>
                    <a:pt x="1115" y="589"/>
                    <a:pt x="1085" y="589"/>
                  </a:cubicBezTo>
                  <a:cubicBezTo>
                    <a:pt x="1085" y="589"/>
                    <a:pt x="1054" y="589"/>
                    <a:pt x="1023" y="589"/>
                  </a:cubicBezTo>
                  <a:lnTo>
                    <a:pt x="1023" y="589"/>
                  </a:lnTo>
                  <a:cubicBezTo>
                    <a:pt x="991" y="589"/>
                    <a:pt x="961" y="589"/>
                    <a:pt x="961" y="589"/>
                  </a:cubicBezTo>
                  <a:lnTo>
                    <a:pt x="961" y="589"/>
                  </a:lnTo>
                  <a:cubicBezTo>
                    <a:pt x="930" y="589"/>
                    <a:pt x="930" y="557"/>
                    <a:pt x="899" y="526"/>
                  </a:cubicBezTo>
                  <a:lnTo>
                    <a:pt x="899" y="526"/>
                  </a:lnTo>
                  <a:lnTo>
                    <a:pt x="899" y="526"/>
                  </a:lnTo>
                  <a:cubicBezTo>
                    <a:pt x="899" y="495"/>
                    <a:pt x="899" y="495"/>
                    <a:pt x="899" y="495"/>
                  </a:cubicBezTo>
                  <a:lnTo>
                    <a:pt x="899" y="495"/>
                  </a:lnTo>
                  <a:lnTo>
                    <a:pt x="899" y="495"/>
                  </a:lnTo>
                  <a:cubicBezTo>
                    <a:pt x="899" y="495"/>
                    <a:pt x="899" y="495"/>
                    <a:pt x="899" y="465"/>
                  </a:cubicBezTo>
                  <a:lnTo>
                    <a:pt x="899" y="465"/>
                  </a:lnTo>
                  <a:cubicBezTo>
                    <a:pt x="899" y="465"/>
                    <a:pt x="899" y="465"/>
                    <a:pt x="899" y="433"/>
                  </a:cubicBezTo>
                  <a:lnTo>
                    <a:pt x="867" y="465"/>
                  </a:lnTo>
                  <a:lnTo>
                    <a:pt x="867" y="465"/>
                  </a:lnTo>
                  <a:cubicBezTo>
                    <a:pt x="867" y="465"/>
                    <a:pt x="867" y="433"/>
                    <a:pt x="837" y="402"/>
                  </a:cubicBezTo>
                  <a:lnTo>
                    <a:pt x="806" y="372"/>
                  </a:lnTo>
                  <a:cubicBezTo>
                    <a:pt x="806" y="372"/>
                    <a:pt x="806" y="372"/>
                    <a:pt x="806" y="341"/>
                  </a:cubicBezTo>
                  <a:lnTo>
                    <a:pt x="806" y="341"/>
                  </a:lnTo>
                  <a:cubicBezTo>
                    <a:pt x="806" y="309"/>
                    <a:pt x="806" y="309"/>
                    <a:pt x="806" y="309"/>
                  </a:cubicBezTo>
                  <a:lnTo>
                    <a:pt x="806" y="309"/>
                  </a:lnTo>
                  <a:lnTo>
                    <a:pt x="806" y="309"/>
                  </a:lnTo>
                  <a:cubicBezTo>
                    <a:pt x="806" y="278"/>
                    <a:pt x="775" y="278"/>
                    <a:pt x="775" y="278"/>
                  </a:cubicBezTo>
                  <a:cubicBezTo>
                    <a:pt x="775" y="278"/>
                    <a:pt x="743" y="248"/>
                    <a:pt x="743" y="217"/>
                  </a:cubicBezTo>
                  <a:cubicBezTo>
                    <a:pt x="713" y="217"/>
                    <a:pt x="713" y="217"/>
                    <a:pt x="713" y="217"/>
                  </a:cubicBezTo>
                  <a:lnTo>
                    <a:pt x="713" y="217"/>
                  </a:lnTo>
                  <a:lnTo>
                    <a:pt x="713" y="217"/>
                  </a:lnTo>
                  <a:cubicBezTo>
                    <a:pt x="682" y="217"/>
                    <a:pt x="682" y="217"/>
                    <a:pt x="682" y="185"/>
                  </a:cubicBezTo>
                  <a:lnTo>
                    <a:pt x="682" y="185"/>
                  </a:lnTo>
                  <a:cubicBezTo>
                    <a:pt x="651" y="185"/>
                    <a:pt x="651" y="185"/>
                    <a:pt x="651" y="185"/>
                  </a:cubicBezTo>
                  <a:lnTo>
                    <a:pt x="651" y="185"/>
                  </a:lnTo>
                  <a:lnTo>
                    <a:pt x="651" y="185"/>
                  </a:lnTo>
                  <a:lnTo>
                    <a:pt x="651" y="185"/>
                  </a:lnTo>
                  <a:lnTo>
                    <a:pt x="651" y="185"/>
                  </a:lnTo>
                  <a:lnTo>
                    <a:pt x="651" y="185"/>
                  </a:lnTo>
                  <a:cubicBezTo>
                    <a:pt x="619" y="185"/>
                    <a:pt x="619" y="185"/>
                    <a:pt x="619" y="185"/>
                  </a:cubicBezTo>
                  <a:lnTo>
                    <a:pt x="619" y="185"/>
                  </a:lnTo>
                  <a:cubicBezTo>
                    <a:pt x="589" y="185"/>
                    <a:pt x="558" y="185"/>
                    <a:pt x="527" y="185"/>
                  </a:cubicBezTo>
                  <a:cubicBezTo>
                    <a:pt x="495" y="154"/>
                    <a:pt x="465" y="124"/>
                    <a:pt x="465" y="93"/>
                  </a:cubicBezTo>
                  <a:cubicBezTo>
                    <a:pt x="434" y="93"/>
                    <a:pt x="434" y="93"/>
                    <a:pt x="434" y="93"/>
                  </a:cubicBezTo>
                  <a:lnTo>
                    <a:pt x="403" y="61"/>
                  </a:lnTo>
                  <a:lnTo>
                    <a:pt x="371" y="30"/>
                  </a:lnTo>
                  <a:lnTo>
                    <a:pt x="371" y="30"/>
                  </a:lnTo>
                  <a:lnTo>
                    <a:pt x="371" y="30"/>
                  </a:lnTo>
                  <a:cubicBezTo>
                    <a:pt x="371" y="30"/>
                    <a:pt x="371" y="30"/>
                    <a:pt x="341" y="30"/>
                  </a:cubicBezTo>
                  <a:lnTo>
                    <a:pt x="341" y="30"/>
                  </a:lnTo>
                  <a:cubicBezTo>
                    <a:pt x="341" y="30"/>
                    <a:pt x="341" y="30"/>
                    <a:pt x="310" y="30"/>
                  </a:cubicBezTo>
                  <a:cubicBezTo>
                    <a:pt x="310" y="30"/>
                    <a:pt x="310" y="30"/>
                    <a:pt x="310" y="0"/>
                  </a:cubicBezTo>
                  <a:cubicBezTo>
                    <a:pt x="310" y="0"/>
                    <a:pt x="310" y="0"/>
                    <a:pt x="278" y="0"/>
                  </a:cubicBezTo>
                  <a:lnTo>
                    <a:pt x="278" y="0"/>
                  </a:lnTo>
                  <a:cubicBezTo>
                    <a:pt x="248" y="0"/>
                    <a:pt x="248" y="0"/>
                    <a:pt x="248" y="0"/>
                  </a:cubicBezTo>
                  <a:lnTo>
                    <a:pt x="217" y="0"/>
                  </a:lnTo>
                  <a:cubicBezTo>
                    <a:pt x="217" y="30"/>
                    <a:pt x="217" y="30"/>
                    <a:pt x="217" y="30"/>
                  </a:cubicBezTo>
                  <a:cubicBezTo>
                    <a:pt x="217" y="0"/>
                    <a:pt x="217" y="0"/>
                    <a:pt x="217" y="0"/>
                  </a:cubicBezTo>
                  <a:lnTo>
                    <a:pt x="217" y="0"/>
                  </a:lnTo>
                  <a:cubicBezTo>
                    <a:pt x="186" y="0"/>
                    <a:pt x="186" y="0"/>
                    <a:pt x="186" y="0"/>
                  </a:cubicBezTo>
                  <a:lnTo>
                    <a:pt x="186" y="0"/>
                  </a:lnTo>
                  <a:cubicBezTo>
                    <a:pt x="186" y="0"/>
                    <a:pt x="186" y="0"/>
                    <a:pt x="155" y="0"/>
                  </a:cubicBezTo>
                  <a:cubicBezTo>
                    <a:pt x="186" y="0"/>
                    <a:pt x="186" y="30"/>
                    <a:pt x="186" y="30"/>
                  </a:cubicBezTo>
                  <a:lnTo>
                    <a:pt x="186" y="30"/>
                  </a:lnTo>
                  <a:lnTo>
                    <a:pt x="186" y="30"/>
                  </a:lnTo>
                  <a:lnTo>
                    <a:pt x="186" y="30"/>
                  </a:lnTo>
                  <a:cubicBezTo>
                    <a:pt x="186" y="61"/>
                    <a:pt x="186" y="93"/>
                    <a:pt x="155" y="93"/>
                  </a:cubicBezTo>
                  <a:lnTo>
                    <a:pt x="155" y="93"/>
                  </a:lnTo>
                  <a:cubicBezTo>
                    <a:pt x="155" y="124"/>
                    <a:pt x="124" y="124"/>
                    <a:pt x="124" y="124"/>
                  </a:cubicBezTo>
                  <a:lnTo>
                    <a:pt x="124" y="124"/>
                  </a:lnTo>
                  <a:lnTo>
                    <a:pt x="124" y="124"/>
                  </a:lnTo>
                  <a:lnTo>
                    <a:pt x="93" y="124"/>
                  </a:lnTo>
                  <a:cubicBezTo>
                    <a:pt x="93" y="154"/>
                    <a:pt x="93" y="154"/>
                    <a:pt x="62" y="154"/>
                  </a:cubicBezTo>
                  <a:lnTo>
                    <a:pt x="62" y="154"/>
                  </a:lnTo>
                  <a:cubicBezTo>
                    <a:pt x="62" y="185"/>
                    <a:pt x="62" y="185"/>
                    <a:pt x="31" y="185"/>
                  </a:cubicBezTo>
                  <a:lnTo>
                    <a:pt x="31" y="185"/>
                  </a:lnTo>
                  <a:lnTo>
                    <a:pt x="31" y="185"/>
                  </a:lnTo>
                  <a:lnTo>
                    <a:pt x="31" y="154"/>
                  </a:lnTo>
                  <a:lnTo>
                    <a:pt x="0" y="154"/>
                  </a:lnTo>
                  <a:cubicBezTo>
                    <a:pt x="0" y="185"/>
                    <a:pt x="0" y="185"/>
                    <a:pt x="0" y="185"/>
                  </a:cubicBezTo>
                  <a:cubicBezTo>
                    <a:pt x="31" y="185"/>
                    <a:pt x="31" y="217"/>
                    <a:pt x="31" y="217"/>
                  </a:cubicBezTo>
                  <a:cubicBezTo>
                    <a:pt x="62" y="248"/>
                    <a:pt x="62" y="278"/>
                    <a:pt x="93" y="309"/>
                  </a:cubicBezTo>
                  <a:cubicBezTo>
                    <a:pt x="93" y="341"/>
                    <a:pt x="93" y="341"/>
                    <a:pt x="93" y="341"/>
                  </a:cubicBezTo>
                  <a:cubicBezTo>
                    <a:pt x="93" y="341"/>
                    <a:pt x="124" y="341"/>
                    <a:pt x="124" y="372"/>
                  </a:cubicBezTo>
                  <a:cubicBezTo>
                    <a:pt x="124" y="372"/>
                    <a:pt x="155" y="402"/>
                    <a:pt x="155" y="433"/>
                  </a:cubicBezTo>
                  <a:lnTo>
                    <a:pt x="155" y="433"/>
                  </a:lnTo>
                  <a:cubicBezTo>
                    <a:pt x="155" y="433"/>
                    <a:pt x="155" y="433"/>
                    <a:pt x="155" y="465"/>
                  </a:cubicBezTo>
                  <a:cubicBezTo>
                    <a:pt x="186" y="465"/>
                    <a:pt x="186" y="465"/>
                    <a:pt x="186" y="465"/>
                  </a:cubicBezTo>
                  <a:cubicBezTo>
                    <a:pt x="186" y="465"/>
                    <a:pt x="217" y="465"/>
                    <a:pt x="217" y="495"/>
                  </a:cubicBezTo>
                  <a:cubicBezTo>
                    <a:pt x="217" y="495"/>
                    <a:pt x="217" y="495"/>
                    <a:pt x="217" y="526"/>
                  </a:cubicBezTo>
                  <a:cubicBezTo>
                    <a:pt x="248" y="526"/>
                    <a:pt x="248" y="526"/>
                    <a:pt x="248" y="526"/>
                  </a:cubicBezTo>
                  <a:cubicBezTo>
                    <a:pt x="248" y="557"/>
                    <a:pt x="248" y="589"/>
                    <a:pt x="248" y="589"/>
                  </a:cubicBezTo>
                  <a:lnTo>
                    <a:pt x="248" y="589"/>
                  </a:lnTo>
                  <a:cubicBezTo>
                    <a:pt x="248" y="619"/>
                    <a:pt x="248" y="650"/>
                    <a:pt x="248" y="650"/>
                  </a:cubicBezTo>
                  <a:cubicBezTo>
                    <a:pt x="278" y="681"/>
                    <a:pt x="310" y="713"/>
                    <a:pt x="310" y="713"/>
                  </a:cubicBezTo>
                  <a:cubicBezTo>
                    <a:pt x="341" y="713"/>
                    <a:pt x="341" y="743"/>
                    <a:pt x="371" y="805"/>
                  </a:cubicBezTo>
                  <a:cubicBezTo>
                    <a:pt x="371" y="837"/>
                    <a:pt x="371" y="837"/>
                    <a:pt x="403" y="867"/>
                  </a:cubicBezTo>
                  <a:cubicBezTo>
                    <a:pt x="403" y="867"/>
                    <a:pt x="434" y="867"/>
                    <a:pt x="434" y="898"/>
                  </a:cubicBezTo>
                  <a:lnTo>
                    <a:pt x="434" y="898"/>
                  </a:lnTo>
                  <a:cubicBezTo>
                    <a:pt x="434" y="867"/>
                    <a:pt x="434" y="867"/>
                    <a:pt x="465" y="86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4338638" y="2327275"/>
              <a:ext cx="257175" cy="234950"/>
            </a:xfrm>
            <a:custGeom>
              <a:avLst/>
              <a:gdLst>
                <a:gd name="T0" fmla="*/ 465 w 714"/>
                <a:gd name="T1" fmla="*/ 218 h 652"/>
                <a:gd name="T2" fmla="*/ 403 w 714"/>
                <a:gd name="T3" fmla="*/ 186 h 652"/>
                <a:gd name="T4" fmla="*/ 403 w 714"/>
                <a:gd name="T5" fmla="*/ 155 h 652"/>
                <a:gd name="T6" fmla="*/ 433 w 714"/>
                <a:gd name="T7" fmla="*/ 94 h 652"/>
                <a:gd name="T8" fmla="*/ 403 w 714"/>
                <a:gd name="T9" fmla="*/ 62 h 652"/>
                <a:gd name="T10" fmla="*/ 372 w 714"/>
                <a:gd name="T11" fmla="*/ 31 h 652"/>
                <a:gd name="T12" fmla="*/ 310 w 714"/>
                <a:gd name="T13" fmla="*/ 0 h 652"/>
                <a:gd name="T14" fmla="*/ 248 w 714"/>
                <a:gd name="T15" fmla="*/ 0 h 652"/>
                <a:gd name="T16" fmla="*/ 248 w 714"/>
                <a:gd name="T17" fmla="*/ 0 h 652"/>
                <a:gd name="T18" fmla="*/ 217 w 714"/>
                <a:gd name="T19" fmla="*/ 0 h 652"/>
                <a:gd name="T20" fmla="*/ 217 w 714"/>
                <a:gd name="T21" fmla="*/ 0 h 652"/>
                <a:gd name="T22" fmla="*/ 217 w 714"/>
                <a:gd name="T23" fmla="*/ 31 h 652"/>
                <a:gd name="T24" fmla="*/ 186 w 714"/>
                <a:gd name="T25" fmla="*/ 0 h 652"/>
                <a:gd name="T26" fmla="*/ 155 w 714"/>
                <a:gd name="T27" fmla="*/ 31 h 652"/>
                <a:gd name="T28" fmla="*/ 155 w 714"/>
                <a:gd name="T29" fmla="*/ 62 h 652"/>
                <a:gd name="T30" fmla="*/ 155 w 714"/>
                <a:gd name="T31" fmla="*/ 94 h 652"/>
                <a:gd name="T32" fmla="*/ 124 w 714"/>
                <a:gd name="T33" fmla="*/ 124 h 652"/>
                <a:gd name="T34" fmla="*/ 124 w 714"/>
                <a:gd name="T35" fmla="*/ 124 h 652"/>
                <a:gd name="T36" fmla="*/ 93 w 714"/>
                <a:gd name="T37" fmla="*/ 155 h 652"/>
                <a:gd name="T38" fmla="*/ 93 w 714"/>
                <a:gd name="T39" fmla="*/ 218 h 652"/>
                <a:gd name="T40" fmla="*/ 62 w 714"/>
                <a:gd name="T41" fmla="*/ 248 h 652"/>
                <a:gd name="T42" fmla="*/ 62 w 714"/>
                <a:gd name="T43" fmla="*/ 248 h 652"/>
                <a:gd name="T44" fmla="*/ 62 w 714"/>
                <a:gd name="T45" fmla="*/ 248 h 652"/>
                <a:gd name="T46" fmla="*/ 31 w 714"/>
                <a:gd name="T47" fmla="*/ 279 h 652"/>
                <a:gd name="T48" fmla="*/ 31 w 714"/>
                <a:gd name="T49" fmla="*/ 279 h 652"/>
                <a:gd name="T50" fmla="*/ 31 w 714"/>
                <a:gd name="T51" fmla="*/ 310 h 652"/>
                <a:gd name="T52" fmla="*/ 31 w 714"/>
                <a:gd name="T53" fmla="*/ 372 h 652"/>
                <a:gd name="T54" fmla="*/ 0 w 714"/>
                <a:gd name="T55" fmla="*/ 372 h 652"/>
                <a:gd name="T56" fmla="*/ 31 w 714"/>
                <a:gd name="T57" fmla="*/ 403 h 652"/>
                <a:gd name="T58" fmla="*/ 62 w 714"/>
                <a:gd name="T59" fmla="*/ 496 h 652"/>
                <a:gd name="T60" fmla="*/ 93 w 714"/>
                <a:gd name="T61" fmla="*/ 527 h 652"/>
                <a:gd name="T62" fmla="*/ 93 w 714"/>
                <a:gd name="T63" fmla="*/ 527 h 652"/>
                <a:gd name="T64" fmla="*/ 124 w 714"/>
                <a:gd name="T65" fmla="*/ 558 h 652"/>
                <a:gd name="T66" fmla="*/ 124 w 714"/>
                <a:gd name="T67" fmla="*/ 589 h 652"/>
                <a:gd name="T68" fmla="*/ 124 w 714"/>
                <a:gd name="T69" fmla="*/ 589 h 652"/>
                <a:gd name="T70" fmla="*/ 217 w 714"/>
                <a:gd name="T71" fmla="*/ 620 h 652"/>
                <a:gd name="T72" fmla="*/ 248 w 714"/>
                <a:gd name="T73" fmla="*/ 651 h 652"/>
                <a:gd name="T74" fmla="*/ 310 w 714"/>
                <a:gd name="T75" fmla="*/ 651 h 652"/>
                <a:gd name="T76" fmla="*/ 340 w 714"/>
                <a:gd name="T77" fmla="*/ 620 h 652"/>
                <a:gd name="T78" fmla="*/ 372 w 714"/>
                <a:gd name="T79" fmla="*/ 589 h 652"/>
                <a:gd name="T80" fmla="*/ 403 w 714"/>
                <a:gd name="T81" fmla="*/ 620 h 652"/>
                <a:gd name="T82" fmla="*/ 403 w 714"/>
                <a:gd name="T83" fmla="*/ 620 h 652"/>
                <a:gd name="T84" fmla="*/ 433 w 714"/>
                <a:gd name="T85" fmla="*/ 589 h 652"/>
                <a:gd name="T86" fmla="*/ 465 w 714"/>
                <a:gd name="T87" fmla="*/ 589 h 652"/>
                <a:gd name="T88" fmla="*/ 496 w 714"/>
                <a:gd name="T89" fmla="*/ 589 h 652"/>
                <a:gd name="T90" fmla="*/ 557 w 714"/>
                <a:gd name="T91" fmla="*/ 558 h 652"/>
                <a:gd name="T92" fmla="*/ 620 w 714"/>
                <a:gd name="T93" fmla="*/ 558 h 652"/>
                <a:gd name="T94" fmla="*/ 681 w 714"/>
                <a:gd name="T95" fmla="*/ 403 h 652"/>
                <a:gd name="T96" fmla="*/ 589 w 714"/>
                <a:gd name="T97" fmla="*/ 372 h 652"/>
                <a:gd name="T98" fmla="*/ 527 w 714"/>
                <a:gd name="T99" fmla="*/ 34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14" h="652">
                  <a:moveTo>
                    <a:pt x="465" y="218"/>
                  </a:moveTo>
                  <a:lnTo>
                    <a:pt x="465" y="218"/>
                  </a:lnTo>
                  <a:cubicBezTo>
                    <a:pt x="465" y="218"/>
                    <a:pt x="465" y="218"/>
                    <a:pt x="433" y="218"/>
                  </a:cubicBezTo>
                  <a:cubicBezTo>
                    <a:pt x="433" y="218"/>
                    <a:pt x="403" y="218"/>
                    <a:pt x="403" y="186"/>
                  </a:cubicBezTo>
                  <a:lnTo>
                    <a:pt x="403" y="186"/>
                  </a:lnTo>
                  <a:lnTo>
                    <a:pt x="403" y="155"/>
                  </a:lnTo>
                  <a:lnTo>
                    <a:pt x="403" y="124"/>
                  </a:lnTo>
                  <a:cubicBezTo>
                    <a:pt x="433" y="124"/>
                    <a:pt x="433" y="124"/>
                    <a:pt x="433" y="94"/>
                  </a:cubicBezTo>
                  <a:lnTo>
                    <a:pt x="433" y="94"/>
                  </a:lnTo>
                  <a:cubicBezTo>
                    <a:pt x="433" y="94"/>
                    <a:pt x="433" y="94"/>
                    <a:pt x="403" y="62"/>
                  </a:cubicBezTo>
                  <a:cubicBezTo>
                    <a:pt x="403" y="62"/>
                    <a:pt x="403" y="62"/>
                    <a:pt x="372" y="31"/>
                  </a:cubicBezTo>
                  <a:lnTo>
                    <a:pt x="372" y="31"/>
                  </a:lnTo>
                  <a:cubicBezTo>
                    <a:pt x="340" y="0"/>
                    <a:pt x="310" y="0"/>
                    <a:pt x="310" y="0"/>
                  </a:cubicBezTo>
                  <a:lnTo>
                    <a:pt x="310" y="0"/>
                  </a:lnTo>
                  <a:cubicBezTo>
                    <a:pt x="279" y="0"/>
                    <a:pt x="279" y="0"/>
                    <a:pt x="279" y="0"/>
                  </a:cubicBezTo>
                  <a:cubicBezTo>
                    <a:pt x="279" y="0"/>
                    <a:pt x="279" y="0"/>
                    <a:pt x="248" y="0"/>
                  </a:cubicBezTo>
                  <a:lnTo>
                    <a:pt x="248" y="0"/>
                  </a:lnTo>
                  <a:lnTo>
                    <a:pt x="248" y="0"/>
                  </a:lnTo>
                  <a:cubicBezTo>
                    <a:pt x="217" y="0"/>
                    <a:pt x="217" y="0"/>
                    <a:pt x="217" y="0"/>
                  </a:cubicBezTo>
                  <a:lnTo>
                    <a:pt x="217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7" y="31"/>
                  </a:lnTo>
                  <a:lnTo>
                    <a:pt x="217" y="31"/>
                  </a:lnTo>
                  <a:lnTo>
                    <a:pt x="217" y="31"/>
                  </a:lnTo>
                  <a:cubicBezTo>
                    <a:pt x="186" y="31"/>
                    <a:pt x="186" y="31"/>
                    <a:pt x="186" y="0"/>
                  </a:cubicBezTo>
                  <a:cubicBezTo>
                    <a:pt x="186" y="0"/>
                    <a:pt x="186" y="0"/>
                    <a:pt x="155" y="0"/>
                  </a:cubicBezTo>
                  <a:lnTo>
                    <a:pt x="155" y="31"/>
                  </a:lnTo>
                  <a:cubicBezTo>
                    <a:pt x="155" y="31"/>
                    <a:pt x="155" y="31"/>
                    <a:pt x="155" y="62"/>
                  </a:cubicBezTo>
                  <a:lnTo>
                    <a:pt x="155" y="62"/>
                  </a:lnTo>
                  <a:lnTo>
                    <a:pt x="155" y="62"/>
                  </a:lnTo>
                  <a:cubicBezTo>
                    <a:pt x="155" y="94"/>
                    <a:pt x="155" y="94"/>
                    <a:pt x="155" y="94"/>
                  </a:cubicBezTo>
                  <a:lnTo>
                    <a:pt x="124" y="124"/>
                  </a:lnTo>
                  <a:lnTo>
                    <a:pt x="124" y="124"/>
                  </a:lnTo>
                  <a:lnTo>
                    <a:pt x="124" y="124"/>
                  </a:lnTo>
                  <a:lnTo>
                    <a:pt x="124" y="124"/>
                  </a:lnTo>
                  <a:lnTo>
                    <a:pt x="93" y="124"/>
                  </a:lnTo>
                  <a:cubicBezTo>
                    <a:pt x="93" y="124"/>
                    <a:pt x="93" y="124"/>
                    <a:pt x="93" y="155"/>
                  </a:cubicBezTo>
                  <a:lnTo>
                    <a:pt x="93" y="218"/>
                  </a:lnTo>
                  <a:lnTo>
                    <a:pt x="93" y="218"/>
                  </a:lnTo>
                  <a:cubicBezTo>
                    <a:pt x="62" y="248"/>
                    <a:pt x="62" y="248"/>
                    <a:pt x="62" y="248"/>
                  </a:cubicBezTo>
                  <a:lnTo>
                    <a:pt x="62" y="248"/>
                  </a:lnTo>
                  <a:lnTo>
                    <a:pt x="62" y="248"/>
                  </a:lnTo>
                  <a:lnTo>
                    <a:pt x="62" y="248"/>
                  </a:lnTo>
                  <a:lnTo>
                    <a:pt x="62" y="248"/>
                  </a:lnTo>
                  <a:lnTo>
                    <a:pt x="62" y="248"/>
                  </a:lnTo>
                  <a:cubicBezTo>
                    <a:pt x="62" y="248"/>
                    <a:pt x="62" y="279"/>
                    <a:pt x="31" y="279"/>
                  </a:cubicBezTo>
                  <a:lnTo>
                    <a:pt x="31" y="279"/>
                  </a:lnTo>
                  <a:lnTo>
                    <a:pt x="31" y="279"/>
                  </a:lnTo>
                  <a:lnTo>
                    <a:pt x="31" y="279"/>
                  </a:lnTo>
                  <a:cubicBezTo>
                    <a:pt x="31" y="310"/>
                    <a:pt x="31" y="310"/>
                    <a:pt x="31" y="310"/>
                  </a:cubicBezTo>
                  <a:lnTo>
                    <a:pt x="31" y="310"/>
                  </a:lnTo>
                  <a:lnTo>
                    <a:pt x="31" y="342"/>
                  </a:lnTo>
                  <a:cubicBezTo>
                    <a:pt x="31" y="342"/>
                    <a:pt x="31" y="342"/>
                    <a:pt x="31" y="372"/>
                  </a:cubicBezTo>
                  <a:cubicBezTo>
                    <a:pt x="31" y="372"/>
                    <a:pt x="31" y="403"/>
                    <a:pt x="0" y="372"/>
                  </a:cubicBezTo>
                  <a:lnTo>
                    <a:pt x="0" y="372"/>
                  </a:lnTo>
                  <a:cubicBezTo>
                    <a:pt x="0" y="403"/>
                    <a:pt x="0" y="403"/>
                    <a:pt x="0" y="403"/>
                  </a:cubicBezTo>
                  <a:cubicBezTo>
                    <a:pt x="31" y="403"/>
                    <a:pt x="31" y="403"/>
                    <a:pt x="31" y="403"/>
                  </a:cubicBezTo>
                  <a:cubicBezTo>
                    <a:pt x="31" y="434"/>
                    <a:pt x="62" y="434"/>
                    <a:pt x="62" y="434"/>
                  </a:cubicBezTo>
                  <a:cubicBezTo>
                    <a:pt x="62" y="466"/>
                    <a:pt x="62" y="466"/>
                    <a:pt x="62" y="496"/>
                  </a:cubicBezTo>
                  <a:lnTo>
                    <a:pt x="62" y="496"/>
                  </a:lnTo>
                  <a:cubicBezTo>
                    <a:pt x="93" y="496"/>
                    <a:pt x="93" y="496"/>
                    <a:pt x="93" y="527"/>
                  </a:cubicBezTo>
                  <a:lnTo>
                    <a:pt x="93" y="527"/>
                  </a:lnTo>
                  <a:lnTo>
                    <a:pt x="93" y="527"/>
                  </a:lnTo>
                  <a:lnTo>
                    <a:pt x="93" y="527"/>
                  </a:lnTo>
                  <a:cubicBezTo>
                    <a:pt x="124" y="527"/>
                    <a:pt x="124" y="558"/>
                    <a:pt x="124" y="558"/>
                  </a:cubicBezTo>
                  <a:lnTo>
                    <a:pt x="124" y="558"/>
                  </a:lnTo>
                  <a:lnTo>
                    <a:pt x="124" y="589"/>
                  </a:lnTo>
                  <a:lnTo>
                    <a:pt x="124" y="589"/>
                  </a:lnTo>
                  <a:lnTo>
                    <a:pt x="124" y="589"/>
                  </a:lnTo>
                  <a:cubicBezTo>
                    <a:pt x="155" y="589"/>
                    <a:pt x="186" y="589"/>
                    <a:pt x="186" y="589"/>
                  </a:cubicBezTo>
                  <a:cubicBezTo>
                    <a:pt x="186" y="620"/>
                    <a:pt x="217" y="620"/>
                    <a:pt x="217" y="620"/>
                  </a:cubicBezTo>
                  <a:lnTo>
                    <a:pt x="217" y="620"/>
                  </a:lnTo>
                  <a:cubicBezTo>
                    <a:pt x="217" y="651"/>
                    <a:pt x="248" y="651"/>
                    <a:pt x="248" y="651"/>
                  </a:cubicBezTo>
                  <a:cubicBezTo>
                    <a:pt x="248" y="651"/>
                    <a:pt x="248" y="651"/>
                    <a:pt x="279" y="651"/>
                  </a:cubicBezTo>
                  <a:lnTo>
                    <a:pt x="310" y="651"/>
                  </a:lnTo>
                  <a:cubicBezTo>
                    <a:pt x="340" y="620"/>
                    <a:pt x="340" y="620"/>
                    <a:pt x="340" y="620"/>
                  </a:cubicBezTo>
                  <a:lnTo>
                    <a:pt x="340" y="620"/>
                  </a:lnTo>
                  <a:lnTo>
                    <a:pt x="340" y="620"/>
                  </a:lnTo>
                  <a:cubicBezTo>
                    <a:pt x="372" y="589"/>
                    <a:pt x="372" y="589"/>
                    <a:pt x="372" y="589"/>
                  </a:cubicBezTo>
                  <a:lnTo>
                    <a:pt x="372" y="589"/>
                  </a:lnTo>
                  <a:cubicBezTo>
                    <a:pt x="403" y="589"/>
                    <a:pt x="403" y="620"/>
                    <a:pt x="403" y="620"/>
                  </a:cubicBezTo>
                  <a:lnTo>
                    <a:pt x="403" y="620"/>
                  </a:lnTo>
                  <a:lnTo>
                    <a:pt x="403" y="620"/>
                  </a:lnTo>
                  <a:lnTo>
                    <a:pt x="433" y="620"/>
                  </a:lnTo>
                  <a:cubicBezTo>
                    <a:pt x="433" y="589"/>
                    <a:pt x="433" y="589"/>
                    <a:pt x="433" y="589"/>
                  </a:cubicBezTo>
                  <a:cubicBezTo>
                    <a:pt x="465" y="589"/>
                    <a:pt x="465" y="589"/>
                    <a:pt x="465" y="589"/>
                  </a:cubicBezTo>
                  <a:lnTo>
                    <a:pt x="465" y="589"/>
                  </a:lnTo>
                  <a:lnTo>
                    <a:pt x="465" y="589"/>
                  </a:lnTo>
                  <a:cubicBezTo>
                    <a:pt x="496" y="589"/>
                    <a:pt x="496" y="589"/>
                    <a:pt x="496" y="589"/>
                  </a:cubicBezTo>
                  <a:lnTo>
                    <a:pt x="496" y="589"/>
                  </a:lnTo>
                  <a:cubicBezTo>
                    <a:pt x="496" y="558"/>
                    <a:pt x="527" y="558"/>
                    <a:pt x="557" y="558"/>
                  </a:cubicBezTo>
                  <a:lnTo>
                    <a:pt x="557" y="558"/>
                  </a:lnTo>
                  <a:cubicBezTo>
                    <a:pt x="557" y="558"/>
                    <a:pt x="589" y="558"/>
                    <a:pt x="620" y="558"/>
                  </a:cubicBezTo>
                  <a:cubicBezTo>
                    <a:pt x="713" y="403"/>
                    <a:pt x="713" y="403"/>
                    <a:pt x="713" y="403"/>
                  </a:cubicBezTo>
                  <a:lnTo>
                    <a:pt x="681" y="403"/>
                  </a:lnTo>
                  <a:cubicBezTo>
                    <a:pt x="651" y="403"/>
                    <a:pt x="620" y="372"/>
                    <a:pt x="620" y="372"/>
                  </a:cubicBezTo>
                  <a:lnTo>
                    <a:pt x="589" y="372"/>
                  </a:lnTo>
                  <a:cubicBezTo>
                    <a:pt x="557" y="372"/>
                    <a:pt x="557" y="372"/>
                    <a:pt x="527" y="342"/>
                  </a:cubicBezTo>
                  <a:lnTo>
                    <a:pt x="527" y="342"/>
                  </a:lnTo>
                  <a:cubicBezTo>
                    <a:pt x="496" y="310"/>
                    <a:pt x="465" y="248"/>
                    <a:pt x="465" y="2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4237038" y="2851150"/>
              <a:ext cx="88900" cy="134938"/>
            </a:xfrm>
            <a:custGeom>
              <a:avLst/>
              <a:gdLst>
                <a:gd name="T0" fmla="*/ 217 w 249"/>
                <a:gd name="T1" fmla="*/ 62 h 373"/>
                <a:gd name="T2" fmla="*/ 217 w 249"/>
                <a:gd name="T3" fmla="*/ 62 h 373"/>
                <a:gd name="T4" fmla="*/ 217 w 249"/>
                <a:gd name="T5" fmla="*/ 62 h 373"/>
                <a:gd name="T6" fmla="*/ 186 w 249"/>
                <a:gd name="T7" fmla="*/ 62 h 373"/>
                <a:gd name="T8" fmla="*/ 155 w 249"/>
                <a:gd name="T9" fmla="*/ 31 h 373"/>
                <a:gd name="T10" fmla="*/ 155 w 249"/>
                <a:gd name="T11" fmla="*/ 31 h 373"/>
                <a:gd name="T12" fmla="*/ 124 w 249"/>
                <a:gd name="T13" fmla="*/ 0 h 373"/>
                <a:gd name="T14" fmla="*/ 124 w 249"/>
                <a:gd name="T15" fmla="*/ 0 h 373"/>
                <a:gd name="T16" fmla="*/ 93 w 249"/>
                <a:gd name="T17" fmla="*/ 0 h 373"/>
                <a:gd name="T18" fmla="*/ 93 w 249"/>
                <a:gd name="T19" fmla="*/ 0 h 373"/>
                <a:gd name="T20" fmla="*/ 93 w 249"/>
                <a:gd name="T21" fmla="*/ 0 h 373"/>
                <a:gd name="T22" fmla="*/ 93 w 249"/>
                <a:gd name="T23" fmla="*/ 0 h 373"/>
                <a:gd name="T24" fmla="*/ 93 w 249"/>
                <a:gd name="T25" fmla="*/ 0 h 373"/>
                <a:gd name="T26" fmla="*/ 93 w 249"/>
                <a:gd name="T27" fmla="*/ 0 h 373"/>
                <a:gd name="T28" fmla="*/ 62 w 249"/>
                <a:gd name="T29" fmla="*/ 0 h 373"/>
                <a:gd name="T30" fmla="*/ 31 w 249"/>
                <a:gd name="T31" fmla="*/ 0 h 373"/>
                <a:gd name="T32" fmla="*/ 31 w 249"/>
                <a:gd name="T33" fmla="*/ 0 h 373"/>
                <a:gd name="T34" fmla="*/ 31 w 249"/>
                <a:gd name="T35" fmla="*/ 31 h 373"/>
                <a:gd name="T36" fmla="*/ 0 w 249"/>
                <a:gd name="T37" fmla="*/ 62 h 373"/>
                <a:gd name="T38" fmla="*/ 0 w 249"/>
                <a:gd name="T39" fmla="*/ 62 h 373"/>
                <a:gd name="T40" fmla="*/ 0 w 249"/>
                <a:gd name="T41" fmla="*/ 93 h 373"/>
                <a:gd name="T42" fmla="*/ 0 w 249"/>
                <a:gd name="T43" fmla="*/ 93 h 373"/>
                <a:gd name="T44" fmla="*/ 0 w 249"/>
                <a:gd name="T45" fmla="*/ 124 h 373"/>
                <a:gd name="T46" fmla="*/ 0 w 249"/>
                <a:gd name="T47" fmla="*/ 155 h 373"/>
                <a:gd name="T48" fmla="*/ 0 w 249"/>
                <a:gd name="T49" fmla="*/ 186 h 373"/>
                <a:gd name="T50" fmla="*/ 0 w 249"/>
                <a:gd name="T51" fmla="*/ 186 h 373"/>
                <a:gd name="T52" fmla="*/ 31 w 249"/>
                <a:gd name="T53" fmla="*/ 217 h 373"/>
                <a:gd name="T54" fmla="*/ 31 w 249"/>
                <a:gd name="T55" fmla="*/ 217 h 373"/>
                <a:gd name="T56" fmla="*/ 31 w 249"/>
                <a:gd name="T57" fmla="*/ 217 h 373"/>
                <a:gd name="T58" fmla="*/ 31 w 249"/>
                <a:gd name="T59" fmla="*/ 186 h 373"/>
                <a:gd name="T60" fmla="*/ 93 w 249"/>
                <a:gd name="T61" fmla="*/ 186 h 373"/>
                <a:gd name="T62" fmla="*/ 93 w 249"/>
                <a:gd name="T63" fmla="*/ 372 h 373"/>
                <a:gd name="T64" fmla="*/ 93 w 249"/>
                <a:gd name="T65" fmla="*/ 372 h 373"/>
                <a:gd name="T66" fmla="*/ 186 w 249"/>
                <a:gd name="T67" fmla="*/ 341 h 373"/>
                <a:gd name="T68" fmla="*/ 186 w 249"/>
                <a:gd name="T69" fmla="*/ 310 h 373"/>
                <a:gd name="T70" fmla="*/ 186 w 249"/>
                <a:gd name="T71" fmla="*/ 310 h 373"/>
                <a:gd name="T72" fmla="*/ 186 w 249"/>
                <a:gd name="T73" fmla="*/ 310 h 373"/>
                <a:gd name="T74" fmla="*/ 186 w 249"/>
                <a:gd name="T75" fmla="*/ 279 h 373"/>
                <a:gd name="T76" fmla="*/ 217 w 249"/>
                <a:gd name="T77" fmla="*/ 279 h 373"/>
                <a:gd name="T78" fmla="*/ 217 w 249"/>
                <a:gd name="T79" fmla="*/ 247 h 373"/>
                <a:gd name="T80" fmla="*/ 217 w 249"/>
                <a:gd name="T81" fmla="*/ 247 h 373"/>
                <a:gd name="T82" fmla="*/ 217 w 249"/>
                <a:gd name="T83" fmla="*/ 247 h 373"/>
                <a:gd name="T84" fmla="*/ 217 w 249"/>
                <a:gd name="T85" fmla="*/ 217 h 373"/>
                <a:gd name="T86" fmla="*/ 217 w 249"/>
                <a:gd name="T87" fmla="*/ 217 h 373"/>
                <a:gd name="T88" fmla="*/ 217 w 249"/>
                <a:gd name="T89" fmla="*/ 186 h 373"/>
                <a:gd name="T90" fmla="*/ 217 w 249"/>
                <a:gd name="T91" fmla="*/ 155 h 373"/>
                <a:gd name="T92" fmla="*/ 217 w 249"/>
                <a:gd name="T93" fmla="*/ 124 h 373"/>
                <a:gd name="T94" fmla="*/ 217 w 249"/>
                <a:gd name="T95" fmla="*/ 124 h 373"/>
                <a:gd name="T96" fmla="*/ 248 w 249"/>
                <a:gd name="T97" fmla="*/ 124 h 373"/>
                <a:gd name="T98" fmla="*/ 217 w 249"/>
                <a:gd name="T99" fmla="*/ 93 h 373"/>
                <a:gd name="T100" fmla="*/ 217 w 249"/>
                <a:gd name="T101" fmla="*/ 6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9" h="373">
                  <a:moveTo>
                    <a:pt x="217" y="62"/>
                  </a:moveTo>
                  <a:lnTo>
                    <a:pt x="217" y="62"/>
                  </a:lnTo>
                  <a:lnTo>
                    <a:pt x="217" y="62"/>
                  </a:lnTo>
                  <a:cubicBezTo>
                    <a:pt x="217" y="62"/>
                    <a:pt x="217" y="62"/>
                    <a:pt x="186" y="62"/>
                  </a:cubicBezTo>
                  <a:cubicBezTo>
                    <a:pt x="186" y="62"/>
                    <a:pt x="155" y="62"/>
                    <a:pt x="155" y="31"/>
                  </a:cubicBezTo>
                  <a:lnTo>
                    <a:pt x="155" y="31"/>
                  </a:lnTo>
                  <a:cubicBezTo>
                    <a:pt x="124" y="31"/>
                    <a:pt x="124" y="31"/>
                    <a:pt x="124" y="0"/>
                  </a:cubicBezTo>
                  <a:lnTo>
                    <a:pt x="124" y="0"/>
                  </a:lnTo>
                  <a:cubicBezTo>
                    <a:pt x="93" y="0"/>
                    <a:pt x="93" y="0"/>
                    <a:pt x="93" y="0"/>
                  </a:cubicBezTo>
                  <a:lnTo>
                    <a:pt x="93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62" y="0"/>
                  </a:lnTo>
                  <a:cubicBezTo>
                    <a:pt x="62" y="0"/>
                    <a:pt x="62" y="0"/>
                    <a:pt x="31" y="0"/>
                  </a:cubicBezTo>
                  <a:lnTo>
                    <a:pt x="31" y="0"/>
                  </a:ln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1" y="31"/>
                    <a:pt x="0" y="62"/>
                  </a:cubicBezTo>
                  <a:lnTo>
                    <a:pt x="0" y="62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0" y="124"/>
                    <a:pt x="0" y="124"/>
                    <a:pt x="0" y="124"/>
                  </a:cubicBezTo>
                  <a:cubicBezTo>
                    <a:pt x="0" y="155"/>
                    <a:pt x="0" y="155"/>
                    <a:pt x="0" y="155"/>
                  </a:cubicBezTo>
                  <a:lnTo>
                    <a:pt x="0" y="186"/>
                  </a:lnTo>
                  <a:lnTo>
                    <a:pt x="0" y="186"/>
                  </a:lnTo>
                  <a:lnTo>
                    <a:pt x="31" y="217"/>
                  </a:lnTo>
                  <a:lnTo>
                    <a:pt x="31" y="217"/>
                  </a:lnTo>
                  <a:lnTo>
                    <a:pt x="31" y="217"/>
                  </a:lnTo>
                  <a:cubicBezTo>
                    <a:pt x="31" y="186"/>
                    <a:pt x="31" y="186"/>
                    <a:pt x="31" y="186"/>
                  </a:cubicBezTo>
                  <a:cubicBezTo>
                    <a:pt x="93" y="186"/>
                    <a:pt x="93" y="186"/>
                    <a:pt x="93" y="186"/>
                  </a:cubicBezTo>
                  <a:cubicBezTo>
                    <a:pt x="93" y="372"/>
                    <a:pt x="93" y="372"/>
                    <a:pt x="93" y="372"/>
                  </a:cubicBezTo>
                  <a:lnTo>
                    <a:pt x="93" y="372"/>
                  </a:lnTo>
                  <a:cubicBezTo>
                    <a:pt x="93" y="372"/>
                    <a:pt x="155" y="341"/>
                    <a:pt x="186" y="341"/>
                  </a:cubicBezTo>
                  <a:cubicBezTo>
                    <a:pt x="186" y="341"/>
                    <a:pt x="186" y="341"/>
                    <a:pt x="186" y="310"/>
                  </a:cubicBezTo>
                  <a:lnTo>
                    <a:pt x="186" y="310"/>
                  </a:lnTo>
                  <a:lnTo>
                    <a:pt x="186" y="310"/>
                  </a:lnTo>
                  <a:lnTo>
                    <a:pt x="186" y="279"/>
                  </a:lnTo>
                  <a:cubicBezTo>
                    <a:pt x="217" y="279"/>
                    <a:pt x="217" y="279"/>
                    <a:pt x="217" y="279"/>
                  </a:cubicBezTo>
                  <a:cubicBezTo>
                    <a:pt x="217" y="279"/>
                    <a:pt x="217" y="279"/>
                    <a:pt x="217" y="247"/>
                  </a:cubicBezTo>
                  <a:lnTo>
                    <a:pt x="217" y="247"/>
                  </a:lnTo>
                  <a:lnTo>
                    <a:pt x="217" y="247"/>
                  </a:lnTo>
                  <a:lnTo>
                    <a:pt x="217" y="217"/>
                  </a:lnTo>
                  <a:lnTo>
                    <a:pt x="217" y="217"/>
                  </a:lnTo>
                  <a:cubicBezTo>
                    <a:pt x="217" y="217"/>
                    <a:pt x="217" y="217"/>
                    <a:pt x="217" y="186"/>
                  </a:cubicBezTo>
                  <a:lnTo>
                    <a:pt x="217" y="155"/>
                  </a:lnTo>
                  <a:lnTo>
                    <a:pt x="217" y="124"/>
                  </a:lnTo>
                  <a:lnTo>
                    <a:pt x="217" y="124"/>
                  </a:lnTo>
                  <a:cubicBezTo>
                    <a:pt x="217" y="124"/>
                    <a:pt x="217" y="124"/>
                    <a:pt x="248" y="124"/>
                  </a:cubicBezTo>
                  <a:cubicBezTo>
                    <a:pt x="217" y="93"/>
                    <a:pt x="217" y="93"/>
                    <a:pt x="217" y="93"/>
                  </a:cubicBezTo>
                  <a:lnTo>
                    <a:pt x="217" y="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4114800" y="2917825"/>
              <a:ext cx="146050" cy="134938"/>
            </a:xfrm>
            <a:custGeom>
              <a:avLst/>
              <a:gdLst>
                <a:gd name="T0" fmla="*/ 372 w 404"/>
                <a:gd name="T1" fmla="*/ 155 h 373"/>
                <a:gd name="T2" fmla="*/ 372 w 404"/>
                <a:gd name="T3" fmla="*/ 155 h 373"/>
                <a:gd name="T4" fmla="*/ 310 w 404"/>
                <a:gd name="T5" fmla="*/ 124 h 373"/>
                <a:gd name="T6" fmla="*/ 310 w 404"/>
                <a:gd name="T7" fmla="*/ 93 h 373"/>
                <a:gd name="T8" fmla="*/ 310 w 404"/>
                <a:gd name="T9" fmla="*/ 93 h 373"/>
                <a:gd name="T10" fmla="*/ 217 w 404"/>
                <a:gd name="T11" fmla="*/ 61 h 373"/>
                <a:gd name="T12" fmla="*/ 217 w 404"/>
                <a:gd name="T13" fmla="*/ 61 h 373"/>
                <a:gd name="T14" fmla="*/ 124 w 404"/>
                <a:gd name="T15" fmla="*/ 31 h 373"/>
                <a:gd name="T16" fmla="*/ 124 w 404"/>
                <a:gd name="T17" fmla="*/ 0 h 373"/>
                <a:gd name="T18" fmla="*/ 92 w 404"/>
                <a:gd name="T19" fmla="*/ 31 h 373"/>
                <a:gd name="T20" fmla="*/ 92 w 404"/>
                <a:gd name="T21" fmla="*/ 124 h 373"/>
                <a:gd name="T22" fmla="*/ 0 w 404"/>
                <a:gd name="T23" fmla="*/ 278 h 373"/>
                <a:gd name="T24" fmla="*/ 0 w 404"/>
                <a:gd name="T25" fmla="*/ 310 h 373"/>
                <a:gd name="T26" fmla="*/ 31 w 404"/>
                <a:gd name="T27" fmla="*/ 341 h 373"/>
                <a:gd name="T28" fmla="*/ 92 w 404"/>
                <a:gd name="T29" fmla="*/ 341 h 373"/>
                <a:gd name="T30" fmla="*/ 124 w 404"/>
                <a:gd name="T31" fmla="*/ 341 h 373"/>
                <a:gd name="T32" fmla="*/ 124 w 404"/>
                <a:gd name="T33" fmla="*/ 341 h 373"/>
                <a:gd name="T34" fmla="*/ 124 w 404"/>
                <a:gd name="T35" fmla="*/ 341 h 373"/>
                <a:gd name="T36" fmla="*/ 155 w 404"/>
                <a:gd name="T37" fmla="*/ 372 h 373"/>
                <a:gd name="T38" fmla="*/ 155 w 404"/>
                <a:gd name="T39" fmla="*/ 372 h 373"/>
                <a:gd name="T40" fmla="*/ 186 w 404"/>
                <a:gd name="T41" fmla="*/ 372 h 373"/>
                <a:gd name="T42" fmla="*/ 186 w 404"/>
                <a:gd name="T43" fmla="*/ 372 h 373"/>
                <a:gd name="T44" fmla="*/ 217 w 404"/>
                <a:gd name="T45" fmla="*/ 372 h 373"/>
                <a:gd name="T46" fmla="*/ 217 w 404"/>
                <a:gd name="T47" fmla="*/ 372 h 373"/>
                <a:gd name="T48" fmla="*/ 248 w 404"/>
                <a:gd name="T49" fmla="*/ 372 h 373"/>
                <a:gd name="T50" fmla="*/ 248 w 404"/>
                <a:gd name="T51" fmla="*/ 372 h 373"/>
                <a:gd name="T52" fmla="*/ 279 w 404"/>
                <a:gd name="T53" fmla="*/ 310 h 373"/>
                <a:gd name="T54" fmla="*/ 310 w 404"/>
                <a:gd name="T55" fmla="*/ 278 h 373"/>
                <a:gd name="T56" fmla="*/ 372 w 404"/>
                <a:gd name="T57" fmla="*/ 217 h 373"/>
                <a:gd name="T58" fmla="*/ 403 w 404"/>
                <a:gd name="T59" fmla="*/ 248 h 373"/>
                <a:gd name="T60" fmla="*/ 403 w 404"/>
                <a:gd name="T61" fmla="*/ 217 h 373"/>
                <a:gd name="T62" fmla="*/ 403 w 404"/>
                <a:gd name="T63" fmla="*/ 186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4" h="373">
                  <a:moveTo>
                    <a:pt x="372" y="155"/>
                  </a:moveTo>
                  <a:lnTo>
                    <a:pt x="372" y="155"/>
                  </a:lnTo>
                  <a:lnTo>
                    <a:pt x="372" y="155"/>
                  </a:lnTo>
                  <a:lnTo>
                    <a:pt x="372" y="155"/>
                  </a:lnTo>
                  <a:lnTo>
                    <a:pt x="372" y="155"/>
                  </a:lnTo>
                  <a:cubicBezTo>
                    <a:pt x="341" y="155"/>
                    <a:pt x="341" y="124"/>
                    <a:pt x="310" y="124"/>
                  </a:cubicBezTo>
                  <a:lnTo>
                    <a:pt x="310" y="124"/>
                  </a:lnTo>
                  <a:cubicBezTo>
                    <a:pt x="310" y="93"/>
                    <a:pt x="310" y="93"/>
                    <a:pt x="310" y="93"/>
                  </a:cubicBezTo>
                  <a:lnTo>
                    <a:pt x="310" y="93"/>
                  </a:lnTo>
                  <a:lnTo>
                    <a:pt x="310" y="93"/>
                  </a:lnTo>
                  <a:cubicBezTo>
                    <a:pt x="279" y="61"/>
                    <a:pt x="248" y="61"/>
                    <a:pt x="248" y="61"/>
                  </a:cubicBezTo>
                  <a:cubicBezTo>
                    <a:pt x="248" y="61"/>
                    <a:pt x="248" y="61"/>
                    <a:pt x="217" y="61"/>
                  </a:cubicBezTo>
                  <a:lnTo>
                    <a:pt x="217" y="61"/>
                  </a:lnTo>
                  <a:lnTo>
                    <a:pt x="217" y="61"/>
                  </a:lnTo>
                  <a:cubicBezTo>
                    <a:pt x="186" y="61"/>
                    <a:pt x="186" y="61"/>
                    <a:pt x="186" y="61"/>
                  </a:cubicBezTo>
                  <a:cubicBezTo>
                    <a:pt x="155" y="61"/>
                    <a:pt x="155" y="31"/>
                    <a:pt x="124" y="31"/>
                  </a:cubicBezTo>
                  <a:lnTo>
                    <a:pt x="124" y="31"/>
                  </a:lnTo>
                  <a:cubicBezTo>
                    <a:pt x="124" y="31"/>
                    <a:pt x="124" y="31"/>
                    <a:pt x="124" y="0"/>
                  </a:cubicBezTo>
                  <a:cubicBezTo>
                    <a:pt x="124" y="0"/>
                    <a:pt x="124" y="0"/>
                    <a:pt x="124" y="31"/>
                  </a:cubicBezTo>
                  <a:cubicBezTo>
                    <a:pt x="124" y="31"/>
                    <a:pt x="124" y="31"/>
                    <a:pt x="92" y="31"/>
                  </a:cubicBezTo>
                  <a:lnTo>
                    <a:pt x="92" y="31"/>
                  </a:lnTo>
                  <a:cubicBezTo>
                    <a:pt x="92" y="124"/>
                    <a:pt x="92" y="124"/>
                    <a:pt x="92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310"/>
                  </a:cubicBezTo>
                  <a:lnTo>
                    <a:pt x="0" y="310"/>
                  </a:lnTo>
                  <a:lnTo>
                    <a:pt x="31" y="341"/>
                  </a:lnTo>
                  <a:lnTo>
                    <a:pt x="31" y="341"/>
                  </a:lnTo>
                  <a:cubicBezTo>
                    <a:pt x="62" y="341"/>
                    <a:pt x="92" y="341"/>
                    <a:pt x="92" y="341"/>
                  </a:cubicBezTo>
                  <a:lnTo>
                    <a:pt x="92" y="341"/>
                  </a:lnTo>
                  <a:cubicBezTo>
                    <a:pt x="92" y="341"/>
                    <a:pt x="92" y="341"/>
                    <a:pt x="124" y="341"/>
                  </a:cubicBezTo>
                  <a:lnTo>
                    <a:pt x="124" y="341"/>
                  </a:lnTo>
                  <a:lnTo>
                    <a:pt x="124" y="341"/>
                  </a:lnTo>
                  <a:lnTo>
                    <a:pt x="124" y="341"/>
                  </a:lnTo>
                  <a:lnTo>
                    <a:pt x="124" y="341"/>
                  </a:lnTo>
                  <a:lnTo>
                    <a:pt x="124" y="341"/>
                  </a:lnTo>
                  <a:cubicBezTo>
                    <a:pt x="124" y="341"/>
                    <a:pt x="124" y="341"/>
                    <a:pt x="155" y="341"/>
                  </a:cubicBezTo>
                  <a:cubicBezTo>
                    <a:pt x="155" y="372"/>
                    <a:pt x="155" y="372"/>
                    <a:pt x="155" y="372"/>
                  </a:cubicBezTo>
                  <a:lnTo>
                    <a:pt x="155" y="372"/>
                  </a:lnTo>
                  <a:lnTo>
                    <a:pt x="155" y="372"/>
                  </a:lnTo>
                  <a:lnTo>
                    <a:pt x="155" y="372"/>
                  </a:lnTo>
                  <a:lnTo>
                    <a:pt x="186" y="372"/>
                  </a:lnTo>
                  <a:lnTo>
                    <a:pt x="186" y="372"/>
                  </a:lnTo>
                  <a:lnTo>
                    <a:pt x="186" y="372"/>
                  </a:lnTo>
                  <a:cubicBezTo>
                    <a:pt x="186" y="372"/>
                    <a:pt x="186" y="372"/>
                    <a:pt x="217" y="372"/>
                  </a:cubicBezTo>
                  <a:lnTo>
                    <a:pt x="217" y="372"/>
                  </a:lnTo>
                  <a:lnTo>
                    <a:pt x="217" y="372"/>
                  </a:lnTo>
                  <a:lnTo>
                    <a:pt x="217" y="372"/>
                  </a:lnTo>
                  <a:lnTo>
                    <a:pt x="217" y="372"/>
                  </a:lnTo>
                  <a:cubicBezTo>
                    <a:pt x="217" y="372"/>
                    <a:pt x="217" y="372"/>
                    <a:pt x="248" y="372"/>
                  </a:cubicBezTo>
                  <a:lnTo>
                    <a:pt x="248" y="372"/>
                  </a:lnTo>
                  <a:lnTo>
                    <a:pt x="248" y="372"/>
                  </a:lnTo>
                  <a:lnTo>
                    <a:pt x="248" y="372"/>
                  </a:lnTo>
                  <a:cubicBezTo>
                    <a:pt x="248" y="341"/>
                    <a:pt x="248" y="341"/>
                    <a:pt x="279" y="310"/>
                  </a:cubicBezTo>
                  <a:lnTo>
                    <a:pt x="310" y="310"/>
                  </a:lnTo>
                  <a:lnTo>
                    <a:pt x="310" y="278"/>
                  </a:lnTo>
                  <a:lnTo>
                    <a:pt x="310" y="278"/>
                  </a:lnTo>
                  <a:cubicBezTo>
                    <a:pt x="372" y="217"/>
                    <a:pt x="372" y="217"/>
                    <a:pt x="372" y="217"/>
                  </a:cubicBezTo>
                  <a:lnTo>
                    <a:pt x="372" y="217"/>
                  </a:lnTo>
                  <a:cubicBezTo>
                    <a:pt x="372" y="217"/>
                    <a:pt x="372" y="217"/>
                    <a:pt x="403" y="248"/>
                  </a:cubicBezTo>
                  <a:cubicBezTo>
                    <a:pt x="403" y="248"/>
                    <a:pt x="403" y="248"/>
                    <a:pt x="403" y="217"/>
                  </a:cubicBezTo>
                  <a:lnTo>
                    <a:pt x="403" y="217"/>
                  </a:lnTo>
                  <a:lnTo>
                    <a:pt x="403" y="186"/>
                  </a:lnTo>
                  <a:lnTo>
                    <a:pt x="403" y="186"/>
                  </a:lnTo>
                  <a:cubicBezTo>
                    <a:pt x="372" y="155"/>
                    <a:pt x="372" y="155"/>
                    <a:pt x="372" y="15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4349750" y="2549525"/>
              <a:ext cx="134938" cy="190500"/>
            </a:xfrm>
            <a:custGeom>
              <a:avLst/>
              <a:gdLst>
                <a:gd name="T0" fmla="*/ 341 w 373"/>
                <a:gd name="T1" fmla="*/ 341 h 528"/>
                <a:gd name="T2" fmla="*/ 341 w 373"/>
                <a:gd name="T3" fmla="*/ 341 h 528"/>
                <a:gd name="T4" fmla="*/ 341 w 373"/>
                <a:gd name="T5" fmla="*/ 341 h 528"/>
                <a:gd name="T6" fmla="*/ 341 w 373"/>
                <a:gd name="T7" fmla="*/ 341 h 528"/>
                <a:gd name="T8" fmla="*/ 341 w 373"/>
                <a:gd name="T9" fmla="*/ 155 h 528"/>
                <a:gd name="T10" fmla="*/ 341 w 373"/>
                <a:gd name="T11" fmla="*/ 124 h 528"/>
                <a:gd name="T12" fmla="*/ 372 w 373"/>
                <a:gd name="T13" fmla="*/ 62 h 528"/>
                <a:gd name="T14" fmla="*/ 372 w 373"/>
                <a:gd name="T15" fmla="*/ 62 h 528"/>
                <a:gd name="T16" fmla="*/ 372 w 373"/>
                <a:gd name="T17" fmla="*/ 62 h 528"/>
                <a:gd name="T18" fmla="*/ 372 w 373"/>
                <a:gd name="T19" fmla="*/ 62 h 528"/>
                <a:gd name="T20" fmla="*/ 372 w 373"/>
                <a:gd name="T21" fmla="*/ 62 h 528"/>
                <a:gd name="T22" fmla="*/ 372 w 373"/>
                <a:gd name="T23" fmla="*/ 62 h 528"/>
                <a:gd name="T24" fmla="*/ 341 w 373"/>
                <a:gd name="T25" fmla="*/ 31 h 528"/>
                <a:gd name="T26" fmla="*/ 341 w 373"/>
                <a:gd name="T27" fmla="*/ 31 h 528"/>
                <a:gd name="T28" fmla="*/ 341 w 373"/>
                <a:gd name="T29" fmla="*/ 62 h 528"/>
                <a:gd name="T30" fmla="*/ 309 w 373"/>
                <a:gd name="T31" fmla="*/ 93 h 528"/>
                <a:gd name="T32" fmla="*/ 279 w 373"/>
                <a:gd name="T33" fmla="*/ 93 h 528"/>
                <a:gd name="T34" fmla="*/ 186 w 373"/>
                <a:gd name="T35" fmla="*/ 93 h 528"/>
                <a:gd name="T36" fmla="*/ 186 w 373"/>
                <a:gd name="T37" fmla="*/ 93 h 528"/>
                <a:gd name="T38" fmla="*/ 155 w 373"/>
                <a:gd name="T39" fmla="*/ 62 h 528"/>
                <a:gd name="T40" fmla="*/ 155 w 373"/>
                <a:gd name="T41" fmla="*/ 62 h 528"/>
                <a:gd name="T42" fmla="*/ 124 w 373"/>
                <a:gd name="T43" fmla="*/ 31 h 528"/>
                <a:gd name="T44" fmla="*/ 93 w 373"/>
                <a:gd name="T45" fmla="*/ 31 h 528"/>
                <a:gd name="T46" fmla="*/ 93 w 373"/>
                <a:gd name="T47" fmla="*/ 31 h 528"/>
                <a:gd name="T48" fmla="*/ 93 w 373"/>
                <a:gd name="T49" fmla="*/ 31 h 528"/>
                <a:gd name="T50" fmla="*/ 93 w 373"/>
                <a:gd name="T51" fmla="*/ 31 h 528"/>
                <a:gd name="T52" fmla="*/ 93 w 373"/>
                <a:gd name="T53" fmla="*/ 62 h 528"/>
                <a:gd name="T54" fmla="*/ 62 w 373"/>
                <a:gd name="T55" fmla="*/ 0 h 528"/>
                <a:gd name="T56" fmla="*/ 62 w 373"/>
                <a:gd name="T57" fmla="*/ 0 h 528"/>
                <a:gd name="T58" fmla="*/ 62 w 373"/>
                <a:gd name="T59" fmla="*/ 0 h 528"/>
                <a:gd name="T60" fmla="*/ 31 w 373"/>
                <a:gd name="T61" fmla="*/ 0 h 528"/>
                <a:gd name="T62" fmla="*/ 0 w 373"/>
                <a:gd name="T63" fmla="*/ 0 h 528"/>
                <a:gd name="T64" fmla="*/ 0 w 373"/>
                <a:gd name="T65" fmla="*/ 0 h 528"/>
                <a:gd name="T66" fmla="*/ 0 w 373"/>
                <a:gd name="T67" fmla="*/ 0 h 528"/>
                <a:gd name="T68" fmla="*/ 31 w 373"/>
                <a:gd name="T69" fmla="*/ 31 h 528"/>
                <a:gd name="T70" fmla="*/ 31 w 373"/>
                <a:gd name="T71" fmla="*/ 31 h 528"/>
                <a:gd name="T72" fmla="*/ 31 w 373"/>
                <a:gd name="T73" fmla="*/ 62 h 528"/>
                <a:gd name="T74" fmla="*/ 31 w 373"/>
                <a:gd name="T75" fmla="*/ 93 h 528"/>
                <a:gd name="T76" fmla="*/ 31 w 373"/>
                <a:gd name="T77" fmla="*/ 93 h 528"/>
                <a:gd name="T78" fmla="*/ 62 w 373"/>
                <a:gd name="T79" fmla="*/ 155 h 528"/>
                <a:gd name="T80" fmla="*/ 62 w 373"/>
                <a:gd name="T81" fmla="*/ 155 h 528"/>
                <a:gd name="T82" fmla="*/ 62 w 373"/>
                <a:gd name="T83" fmla="*/ 186 h 528"/>
                <a:gd name="T84" fmla="*/ 62 w 373"/>
                <a:gd name="T85" fmla="*/ 186 h 528"/>
                <a:gd name="T86" fmla="*/ 31 w 373"/>
                <a:gd name="T87" fmla="*/ 217 h 528"/>
                <a:gd name="T88" fmla="*/ 31 w 373"/>
                <a:gd name="T89" fmla="*/ 248 h 528"/>
                <a:gd name="T90" fmla="*/ 0 w 373"/>
                <a:gd name="T91" fmla="*/ 279 h 528"/>
                <a:gd name="T92" fmla="*/ 0 w 373"/>
                <a:gd name="T93" fmla="*/ 341 h 528"/>
                <a:gd name="T94" fmla="*/ 217 w 373"/>
                <a:gd name="T95" fmla="*/ 465 h 528"/>
                <a:gd name="T96" fmla="*/ 217 w 373"/>
                <a:gd name="T97" fmla="*/ 496 h 528"/>
                <a:gd name="T98" fmla="*/ 248 w 373"/>
                <a:gd name="T99" fmla="*/ 527 h 528"/>
                <a:gd name="T100" fmla="*/ 279 w 373"/>
                <a:gd name="T101" fmla="*/ 527 h 528"/>
                <a:gd name="T102" fmla="*/ 279 w 373"/>
                <a:gd name="T103" fmla="*/ 465 h 528"/>
                <a:gd name="T104" fmla="*/ 309 w 373"/>
                <a:gd name="T105" fmla="*/ 465 h 528"/>
                <a:gd name="T106" fmla="*/ 309 w 373"/>
                <a:gd name="T107" fmla="*/ 465 h 528"/>
                <a:gd name="T108" fmla="*/ 309 w 373"/>
                <a:gd name="T109" fmla="*/ 465 h 528"/>
                <a:gd name="T110" fmla="*/ 341 w 373"/>
                <a:gd name="T111" fmla="*/ 434 h 528"/>
                <a:gd name="T112" fmla="*/ 341 w 373"/>
                <a:gd name="T113" fmla="*/ 434 h 528"/>
                <a:gd name="T114" fmla="*/ 372 w 373"/>
                <a:gd name="T115" fmla="*/ 403 h 528"/>
                <a:gd name="T116" fmla="*/ 372 w 373"/>
                <a:gd name="T117" fmla="*/ 372 h 528"/>
                <a:gd name="T118" fmla="*/ 372 w 373"/>
                <a:gd name="T119" fmla="*/ 372 h 528"/>
                <a:gd name="T120" fmla="*/ 341 w 373"/>
                <a:gd name="T121" fmla="*/ 341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3" h="528">
                  <a:moveTo>
                    <a:pt x="341" y="341"/>
                  </a:moveTo>
                  <a:lnTo>
                    <a:pt x="341" y="341"/>
                  </a:lnTo>
                  <a:lnTo>
                    <a:pt x="341" y="341"/>
                  </a:lnTo>
                  <a:lnTo>
                    <a:pt x="341" y="341"/>
                  </a:lnTo>
                  <a:cubicBezTo>
                    <a:pt x="341" y="341"/>
                    <a:pt x="341" y="217"/>
                    <a:pt x="341" y="155"/>
                  </a:cubicBezTo>
                  <a:cubicBezTo>
                    <a:pt x="341" y="124"/>
                    <a:pt x="341" y="124"/>
                    <a:pt x="341" y="124"/>
                  </a:cubicBezTo>
                  <a:cubicBezTo>
                    <a:pt x="341" y="93"/>
                    <a:pt x="341" y="62"/>
                    <a:pt x="372" y="62"/>
                  </a:cubicBezTo>
                  <a:lnTo>
                    <a:pt x="372" y="62"/>
                  </a:lnTo>
                  <a:lnTo>
                    <a:pt x="372" y="62"/>
                  </a:lnTo>
                  <a:lnTo>
                    <a:pt x="372" y="62"/>
                  </a:lnTo>
                  <a:lnTo>
                    <a:pt x="372" y="62"/>
                  </a:lnTo>
                  <a:lnTo>
                    <a:pt x="372" y="62"/>
                  </a:lnTo>
                  <a:cubicBezTo>
                    <a:pt x="341" y="62"/>
                    <a:pt x="341" y="62"/>
                    <a:pt x="341" y="31"/>
                  </a:cubicBezTo>
                  <a:lnTo>
                    <a:pt x="341" y="31"/>
                  </a:lnTo>
                  <a:cubicBezTo>
                    <a:pt x="341" y="31"/>
                    <a:pt x="341" y="31"/>
                    <a:pt x="341" y="62"/>
                  </a:cubicBezTo>
                  <a:cubicBezTo>
                    <a:pt x="309" y="93"/>
                    <a:pt x="309" y="93"/>
                    <a:pt x="309" y="93"/>
                  </a:cubicBezTo>
                  <a:cubicBezTo>
                    <a:pt x="279" y="93"/>
                    <a:pt x="279" y="93"/>
                    <a:pt x="279" y="93"/>
                  </a:cubicBezTo>
                  <a:cubicBezTo>
                    <a:pt x="248" y="93"/>
                    <a:pt x="217" y="93"/>
                    <a:pt x="186" y="93"/>
                  </a:cubicBezTo>
                  <a:lnTo>
                    <a:pt x="186" y="93"/>
                  </a:lnTo>
                  <a:cubicBezTo>
                    <a:pt x="186" y="93"/>
                    <a:pt x="186" y="62"/>
                    <a:pt x="155" y="62"/>
                  </a:cubicBezTo>
                  <a:lnTo>
                    <a:pt x="155" y="62"/>
                  </a:lnTo>
                  <a:cubicBezTo>
                    <a:pt x="155" y="31"/>
                    <a:pt x="155" y="31"/>
                    <a:pt x="124" y="31"/>
                  </a:cubicBezTo>
                  <a:cubicBezTo>
                    <a:pt x="124" y="31"/>
                    <a:pt x="124" y="31"/>
                    <a:pt x="93" y="31"/>
                  </a:cubicBezTo>
                  <a:lnTo>
                    <a:pt x="93" y="31"/>
                  </a:lnTo>
                  <a:lnTo>
                    <a:pt x="93" y="31"/>
                  </a:lnTo>
                  <a:lnTo>
                    <a:pt x="93" y="31"/>
                  </a:lnTo>
                  <a:cubicBezTo>
                    <a:pt x="93" y="62"/>
                    <a:pt x="93" y="62"/>
                    <a:pt x="93" y="62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2" y="0"/>
                  </a:lnTo>
                  <a:lnTo>
                    <a:pt x="62" y="0"/>
                  </a:lnTo>
                  <a:cubicBezTo>
                    <a:pt x="62" y="0"/>
                    <a:pt x="62" y="0"/>
                    <a:pt x="31" y="0"/>
                  </a:cubicBezTo>
                  <a:cubicBezTo>
                    <a:pt x="31" y="0"/>
                    <a:pt x="31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31"/>
                    <a:pt x="31" y="31"/>
                    <a:pt x="31" y="31"/>
                  </a:cubicBezTo>
                  <a:lnTo>
                    <a:pt x="31" y="31"/>
                  </a:lnTo>
                  <a:cubicBezTo>
                    <a:pt x="31" y="62"/>
                    <a:pt x="31" y="62"/>
                    <a:pt x="31" y="62"/>
                  </a:cubicBezTo>
                  <a:cubicBezTo>
                    <a:pt x="31" y="62"/>
                    <a:pt x="31" y="62"/>
                    <a:pt x="31" y="93"/>
                  </a:cubicBezTo>
                  <a:lnTo>
                    <a:pt x="31" y="93"/>
                  </a:lnTo>
                  <a:lnTo>
                    <a:pt x="62" y="155"/>
                  </a:lnTo>
                  <a:lnTo>
                    <a:pt x="62" y="155"/>
                  </a:lnTo>
                  <a:cubicBezTo>
                    <a:pt x="62" y="186"/>
                    <a:pt x="62" y="186"/>
                    <a:pt x="62" y="186"/>
                  </a:cubicBezTo>
                  <a:lnTo>
                    <a:pt x="62" y="186"/>
                  </a:lnTo>
                  <a:cubicBezTo>
                    <a:pt x="31" y="217"/>
                    <a:pt x="31" y="217"/>
                    <a:pt x="31" y="217"/>
                  </a:cubicBezTo>
                  <a:cubicBezTo>
                    <a:pt x="31" y="217"/>
                    <a:pt x="31" y="217"/>
                    <a:pt x="31" y="248"/>
                  </a:cubicBezTo>
                  <a:cubicBezTo>
                    <a:pt x="0" y="248"/>
                    <a:pt x="0" y="248"/>
                    <a:pt x="0" y="279"/>
                  </a:cubicBezTo>
                  <a:cubicBezTo>
                    <a:pt x="0" y="279"/>
                    <a:pt x="0" y="310"/>
                    <a:pt x="0" y="341"/>
                  </a:cubicBezTo>
                  <a:cubicBezTo>
                    <a:pt x="217" y="465"/>
                    <a:pt x="217" y="465"/>
                    <a:pt x="217" y="465"/>
                  </a:cubicBezTo>
                  <a:cubicBezTo>
                    <a:pt x="217" y="496"/>
                    <a:pt x="217" y="496"/>
                    <a:pt x="217" y="496"/>
                  </a:cubicBezTo>
                  <a:cubicBezTo>
                    <a:pt x="248" y="527"/>
                    <a:pt x="248" y="527"/>
                    <a:pt x="248" y="527"/>
                  </a:cubicBezTo>
                  <a:cubicBezTo>
                    <a:pt x="279" y="527"/>
                    <a:pt x="279" y="527"/>
                    <a:pt x="279" y="527"/>
                  </a:cubicBezTo>
                  <a:cubicBezTo>
                    <a:pt x="279" y="496"/>
                    <a:pt x="279" y="496"/>
                    <a:pt x="279" y="465"/>
                  </a:cubicBezTo>
                  <a:cubicBezTo>
                    <a:pt x="279" y="465"/>
                    <a:pt x="279" y="465"/>
                    <a:pt x="309" y="465"/>
                  </a:cubicBezTo>
                  <a:lnTo>
                    <a:pt x="309" y="465"/>
                  </a:lnTo>
                  <a:lnTo>
                    <a:pt x="309" y="465"/>
                  </a:lnTo>
                  <a:cubicBezTo>
                    <a:pt x="309" y="434"/>
                    <a:pt x="309" y="434"/>
                    <a:pt x="341" y="434"/>
                  </a:cubicBezTo>
                  <a:lnTo>
                    <a:pt x="341" y="434"/>
                  </a:lnTo>
                  <a:cubicBezTo>
                    <a:pt x="341" y="403"/>
                    <a:pt x="341" y="403"/>
                    <a:pt x="372" y="403"/>
                  </a:cubicBezTo>
                  <a:cubicBezTo>
                    <a:pt x="372" y="372"/>
                    <a:pt x="372" y="372"/>
                    <a:pt x="372" y="372"/>
                  </a:cubicBezTo>
                  <a:lnTo>
                    <a:pt x="372" y="372"/>
                  </a:lnTo>
                  <a:cubicBezTo>
                    <a:pt x="372" y="372"/>
                    <a:pt x="341" y="372"/>
                    <a:pt x="341" y="3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4181475" y="3017838"/>
              <a:ext cx="134938" cy="134937"/>
            </a:xfrm>
            <a:custGeom>
              <a:avLst/>
              <a:gdLst>
                <a:gd name="T0" fmla="*/ 341 w 373"/>
                <a:gd name="T1" fmla="*/ 218 h 373"/>
                <a:gd name="T2" fmla="*/ 341 w 373"/>
                <a:gd name="T3" fmla="*/ 187 h 373"/>
                <a:gd name="T4" fmla="*/ 372 w 373"/>
                <a:gd name="T5" fmla="*/ 156 h 373"/>
                <a:gd name="T6" fmla="*/ 372 w 373"/>
                <a:gd name="T7" fmla="*/ 156 h 373"/>
                <a:gd name="T8" fmla="*/ 341 w 373"/>
                <a:gd name="T9" fmla="*/ 94 h 373"/>
                <a:gd name="T10" fmla="*/ 341 w 373"/>
                <a:gd name="T11" fmla="*/ 63 h 373"/>
                <a:gd name="T12" fmla="*/ 279 w 373"/>
                <a:gd name="T13" fmla="*/ 32 h 373"/>
                <a:gd name="T14" fmla="*/ 248 w 373"/>
                <a:gd name="T15" fmla="*/ 32 h 373"/>
                <a:gd name="T16" fmla="*/ 248 w 373"/>
                <a:gd name="T17" fmla="*/ 32 h 373"/>
                <a:gd name="T18" fmla="*/ 248 w 373"/>
                <a:gd name="T19" fmla="*/ 32 h 373"/>
                <a:gd name="T20" fmla="*/ 217 w 373"/>
                <a:gd name="T21" fmla="*/ 0 h 373"/>
                <a:gd name="T22" fmla="*/ 186 w 373"/>
                <a:gd name="T23" fmla="*/ 0 h 373"/>
                <a:gd name="T24" fmla="*/ 155 w 373"/>
                <a:gd name="T25" fmla="*/ 63 h 373"/>
                <a:gd name="T26" fmla="*/ 124 w 373"/>
                <a:gd name="T27" fmla="*/ 94 h 373"/>
                <a:gd name="T28" fmla="*/ 93 w 373"/>
                <a:gd name="T29" fmla="*/ 124 h 373"/>
                <a:gd name="T30" fmla="*/ 62 w 373"/>
                <a:gd name="T31" fmla="*/ 156 h 373"/>
                <a:gd name="T32" fmla="*/ 62 w 373"/>
                <a:gd name="T33" fmla="*/ 156 h 373"/>
                <a:gd name="T34" fmla="*/ 31 w 373"/>
                <a:gd name="T35" fmla="*/ 156 h 373"/>
                <a:gd name="T36" fmla="*/ 0 w 373"/>
                <a:gd name="T37" fmla="*/ 156 h 373"/>
                <a:gd name="T38" fmla="*/ 0 w 373"/>
                <a:gd name="T39" fmla="*/ 187 h 373"/>
                <a:gd name="T40" fmla="*/ 31 w 373"/>
                <a:gd name="T41" fmla="*/ 187 h 373"/>
                <a:gd name="T42" fmla="*/ 62 w 373"/>
                <a:gd name="T43" fmla="*/ 218 h 373"/>
                <a:gd name="T44" fmla="*/ 93 w 373"/>
                <a:gd name="T45" fmla="*/ 280 h 373"/>
                <a:gd name="T46" fmla="*/ 124 w 373"/>
                <a:gd name="T47" fmla="*/ 342 h 373"/>
                <a:gd name="T48" fmla="*/ 124 w 373"/>
                <a:gd name="T49" fmla="*/ 342 h 373"/>
                <a:gd name="T50" fmla="*/ 155 w 373"/>
                <a:gd name="T51" fmla="*/ 342 h 373"/>
                <a:gd name="T52" fmla="*/ 186 w 373"/>
                <a:gd name="T53" fmla="*/ 372 h 373"/>
                <a:gd name="T54" fmla="*/ 217 w 373"/>
                <a:gd name="T55" fmla="*/ 372 h 373"/>
                <a:gd name="T56" fmla="*/ 217 w 373"/>
                <a:gd name="T57" fmla="*/ 372 h 373"/>
                <a:gd name="T58" fmla="*/ 248 w 373"/>
                <a:gd name="T59" fmla="*/ 372 h 373"/>
                <a:gd name="T60" fmla="*/ 279 w 373"/>
                <a:gd name="T61" fmla="*/ 372 h 373"/>
                <a:gd name="T62" fmla="*/ 279 w 373"/>
                <a:gd name="T63" fmla="*/ 372 h 373"/>
                <a:gd name="T64" fmla="*/ 341 w 373"/>
                <a:gd name="T65" fmla="*/ 342 h 373"/>
                <a:gd name="T66" fmla="*/ 341 w 373"/>
                <a:gd name="T67" fmla="*/ 311 h 373"/>
                <a:gd name="T68" fmla="*/ 341 w 373"/>
                <a:gd name="T69" fmla="*/ 248 h 373"/>
                <a:gd name="T70" fmla="*/ 341 w 373"/>
                <a:gd name="T71" fmla="*/ 218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3" h="373">
                  <a:moveTo>
                    <a:pt x="341" y="218"/>
                  </a:moveTo>
                  <a:lnTo>
                    <a:pt x="341" y="218"/>
                  </a:lnTo>
                  <a:lnTo>
                    <a:pt x="341" y="187"/>
                  </a:lnTo>
                  <a:lnTo>
                    <a:pt x="341" y="187"/>
                  </a:lnTo>
                  <a:lnTo>
                    <a:pt x="341" y="156"/>
                  </a:lnTo>
                  <a:lnTo>
                    <a:pt x="372" y="156"/>
                  </a:lnTo>
                  <a:lnTo>
                    <a:pt x="372" y="156"/>
                  </a:lnTo>
                  <a:lnTo>
                    <a:pt x="372" y="156"/>
                  </a:lnTo>
                  <a:cubicBezTo>
                    <a:pt x="341" y="124"/>
                    <a:pt x="341" y="124"/>
                    <a:pt x="341" y="94"/>
                  </a:cubicBezTo>
                  <a:lnTo>
                    <a:pt x="341" y="94"/>
                  </a:lnTo>
                  <a:lnTo>
                    <a:pt x="341" y="63"/>
                  </a:lnTo>
                  <a:lnTo>
                    <a:pt x="341" y="63"/>
                  </a:lnTo>
                  <a:cubicBezTo>
                    <a:pt x="341" y="63"/>
                    <a:pt x="341" y="63"/>
                    <a:pt x="310" y="63"/>
                  </a:cubicBezTo>
                  <a:cubicBezTo>
                    <a:pt x="310" y="63"/>
                    <a:pt x="310" y="32"/>
                    <a:pt x="279" y="32"/>
                  </a:cubicBezTo>
                  <a:lnTo>
                    <a:pt x="279" y="32"/>
                  </a:lnTo>
                  <a:cubicBezTo>
                    <a:pt x="279" y="32"/>
                    <a:pt x="279" y="32"/>
                    <a:pt x="248" y="32"/>
                  </a:cubicBezTo>
                  <a:lnTo>
                    <a:pt x="248" y="32"/>
                  </a:lnTo>
                  <a:lnTo>
                    <a:pt x="248" y="32"/>
                  </a:lnTo>
                  <a:lnTo>
                    <a:pt x="248" y="32"/>
                  </a:lnTo>
                  <a:lnTo>
                    <a:pt x="248" y="32"/>
                  </a:lnTo>
                  <a:cubicBezTo>
                    <a:pt x="248" y="32"/>
                    <a:pt x="217" y="32"/>
                    <a:pt x="217" y="0"/>
                  </a:cubicBezTo>
                  <a:lnTo>
                    <a:pt x="217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32"/>
                  </a:lnTo>
                  <a:cubicBezTo>
                    <a:pt x="186" y="32"/>
                    <a:pt x="186" y="63"/>
                    <a:pt x="155" y="63"/>
                  </a:cubicBezTo>
                  <a:lnTo>
                    <a:pt x="155" y="63"/>
                  </a:lnTo>
                  <a:lnTo>
                    <a:pt x="124" y="94"/>
                  </a:lnTo>
                  <a:cubicBezTo>
                    <a:pt x="93" y="94"/>
                    <a:pt x="93" y="94"/>
                    <a:pt x="93" y="94"/>
                  </a:cubicBezTo>
                  <a:lnTo>
                    <a:pt x="93" y="124"/>
                  </a:lnTo>
                  <a:lnTo>
                    <a:pt x="93" y="124"/>
                  </a:lnTo>
                  <a:cubicBezTo>
                    <a:pt x="93" y="124"/>
                    <a:pt x="93" y="156"/>
                    <a:pt x="62" y="156"/>
                  </a:cubicBezTo>
                  <a:lnTo>
                    <a:pt x="62" y="156"/>
                  </a:lnTo>
                  <a:lnTo>
                    <a:pt x="62" y="156"/>
                  </a:lnTo>
                  <a:cubicBezTo>
                    <a:pt x="31" y="156"/>
                    <a:pt x="31" y="156"/>
                    <a:pt x="31" y="156"/>
                  </a:cubicBezTo>
                  <a:lnTo>
                    <a:pt x="31" y="156"/>
                  </a:lnTo>
                  <a:lnTo>
                    <a:pt x="31" y="156"/>
                  </a:lnTo>
                  <a:cubicBezTo>
                    <a:pt x="0" y="156"/>
                    <a:pt x="0" y="156"/>
                    <a:pt x="0" y="156"/>
                  </a:cubicBezTo>
                  <a:lnTo>
                    <a:pt x="0" y="156"/>
                  </a:lnTo>
                  <a:cubicBezTo>
                    <a:pt x="0" y="156"/>
                    <a:pt x="0" y="156"/>
                    <a:pt x="0" y="187"/>
                  </a:cubicBezTo>
                  <a:lnTo>
                    <a:pt x="0" y="187"/>
                  </a:lnTo>
                  <a:cubicBezTo>
                    <a:pt x="0" y="187"/>
                    <a:pt x="0" y="187"/>
                    <a:pt x="31" y="187"/>
                  </a:cubicBezTo>
                  <a:cubicBezTo>
                    <a:pt x="31" y="218"/>
                    <a:pt x="31" y="218"/>
                    <a:pt x="31" y="218"/>
                  </a:cubicBezTo>
                  <a:lnTo>
                    <a:pt x="62" y="218"/>
                  </a:lnTo>
                  <a:cubicBezTo>
                    <a:pt x="62" y="218"/>
                    <a:pt x="93" y="248"/>
                    <a:pt x="93" y="280"/>
                  </a:cubicBezTo>
                  <a:lnTo>
                    <a:pt x="93" y="280"/>
                  </a:lnTo>
                  <a:cubicBezTo>
                    <a:pt x="124" y="280"/>
                    <a:pt x="124" y="311"/>
                    <a:pt x="124" y="311"/>
                  </a:cubicBezTo>
                  <a:lnTo>
                    <a:pt x="124" y="342"/>
                  </a:lnTo>
                  <a:lnTo>
                    <a:pt x="124" y="342"/>
                  </a:lnTo>
                  <a:lnTo>
                    <a:pt x="124" y="342"/>
                  </a:lnTo>
                  <a:lnTo>
                    <a:pt x="124" y="342"/>
                  </a:lnTo>
                  <a:cubicBezTo>
                    <a:pt x="155" y="342"/>
                    <a:pt x="155" y="342"/>
                    <a:pt x="155" y="342"/>
                  </a:cubicBezTo>
                  <a:cubicBezTo>
                    <a:pt x="186" y="342"/>
                    <a:pt x="186" y="342"/>
                    <a:pt x="186" y="342"/>
                  </a:cubicBezTo>
                  <a:cubicBezTo>
                    <a:pt x="186" y="372"/>
                    <a:pt x="186" y="372"/>
                    <a:pt x="186" y="372"/>
                  </a:cubicBezTo>
                  <a:lnTo>
                    <a:pt x="186" y="372"/>
                  </a:lnTo>
                  <a:cubicBezTo>
                    <a:pt x="186" y="372"/>
                    <a:pt x="186" y="372"/>
                    <a:pt x="217" y="372"/>
                  </a:cubicBezTo>
                  <a:lnTo>
                    <a:pt x="217" y="372"/>
                  </a:lnTo>
                  <a:lnTo>
                    <a:pt x="217" y="372"/>
                  </a:lnTo>
                  <a:lnTo>
                    <a:pt x="217" y="372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79" y="372"/>
                  </a:lnTo>
                  <a:lnTo>
                    <a:pt x="279" y="372"/>
                  </a:lnTo>
                  <a:lnTo>
                    <a:pt x="279" y="372"/>
                  </a:lnTo>
                  <a:lnTo>
                    <a:pt x="279" y="372"/>
                  </a:lnTo>
                  <a:cubicBezTo>
                    <a:pt x="310" y="342"/>
                    <a:pt x="310" y="342"/>
                    <a:pt x="341" y="342"/>
                  </a:cubicBezTo>
                  <a:lnTo>
                    <a:pt x="341" y="342"/>
                  </a:lnTo>
                  <a:cubicBezTo>
                    <a:pt x="341" y="311"/>
                    <a:pt x="341" y="311"/>
                    <a:pt x="341" y="311"/>
                  </a:cubicBezTo>
                  <a:lnTo>
                    <a:pt x="341" y="311"/>
                  </a:lnTo>
                  <a:cubicBezTo>
                    <a:pt x="341" y="280"/>
                    <a:pt x="341" y="280"/>
                    <a:pt x="341" y="248"/>
                  </a:cubicBezTo>
                  <a:lnTo>
                    <a:pt x="372" y="248"/>
                  </a:lnTo>
                  <a:lnTo>
                    <a:pt x="341" y="21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4327525" y="2884488"/>
              <a:ext cx="44450" cy="133350"/>
            </a:xfrm>
            <a:custGeom>
              <a:avLst/>
              <a:gdLst>
                <a:gd name="T0" fmla="*/ 31 w 125"/>
                <a:gd name="T1" fmla="*/ 186 h 372"/>
                <a:gd name="T2" fmla="*/ 31 w 125"/>
                <a:gd name="T3" fmla="*/ 186 h 372"/>
                <a:gd name="T4" fmla="*/ 31 w 125"/>
                <a:gd name="T5" fmla="*/ 154 h 372"/>
                <a:gd name="T6" fmla="*/ 31 w 125"/>
                <a:gd name="T7" fmla="*/ 154 h 372"/>
                <a:gd name="T8" fmla="*/ 31 w 125"/>
                <a:gd name="T9" fmla="*/ 154 h 372"/>
                <a:gd name="T10" fmla="*/ 31 w 125"/>
                <a:gd name="T11" fmla="*/ 154 h 372"/>
                <a:gd name="T12" fmla="*/ 31 w 125"/>
                <a:gd name="T13" fmla="*/ 124 h 372"/>
                <a:gd name="T14" fmla="*/ 62 w 125"/>
                <a:gd name="T15" fmla="*/ 93 h 372"/>
                <a:gd name="T16" fmla="*/ 62 w 125"/>
                <a:gd name="T17" fmla="*/ 93 h 372"/>
                <a:gd name="T18" fmla="*/ 62 w 125"/>
                <a:gd name="T19" fmla="*/ 93 h 372"/>
                <a:gd name="T20" fmla="*/ 62 w 125"/>
                <a:gd name="T21" fmla="*/ 31 h 372"/>
                <a:gd name="T22" fmla="*/ 31 w 125"/>
                <a:gd name="T23" fmla="*/ 0 h 372"/>
                <a:gd name="T24" fmla="*/ 31 w 125"/>
                <a:gd name="T25" fmla="*/ 0 h 372"/>
                <a:gd name="T26" fmla="*/ 31 w 125"/>
                <a:gd name="T27" fmla="*/ 0 h 372"/>
                <a:gd name="T28" fmla="*/ 31 w 125"/>
                <a:gd name="T29" fmla="*/ 0 h 372"/>
                <a:gd name="T30" fmla="*/ 31 w 125"/>
                <a:gd name="T31" fmla="*/ 31 h 372"/>
                <a:gd name="T32" fmla="*/ 31 w 125"/>
                <a:gd name="T33" fmla="*/ 62 h 372"/>
                <a:gd name="T34" fmla="*/ 31 w 125"/>
                <a:gd name="T35" fmla="*/ 62 h 372"/>
                <a:gd name="T36" fmla="*/ 31 w 125"/>
                <a:gd name="T37" fmla="*/ 93 h 372"/>
                <a:gd name="T38" fmla="*/ 31 w 125"/>
                <a:gd name="T39" fmla="*/ 124 h 372"/>
                <a:gd name="T40" fmla="*/ 0 w 125"/>
                <a:gd name="T41" fmla="*/ 186 h 372"/>
                <a:gd name="T42" fmla="*/ 0 w 125"/>
                <a:gd name="T43" fmla="*/ 186 h 372"/>
                <a:gd name="T44" fmla="*/ 0 w 125"/>
                <a:gd name="T45" fmla="*/ 186 h 372"/>
                <a:gd name="T46" fmla="*/ 0 w 125"/>
                <a:gd name="T47" fmla="*/ 186 h 372"/>
                <a:gd name="T48" fmla="*/ 0 w 125"/>
                <a:gd name="T49" fmla="*/ 186 h 372"/>
                <a:gd name="T50" fmla="*/ 0 w 125"/>
                <a:gd name="T51" fmla="*/ 186 h 372"/>
                <a:gd name="T52" fmla="*/ 0 w 125"/>
                <a:gd name="T53" fmla="*/ 217 h 372"/>
                <a:gd name="T54" fmla="*/ 0 w 125"/>
                <a:gd name="T55" fmla="*/ 217 h 372"/>
                <a:gd name="T56" fmla="*/ 31 w 125"/>
                <a:gd name="T57" fmla="*/ 248 h 372"/>
                <a:gd name="T58" fmla="*/ 31 w 125"/>
                <a:gd name="T59" fmla="*/ 248 h 372"/>
                <a:gd name="T60" fmla="*/ 31 w 125"/>
                <a:gd name="T61" fmla="*/ 248 h 372"/>
                <a:gd name="T62" fmla="*/ 31 w 125"/>
                <a:gd name="T63" fmla="*/ 248 h 372"/>
                <a:gd name="T64" fmla="*/ 62 w 125"/>
                <a:gd name="T65" fmla="*/ 248 h 372"/>
                <a:gd name="T66" fmla="*/ 62 w 125"/>
                <a:gd name="T67" fmla="*/ 248 h 372"/>
                <a:gd name="T68" fmla="*/ 93 w 125"/>
                <a:gd name="T69" fmla="*/ 279 h 372"/>
                <a:gd name="T70" fmla="*/ 93 w 125"/>
                <a:gd name="T71" fmla="*/ 310 h 372"/>
                <a:gd name="T72" fmla="*/ 93 w 125"/>
                <a:gd name="T73" fmla="*/ 310 h 372"/>
                <a:gd name="T74" fmla="*/ 93 w 125"/>
                <a:gd name="T75" fmla="*/ 310 h 372"/>
                <a:gd name="T76" fmla="*/ 93 w 125"/>
                <a:gd name="T77" fmla="*/ 371 h 372"/>
                <a:gd name="T78" fmla="*/ 93 w 125"/>
                <a:gd name="T79" fmla="*/ 371 h 372"/>
                <a:gd name="T80" fmla="*/ 93 w 125"/>
                <a:gd name="T81" fmla="*/ 371 h 372"/>
                <a:gd name="T82" fmla="*/ 93 w 125"/>
                <a:gd name="T83" fmla="*/ 371 h 372"/>
                <a:gd name="T84" fmla="*/ 93 w 125"/>
                <a:gd name="T85" fmla="*/ 371 h 372"/>
                <a:gd name="T86" fmla="*/ 124 w 125"/>
                <a:gd name="T87" fmla="*/ 371 h 372"/>
                <a:gd name="T88" fmla="*/ 124 w 125"/>
                <a:gd name="T89" fmla="*/ 371 h 372"/>
                <a:gd name="T90" fmla="*/ 124 w 125"/>
                <a:gd name="T91" fmla="*/ 341 h 372"/>
                <a:gd name="T92" fmla="*/ 124 w 125"/>
                <a:gd name="T93" fmla="*/ 341 h 372"/>
                <a:gd name="T94" fmla="*/ 124 w 125"/>
                <a:gd name="T95" fmla="*/ 310 h 372"/>
                <a:gd name="T96" fmla="*/ 124 w 125"/>
                <a:gd name="T97" fmla="*/ 279 h 372"/>
                <a:gd name="T98" fmla="*/ 124 w 125"/>
                <a:gd name="T99" fmla="*/ 279 h 372"/>
                <a:gd name="T100" fmla="*/ 93 w 125"/>
                <a:gd name="T101" fmla="*/ 279 h 372"/>
                <a:gd name="T102" fmla="*/ 62 w 125"/>
                <a:gd name="T103" fmla="*/ 248 h 372"/>
                <a:gd name="T104" fmla="*/ 62 w 125"/>
                <a:gd name="T105" fmla="*/ 217 h 372"/>
                <a:gd name="T106" fmla="*/ 62 w 125"/>
                <a:gd name="T107" fmla="*/ 217 h 372"/>
                <a:gd name="T108" fmla="*/ 31 w 125"/>
                <a:gd name="T109" fmla="*/ 18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" h="372">
                  <a:moveTo>
                    <a:pt x="31" y="186"/>
                  </a:moveTo>
                  <a:lnTo>
                    <a:pt x="31" y="186"/>
                  </a:lnTo>
                  <a:cubicBezTo>
                    <a:pt x="31" y="186"/>
                    <a:pt x="31" y="186"/>
                    <a:pt x="31" y="154"/>
                  </a:cubicBezTo>
                  <a:lnTo>
                    <a:pt x="31" y="154"/>
                  </a:lnTo>
                  <a:lnTo>
                    <a:pt x="31" y="154"/>
                  </a:lnTo>
                  <a:lnTo>
                    <a:pt x="31" y="154"/>
                  </a:lnTo>
                  <a:cubicBezTo>
                    <a:pt x="31" y="154"/>
                    <a:pt x="31" y="154"/>
                    <a:pt x="31" y="124"/>
                  </a:cubicBezTo>
                  <a:cubicBezTo>
                    <a:pt x="31" y="124"/>
                    <a:pt x="31" y="124"/>
                    <a:pt x="62" y="93"/>
                  </a:cubicBezTo>
                  <a:lnTo>
                    <a:pt x="62" y="93"/>
                  </a:lnTo>
                  <a:lnTo>
                    <a:pt x="62" y="93"/>
                  </a:lnTo>
                  <a:cubicBezTo>
                    <a:pt x="62" y="62"/>
                    <a:pt x="62" y="31"/>
                    <a:pt x="62" y="31"/>
                  </a:cubicBez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31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31" y="93"/>
                  </a:lnTo>
                  <a:lnTo>
                    <a:pt x="31" y="124"/>
                  </a:lnTo>
                  <a:cubicBezTo>
                    <a:pt x="31" y="154"/>
                    <a:pt x="31" y="154"/>
                    <a:pt x="0" y="186"/>
                  </a:cubicBezTo>
                  <a:lnTo>
                    <a:pt x="0" y="186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0" y="186"/>
                  </a:lnTo>
                  <a:cubicBezTo>
                    <a:pt x="0" y="217"/>
                    <a:pt x="0" y="217"/>
                    <a:pt x="0" y="217"/>
                  </a:cubicBezTo>
                  <a:lnTo>
                    <a:pt x="0" y="217"/>
                  </a:lnTo>
                  <a:cubicBezTo>
                    <a:pt x="0" y="248"/>
                    <a:pt x="31" y="248"/>
                    <a:pt x="31" y="248"/>
                  </a:cubicBezTo>
                  <a:lnTo>
                    <a:pt x="31" y="248"/>
                  </a:lnTo>
                  <a:lnTo>
                    <a:pt x="31" y="248"/>
                  </a:lnTo>
                  <a:lnTo>
                    <a:pt x="31" y="248"/>
                  </a:lnTo>
                  <a:lnTo>
                    <a:pt x="62" y="248"/>
                  </a:lnTo>
                  <a:lnTo>
                    <a:pt x="62" y="248"/>
                  </a:lnTo>
                  <a:cubicBezTo>
                    <a:pt x="62" y="248"/>
                    <a:pt x="93" y="248"/>
                    <a:pt x="93" y="279"/>
                  </a:cubicBezTo>
                  <a:lnTo>
                    <a:pt x="93" y="310"/>
                  </a:lnTo>
                  <a:lnTo>
                    <a:pt x="93" y="310"/>
                  </a:lnTo>
                  <a:lnTo>
                    <a:pt x="93" y="310"/>
                  </a:lnTo>
                  <a:cubicBezTo>
                    <a:pt x="93" y="341"/>
                    <a:pt x="93" y="341"/>
                    <a:pt x="93" y="371"/>
                  </a:cubicBezTo>
                  <a:lnTo>
                    <a:pt x="93" y="371"/>
                  </a:lnTo>
                  <a:lnTo>
                    <a:pt x="93" y="371"/>
                  </a:lnTo>
                  <a:lnTo>
                    <a:pt x="93" y="371"/>
                  </a:lnTo>
                  <a:lnTo>
                    <a:pt x="93" y="371"/>
                  </a:lnTo>
                  <a:cubicBezTo>
                    <a:pt x="93" y="371"/>
                    <a:pt x="93" y="371"/>
                    <a:pt x="124" y="371"/>
                  </a:cubicBezTo>
                  <a:lnTo>
                    <a:pt x="124" y="371"/>
                  </a:lnTo>
                  <a:lnTo>
                    <a:pt x="124" y="341"/>
                  </a:lnTo>
                  <a:lnTo>
                    <a:pt x="124" y="341"/>
                  </a:lnTo>
                  <a:lnTo>
                    <a:pt x="124" y="310"/>
                  </a:lnTo>
                  <a:cubicBezTo>
                    <a:pt x="124" y="310"/>
                    <a:pt x="124" y="310"/>
                    <a:pt x="124" y="279"/>
                  </a:cubicBezTo>
                  <a:lnTo>
                    <a:pt x="124" y="279"/>
                  </a:lnTo>
                  <a:cubicBezTo>
                    <a:pt x="93" y="279"/>
                    <a:pt x="93" y="279"/>
                    <a:pt x="93" y="279"/>
                  </a:cubicBezTo>
                  <a:cubicBezTo>
                    <a:pt x="93" y="248"/>
                    <a:pt x="93" y="248"/>
                    <a:pt x="62" y="248"/>
                  </a:cubicBezTo>
                  <a:cubicBezTo>
                    <a:pt x="62" y="217"/>
                    <a:pt x="62" y="217"/>
                    <a:pt x="62" y="217"/>
                  </a:cubicBezTo>
                  <a:lnTo>
                    <a:pt x="62" y="217"/>
                  </a:lnTo>
                  <a:cubicBezTo>
                    <a:pt x="62" y="217"/>
                    <a:pt x="31" y="217"/>
                    <a:pt x="31" y="1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333750" y="2025650"/>
              <a:ext cx="146050" cy="123825"/>
            </a:xfrm>
            <a:custGeom>
              <a:avLst/>
              <a:gdLst>
                <a:gd name="T0" fmla="*/ 217 w 405"/>
                <a:gd name="T1" fmla="*/ 217 h 342"/>
                <a:gd name="T2" fmla="*/ 217 w 405"/>
                <a:gd name="T3" fmla="*/ 217 h 342"/>
                <a:gd name="T4" fmla="*/ 217 w 405"/>
                <a:gd name="T5" fmla="*/ 31 h 342"/>
                <a:gd name="T6" fmla="*/ 404 w 405"/>
                <a:gd name="T7" fmla="*/ 31 h 342"/>
                <a:gd name="T8" fmla="*/ 404 w 405"/>
                <a:gd name="T9" fmla="*/ 0 h 342"/>
                <a:gd name="T10" fmla="*/ 217 w 405"/>
                <a:gd name="T11" fmla="*/ 0 h 342"/>
                <a:gd name="T12" fmla="*/ 186 w 405"/>
                <a:gd name="T13" fmla="*/ 31 h 342"/>
                <a:gd name="T14" fmla="*/ 156 w 405"/>
                <a:gd name="T15" fmla="*/ 63 h 342"/>
                <a:gd name="T16" fmla="*/ 124 w 405"/>
                <a:gd name="T17" fmla="*/ 94 h 342"/>
                <a:gd name="T18" fmla="*/ 124 w 405"/>
                <a:gd name="T19" fmla="*/ 94 h 342"/>
                <a:gd name="T20" fmla="*/ 124 w 405"/>
                <a:gd name="T21" fmla="*/ 155 h 342"/>
                <a:gd name="T22" fmla="*/ 124 w 405"/>
                <a:gd name="T23" fmla="*/ 155 h 342"/>
                <a:gd name="T24" fmla="*/ 93 w 405"/>
                <a:gd name="T25" fmla="*/ 187 h 342"/>
                <a:gd name="T26" fmla="*/ 62 w 405"/>
                <a:gd name="T27" fmla="*/ 217 h 342"/>
                <a:gd name="T28" fmla="*/ 62 w 405"/>
                <a:gd name="T29" fmla="*/ 217 h 342"/>
                <a:gd name="T30" fmla="*/ 32 w 405"/>
                <a:gd name="T31" fmla="*/ 248 h 342"/>
                <a:gd name="T32" fmla="*/ 32 w 405"/>
                <a:gd name="T33" fmla="*/ 311 h 342"/>
                <a:gd name="T34" fmla="*/ 0 w 405"/>
                <a:gd name="T35" fmla="*/ 311 h 342"/>
                <a:gd name="T36" fmla="*/ 0 w 405"/>
                <a:gd name="T37" fmla="*/ 341 h 342"/>
                <a:gd name="T38" fmla="*/ 0 w 405"/>
                <a:gd name="T39" fmla="*/ 341 h 342"/>
                <a:gd name="T40" fmla="*/ 156 w 405"/>
                <a:gd name="T41" fmla="*/ 341 h 342"/>
                <a:gd name="T42" fmla="*/ 156 w 405"/>
                <a:gd name="T43" fmla="*/ 341 h 342"/>
                <a:gd name="T44" fmla="*/ 156 w 405"/>
                <a:gd name="T45" fmla="*/ 311 h 342"/>
                <a:gd name="T46" fmla="*/ 186 w 405"/>
                <a:gd name="T47" fmla="*/ 248 h 342"/>
                <a:gd name="T48" fmla="*/ 217 w 405"/>
                <a:gd name="T49" fmla="*/ 217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5" h="342">
                  <a:moveTo>
                    <a:pt x="217" y="217"/>
                  </a:moveTo>
                  <a:lnTo>
                    <a:pt x="217" y="217"/>
                  </a:lnTo>
                  <a:cubicBezTo>
                    <a:pt x="217" y="31"/>
                    <a:pt x="217" y="31"/>
                    <a:pt x="217" y="31"/>
                  </a:cubicBezTo>
                  <a:cubicBezTo>
                    <a:pt x="404" y="31"/>
                    <a:pt x="404" y="31"/>
                    <a:pt x="404" y="31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86" y="0"/>
                    <a:pt x="186" y="31"/>
                  </a:cubicBezTo>
                  <a:cubicBezTo>
                    <a:pt x="186" y="31"/>
                    <a:pt x="186" y="63"/>
                    <a:pt x="156" y="63"/>
                  </a:cubicBezTo>
                  <a:lnTo>
                    <a:pt x="124" y="94"/>
                  </a:lnTo>
                  <a:lnTo>
                    <a:pt x="124" y="94"/>
                  </a:lnTo>
                  <a:cubicBezTo>
                    <a:pt x="124" y="124"/>
                    <a:pt x="124" y="124"/>
                    <a:pt x="124" y="155"/>
                  </a:cubicBezTo>
                  <a:lnTo>
                    <a:pt x="124" y="155"/>
                  </a:lnTo>
                  <a:cubicBezTo>
                    <a:pt x="124" y="155"/>
                    <a:pt x="124" y="187"/>
                    <a:pt x="93" y="187"/>
                  </a:cubicBezTo>
                  <a:cubicBezTo>
                    <a:pt x="93" y="187"/>
                    <a:pt x="93" y="217"/>
                    <a:pt x="62" y="217"/>
                  </a:cubicBezTo>
                  <a:lnTo>
                    <a:pt x="62" y="217"/>
                  </a:lnTo>
                  <a:lnTo>
                    <a:pt x="32" y="248"/>
                  </a:lnTo>
                  <a:cubicBezTo>
                    <a:pt x="32" y="279"/>
                    <a:pt x="32" y="279"/>
                    <a:pt x="32" y="311"/>
                  </a:cubicBezTo>
                  <a:lnTo>
                    <a:pt x="0" y="311"/>
                  </a:lnTo>
                  <a:cubicBezTo>
                    <a:pt x="0" y="341"/>
                    <a:pt x="0" y="341"/>
                    <a:pt x="0" y="341"/>
                  </a:cubicBezTo>
                  <a:lnTo>
                    <a:pt x="0" y="341"/>
                  </a:lnTo>
                  <a:cubicBezTo>
                    <a:pt x="156" y="341"/>
                    <a:pt x="156" y="341"/>
                    <a:pt x="156" y="341"/>
                  </a:cubicBezTo>
                  <a:lnTo>
                    <a:pt x="156" y="341"/>
                  </a:lnTo>
                  <a:lnTo>
                    <a:pt x="156" y="311"/>
                  </a:lnTo>
                  <a:cubicBezTo>
                    <a:pt x="156" y="279"/>
                    <a:pt x="156" y="279"/>
                    <a:pt x="186" y="248"/>
                  </a:cubicBezTo>
                  <a:cubicBezTo>
                    <a:pt x="186" y="217"/>
                    <a:pt x="217" y="217"/>
                    <a:pt x="217" y="2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3502025" y="1801813"/>
              <a:ext cx="390525" cy="401637"/>
            </a:xfrm>
            <a:custGeom>
              <a:avLst/>
              <a:gdLst>
                <a:gd name="T0" fmla="*/ 0 w 1085"/>
                <a:gd name="T1" fmla="*/ 590 h 1117"/>
                <a:gd name="T2" fmla="*/ 559 w 1085"/>
                <a:gd name="T3" fmla="*/ 1023 h 1117"/>
                <a:gd name="T4" fmla="*/ 559 w 1085"/>
                <a:gd name="T5" fmla="*/ 1023 h 1117"/>
                <a:gd name="T6" fmla="*/ 651 w 1085"/>
                <a:gd name="T7" fmla="*/ 1085 h 1117"/>
                <a:gd name="T8" fmla="*/ 651 w 1085"/>
                <a:gd name="T9" fmla="*/ 1085 h 1117"/>
                <a:gd name="T10" fmla="*/ 744 w 1085"/>
                <a:gd name="T11" fmla="*/ 1085 h 1117"/>
                <a:gd name="T12" fmla="*/ 868 w 1085"/>
                <a:gd name="T13" fmla="*/ 992 h 1117"/>
                <a:gd name="T14" fmla="*/ 1055 w 1085"/>
                <a:gd name="T15" fmla="*/ 868 h 1117"/>
                <a:gd name="T16" fmla="*/ 1084 w 1085"/>
                <a:gd name="T17" fmla="*/ 837 h 1117"/>
                <a:gd name="T18" fmla="*/ 992 w 1085"/>
                <a:gd name="T19" fmla="*/ 775 h 1117"/>
                <a:gd name="T20" fmla="*/ 992 w 1085"/>
                <a:gd name="T21" fmla="*/ 744 h 1117"/>
                <a:gd name="T22" fmla="*/ 961 w 1085"/>
                <a:gd name="T23" fmla="*/ 714 h 1117"/>
                <a:gd name="T24" fmla="*/ 931 w 1085"/>
                <a:gd name="T25" fmla="*/ 683 h 1117"/>
                <a:gd name="T26" fmla="*/ 961 w 1085"/>
                <a:gd name="T27" fmla="*/ 651 h 1117"/>
                <a:gd name="T28" fmla="*/ 961 w 1085"/>
                <a:gd name="T29" fmla="*/ 590 h 1117"/>
                <a:gd name="T30" fmla="*/ 961 w 1085"/>
                <a:gd name="T31" fmla="*/ 496 h 1117"/>
                <a:gd name="T32" fmla="*/ 961 w 1085"/>
                <a:gd name="T33" fmla="*/ 466 h 1117"/>
                <a:gd name="T34" fmla="*/ 931 w 1085"/>
                <a:gd name="T35" fmla="*/ 435 h 1117"/>
                <a:gd name="T36" fmla="*/ 931 w 1085"/>
                <a:gd name="T37" fmla="*/ 372 h 1117"/>
                <a:gd name="T38" fmla="*/ 899 w 1085"/>
                <a:gd name="T39" fmla="*/ 311 h 1117"/>
                <a:gd name="T40" fmla="*/ 899 w 1085"/>
                <a:gd name="T41" fmla="*/ 279 h 1117"/>
                <a:gd name="T42" fmla="*/ 837 w 1085"/>
                <a:gd name="T43" fmla="*/ 218 h 1117"/>
                <a:gd name="T44" fmla="*/ 837 w 1085"/>
                <a:gd name="T45" fmla="*/ 187 h 1117"/>
                <a:gd name="T46" fmla="*/ 868 w 1085"/>
                <a:gd name="T47" fmla="*/ 124 h 1117"/>
                <a:gd name="T48" fmla="*/ 899 w 1085"/>
                <a:gd name="T49" fmla="*/ 94 h 1117"/>
                <a:gd name="T50" fmla="*/ 899 w 1085"/>
                <a:gd name="T51" fmla="*/ 31 h 1117"/>
                <a:gd name="T52" fmla="*/ 868 w 1085"/>
                <a:gd name="T53" fmla="*/ 0 h 1117"/>
                <a:gd name="T54" fmla="*/ 868 w 1085"/>
                <a:gd name="T55" fmla="*/ 0 h 1117"/>
                <a:gd name="T56" fmla="*/ 775 w 1085"/>
                <a:gd name="T57" fmla="*/ 31 h 1117"/>
                <a:gd name="T58" fmla="*/ 713 w 1085"/>
                <a:gd name="T59" fmla="*/ 0 h 1117"/>
                <a:gd name="T60" fmla="*/ 683 w 1085"/>
                <a:gd name="T61" fmla="*/ 0 h 1117"/>
                <a:gd name="T62" fmla="*/ 620 w 1085"/>
                <a:gd name="T63" fmla="*/ 31 h 1117"/>
                <a:gd name="T64" fmla="*/ 527 w 1085"/>
                <a:gd name="T65" fmla="*/ 31 h 1117"/>
                <a:gd name="T66" fmla="*/ 403 w 1085"/>
                <a:gd name="T67" fmla="*/ 94 h 1117"/>
                <a:gd name="T68" fmla="*/ 372 w 1085"/>
                <a:gd name="T69" fmla="*/ 124 h 1117"/>
                <a:gd name="T70" fmla="*/ 372 w 1085"/>
                <a:gd name="T71" fmla="*/ 187 h 1117"/>
                <a:gd name="T72" fmla="*/ 403 w 1085"/>
                <a:gd name="T73" fmla="*/ 311 h 1117"/>
                <a:gd name="T74" fmla="*/ 372 w 1085"/>
                <a:gd name="T75" fmla="*/ 342 h 1117"/>
                <a:gd name="T76" fmla="*/ 311 w 1085"/>
                <a:gd name="T77" fmla="*/ 342 h 1117"/>
                <a:gd name="T78" fmla="*/ 279 w 1085"/>
                <a:gd name="T79" fmla="*/ 372 h 1117"/>
                <a:gd name="T80" fmla="*/ 248 w 1085"/>
                <a:gd name="T81" fmla="*/ 372 h 1117"/>
                <a:gd name="T82" fmla="*/ 217 w 1085"/>
                <a:gd name="T83" fmla="*/ 435 h 1117"/>
                <a:gd name="T84" fmla="*/ 186 w 1085"/>
                <a:gd name="T85" fmla="*/ 435 h 1117"/>
                <a:gd name="T86" fmla="*/ 124 w 1085"/>
                <a:gd name="T87" fmla="*/ 466 h 1117"/>
                <a:gd name="T88" fmla="*/ 93 w 1085"/>
                <a:gd name="T89" fmla="*/ 496 h 1117"/>
                <a:gd name="T90" fmla="*/ 63 w 1085"/>
                <a:gd name="T91" fmla="*/ 496 h 1117"/>
                <a:gd name="T92" fmla="*/ 31 w 1085"/>
                <a:gd name="T93" fmla="*/ 496 h 1117"/>
                <a:gd name="T94" fmla="*/ 0 w 1085"/>
                <a:gd name="T95" fmla="*/ 559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85" h="1117">
                  <a:moveTo>
                    <a:pt x="0" y="590"/>
                  </a:moveTo>
                  <a:lnTo>
                    <a:pt x="0" y="590"/>
                  </a:lnTo>
                  <a:lnTo>
                    <a:pt x="0" y="590"/>
                  </a:lnTo>
                  <a:cubicBezTo>
                    <a:pt x="527" y="992"/>
                    <a:pt x="527" y="992"/>
                    <a:pt x="527" y="992"/>
                  </a:cubicBezTo>
                  <a:lnTo>
                    <a:pt x="527" y="992"/>
                  </a:lnTo>
                  <a:cubicBezTo>
                    <a:pt x="559" y="1023"/>
                    <a:pt x="559" y="1023"/>
                    <a:pt x="559" y="1023"/>
                  </a:cubicBezTo>
                  <a:lnTo>
                    <a:pt x="559" y="1023"/>
                  </a:lnTo>
                  <a:lnTo>
                    <a:pt x="559" y="1023"/>
                  </a:lnTo>
                  <a:lnTo>
                    <a:pt x="559" y="1023"/>
                  </a:lnTo>
                  <a:cubicBezTo>
                    <a:pt x="589" y="1023"/>
                    <a:pt x="589" y="1023"/>
                    <a:pt x="589" y="1055"/>
                  </a:cubicBezTo>
                  <a:cubicBezTo>
                    <a:pt x="620" y="1055"/>
                    <a:pt x="620" y="1055"/>
                    <a:pt x="620" y="1055"/>
                  </a:cubicBezTo>
                  <a:cubicBezTo>
                    <a:pt x="651" y="1055"/>
                    <a:pt x="651" y="1085"/>
                    <a:pt x="651" y="1085"/>
                  </a:cubicBezTo>
                  <a:cubicBezTo>
                    <a:pt x="651" y="1116"/>
                    <a:pt x="651" y="1116"/>
                    <a:pt x="651" y="1116"/>
                  </a:cubicBezTo>
                  <a:lnTo>
                    <a:pt x="651" y="1116"/>
                  </a:lnTo>
                  <a:cubicBezTo>
                    <a:pt x="651" y="1085"/>
                    <a:pt x="651" y="1085"/>
                    <a:pt x="651" y="1085"/>
                  </a:cubicBezTo>
                  <a:cubicBezTo>
                    <a:pt x="683" y="1085"/>
                    <a:pt x="683" y="1085"/>
                    <a:pt x="683" y="1085"/>
                  </a:cubicBezTo>
                  <a:cubicBezTo>
                    <a:pt x="683" y="1085"/>
                    <a:pt x="683" y="1085"/>
                    <a:pt x="713" y="1085"/>
                  </a:cubicBezTo>
                  <a:cubicBezTo>
                    <a:pt x="744" y="1085"/>
                    <a:pt x="744" y="1085"/>
                    <a:pt x="744" y="1085"/>
                  </a:cubicBezTo>
                  <a:cubicBezTo>
                    <a:pt x="775" y="1085"/>
                    <a:pt x="775" y="1055"/>
                    <a:pt x="807" y="1055"/>
                  </a:cubicBezTo>
                  <a:lnTo>
                    <a:pt x="807" y="1055"/>
                  </a:lnTo>
                  <a:cubicBezTo>
                    <a:pt x="837" y="1023"/>
                    <a:pt x="837" y="992"/>
                    <a:pt x="868" y="992"/>
                  </a:cubicBezTo>
                  <a:cubicBezTo>
                    <a:pt x="899" y="961"/>
                    <a:pt x="961" y="899"/>
                    <a:pt x="1023" y="868"/>
                  </a:cubicBezTo>
                  <a:cubicBezTo>
                    <a:pt x="1055" y="868"/>
                    <a:pt x="1055" y="868"/>
                    <a:pt x="1055" y="868"/>
                  </a:cubicBezTo>
                  <a:lnTo>
                    <a:pt x="1055" y="868"/>
                  </a:lnTo>
                  <a:lnTo>
                    <a:pt x="1055" y="868"/>
                  </a:lnTo>
                  <a:cubicBezTo>
                    <a:pt x="1084" y="837"/>
                    <a:pt x="1084" y="837"/>
                    <a:pt x="1084" y="837"/>
                  </a:cubicBezTo>
                  <a:lnTo>
                    <a:pt x="1084" y="837"/>
                  </a:lnTo>
                  <a:cubicBezTo>
                    <a:pt x="1054" y="807"/>
                    <a:pt x="1055" y="807"/>
                    <a:pt x="1055" y="807"/>
                  </a:cubicBezTo>
                  <a:lnTo>
                    <a:pt x="1023" y="807"/>
                  </a:lnTo>
                  <a:cubicBezTo>
                    <a:pt x="992" y="807"/>
                    <a:pt x="992" y="775"/>
                    <a:pt x="992" y="775"/>
                  </a:cubicBezTo>
                  <a:lnTo>
                    <a:pt x="992" y="775"/>
                  </a:lnTo>
                  <a:cubicBezTo>
                    <a:pt x="992" y="775"/>
                    <a:pt x="992" y="775"/>
                    <a:pt x="992" y="744"/>
                  </a:cubicBezTo>
                  <a:lnTo>
                    <a:pt x="992" y="744"/>
                  </a:lnTo>
                  <a:lnTo>
                    <a:pt x="992" y="744"/>
                  </a:lnTo>
                  <a:lnTo>
                    <a:pt x="961" y="714"/>
                  </a:lnTo>
                  <a:lnTo>
                    <a:pt x="961" y="714"/>
                  </a:lnTo>
                  <a:lnTo>
                    <a:pt x="961" y="714"/>
                  </a:lnTo>
                  <a:lnTo>
                    <a:pt x="931" y="683"/>
                  </a:lnTo>
                  <a:lnTo>
                    <a:pt x="931" y="683"/>
                  </a:lnTo>
                  <a:lnTo>
                    <a:pt x="961" y="651"/>
                  </a:lnTo>
                  <a:lnTo>
                    <a:pt x="961" y="651"/>
                  </a:lnTo>
                  <a:lnTo>
                    <a:pt x="961" y="651"/>
                  </a:lnTo>
                  <a:cubicBezTo>
                    <a:pt x="961" y="620"/>
                    <a:pt x="961" y="620"/>
                    <a:pt x="961" y="620"/>
                  </a:cubicBezTo>
                  <a:lnTo>
                    <a:pt x="961" y="590"/>
                  </a:lnTo>
                  <a:lnTo>
                    <a:pt x="961" y="590"/>
                  </a:lnTo>
                  <a:lnTo>
                    <a:pt x="961" y="559"/>
                  </a:lnTo>
                  <a:cubicBezTo>
                    <a:pt x="961" y="559"/>
                    <a:pt x="961" y="559"/>
                    <a:pt x="961" y="527"/>
                  </a:cubicBezTo>
                  <a:lnTo>
                    <a:pt x="961" y="496"/>
                  </a:lnTo>
                  <a:cubicBezTo>
                    <a:pt x="961" y="496"/>
                    <a:pt x="961" y="496"/>
                    <a:pt x="961" y="466"/>
                  </a:cubicBezTo>
                  <a:lnTo>
                    <a:pt x="961" y="466"/>
                  </a:lnTo>
                  <a:lnTo>
                    <a:pt x="961" y="466"/>
                  </a:lnTo>
                  <a:cubicBezTo>
                    <a:pt x="961" y="466"/>
                    <a:pt x="931" y="466"/>
                    <a:pt x="931" y="435"/>
                  </a:cubicBezTo>
                  <a:lnTo>
                    <a:pt x="931" y="435"/>
                  </a:lnTo>
                  <a:lnTo>
                    <a:pt x="931" y="435"/>
                  </a:lnTo>
                  <a:cubicBezTo>
                    <a:pt x="931" y="435"/>
                    <a:pt x="931" y="403"/>
                    <a:pt x="961" y="403"/>
                  </a:cubicBezTo>
                  <a:cubicBezTo>
                    <a:pt x="931" y="403"/>
                    <a:pt x="931" y="372"/>
                    <a:pt x="931" y="372"/>
                  </a:cubicBezTo>
                  <a:lnTo>
                    <a:pt x="931" y="372"/>
                  </a:lnTo>
                  <a:cubicBezTo>
                    <a:pt x="931" y="342"/>
                    <a:pt x="931" y="342"/>
                    <a:pt x="931" y="342"/>
                  </a:cubicBezTo>
                  <a:cubicBezTo>
                    <a:pt x="931" y="311"/>
                    <a:pt x="931" y="311"/>
                    <a:pt x="931" y="311"/>
                  </a:cubicBezTo>
                  <a:cubicBezTo>
                    <a:pt x="931" y="311"/>
                    <a:pt x="931" y="311"/>
                    <a:pt x="899" y="311"/>
                  </a:cubicBezTo>
                  <a:cubicBezTo>
                    <a:pt x="899" y="311"/>
                    <a:pt x="899" y="311"/>
                    <a:pt x="899" y="279"/>
                  </a:cubicBezTo>
                  <a:lnTo>
                    <a:pt x="899" y="279"/>
                  </a:lnTo>
                  <a:lnTo>
                    <a:pt x="899" y="279"/>
                  </a:lnTo>
                  <a:lnTo>
                    <a:pt x="899" y="279"/>
                  </a:lnTo>
                  <a:cubicBezTo>
                    <a:pt x="868" y="248"/>
                    <a:pt x="868" y="248"/>
                    <a:pt x="837" y="218"/>
                  </a:cubicBezTo>
                  <a:lnTo>
                    <a:pt x="837" y="218"/>
                  </a:lnTo>
                  <a:lnTo>
                    <a:pt x="837" y="218"/>
                  </a:lnTo>
                  <a:lnTo>
                    <a:pt x="837" y="187"/>
                  </a:lnTo>
                  <a:lnTo>
                    <a:pt x="837" y="187"/>
                  </a:lnTo>
                  <a:lnTo>
                    <a:pt x="837" y="187"/>
                  </a:lnTo>
                  <a:cubicBezTo>
                    <a:pt x="837" y="155"/>
                    <a:pt x="837" y="155"/>
                    <a:pt x="868" y="124"/>
                  </a:cubicBezTo>
                  <a:lnTo>
                    <a:pt x="868" y="124"/>
                  </a:lnTo>
                  <a:cubicBezTo>
                    <a:pt x="868" y="124"/>
                    <a:pt x="868" y="124"/>
                    <a:pt x="899" y="94"/>
                  </a:cubicBezTo>
                  <a:lnTo>
                    <a:pt x="899" y="94"/>
                  </a:lnTo>
                  <a:lnTo>
                    <a:pt x="899" y="94"/>
                  </a:lnTo>
                  <a:lnTo>
                    <a:pt x="899" y="63"/>
                  </a:lnTo>
                  <a:lnTo>
                    <a:pt x="899" y="63"/>
                  </a:lnTo>
                  <a:lnTo>
                    <a:pt x="899" y="31"/>
                  </a:lnTo>
                  <a:lnTo>
                    <a:pt x="899" y="31"/>
                  </a:lnTo>
                  <a:cubicBezTo>
                    <a:pt x="899" y="31"/>
                    <a:pt x="899" y="31"/>
                    <a:pt x="899" y="0"/>
                  </a:cubicBezTo>
                  <a:lnTo>
                    <a:pt x="868" y="0"/>
                  </a:lnTo>
                  <a:lnTo>
                    <a:pt x="868" y="0"/>
                  </a:lnTo>
                  <a:lnTo>
                    <a:pt x="868" y="0"/>
                  </a:lnTo>
                  <a:lnTo>
                    <a:pt x="868" y="0"/>
                  </a:lnTo>
                  <a:cubicBezTo>
                    <a:pt x="807" y="0"/>
                    <a:pt x="807" y="0"/>
                    <a:pt x="807" y="0"/>
                  </a:cubicBezTo>
                  <a:lnTo>
                    <a:pt x="807" y="0"/>
                  </a:lnTo>
                  <a:lnTo>
                    <a:pt x="775" y="31"/>
                  </a:lnTo>
                  <a:cubicBezTo>
                    <a:pt x="744" y="31"/>
                    <a:pt x="744" y="31"/>
                    <a:pt x="744" y="31"/>
                  </a:cubicBezTo>
                  <a:cubicBezTo>
                    <a:pt x="713" y="31"/>
                    <a:pt x="713" y="31"/>
                    <a:pt x="713" y="31"/>
                  </a:cubicBezTo>
                  <a:lnTo>
                    <a:pt x="713" y="0"/>
                  </a:lnTo>
                  <a:lnTo>
                    <a:pt x="713" y="0"/>
                  </a:lnTo>
                  <a:lnTo>
                    <a:pt x="713" y="0"/>
                  </a:lnTo>
                  <a:cubicBezTo>
                    <a:pt x="683" y="0"/>
                    <a:pt x="683" y="0"/>
                    <a:pt x="683" y="0"/>
                  </a:cubicBezTo>
                  <a:lnTo>
                    <a:pt x="683" y="0"/>
                  </a:lnTo>
                  <a:cubicBezTo>
                    <a:pt x="683" y="0"/>
                    <a:pt x="683" y="0"/>
                    <a:pt x="651" y="0"/>
                  </a:cubicBezTo>
                  <a:lnTo>
                    <a:pt x="620" y="31"/>
                  </a:lnTo>
                  <a:cubicBezTo>
                    <a:pt x="589" y="31"/>
                    <a:pt x="589" y="31"/>
                    <a:pt x="559" y="31"/>
                  </a:cubicBezTo>
                  <a:lnTo>
                    <a:pt x="559" y="31"/>
                  </a:lnTo>
                  <a:cubicBezTo>
                    <a:pt x="559" y="31"/>
                    <a:pt x="559" y="31"/>
                    <a:pt x="527" y="31"/>
                  </a:cubicBezTo>
                  <a:lnTo>
                    <a:pt x="496" y="63"/>
                  </a:lnTo>
                  <a:cubicBezTo>
                    <a:pt x="496" y="63"/>
                    <a:pt x="496" y="63"/>
                    <a:pt x="465" y="63"/>
                  </a:cubicBezTo>
                  <a:cubicBezTo>
                    <a:pt x="465" y="94"/>
                    <a:pt x="435" y="94"/>
                    <a:pt x="403" y="94"/>
                  </a:cubicBezTo>
                  <a:lnTo>
                    <a:pt x="403" y="94"/>
                  </a:lnTo>
                  <a:cubicBezTo>
                    <a:pt x="403" y="94"/>
                    <a:pt x="403" y="94"/>
                    <a:pt x="372" y="124"/>
                  </a:cubicBezTo>
                  <a:lnTo>
                    <a:pt x="372" y="124"/>
                  </a:lnTo>
                  <a:lnTo>
                    <a:pt x="372" y="124"/>
                  </a:lnTo>
                  <a:cubicBezTo>
                    <a:pt x="372" y="155"/>
                    <a:pt x="372" y="155"/>
                    <a:pt x="372" y="187"/>
                  </a:cubicBezTo>
                  <a:lnTo>
                    <a:pt x="372" y="187"/>
                  </a:lnTo>
                  <a:cubicBezTo>
                    <a:pt x="372" y="187"/>
                    <a:pt x="372" y="218"/>
                    <a:pt x="403" y="218"/>
                  </a:cubicBezTo>
                  <a:cubicBezTo>
                    <a:pt x="403" y="248"/>
                    <a:pt x="403" y="248"/>
                    <a:pt x="403" y="279"/>
                  </a:cubicBezTo>
                  <a:lnTo>
                    <a:pt x="403" y="311"/>
                  </a:lnTo>
                  <a:lnTo>
                    <a:pt x="403" y="311"/>
                  </a:lnTo>
                  <a:lnTo>
                    <a:pt x="403" y="311"/>
                  </a:lnTo>
                  <a:cubicBezTo>
                    <a:pt x="403" y="311"/>
                    <a:pt x="372" y="311"/>
                    <a:pt x="372" y="342"/>
                  </a:cubicBezTo>
                  <a:lnTo>
                    <a:pt x="372" y="342"/>
                  </a:lnTo>
                  <a:cubicBezTo>
                    <a:pt x="372" y="342"/>
                    <a:pt x="372" y="342"/>
                    <a:pt x="341" y="342"/>
                  </a:cubicBezTo>
                  <a:cubicBezTo>
                    <a:pt x="341" y="342"/>
                    <a:pt x="341" y="342"/>
                    <a:pt x="311" y="342"/>
                  </a:cubicBezTo>
                  <a:lnTo>
                    <a:pt x="311" y="342"/>
                  </a:lnTo>
                  <a:lnTo>
                    <a:pt x="279" y="372"/>
                  </a:lnTo>
                  <a:lnTo>
                    <a:pt x="279" y="372"/>
                  </a:lnTo>
                  <a:lnTo>
                    <a:pt x="279" y="372"/>
                  </a:lnTo>
                  <a:lnTo>
                    <a:pt x="279" y="372"/>
                  </a:lnTo>
                  <a:cubicBezTo>
                    <a:pt x="279" y="372"/>
                    <a:pt x="279" y="372"/>
                    <a:pt x="248" y="372"/>
                  </a:cubicBezTo>
                  <a:cubicBezTo>
                    <a:pt x="248" y="403"/>
                    <a:pt x="248" y="403"/>
                    <a:pt x="248" y="403"/>
                  </a:cubicBezTo>
                  <a:cubicBezTo>
                    <a:pt x="248" y="403"/>
                    <a:pt x="248" y="435"/>
                    <a:pt x="217" y="435"/>
                  </a:cubicBezTo>
                  <a:lnTo>
                    <a:pt x="217" y="435"/>
                  </a:lnTo>
                  <a:lnTo>
                    <a:pt x="217" y="435"/>
                  </a:lnTo>
                  <a:cubicBezTo>
                    <a:pt x="186" y="435"/>
                    <a:pt x="186" y="435"/>
                    <a:pt x="186" y="435"/>
                  </a:cubicBezTo>
                  <a:lnTo>
                    <a:pt x="186" y="435"/>
                  </a:lnTo>
                  <a:lnTo>
                    <a:pt x="186" y="435"/>
                  </a:lnTo>
                  <a:cubicBezTo>
                    <a:pt x="186" y="466"/>
                    <a:pt x="155" y="466"/>
                    <a:pt x="155" y="466"/>
                  </a:cubicBezTo>
                  <a:cubicBezTo>
                    <a:pt x="124" y="466"/>
                    <a:pt x="124" y="466"/>
                    <a:pt x="124" y="466"/>
                  </a:cubicBezTo>
                  <a:lnTo>
                    <a:pt x="124" y="466"/>
                  </a:lnTo>
                  <a:lnTo>
                    <a:pt x="124" y="466"/>
                  </a:lnTo>
                  <a:lnTo>
                    <a:pt x="93" y="496"/>
                  </a:lnTo>
                  <a:cubicBezTo>
                    <a:pt x="93" y="496"/>
                    <a:pt x="93" y="496"/>
                    <a:pt x="63" y="496"/>
                  </a:cubicBezTo>
                  <a:lnTo>
                    <a:pt x="63" y="496"/>
                  </a:lnTo>
                  <a:lnTo>
                    <a:pt x="63" y="496"/>
                  </a:lnTo>
                  <a:cubicBezTo>
                    <a:pt x="31" y="496"/>
                    <a:pt x="31" y="496"/>
                    <a:pt x="31" y="496"/>
                  </a:cubicBezTo>
                  <a:lnTo>
                    <a:pt x="31" y="496"/>
                  </a:lnTo>
                  <a:lnTo>
                    <a:pt x="31" y="496"/>
                  </a:lnTo>
                  <a:cubicBezTo>
                    <a:pt x="0" y="527"/>
                    <a:pt x="0" y="527"/>
                    <a:pt x="0" y="527"/>
                  </a:cubicBezTo>
                  <a:lnTo>
                    <a:pt x="0" y="527"/>
                  </a:lnTo>
                  <a:cubicBezTo>
                    <a:pt x="0" y="559"/>
                    <a:pt x="0" y="559"/>
                    <a:pt x="0" y="559"/>
                  </a:cubicBezTo>
                  <a:lnTo>
                    <a:pt x="0" y="59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3848100" y="2427288"/>
              <a:ext cx="133350" cy="168275"/>
            </a:xfrm>
            <a:custGeom>
              <a:avLst/>
              <a:gdLst>
                <a:gd name="T0" fmla="*/ 0 w 372"/>
                <a:gd name="T1" fmla="*/ 310 h 466"/>
                <a:gd name="T2" fmla="*/ 62 w 372"/>
                <a:gd name="T3" fmla="*/ 372 h 466"/>
                <a:gd name="T4" fmla="*/ 62 w 372"/>
                <a:gd name="T5" fmla="*/ 465 h 466"/>
                <a:gd name="T6" fmla="*/ 123 w 372"/>
                <a:gd name="T7" fmla="*/ 434 h 466"/>
                <a:gd name="T8" fmla="*/ 154 w 372"/>
                <a:gd name="T9" fmla="*/ 434 h 466"/>
                <a:gd name="T10" fmla="*/ 216 w 372"/>
                <a:gd name="T11" fmla="*/ 465 h 466"/>
                <a:gd name="T12" fmla="*/ 216 w 372"/>
                <a:gd name="T13" fmla="*/ 465 h 466"/>
                <a:gd name="T14" fmla="*/ 371 w 372"/>
                <a:gd name="T15" fmla="*/ 465 h 466"/>
                <a:gd name="T16" fmla="*/ 371 w 372"/>
                <a:gd name="T17" fmla="*/ 434 h 466"/>
                <a:gd name="T18" fmla="*/ 340 w 372"/>
                <a:gd name="T19" fmla="*/ 434 h 466"/>
                <a:gd name="T20" fmla="*/ 340 w 372"/>
                <a:gd name="T21" fmla="*/ 434 h 466"/>
                <a:gd name="T22" fmla="*/ 309 w 372"/>
                <a:gd name="T23" fmla="*/ 372 h 466"/>
                <a:gd name="T24" fmla="*/ 278 w 372"/>
                <a:gd name="T25" fmla="*/ 341 h 466"/>
                <a:gd name="T26" fmla="*/ 278 w 372"/>
                <a:gd name="T27" fmla="*/ 279 h 466"/>
                <a:gd name="T28" fmla="*/ 278 w 372"/>
                <a:gd name="T29" fmla="*/ 279 h 466"/>
                <a:gd name="T30" fmla="*/ 278 w 372"/>
                <a:gd name="T31" fmla="*/ 248 h 466"/>
                <a:gd name="T32" fmla="*/ 278 w 372"/>
                <a:gd name="T33" fmla="*/ 187 h 466"/>
                <a:gd name="T34" fmla="*/ 309 w 372"/>
                <a:gd name="T35" fmla="*/ 155 h 466"/>
                <a:gd name="T36" fmla="*/ 309 w 372"/>
                <a:gd name="T37" fmla="*/ 93 h 466"/>
                <a:gd name="T38" fmla="*/ 247 w 372"/>
                <a:gd name="T39" fmla="*/ 31 h 466"/>
                <a:gd name="T40" fmla="*/ 216 w 372"/>
                <a:gd name="T41" fmla="*/ 31 h 466"/>
                <a:gd name="T42" fmla="*/ 247 w 372"/>
                <a:gd name="T43" fmla="*/ 0 h 466"/>
                <a:gd name="T44" fmla="*/ 247 w 372"/>
                <a:gd name="T45" fmla="*/ 0 h 466"/>
                <a:gd name="T46" fmla="*/ 216 w 372"/>
                <a:gd name="T47" fmla="*/ 31 h 466"/>
                <a:gd name="T48" fmla="*/ 216 w 372"/>
                <a:gd name="T49" fmla="*/ 93 h 466"/>
                <a:gd name="T50" fmla="*/ 185 w 372"/>
                <a:gd name="T51" fmla="*/ 124 h 466"/>
                <a:gd name="T52" fmla="*/ 154 w 372"/>
                <a:gd name="T53" fmla="*/ 187 h 466"/>
                <a:gd name="T54" fmla="*/ 154 w 372"/>
                <a:gd name="T55" fmla="*/ 187 h 466"/>
                <a:gd name="T56" fmla="*/ 123 w 372"/>
                <a:gd name="T57" fmla="*/ 217 h 466"/>
                <a:gd name="T58" fmla="*/ 94 w 372"/>
                <a:gd name="T59" fmla="*/ 217 h 466"/>
                <a:gd name="T60" fmla="*/ 62 w 372"/>
                <a:gd name="T61" fmla="*/ 217 h 466"/>
                <a:gd name="T62" fmla="*/ 0 w 372"/>
                <a:gd name="T63" fmla="*/ 248 h 466"/>
                <a:gd name="T64" fmla="*/ 0 w 372"/>
                <a:gd name="T65" fmla="*/ 279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2" h="466">
                  <a:moveTo>
                    <a:pt x="0" y="310"/>
                  </a:moveTo>
                  <a:lnTo>
                    <a:pt x="0" y="310"/>
                  </a:lnTo>
                  <a:lnTo>
                    <a:pt x="31" y="310"/>
                  </a:lnTo>
                  <a:cubicBezTo>
                    <a:pt x="62" y="341"/>
                    <a:pt x="62" y="341"/>
                    <a:pt x="62" y="372"/>
                  </a:cubicBezTo>
                  <a:lnTo>
                    <a:pt x="62" y="372"/>
                  </a:lnTo>
                  <a:cubicBezTo>
                    <a:pt x="62" y="403"/>
                    <a:pt x="62" y="434"/>
                    <a:pt x="62" y="465"/>
                  </a:cubicBezTo>
                  <a:cubicBezTo>
                    <a:pt x="94" y="465"/>
                    <a:pt x="94" y="465"/>
                    <a:pt x="94" y="465"/>
                  </a:cubicBezTo>
                  <a:cubicBezTo>
                    <a:pt x="123" y="434"/>
                    <a:pt x="123" y="434"/>
                    <a:pt x="123" y="434"/>
                  </a:cubicBezTo>
                  <a:cubicBezTo>
                    <a:pt x="154" y="434"/>
                    <a:pt x="154" y="434"/>
                    <a:pt x="154" y="434"/>
                  </a:cubicBezTo>
                  <a:lnTo>
                    <a:pt x="154" y="434"/>
                  </a:lnTo>
                  <a:cubicBezTo>
                    <a:pt x="154" y="434"/>
                    <a:pt x="185" y="434"/>
                    <a:pt x="216" y="465"/>
                  </a:cubicBezTo>
                  <a:lnTo>
                    <a:pt x="216" y="465"/>
                  </a:lnTo>
                  <a:lnTo>
                    <a:pt x="216" y="465"/>
                  </a:lnTo>
                  <a:lnTo>
                    <a:pt x="216" y="465"/>
                  </a:lnTo>
                  <a:cubicBezTo>
                    <a:pt x="340" y="465"/>
                    <a:pt x="340" y="465"/>
                    <a:pt x="340" y="465"/>
                  </a:cubicBezTo>
                  <a:cubicBezTo>
                    <a:pt x="340" y="465"/>
                    <a:pt x="340" y="465"/>
                    <a:pt x="371" y="465"/>
                  </a:cubicBezTo>
                  <a:lnTo>
                    <a:pt x="371" y="465"/>
                  </a:lnTo>
                  <a:lnTo>
                    <a:pt x="371" y="434"/>
                  </a:lnTo>
                  <a:lnTo>
                    <a:pt x="340" y="434"/>
                  </a:lnTo>
                  <a:lnTo>
                    <a:pt x="340" y="434"/>
                  </a:lnTo>
                  <a:lnTo>
                    <a:pt x="340" y="434"/>
                  </a:lnTo>
                  <a:lnTo>
                    <a:pt x="340" y="434"/>
                  </a:lnTo>
                  <a:cubicBezTo>
                    <a:pt x="340" y="403"/>
                    <a:pt x="309" y="403"/>
                    <a:pt x="309" y="403"/>
                  </a:cubicBezTo>
                  <a:lnTo>
                    <a:pt x="309" y="372"/>
                  </a:lnTo>
                  <a:cubicBezTo>
                    <a:pt x="309" y="341"/>
                    <a:pt x="309" y="341"/>
                    <a:pt x="309" y="341"/>
                  </a:cubicBezTo>
                  <a:lnTo>
                    <a:pt x="278" y="341"/>
                  </a:lnTo>
                  <a:cubicBezTo>
                    <a:pt x="278" y="310"/>
                    <a:pt x="278" y="310"/>
                    <a:pt x="278" y="310"/>
                  </a:cubicBezTo>
                  <a:cubicBezTo>
                    <a:pt x="278" y="310"/>
                    <a:pt x="278" y="310"/>
                    <a:pt x="278" y="279"/>
                  </a:cubicBezTo>
                  <a:lnTo>
                    <a:pt x="278" y="279"/>
                  </a:lnTo>
                  <a:lnTo>
                    <a:pt x="278" y="279"/>
                  </a:lnTo>
                  <a:cubicBezTo>
                    <a:pt x="278" y="248"/>
                    <a:pt x="278" y="248"/>
                    <a:pt x="278" y="248"/>
                  </a:cubicBezTo>
                  <a:lnTo>
                    <a:pt x="278" y="248"/>
                  </a:lnTo>
                  <a:lnTo>
                    <a:pt x="278" y="248"/>
                  </a:lnTo>
                  <a:cubicBezTo>
                    <a:pt x="278" y="217"/>
                    <a:pt x="278" y="187"/>
                    <a:pt x="278" y="187"/>
                  </a:cubicBezTo>
                  <a:lnTo>
                    <a:pt x="278" y="187"/>
                  </a:lnTo>
                  <a:lnTo>
                    <a:pt x="309" y="155"/>
                  </a:lnTo>
                  <a:lnTo>
                    <a:pt x="309" y="124"/>
                  </a:lnTo>
                  <a:cubicBezTo>
                    <a:pt x="309" y="93"/>
                    <a:pt x="309" y="93"/>
                    <a:pt x="309" y="93"/>
                  </a:cubicBezTo>
                  <a:cubicBezTo>
                    <a:pt x="309" y="63"/>
                    <a:pt x="278" y="63"/>
                    <a:pt x="278" y="63"/>
                  </a:cubicBezTo>
                  <a:cubicBezTo>
                    <a:pt x="278" y="63"/>
                    <a:pt x="278" y="63"/>
                    <a:pt x="247" y="31"/>
                  </a:cubicBezTo>
                  <a:lnTo>
                    <a:pt x="247" y="31"/>
                  </a:lnTo>
                  <a:cubicBezTo>
                    <a:pt x="216" y="31"/>
                    <a:pt x="216" y="31"/>
                    <a:pt x="216" y="31"/>
                  </a:cubicBezTo>
                  <a:cubicBezTo>
                    <a:pt x="247" y="31"/>
                    <a:pt x="247" y="31"/>
                    <a:pt x="247" y="31"/>
                  </a:cubicBezTo>
                  <a:cubicBezTo>
                    <a:pt x="247" y="0"/>
                    <a:pt x="247" y="0"/>
                    <a:pt x="247" y="0"/>
                  </a:cubicBezTo>
                  <a:lnTo>
                    <a:pt x="247" y="0"/>
                  </a:lnTo>
                  <a:lnTo>
                    <a:pt x="247" y="0"/>
                  </a:lnTo>
                  <a:cubicBezTo>
                    <a:pt x="247" y="0"/>
                    <a:pt x="247" y="0"/>
                    <a:pt x="247" y="31"/>
                  </a:cubicBezTo>
                  <a:lnTo>
                    <a:pt x="216" y="31"/>
                  </a:lnTo>
                  <a:cubicBezTo>
                    <a:pt x="216" y="31"/>
                    <a:pt x="216" y="31"/>
                    <a:pt x="216" y="63"/>
                  </a:cubicBezTo>
                  <a:cubicBezTo>
                    <a:pt x="216" y="63"/>
                    <a:pt x="216" y="63"/>
                    <a:pt x="216" y="93"/>
                  </a:cubicBezTo>
                  <a:lnTo>
                    <a:pt x="185" y="93"/>
                  </a:lnTo>
                  <a:lnTo>
                    <a:pt x="185" y="124"/>
                  </a:lnTo>
                  <a:cubicBezTo>
                    <a:pt x="185" y="155"/>
                    <a:pt x="154" y="187"/>
                    <a:pt x="154" y="187"/>
                  </a:cubicBezTo>
                  <a:lnTo>
                    <a:pt x="154" y="187"/>
                  </a:lnTo>
                  <a:lnTo>
                    <a:pt x="154" y="187"/>
                  </a:lnTo>
                  <a:lnTo>
                    <a:pt x="154" y="187"/>
                  </a:lnTo>
                  <a:cubicBezTo>
                    <a:pt x="154" y="187"/>
                    <a:pt x="154" y="217"/>
                    <a:pt x="123" y="217"/>
                  </a:cubicBezTo>
                  <a:lnTo>
                    <a:pt x="123" y="217"/>
                  </a:lnTo>
                  <a:cubicBezTo>
                    <a:pt x="93" y="217"/>
                    <a:pt x="94" y="217"/>
                    <a:pt x="94" y="217"/>
                  </a:cubicBezTo>
                  <a:lnTo>
                    <a:pt x="94" y="217"/>
                  </a:lnTo>
                  <a:lnTo>
                    <a:pt x="94" y="217"/>
                  </a:lnTo>
                  <a:lnTo>
                    <a:pt x="62" y="217"/>
                  </a:lnTo>
                  <a:lnTo>
                    <a:pt x="62" y="217"/>
                  </a:lnTo>
                  <a:cubicBezTo>
                    <a:pt x="31" y="217"/>
                    <a:pt x="0" y="248"/>
                    <a:pt x="0" y="248"/>
                  </a:cubicBezTo>
                  <a:lnTo>
                    <a:pt x="0" y="279"/>
                  </a:lnTo>
                  <a:lnTo>
                    <a:pt x="0" y="279"/>
                  </a:lnTo>
                  <a:cubicBezTo>
                    <a:pt x="0" y="310"/>
                    <a:pt x="0" y="310"/>
                    <a:pt x="0" y="3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259263" y="2684463"/>
              <a:ext cx="190500" cy="223837"/>
            </a:xfrm>
            <a:custGeom>
              <a:avLst/>
              <a:gdLst>
                <a:gd name="T0" fmla="*/ 465 w 528"/>
                <a:gd name="T1" fmla="*/ 310 h 621"/>
                <a:gd name="T2" fmla="*/ 465 w 528"/>
                <a:gd name="T3" fmla="*/ 248 h 621"/>
                <a:gd name="T4" fmla="*/ 465 w 528"/>
                <a:gd name="T5" fmla="*/ 217 h 621"/>
                <a:gd name="T6" fmla="*/ 403 w 528"/>
                <a:gd name="T7" fmla="*/ 124 h 621"/>
                <a:gd name="T8" fmla="*/ 62 w 528"/>
                <a:gd name="T9" fmla="*/ 0 h 621"/>
                <a:gd name="T10" fmla="*/ 62 w 528"/>
                <a:gd name="T11" fmla="*/ 62 h 621"/>
                <a:gd name="T12" fmla="*/ 62 w 528"/>
                <a:gd name="T13" fmla="*/ 93 h 621"/>
                <a:gd name="T14" fmla="*/ 62 w 528"/>
                <a:gd name="T15" fmla="*/ 124 h 621"/>
                <a:gd name="T16" fmla="*/ 62 w 528"/>
                <a:gd name="T17" fmla="*/ 155 h 621"/>
                <a:gd name="T18" fmla="*/ 31 w 528"/>
                <a:gd name="T19" fmla="*/ 155 h 621"/>
                <a:gd name="T20" fmla="*/ 31 w 528"/>
                <a:gd name="T21" fmla="*/ 186 h 621"/>
                <a:gd name="T22" fmla="*/ 0 w 528"/>
                <a:gd name="T23" fmla="*/ 217 h 621"/>
                <a:gd name="T24" fmla="*/ 0 w 528"/>
                <a:gd name="T25" fmla="*/ 248 h 621"/>
                <a:gd name="T26" fmla="*/ 0 w 528"/>
                <a:gd name="T27" fmla="*/ 279 h 621"/>
                <a:gd name="T28" fmla="*/ 31 w 528"/>
                <a:gd name="T29" fmla="*/ 341 h 621"/>
                <a:gd name="T30" fmla="*/ 62 w 528"/>
                <a:gd name="T31" fmla="*/ 403 h 621"/>
                <a:gd name="T32" fmla="*/ 62 w 528"/>
                <a:gd name="T33" fmla="*/ 434 h 621"/>
                <a:gd name="T34" fmla="*/ 124 w 528"/>
                <a:gd name="T35" fmla="*/ 465 h 621"/>
                <a:gd name="T36" fmla="*/ 186 w 528"/>
                <a:gd name="T37" fmla="*/ 496 h 621"/>
                <a:gd name="T38" fmla="*/ 186 w 528"/>
                <a:gd name="T39" fmla="*/ 496 h 621"/>
                <a:gd name="T40" fmla="*/ 217 w 528"/>
                <a:gd name="T41" fmla="*/ 496 h 621"/>
                <a:gd name="T42" fmla="*/ 217 w 528"/>
                <a:gd name="T43" fmla="*/ 496 h 621"/>
                <a:gd name="T44" fmla="*/ 248 w 528"/>
                <a:gd name="T45" fmla="*/ 496 h 621"/>
                <a:gd name="T46" fmla="*/ 248 w 528"/>
                <a:gd name="T47" fmla="*/ 496 h 621"/>
                <a:gd name="T48" fmla="*/ 248 w 528"/>
                <a:gd name="T49" fmla="*/ 496 h 621"/>
                <a:gd name="T50" fmla="*/ 279 w 528"/>
                <a:gd name="T51" fmla="*/ 527 h 621"/>
                <a:gd name="T52" fmla="*/ 279 w 528"/>
                <a:gd name="T53" fmla="*/ 558 h 621"/>
                <a:gd name="T54" fmla="*/ 279 w 528"/>
                <a:gd name="T55" fmla="*/ 620 h 621"/>
                <a:gd name="T56" fmla="*/ 279 w 528"/>
                <a:gd name="T57" fmla="*/ 620 h 621"/>
                <a:gd name="T58" fmla="*/ 310 w 528"/>
                <a:gd name="T59" fmla="*/ 620 h 621"/>
                <a:gd name="T60" fmla="*/ 341 w 528"/>
                <a:gd name="T61" fmla="*/ 620 h 621"/>
                <a:gd name="T62" fmla="*/ 372 w 528"/>
                <a:gd name="T63" fmla="*/ 620 h 621"/>
                <a:gd name="T64" fmla="*/ 403 w 528"/>
                <a:gd name="T65" fmla="*/ 620 h 621"/>
                <a:gd name="T66" fmla="*/ 434 w 528"/>
                <a:gd name="T67" fmla="*/ 589 h 621"/>
                <a:gd name="T68" fmla="*/ 465 w 528"/>
                <a:gd name="T69" fmla="*/ 589 h 621"/>
                <a:gd name="T70" fmla="*/ 496 w 528"/>
                <a:gd name="T71" fmla="*/ 589 h 621"/>
                <a:gd name="T72" fmla="*/ 496 w 528"/>
                <a:gd name="T73" fmla="*/ 589 h 621"/>
                <a:gd name="T74" fmla="*/ 496 w 528"/>
                <a:gd name="T75" fmla="*/ 589 h 621"/>
                <a:gd name="T76" fmla="*/ 527 w 528"/>
                <a:gd name="T77" fmla="*/ 589 h 621"/>
                <a:gd name="T78" fmla="*/ 527 w 528"/>
                <a:gd name="T79" fmla="*/ 589 h 621"/>
                <a:gd name="T80" fmla="*/ 527 w 528"/>
                <a:gd name="T81" fmla="*/ 589 h 621"/>
                <a:gd name="T82" fmla="*/ 496 w 528"/>
                <a:gd name="T83" fmla="*/ 527 h 621"/>
                <a:gd name="T84" fmla="*/ 496 w 528"/>
                <a:gd name="T85" fmla="*/ 496 h 621"/>
                <a:gd name="T86" fmla="*/ 496 w 528"/>
                <a:gd name="T87" fmla="*/ 403 h 621"/>
                <a:gd name="T88" fmla="*/ 465 w 528"/>
                <a:gd name="T89" fmla="*/ 341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8" h="621">
                  <a:moveTo>
                    <a:pt x="465" y="310"/>
                  </a:moveTo>
                  <a:lnTo>
                    <a:pt x="465" y="310"/>
                  </a:lnTo>
                  <a:cubicBezTo>
                    <a:pt x="465" y="310"/>
                    <a:pt x="465" y="279"/>
                    <a:pt x="465" y="248"/>
                  </a:cubicBezTo>
                  <a:lnTo>
                    <a:pt x="465" y="248"/>
                  </a:lnTo>
                  <a:cubicBezTo>
                    <a:pt x="465" y="217"/>
                    <a:pt x="465" y="217"/>
                    <a:pt x="465" y="217"/>
                  </a:cubicBezTo>
                  <a:lnTo>
                    <a:pt x="465" y="217"/>
                  </a:lnTo>
                  <a:cubicBezTo>
                    <a:pt x="403" y="155"/>
                    <a:pt x="403" y="155"/>
                    <a:pt x="403" y="155"/>
                  </a:cubicBezTo>
                  <a:cubicBezTo>
                    <a:pt x="403" y="124"/>
                    <a:pt x="403" y="124"/>
                    <a:pt x="403" y="124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93" y="31"/>
                  </a:lnTo>
                  <a:lnTo>
                    <a:pt x="62" y="62"/>
                  </a:lnTo>
                  <a:cubicBezTo>
                    <a:pt x="62" y="62"/>
                    <a:pt x="62" y="62"/>
                    <a:pt x="62" y="93"/>
                  </a:cubicBezTo>
                  <a:lnTo>
                    <a:pt x="62" y="93"/>
                  </a:lnTo>
                  <a:cubicBezTo>
                    <a:pt x="62" y="124"/>
                    <a:pt x="62" y="124"/>
                    <a:pt x="62" y="124"/>
                  </a:cubicBezTo>
                  <a:lnTo>
                    <a:pt x="62" y="124"/>
                  </a:lnTo>
                  <a:lnTo>
                    <a:pt x="62" y="155"/>
                  </a:lnTo>
                  <a:lnTo>
                    <a:pt x="62" y="155"/>
                  </a:lnTo>
                  <a:lnTo>
                    <a:pt x="31" y="155"/>
                  </a:lnTo>
                  <a:lnTo>
                    <a:pt x="31" y="155"/>
                  </a:lnTo>
                  <a:cubicBezTo>
                    <a:pt x="31" y="186"/>
                    <a:pt x="31" y="186"/>
                    <a:pt x="31" y="186"/>
                  </a:cubicBezTo>
                  <a:lnTo>
                    <a:pt x="31" y="186"/>
                  </a:lnTo>
                  <a:cubicBezTo>
                    <a:pt x="31" y="217"/>
                    <a:pt x="0" y="217"/>
                    <a:pt x="0" y="217"/>
                  </a:cubicBezTo>
                  <a:lnTo>
                    <a:pt x="0" y="217"/>
                  </a:lnTo>
                  <a:cubicBezTo>
                    <a:pt x="0" y="217"/>
                    <a:pt x="0" y="217"/>
                    <a:pt x="0" y="248"/>
                  </a:cubicBezTo>
                  <a:lnTo>
                    <a:pt x="0" y="248"/>
                  </a:lnTo>
                  <a:lnTo>
                    <a:pt x="0" y="279"/>
                  </a:lnTo>
                  <a:lnTo>
                    <a:pt x="0" y="279"/>
                  </a:lnTo>
                  <a:cubicBezTo>
                    <a:pt x="0" y="279"/>
                    <a:pt x="0" y="279"/>
                    <a:pt x="0" y="310"/>
                  </a:cubicBezTo>
                  <a:cubicBezTo>
                    <a:pt x="0" y="310"/>
                    <a:pt x="31" y="310"/>
                    <a:pt x="31" y="341"/>
                  </a:cubicBezTo>
                  <a:cubicBezTo>
                    <a:pt x="31" y="341"/>
                    <a:pt x="31" y="341"/>
                    <a:pt x="31" y="372"/>
                  </a:cubicBezTo>
                  <a:cubicBezTo>
                    <a:pt x="62" y="372"/>
                    <a:pt x="62" y="403"/>
                    <a:pt x="62" y="403"/>
                  </a:cubicBezTo>
                  <a:lnTo>
                    <a:pt x="62" y="403"/>
                  </a:lnTo>
                  <a:cubicBezTo>
                    <a:pt x="62" y="434"/>
                    <a:pt x="62" y="434"/>
                    <a:pt x="62" y="434"/>
                  </a:cubicBezTo>
                  <a:cubicBezTo>
                    <a:pt x="93" y="434"/>
                    <a:pt x="93" y="434"/>
                    <a:pt x="124" y="465"/>
                  </a:cubicBezTo>
                  <a:lnTo>
                    <a:pt x="124" y="465"/>
                  </a:lnTo>
                  <a:cubicBezTo>
                    <a:pt x="124" y="465"/>
                    <a:pt x="124" y="465"/>
                    <a:pt x="155" y="465"/>
                  </a:cubicBezTo>
                  <a:cubicBezTo>
                    <a:pt x="155" y="465"/>
                    <a:pt x="155" y="465"/>
                    <a:pt x="186" y="496"/>
                  </a:cubicBezTo>
                  <a:lnTo>
                    <a:pt x="186" y="496"/>
                  </a:lnTo>
                  <a:lnTo>
                    <a:pt x="186" y="496"/>
                  </a:lnTo>
                  <a:lnTo>
                    <a:pt x="186" y="496"/>
                  </a:lnTo>
                  <a:cubicBezTo>
                    <a:pt x="186" y="496"/>
                    <a:pt x="186" y="496"/>
                    <a:pt x="217" y="496"/>
                  </a:cubicBezTo>
                  <a:lnTo>
                    <a:pt x="217" y="496"/>
                  </a:lnTo>
                  <a:lnTo>
                    <a:pt x="217" y="496"/>
                  </a:lnTo>
                  <a:lnTo>
                    <a:pt x="248" y="496"/>
                  </a:lnTo>
                  <a:lnTo>
                    <a:pt x="248" y="496"/>
                  </a:lnTo>
                  <a:lnTo>
                    <a:pt x="248" y="496"/>
                  </a:lnTo>
                  <a:lnTo>
                    <a:pt x="248" y="496"/>
                  </a:lnTo>
                  <a:lnTo>
                    <a:pt x="248" y="496"/>
                  </a:lnTo>
                  <a:lnTo>
                    <a:pt x="248" y="496"/>
                  </a:lnTo>
                  <a:cubicBezTo>
                    <a:pt x="248" y="496"/>
                    <a:pt x="279" y="496"/>
                    <a:pt x="279" y="527"/>
                  </a:cubicBezTo>
                  <a:lnTo>
                    <a:pt x="279" y="527"/>
                  </a:lnTo>
                  <a:lnTo>
                    <a:pt x="279" y="527"/>
                  </a:lnTo>
                  <a:cubicBezTo>
                    <a:pt x="279" y="527"/>
                    <a:pt x="279" y="527"/>
                    <a:pt x="279" y="558"/>
                  </a:cubicBezTo>
                  <a:lnTo>
                    <a:pt x="279" y="589"/>
                  </a:lnTo>
                  <a:cubicBezTo>
                    <a:pt x="279" y="589"/>
                    <a:pt x="279" y="589"/>
                    <a:pt x="279" y="620"/>
                  </a:cubicBezTo>
                  <a:lnTo>
                    <a:pt x="279" y="620"/>
                  </a:lnTo>
                  <a:lnTo>
                    <a:pt x="279" y="620"/>
                  </a:lnTo>
                  <a:lnTo>
                    <a:pt x="310" y="620"/>
                  </a:lnTo>
                  <a:lnTo>
                    <a:pt x="310" y="620"/>
                  </a:lnTo>
                  <a:lnTo>
                    <a:pt x="310" y="620"/>
                  </a:lnTo>
                  <a:cubicBezTo>
                    <a:pt x="341" y="620"/>
                    <a:pt x="341" y="620"/>
                    <a:pt x="341" y="620"/>
                  </a:cubicBezTo>
                  <a:cubicBezTo>
                    <a:pt x="341" y="620"/>
                    <a:pt x="341" y="620"/>
                    <a:pt x="372" y="620"/>
                  </a:cubicBezTo>
                  <a:lnTo>
                    <a:pt x="372" y="620"/>
                  </a:lnTo>
                  <a:cubicBezTo>
                    <a:pt x="372" y="620"/>
                    <a:pt x="372" y="620"/>
                    <a:pt x="403" y="620"/>
                  </a:cubicBezTo>
                  <a:lnTo>
                    <a:pt x="403" y="620"/>
                  </a:lnTo>
                  <a:lnTo>
                    <a:pt x="403" y="620"/>
                  </a:lnTo>
                  <a:lnTo>
                    <a:pt x="434" y="589"/>
                  </a:lnTo>
                  <a:lnTo>
                    <a:pt x="465" y="589"/>
                  </a:lnTo>
                  <a:lnTo>
                    <a:pt x="465" y="589"/>
                  </a:lnTo>
                  <a:lnTo>
                    <a:pt x="465" y="589"/>
                  </a:lnTo>
                  <a:lnTo>
                    <a:pt x="496" y="589"/>
                  </a:lnTo>
                  <a:lnTo>
                    <a:pt x="496" y="589"/>
                  </a:lnTo>
                  <a:lnTo>
                    <a:pt x="496" y="589"/>
                  </a:lnTo>
                  <a:lnTo>
                    <a:pt x="496" y="589"/>
                  </a:lnTo>
                  <a:lnTo>
                    <a:pt x="496" y="589"/>
                  </a:lnTo>
                  <a:lnTo>
                    <a:pt x="496" y="589"/>
                  </a:lnTo>
                  <a:cubicBezTo>
                    <a:pt x="527" y="589"/>
                    <a:pt x="527" y="589"/>
                    <a:pt x="527" y="589"/>
                  </a:cubicBezTo>
                  <a:lnTo>
                    <a:pt x="527" y="589"/>
                  </a:lnTo>
                  <a:lnTo>
                    <a:pt x="527" y="589"/>
                  </a:lnTo>
                  <a:lnTo>
                    <a:pt x="527" y="589"/>
                  </a:lnTo>
                  <a:lnTo>
                    <a:pt x="527" y="589"/>
                  </a:lnTo>
                  <a:lnTo>
                    <a:pt x="527" y="558"/>
                  </a:lnTo>
                  <a:lnTo>
                    <a:pt x="496" y="527"/>
                  </a:lnTo>
                  <a:lnTo>
                    <a:pt x="496" y="527"/>
                  </a:lnTo>
                  <a:cubicBezTo>
                    <a:pt x="496" y="496"/>
                    <a:pt x="496" y="496"/>
                    <a:pt x="496" y="496"/>
                  </a:cubicBezTo>
                  <a:cubicBezTo>
                    <a:pt x="496" y="465"/>
                    <a:pt x="496" y="434"/>
                    <a:pt x="496" y="434"/>
                  </a:cubicBezTo>
                  <a:cubicBezTo>
                    <a:pt x="496" y="403"/>
                    <a:pt x="496" y="403"/>
                    <a:pt x="496" y="403"/>
                  </a:cubicBezTo>
                  <a:lnTo>
                    <a:pt x="496" y="372"/>
                  </a:lnTo>
                  <a:cubicBezTo>
                    <a:pt x="496" y="341"/>
                    <a:pt x="496" y="341"/>
                    <a:pt x="465" y="341"/>
                  </a:cubicBezTo>
                  <a:lnTo>
                    <a:pt x="465" y="31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3902075" y="2795588"/>
              <a:ext cx="234950" cy="257175"/>
            </a:xfrm>
            <a:custGeom>
              <a:avLst/>
              <a:gdLst>
                <a:gd name="T0" fmla="*/ 31 w 652"/>
                <a:gd name="T1" fmla="*/ 682 h 714"/>
                <a:gd name="T2" fmla="*/ 31 w 652"/>
                <a:gd name="T3" fmla="*/ 682 h 714"/>
                <a:gd name="T4" fmla="*/ 62 w 652"/>
                <a:gd name="T5" fmla="*/ 651 h 714"/>
                <a:gd name="T6" fmla="*/ 93 w 652"/>
                <a:gd name="T7" fmla="*/ 651 h 714"/>
                <a:gd name="T8" fmla="*/ 124 w 652"/>
                <a:gd name="T9" fmla="*/ 682 h 714"/>
                <a:gd name="T10" fmla="*/ 279 w 652"/>
                <a:gd name="T11" fmla="*/ 682 h 714"/>
                <a:gd name="T12" fmla="*/ 279 w 652"/>
                <a:gd name="T13" fmla="*/ 682 h 714"/>
                <a:gd name="T14" fmla="*/ 372 w 652"/>
                <a:gd name="T15" fmla="*/ 682 h 714"/>
                <a:gd name="T16" fmla="*/ 496 w 652"/>
                <a:gd name="T17" fmla="*/ 713 h 714"/>
                <a:gd name="T18" fmla="*/ 589 w 652"/>
                <a:gd name="T19" fmla="*/ 713 h 714"/>
                <a:gd name="T20" fmla="*/ 527 w 652"/>
                <a:gd name="T21" fmla="*/ 651 h 714"/>
                <a:gd name="T22" fmla="*/ 527 w 652"/>
                <a:gd name="T23" fmla="*/ 651 h 714"/>
                <a:gd name="T24" fmla="*/ 651 w 652"/>
                <a:gd name="T25" fmla="*/ 402 h 714"/>
                <a:gd name="T26" fmla="*/ 589 w 652"/>
                <a:gd name="T27" fmla="*/ 341 h 714"/>
                <a:gd name="T28" fmla="*/ 589 w 652"/>
                <a:gd name="T29" fmla="*/ 341 h 714"/>
                <a:gd name="T30" fmla="*/ 527 w 652"/>
                <a:gd name="T31" fmla="*/ 310 h 714"/>
                <a:gd name="T32" fmla="*/ 527 w 652"/>
                <a:gd name="T33" fmla="*/ 248 h 714"/>
                <a:gd name="T34" fmla="*/ 527 w 652"/>
                <a:gd name="T35" fmla="*/ 248 h 714"/>
                <a:gd name="T36" fmla="*/ 527 w 652"/>
                <a:gd name="T37" fmla="*/ 248 h 714"/>
                <a:gd name="T38" fmla="*/ 527 w 652"/>
                <a:gd name="T39" fmla="*/ 186 h 714"/>
                <a:gd name="T40" fmla="*/ 527 w 652"/>
                <a:gd name="T41" fmla="*/ 124 h 714"/>
                <a:gd name="T42" fmla="*/ 527 w 652"/>
                <a:gd name="T43" fmla="*/ 93 h 714"/>
                <a:gd name="T44" fmla="*/ 434 w 652"/>
                <a:gd name="T45" fmla="*/ 93 h 714"/>
                <a:gd name="T46" fmla="*/ 434 w 652"/>
                <a:gd name="T47" fmla="*/ 62 h 714"/>
                <a:gd name="T48" fmla="*/ 434 w 652"/>
                <a:gd name="T49" fmla="*/ 124 h 714"/>
                <a:gd name="T50" fmla="*/ 403 w 652"/>
                <a:gd name="T51" fmla="*/ 155 h 714"/>
                <a:gd name="T52" fmla="*/ 372 w 652"/>
                <a:gd name="T53" fmla="*/ 124 h 714"/>
                <a:gd name="T54" fmla="*/ 341 w 652"/>
                <a:gd name="T55" fmla="*/ 155 h 714"/>
                <a:gd name="T56" fmla="*/ 279 w 652"/>
                <a:gd name="T57" fmla="*/ 155 h 714"/>
                <a:gd name="T58" fmla="*/ 279 w 652"/>
                <a:gd name="T59" fmla="*/ 93 h 714"/>
                <a:gd name="T60" fmla="*/ 248 w 652"/>
                <a:gd name="T61" fmla="*/ 62 h 714"/>
                <a:gd name="T62" fmla="*/ 31 w 652"/>
                <a:gd name="T63" fmla="*/ 0 h 714"/>
                <a:gd name="T64" fmla="*/ 93 w 652"/>
                <a:gd name="T65" fmla="*/ 155 h 714"/>
                <a:gd name="T66" fmla="*/ 93 w 652"/>
                <a:gd name="T67" fmla="*/ 186 h 714"/>
                <a:gd name="T68" fmla="*/ 124 w 652"/>
                <a:gd name="T69" fmla="*/ 279 h 714"/>
                <a:gd name="T70" fmla="*/ 124 w 652"/>
                <a:gd name="T71" fmla="*/ 372 h 714"/>
                <a:gd name="T72" fmla="*/ 93 w 652"/>
                <a:gd name="T73" fmla="*/ 434 h 714"/>
                <a:gd name="T74" fmla="*/ 31 w 652"/>
                <a:gd name="T75" fmla="*/ 465 h 714"/>
                <a:gd name="T76" fmla="*/ 0 w 652"/>
                <a:gd name="T77" fmla="*/ 619 h 714"/>
                <a:gd name="T78" fmla="*/ 0 w 652"/>
                <a:gd name="T79" fmla="*/ 682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2" h="714">
                  <a:moveTo>
                    <a:pt x="31" y="682"/>
                  </a:moveTo>
                  <a:lnTo>
                    <a:pt x="31" y="682"/>
                  </a:lnTo>
                  <a:lnTo>
                    <a:pt x="31" y="682"/>
                  </a:lnTo>
                  <a:lnTo>
                    <a:pt x="31" y="682"/>
                  </a:lnTo>
                  <a:cubicBezTo>
                    <a:pt x="31" y="682"/>
                    <a:pt x="31" y="682"/>
                    <a:pt x="31" y="651"/>
                  </a:cubicBezTo>
                  <a:lnTo>
                    <a:pt x="62" y="651"/>
                  </a:lnTo>
                  <a:lnTo>
                    <a:pt x="93" y="651"/>
                  </a:lnTo>
                  <a:lnTo>
                    <a:pt x="93" y="651"/>
                  </a:lnTo>
                  <a:lnTo>
                    <a:pt x="93" y="651"/>
                  </a:lnTo>
                  <a:cubicBezTo>
                    <a:pt x="93" y="682"/>
                    <a:pt x="124" y="682"/>
                    <a:pt x="124" y="682"/>
                  </a:cubicBezTo>
                  <a:cubicBezTo>
                    <a:pt x="124" y="682"/>
                    <a:pt x="124" y="682"/>
                    <a:pt x="155" y="682"/>
                  </a:cubicBezTo>
                  <a:cubicBezTo>
                    <a:pt x="155" y="682"/>
                    <a:pt x="248" y="682"/>
                    <a:pt x="279" y="682"/>
                  </a:cubicBezTo>
                  <a:lnTo>
                    <a:pt x="279" y="682"/>
                  </a:lnTo>
                  <a:lnTo>
                    <a:pt x="279" y="682"/>
                  </a:lnTo>
                  <a:cubicBezTo>
                    <a:pt x="310" y="682"/>
                    <a:pt x="341" y="682"/>
                    <a:pt x="341" y="682"/>
                  </a:cubicBezTo>
                  <a:cubicBezTo>
                    <a:pt x="372" y="682"/>
                    <a:pt x="372" y="682"/>
                    <a:pt x="372" y="682"/>
                  </a:cubicBezTo>
                  <a:cubicBezTo>
                    <a:pt x="372" y="713"/>
                    <a:pt x="372" y="713"/>
                    <a:pt x="372" y="713"/>
                  </a:cubicBezTo>
                  <a:cubicBezTo>
                    <a:pt x="496" y="713"/>
                    <a:pt x="496" y="713"/>
                    <a:pt x="496" y="713"/>
                  </a:cubicBezTo>
                  <a:cubicBezTo>
                    <a:pt x="496" y="713"/>
                    <a:pt x="496" y="713"/>
                    <a:pt x="527" y="713"/>
                  </a:cubicBezTo>
                  <a:cubicBezTo>
                    <a:pt x="527" y="713"/>
                    <a:pt x="558" y="713"/>
                    <a:pt x="589" y="713"/>
                  </a:cubicBezTo>
                  <a:cubicBezTo>
                    <a:pt x="558" y="713"/>
                    <a:pt x="558" y="682"/>
                    <a:pt x="558" y="682"/>
                  </a:cubicBezTo>
                  <a:lnTo>
                    <a:pt x="527" y="651"/>
                  </a:lnTo>
                  <a:lnTo>
                    <a:pt x="527" y="651"/>
                  </a:lnTo>
                  <a:lnTo>
                    <a:pt x="527" y="651"/>
                  </a:lnTo>
                  <a:cubicBezTo>
                    <a:pt x="527" y="402"/>
                    <a:pt x="527" y="402"/>
                    <a:pt x="527" y="402"/>
                  </a:cubicBezTo>
                  <a:cubicBezTo>
                    <a:pt x="651" y="402"/>
                    <a:pt x="651" y="402"/>
                    <a:pt x="651" y="402"/>
                  </a:cubicBezTo>
                  <a:cubicBezTo>
                    <a:pt x="651" y="341"/>
                    <a:pt x="651" y="341"/>
                    <a:pt x="651" y="341"/>
                  </a:cubicBezTo>
                  <a:cubicBezTo>
                    <a:pt x="620" y="341"/>
                    <a:pt x="589" y="341"/>
                    <a:pt x="589" y="341"/>
                  </a:cubicBezTo>
                  <a:lnTo>
                    <a:pt x="589" y="341"/>
                  </a:lnTo>
                  <a:lnTo>
                    <a:pt x="589" y="341"/>
                  </a:lnTo>
                  <a:cubicBezTo>
                    <a:pt x="558" y="341"/>
                    <a:pt x="558" y="341"/>
                    <a:pt x="558" y="310"/>
                  </a:cubicBezTo>
                  <a:cubicBezTo>
                    <a:pt x="527" y="310"/>
                    <a:pt x="527" y="310"/>
                    <a:pt x="527" y="310"/>
                  </a:cubicBezTo>
                  <a:cubicBezTo>
                    <a:pt x="527" y="310"/>
                    <a:pt x="527" y="310"/>
                    <a:pt x="527" y="279"/>
                  </a:cubicBezTo>
                  <a:cubicBezTo>
                    <a:pt x="527" y="279"/>
                    <a:pt x="527" y="279"/>
                    <a:pt x="527" y="248"/>
                  </a:cubicBezTo>
                  <a:lnTo>
                    <a:pt x="527" y="248"/>
                  </a:lnTo>
                  <a:lnTo>
                    <a:pt x="527" y="248"/>
                  </a:lnTo>
                  <a:lnTo>
                    <a:pt x="527" y="248"/>
                  </a:lnTo>
                  <a:lnTo>
                    <a:pt x="527" y="248"/>
                  </a:lnTo>
                  <a:cubicBezTo>
                    <a:pt x="527" y="217"/>
                    <a:pt x="527" y="217"/>
                    <a:pt x="527" y="217"/>
                  </a:cubicBezTo>
                  <a:cubicBezTo>
                    <a:pt x="527" y="186"/>
                    <a:pt x="527" y="186"/>
                    <a:pt x="527" y="186"/>
                  </a:cubicBezTo>
                  <a:lnTo>
                    <a:pt x="527" y="155"/>
                  </a:lnTo>
                  <a:cubicBezTo>
                    <a:pt x="527" y="124"/>
                    <a:pt x="527" y="124"/>
                    <a:pt x="527" y="124"/>
                  </a:cubicBezTo>
                  <a:lnTo>
                    <a:pt x="527" y="124"/>
                  </a:lnTo>
                  <a:lnTo>
                    <a:pt x="527" y="93"/>
                  </a:lnTo>
                  <a:lnTo>
                    <a:pt x="527" y="93"/>
                  </a:lnTo>
                  <a:cubicBezTo>
                    <a:pt x="434" y="93"/>
                    <a:pt x="434" y="93"/>
                    <a:pt x="434" y="93"/>
                  </a:cubicBezTo>
                  <a:cubicBezTo>
                    <a:pt x="434" y="62"/>
                    <a:pt x="434" y="62"/>
                    <a:pt x="434" y="62"/>
                  </a:cubicBezTo>
                  <a:lnTo>
                    <a:pt x="434" y="62"/>
                  </a:lnTo>
                  <a:cubicBezTo>
                    <a:pt x="434" y="93"/>
                    <a:pt x="434" y="93"/>
                    <a:pt x="434" y="124"/>
                  </a:cubicBezTo>
                  <a:lnTo>
                    <a:pt x="434" y="124"/>
                  </a:lnTo>
                  <a:lnTo>
                    <a:pt x="434" y="124"/>
                  </a:lnTo>
                  <a:cubicBezTo>
                    <a:pt x="434" y="124"/>
                    <a:pt x="434" y="155"/>
                    <a:pt x="403" y="155"/>
                  </a:cubicBezTo>
                  <a:cubicBezTo>
                    <a:pt x="403" y="155"/>
                    <a:pt x="372" y="155"/>
                    <a:pt x="372" y="124"/>
                  </a:cubicBezTo>
                  <a:lnTo>
                    <a:pt x="372" y="124"/>
                  </a:lnTo>
                  <a:lnTo>
                    <a:pt x="372" y="124"/>
                  </a:lnTo>
                  <a:cubicBezTo>
                    <a:pt x="341" y="124"/>
                    <a:pt x="341" y="155"/>
                    <a:pt x="341" y="155"/>
                  </a:cubicBezTo>
                  <a:cubicBezTo>
                    <a:pt x="310" y="155"/>
                    <a:pt x="310" y="155"/>
                    <a:pt x="310" y="155"/>
                  </a:cubicBezTo>
                  <a:cubicBezTo>
                    <a:pt x="310" y="155"/>
                    <a:pt x="310" y="155"/>
                    <a:pt x="279" y="155"/>
                  </a:cubicBezTo>
                  <a:cubicBezTo>
                    <a:pt x="279" y="124"/>
                    <a:pt x="279" y="124"/>
                    <a:pt x="279" y="124"/>
                  </a:cubicBezTo>
                  <a:cubicBezTo>
                    <a:pt x="279" y="124"/>
                    <a:pt x="279" y="124"/>
                    <a:pt x="279" y="93"/>
                  </a:cubicBezTo>
                  <a:lnTo>
                    <a:pt x="248" y="93"/>
                  </a:lnTo>
                  <a:cubicBezTo>
                    <a:pt x="248" y="62"/>
                    <a:pt x="248" y="62"/>
                    <a:pt x="248" y="62"/>
                  </a:cubicBezTo>
                  <a:cubicBezTo>
                    <a:pt x="248" y="62"/>
                    <a:pt x="248" y="31"/>
                    <a:pt x="21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2" y="31"/>
                    <a:pt x="93" y="93"/>
                    <a:pt x="93" y="93"/>
                  </a:cubicBezTo>
                  <a:cubicBezTo>
                    <a:pt x="93" y="124"/>
                    <a:pt x="93" y="124"/>
                    <a:pt x="93" y="155"/>
                  </a:cubicBezTo>
                  <a:lnTo>
                    <a:pt x="93" y="155"/>
                  </a:lnTo>
                  <a:lnTo>
                    <a:pt x="93" y="186"/>
                  </a:lnTo>
                  <a:cubicBezTo>
                    <a:pt x="93" y="217"/>
                    <a:pt x="93" y="248"/>
                    <a:pt x="93" y="248"/>
                  </a:cubicBezTo>
                  <a:cubicBezTo>
                    <a:pt x="124" y="248"/>
                    <a:pt x="124" y="279"/>
                    <a:pt x="124" y="279"/>
                  </a:cubicBezTo>
                  <a:cubicBezTo>
                    <a:pt x="124" y="279"/>
                    <a:pt x="124" y="310"/>
                    <a:pt x="124" y="341"/>
                  </a:cubicBezTo>
                  <a:cubicBezTo>
                    <a:pt x="124" y="341"/>
                    <a:pt x="124" y="341"/>
                    <a:pt x="124" y="372"/>
                  </a:cubicBezTo>
                  <a:cubicBezTo>
                    <a:pt x="124" y="372"/>
                    <a:pt x="93" y="402"/>
                    <a:pt x="93" y="434"/>
                  </a:cubicBezTo>
                  <a:lnTo>
                    <a:pt x="93" y="434"/>
                  </a:lnTo>
                  <a:cubicBezTo>
                    <a:pt x="93" y="434"/>
                    <a:pt x="62" y="434"/>
                    <a:pt x="62" y="465"/>
                  </a:cubicBezTo>
                  <a:cubicBezTo>
                    <a:pt x="62" y="465"/>
                    <a:pt x="62" y="465"/>
                    <a:pt x="31" y="465"/>
                  </a:cubicBezTo>
                  <a:cubicBezTo>
                    <a:pt x="31" y="496"/>
                    <a:pt x="31" y="527"/>
                    <a:pt x="31" y="558"/>
                  </a:cubicBezTo>
                  <a:cubicBezTo>
                    <a:pt x="31" y="589"/>
                    <a:pt x="31" y="619"/>
                    <a:pt x="0" y="619"/>
                  </a:cubicBezTo>
                  <a:lnTo>
                    <a:pt x="0" y="619"/>
                  </a:lnTo>
                  <a:cubicBezTo>
                    <a:pt x="0" y="619"/>
                    <a:pt x="0" y="651"/>
                    <a:pt x="0" y="682"/>
                  </a:cubicBezTo>
                  <a:lnTo>
                    <a:pt x="31" y="68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ChangeArrowheads="1"/>
            </p:cNvSpPr>
            <p:nvPr/>
          </p:nvSpPr>
          <p:spPr bwMode="auto">
            <a:xfrm>
              <a:off x="3937000" y="2114550"/>
              <a:ext cx="190500" cy="346075"/>
            </a:xfrm>
            <a:custGeom>
              <a:avLst/>
              <a:gdLst>
                <a:gd name="T0" fmla="*/ 93 w 528"/>
                <a:gd name="T1" fmla="*/ 898 h 961"/>
                <a:gd name="T2" fmla="*/ 124 w 528"/>
                <a:gd name="T3" fmla="*/ 960 h 961"/>
                <a:gd name="T4" fmla="*/ 155 w 528"/>
                <a:gd name="T5" fmla="*/ 960 h 961"/>
                <a:gd name="T6" fmla="*/ 186 w 528"/>
                <a:gd name="T7" fmla="*/ 960 h 961"/>
                <a:gd name="T8" fmla="*/ 186 w 528"/>
                <a:gd name="T9" fmla="*/ 960 h 961"/>
                <a:gd name="T10" fmla="*/ 217 w 528"/>
                <a:gd name="T11" fmla="*/ 930 h 961"/>
                <a:gd name="T12" fmla="*/ 248 w 528"/>
                <a:gd name="T13" fmla="*/ 930 h 961"/>
                <a:gd name="T14" fmla="*/ 248 w 528"/>
                <a:gd name="T15" fmla="*/ 930 h 961"/>
                <a:gd name="T16" fmla="*/ 279 w 528"/>
                <a:gd name="T17" fmla="*/ 930 h 961"/>
                <a:gd name="T18" fmla="*/ 279 w 528"/>
                <a:gd name="T19" fmla="*/ 930 h 961"/>
                <a:gd name="T20" fmla="*/ 279 w 528"/>
                <a:gd name="T21" fmla="*/ 898 h 961"/>
                <a:gd name="T22" fmla="*/ 310 w 528"/>
                <a:gd name="T23" fmla="*/ 867 h 961"/>
                <a:gd name="T24" fmla="*/ 310 w 528"/>
                <a:gd name="T25" fmla="*/ 867 h 961"/>
                <a:gd name="T26" fmla="*/ 341 w 528"/>
                <a:gd name="T27" fmla="*/ 867 h 961"/>
                <a:gd name="T28" fmla="*/ 372 w 528"/>
                <a:gd name="T29" fmla="*/ 867 h 961"/>
                <a:gd name="T30" fmla="*/ 403 w 528"/>
                <a:gd name="T31" fmla="*/ 836 h 961"/>
                <a:gd name="T32" fmla="*/ 434 w 528"/>
                <a:gd name="T33" fmla="*/ 806 h 961"/>
                <a:gd name="T34" fmla="*/ 434 w 528"/>
                <a:gd name="T35" fmla="*/ 774 h 961"/>
                <a:gd name="T36" fmla="*/ 465 w 528"/>
                <a:gd name="T37" fmla="*/ 743 h 961"/>
                <a:gd name="T38" fmla="*/ 465 w 528"/>
                <a:gd name="T39" fmla="*/ 712 h 961"/>
                <a:gd name="T40" fmla="*/ 465 w 528"/>
                <a:gd name="T41" fmla="*/ 712 h 961"/>
                <a:gd name="T42" fmla="*/ 434 w 528"/>
                <a:gd name="T43" fmla="*/ 650 h 961"/>
                <a:gd name="T44" fmla="*/ 434 w 528"/>
                <a:gd name="T45" fmla="*/ 619 h 961"/>
                <a:gd name="T46" fmla="*/ 465 w 528"/>
                <a:gd name="T47" fmla="*/ 558 h 961"/>
                <a:gd name="T48" fmla="*/ 465 w 528"/>
                <a:gd name="T49" fmla="*/ 558 h 961"/>
                <a:gd name="T50" fmla="*/ 496 w 528"/>
                <a:gd name="T51" fmla="*/ 496 h 961"/>
                <a:gd name="T52" fmla="*/ 496 w 528"/>
                <a:gd name="T53" fmla="*/ 496 h 961"/>
                <a:gd name="T54" fmla="*/ 527 w 528"/>
                <a:gd name="T55" fmla="*/ 465 h 961"/>
                <a:gd name="T56" fmla="*/ 124 w 528"/>
                <a:gd name="T57" fmla="*/ 0 h 961"/>
                <a:gd name="T58" fmla="*/ 93 w 528"/>
                <a:gd name="T59" fmla="*/ 31 h 961"/>
                <a:gd name="T60" fmla="*/ 93 w 528"/>
                <a:gd name="T61" fmla="*/ 93 h 961"/>
                <a:gd name="T62" fmla="*/ 124 w 528"/>
                <a:gd name="T63" fmla="*/ 155 h 961"/>
                <a:gd name="T64" fmla="*/ 155 w 528"/>
                <a:gd name="T65" fmla="*/ 187 h 961"/>
                <a:gd name="T66" fmla="*/ 124 w 528"/>
                <a:gd name="T67" fmla="*/ 248 h 961"/>
                <a:gd name="T68" fmla="*/ 124 w 528"/>
                <a:gd name="T69" fmla="*/ 435 h 961"/>
                <a:gd name="T70" fmla="*/ 93 w 528"/>
                <a:gd name="T71" fmla="*/ 465 h 961"/>
                <a:gd name="T72" fmla="*/ 62 w 528"/>
                <a:gd name="T73" fmla="*/ 496 h 961"/>
                <a:gd name="T74" fmla="*/ 31 w 528"/>
                <a:gd name="T75" fmla="*/ 526 h 961"/>
                <a:gd name="T76" fmla="*/ 31 w 528"/>
                <a:gd name="T77" fmla="*/ 588 h 961"/>
                <a:gd name="T78" fmla="*/ 31 w 528"/>
                <a:gd name="T79" fmla="*/ 619 h 961"/>
                <a:gd name="T80" fmla="*/ 31 w 528"/>
                <a:gd name="T81" fmla="*/ 619 h 961"/>
                <a:gd name="T82" fmla="*/ 31 w 528"/>
                <a:gd name="T83" fmla="*/ 619 h 961"/>
                <a:gd name="T84" fmla="*/ 62 w 528"/>
                <a:gd name="T85" fmla="*/ 619 h 961"/>
                <a:gd name="T86" fmla="*/ 62 w 528"/>
                <a:gd name="T87" fmla="*/ 650 h 961"/>
                <a:gd name="T88" fmla="*/ 93 w 528"/>
                <a:gd name="T89" fmla="*/ 712 h 961"/>
                <a:gd name="T90" fmla="*/ 93 w 528"/>
                <a:gd name="T91" fmla="*/ 806 h 961"/>
                <a:gd name="T92" fmla="*/ 124 w 528"/>
                <a:gd name="T93" fmla="*/ 867 h 961"/>
                <a:gd name="T94" fmla="*/ 93 w 528"/>
                <a:gd name="T95" fmla="*/ 898 h 961"/>
                <a:gd name="T96" fmla="*/ 93 w 528"/>
                <a:gd name="T97" fmla="*/ 898 h 961"/>
                <a:gd name="T98" fmla="*/ 62 w 528"/>
                <a:gd name="T99" fmla="*/ 898 h 961"/>
                <a:gd name="T100" fmla="*/ 62 w 528"/>
                <a:gd name="T101" fmla="*/ 898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8" h="961">
                  <a:moveTo>
                    <a:pt x="93" y="898"/>
                  </a:moveTo>
                  <a:lnTo>
                    <a:pt x="93" y="898"/>
                  </a:lnTo>
                  <a:lnTo>
                    <a:pt x="93" y="898"/>
                  </a:lnTo>
                  <a:cubicBezTo>
                    <a:pt x="124" y="960"/>
                    <a:pt x="124" y="960"/>
                    <a:pt x="124" y="960"/>
                  </a:cubicBezTo>
                  <a:lnTo>
                    <a:pt x="124" y="960"/>
                  </a:lnTo>
                  <a:cubicBezTo>
                    <a:pt x="124" y="960"/>
                    <a:pt x="124" y="960"/>
                    <a:pt x="155" y="960"/>
                  </a:cubicBezTo>
                  <a:lnTo>
                    <a:pt x="155" y="960"/>
                  </a:lnTo>
                  <a:cubicBezTo>
                    <a:pt x="186" y="960"/>
                    <a:pt x="186" y="960"/>
                    <a:pt x="186" y="960"/>
                  </a:cubicBezTo>
                  <a:lnTo>
                    <a:pt x="186" y="960"/>
                  </a:lnTo>
                  <a:lnTo>
                    <a:pt x="186" y="960"/>
                  </a:lnTo>
                  <a:lnTo>
                    <a:pt x="186" y="960"/>
                  </a:lnTo>
                  <a:lnTo>
                    <a:pt x="217" y="930"/>
                  </a:lnTo>
                  <a:lnTo>
                    <a:pt x="217" y="930"/>
                  </a:lnTo>
                  <a:cubicBezTo>
                    <a:pt x="217" y="930"/>
                    <a:pt x="217" y="930"/>
                    <a:pt x="248" y="930"/>
                  </a:cubicBezTo>
                  <a:lnTo>
                    <a:pt x="248" y="930"/>
                  </a:lnTo>
                  <a:lnTo>
                    <a:pt x="248" y="930"/>
                  </a:lnTo>
                  <a:lnTo>
                    <a:pt x="279" y="930"/>
                  </a:lnTo>
                  <a:lnTo>
                    <a:pt x="279" y="930"/>
                  </a:lnTo>
                  <a:lnTo>
                    <a:pt x="279" y="930"/>
                  </a:lnTo>
                  <a:lnTo>
                    <a:pt x="279" y="930"/>
                  </a:lnTo>
                  <a:lnTo>
                    <a:pt x="279" y="930"/>
                  </a:lnTo>
                  <a:cubicBezTo>
                    <a:pt x="279" y="898"/>
                    <a:pt x="279" y="898"/>
                    <a:pt x="279" y="898"/>
                  </a:cubicBezTo>
                  <a:lnTo>
                    <a:pt x="279" y="898"/>
                  </a:lnTo>
                  <a:cubicBezTo>
                    <a:pt x="279" y="867"/>
                    <a:pt x="310" y="867"/>
                    <a:pt x="310" y="867"/>
                  </a:cubicBezTo>
                  <a:lnTo>
                    <a:pt x="310" y="867"/>
                  </a:lnTo>
                  <a:lnTo>
                    <a:pt x="310" y="867"/>
                  </a:lnTo>
                  <a:lnTo>
                    <a:pt x="310" y="867"/>
                  </a:lnTo>
                  <a:lnTo>
                    <a:pt x="341" y="867"/>
                  </a:lnTo>
                  <a:lnTo>
                    <a:pt x="341" y="867"/>
                  </a:lnTo>
                  <a:cubicBezTo>
                    <a:pt x="341" y="867"/>
                    <a:pt x="341" y="867"/>
                    <a:pt x="372" y="867"/>
                  </a:cubicBezTo>
                  <a:lnTo>
                    <a:pt x="372" y="867"/>
                  </a:lnTo>
                  <a:cubicBezTo>
                    <a:pt x="372" y="867"/>
                    <a:pt x="372" y="836"/>
                    <a:pt x="403" y="836"/>
                  </a:cubicBezTo>
                  <a:lnTo>
                    <a:pt x="403" y="806"/>
                  </a:lnTo>
                  <a:cubicBezTo>
                    <a:pt x="403" y="806"/>
                    <a:pt x="403" y="806"/>
                    <a:pt x="434" y="806"/>
                  </a:cubicBezTo>
                  <a:lnTo>
                    <a:pt x="434" y="806"/>
                  </a:lnTo>
                  <a:cubicBezTo>
                    <a:pt x="434" y="774"/>
                    <a:pt x="434" y="774"/>
                    <a:pt x="434" y="774"/>
                  </a:cubicBezTo>
                  <a:cubicBezTo>
                    <a:pt x="465" y="743"/>
                    <a:pt x="465" y="743"/>
                    <a:pt x="465" y="743"/>
                  </a:cubicBezTo>
                  <a:lnTo>
                    <a:pt x="465" y="743"/>
                  </a:lnTo>
                  <a:cubicBezTo>
                    <a:pt x="465" y="743"/>
                    <a:pt x="465" y="743"/>
                    <a:pt x="465" y="712"/>
                  </a:cubicBezTo>
                  <a:lnTo>
                    <a:pt x="465" y="712"/>
                  </a:lnTo>
                  <a:lnTo>
                    <a:pt x="465" y="712"/>
                  </a:lnTo>
                  <a:lnTo>
                    <a:pt x="465" y="712"/>
                  </a:lnTo>
                  <a:cubicBezTo>
                    <a:pt x="434" y="712"/>
                    <a:pt x="434" y="682"/>
                    <a:pt x="434" y="682"/>
                  </a:cubicBezTo>
                  <a:cubicBezTo>
                    <a:pt x="434" y="682"/>
                    <a:pt x="434" y="682"/>
                    <a:pt x="434" y="650"/>
                  </a:cubicBezTo>
                  <a:lnTo>
                    <a:pt x="434" y="619"/>
                  </a:lnTo>
                  <a:lnTo>
                    <a:pt x="434" y="619"/>
                  </a:lnTo>
                  <a:cubicBezTo>
                    <a:pt x="434" y="588"/>
                    <a:pt x="434" y="588"/>
                    <a:pt x="434" y="588"/>
                  </a:cubicBezTo>
                  <a:lnTo>
                    <a:pt x="465" y="558"/>
                  </a:lnTo>
                  <a:lnTo>
                    <a:pt x="465" y="558"/>
                  </a:lnTo>
                  <a:lnTo>
                    <a:pt x="465" y="558"/>
                  </a:lnTo>
                  <a:cubicBezTo>
                    <a:pt x="465" y="526"/>
                    <a:pt x="465" y="526"/>
                    <a:pt x="496" y="526"/>
                  </a:cubicBezTo>
                  <a:lnTo>
                    <a:pt x="496" y="496"/>
                  </a:lnTo>
                  <a:lnTo>
                    <a:pt x="496" y="496"/>
                  </a:lnTo>
                  <a:lnTo>
                    <a:pt x="496" y="496"/>
                  </a:lnTo>
                  <a:cubicBezTo>
                    <a:pt x="496" y="465"/>
                    <a:pt x="496" y="465"/>
                    <a:pt x="496" y="465"/>
                  </a:cubicBezTo>
                  <a:cubicBezTo>
                    <a:pt x="527" y="465"/>
                    <a:pt x="527" y="465"/>
                    <a:pt x="527" y="465"/>
                  </a:cubicBezTo>
                  <a:cubicBezTo>
                    <a:pt x="527" y="248"/>
                    <a:pt x="527" y="248"/>
                    <a:pt x="527" y="24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1"/>
                    <a:pt x="124" y="31"/>
                    <a:pt x="93" y="31"/>
                  </a:cubicBezTo>
                  <a:lnTo>
                    <a:pt x="93" y="31"/>
                  </a:lnTo>
                  <a:cubicBezTo>
                    <a:pt x="93" y="63"/>
                    <a:pt x="93" y="93"/>
                    <a:pt x="93" y="93"/>
                  </a:cubicBezTo>
                  <a:lnTo>
                    <a:pt x="93" y="93"/>
                  </a:lnTo>
                  <a:cubicBezTo>
                    <a:pt x="93" y="93"/>
                    <a:pt x="93" y="93"/>
                    <a:pt x="124" y="93"/>
                  </a:cubicBezTo>
                  <a:cubicBezTo>
                    <a:pt x="124" y="124"/>
                    <a:pt x="124" y="124"/>
                    <a:pt x="124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87"/>
                    <a:pt x="155" y="187"/>
                    <a:pt x="155" y="187"/>
                  </a:cubicBezTo>
                  <a:lnTo>
                    <a:pt x="155" y="187"/>
                  </a:lnTo>
                  <a:cubicBezTo>
                    <a:pt x="155" y="187"/>
                    <a:pt x="124" y="217"/>
                    <a:pt x="124" y="248"/>
                  </a:cubicBezTo>
                  <a:cubicBezTo>
                    <a:pt x="124" y="311"/>
                    <a:pt x="124" y="341"/>
                    <a:pt x="124" y="372"/>
                  </a:cubicBezTo>
                  <a:cubicBezTo>
                    <a:pt x="124" y="403"/>
                    <a:pt x="124" y="435"/>
                    <a:pt x="124" y="435"/>
                  </a:cubicBezTo>
                  <a:cubicBezTo>
                    <a:pt x="93" y="435"/>
                    <a:pt x="93" y="435"/>
                    <a:pt x="93" y="435"/>
                  </a:cubicBezTo>
                  <a:cubicBezTo>
                    <a:pt x="93" y="465"/>
                    <a:pt x="93" y="465"/>
                    <a:pt x="93" y="465"/>
                  </a:cubicBezTo>
                  <a:lnTo>
                    <a:pt x="62" y="496"/>
                  </a:lnTo>
                  <a:lnTo>
                    <a:pt x="62" y="496"/>
                  </a:lnTo>
                  <a:cubicBezTo>
                    <a:pt x="31" y="526"/>
                    <a:pt x="31" y="526"/>
                    <a:pt x="31" y="526"/>
                  </a:cubicBezTo>
                  <a:lnTo>
                    <a:pt x="31" y="526"/>
                  </a:lnTo>
                  <a:cubicBezTo>
                    <a:pt x="31" y="558"/>
                    <a:pt x="31" y="558"/>
                    <a:pt x="0" y="588"/>
                  </a:cubicBezTo>
                  <a:lnTo>
                    <a:pt x="31" y="588"/>
                  </a:lnTo>
                  <a:lnTo>
                    <a:pt x="31" y="619"/>
                  </a:lnTo>
                  <a:lnTo>
                    <a:pt x="31" y="619"/>
                  </a:lnTo>
                  <a:lnTo>
                    <a:pt x="31" y="619"/>
                  </a:lnTo>
                  <a:lnTo>
                    <a:pt x="31" y="619"/>
                  </a:lnTo>
                  <a:lnTo>
                    <a:pt x="31" y="619"/>
                  </a:lnTo>
                  <a:lnTo>
                    <a:pt x="31" y="619"/>
                  </a:lnTo>
                  <a:lnTo>
                    <a:pt x="31" y="619"/>
                  </a:lnTo>
                  <a:lnTo>
                    <a:pt x="62" y="619"/>
                  </a:lnTo>
                  <a:lnTo>
                    <a:pt x="62" y="619"/>
                  </a:lnTo>
                  <a:lnTo>
                    <a:pt x="62" y="650"/>
                  </a:lnTo>
                  <a:cubicBezTo>
                    <a:pt x="93" y="650"/>
                    <a:pt x="93" y="650"/>
                    <a:pt x="93" y="650"/>
                  </a:cubicBezTo>
                  <a:cubicBezTo>
                    <a:pt x="93" y="682"/>
                    <a:pt x="93" y="682"/>
                    <a:pt x="93" y="712"/>
                  </a:cubicBezTo>
                  <a:lnTo>
                    <a:pt x="93" y="712"/>
                  </a:lnTo>
                  <a:cubicBezTo>
                    <a:pt x="93" y="712"/>
                    <a:pt x="93" y="774"/>
                    <a:pt x="93" y="806"/>
                  </a:cubicBezTo>
                  <a:cubicBezTo>
                    <a:pt x="124" y="836"/>
                    <a:pt x="124" y="836"/>
                    <a:pt x="124" y="836"/>
                  </a:cubicBezTo>
                  <a:cubicBezTo>
                    <a:pt x="124" y="867"/>
                    <a:pt x="124" y="867"/>
                    <a:pt x="124" y="867"/>
                  </a:cubicBezTo>
                  <a:lnTo>
                    <a:pt x="124" y="867"/>
                  </a:lnTo>
                  <a:lnTo>
                    <a:pt x="93" y="898"/>
                  </a:lnTo>
                  <a:lnTo>
                    <a:pt x="93" y="898"/>
                  </a:lnTo>
                  <a:lnTo>
                    <a:pt x="93" y="898"/>
                  </a:lnTo>
                  <a:lnTo>
                    <a:pt x="93" y="898"/>
                  </a:lnTo>
                  <a:lnTo>
                    <a:pt x="62" y="898"/>
                  </a:lnTo>
                  <a:lnTo>
                    <a:pt x="62" y="898"/>
                  </a:lnTo>
                  <a:lnTo>
                    <a:pt x="62" y="898"/>
                  </a:lnTo>
                  <a:cubicBezTo>
                    <a:pt x="93" y="898"/>
                    <a:pt x="93" y="898"/>
                    <a:pt x="93" y="8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 noChangeArrowheads="1"/>
            </p:cNvSpPr>
            <p:nvPr/>
          </p:nvSpPr>
          <p:spPr bwMode="auto">
            <a:xfrm>
              <a:off x="3557588" y="2316163"/>
              <a:ext cx="146050" cy="100012"/>
            </a:xfrm>
            <a:custGeom>
              <a:avLst/>
              <a:gdLst>
                <a:gd name="T0" fmla="*/ 31 w 405"/>
                <a:gd name="T1" fmla="*/ 278 h 279"/>
                <a:gd name="T2" fmla="*/ 31 w 405"/>
                <a:gd name="T3" fmla="*/ 278 h 279"/>
                <a:gd name="T4" fmla="*/ 62 w 405"/>
                <a:gd name="T5" fmla="*/ 278 h 279"/>
                <a:gd name="T6" fmla="*/ 93 w 405"/>
                <a:gd name="T7" fmla="*/ 278 h 279"/>
                <a:gd name="T8" fmla="*/ 93 w 405"/>
                <a:gd name="T9" fmla="*/ 278 h 279"/>
                <a:gd name="T10" fmla="*/ 124 w 405"/>
                <a:gd name="T11" fmla="*/ 278 h 279"/>
                <a:gd name="T12" fmla="*/ 93 w 405"/>
                <a:gd name="T13" fmla="*/ 248 h 279"/>
                <a:gd name="T14" fmla="*/ 93 w 405"/>
                <a:gd name="T15" fmla="*/ 248 h 279"/>
                <a:gd name="T16" fmla="*/ 124 w 405"/>
                <a:gd name="T17" fmla="*/ 216 h 279"/>
                <a:gd name="T18" fmla="*/ 124 w 405"/>
                <a:gd name="T19" fmla="*/ 216 h 279"/>
                <a:gd name="T20" fmla="*/ 124 w 405"/>
                <a:gd name="T21" fmla="*/ 216 h 279"/>
                <a:gd name="T22" fmla="*/ 156 w 405"/>
                <a:gd name="T23" fmla="*/ 185 h 279"/>
                <a:gd name="T24" fmla="*/ 156 w 405"/>
                <a:gd name="T25" fmla="*/ 185 h 279"/>
                <a:gd name="T26" fmla="*/ 186 w 405"/>
                <a:gd name="T27" fmla="*/ 185 h 279"/>
                <a:gd name="T28" fmla="*/ 186 w 405"/>
                <a:gd name="T29" fmla="*/ 185 h 279"/>
                <a:gd name="T30" fmla="*/ 248 w 405"/>
                <a:gd name="T31" fmla="*/ 185 h 279"/>
                <a:gd name="T32" fmla="*/ 248 w 405"/>
                <a:gd name="T33" fmla="*/ 185 h 279"/>
                <a:gd name="T34" fmla="*/ 280 w 405"/>
                <a:gd name="T35" fmla="*/ 185 h 279"/>
                <a:gd name="T36" fmla="*/ 280 w 405"/>
                <a:gd name="T37" fmla="*/ 185 h 279"/>
                <a:gd name="T38" fmla="*/ 280 w 405"/>
                <a:gd name="T39" fmla="*/ 185 h 279"/>
                <a:gd name="T40" fmla="*/ 310 w 405"/>
                <a:gd name="T41" fmla="*/ 185 h 279"/>
                <a:gd name="T42" fmla="*/ 310 w 405"/>
                <a:gd name="T43" fmla="*/ 185 h 279"/>
                <a:gd name="T44" fmla="*/ 341 w 405"/>
                <a:gd name="T45" fmla="*/ 185 h 279"/>
                <a:gd name="T46" fmla="*/ 341 w 405"/>
                <a:gd name="T47" fmla="*/ 185 h 279"/>
                <a:gd name="T48" fmla="*/ 404 w 405"/>
                <a:gd name="T49" fmla="*/ 154 h 279"/>
                <a:gd name="T50" fmla="*/ 404 w 405"/>
                <a:gd name="T51" fmla="*/ 154 h 279"/>
                <a:gd name="T52" fmla="*/ 404 w 405"/>
                <a:gd name="T53" fmla="*/ 154 h 279"/>
                <a:gd name="T54" fmla="*/ 404 w 405"/>
                <a:gd name="T55" fmla="*/ 154 h 279"/>
                <a:gd name="T56" fmla="*/ 372 w 405"/>
                <a:gd name="T57" fmla="*/ 154 h 279"/>
                <a:gd name="T58" fmla="*/ 372 w 405"/>
                <a:gd name="T59" fmla="*/ 154 h 279"/>
                <a:gd name="T60" fmla="*/ 372 w 405"/>
                <a:gd name="T61" fmla="*/ 154 h 279"/>
                <a:gd name="T62" fmla="*/ 372 w 405"/>
                <a:gd name="T63" fmla="*/ 124 h 279"/>
                <a:gd name="T64" fmla="*/ 341 w 405"/>
                <a:gd name="T65" fmla="*/ 124 h 279"/>
                <a:gd name="T66" fmla="*/ 341 w 405"/>
                <a:gd name="T67" fmla="*/ 124 h 279"/>
                <a:gd name="T68" fmla="*/ 341 w 405"/>
                <a:gd name="T69" fmla="*/ 92 h 279"/>
                <a:gd name="T70" fmla="*/ 341 w 405"/>
                <a:gd name="T71" fmla="*/ 92 h 279"/>
                <a:gd name="T72" fmla="*/ 310 w 405"/>
                <a:gd name="T73" fmla="*/ 30 h 279"/>
                <a:gd name="T74" fmla="*/ 280 w 405"/>
                <a:gd name="T75" fmla="*/ 0 h 279"/>
                <a:gd name="T76" fmla="*/ 280 w 405"/>
                <a:gd name="T77" fmla="*/ 0 h 279"/>
                <a:gd name="T78" fmla="*/ 217 w 405"/>
                <a:gd name="T79" fmla="*/ 0 h 279"/>
                <a:gd name="T80" fmla="*/ 217 w 405"/>
                <a:gd name="T81" fmla="*/ 30 h 279"/>
                <a:gd name="T82" fmla="*/ 217 w 405"/>
                <a:gd name="T83" fmla="*/ 30 h 279"/>
                <a:gd name="T84" fmla="*/ 217 w 405"/>
                <a:gd name="T85" fmla="*/ 61 h 279"/>
                <a:gd name="T86" fmla="*/ 186 w 405"/>
                <a:gd name="T87" fmla="*/ 61 h 279"/>
                <a:gd name="T88" fmla="*/ 156 w 405"/>
                <a:gd name="T89" fmla="*/ 61 h 279"/>
                <a:gd name="T90" fmla="*/ 156 w 405"/>
                <a:gd name="T91" fmla="*/ 92 h 279"/>
                <a:gd name="T92" fmla="*/ 156 w 405"/>
                <a:gd name="T93" fmla="*/ 92 h 279"/>
                <a:gd name="T94" fmla="*/ 156 w 405"/>
                <a:gd name="T95" fmla="*/ 92 h 279"/>
                <a:gd name="T96" fmla="*/ 93 w 405"/>
                <a:gd name="T97" fmla="*/ 124 h 279"/>
                <a:gd name="T98" fmla="*/ 93 w 405"/>
                <a:gd name="T99" fmla="*/ 124 h 279"/>
                <a:gd name="T100" fmla="*/ 93 w 405"/>
                <a:gd name="T101" fmla="*/ 124 h 279"/>
                <a:gd name="T102" fmla="*/ 62 w 405"/>
                <a:gd name="T103" fmla="*/ 124 h 279"/>
                <a:gd name="T104" fmla="*/ 62 w 405"/>
                <a:gd name="T105" fmla="*/ 154 h 279"/>
                <a:gd name="T106" fmla="*/ 62 w 405"/>
                <a:gd name="T107" fmla="*/ 154 h 279"/>
                <a:gd name="T108" fmla="*/ 31 w 405"/>
                <a:gd name="T109" fmla="*/ 185 h 279"/>
                <a:gd name="T110" fmla="*/ 31 w 405"/>
                <a:gd name="T111" fmla="*/ 185 h 279"/>
                <a:gd name="T112" fmla="*/ 31 w 405"/>
                <a:gd name="T113" fmla="*/ 185 h 279"/>
                <a:gd name="T114" fmla="*/ 31 w 405"/>
                <a:gd name="T115" fmla="*/ 185 h 279"/>
                <a:gd name="T116" fmla="*/ 31 w 405"/>
                <a:gd name="T117" fmla="*/ 185 h 279"/>
                <a:gd name="T118" fmla="*/ 31 w 405"/>
                <a:gd name="T119" fmla="*/ 216 h 279"/>
                <a:gd name="T120" fmla="*/ 0 w 405"/>
                <a:gd name="T121" fmla="*/ 248 h 279"/>
                <a:gd name="T122" fmla="*/ 31 w 405"/>
                <a:gd name="T123" fmla="*/ 2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5" h="279">
                  <a:moveTo>
                    <a:pt x="31" y="278"/>
                  </a:moveTo>
                  <a:lnTo>
                    <a:pt x="31" y="278"/>
                  </a:lnTo>
                  <a:cubicBezTo>
                    <a:pt x="62" y="278"/>
                    <a:pt x="62" y="278"/>
                    <a:pt x="62" y="278"/>
                  </a:cubicBezTo>
                  <a:lnTo>
                    <a:pt x="93" y="278"/>
                  </a:lnTo>
                  <a:lnTo>
                    <a:pt x="93" y="278"/>
                  </a:lnTo>
                  <a:lnTo>
                    <a:pt x="124" y="278"/>
                  </a:lnTo>
                  <a:lnTo>
                    <a:pt x="93" y="248"/>
                  </a:lnTo>
                  <a:lnTo>
                    <a:pt x="93" y="248"/>
                  </a:lnTo>
                  <a:cubicBezTo>
                    <a:pt x="93" y="248"/>
                    <a:pt x="124" y="248"/>
                    <a:pt x="124" y="216"/>
                  </a:cubicBezTo>
                  <a:lnTo>
                    <a:pt x="124" y="216"/>
                  </a:lnTo>
                  <a:lnTo>
                    <a:pt x="124" y="216"/>
                  </a:lnTo>
                  <a:cubicBezTo>
                    <a:pt x="124" y="185"/>
                    <a:pt x="156" y="185"/>
                    <a:pt x="156" y="185"/>
                  </a:cubicBezTo>
                  <a:lnTo>
                    <a:pt x="156" y="185"/>
                  </a:lnTo>
                  <a:lnTo>
                    <a:pt x="186" y="185"/>
                  </a:lnTo>
                  <a:lnTo>
                    <a:pt x="186" y="185"/>
                  </a:lnTo>
                  <a:cubicBezTo>
                    <a:pt x="217" y="185"/>
                    <a:pt x="248" y="185"/>
                    <a:pt x="248" y="185"/>
                  </a:cubicBezTo>
                  <a:lnTo>
                    <a:pt x="248" y="185"/>
                  </a:lnTo>
                  <a:cubicBezTo>
                    <a:pt x="280" y="185"/>
                    <a:pt x="280" y="185"/>
                    <a:pt x="280" y="185"/>
                  </a:cubicBezTo>
                  <a:lnTo>
                    <a:pt x="280" y="185"/>
                  </a:lnTo>
                  <a:lnTo>
                    <a:pt x="280" y="185"/>
                  </a:lnTo>
                  <a:lnTo>
                    <a:pt x="310" y="185"/>
                  </a:lnTo>
                  <a:lnTo>
                    <a:pt x="310" y="185"/>
                  </a:lnTo>
                  <a:lnTo>
                    <a:pt x="341" y="185"/>
                  </a:lnTo>
                  <a:lnTo>
                    <a:pt x="341" y="185"/>
                  </a:lnTo>
                  <a:cubicBezTo>
                    <a:pt x="404" y="154"/>
                    <a:pt x="404" y="154"/>
                    <a:pt x="404" y="154"/>
                  </a:cubicBezTo>
                  <a:lnTo>
                    <a:pt x="404" y="154"/>
                  </a:lnTo>
                  <a:lnTo>
                    <a:pt x="404" y="154"/>
                  </a:lnTo>
                  <a:lnTo>
                    <a:pt x="404" y="154"/>
                  </a:lnTo>
                  <a:cubicBezTo>
                    <a:pt x="372" y="154"/>
                    <a:pt x="372" y="154"/>
                    <a:pt x="372" y="154"/>
                  </a:cubicBezTo>
                  <a:lnTo>
                    <a:pt x="372" y="154"/>
                  </a:lnTo>
                  <a:lnTo>
                    <a:pt x="372" y="154"/>
                  </a:lnTo>
                  <a:lnTo>
                    <a:pt x="372" y="124"/>
                  </a:lnTo>
                  <a:cubicBezTo>
                    <a:pt x="341" y="124"/>
                    <a:pt x="341" y="124"/>
                    <a:pt x="341" y="124"/>
                  </a:cubicBezTo>
                  <a:lnTo>
                    <a:pt x="341" y="124"/>
                  </a:lnTo>
                  <a:cubicBezTo>
                    <a:pt x="341" y="92"/>
                    <a:pt x="341" y="92"/>
                    <a:pt x="341" y="92"/>
                  </a:cubicBezTo>
                  <a:lnTo>
                    <a:pt x="341" y="92"/>
                  </a:lnTo>
                  <a:cubicBezTo>
                    <a:pt x="310" y="61"/>
                    <a:pt x="310" y="61"/>
                    <a:pt x="310" y="30"/>
                  </a:cubicBezTo>
                  <a:cubicBezTo>
                    <a:pt x="310" y="30"/>
                    <a:pt x="280" y="30"/>
                    <a:pt x="280" y="0"/>
                  </a:cubicBezTo>
                  <a:lnTo>
                    <a:pt x="280" y="0"/>
                  </a:lnTo>
                  <a:cubicBezTo>
                    <a:pt x="280" y="0"/>
                    <a:pt x="248" y="0"/>
                    <a:pt x="217" y="0"/>
                  </a:cubicBezTo>
                  <a:cubicBezTo>
                    <a:pt x="217" y="30"/>
                    <a:pt x="217" y="30"/>
                    <a:pt x="217" y="30"/>
                  </a:cubicBezTo>
                  <a:lnTo>
                    <a:pt x="217" y="30"/>
                  </a:lnTo>
                  <a:cubicBezTo>
                    <a:pt x="217" y="61"/>
                    <a:pt x="217" y="61"/>
                    <a:pt x="217" y="61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56" y="61"/>
                    <a:pt x="156" y="61"/>
                    <a:pt x="156" y="61"/>
                  </a:cubicBezTo>
                  <a:lnTo>
                    <a:pt x="156" y="92"/>
                  </a:lnTo>
                  <a:lnTo>
                    <a:pt x="156" y="92"/>
                  </a:lnTo>
                  <a:lnTo>
                    <a:pt x="156" y="92"/>
                  </a:lnTo>
                  <a:cubicBezTo>
                    <a:pt x="124" y="92"/>
                    <a:pt x="124" y="124"/>
                    <a:pt x="93" y="124"/>
                  </a:cubicBezTo>
                  <a:lnTo>
                    <a:pt x="93" y="124"/>
                  </a:lnTo>
                  <a:lnTo>
                    <a:pt x="93" y="124"/>
                  </a:lnTo>
                  <a:cubicBezTo>
                    <a:pt x="62" y="124"/>
                    <a:pt x="62" y="124"/>
                    <a:pt x="62" y="124"/>
                  </a:cubicBezTo>
                  <a:lnTo>
                    <a:pt x="62" y="154"/>
                  </a:lnTo>
                  <a:lnTo>
                    <a:pt x="62" y="154"/>
                  </a:lnTo>
                  <a:cubicBezTo>
                    <a:pt x="62" y="185"/>
                    <a:pt x="62" y="185"/>
                    <a:pt x="31" y="185"/>
                  </a:cubicBezTo>
                  <a:lnTo>
                    <a:pt x="31" y="185"/>
                  </a:lnTo>
                  <a:lnTo>
                    <a:pt x="31" y="185"/>
                  </a:lnTo>
                  <a:lnTo>
                    <a:pt x="31" y="185"/>
                  </a:lnTo>
                  <a:lnTo>
                    <a:pt x="31" y="185"/>
                  </a:lnTo>
                  <a:cubicBezTo>
                    <a:pt x="31" y="216"/>
                    <a:pt x="31" y="216"/>
                    <a:pt x="31" y="216"/>
                  </a:cubicBezTo>
                  <a:cubicBezTo>
                    <a:pt x="31" y="248"/>
                    <a:pt x="31" y="248"/>
                    <a:pt x="0" y="248"/>
                  </a:cubicBezTo>
                  <a:cubicBezTo>
                    <a:pt x="31" y="248"/>
                    <a:pt x="31" y="278"/>
                    <a:pt x="31" y="2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ChangeArrowheads="1"/>
            </p:cNvSpPr>
            <p:nvPr/>
          </p:nvSpPr>
          <p:spPr bwMode="auto">
            <a:xfrm>
              <a:off x="3959225" y="2405063"/>
              <a:ext cx="223838" cy="166687"/>
            </a:xfrm>
            <a:custGeom>
              <a:avLst/>
              <a:gdLst>
                <a:gd name="T0" fmla="*/ 93 w 621"/>
                <a:gd name="T1" fmla="*/ 464 h 465"/>
                <a:gd name="T2" fmla="*/ 93 w 621"/>
                <a:gd name="T3" fmla="*/ 433 h 465"/>
                <a:gd name="T4" fmla="*/ 186 w 621"/>
                <a:gd name="T5" fmla="*/ 433 h 465"/>
                <a:gd name="T6" fmla="*/ 186 w 621"/>
                <a:gd name="T7" fmla="*/ 433 h 465"/>
                <a:gd name="T8" fmla="*/ 217 w 621"/>
                <a:gd name="T9" fmla="*/ 371 h 465"/>
                <a:gd name="T10" fmla="*/ 217 w 621"/>
                <a:gd name="T11" fmla="*/ 340 h 465"/>
                <a:gd name="T12" fmla="*/ 248 w 621"/>
                <a:gd name="T13" fmla="*/ 340 h 465"/>
                <a:gd name="T14" fmla="*/ 279 w 621"/>
                <a:gd name="T15" fmla="*/ 309 h 465"/>
                <a:gd name="T16" fmla="*/ 341 w 621"/>
                <a:gd name="T17" fmla="*/ 371 h 465"/>
                <a:gd name="T18" fmla="*/ 341 w 621"/>
                <a:gd name="T19" fmla="*/ 371 h 465"/>
                <a:gd name="T20" fmla="*/ 372 w 621"/>
                <a:gd name="T21" fmla="*/ 371 h 465"/>
                <a:gd name="T22" fmla="*/ 403 w 621"/>
                <a:gd name="T23" fmla="*/ 371 h 465"/>
                <a:gd name="T24" fmla="*/ 403 w 621"/>
                <a:gd name="T25" fmla="*/ 371 h 465"/>
                <a:gd name="T26" fmla="*/ 434 w 621"/>
                <a:gd name="T27" fmla="*/ 340 h 465"/>
                <a:gd name="T28" fmla="*/ 434 w 621"/>
                <a:gd name="T29" fmla="*/ 340 h 465"/>
                <a:gd name="T30" fmla="*/ 465 w 621"/>
                <a:gd name="T31" fmla="*/ 371 h 465"/>
                <a:gd name="T32" fmla="*/ 526 w 621"/>
                <a:gd name="T33" fmla="*/ 340 h 465"/>
                <a:gd name="T34" fmla="*/ 558 w 621"/>
                <a:gd name="T35" fmla="*/ 340 h 465"/>
                <a:gd name="T36" fmla="*/ 558 w 621"/>
                <a:gd name="T37" fmla="*/ 340 h 465"/>
                <a:gd name="T38" fmla="*/ 589 w 621"/>
                <a:gd name="T39" fmla="*/ 309 h 465"/>
                <a:gd name="T40" fmla="*/ 589 w 621"/>
                <a:gd name="T41" fmla="*/ 309 h 465"/>
                <a:gd name="T42" fmla="*/ 620 w 621"/>
                <a:gd name="T43" fmla="*/ 278 h 465"/>
                <a:gd name="T44" fmla="*/ 620 w 621"/>
                <a:gd name="T45" fmla="*/ 278 h 465"/>
                <a:gd name="T46" fmla="*/ 620 w 621"/>
                <a:gd name="T47" fmla="*/ 248 h 465"/>
                <a:gd name="T48" fmla="*/ 589 w 621"/>
                <a:gd name="T49" fmla="*/ 248 h 465"/>
                <a:gd name="T50" fmla="*/ 589 w 621"/>
                <a:gd name="T51" fmla="*/ 248 h 465"/>
                <a:gd name="T52" fmla="*/ 558 w 621"/>
                <a:gd name="T53" fmla="*/ 248 h 465"/>
                <a:gd name="T54" fmla="*/ 558 w 621"/>
                <a:gd name="T55" fmla="*/ 185 h 465"/>
                <a:gd name="T56" fmla="*/ 496 w 621"/>
                <a:gd name="T57" fmla="*/ 154 h 465"/>
                <a:gd name="T58" fmla="*/ 465 w 621"/>
                <a:gd name="T59" fmla="*/ 154 h 465"/>
                <a:gd name="T60" fmla="*/ 465 w 621"/>
                <a:gd name="T61" fmla="*/ 92 h 465"/>
                <a:gd name="T62" fmla="*/ 465 w 621"/>
                <a:gd name="T63" fmla="*/ 92 h 465"/>
                <a:gd name="T64" fmla="*/ 465 w 621"/>
                <a:gd name="T65" fmla="*/ 30 h 465"/>
                <a:gd name="T66" fmla="*/ 434 w 621"/>
                <a:gd name="T67" fmla="*/ 30 h 465"/>
                <a:gd name="T68" fmla="*/ 434 w 621"/>
                <a:gd name="T69" fmla="*/ 0 h 465"/>
                <a:gd name="T70" fmla="*/ 372 w 621"/>
                <a:gd name="T71" fmla="*/ 61 h 465"/>
                <a:gd name="T72" fmla="*/ 341 w 621"/>
                <a:gd name="T73" fmla="*/ 124 h 465"/>
                <a:gd name="T74" fmla="*/ 310 w 621"/>
                <a:gd name="T75" fmla="*/ 124 h 465"/>
                <a:gd name="T76" fmla="*/ 248 w 621"/>
                <a:gd name="T77" fmla="*/ 124 h 465"/>
                <a:gd name="T78" fmla="*/ 248 w 621"/>
                <a:gd name="T79" fmla="*/ 185 h 465"/>
                <a:gd name="T80" fmla="*/ 217 w 621"/>
                <a:gd name="T81" fmla="*/ 185 h 465"/>
                <a:gd name="T82" fmla="*/ 217 w 621"/>
                <a:gd name="T83" fmla="*/ 185 h 465"/>
                <a:gd name="T84" fmla="*/ 186 w 621"/>
                <a:gd name="T85" fmla="*/ 185 h 465"/>
                <a:gd name="T86" fmla="*/ 155 w 621"/>
                <a:gd name="T87" fmla="*/ 185 h 465"/>
                <a:gd name="T88" fmla="*/ 124 w 621"/>
                <a:gd name="T89" fmla="*/ 216 h 465"/>
                <a:gd name="T90" fmla="*/ 93 w 621"/>
                <a:gd name="T91" fmla="*/ 216 h 465"/>
                <a:gd name="T92" fmla="*/ 93 w 621"/>
                <a:gd name="T93" fmla="*/ 216 h 465"/>
                <a:gd name="T94" fmla="*/ 62 w 621"/>
                <a:gd name="T95" fmla="*/ 216 h 465"/>
                <a:gd name="T96" fmla="*/ 62 w 621"/>
                <a:gd name="T97" fmla="*/ 216 h 465"/>
                <a:gd name="T98" fmla="*/ 31 w 621"/>
                <a:gd name="T99" fmla="*/ 278 h 465"/>
                <a:gd name="T100" fmla="*/ 0 w 621"/>
                <a:gd name="T101" fmla="*/ 309 h 465"/>
                <a:gd name="T102" fmla="*/ 0 w 621"/>
                <a:gd name="T103" fmla="*/ 340 h 465"/>
                <a:gd name="T104" fmla="*/ 0 w 621"/>
                <a:gd name="T105" fmla="*/ 340 h 465"/>
                <a:gd name="T106" fmla="*/ 31 w 621"/>
                <a:gd name="T107" fmla="*/ 402 h 465"/>
                <a:gd name="T108" fmla="*/ 31 w 621"/>
                <a:gd name="T109" fmla="*/ 402 h 465"/>
                <a:gd name="T110" fmla="*/ 31 w 621"/>
                <a:gd name="T111" fmla="*/ 433 h 465"/>
                <a:gd name="T112" fmla="*/ 62 w 621"/>
                <a:gd name="T113" fmla="*/ 433 h 465"/>
                <a:gd name="T114" fmla="*/ 62 w 621"/>
                <a:gd name="T115" fmla="*/ 46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21" h="465">
                  <a:moveTo>
                    <a:pt x="93" y="464"/>
                  </a:moveTo>
                  <a:lnTo>
                    <a:pt x="93" y="464"/>
                  </a:lnTo>
                  <a:cubicBezTo>
                    <a:pt x="93" y="433"/>
                    <a:pt x="93" y="433"/>
                    <a:pt x="93" y="433"/>
                  </a:cubicBezTo>
                  <a:lnTo>
                    <a:pt x="93" y="433"/>
                  </a:lnTo>
                  <a:cubicBezTo>
                    <a:pt x="93" y="433"/>
                    <a:pt x="124" y="402"/>
                    <a:pt x="155" y="402"/>
                  </a:cubicBezTo>
                  <a:cubicBezTo>
                    <a:pt x="155" y="402"/>
                    <a:pt x="155" y="433"/>
                    <a:pt x="186" y="433"/>
                  </a:cubicBezTo>
                  <a:lnTo>
                    <a:pt x="186" y="433"/>
                  </a:lnTo>
                  <a:lnTo>
                    <a:pt x="186" y="433"/>
                  </a:lnTo>
                  <a:lnTo>
                    <a:pt x="186" y="433"/>
                  </a:lnTo>
                  <a:cubicBezTo>
                    <a:pt x="186" y="402"/>
                    <a:pt x="186" y="371"/>
                    <a:pt x="217" y="371"/>
                  </a:cubicBezTo>
                  <a:cubicBezTo>
                    <a:pt x="217" y="371"/>
                    <a:pt x="217" y="371"/>
                    <a:pt x="217" y="340"/>
                  </a:cubicBezTo>
                  <a:lnTo>
                    <a:pt x="217" y="340"/>
                  </a:lnTo>
                  <a:cubicBezTo>
                    <a:pt x="217" y="340"/>
                    <a:pt x="217" y="340"/>
                    <a:pt x="248" y="340"/>
                  </a:cubicBezTo>
                  <a:lnTo>
                    <a:pt x="248" y="340"/>
                  </a:lnTo>
                  <a:cubicBezTo>
                    <a:pt x="248" y="340"/>
                    <a:pt x="248" y="309"/>
                    <a:pt x="279" y="309"/>
                  </a:cubicBezTo>
                  <a:lnTo>
                    <a:pt x="279" y="309"/>
                  </a:lnTo>
                  <a:lnTo>
                    <a:pt x="279" y="309"/>
                  </a:lnTo>
                  <a:cubicBezTo>
                    <a:pt x="310" y="309"/>
                    <a:pt x="310" y="340"/>
                    <a:pt x="341" y="371"/>
                  </a:cubicBezTo>
                  <a:lnTo>
                    <a:pt x="341" y="371"/>
                  </a:lnTo>
                  <a:lnTo>
                    <a:pt x="341" y="371"/>
                  </a:lnTo>
                  <a:cubicBezTo>
                    <a:pt x="341" y="371"/>
                    <a:pt x="341" y="371"/>
                    <a:pt x="372" y="371"/>
                  </a:cubicBezTo>
                  <a:lnTo>
                    <a:pt x="372" y="371"/>
                  </a:lnTo>
                  <a:cubicBezTo>
                    <a:pt x="403" y="371"/>
                    <a:pt x="403" y="402"/>
                    <a:pt x="403" y="402"/>
                  </a:cubicBezTo>
                  <a:cubicBezTo>
                    <a:pt x="403" y="371"/>
                    <a:pt x="403" y="371"/>
                    <a:pt x="403" y="371"/>
                  </a:cubicBezTo>
                  <a:lnTo>
                    <a:pt x="403" y="371"/>
                  </a:lnTo>
                  <a:lnTo>
                    <a:pt x="403" y="371"/>
                  </a:lnTo>
                  <a:cubicBezTo>
                    <a:pt x="434" y="371"/>
                    <a:pt x="434" y="340"/>
                    <a:pt x="434" y="340"/>
                  </a:cubicBezTo>
                  <a:lnTo>
                    <a:pt x="434" y="340"/>
                  </a:lnTo>
                  <a:lnTo>
                    <a:pt x="434" y="340"/>
                  </a:lnTo>
                  <a:lnTo>
                    <a:pt x="434" y="340"/>
                  </a:lnTo>
                  <a:cubicBezTo>
                    <a:pt x="465" y="340"/>
                    <a:pt x="465" y="340"/>
                    <a:pt x="465" y="340"/>
                  </a:cubicBezTo>
                  <a:cubicBezTo>
                    <a:pt x="465" y="371"/>
                    <a:pt x="465" y="371"/>
                    <a:pt x="465" y="371"/>
                  </a:cubicBezTo>
                  <a:cubicBezTo>
                    <a:pt x="465" y="340"/>
                    <a:pt x="496" y="340"/>
                    <a:pt x="496" y="340"/>
                  </a:cubicBezTo>
                  <a:lnTo>
                    <a:pt x="526" y="340"/>
                  </a:lnTo>
                  <a:lnTo>
                    <a:pt x="526" y="340"/>
                  </a:lnTo>
                  <a:lnTo>
                    <a:pt x="558" y="340"/>
                  </a:lnTo>
                  <a:lnTo>
                    <a:pt x="558" y="340"/>
                  </a:lnTo>
                  <a:lnTo>
                    <a:pt x="558" y="340"/>
                  </a:lnTo>
                  <a:lnTo>
                    <a:pt x="558" y="340"/>
                  </a:lnTo>
                  <a:cubicBezTo>
                    <a:pt x="558" y="309"/>
                    <a:pt x="589" y="309"/>
                    <a:pt x="589" y="309"/>
                  </a:cubicBezTo>
                  <a:lnTo>
                    <a:pt x="589" y="309"/>
                  </a:lnTo>
                  <a:lnTo>
                    <a:pt x="589" y="309"/>
                  </a:lnTo>
                  <a:cubicBezTo>
                    <a:pt x="620" y="309"/>
                    <a:pt x="620" y="309"/>
                    <a:pt x="620" y="309"/>
                  </a:cubicBezTo>
                  <a:cubicBezTo>
                    <a:pt x="620" y="309"/>
                    <a:pt x="620" y="309"/>
                    <a:pt x="620" y="278"/>
                  </a:cubicBezTo>
                  <a:lnTo>
                    <a:pt x="620" y="278"/>
                  </a:lnTo>
                  <a:lnTo>
                    <a:pt x="620" y="278"/>
                  </a:lnTo>
                  <a:cubicBezTo>
                    <a:pt x="620" y="278"/>
                    <a:pt x="620" y="278"/>
                    <a:pt x="620" y="248"/>
                  </a:cubicBezTo>
                  <a:lnTo>
                    <a:pt x="620" y="248"/>
                  </a:lnTo>
                  <a:lnTo>
                    <a:pt x="620" y="248"/>
                  </a:lnTo>
                  <a:cubicBezTo>
                    <a:pt x="620" y="248"/>
                    <a:pt x="620" y="248"/>
                    <a:pt x="589" y="248"/>
                  </a:cubicBezTo>
                  <a:lnTo>
                    <a:pt x="589" y="248"/>
                  </a:lnTo>
                  <a:lnTo>
                    <a:pt x="589" y="248"/>
                  </a:lnTo>
                  <a:lnTo>
                    <a:pt x="589" y="248"/>
                  </a:lnTo>
                  <a:cubicBezTo>
                    <a:pt x="589" y="248"/>
                    <a:pt x="589" y="248"/>
                    <a:pt x="558" y="248"/>
                  </a:cubicBezTo>
                  <a:cubicBezTo>
                    <a:pt x="558" y="216"/>
                    <a:pt x="558" y="216"/>
                    <a:pt x="558" y="185"/>
                  </a:cubicBezTo>
                  <a:lnTo>
                    <a:pt x="558" y="185"/>
                  </a:lnTo>
                  <a:cubicBezTo>
                    <a:pt x="526" y="185"/>
                    <a:pt x="526" y="185"/>
                    <a:pt x="526" y="185"/>
                  </a:cubicBezTo>
                  <a:cubicBezTo>
                    <a:pt x="496" y="185"/>
                    <a:pt x="496" y="154"/>
                    <a:pt x="496" y="154"/>
                  </a:cubicBezTo>
                  <a:lnTo>
                    <a:pt x="496" y="154"/>
                  </a:lnTo>
                  <a:cubicBezTo>
                    <a:pt x="465" y="154"/>
                    <a:pt x="465" y="154"/>
                    <a:pt x="465" y="154"/>
                  </a:cubicBezTo>
                  <a:cubicBezTo>
                    <a:pt x="465" y="124"/>
                    <a:pt x="465" y="124"/>
                    <a:pt x="465" y="124"/>
                  </a:cubicBezTo>
                  <a:cubicBezTo>
                    <a:pt x="465" y="92"/>
                    <a:pt x="465" y="92"/>
                    <a:pt x="465" y="92"/>
                  </a:cubicBezTo>
                  <a:lnTo>
                    <a:pt x="465" y="92"/>
                  </a:lnTo>
                  <a:lnTo>
                    <a:pt x="465" y="92"/>
                  </a:lnTo>
                  <a:cubicBezTo>
                    <a:pt x="465" y="61"/>
                    <a:pt x="465" y="61"/>
                    <a:pt x="465" y="61"/>
                  </a:cubicBezTo>
                  <a:cubicBezTo>
                    <a:pt x="465" y="61"/>
                    <a:pt x="465" y="61"/>
                    <a:pt x="465" y="30"/>
                  </a:cubicBezTo>
                  <a:lnTo>
                    <a:pt x="465" y="30"/>
                  </a:lnTo>
                  <a:lnTo>
                    <a:pt x="434" y="30"/>
                  </a:lnTo>
                  <a:lnTo>
                    <a:pt x="434" y="30"/>
                  </a:lnTo>
                  <a:lnTo>
                    <a:pt x="434" y="0"/>
                  </a:lnTo>
                  <a:cubicBezTo>
                    <a:pt x="403" y="30"/>
                    <a:pt x="403" y="30"/>
                    <a:pt x="403" y="30"/>
                  </a:cubicBezTo>
                  <a:cubicBezTo>
                    <a:pt x="403" y="30"/>
                    <a:pt x="403" y="30"/>
                    <a:pt x="372" y="61"/>
                  </a:cubicBezTo>
                  <a:lnTo>
                    <a:pt x="372" y="61"/>
                  </a:lnTo>
                  <a:cubicBezTo>
                    <a:pt x="372" y="92"/>
                    <a:pt x="341" y="92"/>
                    <a:pt x="341" y="124"/>
                  </a:cubicBezTo>
                  <a:lnTo>
                    <a:pt x="310" y="124"/>
                  </a:lnTo>
                  <a:lnTo>
                    <a:pt x="310" y="124"/>
                  </a:lnTo>
                  <a:cubicBezTo>
                    <a:pt x="279" y="124"/>
                    <a:pt x="279" y="124"/>
                    <a:pt x="279" y="124"/>
                  </a:cubicBezTo>
                  <a:lnTo>
                    <a:pt x="248" y="124"/>
                  </a:lnTo>
                  <a:lnTo>
                    <a:pt x="248" y="124"/>
                  </a:lnTo>
                  <a:cubicBezTo>
                    <a:pt x="248" y="154"/>
                    <a:pt x="248" y="154"/>
                    <a:pt x="248" y="185"/>
                  </a:cubicBezTo>
                  <a:cubicBezTo>
                    <a:pt x="248" y="185"/>
                    <a:pt x="248" y="185"/>
                    <a:pt x="217" y="185"/>
                  </a:cubicBezTo>
                  <a:lnTo>
                    <a:pt x="217" y="185"/>
                  </a:lnTo>
                  <a:lnTo>
                    <a:pt x="217" y="185"/>
                  </a:lnTo>
                  <a:lnTo>
                    <a:pt x="217" y="185"/>
                  </a:lnTo>
                  <a:lnTo>
                    <a:pt x="217" y="185"/>
                  </a:lnTo>
                  <a:lnTo>
                    <a:pt x="186" y="185"/>
                  </a:lnTo>
                  <a:lnTo>
                    <a:pt x="186" y="185"/>
                  </a:lnTo>
                  <a:lnTo>
                    <a:pt x="155" y="185"/>
                  </a:lnTo>
                  <a:cubicBezTo>
                    <a:pt x="155" y="216"/>
                    <a:pt x="155" y="216"/>
                    <a:pt x="124" y="216"/>
                  </a:cubicBezTo>
                  <a:lnTo>
                    <a:pt x="124" y="216"/>
                  </a:lnTo>
                  <a:lnTo>
                    <a:pt x="124" y="216"/>
                  </a:lnTo>
                  <a:cubicBezTo>
                    <a:pt x="124" y="216"/>
                    <a:pt x="124" y="216"/>
                    <a:pt x="93" y="216"/>
                  </a:cubicBezTo>
                  <a:lnTo>
                    <a:pt x="93" y="216"/>
                  </a:lnTo>
                  <a:lnTo>
                    <a:pt x="93" y="216"/>
                  </a:lnTo>
                  <a:lnTo>
                    <a:pt x="62" y="216"/>
                  </a:lnTo>
                  <a:lnTo>
                    <a:pt x="62" y="216"/>
                  </a:lnTo>
                  <a:lnTo>
                    <a:pt x="62" y="216"/>
                  </a:lnTo>
                  <a:lnTo>
                    <a:pt x="62" y="216"/>
                  </a:lnTo>
                  <a:cubicBezTo>
                    <a:pt x="62" y="248"/>
                    <a:pt x="31" y="248"/>
                    <a:pt x="31" y="248"/>
                  </a:cubicBezTo>
                  <a:cubicBezTo>
                    <a:pt x="31" y="278"/>
                    <a:pt x="31" y="278"/>
                    <a:pt x="31" y="278"/>
                  </a:cubicBezTo>
                  <a:lnTo>
                    <a:pt x="0" y="278"/>
                  </a:lnTo>
                  <a:lnTo>
                    <a:pt x="0" y="309"/>
                  </a:lnTo>
                  <a:cubicBezTo>
                    <a:pt x="0" y="309"/>
                    <a:pt x="0" y="309"/>
                    <a:pt x="0" y="340"/>
                  </a:cubicBezTo>
                  <a:lnTo>
                    <a:pt x="0" y="340"/>
                  </a:lnTo>
                  <a:lnTo>
                    <a:pt x="0" y="340"/>
                  </a:lnTo>
                  <a:lnTo>
                    <a:pt x="0" y="340"/>
                  </a:lnTo>
                  <a:lnTo>
                    <a:pt x="0" y="340"/>
                  </a:lnTo>
                  <a:cubicBezTo>
                    <a:pt x="31" y="371"/>
                    <a:pt x="31" y="402"/>
                    <a:pt x="31" y="402"/>
                  </a:cubicBezTo>
                  <a:lnTo>
                    <a:pt x="31" y="402"/>
                  </a:lnTo>
                  <a:lnTo>
                    <a:pt x="31" y="402"/>
                  </a:lnTo>
                  <a:lnTo>
                    <a:pt x="31" y="433"/>
                  </a:lnTo>
                  <a:lnTo>
                    <a:pt x="31" y="433"/>
                  </a:lnTo>
                  <a:lnTo>
                    <a:pt x="62" y="433"/>
                  </a:lnTo>
                  <a:lnTo>
                    <a:pt x="62" y="433"/>
                  </a:lnTo>
                  <a:lnTo>
                    <a:pt x="62" y="433"/>
                  </a:lnTo>
                  <a:cubicBezTo>
                    <a:pt x="62" y="464"/>
                    <a:pt x="62" y="464"/>
                    <a:pt x="62" y="464"/>
                  </a:cubicBezTo>
                  <a:cubicBezTo>
                    <a:pt x="62" y="464"/>
                    <a:pt x="62" y="464"/>
                    <a:pt x="93" y="4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ChangeArrowheads="1"/>
            </p:cNvSpPr>
            <p:nvPr/>
          </p:nvSpPr>
          <p:spPr bwMode="auto">
            <a:xfrm>
              <a:off x="3924300" y="2538413"/>
              <a:ext cx="357188" cy="390525"/>
            </a:xfrm>
            <a:custGeom>
              <a:avLst/>
              <a:gdLst>
                <a:gd name="T0" fmla="*/ 868 w 993"/>
                <a:gd name="T1" fmla="*/ 682 h 1086"/>
                <a:gd name="T2" fmla="*/ 868 w 993"/>
                <a:gd name="T3" fmla="*/ 620 h 1086"/>
                <a:gd name="T4" fmla="*/ 868 w 993"/>
                <a:gd name="T5" fmla="*/ 589 h 1086"/>
                <a:gd name="T6" fmla="*/ 868 w 993"/>
                <a:gd name="T7" fmla="*/ 527 h 1086"/>
                <a:gd name="T8" fmla="*/ 868 w 993"/>
                <a:gd name="T9" fmla="*/ 496 h 1086"/>
                <a:gd name="T10" fmla="*/ 868 w 993"/>
                <a:gd name="T11" fmla="*/ 496 h 1086"/>
                <a:gd name="T12" fmla="*/ 868 w 993"/>
                <a:gd name="T13" fmla="*/ 434 h 1086"/>
                <a:gd name="T14" fmla="*/ 868 w 993"/>
                <a:gd name="T15" fmla="*/ 403 h 1086"/>
                <a:gd name="T16" fmla="*/ 899 w 993"/>
                <a:gd name="T17" fmla="*/ 372 h 1086"/>
                <a:gd name="T18" fmla="*/ 961 w 993"/>
                <a:gd name="T19" fmla="*/ 186 h 1086"/>
                <a:gd name="T20" fmla="*/ 961 w 993"/>
                <a:gd name="T21" fmla="*/ 124 h 1086"/>
                <a:gd name="T22" fmla="*/ 868 w 993"/>
                <a:gd name="T23" fmla="*/ 62 h 1086"/>
                <a:gd name="T24" fmla="*/ 837 w 993"/>
                <a:gd name="T25" fmla="*/ 62 h 1086"/>
                <a:gd name="T26" fmla="*/ 744 w 993"/>
                <a:gd name="T27" fmla="*/ 0 h 1086"/>
                <a:gd name="T28" fmla="*/ 651 w 993"/>
                <a:gd name="T29" fmla="*/ 31 h 1086"/>
                <a:gd name="T30" fmla="*/ 619 w 993"/>
                <a:gd name="T31" fmla="*/ 31 h 1086"/>
                <a:gd name="T32" fmla="*/ 527 w 993"/>
                <a:gd name="T33" fmla="*/ 62 h 1086"/>
                <a:gd name="T34" fmla="*/ 434 w 993"/>
                <a:gd name="T35" fmla="*/ 62 h 1086"/>
                <a:gd name="T36" fmla="*/ 372 w 993"/>
                <a:gd name="T37" fmla="*/ 31 h 1086"/>
                <a:gd name="T38" fmla="*/ 341 w 993"/>
                <a:gd name="T39" fmla="*/ 31 h 1086"/>
                <a:gd name="T40" fmla="*/ 341 w 993"/>
                <a:gd name="T41" fmla="*/ 62 h 1086"/>
                <a:gd name="T42" fmla="*/ 310 w 993"/>
                <a:gd name="T43" fmla="*/ 155 h 1086"/>
                <a:gd name="T44" fmla="*/ 248 w 993"/>
                <a:gd name="T45" fmla="*/ 372 h 1086"/>
                <a:gd name="T46" fmla="*/ 217 w 993"/>
                <a:gd name="T47" fmla="*/ 403 h 1086"/>
                <a:gd name="T48" fmla="*/ 186 w 993"/>
                <a:gd name="T49" fmla="*/ 496 h 1086"/>
                <a:gd name="T50" fmla="*/ 124 w 993"/>
                <a:gd name="T51" fmla="*/ 620 h 1086"/>
                <a:gd name="T52" fmla="*/ 93 w 993"/>
                <a:gd name="T53" fmla="*/ 651 h 1086"/>
                <a:gd name="T54" fmla="*/ 62 w 993"/>
                <a:gd name="T55" fmla="*/ 620 h 1086"/>
                <a:gd name="T56" fmla="*/ 31 w 993"/>
                <a:gd name="T57" fmla="*/ 651 h 1086"/>
                <a:gd name="T58" fmla="*/ 0 w 993"/>
                <a:gd name="T59" fmla="*/ 651 h 1086"/>
                <a:gd name="T60" fmla="*/ 217 w 993"/>
                <a:gd name="T61" fmla="*/ 744 h 1086"/>
                <a:gd name="T62" fmla="*/ 310 w 993"/>
                <a:gd name="T63" fmla="*/ 806 h 1086"/>
                <a:gd name="T64" fmla="*/ 341 w 993"/>
                <a:gd name="T65" fmla="*/ 775 h 1086"/>
                <a:gd name="T66" fmla="*/ 434 w 993"/>
                <a:gd name="T67" fmla="*/ 744 h 1086"/>
                <a:gd name="T68" fmla="*/ 496 w 993"/>
                <a:gd name="T69" fmla="*/ 806 h 1086"/>
                <a:gd name="T70" fmla="*/ 496 w 993"/>
                <a:gd name="T71" fmla="*/ 930 h 1086"/>
                <a:gd name="T72" fmla="*/ 527 w 993"/>
                <a:gd name="T73" fmla="*/ 961 h 1086"/>
                <a:gd name="T74" fmla="*/ 589 w 993"/>
                <a:gd name="T75" fmla="*/ 992 h 1086"/>
                <a:gd name="T76" fmla="*/ 589 w 993"/>
                <a:gd name="T77" fmla="*/ 992 h 1086"/>
                <a:gd name="T78" fmla="*/ 619 w 993"/>
                <a:gd name="T79" fmla="*/ 992 h 1086"/>
                <a:gd name="T80" fmla="*/ 651 w 993"/>
                <a:gd name="T81" fmla="*/ 992 h 1086"/>
                <a:gd name="T82" fmla="*/ 713 w 993"/>
                <a:gd name="T83" fmla="*/ 1054 h 1086"/>
                <a:gd name="T84" fmla="*/ 775 w 993"/>
                <a:gd name="T85" fmla="*/ 1023 h 1086"/>
                <a:gd name="T86" fmla="*/ 806 w 993"/>
                <a:gd name="T87" fmla="*/ 1054 h 1086"/>
                <a:gd name="T88" fmla="*/ 837 w 993"/>
                <a:gd name="T89" fmla="*/ 992 h 1086"/>
                <a:gd name="T90" fmla="*/ 837 w 993"/>
                <a:gd name="T91" fmla="*/ 930 h 1086"/>
                <a:gd name="T92" fmla="*/ 868 w 993"/>
                <a:gd name="T93" fmla="*/ 837 h 1086"/>
                <a:gd name="T94" fmla="*/ 899 w 993"/>
                <a:gd name="T95" fmla="*/ 775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93" h="1086">
                  <a:moveTo>
                    <a:pt x="899" y="744"/>
                  </a:moveTo>
                  <a:lnTo>
                    <a:pt x="899" y="744"/>
                  </a:lnTo>
                  <a:lnTo>
                    <a:pt x="868" y="713"/>
                  </a:lnTo>
                  <a:lnTo>
                    <a:pt x="868" y="682"/>
                  </a:lnTo>
                  <a:lnTo>
                    <a:pt x="868" y="682"/>
                  </a:lnTo>
                  <a:cubicBezTo>
                    <a:pt x="868" y="682"/>
                    <a:pt x="868" y="682"/>
                    <a:pt x="868" y="651"/>
                  </a:cubicBezTo>
                  <a:lnTo>
                    <a:pt x="868" y="651"/>
                  </a:lnTo>
                  <a:cubicBezTo>
                    <a:pt x="868" y="620"/>
                    <a:pt x="868" y="620"/>
                    <a:pt x="868" y="620"/>
                  </a:cubicBezTo>
                  <a:lnTo>
                    <a:pt x="868" y="620"/>
                  </a:lnTo>
                  <a:cubicBezTo>
                    <a:pt x="868" y="589"/>
                    <a:pt x="868" y="589"/>
                    <a:pt x="868" y="589"/>
                  </a:cubicBezTo>
                  <a:lnTo>
                    <a:pt x="868" y="589"/>
                  </a:lnTo>
                  <a:lnTo>
                    <a:pt x="868" y="589"/>
                  </a:lnTo>
                  <a:cubicBezTo>
                    <a:pt x="868" y="558"/>
                    <a:pt x="868" y="558"/>
                    <a:pt x="868" y="558"/>
                  </a:cubicBezTo>
                  <a:cubicBezTo>
                    <a:pt x="868" y="527"/>
                    <a:pt x="868" y="527"/>
                    <a:pt x="868" y="527"/>
                  </a:cubicBezTo>
                  <a:lnTo>
                    <a:pt x="868" y="527"/>
                  </a:lnTo>
                  <a:lnTo>
                    <a:pt x="868" y="527"/>
                  </a:lnTo>
                  <a:lnTo>
                    <a:pt x="868" y="527"/>
                  </a:lnTo>
                  <a:lnTo>
                    <a:pt x="868" y="527"/>
                  </a:lnTo>
                  <a:lnTo>
                    <a:pt x="868" y="527"/>
                  </a:lnTo>
                  <a:cubicBezTo>
                    <a:pt x="868" y="496"/>
                    <a:pt x="868" y="496"/>
                    <a:pt x="868" y="496"/>
                  </a:cubicBezTo>
                  <a:lnTo>
                    <a:pt x="868" y="496"/>
                  </a:lnTo>
                  <a:lnTo>
                    <a:pt x="868" y="496"/>
                  </a:lnTo>
                  <a:lnTo>
                    <a:pt x="868" y="496"/>
                  </a:lnTo>
                  <a:lnTo>
                    <a:pt x="868" y="496"/>
                  </a:lnTo>
                  <a:lnTo>
                    <a:pt x="868" y="496"/>
                  </a:lnTo>
                  <a:cubicBezTo>
                    <a:pt x="837" y="496"/>
                    <a:pt x="837" y="496"/>
                    <a:pt x="837" y="465"/>
                  </a:cubicBezTo>
                  <a:lnTo>
                    <a:pt x="837" y="465"/>
                  </a:lnTo>
                  <a:lnTo>
                    <a:pt x="868" y="434"/>
                  </a:lnTo>
                  <a:lnTo>
                    <a:pt x="868" y="434"/>
                  </a:lnTo>
                  <a:lnTo>
                    <a:pt x="868" y="434"/>
                  </a:lnTo>
                  <a:lnTo>
                    <a:pt x="868" y="403"/>
                  </a:lnTo>
                  <a:lnTo>
                    <a:pt x="868" y="403"/>
                  </a:lnTo>
                  <a:lnTo>
                    <a:pt x="868" y="403"/>
                  </a:lnTo>
                  <a:lnTo>
                    <a:pt x="868" y="403"/>
                  </a:lnTo>
                  <a:cubicBezTo>
                    <a:pt x="868" y="372"/>
                    <a:pt x="868" y="372"/>
                    <a:pt x="899" y="372"/>
                  </a:cubicBezTo>
                  <a:lnTo>
                    <a:pt x="899" y="372"/>
                  </a:lnTo>
                  <a:cubicBezTo>
                    <a:pt x="899" y="372"/>
                    <a:pt x="899" y="341"/>
                    <a:pt x="899" y="310"/>
                  </a:cubicBezTo>
                  <a:lnTo>
                    <a:pt x="899" y="310"/>
                  </a:lnTo>
                  <a:cubicBezTo>
                    <a:pt x="899" y="279"/>
                    <a:pt x="899" y="248"/>
                    <a:pt x="930" y="217"/>
                  </a:cubicBezTo>
                  <a:cubicBezTo>
                    <a:pt x="930" y="217"/>
                    <a:pt x="961" y="217"/>
                    <a:pt x="961" y="186"/>
                  </a:cubicBezTo>
                  <a:lnTo>
                    <a:pt x="961" y="186"/>
                  </a:lnTo>
                  <a:lnTo>
                    <a:pt x="992" y="186"/>
                  </a:lnTo>
                  <a:cubicBezTo>
                    <a:pt x="961" y="186"/>
                    <a:pt x="961" y="155"/>
                    <a:pt x="961" y="124"/>
                  </a:cubicBezTo>
                  <a:lnTo>
                    <a:pt x="961" y="124"/>
                  </a:lnTo>
                  <a:cubicBezTo>
                    <a:pt x="961" y="124"/>
                    <a:pt x="961" y="124"/>
                    <a:pt x="961" y="93"/>
                  </a:cubicBezTo>
                  <a:cubicBezTo>
                    <a:pt x="930" y="93"/>
                    <a:pt x="930" y="62"/>
                    <a:pt x="930" y="62"/>
                  </a:cubicBezTo>
                  <a:cubicBezTo>
                    <a:pt x="930" y="62"/>
                    <a:pt x="930" y="62"/>
                    <a:pt x="899" y="62"/>
                  </a:cubicBezTo>
                  <a:cubicBezTo>
                    <a:pt x="868" y="62"/>
                    <a:pt x="868" y="62"/>
                    <a:pt x="868" y="62"/>
                  </a:cubicBezTo>
                  <a:lnTo>
                    <a:pt x="868" y="62"/>
                  </a:lnTo>
                  <a:cubicBezTo>
                    <a:pt x="837" y="62"/>
                    <a:pt x="837" y="62"/>
                    <a:pt x="837" y="62"/>
                  </a:cubicBezTo>
                  <a:lnTo>
                    <a:pt x="837" y="62"/>
                  </a:lnTo>
                  <a:lnTo>
                    <a:pt x="837" y="62"/>
                  </a:lnTo>
                  <a:cubicBezTo>
                    <a:pt x="806" y="31"/>
                    <a:pt x="806" y="31"/>
                    <a:pt x="806" y="31"/>
                  </a:cubicBezTo>
                  <a:cubicBezTo>
                    <a:pt x="806" y="31"/>
                    <a:pt x="775" y="31"/>
                    <a:pt x="775" y="0"/>
                  </a:cubicBezTo>
                  <a:cubicBezTo>
                    <a:pt x="775" y="0"/>
                    <a:pt x="775" y="0"/>
                    <a:pt x="744" y="0"/>
                  </a:cubicBezTo>
                  <a:lnTo>
                    <a:pt x="744" y="0"/>
                  </a:lnTo>
                  <a:lnTo>
                    <a:pt x="713" y="0"/>
                  </a:lnTo>
                  <a:lnTo>
                    <a:pt x="682" y="0"/>
                  </a:lnTo>
                  <a:lnTo>
                    <a:pt x="682" y="0"/>
                  </a:lnTo>
                  <a:cubicBezTo>
                    <a:pt x="682" y="0"/>
                    <a:pt x="682" y="31"/>
                    <a:pt x="651" y="31"/>
                  </a:cubicBezTo>
                  <a:lnTo>
                    <a:pt x="651" y="31"/>
                  </a:lnTo>
                  <a:cubicBezTo>
                    <a:pt x="619" y="31"/>
                    <a:pt x="619" y="31"/>
                    <a:pt x="619" y="31"/>
                  </a:cubicBezTo>
                  <a:lnTo>
                    <a:pt x="619" y="31"/>
                  </a:lnTo>
                  <a:lnTo>
                    <a:pt x="619" y="31"/>
                  </a:lnTo>
                  <a:cubicBezTo>
                    <a:pt x="589" y="31"/>
                    <a:pt x="589" y="31"/>
                    <a:pt x="558" y="31"/>
                  </a:cubicBezTo>
                  <a:lnTo>
                    <a:pt x="558" y="31"/>
                  </a:lnTo>
                  <a:cubicBezTo>
                    <a:pt x="558" y="62"/>
                    <a:pt x="527" y="62"/>
                    <a:pt x="527" y="62"/>
                  </a:cubicBezTo>
                  <a:lnTo>
                    <a:pt x="527" y="62"/>
                  </a:lnTo>
                  <a:cubicBezTo>
                    <a:pt x="527" y="62"/>
                    <a:pt x="527" y="62"/>
                    <a:pt x="496" y="62"/>
                  </a:cubicBezTo>
                  <a:lnTo>
                    <a:pt x="465" y="62"/>
                  </a:lnTo>
                  <a:lnTo>
                    <a:pt x="434" y="62"/>
                  </a:lnTo>
                  <a:lnTo>
                    <a:pt x="434" y="62"/>
                  </a:lnTo>
                  <a:lnTo>
                    <a:pt x="434" y="62"/>
                  </a:lnTo>
                  <a:cubicBezTo>
                    <a:pt x="403" y="62"/>
                    <a:pt x="403" y="62"/>
                    <a:pt x="372" y="31"/>
                  </a:cubicBezTo>
                  <a:lnTo>
                    <a:pt x="372" y="31"/>
                  </a:lnTo>
                  <a:lnTo>
                    <a:pt x="372" y="31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41" y="0"/>
                  </a:lnTo>
                  <a:lnTo>
                    <a:pt x="341" y="31"/>
                  </a:lnTo>
                  <a:lnTo>
                    <a:pt x="341" y="31"/>
                  </a:lnTo>
                  <a:lnTo>
                    <a:pt x="341" y="31"/>
                  </a:lnTo>
                  <a:cubicBezTo>
                    <a:pt x="341" y="31"/>
                    <a:pt x="341" y="31"/>
                    <a:pt x="341" y="62"/>
                  </a:cubicBezTo>
                  <a:lnTo>
                    <a:pt x="341" y="62"/>
                  </a:lnTo>
                  <a:lnTo>
                    <a:pt x="341" y="62"/>
                  </a:lnTo>
                  <a:lnTo>
                    <a:pt x="341" y="62"/>
                  </a:lnTo>
                  <a:lnTo>
                    <a:pt x="341" y="62"/>
                  </a:lnTo>
                  <a:cubicBezTo>
                    <a:pt x="341" y="93"/>
                    <a:pt x="310" y="124"/>
                    <a:pt x="310" y="155"/>
                  </a:cubicBezTo>
                  <a:cubicBezTo>
                    <a:pt x="310" y="186"/>
                    <a:pt x="279" y="186"/>
                    <a:pt x="279" y="248"/>
                  </a:cubicBezTo>
                  <a:cubicBezTo>
                    <a:pt x="279" y="279"/>
                    <a:pt x="279" y="310"/>
                    <a:pt x="279" y="310"/>
                  </a:cubicBezTo>
                  <a:cubicBezTo>
                    <a:pt x="279" y="341"/>
                    <a:pt x="279" y="372"/>
                    <a:pt x="248" y="372"/>
                  </a:cubicBezTo>
                  <a:lnTo>
                    <a:pt x="248" y="372"/>
                  </a:lnTo>
                  <a:cubicBezTo>
                    <a:pt x="248" y="372"/>
                    <a:pt x="248" y="372"/>
                    <a:pt x="248" y="403"/>
                  </a:cubicBezTo>
                  <a:cubicBezTo>
                    <a:pt x="248" y="403"/>
                    <a:pt x="248" y="403"/>
                    <a:pt x="217" y="403"/>
                  </a:cubicBezTo>
                  <a:lnTo>
                    <a:pt x="217" y="403"/>
                  </a:lnTo>
                  <a:lnTo>
                    <a:pt x="217" y="403"/>
                  </a:lnTo>
                  <a:lnTo>
                    <a:pt x="217" y="434"/>
                  </a:lnTo>
                  <a:cubicBezTo>
                    <a:pt x="186" y="465"/>
                    <a:pt x="186" y="465"/>
                    <a:pt x="186" y="465"/>
                  </a:cubicBezTo>
                  <a:lnTo>
                    <a:pt x="186" y="465"/>
                  </a:lnTo>
                  <a:lnTo>
                    <a:pt x="186" y="496"/>
                  </a:lnTo>
                  <a:cubicBezTo>
                    <a:pt x="186" y="527"/>
                    <a:pt x="186" y="527"/>
                    <a:pt x="186" y="558"/>
                  </a:cubicBezTo>
                  <a:lnTo>
                    <a:pt x="186" y="558"/>
                  </a:lnTo>
                  <a:lnTo>
                    <a:pt x="186" y="558"/>
                  </a:lnTo>
                  <a:cubicBezTo>
                    <a:pt x="186" y="589"/>
                    <a:pt x="155" y="589"/>
                    <a:pt x="124" y="620"/>
                  </a:cubicBezTo>
                  <a:lnTo>
                    <a:pt x="124" y="620"/>
                  </a:lnTo>
                  <a:lnTo>
                    <a:pt x="124" y="620"/>
                  </a:lnTo>
                  <a:lnTo>
                    <a:pt x="124" y="620"/>
                  </a:lnTo>
                  <a:cubicBezTo>
                    <a:pt x="93" y="651"/>
                    <a:pt x="93" y="651"/>
                    <a:pt x="93" y="651"/>
                  </a:cubicBezTo>
                  <a:lnTo>
                    <a:pt x="93" y="651"/>
                  </a:lnTo>
                  <a:cubicBezTo>
                    <a:pt x="62" y="651"/>
                    <a:pt x="62" y="651"/>
                    <a:pt x="62" y="620"/>
                  </a:cubicBezTo>
                  <a:lnTo>
                    <a:pt x="62" y="620"/>
                  </a:lnTo>
                  <a:lnTo>
                    <a:pt x="62" y="620"/>
                  </a:lnTo>
                  <a:lnTo>
                    <a:pt x="62" y="620"/>
                  </a:lnTo>
                  <a:lnTo>
                    <a:pt x="62" y="620"/>
                  </a:lnTo>
                  <a:cubicBezTo>
                    <a:pt x="62" y="620"/>
                    <a:pt x="31" y="620"/>
                    <a:pt x="31" y="651"/>
                  </a:cubicBezTo>
                  <a:lnTo>
                    <a:pt x="31" y="651"/>
                  </a:lnTo>
                  <a:cubicBezTo>
                    <a:pt x="0" y="651"/>
                    <a:pt x="0" y="651"/>
                    <a:pt x="0" y="651"/>
                  </a:cubicBezTo>
                  <a:lnTo>
                    <a:pt x="0" y="651"/>
                  </a:lnTo>
                  <a:lnTo>
                    <a:pt x="0" y="651"/>
                  </a:lnTo>
                  <a:lnTo>
                    <a:pt x="0" y="651"/>
                  </a:lnTo>
                  <a:cubicBezTo>
                    <a:pt x="217" y="651"/>
                    <a:pt x="217" y="651"/>
                    <a:pt x="217" y="651"/>
                  </a:cubicBezTo>
                  <a:cubicBezTo>
                    <a:pt x="217" y="682"/>
                    <a:pt x="217" y="682"/>
                    <a:pt x="217" y="682"/>
                  </a:cubicBezTo>
                  <a:lnTo>
                    <a:pt x="217" y="713"/>
                  </a:lnTo>
                  <a:cubicBezTo>
                    <a:pt x="217" y="744"/>
                    <a:pt x="217" y="744"/>
                    <a:pt x="217" y="744"/>
                  </a:cubicBezTo>
                  <a:cubicBezTo>
                    <a:pt x="217" y="744"/>
                    <a:pt x="248" y="744"/>
                    <a:pt x="248" y="775"/>
                  </a:cubicBezTo>
                  <a:lnTo>
                    <a:pt x="248" y="775"/>
                  </a:lnTo>
                  <a:lnTo>
                    <a:pt x="248" y="806"/>
                  </a:lnTo>
                  <a:cubicBezTo>
                    <a:pt x="279" y="806"/>
                    <a:pt x="279" y="806"/>
                    <a:pt x="310" y="806"/>
                  </a:cubicBezTo>
                  <a:lnTo>
                    <a:pt x="310" y="806"/>
                  </a:lnTo>
                  <a:lnTo>
                    <a:pt x="310" y="806"/>
                  </a:lnTo>
                  <a:cubicBezTo>
                    <a:pt x="341" y="775"/>
                    <a:pt x="341" y="775"/>
                    <a:pt x="341" y="775"/>
                  </a:cubicBezTo>
                  <a:lnTo>
                    <a:pt x="341" y="775"/>
                  </a:lnTo>
                  <a:lnTo>
                    <a:pt x="341" y="775"/>
                  </a:lnTo>
                  <a:cubicBezTo>
                    <a:pt x="310" y="744"/>
                    <a:pt x="310" y="744"/>
                    <a:pt x="310" y="744"/>
                  </a:cubicBezTo>
                  <a:cubicBezTo>
                    <a:pt x="434" y="744"/>
                    <a:pt x="434" y="744"/>
                    <a:pt x="434" y="744"/>
                  </a:cubicBezTo>
                  <a:lnTo>
                    <a:pt x="434" y="744"/>
                  </a:lnTo>
                  <a:cubicBezTo>
                    <a:pt x="527" y="744"/>
                    <a:pt x="527" y="744"/>
                    <a:pt x="527" y="744"/>
                  </a:cubicBezTo>
                  <a:cubicBezTo>
                    <a:pt x="496" y="775"/>
                    <a:pt x="496" y="775"/>
                    <a:pt x="496" y="775"/>
                  </a:cubicBezTo>
                  <a:cubicBezTo>
                    <a:pt x="496" y="806"/>
                    <a:pt x="496" y="806"/>
                    <a:pt x="496" y="806"/>
                  </a:cubicBezTo>
                  <a:lnTo>
                    <a:pt x="496" y="806"/>
                  </a:lnTo>
                  <a:lnTo>
                    <a:pt x="496" y="806"/>
                  </a:lnTo>
                  <a:lnTo>
                    <a:pt x="496" y="837"/>
                  </a:lnTo>
                  <a:cubicBezTo>
                    <a:pt x="496" y="837"/>
                    <a:pt x="496" y="837"/>
                    <a:pt x="496" y="868"/>
                  </a:cubicBezTo>
                  <a:cubicBezTo>
                    <a:pt x="496" y="868"/>
                    <a:pt x="496" y="899"/>
                    <a:pt x="496" y="930"/>
                  </a:cubicBezTo>
                  <a:lnTo>
                    <a:pt x="496" y="930"/>
                  </a:lnTo>
                  <a:lnTo>
                    <a:pt x="496" y="930"/>
                  </a:lnTo>
                  <a:cubicBezTo>
                    <a:pt x="527" y="930"/>
                    <a:pt x="527" y="930"/>
                    <a:pt x="527" y="961"/>
                  </a:cubicBezTo>
                  <a:lnTo>
                    <a:pt x="527" y="961"/>
                  </a:lnTo>
                  <a:lnTo>
                    <a:pt x="527" y="961"/>
                  </a:lnTo>
                  <a:lnTo>
                    <a:pt x="527" y="961"/>
                  </a:lnTo>
                  <a:cubicBezTo>
                    <a:pt x="527" y="992"/>
                    <a:pt x="527" y="992"/>
                    <a:pt x="527" y="992"/>
                  </a:cubicBezTo>
                  <a:cubicBezTo>
                    <a:pt x="558" y="992"/>
                    <a:pt x="558" y="992"/>
                    <a:pt x="589" y="992"/>
                  </a:cubicBezTo>
                  <a:lnTo>
                    <a:pt x="589" y="992"/>
                  </a:lnTo>
                  <a:lnTo>
                    <a:pt x="589" y="992"/>
                  </a:lnTo>
                  <a:lnTo>
                    <a:pt x="589" y="992"/>
                  </a:lnTo>
                  <a:lnTo>
                    <a:pt x="589" y="992"/>
                  </a:lnTo>
                  <a:lnTo>
                    <a:pt x="619" y="992"/>
                  </a:lnTo>
                  <a:lnTo>
                    <a:pt x="619" y="992"/>
                  </a:lnTo>
                  <a:lnTo>
                    <a:pt x="619" y="992"/>
                  </a:lnTo>
                  <a:lnTo>
                    <a:pt x="619" y="992"/>
                  </a:lnTo>
                  <a:lnTo>
                    <a:pt x="619" y="992"/>
                  </a:lnTo>
                  <a:lnTo>
                    <a:pt x="651" y="1023"/>
                  </a:lnTo>
                  <a:lnTo>
                    <a:pt x="651" y="992"/>
                  </a:lnTo>
                  <a:lnTo>
                    <a:pt x="651" y="992"/>
                  </a:lnTo>
                  <a:cubicBezTo>
                    <a:pt x="682" y="992"/>
                    <a:pt x="682" y="1023"/>
                    <a:pt x="682" y="1023"/>
                  </a:cubicBezTo>
                  <a:lnTo>
                    <a:pt x="682" y="1023"/>
                  </a:lnTo>
                  <a:lnTo>
                    <a:pt x="682" y="1023"/>
                  </a:lnTo>
                  <a:cubicBezTo>
                    <a:pt x="713" y="1054"/>
                    <a:pt x="713" y="1054"/>
                    <a:pt x="713" y="1054"/>
                  </a:cubicBezTo>
                  <a:lnTo>
                    <a:pt x="744" y="1054"/>
                  </a:lnTo>
                  <a:lnTo>
                    <a:pt x="744" y="1054"/>
                  </a:lnTo>
                  <a:cubicBezTo>
                    <a:pt x="744" y="1054"/>
                    <a:pt x="744" y="1054"/>
                    <a:pt x="775" y="1023"/>
                  </a:cubicBezTo>
                  <a:lnTo>
                    <a:pt x="775" y="1023"/>
                  </a:lnTo>
                  <a:lnTo>
                    <a:pt x="775" y="1023"/>
                  </a:lnTo>
                  <a:lnTo>
                    <a:pt x="806" y="1054"/>
                  </a:lnTo>
                  <a:lnTo>
                    <a:pt x="806" y="1054"/>
                  </a:lnTo>
                  <a:lnTo>
                    <a:pt x="806" y="1054"/>
                  </a:lnTo>
                  <a:cubicBezTo>
                    <a:pt x="806" y="1054"/>
                    <a:pt x="806" y="1054"/>
                    <a:pt x="837" y="1085"/>
                  </a:cubicBezTo>
                  <a:cubicBezTo>
                    <a:pt x="806" y="1054"/>
                    <a:pt x="806" y="1054"/>
                    <a:pt x="806" y="1054"/>
                  </a:cubicBezTo>
                  <a:cubicBezTo>
                    <a:pt x="806" y="1023"/>
                    <a:pt x="837" y="1023"/>
                    <a:pt x="837" y="1023"/>
                  </a:cubicBezTo>
                  <a:cubicBezTo>
                    <a:pt x="837" y="992"/>
                    <a:pt x="837" y="992"/>
                    <a:pt x="837" y="992"/>
                  </a:cubicBezTo>
                  <a:cubicBezTo>
                    <a:pt x="837" y="992"/>
                    <a:pt x="837" y="992"/>
                    <a:pt x="837" y="961"/>
                  </a:cubicBezTo>
                  <a:cubicBezTo>
                    <a:pt x="837" y="961"/>
                    <a:pt x="837" y="961"/>
                    <a:pt x="837" y="930"/>
                  </a:cubicBezTo>
                  <a:lnTo>
                    <a:pt x="837" y="930"/>
                  </a:lnTo>
                  <a:lnTo>
                    <a:pt x="837" y="930"/>
                  </a:lnTo>
                  <a:cubicBezTo>
                    <a:pt x="837" y="930"/>
                    <a:pt x="806" y="930"/>
                    <a:pt x="806" y="899"/>
                  </a:cubicBezTo>
                  <a:lnTo>
                    <a:pt x="837" y="868"/>
                  </a:lnTo>
                  <a:lnTo>
                    <a:pt x="837" y="868"/>
                  </a:lnTo>
                  <a:cubicBezTo>
                    <a:pt x="837" y="837"/>
                    <a:pt x="868" y="837"/>
                    <a:pt x="868" y="837"/>
                  </a:cubicBezTo>
                  <a:cubicBezTo>
                    <a:pt x="868" y="837"/>
                    <a:pt x="868" y="837"/>
                    <a:pt x="899" y="837"/>
                  </a:cubicBezTo>
                  <a:cubicBezTo>
                    <a:pt x="899" y="806"/>
                    <a:pt x="930" y="806"/>
                    <a:pt x="930" y="806"/>
                  </a:cubicBezTo>
                  <a:lnTo>
                    <a:pt x="930" y="806"/>
                  </a:lnTo>
                  <a:cubicBezTo>
                    <a:pt x="930" y="775"/>
                    <a:pt x="930" y="775"/>
                    <a:pt x="899" y="775"/>
                  </a:cubicBezTo>
                  <a:cubicBezTo>
                    <a:pt x="899" y="744"/>
                    <a:pt x="899" y="744"/>
                    <a:pt x="899" y="7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ChangeArrowheads="1"/>
            </p:cNvSpPr>
            <p:nvPr/>
          </p:nvSpPr>
          <p:spPr bwMode="auto">
            <a:xfrm>
              <a:off x="4248150" y="2695575"/>
              <a:ext cx="22225" cy="11113"/>
            </a:xfrm>
            <a:custGeom>
              <a:avLst/>
              <a:gdLst>
                <a:gd name="T0" fmla="*/ 31 w 63"/>
                <a:gd name="T1" fmla="*/ 0 h 32"/>
                <a:gd name="T2" fmla="*/ 31 w 63"/>
                <a:gd name="T3" fmla="*/ 0 h 32"/>
                <a:gd name="T4" fmla="*/ 31 w 63"/>
                <a:gd name="T5" fmla="*/ 0 h 32"/>
                <a:gd name="T6" fmla="*/ 0 w 63"/>
                <a:gd name="T7" fmla="*/ 0 h 32"/>
                <a:gd name="T8" fmla="*/ 0 w 63"/>
                <a:gd name="T9" fmla="*/ 0 h 32"/>
                <a:gd name="T10" fmla="*/ 0 w 63"/>
                <a:gd name="T11" fmla="*/ 0 h 32"/>
                <a:gd name="T12" fmla="*/ 0 w 63"/>
                <a:gd name="T13" fmla="*/ 0 h 32"/>
                <a:gd name="T14" fmla="*/ 0 w 63"/>
                <a:gd name="T15" fmla="*/ 0 h 32"/>
                <a:gd name="T16" fmla="*/ 0 w 63"/>
                <a:gd name="T17" fmla="*/ 31 h 32"/>
                <a:gd name="T18" fmla="*/ 0 w 63"/>
                <a:gd name="T19" fmla="*/ 31 h 32"/>
                <a:gd name="T20" fmla="*/ 31 w 63"/>
                <a:gd name="T21" fmla="*/ 0 h 32"/>
                <a:gd name="T22" fmla="*/ 62 w 63"/>
                <a:gd name="T23" fmla="*/ 0 h 32"/>
                <a:gd name="T24" fmla="*/ 62 w 63"/>
                <a:gd name="T25" fmla="*/ 0 h 32"/>
                <a:gd name="T26" fmla="*/ 62 w 63"/>
                <a:gd name="T27" fmla="*/ 0 h 32"/>
                <a:gd name="T28" fmla="*/ 62 w 63"/>
                <a:gd name="T29" fmla="*/ 0 h 32"/>
                <a:gd name="T30" fmla="*/ 62 w 63"/>
                <a:gd name="T31" fmla="*/ 0 h 32"/>
                <a:gd name="T32" fmla="*/ 31 w 63"/>
                <a:gd name="T3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32"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cubicBezTo>
                    <a:pt x="31" y="0"/>
                    <a:pt x="31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31"/>
                    <a:pt x="0" y="31"/>
                    <a:pt x="0" y="31"/>
                  </a:cubicBezTo>
                  <a:lnTo>
                    <a:pt x="0" y="31"/>
                  </a:lnTo>
                  <a:cubicBezTo>
                    <a:pt x="31" y="0"/>
                    <a:pt x="31" y="0"/>
                    <a:pt x="31" y="0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ChangeArrowheads="1"/>
            </p:cNvSpPr>
            <p:nvPr/>
          </p:nvSpPr>
          <p:spPr bwMode="auto">
            <a:xfrm>
              <a:off x="4248150" y="2717800"/>
              <a:ext cx="11113" cy="22225"/>
            </a:xfrm>
            <a:custGeom>
              <a:avLst/>
              <a:gdLst>
                <a:gd name="T0" fmla="*/ 31 w 32"/>
                <a:gd name="T1" fmla="*/ 62 h 63"/>
                <a:gd name="T2" fmla="*/ 31 w 32"/>
                <a:gd name="T3" fmla="*/ 62 h 63"/>
                <a:gd name="T4" fmla="*/ 31 w 32"/>
                <a:gd name="T5" fmla="*/ 31 h 63"/>
                <a:gd name="T6" fmla="*/ 31 w 32"/>
                <a:gd name="T7" fmla="*/ 31 h 63"/>
                <a:gd name="T8" fmla="*/ 31 w 32"/>
                <a:gd name="T9" fmla="*/ 31 h 63"/>
                <a:gd name="T10" fmla="*/ 31 w 32"/>
                <a:gd name="T11" fmla="*/ 31 h 63"/>
                <a:gd name="T12" fmla="*/ 31 w 32"/>
                <a:gd name="T13" fmla="*/ 31 h 63"/>
                <a:gd name="T14" fmla="*/ 31 w 32"/>
                <a:gd name="T15" fmla="*/ 0 h 63"/>
                <a:gd name="T16" fmla="*/ 31 w 32"/>
                <a:gd name="T17" fmla="*/ 0 h 63"/>
                <a:gd name="T18" fmla="*/ 31 w 32"/>
                <a:gd name="T19" fmla="*/ 0 h 63"/>
                <a:gd name="T20" fmla="*/ 0 w 32"/>
                <a:gd name="T21" fmla="*/ 31 h 63"/>
                <a:gd name="T22" fmla="*/ 0 w 32"/>
                <a:gd name="T23" fmla="*/ 31 h 63"/>
                <a:gd name="T24" fmla="*/ 0 w 32"/>
                <a:gd name="T25" fmla="*/ 31 h 63"/>
                <a:gd name="T26" fmla="*/ 0 w 32"/>
                <a:gd name="T27" fmla="*/ 31 h 63"/>
                <a:gd name="T28" fmla="*/ 0 w 32"/>
                <a:gd name="T29" fmla="*/ 62 h 63"/>
                <a:gd name="T30" fmla="*/ 0 w 32"/>
                <a:gd name="T31" fmla="*/ 62 h 63"/>
                <a:gd name="T32" fmla="*/ 31 w 32"/>
                <a:gd name="T33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63">
                  <a:moveTo>
                    <a:pt x="31" y="62"/>
                  </a:moveTo>
                  <a:lnTo>
                    <a:pt x="31" y="62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cubicBezTo>
                    <a:pt x="31" y="31"/>
                    <a:pt x="31" y="31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cubicBezTo>
                    <a:pt x="31" y="31"/>
                    <a:pt x="31" y="31"/>
                    <a:pt x="0" y="31"/>
                  </a:cubicBez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cubicBezTo>
                    <a:pt x="0" y="62"/>
                    <a:pt x="0" y="62"/>
                    <a:pt x="0" y="62"/>
                  </a:cubicBezTo>
                  <a:lnTo>
                    <a:pt x="0" y="62"/>
                  </a:lnTo>
                  <a:cubicBezTo>
                    <a:pt x="0" y="62"/>
                    <a:pt x="0" y="62"/>
                    <a:pt x="31" y="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ChangeArrowheads="1"/>
            </p:cNvSpPr>
            <p:nvPr/>
          </p:nvSpPr>
          <p:spPr bwMode="auto">
            <a:xfrm>
              <a:off x="4259263" y="2571750"/>
              <a:ext cx="88900" cy="100013"/>
            </a:xfrm>
            <a:custGeom>
              <a:avLst/>
              <a:gdLst>
                <a:gd name="T0" fmla="*/ 186 w 249"/>
                <a:gd name="T1" fmla="*/ 186 h 280"/>
                <a:gd name="T2" fmla="*/ 186 w 249"/>
                <a:gd name="T3" fmla="*/ 186 h 280"/>
                <a:gd name="T4" fmla="*/ 186 w 249"/>
                <a:gd name="T5" fmla="*/ 186 h 280"/>
                <a:gd name="T6" fmla="*/ 217 w 249"/>
                <a:gd name="T7" fmla="*/ 124 h 280"/>
                <a:gd name="T8" fmla="*/ 248 w 249"/>
                <a:gd name="T9" fmla="*/ 124 h 280"/>
                <a:gd name="T10" fmla="*/ 248 w 249"/>
                <a:gd name="T11" fmla="*/ 93 h 280"/>
                <a:gd name="T12" fmla="*/ 248 w 249"/>
                <a:gd name="T13" fmla="*/ 62 h 280"/>
                <a:gd name="T14" fmla="*/ 217 w 249"/>
                <a:gd name="T15" fmla="*/ 0 h 280"/>
                <a:gd name="T16" fmla="*/ 217 w 249"/>
                <a:gd name="T17" fmla="*/ 0 h 280"/>
                <a:gd name="T18" fmla="*/ 217 w 249"/>
                <a:gd name="T19" fmla="*/ 0 h 280"/>
                <a:gd name="T20" fmla="*/ 186 w 249"/>
                <a:gd name="T21" fmla="*/ 0 h 280"/>
                <a:gd name="T22" fmla="*/ 186 w 249"/>
                <a:gd name="T23" fmla="*/ 0 h 280"/>
                <a:gd name="T24" fmla="*/ 155 w 249"/>
                <a:gd name="T25" fmla="*/ 0 h 280"/>
                <a:gd name="T26" fmla="*/ 155 w 249"/>
                <a:gd name="T27" fmla="*/ 0 h 280"/>
                <a:gd name="T28" fmla="*/ 155 w 249"/>
                <a:gd name="T29" fmla="*/ 0 h 280"/>
                <a:gd name="T30" fmla="*/ 155 w 249"/>
                <a:gd name="T31" fmla="*/ 0 h 280"/>
                <a:gd name="T32" fmla="*/ 124 w 249"/>
                <a:gd name="T33" fmla="*/ 0 h 280"/>
                <a:gd name="T34" fmla="*/ 124 w 249"/>
                <a:gd name="T35" fmla="*/ 0 h 280"/>
                <a:gd name="T36" fmla="*/ 93 w 249"/>
                <a:gd name="T37" fmla="*/ 0 h 280"/>
                <a:gd name="T38" fmla="*/ 62 w 249"/>
                <a:gd name="T39" fmla="*/ 0 h 280"/>
                <a:gd name="T40" fmla="*/ 62 w 249"/>
                <a:gd name="T41" fmla="*/ 0 h 280"/>
                <a:gd name="T42" fmla="*/ 62 w 249"/>
                <a:gd name="T43" fmla="*/ 0 h 280"/>
                <a:gd name="T44" fmla="*/ 62 w 249"/>
                <a:gd name="T45" fmla="*/ 31 h 280"/>
                <a:gd name="T46" fmla="*/ 93 w 249"/>
                <a:gd name="T47" fmla="*/ 62 h 280"/>
                <a:gd name="T48" fmla="*/ 93 w 249"/>
                <a:gd name="T49" fmla="*/ 62 h 280"/>
                <a:gd name="T50" fmla="*/ 93 w 249"/>
                <a:gd name="T51" fmla="*/ 93 h 280"/>
                <a:gd name="T52" fmla="*/ 93 w 249"/>
                <a:gd name="T53" fmla="*/ 93 h 280"/>
                <a:gd name="T54" fmla="*/ 62 w 249"/>
                <a:gd name="T55" fmla="*/ 155 h 280"/>
                <a:gd name="T56" fmla="*/ 62 w 249"/>
                <a:gd name="T57" fmla="*/ 155 h 280"/>
                <a:gd name="T58" fmla="*/ 31 w 249"/>
                <a:gd name="T59" fmla="*/ 186 h 280"/>
                <a:gd name="T60" fmla="*/ 0 w 249"/>
                <a:gd name="T61" fmla="*/ 217 h 280"/>
                <a:gd name="T62" fmla="*/ 0 w 249"/>
                <a:gd name="T63" fmla="*/ 248 h 280"/>
                <a:gd name="T64" fmla="*/ 0 w 249"/>
                <a:gd name="T65" fmla="*/ 279 h 280"/>
                <a:gd name="T66" fmla="*/ 0 w 249"/>
                <a:gd name="T67" fmla="*/ 279 h 280"/>
                <a:gd name="T68" fmla="*/ 0 w 249"/>
                <a:gd name="T69" fmla="*/ 279 h 280"/>
                <a:gd name="T70" fmla="*/ 31 w 249"/>
                <a:gd name="T71" fmla="*/ 248 h 280"/>
                <a:gd name="T72" fmla="*/ 31 w 249"/>
                <a:gd name="T73" fmla="*/ 248 h 280"/>
                <a:gd name="T74" fmla="*/ 186 w 249"/>
                <a:gd name="T75" fmla="*/ 248 h 280"/>
                <a:gd name="T76" fmla="*/ 186 w 249"/>
                <a:gd name="T77" fmla="*/ 18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9" h="280">
                  <a:moveTo>
                    <a:pt x="186" y="186"/>
                  </a:moveTo>
                  <a:lnTo>
                    <a:pt x="186" y="186"/>
                  </a:lnTo>
                  <a:lnTo>
                    <a:pt x="186" y="186"/>
                  </a:lnTo>
                  <a:cubicBezTo>
                    <a:pt x="186" y="186"/>
                    <a:pt x="217" y="155"/>
                    <a:pt x="217" y="124"/>
                  </a:cubicBezTo>
                  <a:cubicBezTo>
                    <a:pt x="248" y="124"/>
                    <a:pt x="248" y="124"/>
                    <a:pt x="248" y="124"/>
                  </a:cubicBezTo>
                  <a:lnTo>
                    <a:pt x="248" y="93"/>
                  </a:lnTo>
                  <a:lnTo>
                    <a:pt x="248" y="62"/>
                  </a:lnTo>
                  <a:cubicBezTo>
                    <a:pt x="217" y="31"/>
                    <a:pt x="217" y="0"/>
                    <a:pt x="217" y="0"/>
                  </a:cubicBezTo>
                  <a:lnTo>
                    <a:pt x="217" y="0"/>
                  </a:lnTo>
                  <a:lnTo>
                    <a:pt x="217" y="0"/>
                  </a:lnTo>
                  <a:cubicBezTo>
                    <a:pt x="217" y="0"/>
                    <a:pt x="217" y="0"/>
                    <a:pt x="186" y="0"/>
                  </a:cubicBezTo>
                  <a:lnTo>
                    <a:pt x="186" y="0"/>
                  </a:lnTo>
                  <a:cubicBezTo>
                    <a:pt x="186" y="0"/>
                    <a:pt x="186" y="0"/>
                    <a:pt x="155" y="0"/>
                  </a:cubicBez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24" y="0"/>
                  </a:lnTo>
                  <a:lnTo>
                    <a:pt x="124" y="0"/>
                  </a:ln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62" y="0"/>
                  </a:cubicBezTo>
                  <a:lnTo>
                    <a:pt x="62" y="0"/>
                  </a:lnTo>
                  <a:lnTo>
                    <a:pt x="62" y="0"/>
                  </a:lnTo>
                  <a:cubicBezTo>
                    <a:pt x="62" y="31"/>
                    <a:pt x="62" y="31"/>
                    <a:pt x="62" y="31"/>
                  </a:cubicBezTo>
                  <a:cubicBezTo>
                    <a:pt x="93" y="31"/>
                    <a:pt x="93" y="62"/>
                    <a:pt x="93" y="62"/>
                  </a:cubicBezTo>
                  <a:lnTo>
                    <a:pt x="93" y="62"/>
                  </a:lnTo>
                  <a:lnTo>
                    <a:pt x="93" y="93"/>
                  </a:lnTo>
                  <a:lnTo>
                    <a:pt x="93" y="93"/>
                  </a:lnTo>
                  <a:cubicBezTo>
                    <a:pt x="93" y="93"/>
                    <a:pt x="93" y="124"/>
                    <a:pt x="62" y="155"/>
                  </a:cubicBezTo>
                  <a:lnTo>
                    <a:pt x="62" y="155"/>
                  </a:lnTo>
                  <a:cubicBezTo>
                    <a:pt x="31" y="155"/>
                    <a:pt x="31" y="155"/>
                    <a:pt x="31" y="186"/>
                  </a:cubicBezTo>
                  <a:lnTo>
                    <a:pt x="0" y="217"/>
                  </a:lnTo>
                  <a:lnTo>
                    <a:pt x="0" y="248"/>
                  </a:lnTo>
                  <a:cubicBezTo>
                    <a:pt x="0" y="248"/>
                    <a:pt x="0" y="248"/>
                    <a:pt x="0" y="279"/>
                  </a:cubicBezTo>
                  <a:lnTo>
                    <a:pt x="0" y="279"/>
                  </a:lnTo>
                  <a:lnTo>
                    <a:pt x="0" y="279"/>
                  </a:lnTo>
                  <a:cubicBezTo>
                    <a:pt x="31" y="248"/>
                    <a:pt x="31" y="248"/>
                    <a:pt x="31" y="248"/>
                  </a:cubicBezTo>
                  <a:lnTo>
                    <a:pt x="31" y="248"/>
                  </a:lnTo>
                  <a:cubicBezTo>
                    <a:pt x="186" y="248"/>
                    <a:pt x="186" y="248"/>
                    <a:pt x="186" y="248"/>
                  </a:cubicBezTo>
                  <a:cubicBezTo>
                    <a:pt x="186" y="217"/>
                    <a:pt x="186" y="217"/>
                    <a:pt x="186" y="1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 noChangeArrowheads="1"/>
            </p:cNvSpPr>
            <p:nvPr/>
          </p:nvSpPr>
          <p:spPr bwMode="auto">
            <a:xfrm>
              <a:off x="4159250" y="1925638"/>
              <a:ext cx="201613" cy="212725"/>
            </a:xfrm>
            <a:custGeom>
              <a:avLst/>
              <a:gdLst>
                <a:gd name="T0" fmla="*/ 434 w 559"/>
                <a:gd name="T1" fmla="*/ 93 h 590"/>
                <a:gd name="T2" fmla="*/ 496 w 559"/>
                <a:gd name="T3" fmla="*/ 185 h 590"/>
                <a:gd name="T4" fmla="*/ 496 w 559"/>
                <a:gd name="T5" fmla="*/ 185 h 590"/>
                <a:gd name="T6" fmla="*/ 527 w 559"/>
                <a:gd name="T7" fmla="*/ 185 h 590"/>
                <a:gd name="T8" fmla="*/ 527 w 559"/>
                <a:gd name="T9" fmla="*/ 124 h 590"/>
                <a:gd name="T10" fmla="*/ 496 w 559"/>
                <a:gd name="T11" fmla="*/ 61 h 590"/>
                <a:gd name="T12" fmla="*/ 496 w 559"/>
                <a:gd name="T13" fmla="*/ 30 h 590"/>
                <a:gd name="T14" fmla="*/ 465 w 559"/>
                <a:gd name="T15" fmla="*/ 30 h 590"/>
                <a:gd name="T16" fmla="*/ 403 w 559"/>
                <a:gd name="T17" fmla="*/ 30 h 590"/>
                <a:gd name="T18" fmla="*/ 341 w 559"/>
                <a:gd name="T19" fmla="*/ 0 h 590"/>
                <a:gd name="T20" fmla="*/ 310 w 559"/>
                <a:gd name="T21" fmla="*/ 30 h 590"/>
                <a:gd name="T22" fmla="*/ 217 w 559"/>
                <a:gd name="T23" fmla="*/ 61 h 590"/>
                <a:gd name="T24" fmla="*/ 62 w 559"/>
                <a:gd name="T25" fmla="*/ 30 h 590"/>
                <a:gd name="T26" fmla="*/ 62 w 559"/>
                <a:gd name="T27" fmla="*/ 30 h 590"/>
                <a:gd name="T28" fmla="*/ 31 w 559"/>
                <a:gd name="T29" fmla="*/ 30 h 590"/>
                <a:gd name="T30" fmla="*/ 31 w 559"/>
                <a:gd name="T31" fmla="*/ 30 h 590"/>
                <a:gd name="T32" fmla="*/ 31 w 559"/>
                <a:gd name="T33" fmla="*/ 93 h 590"/>
                <a:gd name="T34" fmla="*/ 0 w 559"/>
                <a:gd name="T35" fmla="*/ 93 h 590"/>
                <a:gd name="T36" fmla="*/ 31 w 559"/>
                <a:gd name="T37" fmla="*/ 124 h 590"/>
                <a:gd name="T38" fmla="*/ 31 w 559"/>
                <a:gd name="T39" fmla="*/ 185 h 590"/>
                <a:gd name="T40" fmla="*/ 31 w 559"/>
                <a:gd name="T41" fmla="*/ 341 h 590"/>
                <a:gd name="T42" fmla="*/ 341 w 559"/>
                <a:gd name="T43" fmla="*/ 589 h 590"/>
                <a:gd name="T44" fmla="*/ 372 w 559"/>
                <a:gd name="T45" fmla="*/ 557 h 590"/>
                <a:gd name="T46" fmla="*/ 403 w 559"/>
                <a:gd name="T47" fmla="*/ 589 h 590"/>
                <a:gd name="T48" fmla="*/ 496 w 559"/>
                <a:gd name="T49" fmla="*/ 589 h 590"/>
                <a:gd name="T50" fmla="*/ 527 w 559"/>
                <a:gd name="T51" fmla="*/ 557 h 590"/>
                <a:gd name="T52" fmla="*/ 527 w 559"/>
                <a:gd name="T53" fmla="*/ 557 h 590"/>
                <a:gd name="T54" fmla="*/ 558 w 559"/>
                <a:gd name="T55" fmla="*/ 526 h 590"/>
                <a:gd name="T56" fmla="*/ 558 w 559"/>
                <a:gd name="T57" fmla="*/ 526 h 590"/>
                <a:gd name="T58" fmla="*/ 465 w 559"/>
                <a:gd name="T59" fmla="*/ 309 h 590"/>
                <a:gd name="T60" fmla="*/ 465 w 559"/>
                <a:gd name="T61" fmla="*/ 217 h 590"/>
                <a:gd name="T62" fmla="*/ 372 w 559"/>
                <a:gd name="T63" fmla="*/ 154 h 590"/>
                <a:gd name="T64" fmla="*/ 434 w 559"/>
                <a:gd name="T65" fmla="*/ 93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9" h="590">
                  <a:moveTo>
                    <a:pt x="434" y="93"/>
                  </a:moveTo>
                  <a:lnTo>
                    <a:pt x="434" y="93"/>
                  </a:lnTo>
                  <a:cubicBezTo>
                    <a:pt x="434" y="93"/>
                    <a:pt x="465" y="124"/>
                    <a:pt x="465" y="154"/>
                  </a:cubicBezTo>
                  <a:cubicBezTo>
                    <a:pt x="465" y="185"/>
                    <a:pt x="496" y="185"/>
                    <a:pt x="496" y="185"/>
                  </a:cubicBezTo>
                  <a:lnTo>
                    <a:pt x="496" y="185"/>
                  </a:lnTo>
                  <a:lnTo>
                    <a:pt x="496" y="185"/>
                  </a:lnTo>
                  <a:lnTo>
                    <a:pt x="496" y="185"/>
                  </a:lnTo>
                  <a:lnTo>
                    <a:pt x="527" y="185"/>
                  </a:lnTo>
                  <a:cubicBezTo>
                    <a:pt x="527" y="154"/>
                    <a:pt x="527" y="154"/>
                    <a:pt x="527" y="124"/>
                  </a:cubicBezTo>
                  <a:lnTo>
                    <a:pt x="527" y="124"/>
                  </a:lnTo>
                  <a:cubicBezTo>
                    <a:pt x="527" y="93"/>
                    <a:pt x="527" y="93"/>
                    <a:pt x="527" y="93"/>
                  </a:cubicBezTo>
                  <a:cubicBezTo>
                    <a:pt x="496" y="93"/>
                    <a:pt x="496" y="61"/>
                    <a:pt x="496" y="61"/>
                  </a:cubicBezTo>
                  <a:cubicBezTo>
                    <a:pt x="496" y="61"/>
                    <a:pt x="496" y="61"/>
                    <a:pt x="496" y="30"/>
                  </a:cubicBezTo>
                  <a:lnTo>
                    <a:pt x="496" y="30"/>
                  </a:lnTo>
                  <a:lnTo>
                    <a:pt x="496" y="30"/>
                  </a:lnTo>
                  <a:lnTo>
                    <a:pt x="465" y="30"/>
                  </a:lnTo>
                  <a:lnTo>
                    <a:pt x="465" y="30"/>
                  </a:lnTo>
                  <a:cubicBezTo>
                    <a:pt x="434" y="30"/>
                    <a:pt x="403" y="30"/>
                    <a:pt x="403" y="30"/>
                  </a:cubicBezTo>
                  <a:lnTo>
                    <a:pt x="372" y="30"/>
                  </a:lnTo>
                  <a:cubicBezTo>
                    <a:pt x="372" y="30"/>
                    <a:pt x="341" y="30"/>
                    <a:pt x="341" y="0"/>
                  </a:cubicBezTo>
                  <a:lnTo>
                    <a:pt x="341" y="0"/>
                  </a:lnTo>
                  <a:cubicBezTo>
                    <a:pt x="341" y="0"/>
                    <a:pt x="341" y="30"/>
                    <a:pt x="310" y="30"/>
                  </a:cubicBezTo>
                  <a:lnTo>
                    <a:pt x="310" y="30"/>
                  </a:lnTo>
                  <a:cubicBezTo>
                    <a:pt x="279" y="30"/>
                    <a:pt x="248" y="61"/>
                    <a:pt x="217" y="61"/>
                  </a:cubicBezTo>
                  <a:lnTo>
                    <a:pt x="217" y="61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1" y="30"/>
                  </a:lnTo>
                  <a:cubicBezTo>
                    <a:pt x="31" y="61"/>
                    <a:pt x="31" y="61"/>
                    <a:pt x="31" y="93"/>
                  </a:cubicBezTo>
                  <a:lnTo>
                    <a:pt x="31" y="93"/>
                  </a:ln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31" y="93"/>
                    <a:pt x="31" y="124"/>
                  </a:cubicBezTo>
                  <a:lnTo>
                    <a:pt x="31" y="124"/>
                  </a:lnTo>
                  <a:lnTo>
                    <a:pt x="31" y="124"/>
                  </a:lnTo>
                  <a:cubicBezTo>
                    <a:pt x="31" y="154"/>
                    <a:pt x="31" y="154"/>
                    <a:pt x="31" y="185"/>
                  </a:cubicBezTo>
                  <a:lnTo>
                    <a:pt x="31" y="185"/>
                  </a:lnTo>
                  <a:cubicBezTo>
                    <a:pt x="31" y="217"/>
                    <a:pt x="31" y="248"/>
                    <a:pt x="31" y="341"/>
                  </a:cubicBezTo>
                  <a:cubicBezTo>
                    <a:pt x="31" y="433"/>
                    <a:pt x="31" y="526"/>
                    <a:pt x="31" y="589"/>
                  </a:cubicBezTo>
                  <a:cubicBezTo>
                    <a:pt x="341" y="589"/>
                    <a:pt x="341" y="589"/>
                    <a:pt x="341" y="589"/>
                  </a:cubicBezTo>
                  <a:cubicBezTo>
                    <a:pt x="341" y="557"/>
                    <a:pt x="341" y="557"/>
                    <a:pt x="372" y="557"/>
                  </a:cubicBezTo>
                  <a:lnTo>
                    <a:pt x="372" y="557"/>
                  </a:lnTo>
                  <a:lnTo>
                    <a:pt x="372" y="557"/>
                  </a:lnTo>
                  <a:cubicBezTo>
                    <a:pt x="372" y="557"/>
                    <a:pt x="372" y="589"/>
                    <a:pt x="403" y="589"/>
                  </a:cubicBezTo>
                  <a:cubicBezTo>
                    <a:pt x="496" y="589"/>
                    <a:pt x="496" y="589"/>
                    <a:pt x="496" y="589"/>
                  </a:cubicBezTo>
                  <a:lnTo>
                    <a:pt x="496" y="589"/>
                  </a:lnTo>
                  <a:lnTo>
                    <a:pt x="496" y="589"/>
                  </a:lnTo>
                  <a:cubicBezTo>
                    <a:pt x="496" y="557"/>
                    <a:pt x="496" y="557"/>
                    <a:pt x="527" y="557"/>
                  </a:cubicBezTo>
                  <a:lnTo>
                    <a:pt x="527" y="557"/>
                  </a:lnTo>
                  <a:lnTo>
                    <a:pt x="527" y="557"/>
                  </a:lnTo>
                  <a:cubicBezTo>
                    <a:pt x="527" y="557"/>
                    <a:pt x="527" y="557"/>
                    <a:pt x="527" y="526"/>
                  </a:cubicBezTo>
                  <a:cubicBezTo>
                    <a:pt x="527" y="526"/>
                    <a:pt x="527" y="526"/>
                    <a:pt x="558" y="526"/>
                  </a:cubicBezTo>
                  <a:lnTo>
                    <a:pt x="558" y="526"/>
                  </a:lnTo>
                  <a:lnTo>
                    <a:pt x="558" y="526"/>
                  </a:lnTo>
                  <a:cubicBezTo>
                    <a:pt x="527" y="465"/>
                    <a:pt x="496" y="372"/>
                    <a:pt x="496" y="372"/>
                  </a:cubicBezTo>
                  <a:cubicBezTo>
                    <a:pt x="496" y="341"/>
                    <a:pt x="496" y="341"/>
                    <a:pt x="465" y="309"/>
                  </a:cubicBezTo>
                  <a:lnTo>
                    <a:pt x="465" y="309"/>
                  </a:lnTo>
                  <a:cubicBezTo>
                    <a:pt x="465" y="278"/>
                    <a:pt x="465" y="248"/>
                    <a:pt x="465" y="217"/>
                  </a:cubicBezTo>
                  <a:cubicBezTo>
                    <a:pt x="434" y="217"/>
                    <a:pt x="403" y="185"/>
                    <a:pt x="403" y="154"/>
                  </a:cubicBezTo>
                  <a:cubicBezTo>
                    <a:pt x="372" y="154"/>
                    <a:pt x="372" y="154"/>
                    <a:pt x="372" y="154"/>
                  </a:cubicBezTo>
                  <a:cubicBezTo>
                    <a:pt x="403" y="30"/>
                    <a:pt x="403" y="30"/>
                    <a:pt x="403" y="30"/>
                  </a:cubicBezTo>
                  <a:lnTo>
                    <a:pt x="434" y="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ChangeArrowheads="1"/>
            </p:cNvSpPr>
            <p:nvPr/>
          </p:nvSpPr>
          <p:spPr bwMode="auto">
            <a:xfrm>
              <a:off x="3859213" y="1903413"/>
              <a:ext cx="290512" cy="279400"/>
            </a:xfrm>
            <a:custGeom>
              <a:avLst/>
              <a:gdLst>
                <a:gd name="T0" fmla="*/ 804 w 805"/>
                <a:gd name="T1" fmla="*/ 187 h 777"/>
                <a:gd name="T2" fmla="*/ 804 w 805"/>
                <a:gd name="T3" fmla="*/ 156 h 777"/>
                <a:gd name="T4" fmla="*/ 804 w 805"/>
                <a:gd name="T5" fmla="*/ 124 h 777"/>
                <a:gd name="T6" fmla="*/ 804 w 805"/>
                <a:gd name="T7" fmla="*/ 93 h 777"/>
                <a:gd name="T8" fmla="*/ 804 w 805"/>
                <a:gd name="T9" fmla="*/ 93 h 777"/>
                <a:gd name="T10" fmla="*/ 774 w 805"/>
                <a:gd name="T11" fmla="*/ 32 h 777"/>
                <a:gd name="T12" fmla="*/ 743 w 805"/>
                <a:gd name="T13" fmla="*/ 32 h 777"/>
                <a:gd name="T14" fmla="*/ 712 w 805"/>
                <a:gd name="T15" fmla="*/ 0 h 777"/>
                <a:gd name="T16" fmla="*/ 650 w 805"/>
                <a:gd name="T17" fmla="*/ 0 h 777"/>
                <a:gd name="T18" fmla="*/ 588 w 805"/>
                <a:gd name="T19" fmla="*/ 32 h 777"/>
                <a:gd name="T20" fmla="*/ 588 w 805"/>
                <a:gd name="T21" fmla="*/ 63 h 777"/>
                <a:gd name="T22" fmla="*/ 495 w 805"/>
                <a:gd name="T23" fmla="*/ 156 h 777"/>
                <a:gd name="T24" fmla="*/ 433 w 805"/>
                <a:gd name="T25" fmla="*/ 124 h 777"/>
                <a:gd name="T26" fmla="*/ 371 w 805"/>
                <a:gd name="T27" fmla="*/ 93 h 777"/>
                <a:gd name="T28" fmla="*/ 309 w 805"/>
                <a:gd name="T29" fmla="*/ 63 h 777"/>
                <a:gd name="T30" fmla="*/ 278 w 805"/>
                <a:gd name="T31" fmla="*/ 32 h 777"/>
                <a:gd name="T32" fmla="*/ 278 w 805"/>
                <a:gd name="T33" fmla="*/ 32 h 777"/>
                <a:gd name="T34" fmla="*/ 247 w 805"/>
                <a:gd name="T35" fmla="*/ 0 h 777"/>
                <a:gd name="T36" fmla="*/ 216 w 805"/>
                <a:gd name="T37" fmla="*/ 0 h 777"/>
                <a:gd name="T38" fmla="*/ 185 w 805"/>
                <a:gd name="T39" fmla="*/ 0 h 777"/>
                <a:gd name="T40" fmla="*/ 154 w 805"/>
                <a:gd name="T41" fmla="*/ 0 h 777"/>
                <a:gd name="T42" fmla="*/ 123 w 805"/>
                <a:gd name="T43" fmla="*/ 0 h 777"/>
                <a:gd name="T44" fmla="*/ 31 w 805"/>
                <a:gd name="T45" fmla="*/ 63 h 777"/>
                <a:gd name="T46" fmla="*/ 31 w 805"/>
                <a:gd name="T47" fmla="*/ 93 h 777"/>
                <a:gd name="T48" fmla="*/ 31 w 805"/>
                <a:gd name="T49" fmla="*/ 124 h 777"/>
                <a:gd name="T50" fmla="*/ 31 w 805"/>
                <a:gd name="T51" fmla="*/ 187 h 777"/>
                <a:gd name="T52" fmla="*/ 31 w 805"/>
                <a:gd name="T53" fmla="*/ 187 h 777"/>
                <a:gd name="T54" fmla="*/ 31 w 805"/>
                <a:gd name="T55" fmla="*/ 248 h 777"/>
                <a:gd name="T56" fmla="*/ 31 w 805"/>
                <a:gd name="T57" fmla="*/ 311 h 777"/>
                <a:gd name="T58" fmla="*/ 31 w 805"/>
                <a:gd name="T59" fmla="*/ 341 h 777"/>
                <a:gd name="T60" fmla="*/ 31 w 805"/>
                <a:gd name="T61" fmla="*/ 372 h 777"/>
                <a:gd name="T62" fmla="*/ 31 w 805"/>
                <a:gd name="T63" fmla="*/ 372 h 777"/>
                <a:gd name="T64" fmla="*/ 0 w 805"/>
                <a:gd name="T65" fmla="*/ 404 h 777"/>
                <a:gd name="T66" fmla="*/ 31 w 805"/>
                <a:gd name="T67" fmla="*/ 465 h 777"/>
                <a:gd name="T68" fmla="*/ 63 w 805"/>
                <a:gd name="T69" fmla="*/ 465 h 777"/>
                <a:gd name="T70" fmla="*/ 123 w 805"/>
                <a:gd name="T71" fmla="*/ 496 h 777"/>
                <a:gd name="T72" fmla="*/ 216 w 805"/>
                <a:gd name="T73" fmla="*/ 558 h 777"/>
                <a:gd name="T74" fmla="*/ 278 w 805"/>
                <a:gd name="T75" fmla="*/ 589 h 777"/>
                <a:gd name="T76" fmla="*/ 278 w 805"/>
                <a:gd name="T77" fmla="*/ 589 h 777"/>
                <a:gd name="T78" fmla="*/ 309 w 805"/>
                <a:gd name="T79" fmla="*/ 558 h 777"/>
                <a:gd name="T80" fmla="*/ 340 w 805"/>
                <a:gd name="T81" fmla="*/ 528 h 777"/>
                <a:gd name="T82" fmla="*/ 743 w 805"/>
                <a:gd name="T83" fmla="*/ 776 h 777"/>
                <a:gd name="T84" fmla="*/ 804 w 805"/>
                <a:gd name="T85" fmla="*/ 682 h 777"/>
                <a:gd name="T86" fmla="*/ 804 w 805"/>
                <a:gd name="T87" fmla="*/ 404 h 777"/>
                <a:gd name="T88" fmla="*/ 804 w 805"/>
                <a:gd name="T89" fmla="*/ 248 h 777"/>
                <a:gd name="T90" fmla="*/ 804 w 805"/>
                <a:gd name="T91" fmla="*/ 18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05" h="777">
                  <a:moveTo>
                    <a:pt x="804" y="187"/>
                  </a:moveTo>
                  <a:lnTo>
                    <a:pt x="804" y="187"/>
                  </a:lnTo>
                  <a:lnTo>
                    <a:pt x="804" y="187"/>
                  </a:lnTo>
                  <a:cubicBezTo>
                    <a:pt x="804" y="187"/>
                    <a:pt x="804" y="187"/>
                    <a:pt x="804" y="156"/>
                  </a:cubicBezTo>
                  <a:cubicBezTo>
                    <a:pt x="804" y="156"/>
                    <a:pt x="804" y="156"/>
                    <a:pt x="804" y="124"/>
                  </a:cubicBezTo>
                  <a:lnTo>
                    <a:pt x="804" y="124"/>
                  </a:lnTo>
                  <a:lnTo>
                    <a:pt x="804" y="93"/>
                  </a:lnTo>
                  <a:lnTo>
                    <a:pt x="804" y="93"/>
                  </a:lnTo>
                  <a:lnTo>
                    <a:pt x="804" y="93"/>
                  </a:lnTo>
                  <a:lnTo>
                    <a:pt x="804" y="93"/>
                  </a:lnTo>
                  <a:cubicBezTo>
                    <a:pt x="804" y="63"/>
                    <a:pt x="804" y="63"/>
                    <a:pt x="804" y="63"/>
                  </a:cubicBezTo>
                  <a:cubicBezTo>
                    <a:pt x="804" y="63"/>
                    <a:pt x="774" y="63"/>
                    <a:pt x="774" y="32"/>
                  </a:cubicBezTo>
                  <a:cubicBezTo>
                    <a:pt x="774" y="32"/>
                    <a:pt x="774" y="32"/>
                    <a:pt x="743" y="32"/>
                  </a:cubicBezTo>
                  <a:lnTo>
                    <a:pt x="743" y="32"/>
                  </a:lnTo>
                  <a:cubicBezTo>
                    <a:pt x="743" y="32"/>
                    <a:pt x="712" y="32"/>
                    <a:pt x="712" y="0"/>
                  </a:cubicBezTo>
                  <a:lnTo>
                    <a:pt x="712" y="0"/>
                  </a:lnTo>
                  <a:lnTo>
                    <a:pt x="681" y="0"/>
                  </a:lnTo>
                  <a:lnTo>
                    <a:pt x="650" y="0"/>
                  </a:lnTo>
                  <a:cubicBezTo>
                    <a:pt x="650" y="0"/>
                    <a:pt x="588" y="0"/>
                    <a:pt x="588" y="32"/>
                  </a:cubicBezTo>
                  <a:lnTo>
                    <a:pt x="588" y="32"/>
                  </a:lnTo>
                  <a:cubicBezTo>
                    <a:pt x="588" y="32"/>
                    <a:pt x="588" y="32"/>
                    <a:pt x="588" y="63"/>
                  </a:cubicBezTo>
                  <a:lnTo>
                    <a:pt x="588" y="63"/>
                  </a:lnTo>
                  <a:cubicBezTo>
                    <a:pt x="588" y="93"/>
                    <a:pt x="557" y="156"/>
                    <a:pt x="526" y="156"/>
                  </a:cubicBezTo>
                  <a:cubicBezTo>
                    <a:pt x="526" y="156"/>
                    <a:pt x="526" y="156"/>
                    <a:pt x="495" y="156"/>
                  </a:cubicBezTo>
                  <a:lnTo>
                    <a:pt x="495" y="156"/>
                  </a:lnTo>
                  <a:cubicBezTo>
                    <a:pt x="495" y="156"/>
                    <a:pt x="464" y="156"/>
                    <a:pt x="433" y="124"/>
                  </a:cubicBezTo>
                  <a:lnTo>
                    <a:pt x="433" y="124"/>
                  </a:lnTo>
                  <a:cubicBezTo>
                    <a:pt x="402" y="93"/>
                    <a:pt x="402" y="93"/>
                    <a:pt x="371" y="93"/>
                  </a:cubicBezTo>
                  <a:lnTo>
                    <a:pt x="371" y="93"/>
                  </a:lnTo>
                  <a:cubicBezTo>
                    <a:pt x="340" y="93"/>
                    <a:pt x="309" y="93"/>
                    <a:pt x="309" y="63"/>
                  </a:cubicBezTo>
                  <a:lnTo>
                    <a:pt x="309" y="63"/>
                  </a:lnTo>
                  <a:lnTo>
                    <a:pt x="278" y="32"/>
                  </a:lnTo>
                  <a:lnTo>
                    <a:pt x="278" y="32"/>
                  </a:lnTo>
                  <a:lnTo>
                    <a:pt x="278" y="32"/>
                  </a:lnTo>
                  <a:lnTo>
                    <a:pt x="247" y="0"/>
                  </a:lnTo>
                  <a:lnTo>
                    <a:pt x="247" y="0"/>
                  </a:lnTo>
                  <a:cubicBezTo>
                    <a:pt x="216" y="0"/>
                    <a:pt x="216" y="0"/>
                    <a:pt x="216" y="0"/>
                  </a:cubicBezTo>
                  <a:lnTo>
                    <a:pt x="216" y="0"/>
                  </a:lnTo>
                  <a:lnTo>
                    <a:pt x="216" y="0"/>
                  </a:lnTo>
                  <a:cubicBezTo>
                    <a:pt x="185" y="0"/>
                    <a:pt x="185" y="0"/>
                    <a:pt x="185" y="0"/>
                  </a:cubicBezTo>
                  <a:lnTo>
                    <a:pt x="185" y="0"/>
                  </a:lnTo>
                  <a:cubicBezTo>
                    <a:pt x="154" y="0"/>
                    <a:pt x="154" y="0"/>
                    <a:pt x="154" y="0"/>
                  </a:cubicBezTo>
                  <a:cubicBezTo>
                    <a:pt x="123" y="0"/>
                    <a:pt x="123" y="0"/>
                    <a:pt x="123" y="0"/>
                  </a:cubicBezTo>
                  <a:lnTo>
                    <a:pt x="123" y="0"/>
                  </a:lnTo>
                  <a:cubicBezTo>
                    <a:pt x="123" y="32"/>
                    <a:pt x="92" y="32"/>
                    <a:pt x="92" y="32"/>
                  </a:cubicBezTo>
                  <a:cubicBezTo>
                    <a:pt x="62" y="32"/>
                    <a:pt x="63" y="63"/>
                    <a:pt x="31" y="63"/>
                  </a:cubicBezTo>
                  <a:cubicBezTo>
                    <a:pt x="31" y="63"/>
                    <a:pt x="31" y="63"/>
                    <a:pt x="31" y="93"/>
                  </a:cubicBezTo>
                  <a:lnTo>
                    <a:pt x="31" y="93"/>
                  </a:lnTo>
                  <a:cubicBezTo>
                    <a:pt x="31" y="124"/>
                    <a:pt x="31" y="124"/>
                    <a:pt x="31" y="124"/>
                  </a:cubicBezTo>
                  <a:lnTo>
                    <a:pt x="31" y="124"/>
                  </a:lnTo>
                  <a:cubicBezTo>
                    <a:pt x="31" y="156"/>
                    <a:pt x="31" y="156"/>
                    <a:pt x="0" y="156"/>
                  </a:cubicBezTo>
                  <a:lnTo>
                    <a:pt x="31" y="187"/>
                  </a:lnTo>
                  <a:lnTo>
                    <a:pt x="31" y="187"/>
                  </a:lnTo>
                  <a:lnTo>
                    <a:pt x="31" y="187"/>
                  </a:lnTo>
                  <a:cubicBezTo>
                    <a:pt x="31" y="217"/>
                    <a:pt x="31" y="217"/>
                    <a:pt x="31" y="217"/>
                  </a:cubicBezTo>
                  <a:lnTo>
                    <a:pt x="31" y="248"/>
                  </a:lnTo>
                  <a:lnTo>
                    <a:pt x="31" y="280"/>
                  </a:lnTo>
                  <a:cubicBezTo>
                    <a:pt x="31" y="311"/>
                    <a:pt x="31" y="311"/>
                    <a:pt x="31" y="311"/>
                  </a:cubicBezTo>
                  <a:lnTo>
                    <a:pt x="31" y="311"/>
                  </a:lnTo>
                  <a:cubicBezTo>
                    <a:pt x="31" y="311"/>
                    <a:pt x="31" y="311"/>
                    <a:pt x="31" y="341"/>
                  </a:cubicBezTo>
                  <a:cubicBezTo>
                    <a:pt x="31" y="341"/>
                    <a:pt x="31" y="341"/>
                    <a:pt x="31" y="372"/>
                  </a:cubicBezTo>
                  <a:lnTo>
                    <a:pt x="31" y="372"/>
                  </a:lnTo>
                  <a:lnTo>
                    <a:pt x="31" y="372"/>
                  </a:lnTo>
                  <a:lnTo>
                    <a:pt x="31" y="372"/>
                  </a:lnTo>
                  <a:lnTo>
                    <a:pt x="31" y="372"/>
                  </a:lnTo>
                  <a:cubicBezTo>
                    <a:pt x="31" y="372"/>
                    <a:pt x="31" y="404"/>
                    <a:pt x="0" y="404"/>
                  </a:cubicBezTo>
                  <a:cubicBezTo>
                    <a:pt x="31" y="404"/>
                    <a:pt x="31" y="404"/>
                    <a:pt x="31" y="435"/>
                  </a:cubicBezTo>
                  <a:cubicBezTo>
                    <a:pt x="31" y="435"/>
                    <a:pt x="31" y="435"/>
                    <a:pt x="31" y="465"/>
                  </a:cubicBezTo>
                  <a:lnTo>
                    <a:pt x="31" y="465"/>
                  </a:lnTo>
                  <a:lnTo>
                    <a:pt x="63" y="465"/>
                  </a:lnTo>
                  <a:cubicBezTo>
                    <a:pt x="63" y="465"/>
                    <a:pt x="92" y="496"/>
                    <a:pt x="123" y="496"/>
                  </a:cubicBezTo>
                  <a:lnTo>
                    <a:pt x="123" y="496"/>
                  </a:lnTo>
                  <a:cubicBezTo>
                    <a:pt x="123" y="496"/>
                    <a:pt x="123" y="528"/>
                    <a:pt x="154" y="558"/>
                  </a:cubicBezTo>
                  <a:cubicBezTo>
                    <a:pt x="185" y="558"/>
                    <a:pt x="185" y="558"/>
                    <a:pt x="216" y="558"/>
                  </a:cubicBezTo>
                  <a:lnTo>
                    <a:pt x="247" y="589"/>
                  </a:lnTo>
                  <a:cubicBezTo>
                    <a:pt x="247" y="589"/>
                    <a:pt x="247" y="589"/>
                    <a:pt x="278" y="589"/>
                  </a:cubicBezTo>
                  <a:lnTo>
                    <a:pt x="278" y="589"/>
                  </a:lnTo>
                  <a:lnTo>
                    <a:pt x="278" y="589"/>
                  </a:lnTo>
                  <a:lnTo>
                    <a:pt x="278" y="589"/>
                  </a:lnTo>
                  <a:cubicBezTo>
                    <a:pt x="278" y="558"/>
                    <a:pt x="278" y="558"/>
                    <a:pt x="309" y="558"/>
                  </a:cubicBezTo>
                  <a:lnTo>
                    <a:pt x="340" y="558"/>
                  </a:lnTo>
                  <a:cubicBezTo>
                    <a:pt x="340" y="528"/>
                    <a:pt x="340" y="528"/>
                    <a:pt x="340" y="528"/>
                  </a:cubicBezTo>
                  <a:cubicBezTo>
                    <a:pt x="743" y="776"/>
                    <a:pt x="743" y="776"/>
                    <a:pt x="743" y="776"/>
                  </a:cubicBezTo>
                  <a:lnTo>
                    <a:pt x="743" y="776"/>
                  </a:lnTo>
                  <a:cubicBezTo>
                    <a:pt x="804" y="776"/>
                    <a:pt x="804" y="776"/>
                    <a:pt x="804" y="776"/>
                  </a:cubicBezTo>
                  <a:cubicBezTo>
                    <a:pt x="804" y="744"/>
                    <a:pt x="804" y="713"/>
                    <a:pt x="804" y="682"/>
                  </a:cubicBezTo>
                  <a:lnTo>
                    <a:pt x="804" y="682"/>
                  </a:lnTo>
                  <a:cubicBezTo>
                    <a:pt x="804" y="589"/>
                    <a:pt x="804" y="496"/>
                    <a:pt x="804" y="404"/>
                  </a:cubicBezTo>
                  <a:cubicBezTo>
                    <a:pt x="804" y="311"/>
                    <a:pt x="804" y="280"/>
                    <a:pt x="804" y="248"/>
                  </a:cubicBezTo>
                  <a:lnTo>
                    <a:pt x="804" y="248"/>
                  </a:lnTo>
                  <a:cubicBezTo>
                    <a:pt x="804" y="217"/>
                    <a:pt x="804" y="217"/>
                    <a:pt x="804" y="217"/>
                  </a:cubicBezTo>
                  <a:lnTo>
                    <a:pt x="804" y="18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 noChangeArrowheads="1"/>
            </p:cNvSpPr>
            <p:nvPr/>
          </p:nvSpPr>
          <p:spPr bwMode="auto">
            <a:xfrm>
              <a:off x="4114800" y="2138363"/>
              <a:ext cx="301625" cy="423862"/>
            </a:xfrm>
            <a:custGeom>
              <a:avLst/>
              <a:gdLst>
                <a:gd name="T0" fmla="*/ 651 w 838"/>
                <a:gd name="T1" fmla="*/ 1083 h 1177"/>
                <a:gd name="T2" fmla="*/ 651 w 838"/>
                <a:gd name="T3" fmla="*/ 1083 h 1177"/>
                <a:gd name="T4" fmla="*/ 682 w 838"/>
                <a:gd name="T5" fmla="*/ 1083 h 1177"/>
                <a:gd name="T6" fmla="*/ 651 w 838"/>
                <a:gd name="T7" fmla="*/ 1052 h 1177"/>
                <a:gd name="T8" fmla="*/ 651 w 838"/>
                <a:gd name="T9" fmla="*/ 1021 h 1177"/>
                <a:gd name="T10" fmla="*/ 620 w 838"/>
                <a:gd name="T11" fmla="*/ 959 h 1177"/>
                <a:gd name="T12" fmla="*/ 589 w 838"/>
                <a:gd name="T13" fmla="*/ 959 h 1177"/>
                <a:gd name="T14" fmla="*/ 558 w 838"/>
                <a:gd name="T15" fmla="*/ 928 h 1177"/>
                <a:gd name="T16" fmla="*/ 558 w 838"/>
                <a:gd name="T17" fmla="*/ 867 h 1177"/>
                <a:gd name="T18" fmla="*/ 589 w 838"/>
                <a:gd name="T19" fmla="*/ 835 h 1177"/>
                <a:gd name="T20" fmla="*/ 620 w 838"/>
                <a:gd name="T21" fmla="*/ 835 h 1177"/>
                <a:gd name="T22" fmla="*/ 620 w 838"/>
                <a:gd name="T23" fmla="*/ 773 h 1177"/>
                <a:gd name="T24" fmla="*/ 620 w 838"/>
                <a:gd name="T25" fmla="*/ 743 h 1177"/>
                <a:gd name="T26" fmla="*/ 651 w 838"/>
                <a:gd name="T27" fmla="*/ 711 h 1177"/>
                <a:gd name="T28" fmla="*/ 682 w 838"/>
                <a:gd name="T29" fmla="*/ 619 h 1177"/>
                <a:gd name="T30" fmla="*/ 713 w 838"/>
                <a:gd name="T31" fmla="*/ 587 h 1177"/>
                <a:gd name="T32" fmla="*/ 744 w 838"/>
                <a:gd name="T33" fmla="*/ 495 h 1177"/>
                <a:gd name="T34" fmla="*/ 744 w 838"/>
                <a:gd name="T35" fmla="*/ 402 h 1177"/>
                <a:gd name="T36" fmla="*/ 775 w 838"/>
                <a:gd name="T37" fmla="*/ 372 h 1177"/>
                <a:gd name="T38" fmla="*/ 775 w 838"/>
                <a:gd name="T39" fmla="*/ 340 h 1177"/>
                <a:gd name="T40" fmla="*/ 837 w 838"/>
                <a:gd name="T41" fmla="*/ 278 h 1177"/>
                <a:gd name="T42" fmla="*/ 775 w 838"/>
                <a:gd name="T43" fmla="*/ 124 h 1177"/>
                <a:gd name="T44" fmla="*/ 775 w 838"/>
                <a:gd name="T45" fmla="*/ 61 h 1177"/>
                <a:gd name="T46" fmla="*/ 775 w 838"/>
                <a:gd name="T47" fmla="*/ 30 h 1177"/>
                <a:gd name="T48" fmla="*/ 713 w 838"/>
                <a:gd name="T49" fmla="*/ 0 h 1177"/>
                <a:gd name="T50" fmla="*/ 682 w 838"/>
                <a:gd name="T51" fmla="*/ 0 h 1177"/>
                <a:gd name="T52" fmla="*/ 651 w 838"/>
                <a:gd name="T53" fmla="*/ 30 h 1177"/>
                <a:gd name="T54" fmla="*/ 651 w 838"/>
                <a:gd name="T55" fmla="*/ 61 h 1177"/>
                <a:gd name="T56" fmla="*/ 620 w 838"/>
                <a:gd name="T57" fmla="*/ 61 h 1177"/>
                <a:gd name="T58" fmla="*/ 589 w 838"/>
                <a:gd name="T59" fmla="*/ 61 h 1177"/>
                <a:gd name="T60" fmla="*/ 496 w 838"/>
                <a:gd name="T61" fmla="*/ 61 h 1177"/>
                <a:gd name="T62" fmla="*/ 155 w 838"/>
                <a:gd name="T63" fmla="*/ 185 h 1177"/>
                <a:gd name="T64" fmla="*/ 31 w 838"/>
                <a:gd name="T65" fmla="*/ 433 h 1177"/>
                <a:gd name="T66" fmla="*/ 0 w 838"/>
                <a:gd name="T67" fmla="*/ 525 h 1177"/>
                <a:gd name="T68" fmla="*/ 0 w 838"/>
                <a:gd name="T69" fmla="*/ 525 h 1177"/>
                <a:gd name="T70" fmla="*/ 0 w 838"/>
                <a:gd name="T71" fmla="*/ 556 h 1177"/>
                <a:gd name="T72" fmla="*/ 0 w 838"/>
                <a:gd name="T73" fmla="*/ 619 h 1177"/>
                <a:gd name="T74" fmla="*/ 31 w 838"/>
                <a:gd name="T75" fmla="*/ 649 h 1177"/>
                <a:gd name="T76" fmla="*/ 31 w 838"/>
                <a:gd name="T77" fmla="*/ 649 h 1177"/>
                <a:gd name="T78" fmla="*/ 31 w 838"/>
                <a:gd name="T79" fmla="*/ 680 h 1177"/>
                <a:gd name="T80" fmla="*/ 62 w 838"/>
                <a:gd name="T81" fmla="*/ 743 h 1177"/>
                <a:gd name="T82" fmla="*/ 92 w 838"/>
                <a:gd name="T83" fmla="*/ 804 h 1177"/>
                <a:gd name="T84" fmla="*/ 62 w 838"/>
                <a:gd name="T85" fmla="*/ 835 h 1177"/>
                <a:gd name="T86" fmla="*/ 92 w 838"/>
                <a:gd name="T87" fmla="*/ 867 h 1177"/>
                <a:gd name="T88" fmla="*/ 124 w 838"/>
                <a:gd name="T89" fmla="*/ 897 h 1177"/>
                <a:gd name="T90" fmla="*/ 155 w 838"/>
                <a:gd name="T91" fmla="*/ 928 h 1177"/>
                <a:gd name="T92" fmla="*/ 186 w 838"/>
                <a:gd name="T93" fmla="*/ 928 h 1177"/>
                <a:gd name="T94" fmla="*/ 217 w 838"/>
                <a:gd name="T95" fmla="*/ 959 h 1177"/>
                <a:gd name="T96" fmla="*/ 248 w 838"/>
                <a:gd name="T97" fmla="*/ 1021 h 1177"/>
                <a:gd name="T98" fmla="*/ 279 w 838"/>
                <a:gd name="T99" fmla="*/ 1021 h 1177"/>
                <a:gd name="T100" fmla="*/ 279 w 838"/>
                <a:gd name="T101" fmla="*/ 1083 h 1177"/>
                <a:gd name="T102" fmla="*/ 279 w 838"/>
                <a:gd name="T103" fmla="*/ 1083 h 1177"/>
                <a:gd name="T104" fmla="*/ 310 w 838"/>
                <a:gd name="T105" fmla="*/ 1114 h 1177"/>
                <a:gd name="T106" fmla="*/ 403 w 838"/>
                <a:gd name="T107" fmla="*/ 1083 h 1177"/>
                <a:gd name="T108" fmla="*/ 465 w 838"/>
                <a:gd name="T109" fmla="*/ 1176 h 1177"/>
                <a:gd name="T110" fmla="*/ 465 w 838"/>
                <a:gd name="T111" fmla="*/ 1145 h 1177"/>
                <a:gd name="T112" fmla="*/ 527 w 838"/>
                <a:gd name="T113" fmla="*/ 1145 h 1177"/>
                <a:gd name="T114" fmla="*/ 589 w 838"/>
                <a:gd name="T115" fmla="*/ 1145 h 1177"/>
                <a:gd name="T116" fmla="*/ 589 w 838"/>
                <a:gd name="T117" fmla="*/ 1145 h 1177"/>
                <a:gd name="T118" fmla="*/ 620 w 838"/>
                <a:gd name="T119" fmla="*/ 1114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8" h="1177">
                  <a:moveTo>
                    <a:pt x="651" y="1083"/>
                  </a:moveTo>
                  <a:lnTo>
                    <a:pt x="651" y="1083"/>
                  </a:lnTo>
                  <a:lnTo>
                    <a:pt x="651" y="1083"/>
                  </a:lnTo>
                  <a:lnTo>
                    <a:pt x="651" y="1083"/>
                  </a:lnTo>
                  <a:lnTo>
                    <a:pt x="651" y="1083"/>
                  </a:lnTo>
                  <a:lnTo>
                    <a:pt x="651" y="1083"/>
                  </a:lnTo>
                  <a:cubicBezTo>
                    <a:pt x="682" y="1083"/>
                    <a:pt x="682" y="1083"/>
                    <a:pt x="682" y="1083"/>
                  </a:cubicBezTo>
                  <a:lnTo>
                    <a:pt x="682" y="1083"/>
                  </a:lnTo>
                  <a:lnTo>
                    <a:pt x="682" y="1083"/>
                  </a:lnTo>
                  <a:cubicBezTo>
                    <a:pt x="682" y="1083"/>
                    <a:pt x="682" y="1083"/>
                    <a:pt x="682" y="1052"/>
                  </a:cubicBezTo>
                  <a:cubicBezTo>
                    <a:pt x="682" y="1052"/>
                    <a:pt x="682" y="1052"/>
                    <a:pt x="651" y="1052"/>
                  </a:cubicBezTo>
                  <a:lnTo>
                    <a:pt x="651" y="1052"/>
                  </a:lnTo>
                  <a:lnTo>
                    <a:pt x="651" y="1052"/>
                  </a:lnTo>
                  <a:lnTo>
                    <a:pt x="651" y="1021"/>
                  </a:lnTo>
                  <a:lnTo>
                    <a:pt x="651" y="1021"/>
                  </a:lnTo>
                  <a:cubicBezTo>
                    <a:pt x="651" y="1021"/>
                    <a:pt x="651" y="1021"/>
                    <a:pt x="651" y="991"/>
                  </a:cubicBezTo>
                  <a:lnTo>
                    <a:pt x="620" y="991"/>
                  </a:lnTo>
                  <a:lnTo>
                    <a:pt x="620" y="959"/>
                  </a:lnTo>
                  <a:cubicBezTo>
                    <a:pt x="589" y="959"/>
                    <a:pt x="589" y="959"/>
                    <a:pt x="589" y="959"/>
                  </a:cubicBezTo>
                  <a:lnTo>
                    <a:pt x="589" y="959"/>
                  </a:lnTo>
                  <a:lnTo>
                    <a:pt x="589" y="959"/>
                  </a:lnTo>
                  <a:cubicBezTo>
                    <a:pt x="558" y="959"/>
                    <a:pt x="558" y="959"/>
                    <a:pt x="558" y="928"/>
                  </a:cubicBezTo>
                  <a:lnTo>
                    <a:pt x="558" y="928"/>
                  </a:lnTo>
                  <a:lnTo>
                    <a:pt x="558" y="928"/>
                  </a:lnTo>
                  <a:lnTo>
                    <a:pt x="558" y="928"/>
                  </a:lnTo>
                  <a:cubicBezTo>
                    <a:pt x="558" y="897"/>
                    <a:pt x="558" y="897"/>
                    <a:pt x="558" y="897"/>
                  </a:cubicBezTo>
                  <a:cubicBezTo>
                    <a:pt x="558" y="867"/>
                    <a:pt x="558" y="867"/>
                    <a:pt x="558" y="867"/>
                  </a:cubicBezTo>
                  <a:lnTo>
                    <a:pt x="558" y="867"/>
                  </a:lnTo>
                  <a:cubicBezTo>
                    <a:pt x="558" y="867"/>
                    <a:pt x="558" y="835"/>
                    <a:pt x="589" y="835"/>
                  </a:cubicBezTo>
                  <a:lnTo>
                    <a:pt x="589" y="835"/>
                  </a:lnTo>
                  <a:cubicBezTo>
                    <a:pt x="589" y="835"/>
                    <a:pt x="589" y="867"/>
                    <a:pt x="620" y="867"/>
                  </a:cubicBezTo>
                  <a:cubicBezTo>
                    <a:pt x="620" y="835"/>
                    <a:pt x="620" y="835"/>
                    <a:pt x="620" y="835"/>
                  </a:cubicBezTo>
                  <a:lnTo>
                    <a:pt x="620" y="835"/>
                  </a:lnTo>
                  <a:cubicBezTo>
                    <a:pt x="620" y="835"/>
                    <a:pt x="620" y="835"/>
                    <a:pt x="620" y="804"/>
                  </a:cubicBezTo>
                  <a:lnTo>
                    <a:pt x="620" y="804"/>
                  </a:lnTo>
                  <a:lnTo>
                    <a:pt x="620" y="773"/>
                  </a:lnTo>
                  <a:lnTo>
                    <a:pt x="620" y="773"/>
                  </a:lnTo>
                  <a:lnTo>
                    <a:pt x="620" y="743"/>
                  </a:lnTo>
                  <a:lnTo>
                    <a:pt x="620" y="743"/>
                  </a:lnTo>
                  <a:cubicBezTo>
                    <a:pt x="620" y="743"/>
                    <a:pt x="620" y="711"/>
                    <a:pt x="651" y="711"/>
                  </a:cubicBezTo>
                  <a:lnTo>
                    <a:pt x="651" y="711"/>
                  </a:lnTo>
                  <a:lnTo>
                    <a:pt x="651" y="711"/>
                  </a:lnTo>
                  <a:cubicBezTo>
                    <a:pt x="651" y="680"/>
                    <a:pt x="651" y="680"/>
                    <a:pt x="651" y="649"/>
                  </a:cubicBezTo>
                  <a:lnTo>
                    <a:pt x="651" y="649"/>
                  </a:lnTo>
                  <a:lnTo>
                    <a:pt x="682" y="619"/>
                  </a:lnTo>
                  <a:cubicBezTo>
                    <a:pt x="682" y="619"/>
                    <a:pt x="682" y="619"/>
                    <a:pt x="713" y="587"/>
                  </a:cubicBezTo>
                  <a:lnTo>
                    <a:pt x="713" y="587"/>
                  </a:lnTo>
                  <a:lnTo>
                    <a:pt x="713" y="587"/>
                  </a:lnTo>
                  <a:lnTo>
                    <a:pt x="713" y="556"/>
                  </a:lnTo>
                  <a:cubicBezTo>
                    <a:pt x="713" y="556"/>
                    <a:pt x="744" y="556"/>
                    <a:pt x="744" y="525"/>
                  </a:cubicBezTo>
                  <a:cubicBezTo>
                    <a:pt x="744" y="525"/>
                    <a:pt x="744" y="525"/>
                    <a:pt x="744" y="495"/>
                  </a:cubicBezTo>
                  <a:lnTo>
                    <a:pt x="744" y="463"/>
                  </a:lnTo>
                  <a:cubicBezTo>
                    <a:pt x="744" y="433"/>
                    <a:pt x="744" y="433"/>
                    <a:pt x="744" y="402"/>
                  </a:cubicBezTo>
                  <a:lnTo>
                    <a:pt x="744" y="402"/>
                  </a:lnTo>
                  <a:lnTo>
                    <a:pt x="744" y="402"/>
                  </a:lnTo>
                  <a:cubicBezTo>
                    <a:pt x="775" y="402"/>
                    <a:pt x="775" y="402"/>
                    <a:pt x="775" y="372"/>
                  </a:cubicBezTo>
                  <a:lnTo>
                    <a:pt x="775" y="372"/>
                  </a:lnTo>
                  <a:lnTo>
                    <a:pt x="775" y="372"/>
                  </a:lnTo>
                  <a:cubicBezTo>
                    <a:pt x="775" y="372"/>
                    <a:pt x="775" y="372"/>
                    <a:pt x="775" y="340"/>
                  </a:cubicBezTo>
                  <a:lnTo>
                    <a:pt x="775" y="340"/>
                  </a:lnTo>
                  <a:cubicBezTo>
                    <a:pt x="775" y="309"/>
                    <a:pt x="775" y="309"/>
                    <a:pt x="806" y="309"/>
                  </a:cubicBezTo>
                  <a:cubicBezTo>
                    <a:pt x="806" y="278"/>
                    <a:pt x="837" y="278"/>
                    <a:pt x="837" y="278"/>
                  </a:cubicBezTo>
                  <a:lnTo>
                    <a:pt x="837" y="278"/>
                  </a:lnTo>
                  <a:lnTo>
                    <a:pt x="837" y="278"/>
                  </a:lnTo>
                  <a:lnTo>
                    <a:pt x="806" y="248"/>
                  </a:lnTo>
                  <a:cubicBezTo>
                    <a:pt x="806" y="216"/>
                    <a:pt x="775" y="154"/>
                    <a:pt x="775" y="124"/>
                  </a:cubicBezTo>
                  <a:lnTo>
                    <a:pt x="775" y="92"/>
                  </a:lnTo>
                  <a:lnTo>
                    <a:pt x="775" y="92"/>
                  </a:lnTo>
                  <a:cubicBezTo>
                    <a:pt x="775" y="92"/>
                    <a:pt x="775" y="92"/>
                    <a:pt x="775" y="61"/>
                  </a:cubicBezTo>
                  <a:lnTo>
                    <a:pt x="775" y="61"/>
                  </a:lnTo>
                  <a:cubicBezTo>
                    <a:pt x="775" y="30"/>
                    <a:pt x="775" y="30"/>
                    <a:pt x="775" y="30"/>
                  </a:cubicBezTo>
                  <a:lnTo>
                    <a:pt x="775" y="30"/>
                  </a:lnTo>
                  <a:lnTo>
                    <a:pt x="744" y="30"/>
                  </a:lnTo>
                  <a:lnTo>
                    <a:pt x="744" y="30"/>
                  </a:lnTo>
                  <a:cubicBezTo>
                    <a:pt x="744" y="0"/>
                    <a:pt x="713" y="0"/>
                    <a:pt x="713" y="0"/>
                  </a:cubicBezTo>
                  <a:cubicBezTo>
                    <a:pt x="713" y="0"/>
                    <a:pt x="713" y="0"/>
                    <a:pt x="682" y="0"/>
                  </a:cubicBezTo>
                  <a:lnTo>
                    <a:pt x="682" y="0"/>
                  </a:lnTo>
                  <a:lnTo>
                    <a:pt x="682" y="0"/>
                  </a:lnTo>
                  <a:lnTo>
                    <a:pt x="682" y="0"/>
                  </a:lnTo>
                  <a:cubicBezTo>
                    <a:pt x="682" y="0"/>
                    <a:pt x="682" y="30"/>
                    <a:pt x="651" y="30"/>
                  </a:cubicBezTo>
                  <a:lnTo>
                    <a:pt x="651" y="30"/>
                  </a:lnTo>
                  <a:lnTo>
                    <a:pt x="651" y="30"/>
                  </a:lnTo>
                  <a:lnTo>
                    <a:pt x="651" y="30"/>
                  </a:lnTo>
                  <a:lnTo>
                    <a:pt x="651" y="61"/>
                  </a:lnTo>
                  <a:cubicBezTo>
                    <a:pt x="620" y="61"/>
                    <a:pt x="620" y="61"/>
                    <a:pt x="620" y="61"/>
                  </a:cubicBezTo>
                  <a:lnTo>
                    <a:pt x="620" y="61"/>
                  </a:lnTo>
                  <a:lnTo>
                    <a:pt x="620" y="61"/>
                  </a:lnTo>
                  <a:lnTo>
                    <a:pt x="620" y="61"/>
                  </a:lnTo>
                  <a:cubicBezTo>
                    <a:pt x="589" y="61"/>
                    <a:pt x="589" y="61"/>
                    <a:pt x="589" y="61"/>
                  </a:cubicBezTo>
                  <a:lnTo>
                    <a:pt x="589" y="61"/>
                  </a:lnTo>
                  <a:lnTo>
                    <a:pt x="589" y="61"/>
                  </a:lnTo>
                  <a:cubicBezTo>
                    <a:pt x="496" y="61"/>
                    <a:pt x="496" y="61"/>
                    <a:pt x="496" y="61"/>
                  </a:cubicBezTo>
                  <a:lnTo>
                    <a:pt x="496" y="61"/>
                  </a:lnTo>
                  <a:cubicBezTo>
                    <a:pt x="155" y="61"/>
                    <a:pt x="155" y="61"/>
                    <a:pt x="155" y="61"/>
                  </a:cubicBezTo>
                  <a:cubicBezTo>
                    <a:pt x="155" y="61"/>
                    <a:pt x="155" y="92"/>
                    <a:pt x="155" y="124"/>
                  </a:cubicBezTo>
                  <a:cubicBezTo>
                    <a:pt x="155" y="185"/>
                    <a:pt x="155" y="185"/>
                    <a:pt x="155" y="185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92" y="433"/>
                    <a:pt x="92" y="433"/>
                    <a:pt x="92" y="433"/>
                  </a:cubicBezTo>
                  <a:cubicBezTo>
                    <a:pt x="31" y="433"/>
                    <a:pt x="31" y="433"/>
                    <a:pt x="31" y="433"/>
                  </a:cubicBezTo>
                  <a:cubicBezTo>
                    <a:pt x="31" y="463"/>
                    <a:pt x="31" y="463"/>
                    <a:pt x="31" y="463"/>
                  </a:cubicBezTo>
                  <a:cubicBezTo>
                    <a:pt x="31" y="463"/>
                    <a:pt x="31" y="463"/>
                    <a:pt x="31" y="495"/>
                  </a:cubicBezTo>
                  <a:cubicBezTo>
                    <a:pt x="31" y="495"/>
                    <a:pt x="31" y="495"/>
                    <a:pt x="0" y="525"/>
                  </a:cubicBezTo>
                  <a:lnTo>
                    <a:pt x="0" y="52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56"/>
                  </a:lnTo>
                  <a:lnTo>
                    <a:pt x="0" y="556"/>
                  </a:lnTo>
                  <a:lnTo>
                    <a:pt x="0" y="556"/>
                  </a:lnTo>
                  <a:lnTo>
                    <a:pt x="0" y="556"/>
                  </a:lnTo>
                  <a:cubicBezTo>
                    <a:pt x="0" y="587"/>
                    <a:pt x="0" y="587"/>
                    <a:pt x="0" y="587"/>
                  </a:cubicBezTo>
                  <a:lnTo>
                    <a:pt x="0" y="619"/>
                  </a:lnTo>
                  <a:lnTo>
                    <a:pt x="0" y="619"/>
                  </a:lnTo>
                  <a:cubicBezTo>
                    <a:pt x="0" y="619"/>
                    <a:pt x="31" y="619"/>
                    <a:pt x="31" y="649"/>
                  </a:cubicBezTo>
                  <a:lnTo>
                    <a:pt x="31" y="649"/>
                  </a:lnTo>
                  <a:lnTo>
                    <a:pt x="31" y="649"/>
                  </a:lnTo>
                  <a:lnTo>
                    <a:pt x="31" y="649"/>
                  </a:lnTo>
                  <a:lnTo>
                    <a:pt x="31" y="649"/>
                  </a:lnTo>
                  <a:lnTo>
                    <a:pt x="31" y="680"/>
                  </a:lnTo>
                  <a:lnTo>
                    <a:pt x="31" y="680"/>
                  </a:lnTo>
                  <a:lnTo>
                    <a:pt x="31" y="680"/>
                  </a:lnTo>
                  <a:lnTo>
                    <a:pt x="31" y="711"/>
                  </a:lnTo>
                  <a:lnTo>
                    <a:pt x="31" y="711"/>
                  </a:lnTo>
                  <a:cubicBezTo>
                    <a:pt x="31" y="711"/>
                    <a:pt x="62" y="711"/>
                    <a:pt x="62" y="743"/>
                  </a:cubicBezTo>
                  <a:lnTo>
                    <a:pt x="62" y="743"/>
                  </a:lnTo>
                  <a:lnTo>
                    <a:pt x="62" y="743"/>
                  </a:lnTo>
                  <a:cubicBezTo>
                    <a:pt x="62" y="773"/>
                    <a:pt x="92" y="773"/>
                    <a:pt x="92" y="804"/>
                  </a:cubicBezTo>
                  <a:lnTo>
                    <a:pt x="92" y="804"/>
                  </a:lnTo>
                  <a:cubicBezTo>
                    <a:pt x="62" y="804"/>
                    <a:pt x="62" y="835"/>
                    <a:pt x="62" y="835"/>
                  </a:cubicBezTo>
                  <a:lnTo>
                    <a:pt x="62" y="835"/>
                  </a:lnTo>
                  <a:cubicBezTo>
                    <a:pt x="92" y="835"/>
                    <a:pt x="92" y="835"/>
                    <a:pt x="92" y="835"/>
                  </a:cubicBezTo>
                  <a:lnTo>
                    <a:pt x="92" y="835"/>
                  </a:lnTo>
                  <a:lnTo>
                    <a:pt x="92" y="867"/>
                  </a:lnTo>
                  <a:cubicBezTo>
                    <a:pt x="124" y="867"/>
                    <a:pt x="124" y="867"/>
                    <a:pt x="124" y="867"/>
                  </a:cubicBezTo>
                  <a:lnTo>
                    <a:pt x="124" y="897"/>
                  </a:lnTo>
                  <a:lnTo>
                    <a:pt x="124" y="897"/>
                  </a:lnTo>
                  <a:cubicBezTo>
                    <a:pt x="124" y="897"/>
                    <a:pt x="124" y="897"/>
                    <a:pt x="155" y="897"/>
                  </a:cubicBezTo>
                  <a:lnTo>
                    <a:pt x="155" y="897"/>
                  </a:lnTo>
                  <a:cubicBezTo>
                    <a:pt x="155" y="897"/>
                    <a:pt x="155" y="897"/>
                    <a:pt x="155" y="928"/>
                  </a:cubicBezTo>
                  <a:lnTo>
                    <a:pt x="186" y="928"/>
                  </a:lnTo>
                  <a:lnTo>
                    <a:pt x="186" y="928"/>
                  </a:lnTo>
                  <a:lnTo>
                    <a:pt x="186" y="928"/>
                  </a:lnTo>
                  <a:lnTo>
                    <a:pt x="186" y="928"/>
                  </a:lnTo>
                  <a:lnTo>
                    <a:pt x="186" y="928"/>
                  </a:lnTo>
                  <a:cubicBezTo>
                    <a:pt x="217" y="959"/>
                    <a:pt x="217" y="959"/>
                    <a:pt x="217" y="959"/>
                  </a:cubicBezTo>
                  <a:cubicBezTo>
                    <a:pt x="217" y="991"/>
                    <a:pt x="248" y="991"/>
                    <a:pt x="248" y="1021"/>
                  </a:cubicBezTo>
                  <a:lnTo>
                    <a:pt x="248" y="1021"/>
                  </a:lnTo>
                  <a:lnTo>
                    <a:pt x="248" y="1021"/>
                  </a:lnTo>
                  <a:lnTo>
                    <a:pt x="248" y="1021"/>
                  </a:lnTo>
                  <a:lnTo>
                    <a:pt x="248" y="1021"/>
                  </a:lnTo>
                  <a:cubicBezTo>
                    <a:pt x="279" y="1021"/>
                    <a:pt x="279" y="1021"/>
                    <a:pt x="279" y="1021"/>
                  </a:cubicBezTo>
                  <a:cubicBezTo>
                    <a:pt x="279" y="1052"/>
                    <a:pt x="279" y="1052"/>
                    <a:pt x="279" y="1052"/>
                  </a:cubicBezTo>
                  <a:lnTo>
                    <a:pt x="279" y="1052"/>
                  </a:lnTo>
                  <a:cubicBezTo>
                    <a:pt x="279" y="1083"/>
                    <a:pt x="279" y="1083"/>
                    <a:pt x="279" y="1083"/>
                  </a:cubicBezTo>
                  <a:lnTo>
                    <a:pt x="279" y="1083"/>
                  </a:lnTo>
                  <a:lnTo>
                    <a:pt x="279" y="1083"/>
                  </a:lnTo>
                  <a:lnTo>
                    <a:pt x="279" y="1083"/>
                  </a:lnTo>
                  <a:lnTo>
                    <a:pt x="279" y="1083"/>
                  </a:lnTo>
                  <a:cubicBezTo>
                    <a:pt x="279" y="1083"/>
                    <a:pt x="279" y="1083"/>
                    <a:pt x="279" y="1114"/>
                  </a:cubicBezTo>
                  <a:cubicBezTo>
                    <a:pt x="310" y="1114"/>
                    <a:pt x="310" y="1114"/>
                    <a:pt x="310" y="1114"/>
                  </a:cubicBezTo>
                  <a:cubicBezTo>
                    <a:pt x="341" y="1114"/>
                    <a:pt x="341" y="1114"/>
                    <a:pt x="341" y="1114"/>
                  </a:cubicBezTo>
                  <a:cubicBezTo>
                    <a:pt x="372" y="1114"/>
                    <a:pt x="372" y="1114"/>
                    <a:pt x="372" y="1114"/>
                  </a:cubicBezTo>
                  <a:cubicBezTo>
                    <a:pt x="403" y="1083"/>
                    <a:pt x="403" y="1083"/>
                    <a:pt x="403" y="1083"/>
                  </a:cubicBezTo>
                  <a:cubicBezTo>
                    <a:pt x="403" y="1114"/>
                    <a:pt x="403" y="1114"/>
                    <a:pt x="403" y="1114"/>
                  </a:cubicBezTo>
                  <a:lnTo>
                    <a:pt x="434" y="1145"/>
                  </a:lnTo>
                  <a:cubicBezTo>
                    <a:pt x="434" y="1145"/>
                    <a:pt x="434" y="1145"/>
                    <a:pt x="465" y="1176"/>
                  </a:cubicBezTo>
                  <a:cubicBezTo>
                    <a:pt x="465" y="1176"/>
                    <a:pt x="465" y="1176"/>
                    <a:pt x="465" y="1145"/>
                  </a:cubicBezTo>
                  <a:lnTo>
                    <a:pt x="465" y="1145"/>
                  </a:lnTo>
                  <a:lnTo>
                    <a:pt x="465" y="1145"/>
                  </a:lnTo>
                  <a:lnTo>
                    <a:pt x="465" y="1145"/>
                  </a:lnTo>
                  <a:cubicBezTo>
                    <a:pt x="496" y="1145"/>
                    <a:pt x="496" y="1145"/>
                    <a:pt x="496" y="1145"/>
                  </a:cubicBezTo>
                  <a:lnTo>
                    <a:pt x="527" y="1145"/>
                  </a:lnTo>
                  <a:lnTo>
                    <a:pt x="558" y="1145"/>
                  </a:lnTo>
                  <a:lnTo>
                    <a:pt x="558" y="1145"/>
                  </a:lnTo>
                  <a:cubicBezTo>
                    <a:pt x="589" y="1145"/>
                    <a:pt x="589" y="1145"/>
                    <a:pt x="589" y="1145"/>
                  </a:cubicBezTo>
                  <a:lnTo>
                    <a:pt x="589" y="1145"/>
                  </a:lnTo>
                  <a:lnTo>
                    <a:pt x="589" y="1145"/>
                  </a:lnTo>
                  <a:lnTo>
                    <a:pt x="589" y="1145"/>
                  </a:lnTo>
                  <a:cubicBezTo>
                    <a:pt x="620" y="1145"/>
                    <a:pt x="620" y="1145"/>
                    <a:pt x="620" y="1145"/>
                  </a:cubicBezTo>
                  <a:lnTo>
                    <a:pt x="620" y="1145"/>
                  </a:lnTo>
                  <a:cubicBezTo>
                    <a:pt x="620" y="1114"/>
                    <a:pt x="620" y="1114"/>
                    <a:pt x="620" y="1114"/>
                  </a:cubicBezTo>
                  <a:lnTo>
                    <a:pt x="620" y="1114"/>
                  </a:lnTo>
                  <a:cubicBezTo>
                    <a:pt x="620" y="1114"/>
                    <a:pt x="620" y="1114"/>
                    <a:pt x="651" y="108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ChangeArrowheads="1"/>
            </p:cNvSpPr>
            <p:nvPr/>
          </p:nvSpPr>
          <p:spPr bwMode="auto">
            <a:xfrm>
              <a:off x="3824288" y="1801813"/>
              <a:ext cx="57150" cy="123825"/>
            </a:xfrm>
            <a:custGeom>
              <a:avLst/>
              <a:gdLst>
                <a:gd name="T0" fmla="*/ 32 w 157"/>
                <a:gd name="T1" fmla="*/ 248 h 343"/>
                <a:gd name="T2" fmla="*/ 32 w 157"/>
                <a:gd name="T3" fmla="*/ 248 h 343"/>
                <a:gd name="T4" fmla="*/ 32 w 157"/>
                <a:gd name="T5" fmla="*/ 248 h 343"/>
                <a:gd name="T6" fmla="*/ 32 w 157"/>
                <a:gd name="T7" fmla="*/ 248 h 343"/>
                <a:gd name="T8" fmla="*/ 32 w 157"/>
                <a:gd name="T9" fmla="*/ 279 h 343"/>
                <a:gd name="T10" fmla="*/ 62 w 157"/>
                <a:gd name="T11" fmla="*/ 279 h 343"/>
                <a:gd name="T12" fmla="*/ 93 w 157"/>
                <a:gd name="T13" fmla="*/ 342 h 343"/>
                <a:gd name="T14" fmla="*/ 93 w 157"/>
                <a:gd name="T15" fmla="*/ 311 h 343"/>
                <a:gd name="T16" fmla="*/ 156 w 157"/>
                <a:gd name="T17" fmla="*/ 279 h 343"/>
                <a:gd name="T18" fmla="*/ 156 w 157"/>
                <a:gd name="T19" fmla="*/ 279 h 343"/>
                <a:gd name="T20" fmla="*/ 156 w 157"/>
                <a:gd name="T21" fmla="*/ 248 h 343"/>
                <a:gd name="T22" fmla="*/ 156 w 157"/>
                <a:gd name="T23" fmla="*/ 218 h 343"/>
                <a:gd name="T24" fmla="*/ 124 w 157"/>
                <a:gd name="T25" fmla="*/ 218 h 343"/>
                <a:gd name="T26" fmla="*/ 124 w 157"/>
                <a:gd name="T27" fmla="*/ 218 h 343"/>
                <a:gd name="T28" fmla="*/ 93 w 157"/>
                <a:gd name="T29" fmla="*/ 187 h 343"/>
                <a:gd name="T30" fmla="*/ 124 w 157"/>
                <a:gd name="T31" fmla="*/ 94 h 343"/>
                <a:gd name="T32" fmla="*/ 156 w 157"/>
                <a:gd name="T33" fmla="*/ 94 h 343"/>
                <a:gd name="T34" fmla="*/ 156 w 157"/>
                <a:gd name="T35" fmla="*/ 94 h 343"/>
                <a:gd name="T36" fmla="*/ 156 w 157"/>
                <a:gd name="T37" fmla="*/ 94 h 343"/>
                <a:gd name="T38" fmla="*/ 124 w 157"/>
                <a:gd name="T39" fmla="*/ 63 h 343"/>
                <a:gd name="T40" fmla="*/ 124 w 157"/>
                <a:gd name="T41" fmla="*/ 63 h 343"/>
                <a:gd name="T42" fmla="*/ 124 w 157"/>
                <a:gd name="T43" fmla="*/ 63 h 343"/>
                <a:gd name="T44" fmla="*/ 124 w 157"/>
                <a:gd name="T45" fmla="*/ 31 h 343"/>
                <a:gd name="T46" fmla="*/ 93 w 157"/>
                <a:gd name="T47" fmla="*/ 0 h 343"/>
                <a:gd name="T48" fmla="*/ 62 w 157"/>
                <a:gd name="T49" fmla="*/ 0 h 343"/>
                <a:gd name="T50" fmla="*/ 32 w 157"/>
                <a:gd name="T51" fmla="*/ 0 h 343"/>
                <a:gd name="T52" fmla="*/ 32 w 157"/>
                <a:gd name="T53" fmla="*/ 31 h 343"/>
                <a:gd name="T54" fmla="*/ 32 w 157"/>
                <a:gd name="T55" fmla="*/ 31 h 343"/>
                <a:gd name="T56" fmla="*/ 32 w 157"/>
                <a:gd name="T57" fmla="*/ 31 h 343"/>
                <a:gd name="T58" fmla="*/ 32 w 157"/>
                <a:gd name="T59" fmla="*/ 63 h 343"/>
                <a:gd name="T60" fmla="*/ 32 w 157"/>
                <a:gd name="T61" fmla="*/ 94 h 343"/>
                <a:gd name="T62" fmla="*/ 32 w 157"/>
                <a:gd name="T63" fmla="*/ 94 h 343"/>
                <a:gd name="T64" fmla="*/ 32 w 157"/>
                <a:gd name="T65" fmla="*/ 94 h 343"/>
                <a:gd name="T66" fmla="*/ 32 w 157"/>
                <a:gd name="T67" fmla="*/ 94 h 343"/>
                <a:gd name="T68" fmla="*/ 32 w 157"/>
                <a:gd name="T69" fmla="*/ 94 h 343"/>
                <a:gd name="T70" fmla="*/ 32 w 157"/>
                <a:gd name="T71" fmla="*/ 94 h 343"/>
                <a:gd name="T72" fmla="*/ 32 w 157"/>
                <a:gd name="T73" fmla="*/ 94 h 343"/>
                <a:gd name="T74" fmla="*/ 0 w 157"/>
                <a:gd name="T75" fmla="*/ 187 h 343"/>
                <a:gd name="T76" fmla="*/ 0 w 157"/>
                <a:gd name="T77" fmla="*/ 187 h 343"/>
                <a:gd name="T78" fmla="*/ 0 w 157"/>
                <a:gd name="T79" fmla="*/ 187 h 343"/>
                <a:gd name="T80" fmla="*/ 0 w 157"/>
                <a:gd name="T81" fmla="*/ 218 h 343"/>
                <a:gd name="T82" fmla="*/ 0 w 157"/>
                <a:gd name="T83" fmla="*/ 218 h 343"/>
                <a:gd name="T84" fmla="*/ 0 w 157"/>
                <a:gd name="T85" fmla="*/ 218 h 343"/>
                <a:gd name="T86" fmla="*/ 32 w 157"/>
                <a:gd name="T87" fmla="*/ 24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7" h="343">
                  <a:moveTo>
                    <a:pt x="32" y="248"/>
                  </a:moveTo>
                  <a:lnTo>
                    <a:pt x="32" y="248"/>
                  </a:lnTo>
                  <a:lnTo>
                    <a:pt x="32" y="248"/>
                  </a:lnTo>
                  <a:lnTo>
                    <a:pt x="32" y="248"/>
                  </a:lnTo>
                  <a:cubicBezTo>
                    <a:pt x="32" y="279"/>
                    <a:pt x="32" y="279"/>
                    <a:pt x="32" y="279"/>
                  </a:cubicBezTo>
                  <a:cubicBezTo>
                    <a:pt x="62" y="279"/>
                    <a:pt x="62" y="279"/>
                    <a:pt x="62" y="279"/>
                  </a:cubicBezTo>
                  <a:cubicBezTo>
                    <a:pt x="93" y="311"/>
                    <a:pt x="93" y="311"/>
                    <a:pt x="93" y="342"/>
                  </a:cubicBezTo>
                  <a:cubicBezTo>
                    <a:pt x="93" y="311"/>
                    <a:pt x="93" y="311"/>
                    <a:pt x="93" y="311"/>
                  </a:cubicBezTo>
                  <a:cubicBezTo>
                    <a:pt x="124" y="311"/>
                    <a:pt x="156" y="279"/>
                    <a:pt x="156" y="279"/>
                  </a:cubicBezTo>
                  <a:lnTo>
                    <a:pt x="156" y="279"/>
                  </a:lnTo>
                  <a:cubicBezTo>
                    <a:pt x="156" y="248"/>
                    <a:pt x="156" y="248"/>
                    <a:pt x="156" y="248"/>
                  </a:cubicBezTo>
                  <a:lnTo>
                    <a:pt x="156" y="218"/>
                  </a:lnTo>
                  <a:lnTo>
                    <a:pt x="124" y="218"/>
                  </a:lnTo>
                  <a:lnTo>
                    <a:pt x="124" y="218"/>
                  </a:lnTo>
                  <a:cubicBezTo>
                    <a:pt x="124" y="218"/>
                    <a:pt x="93" y="218"/>
                    <a:pt x="93" y="187"/>
                  </a:cubicBezTo>
                  <a:cubicBezTo>
                    <a:pt x="93" y="155"/>
                    <a:pt x="93" y="124"/>
                    <a:pt x="124" y="94"/>
                  </a:cubicBezTo>
                  <a:cubicBezTo>
                    <a:pt x="124" y="94"/>
                    <a:pt x="124" y="94"/>
                    <a:pt x="156" y="94"/>
                  </a:cubicBezTo>
                  <a:lnTo>
                    <a:pt x="156" y="94"/>
                  </a:lnTo>
                  <a:lnTo>
                    <a:pt x="156" y="94"/>
                  </a:lnTo>
                  <a:cubicBezTo>
                    <a:pt x="124" y="94"/>
                    <a:pt x="124" y="63"/>
                    <a:pt x="124" y="63"/>
                  </a:cubicBezTo>
                  <a:lnTo>
                    <a:pt x="124" y="63"/>
                  </a:lnTo>
                  <a:lnTo>
                    <a:pt x="124" y="63"/>
                  </a:lnTo>
                  <a:cubicBezTo>
                    <a:pt x="124" y="31"/>
                    <a:pt x="124" y="31"/>
                    <a:pt x="124" y="31"/>
                  </a:cubicBezTo>
                  <a:cubicBezTo>
                    <a:pt x="124" y="0"/>
                    <a:pt x="93" y="0"/>
                    <a:pt x="93" y="0"/>
                  </a:cubicBezTo>
                  <a:lnTo>
                    <a:pt x="62" y="0"/>
                  </a:lnTo>
                  <a:lnTo>
                    <a:pt x="32" y="0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2" y="63"/>
                  </a:lnTo>
                  <a:cubicBezTo>
                    <a:pt x="32" y="63"/>
                    <a:pt x="32" y="63"/>
                    <a:pt x="32" y="94"/>
                  </a:cubicBezTo>
                  <a:lnTo>
                    <a:pt x="32" y="94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32" y="94"/>
                  </a:lnTo>
                  <a:cubicBezTo>
                    <a:pt x="32" y="124"/>
                    <a:pt x="0" y="155"/>
                    <a:pt x="0" y="187"/>
                  </a:cubicBezTo>
                  <a:lnTo>
                    <a:pt x="0" y="187"/>
                  </a:lnTo>
                  <a:lnTo>
                    <a:pt x="0" y="187"/>
                  </a:lnTo>
                  <a:cubicBezTo>
                    <a:pt x="0" y="187"/>
                    <a:pt x="0" y="187"/>
                    <a:pt x="0" y="218"/>
                  </a:cubicBezTo>
                  <a:lnTo>
                    <a:pt x="0" y="218"/>
                  </a:lnTo>
                  <a:lnTo>
                    <a:pt x="0" y="218"/>
                  </a:lnTo>
                  <a:cubicBezTo>
                    <a:pt x="0" y="218"/>
                    <a:pt x="32" y="218"/>
                    <a:pt x="32" y="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ChangeArrowheads="1"/>
            </p:cNvSpPr>
            <p:nvPr/>
          </p:nvSpPr>
          <p:spPr bwMode="auto">
            <a:xfrm>
              <a:off x="4806950" y="31194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ChangeArrowheads="1"/>
            </p:cNvSpPr>
            <p:nvPr/>
          </p:nvSpPr>
          <p:spPr bwMode="auto">
            <a:xfrm>
              <a:off x="4806950" y="31194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 noChangeArrowheads="1"/>
            </p:cNvSpPr>
            <p:nvPr/>
          </p:nvSpPr>
          <p:spPr bwMode="auto">
            <a:xfrm>
              <a:off x="4706938" y="2092325"/>
              <a:ext cx="134937" cy="155575"/>
            </a:xfrm>
            <a:custGeom>
              <a:avLst/>
              <a:gdLst>
                <a:gd name="T0" fmla="*/ 217 w 373"/>
                <a:gd name="T1" fmla="*/ 0 h 434"/>
                <a:gd name="T2" fmla="*/ 217 w 373"/>
                <a:gd name="T3" fmla="*/ 0 h 434"/>
                <a:gd name="T4" fmla="*/ 217 w 373"/>
                <a:gd name="T5" fmla="*/ 30 h 434"/>
                <a:gd name="T6" fmla="*/ 217 w 373"/>
                <a:gd name="T7" fmla="*/ 30 h 434"/>
                <a:gd name="T8" fmla="*/ 217 w 373"/>
                <a:gd name="T9" fmla="*/ 30 h 434"/>
                <a:gd name="T10" fmla="*/ 186 w 373"/>
                <a:gd name="T11" fmla="*/ 30 h 434"/>
                <a:gd name="T12" fmla="*/ 186 w 373"/>
                <a:gd name="T13" fmla="*/ 61 h 434"/>
                <a:gd name="T14" fmla="*/ 186 w 373"/>
                <a:gd name="T15" fmla="*/ 92 h 434"/>
                <a:gd name="T16" fmla="*/ 186 w 373"/>
                <a:gd name="T17" fmla="*/ 92 h 434"/>
                <a:gd name="T18" fmla="*/ 186 w 373"/>
                <a:gd name="T19" fmla="*/ 92 h 434"/>
                <a:gd name="T20" fmla="*/ 217 w 373"/>
                <a:gd name="T21" fmla="*/ 92 h 434"/>
                <a:gd name="T22" fmla="*/ 154 w 373"/>
                <a:gd name="T23" fmla="*/ 278 h 434"/>
                <a:gd name="T24" fmla="*/ 154 w 373"/>
                <a:gd name="T25" fmla="*/ 309 h 434"/>
                <a:gd name="T26" fmla="*/ 124 w 373"/>
                <a:gd name="T27" fmla="*/ 309 h 434"/>
                <a:gd name="T28" fmla="*/ 62 w 373"/>
                <a:gd name="T29" fmla="*/ 309 h 434"/>
                <a:gd name="T30" fmla="*/ 30 w 373"/>
                <a:gd name="T31" fmla="*/ 340 h 434"/>
                <a:gd name="T32" fmla="*/ 0 w 373"/>
                <a:gd name="T33" fmla="*/ 372 h 434"/>
                <a:gd name="T34" fmla="*/ 0 w 373"/>
                <a:gd name="T35" fmla="*/ 372 h 434"/>
                <a:gd name="T36" fmla="*/ 0 w 373"/>
                <a:gd name="T37" fmla="*/ 372 h 434"/>
                <a:gd name="T38" fmla="*/ 0 w 373"/>
                <a:gd name="T39" fmla="*/ 372 h 434"/>
                <a:gd name="T40" fmla="*/ 30 w 373"/>
                <a:gd name="T41" fmla="*/ 433 h 434"/>
                <a:gd name="T42" fmla="*/ 30 w 373"/>
                <a:gd name="T43" fmla="*/ 433 h 434"/>
                <a:gd name="T44" fmla="*/ 30 w 373"/>
                <a:gd name="T45" fmla="*/ 433 h 434"/>
                <a:gd name="T46" fmla="*/ 30 w 373"/>
                <a:gd name="T47" fmla="*/ 433 h 434"/>
                <a:gd name="T48" fmla="*/ 30 w 373"/>
                <a:gd name="T49" fmla="*/ 433 h 434"/>
                <a:gd name="T50" fmla="*/ 124 w 373"/>
                <a:gd name="T51" fmla="*/ 433 h 434"/>
                <a:gd name="T52" fmla="*/ 124 w 373"/>
                <a:gd name="T53" fmla="*/ 433 h 434"/>
                <a:gd name="T54" fmla="*/ 124 w 373"/>
                <a:gd name="T55" fmla="*/ 433 h 434"/>
                <a:gd name="T56" fmla="*/ 124 w 373"/>
                <a:gd name="T57" fmla="*/ 433 h 434"/>
                <a:gd name="T58" fmla="*/ 124 w 373"/>
                <a:gd name="T59" fmla="*/ 433 h 434"/>
                <a:gd name="T60" fmla="*/ 186 w 373"/>
                <a:gd name="T61" fmla="*/ 372 h 434"/>
                <a:gd name="T62" fmla="*/ 217 w 373"/>
                <a:gd name="T63" fmla="*/ 372 h 434"/>
                <a:gd name="T64" fmla="*/ 217 w 373"/>
                <a:gd name="T65" fmla="*/ 372 h 434"/>
                <a:gd name="T66" fmla="*/ 217 w 373"/>
                <a:gd name="T67" fmla="*/ 372 h 434"/>
                <a:gd name="T68" fmla="*/ 248 w 373"/>
                <a:gd name="T69" fmla="*/ 309 h 434"/>
                <a:gd name="T70" fmla="*/ 248 w 373"/>
                <a:gd name="T71" fmla="*/ 309 h 434"/>
                <a:gd name="T72" fmla="*/ 278 w 373"/>
                <a:gd name="T73" fmla="*/ 309 h 434"/>
                <a:gd name="T74" fmla="*/ 278 w 373"/>
                <a:gd name="T75" fmla="*/ 309 h 434"/>
                <a:gd name="T76" fmla="*/ 278 w 373"/>
                <a:gd name="T77" fmla="*/ 248 h 434"/>
                <a:gd name="T78" fmla="*/ 310 w 373"/>
                <a:gd name="T79" fmla="*/ 216 h 434"/>
                <a:gd name="T80" fmla="*/ 341 w 373"/>
                <a:gd name="T81" fmla="*/ 216 h 434"/>
                <a:gd name="T82" fmla="*/ 341 w 373"/>
                <a:gd name="T83" fmla="*/ 185 h 434"/>
                <a:gd name="T84" fmla="*/ 372 w 373"/>
                <a:gd name="T85" fmla="*/ 124 h 434"/>
                <a:gd name="T86" fmla="*/ 372 w 373"/>
                <a:gd name="T87" fmla="*/ 124 h 434"/>
                <a:gd name="T88" fmla="*/ 372 w 373"/>
                <a:gd name="T89" fmla="*/ 92 h 434"/>
                <a:gd name="T90" fmla="*/ 341 w 373"/>
                <a:gd name="T91" fmla="*/ 61 h 434"/>
                <a:gd name="T92" fmla="*/ 310 w 373"/>
                <a:gd name="T93" fmla="*/ 61 h 434"/>
                <a:gd name="T94" fmla="*/ 310 w 373"/>
                <a:gd name="T95" fmla="*/ 61 h 434"/>
                <a:gd name="T96" fmla="*/ 248 w 373"/>
                <a:gd name="T97" fmla="*/ 30 h 434"/>
                <a:gd name="T98" fmla="*/ 217 w 373"/>
                <a:gd name="T99" fmla="*/ 30 h 434"/>
                <a:gd name="T100" fmla="*/ 217 w 373"/>
                <a:gd name="T10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3" h="434">
                  <a:moveTo>
                    <a:pt x="217" y="0"/>
                  </a:moveTo>
                  <a:lnTo>
                    <a:pt x="217" y="0"/>
                  </a:lnTo>
                  <a:cubicBezTo>
                    <a:pt x="217" y="0"/>
                    <a:pt x="217" y="0"/>
                    <a:pt x="217" y="30"/>
                  </a:cubicBezTo>
                  <a:lnTo>
                    <a:pt x="217" y="30"/>
                  </a:lnTo>
                  <a:lnTo>
                    <a:pt x="217" y="30"/>
                  </a:lnTo>
                  <a:cubicBezTo>
                    <a:pt x="186" y="30"/>
                    <a:pt x="186" y="30"/>
                    <a:pt x="186" y="30"/>
                  </a:cubicBezTo>
                  <a:lnTo>
                    <a:pt x="186" y="61"/>
                  </a:lnTo>
                  <a:cubicBezTo>
                    <a:pt x="186" y="61"/>
                    <a:pt x="186" y="61"/>
                    <a:pt x="186" y="92"/>
                  </a:cubicBezTo>
                  <a:lnTo>
                    <a:pt x="186" y="92"/>
                  </a:lnTo>
                  <a:lnTo>
                    <a:pt x="186" y="92"/>
                  </a:lnTo>
                  <a:cubicBezTo>
                    <a:pt x="217" y="92"/>
                    <a:pt x="217" y="92"/>
                    <a:pt x="217" y="92"/>
                  </a:cubicBezTo>
                  <a:cubicBezTo>
                    <a:pt x="154" y="278"/>
                    <a:pt x="154" y="278"/>
                    <a:pt x="154" y="278"/>
                  </a:cubicBezTo>
                  <a:cubicBezTo>
                    <a:pt x="154" y="309"/>
                    <a:pt x="154" y="309"/>
                    <a:pt x="154" y="309"/>
                  </a:cubicBezTo>
                  <a:lnTo>
                    <a:pt x="124" y="309"/>
                  </a:lnTo>
                  <a:cubicBezTo>
                    <a:pt x="93" y="309"/>
                    <a:pt x="93" y="309"/>
                    <a:pt x="62" y="309"/>
                  </a:cubicBezTo>
                  <a:cubicBezTo>
                    <a:pt x="62" y="309"/>
                    <a:pt x="62" y="340"/>
                    <a:pt x="30" y="340"/>
                  </a:cubicBezTo>
                  <a:cubicBezTo>
                    <a:pt x="0" y="340"/>
                    <a:pt x="0" y="340"/>
                    <a:pt x="0" y="372"/>
                  </a:cubicBezTo>
                  <a:lnTo>
                    <a:pt x="0" y="372"/>
                  </a:lnTo>
                  <a:lnTo>
                    <a:pt x="0" y="372"/>
                  </a:lnTo>
                  <a:lnTo>
                    <a:pt x="0" y="372"/>
                  </a:lnTo>
                  <a:cubicBezTo>
                    <a:pt x="30" y="402"/>
                    <a:pt x="30" y="402"/>
                    <a:pt x="30" y="433"/>
                  </a:cubicBezTo>
                  <a:lnTo>
                    <a:pt x="30" y="433"/>
                  </a:lnTo>
                  <a:lnTo>
                    <a:pt x="30" y="433"/>
                  </a:lnTo>
                  <a:lnTo>
                    <a:pt x="30" y="433"/>
                  </a:lnTo>
                  <a:lnTo>
                    <a:pt x="30" y="433"/>
                  </a:lnTo>
                  <a:cubicBezTo>
                    <a:pt x="62" y="433"/>
                    <a:pt x="93" y="433"/>
                    <a:pt x="124" y="433"/>
                  </a:cubicBezTo>
                  <a:lnTo>
                    <a:pt x="124" y="433"/>
                  </a:lnTo>
                  <a:lnTo>
                    <a:pt x="124" y="433"/>
                  </a:lnTo>
                  <a:lnTo>
                    <a:pt x="124" y="433"/>
                  </a:lnTo>
                  <a:lnTo>
                    <a:pt x="124" y="433"/>
                  </a:lnTo>
                  <a:cubicBezTo>
                    <a:pt x="154" y="372"/>
                    <a:pt x="186" y="372"/>
                    <a:pt x="186" y="372"/>
                  </a:cubicBezTo>
                  <a:lnTo>
                    <a:pt x="217" y="372"/>
                  </a:lnTo>
                  <a:lnTo>
                    <a:pt x="217" y="372"/>
                  </a:lnTo>
                  <a:lnTo>
                    <a:pt x="217" y="372"/>
                  </a:lnTo>
                  <a:cubicBezTo>
                    <a:pt x="217" y="340"/>
                    <a:pt x="217" y="340"/>
                    <a:pt x="248" y="309"/>
                  </a:cubicBezTo>
                  <a:lnTo>
                    <a:pt x="248" y="309"/>
                  </a:lnTo>
                  <a:cubicBezTo>
                    <a:pt x="278" y="309"/>
                    <a:pt x="278" y="309"/>
                    <a:pt x="278" y="309"/>
                  </a:cubicBezTo>
                  <a:lnTo>
                    <a:pt x="278" y="309"/>
                  </a:lnTo>
                  <a:cubicBezTo>
                    <a:pt x="278" y="309"/>
                    <a:pt x="278" y="278"/>
                    <a:pt x="278" y="248"/>
                  </a:cubicBezTo>
                  <a:cubicBezTo>
                    <a:pt x="310" y="248"/>
                    <a:pt x="310" y="216"/>
                    <a:pt x="310" y="216"/>
                  </a:cubicBezTo>
                  <a:cubicBezTo>
                    <a:pt x="310" y="216"/>
                    <a:pt x="310" y="216"/>
                    <a:pt x="341" y="216"/>
                  </a:cubicBezTo>
                  <a:cubicBezTo>
                    <a:pt x="341" y="185"/>
                    <a:pt x="341" y="185"/>
                    <a:pt x="341" y="185"/>
                  </a:cubicBezTo>
                  <a:cubicBezTo>
                    <a:pt x="372" y="154"/>
                    <a:pt x="372" y="124"/>
                    <a:pt x="372" y="124"/>
                  </a:cubicBezTo>
                  <a:lnTo>
                    <a:pt x="372" y="124"/>
                  </a:lnTo>
                  <a:cubicBezTo>
                    <a:pt x="372" y="92"/>
                    <a:pt x="372" y="92"/>
                    <a:pt x="372" y="92"/>
                  </a:cubicBezTo>
                  <a:cubicBezTo>
                    <a:pt x="341" y="61"/>
                    <a:pt x="341" y="61"/>
                    <a:pt x="341" y="61"/>
                  </a:cubicBezTo>
                  <a:cubicBezTo>
                    <a:pt x="310" y="61"/>
                    <a:pt x="310" y="61"/>
                    <a:pt x="310" y="61"/>
                  </a:cubicBezTo>
                  <a:lnTo>
                    <a:pt x="310" y="61"/>
                  </a:lnTo>
                  <a:cubicBezTo>
                    <a:pt x="278" y="61"/>
                    <a:pt x="248" y="30"/>
                    <a:pt x="248" y="30"/>
                  </a:cubicBezTo>
                  <a:lnTo>
                    <a:pt x="217" y="30"/>
                  </a:lnTo>
                  <a:cubicBezTo>
                    <a:pt x="217" y="30"/>
                    <a:pt x="217" y="30"/>
                    <a:pt x="21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 noChangeArrowheads="1"/>
            </p:cNvSpPr>
            <p:nvPr/>
          </p:nvSpPr>
          <p:spPr bwMode="auto">
            <a:xfrm>
              <a:off x="4483100" y="2382838"/>
              <a:ext cx="201613" cy="290512"/>
            </a:xfrm>
            <a:custGeom>
              <a:avLst/>
              <a:gdLst>
                <a:gd name="T0" fmla="*/ 124 w 559"/>
                <a:gd name="T1" fmla="*/ 93 h 807"/>
                <a:gd name="T2" fmla="*/ 154 w 559"/>
                <a:gd name="T3" fmla="*/ 155 h 807"/>
                <a:gd name="T4" fmla="*/ 217 w 559"/>
                <a:gd name="T5" fmla="*/ 155 h 807"/>
                <a:gd name="T6" fmla="*/ 310 w 559"/>
                <a:gd name="T7" fmla="*/ 217 h 807"/>
                <a:gd name="T8" fmla="*/ 341 w 559"/>
                <a:gd name="T9" fmla="*/ 217 h 807"/>
                <a:gd name="T10" fmla="*/ 372 w 559"/>
                <a:gd name="T11" fmla="*/ 217 h 807"/>
                <a:gd name="T12" fmla="*/ 402 w 559"/>
                <a:gd name="T13" fmla="*/ 217 h 807"/>
                <a:gd name="T14" fmla="*/ 402 w 559"/>
                <a:gd name="T15" fmla="*/ 248 h 807"/>
                <a:gd name="T16" fmla="*/ 372 w 559"/>
                <a:gd name="T17" fmla="*/ 279 h 807"/>
                <a:gd name="T18" fmla="*/ 341 w 559"/>
                <a:gd name="T19" fmla="*/ 279 h 807"/>
                <a:gd name="T20" fmla="*/ 217 w 559"/>
                <a:gd name="T21" fmla="*/ 465 h 807"/>
                <a:gd name="T22" fmla="*/ 154 w 559"/>
                <a:gd name="T23" fmla="*/ 465 h 807"/>
                <a:gd name="T24" fmla="*/ 124 w 559"/>
                <a:gd name="T25" fmla="*/ 465 h 807"/>
                <a:gd name="T26" fmla="*/ 62 w 559"/>
                <a:gd name="T27" fmla="*/ 496 h 807"/>
                <a:gd name="T28" fmla="*/ 30 w 559"/>
                <a:gd name="T29" fmla="*/ 558 h 807"/>
                <a:gd name="T30" fmla="*/ 30 w 559"/>
                <a:gd name="T31" fmla="*/ 589 h 807"/>
                <a:gd name="T32" fmla="*/ 0 w 559"/>
                <a:gd name="T33" fmla="*/ 620 h 807"/>
                <a:gd name="T34" fmla="*/ 0 w 559"/>
                <a:gd name="T35" fmla="*/ 775 h 807"/>
                <a:gd name="T36" fmla="*/ 30 w 559"/>
                <a:gd name="T37" fmla="*/ 775 h 807"/>
                <a:gd name="T38" fmla="*/ 62 w 559"/>
                <a:gd name="T39" fmla="*/ 744 h 807"/>
                <a:gd name="T40" fmla="*/ 278 w 559"/>
                <a:gd name="T41" fmla="*/ 558 h 807"/>
                <a:gd name="T42" fmla="*/ 372 w 559"/>
                <a:gd name="T43" fmla="*/ 434 h 807"/>
                <a:gd name="T44" fmla="*/ 465 w 559"/>
                <a:gd name="T45" fmla="*/ 248 h 807"/>
                <a:gd name="T46" fmla="*/ 526 w 559"/>
                <a:gd name="T47" fmla="*/ 124 h 807"/>
                <a:gd name="T48" fmla="*/ 526 w 559"/>
                <a:gd name="T49" fmla="*/ 0 h 807"/>
                <a:gd name="T50" fmla="*/ 496 w 559"/>
                <a:gd name="T51" fmla="*/ 31 h 807"/>
                <a:gd name="T52" fmla="*/ 434 w 559"/>
                <a:gd name="T53" fmla="*/ 31 h 807"/>
                <a:gd name="T54" fmla="*/ 434 w 559"/>
                <a:gd name="T55" fmla="*/ 31 h 807"/>
                <a:gd name="T56" fmla="*/ 402 w 559"/>
                <a:gd name="T57" fmla="*/ 63 h 807"/>
                <a:gd name="T58" fmla="*/ 341 w 559"/>
                <a:gd name="T59" fmla="*/ 63 h 807"/>
                <a:gd name="T60" fmla="*/ 310 w 559"/>
                <a:gd name="T61" fmla="*/ 93 h 807"/>
                <a:gd name="T62" fmla="*/ 248 w 559"/>
                <a:gd name="T63" fmla="*/ 93 h 807"/>
                <a:gd name="T64" fmla="*/ 248 w 559"/>
                <a:gd name="T65" fmla="*/ 93 h 807"/>
                <a:gd name="T66" fmla="*/ 124 w 559"/>
                <a:gd name="T67" fmla="*/ 63 h 807"/>
                <a:gd name="T68" fmla="*/ 124 w 559"/>
                <a:gd name="T69" fmla="*/ 63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9" h="807">
                  <a:moveTo>
                    <a:pt x="124" y="93"/>
                  </a:moveTo>
                  <a:lnTo>
                    <a:pt x="124" y="93"/>
                  </a:lnTo>
                  <a:cubicBezTo>
                    <a:pt x="124" y="124"/>
                    <a:pt x="154" y="124"/>
                    <a:pt x="154" y="155"/>
                  </a:cubicBezTo>
                  <a:lnTo>
                    <a:pt x="154" y="155"/>
                  </a:lnTo>
                  <a:lnTo>
                    <a:pt x="186" y="155"/>
                  </a:lnTo>
                  <a:lnTo>
                    <a:pt x="217" y="155"/>
                  </a:lnTo>
                  <a:cubicBezTo>
                    <a:pt x="248" y="155"/>
                    <a:pt x="278" y="187"/>
                    <a:pt x="278" y="187"/>
                  </a:cubicBezTo>
                  <a:cubicBezTo>
                    <a:pt x="310" y="187"/>
                    <a:pt x="310" y="217"/>
                    <a:pt x="310" y="217"/>
                  </a:cubicBezTo>
                  <a:lnTo>
                    <a:pt x="310" y="217"/>
                  </a:lnTo>
                  <a:cubicBezTo>
                    <a:pt x="341" y="217"/>
                    <a:pt x="341" y="217"/>
                    <a:pt x="341" y="217"/>
                  </a:cubicBezTo>
                  <a:cubicBezTo>
                    <a:pt x="341" y="217"/>
                    <a:pt x="341" y="217"/>
                    <a:pt x="372" y="217"/>
                  </a:cubicBezTo>
                  <a:lnTo>
                    <a:pt x="372" y="217"/>
                  </a:lnTo>
                  <a:lnTo>
                    <a:pt x="402" y="217"/>
                  </a:lnTo>
                  <a:lnTo>
                    <a:pt x="402" y="217"/>
                  </a:lnTo>
                  <a:lnTo>
                    <a:pt x="402" y="248"/>
                  </a:lnTo>
                  <a:lnTo>
                    <a:pt x="402" y="248"/>
                  </a:lnTo>
                  <a:cubicBezTo>
                    <a:pt x="402" y="248"/>
                    <a:pt x="402" y="248"/>
                    <a:pt x="372" y="279"/>
                  </a:cubicBezTo>
                  <a:lnTo>
                    <a:pt x="372" y="279"/>
                  </a:lnTo>
                  <a:lnTo>
                    <a:pt x="372" y="279"/>
                  </a:lnTo>
                  <a:cubicBezTo>
                    <a:pt x="372" y="279"/>
                    <a:pt x="372" y="279"/>
                    <a:pt x="341" y="279"/>
                  </a:cubicBezTo>
                  <a:cubicBezTo>
                    <a:pt x="217" y="465"/>
                    <a:pt x="217" y="465"/>
                    <a:pt x="217" y="465"/>
                  </a:cubicBezTo>
                  <a:lnTo>
                    <a:pt x="217" y="465"/>
                  </a:lnTo>
                  <a:lnTo>
                    <a:pt x="154" y="465"/>
                  </a:lnTo>
                  <a:lnTo>
                    <a:pt x="154" y="465"/>
                  </a:lnTo>
                  <a:lnTo>
                    <a:pt x="124" y="465"/>
                  </a:lnTo>
                  <a:lnTo>
                    <a:pt x="124" y="465"/>
                  </a:lnTo>
                  <a:cubicBezTo>
                    <a:pt x="124" y="496"/>
                    <a:pt x="124" y="496"/>
                    <a:pt x="93" y="496"/>
                  </a:cubicBezTo>
                  <a:cubicBezTo>
                    <a:pt x="93" y="496"/>
                    <a:pt x="93" y="496"/>
                    <a:pt x="62" y="496"/>
                  </a:cubicBezTo>
                  <a:lnTo>
                    <a:pt x="62" y="496"/>
                  </a:lnTo>
                  <a:cubicBezTo>
                    <a:pt x="30" y="558"/>
                    <a:pt x="30" y="558"/>
                    <a:pt x="30" y="558"/>
                  </a:cubicBezTo>
                  <a:lnTo>
                    <a:pt x="30" y="558"/>
                  </a:lnTo>
                  <a:cubicBezTo>
                    <a:pt x="30" y="558"/>
                    <a:pt x="30" y="558"/>
                    <a:pt x="30" y="589"/>
                  </a:cubicBezTo>
                  <a:cubicBezTo>
                    <a:pt x="0" y="589"/>
                    <a:pt x="0" y="589"/>
                    <a:pt x="0" y="589"/>
                  </a:cubicBezTo>
                  <a:cubicBezTo>
                    <a:pt x="0" y="589"/>
                    <a:pt x="0" y="589"/>
                    <a:pt x="0" y="620"/>
                  </a:cubicBezTo>
                  <a:cubicBezTo>
                    <a:pt x="0" y="651"/>
                    <a:pt x="0" y="682"/>
                    <a:pt x="0" y="744"/>
                  </a:cubicBezTo>
                  <a:lnTo>
                    <a:pt x="0" y="775"/>
                  </a:lnTo>
                  <a:cubicBezTo>
                    <a:pt x="30" y="806"/>
                    <a:pt x="30" y="806"/>
                    <a:pt x="30" y="806"/>
                  </a:cubicBezTo>
                  <a:lnTo>
                    <a:pt x="30" y="775"/>
                  </a:lnTo>
                  <a:cubicBezTo>
                    <a:pt x="62" y="775"/>
                    <a:pt x="62" y="775"/>
                    <a:pt x="62" y="744"/>
                  </a:cubicBezTo>
                  <a:lnTo>
                    <a:pt x="62" y="744"/>
                  </a:lnTo>
                  <a:cubicBezTo>
                    <a:pt x="93" y="713"/>
                    <a:pt x="154" y="651"/>
                    <a:pt x="154" y="620"/>
                  </a:cubicBezTo>
                  <a:cubicBezTo>
                    <a:pt x="186" y="620"/>
                    <a:pt x="248" y="558"/>
                    <a:pt x="278" y="558"/>
                  </a:cubicBezTo>
                  <a:cubicBezTo>
                    <a:pt x="278" y="558"/>
                    <a:pt x="310" y="527"/>
                    <a:pt x="310" y="496"/>
                  </a:cubicBezTo>
                  <a:cubicBezTo>
                    <a:pt x="341" y="465"/>
                    <a:pt x="341" y="434"/>
                    <a:pt x="372" y="434"/>
                  </a:cubicBezTo>
                  <a:cubicBezTo>
                    <a:pt x="372" y="434"/>
                    <a:pt x="372" y="403"/>
                    <a:pt x="402" y="403"/>
                  </a:cubicBezTo>
                  <a:cubicBezTo>
                    <a:pt x="402" y="372"/>
                    <a:pt x="434" y="311"/>
                    <a:pt x="465" y="248"/>
                  </a:cubicBezTo>
                  <a:cubicBezTo>
                    <a:pt x="526" y="155"/>
                    <a:pt x="526" y="124"/>
                    <a:pt x="526" y="124"/>
                  </a:cubicBezTo>
                  <a:lnTo>
                    <a:pt x="526" y="124"/>
                  </a:lnTo>
                  <a:cubicBezTo>
                    <a:pt x="526" y="63"/>
                    <a:pt x="526" y="63"/>
                    <a:pt x="558" y="63"/>
                  </a:cubicBezTo>
                  <a:cubicBezTo>
                    <a:pt x="558" y="31"/>
                    <a:pt x="526" y="0"/>
                    <a:pt x="526" y="0"/>
                  </a:cubicBezTo>
                  <a:lnTo>
                    <a:pt x="526" y="0"/>
                  </a:lnTo>
                  <a:cubicBezTo>
                    <a:pt x="526" y="0"/>
                    <a:pt x="526" y="0"/>
                    <a:pt x="496" y="31"/>
                  </a:cubicBezTo>
                  <a:lnTo>
                    <a:pt x="496" y="31"/>
                  </a:lnTo>
                  <a:cubicBezTo>
                    <a:pt x="465" y="31"/>
                    <a:pt x="434" y="31"/>
                    <a:pt x="434" y="31"/>
                  </a:cubicBezTo>
                  <a:lnTo>
                    <a:pt x="434" y="31"/>
                  </a:lnTo>
                  <a:lnTo>
                    <a:pt x="434" y="31"/>
                  </a:lnTo>
                  <a:cubicBezTo>
                    <a:pt x="402" y="63"/>
                    <a:pt x="402" y="63"/>
                    <a:pt x="402" y="63"/>
                  </a:cubicBezTo>
                  <a:lnTo>
                    <a:pt x="402" y="63"/>
                  </a:lnTo>
                  <a:cubicBezTo>
                    <a:pt x="372" y="63"/>
                    <a:pt x="372" y="63"/>
                    <a:pt x="341" y="63"/>
                  </a:cubicBezTo>
                  <a:lnTo>
                    <a:pt x="341" y="63"/>
                  </a:lnTo>
                  <a:lnTo>
                    <a:pt x="310" y="63"/>
                  </a:lnTo>
                  <a:cubicBezTo>
                    <a:pt x="310" y="93"/>
                    <a:pt x="310" y="93"/>
                    <a:pt x="310" y="93"/>
                  </a:cubicBezTo>
                  <a:cubicBezTo>
                    <a:pt x="278" y="93"/>
                    <a:pt x="278" y="93"/>
                    <a:pt x="278" y="93"/>
                  </a:cubicBezTo>
                  <a:lnTo>
                    <a:pt x="248" y="93"/>
                  </a:lnTo>
                  <a:lnTo>
                    <a:pt x="248" y="93"/>
                  </a:lnTo>
                  <a:lnTo>
                    <a:pt x="248" y="93"/>
                  </a:lnTo>
                  <a:cubicBezTo>
                    <a:pt x="217" y="93"/>
                    <a:pt x="217" y="93"/>
                    <a:pt x="186" y="93"/>
                  </a:cubicBezTo>
                  <a:cubicBezTo>
                    <a:pt x="154" y="93"/>
                    <a:pt x="154" y="93"/>
                    <a:pt x="124" y="63"/>
                  </a:cubicBezTo>
                  <a:lnTo>
                    <a:pt x="124" y="63"/>
                  </a:lnTo>
                  <a:lnTo>
                    <a:pt x="124" y="63"/>
                  </a:lnTo>
                  <a:lnTo>
                    <a:pt x="124" y="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ChangeArrowheads="1"/>
            </p:cNvSpPr>
            <p:nvPr/>
          </p:nvSpPr>
          <p:spPr bwMode="auto">
            <a:xfrm>
              <a:off x="4527550" y="2227263"/>
              <a:ext cx="179388" cy="122237"/>
            </a:xfrm>
            <a:custGeom>
              <a:avLst/>
              <a:gdLst>
                <a:gd name="T0" fmla="*/ 496 w 497"/>
                <a:gd name="T1" fmla="*/ 61 h 340"/>
                <a:gd name="T2" fmla="*/ 496 w 497"/>
                <a:gd name="T3" fmla="*/ 61 h 340"/>
                <a:gd name="T4" fmla="*/ 465 w 497"/>
                <a:gd name="T5" fmla="*/ 30 h 340"/>
                <a:gd name="T6" fmla="*/ 465 w 497"/>
                <a:gd name="T7" fmla="*/ 0 h 340"/>
                <a:gd name="T8" fmla="*/ 402 w 497"/>
                <a:gd name="T9" fmla="*/ 0 h 340"/>
                <a:gd name="T10" fmla="*/ 341 w 497"/>
                <a:gd name="T11" fmla="*/ 30 h 340"/>
                <a:gd name="T12" fmla="*/ 341 w 497"/>
                <a:gd name="T13" fmla="*/ 30 h 340"/>
                <a:gd name="T14" fmla="*/ 310 w 497"/>
                <a:gd name="T15" fmla="*/ 30 h 340"/>
                <a:gd name="T16" fmla="*/ 248 w 497"/>
                <a:gd name="T17" fmla="*/ 92 h 340"/>
                <a:gd name="T18" fmla="*/ 217 w 497"/>
                <a:gd name="T19" fmla="*/ 124 h 340"/>
                <a:gd name="T20" fmla="*/ 186 w 497"/>
                <a:gd name="T21" fmla="*/ 154 h 340"/>
                <a:gd name="T22" fmla="*/ 186 w 497"/>
                <a:gd name="T23" fmla="*/ 154 h 340"/>
                <a:gd name="T24" fmla="*/ 124 w 497"/>
                <a:gd name="T25" fmla="*/ 124 h 340"/>
                <a:gd name="T26" fmla="*/ 62 w 497"/>
                <a:gd name="T27" fmla="*/ 92 h 340"/>
                <a:gd name="T28" fmla="*/ 0 w 497"/>
                <a:gd name="T29" fmla="*/ 92 h 340"/>
                <a:gd name="T30" fmla="*/ 0 w 497"/>
                <a:gd name="T31" fmla="*/ 92 h 340"/>
                <a:gd name="T32" fmla="*/ 0 w 497"/>
                <a:gd name="T33" fmla="*/ 124 h 340"/>
                <a:gd name="T34" fmla="*/ 0 w 497"/>
                <a:gd name="T35" fmla="*/ 154 h 340"/>
                <a:gd name="T36" fmla="*/ 0 w 497"/>
                <a:gd name="T37" fmla="*/ 185 h 340"/>
                <a:gd name="T38" fmla="*/ 0 w 497"/>
                <a:gd name="T39" fmla="*/ 308 h 340"/>
                <a:gd name="T40" fmla="*/ 30 w 497"/>
                <a:gd name="T41" fmla="*/ 339 h 340"/>
                <a:gd name="T42" fmla="*/ 93 w 497"/>
                <a:gd name="T43" fmla="*/ 339 h 340"/>
                <a:gd name="T44" fmla="*/ 93 w 497"/>
                <a:gd name="T45" fmla="*/ 308 h 340"/>
                <a:gd name="T46" fmla="*/ 124 w 497"/>
                <a:gd name="T47" fmla="*/ 308 h 340"/>
                <a:gd name="T48" fmla="*/ 154 w 497"/>
                <a:gd name="T49" fmla="*/ 277 h 340"/>
                <a:gd name="T50" fmla="*/ 248 w 497"/>
                <a:gd name="T51" fmla="*/ 247 h 340"/>
                <a:gd name="T52" fmla="*/ 278 w 497"/>
                <a:gd name="T53" fmla="*/ 247 h 340"/>
                <a:gd name="T54" fmla="*/ 372 w 497"/>
                <a:gd name="T55" fmla="*/ 185 h 340"/>
                <a:gd name="T56" fmla="*/ 402 w 497"/>
                <a:gd name="T57" fmla="*/ 185 h 340"/>
                <a:gd name="T58" fmla="*/ 465 w 497"/>
                <a:gd name="T59" fmla="*/ 154 h 340"/>
                <a:gd name="T60" fmla="*/ 465 w 497"/>
                <a:gd name="T61" fmla="*/ 154 h 340"/>
                <a:gd name="T62" fmla="*/ 496 w 497"/>
                <a:gd name="T63" fmla="*/ 92 h 340"/>
                <a:gd name="T64" fmla="*/ 496 w 497"/>
                <a:gd name="T65" fmla="*/ 6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7" h="340">
                  <a:moveTo>
                    <a:pt x="496" y="61"/>
                  </a:moveTo>
                  <a:lnTo>
                    <a:pt x="496" y="61"/>
                  </a:lnTo>
                  <a:lnTo>
                    <a:pt x="496" y="61"/>
                  </a:lnTo>
                  <a:lnTo>
                    <a:pt x="496" y="61"/>
                  </a:lnTo>
                  <a:cubicBezTo>
                    <a:pt x="496" y="61"/>
                    <a:pt x="496" y="61"/>
                    <a:pt x="465" y="61"/>
                  </a:cubicBezTo>
                  <a:cubicBezTo>
                    <a:pt x="465" y="30"/>
                    <a:pt x="465" y="30"/>
                    <a:pt x="465" y="30"/>
                  </a:cubicBezTo>
                  <a:cubicBezTo>
                    <a:pt x="465" y="30"/>
                    <a:pt x="465" y="30"/>
                    <a:pt x="465" y="0"/>
                  </a:cubicBezTo>
                  <a:lnTo>
                    <a:pt x="465" y="0"/>
                  </a:lnTo>
                  <a:cubicBezTo>
                    <a:pt x="434" y="0"/>
                    <a:pt x="434" y="0"/>
                    <a:pt x="434" y="0"/>
                  </a:cubicBezTo>
                  <a:cubicBezTo>
                    <a:pt x="434" y="0"/>
                    <a:pt x="434" y="0"/>
                    <a:pt x="402" y="0"/>
                  </a:cubicBezTo>
                  <a:lnTo>
                    <a:pt x="402" y="0"/>
                  </a:lnTo>
                  <a:cubicBezTo>
                    <a:pt x="372" y="30"/>
                    <a:pt x="372" y="30"/>
                    <a:pt x="341" y="30"/>
                  </a:cubicBezTo>
                  <a:lnTo>
                    <a:pt x="341" y="30"/>
                  </a:lnTo>
                  <a:lnTo>
                    <a:pt x="341" y="30"/>
                  </a:lnTo>
                  <a:cubicBezTo>
                    <a:pt x="310" y="30"/>
                    <a:pt x="310" y="30"/>
                    <a:pt x="310" y="30"/>
                  </a:cubicBezTo>
                  <a:lnTo>
                    <a:pt x="310" y="30"/>
                  </a:lnTo>
                  <a:cubicBezTo>
                    <a:pt x="310" y="61"/>
                    <a:pt x="278" y="61"/>
                    <a:pt x="248" y="61"/>
                  </a:cubicBezTo>
                  <a:cubicBezTo>
                    <a:pt x="248" y="92"/>
                    <a:pt x="248" y="92"/>
                    <a:pt x="248" y="92"/>
                  </a:cubicBezTo>
                  <a:cubicBezTo>
                    <a:pt x="248" y="92"/>
                    <a:pt x="248" y="92"/>
                    <a:pt x="248" y="124"/>
                  </a:cubicBezTo>
                  <a:cubicBezTo>
                    <a:pt x="217" y="124"/>
                    <a:pt x="217" y="124"/>
                    <a:pt x="217" y="124"/>
                  </a:cubicBezTo>
                  <a:lnTo>
                    <a:pt x="217" y="124"/>
                  </a:lnTo>
                  <a:cubicBezTo>
                    <a:pt x="217" y="154"/>
                    <a:pt x="217" y="154"/>
                    <a:pt x="186" y="154"/>
                  </a:cubicBezTo>
                  <a:lnTo>
                    <a:pt x="186" y="154"/>
                  </a:lnTo>
                  <a:lnTo>
                    <a:pt x="186" y="154"/>
                  </a:lnTo>
                  <a:cubicBezTo>
                    <a:pt x="154" y="154"/>
                    <a:pt x="154" y="154"/>
                    <a:pt x="154" y="154"/>
                  </a:cubicBezTo>
                  <a:cubicBezTo>
                    <a:pt x="154" y="124"/>
                    <a:pt x="124" y="124"/>
                    <a:pt x="124" y="124"/>
                  </a:cubicBezTo>
                  <a:cubicBezTo>
                    <a:pt x="93" y="124"/>
                    <a:pt x="93" y="92"/>
                    <a:pt x="93" y="92"/>
                  </a:cubicBezTo>
                  <a:lnTo>
                    <a:pt x="62" y="92"/>
                  </a:lnTo>
                  <a:cubicBezTo>
                    <a:pt x="62" y="92"/>
                    <a:pt x="62" y="92"/>
                    <a:pt x="30" y="92"/>
                  </a:cubicBezTo>
                  <a:cubicBezTo>
                    <a:pt x="30" y="92"/>
                    <a:pt x="30" y="92"/>
                    <a:pt x="0" y="92"/>
                  </a:cubicBezTo>
                  <a:lnTo>
                    <a:pt x="0" y="92"/>
                  </a:lnTo>
                  <a:lnTo>
                    <a:pt x="0" y="92"/>
                  </a:lnTo>
                  <a:lnTo>
                    <a:pt x="0" y="92"/>
                  </a:lnTo>
                  <a:cubicBezTo>
                    <a:pt x="0" y="124"/>
                    <a:pt x="0" y="124"/>
                    <a:pt x="0" y="124"/>
                  </a:cubicBezTo>
                  <a:lnTo>
                    <a:pt x="0" y="124"/>
                  </a:lnTo>
                  <a:cubicBezTo>
                    <a:pt x="0" y="124"/>
                    <a:pt x="0" y="124"/>
                    <a:pt x="0" y="154"/>
                  </a:cubicBezTo>
                  <a:lnTo>
                    <a:pt x="0" y="185"/>
                  </a:lnTo>
                  <a:lnTo>
                    <a:pt x="0" y="185"/>
                  </a:lnTo>
                  <a:cubicBezTo>
                    <a:pt x="0" y="215"/>
                    <a:pt x="0" y="215"/>
                    <a:pt x="0" y="215"/>
                  </a:cubicBezTo>
                  <a:cubicBezTo>
                    <a:pt x="0" y="247"/>
                    <a:pt x="0" y="277"/>
                    <a:pt x="0" y="308"/>
                  </a:cubicBezTo>
                  <a:cubicBezTo>
                    <a:pt x="0" y="308"/>
                    <a:pt x="0" y="308"/>
                    <a:pt x="0" y="339"/>
                  </a:cubicBezTo>
                  <a:lnTo>
                    <a:pt x="30" y="339"/>
                  </a:lnTo>
                  <a:lnTo>
                    <a:pt x="30" y="339"/>
                  </a:lnTo>
                  <a:cubicBezTo>
                    <a:pt x="62" y="339"/>
                    <a:pt x="62" y="339"/>
                    <a:pt x="93" y="339"/>
                  </a:cubicBezTo>
                  <a:lnTo>
                    <a:pt x="93" y="339"/>
                  </a:lnTo>
                  <a:lnTo>
                    <a:pt x="93" y="308"/>
                  </a:lnTo>
                  <a:cubicBezTo>
                    <a:pt x="124" y="277"/>
                    <a:pt x="124" y="277"/>
                    <a:pt x="124" y="277"/>
                  </a:cubicBezTo>
                  <a:cubicBezTo>
                    <a:pt x="124" y="308"/>
                    <a:pt x="124" y="308"/>
                    <a:pt x="124" y="308"/>
                  </a:cubicBezTo>
                  <a:lnTo>
                    <a:pt x="124" y="308"/>
                  </a:lnTo>
                  <a:cubicBezTo>
                    <a:pt x="124" y="308"/>
                    <a:pt x="154" y="308"/>
                    <a:pt x="154" y="277"/>
                  </a:cubicBezTo>
                  <a:cubicBezTo>
                    <a:pt x="186" y="277"/>
                    <a:pt x="186" y="277"/>
                    <a:pt x="217" y="277"/>
                  </a:cubicBezTo>
                  <a:cubicBezTo>
                    <a:pt x="217" y="247"/>
                    <a:pt x="248" y="247"/>
                    <a:pt x="248" y="247"/>
                  </a:cubicBezTo>
                  <a:cubicBezTo>
                    <a:pt x="278" y="247"/>
                    <a:pt x="278" y="247"/>
                    <a:pt x="278" y="247"/>
                  </a:cubicBezTo>
                  <a:lnTo>
                    <a:pt x="278" y="247"/>
                  </a:lnTo>
                  <a:cubicBezTo>
                    <a:pt x="278" y="247"/>
                    <a:pt x="310" y="215"/>
                    <a:pt x="341" y="215"/>
                  </a:cubicBezTo>
                  <a:lnTo>
                    <a:pt x="372" y="185"/>
                  </a:lnTo>
                  <a:cubicBezTo>
                    <a:pt x="372" y="185"/>
                    <a:pt x="372" y="185"/>
                    <a:pt x="402" y="185"/>
                  </a:cubicBezTo>
                  <a:lnTo>
                    <a:pt x="402" y="185"/>
                  </a:lnTo>
                  <a:lnTo>
                    <a:pt x="402" y="185"/>
                  </a:lnTo>
                  <a:cubicBezTo>
                    <a:pt x="402" y="185"/>
                    <a:pt x="434" y="185"/>
                    <a:pt x="465" y="154"/>
                  </a:cubicBezTo>
                  <a:lnTo>
                    <a:pt x="465" y="154"/>
                  </a:lnTo>
                  <a:lnTo>
                    <a:pt x="465" y="154"/>
                  </a:lnTo>
                  <a:lnTo>
                    <a:pt x="465" y="124"/>
                  </a:lnTo>
                  <a:cubicBezTo>
                    <a:pt x="496" y="124"/>
                    <a:pt x="496" y="124"/>
                    <a:pt x="496" y="92"/>
                  </a:cubicBezTo>
                  <a:lnTo>
                    <a:pt x="496" y="92"/>
                  </a:lnTo>
                  <a:lnTo>
                    <a:pt x="496" y="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ChangeArrowheads="1"/>
            </p:cNvSpPr>
            <p:nvPr/>
          </p:nvSpPr>
          <p:spPr bwMode="auto">
            <a:xfrm>
              <a:off x="3322638" y="2271713"/>
              <a:ext cx="112712" cy="88900"/>
            </a:xfrm>
            <a:custGeom>
              <a:avLst/>
              <a:gdLst>
                <a:gd name="T0" fmla="*/ 63 w 312"/>
                <a:gd name="T1" fmla="*/ 153 h 248"/>
                <a:gd name="T2" fmla="*/ 63 w 312"/>
                <a:gd name="T3" fmla="*/ 153 h 248"/>
                <a:gd name="T4" fmla="*/ 63 w 312"/>
                <a:gd name="T5" fmla="*/ 153 h 248"/>
                <a:gd name="T6" fmla="*/ 63 w 312"/>
                <a:gd name="T7" fmla="*/ 153 h 248"/>
                <a:gd name="T8" fmla="*/ 63 w 312"/>
                <a:gd name="T9" fmla="*/ 153 h 248"/>
                <a:gd name="T10" fmla="*/ 93 w 312"/>
                <a:gd name="T11" fmla="*/ 123 h 248"/>
                <a:gd name="T12" fmla="*/ 93 w 312"/>
                <a:gd name="T13" fmla="*/ 123 h 248"/>
                <a:gd name="T14" fmla="*/ 124 w 312"/>
                <a:gd name="T15" fmla="*/ 123 h 248"/>
                <a:gd name="T16" fmla="*/ 124 w 312"/>
                <a:gd name="T17" fmla="*/ 123 h 248"/>
                <a:gd name="T18" fmla="*/ 124 w 312"/>
                <a:gd name="T19" fmla="*/ 123 h 248"/>
                <a:gd name="T20" fmla="*/ 155 w 312"/>
                <a:gd name="T21" fmla="*/ 153 h 248"/>
                <a:gd name="T22" fmla="*/ 187 w 312"/>
                <a:gd name="T23" fmla="*/ 153 h 248"/>
                <a:gd name="T24" fmla="*/ 187 w 312"/>
                <a:gd name="T25" fmla="*/ 153 h 248"/>
                <a:gd name="T26" fmla="*/ 217 w 312"/>
                <a:gd name="T27" fmla="*/ 184 h 248"/>
                <a:gd name="T28" fmla="*/ 217 w 312"/>
                <a:gd name="T29" fmla="*/ 184 h 248"/>
                <a:gd name="T30" fmla="*/ 217 w 312"/>
                <a:gd name="T31" fmla="*/ 184 h 248"/>
                <a:gd name="T32" fmla="*/ 217 w 312"/>
                <a:gd name="T33" fmla="*/ 184 h 248"/>
                <a:gd name="T34" fmla="*/ 217 w 312"/>
                <a:gd name="T35" fmla="*/ 184 h 248"/>
                <a:gd name="T36" fmla="*/ 217 w 312"/>
                <a:gd name="T37" fmla="*/ 184 h 248"/>
                <a:gd name="T38" fmla="*/ 187 w 312"/>
                <a:gd name="T39" fmla="*/ 215 h 248"/>
                <a:gd name="T40" fmla="*/ 187 w 312"/>
                <a:gd name="T41" fmla="*/ 215 h 248"/>
                <a:gd name="T42" fmla="*/ 187 w 312"/>
                <a:gd name="T43" fmla="*/ 215 h 248"/>
                <a:gd name="T44" fmla="*/ 187 w 312"/>
                <a:gd name="T45" fmla="*/ 215 h 248"/>
                <a:gd name="T46" fmla="*/ 248 w 312"/>
                <a:gd name="T47" fmla="*/ 215 h 248"/>
                <a:gd name="T48" fmla="*/ 248 w 312"/>
                <a:gd name="T49" fmla="*/ 247 h 248"/>
                <a:gd name="T50" fmla="*/ 279 w 312"/>
                <a:gd name="T51" fmla="*/ 247 h 248"/>
                <a:gd name="T52" fmla="*/ 311 w 312"/>
                <a:gd name="T53" fmla="*/ 247 h 248"/>
                <a:gd name="T54" fmla="*/ 279 w 312"/>
                <a:gd name="T55" fmla="*/ 215 h 248"/>
                <a:gd name="T56" fmla="*/ 279 w 312"/>
                <a:gd name="T57" fmla="*/ 215 h 248"/>
                <a:gd name="T58" fmla="*/ 248 w 312"/>
                <a:gd name="T59" fmla="*/ 184 h 248"/>
                <a:gd name="T60" fmla="*/ 248 w 312"/>
                <a:gd name="T61" fmla="*/ 184 h 248"/>
                <a:gd name="T62" fmla="*/ 248 w 312"/>
                <a:gd name="T63" fmla="*/ 153 h 248"/>
                <a:gd name="T64" fmla="*/ 248 w 312"/>
                <a:gd name="T65" fmla="*/ 153 h 248"/>
                <a:gd name="T66" fmla="*/ 248 w 312"/>
                <a:gd name="T67" fmla="*/ 153 h 248"/>
                <a:gd name="T68" fmla="*/ 248 w 312"/>
                <a:gd name="T69" fmla="*/ 123 h 248"/>
                <a:gd name="T70" fmla="*/ 248 w 312"/>
                <a:gd name="T71" fmla="*/ 123 h 248"/>
                <a:gd name="T72" fmla="*/ 217 w 312"/>
                <a:gd name="T73" fmla="*/ 91 h 248"/>
                <a:gd name="T74" fmla="*/ 187 w 312"/>
                <a:gd name="T75" fmla="*/ 61 h 248"/>
                <a:gd name="T76" fmla="*/ 155 w 312"/>
                <a:gd name="T77" fmla="*/ 30 h 248"/>
                <a:gd name="T78" fmla="*/ 155 w 312"/>
                <a:gd name="T79" fmla="*/ 30 h 248"/>
                <a:gd name="T80" fmla="*/ 155 w 312"/>
                <a:gd name="T81" fmla="*/ 30 h 248"/>
                <a:gd name="T82" fmla="*/ 124 w 312"/>
                <a:gd name="T83" fmla="*/ 0 h 248"/>
                <a:gd name="T84" fmla="*/ 124 w 312"/>
                <a:gd name="T85" fmla="*/ 30 h 248"/>
                <a:gd name="T86" fmla="*/ 63 w 312"/>
                <a:gd name="T87" fmla="*/ 30 h 248"/>
                <a:gd name="T88" fmla="*/ 63 w 312"/>
                <a:gd name="T89" fmla="*/ 30 h 248"/>
                <a:gd name="T90" fmla="*/ 31 w 312"/>
                <a:gd name="T91" fmla="*/ 61 h 248"/>
                <a:gd name="T92" fmla="*/ 31 w 312"/>
                <a:gd name="T93" fmla="*/ 61 h 248"/>
                <a:gd name="T94" fmla="*/ 0 w 312"/>
                <a:gd name="T95" fmla="*/ 123 h 248"/>
                <a:gd name="T96" fmla="*/ 31 w 312"/>
                <a:gd name="T97" fmla="*/ 123 h 248"/>
                <a:gd name="T98" fmla="*/ 31 w 312"/>
                <a:gd name="T99" fmla="*/ 123 h 248"/>
                <a:gd name="T100" fmla="*/ 63 w 312"/>
                <a:gd name="T101" fmla="*/ 15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2" h="248">
                  <a:moveTo>
                    <a:pt x="63" y="153"/>
                  </a:moveTo>
                  <a:lnTo>
                    <a:pt x="63" y="153"/>
                  </a:lnTo>
                  <a:lnTo>
                    <a:pt x="63" y="153"/>
                  </a:lnTo>
                  <a:lnTo>
                    <a:pt x="63" y="153"/>
                  </a:lnTo>
                  <a:lnTo>
                    <a:pt x="63" y="153"/>
                  </a:lnTo>
                  <a:cubicBezTo>
                    <a:pt x="93" y="153"/>
                    <a:pt x="93" y="123"/>
                    <a:pt x="93" y="123"/>
                  </a:cubicBezTo>
                  <a:lnTo>
                    <a:pt x="93" y="123"/>
                  </a:lnTo>
                  <a:lnTo>
                    <a:pt x="124" y="123"/>
                  </a:lnTo>
                  <a:lnTo>
                    <a:pt x="124" y="123"/>
                  </a:lnTo>
                  <a:lnTo>
                    <a:pt x="124" y="123"/>
                  </a:lnTo>
                  <a:cubicBezTo>
                    <a:pt x="155" y="123"/>
                    <a:pt x="155" y="153"/>
                    <a:pt x="155" y="153"/>
                  </a:cubicBezTo>
                  <a:cubicBezTo>
                    <a:pt x="187" y="153"/>
                    <a:pt x="187" y="153"/>
                    <a:pt x="187" y="153"/>
                  </a:cubicBezTo>
                  <a:lnTo>
                    <a:pt x="187" y="153"/>
                  </a:lnTo>
                  <a:cubicBezTo>
                    <a:pt x="187" y="153"/>
                    <a:pt x="187" y="184"/>
                    <a:pt x="217" y="184"/>
                  </a:cubicBezTo>
                  <a:lnTo>
                    <a:pt x="217" y="184"/>
                  </a:lnTo>
                  <a:lnTo>
                    <a:pt x="217" y="184"/>
                  </a:lnTo>
                  <a:lnTo>
                    <a:pt x="217" y="184"/>
                  </a:lnTo>
                  <a:lnTo>
                    <a:pt x="217" y="184"/>
                  </a:lnTo>
                  <a:lnTo>
                    <a:pt x="217" y="184"/>
                  </a:lnTo>
                  <a:cubicBezTo>
                    <a:pt x="217" y="184"/>
                    <a:pt x="217" y="215"/>
                    <a:pt x="187" y="215"/>
                  </a:cubicBezTo>
                  <a:lnTo>
                    <a:pt x="187" y="215"/>
                  </a:lnTo>
                  <a:lnTo>
                    <a:pt x="187" y="215"/>
                  </a:lnTo>
                  <a:lnTo>
                    <a:pt x="187" y="215"/>
                  </a:lnTo>
                  <a:cubicBezTo>
                    <a:pt x="217" y="215"/>
                    <a:pt x="217" y="215"/>
                    <a:pt x="248" y="215"/>
                  </a:cubicBezTo>
                  <a:cubicBezTo>
                    <a:pt x="248" y="247"/>
                    <a:pt x="248" y="247"/>
                    <a:pt x="248" y="247"/>
                  </a:cubicBezTo>
                  <a:lnTo>
                    <a:pt x="279" y="247"/>
                  </a:lnTo>
                  <a:cubicBezTo>
                    <a:pt x="279" y="247"/>
                    <a:pt x="279" y="247"/>
                    <a:pt x="311" y="247"/>
                  </a:cubicBezTo>
                  <a:cubicBezTo>
                    <a:pt x="279" y="247"/>
                    <a:pt x="279" y="247"/>
                    <a:pt x="279" y="215"/>
                  </a:cubicBezTo>
                  <a:lnTo>
                    <a:pt x="279" y="215"/>
                  </a:lnTo>
                  <a:cubicBezTo>
                    <a:pt x="279" y="215"/>
                    <a:pt x="248" y="215"/>
                    <a:pt x="248" y="184"/>
                  </a:cubicBezTo>
                  <a:lnTo>
                    <a:pt x="248" y="184"/>
                  </a:lnTo>
                  <a:lnTo>
                    <a:pt x="248" y="153"/>
                  </a:lnTo>
                  <a:lnTo>
                    <a:pt x="248" y="153"/>
                  </a:lnTo>
                  <a:lnTo>
                    <a:pt x="248" y="153"/>
                  </a:lnTo>
                  <a:lnTo>
                    <a:pt x="248" y="123"/>
                  </a:lnTo>
                  <a:lnTo>
                    <a:pt x="248" y="123"/>
                  </a:lnTo>
                  <a:cubicBezTo>
                    <a:pt x="248" y="123"/>
                    <a:pt x="217" y="123"/>
                    <a:pt x="217" y="91"/>
                  </a:cubicBezTo>
                  <a:lnTo>
                    <a:pt x="187" y="61"/>
                  </a:lnTo>
                  <a:cubicBezTo>
                    <a:pt x="187" y="61"/>
                    <a:pt x="187" y="61"/>
                    <a:pt x="155" y="30"/>
                  </a:cubicBezTo>
                  <a:lnTo>
                    <a:pt x="155" y="30"/>
                  </a:lnTo>
                  <a:lnTo>
                    <a:pt x="155" y="30"/>
                  </a:lnTo>
                  <a:lnTo>
                    <a:pt x="124" y="0"/>
                  </a:lnTo>
                  <a:cubicBezTo>
                    <a:pt x="124" y="0"/>
                    <a:pt x="124" y="0"/>
                    <a:pt x="124" y="30"/>
                  </a:cubicBezTo>
                  <a:cubicBezTo>
                    <a:pt x="93" y="30"/>
                    <a:pt x="93" y="30"/>
                    <a:pt x="63" y="30"/>
                  </a:cubicBezTo>
                  <a:lnTo>
                    <a:pt x="63" y="30"/>
                  </a:lnTo>
                  <a:lnTo>
                    <a:pt x="31" y="61"/>
                  </a:lnTo>
                  <a:lnTo>
                    <a:pt x="31" y="61"/>
                  </a:lnTo>
                  <a:cubicBezTo>
                    <a:pt x="31" y="91"/>
                    <a:pt x="31" y="91"/>
                    <a:pt x="0" y="123"/>
                  </a:cubicBezTo>
                  <a:cubicBezTo>
                    <a:pt x="31" y="123"/>
                    <a:pt x="31" y="123"/>
                    <a:pt x="31" y="123"/>
                  </a:cubicBezTo>
                  <a:lnTo>
                    <a:pt x="31" y="123"/>
                  </a:lnTo>
                  <a:cubicBezTo>
                    <a:pt x="31" y="123"/>
                    <a:pt x="31" y="153"/>
                    <a:pt x="63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 noChangeArrowheads="1"/>
            </p:cNvSpPr>
            <p:nvPr/>
          </p:nvSpPr>
          <p:spPr bwMode="auto">
            <a:xfrm>
              <a:off x="3411538" y="2427288"/>
              <a:ext cx="33337" cy="55562"/>
            </a:xfrm>
            <a:custGeom>
              <a:avLst/>
              <a:gdLst>
                <a:gd name="T0" fmla="*/ 93 w 94"/>
                <a:gd name="T1" fmla="*/ 93 h 156"/>
                <a:gd name="T2" fmla="*/ 93 w 94"/>
                <a:gd name="T3" fmla="*/ 93 h 156"/>
                <a:gd name="T4" fmla="*/ 93 w 94"/>
                <a:gd name="T5" fmla="*/ 93 h 156"/>
                <a:gd name="T6" fmla="*/ 93 w 94"/>
                <a:gd name="T7" fmla="*/ 63 h 156"/>
                <a:gd name="T8" fmla="*/ 93 w 94"/>
                <a:gd name="T9" fmla="*/ 63 h 156"/>
                <a:gd name="T10" fmla="*/ 63 w 94"/>
                <a:gd name="T11" fmla="*/ 0 h 156"/>
                <a:gd name="T12" fmla="*/ 63 w 94"/>
                <a:gd name="T13" fmla="*/ 0 h 156"/>
                <a:gd name="T14" fmla="*/ 63 w 94"/>
                <a:gd name="T15" fmla="*/ 0 h 156"/>
                <a:gd name="T16" fmla="*/ 63 w 94"/>
                <a:gd name="T17" fmla="*/ 0 h 156"/>
                <a:gd name="T18" fmla="*/ 31 w 94"/>
                <a:gd name="T19" fmla="*/ 31 h 156"/>
                <a:gd name="T20" fmla="*/ 0 w 94"/>
                <a:gd name="T21" fmla="*/ 63 h 156"/>
                <a:gd name="T22" fmla="*/ 0 w 94"/>
                <a:gd name="T23" fmla="*/ 63 h 156"/>
                <a:gd name="T24" fmla="*/ 0 w 94"/>
                <a:gd name="T25" fmla="*/ 93 h 156"/>
                <a:gd name="T26" fmla="*/ 0 w 94"/>
                <a:gd name="T27" fmla="*/ 93 h 156"/>
                <a:gd name="T28" fmla="*/ 0 w 94"/>
                <a:gd name="T29" fmla="*/ 93 h 156"/>
                <a:gd name="T30" fmla="*/ 31 w 94"/>
                <a:gd name="T31" fmla="*/ 124 h 156"/>
                <a:gd name="T32" fmla="*/ 31 w 94"/>
                <a:gd name="T33" fmla="*/ 124 h 156"/>
                <a:gd name="T34" fmla="*/ 31 w 94"/>
                <a:gd name="T35" fmla="*/ 155 h 156"/>
                <a:gd name="T36" fmla="*/ 93 w 94"/>
                <a:gd name="T37" fmla="*/ 124 h 156"/>
                <a:gd name="T38" fmla="*/ 93 w 94"/>
                <a:gd name="T39" fmla="*/ 9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4" h="156">
                  <a:moveTo>
                    <a:pt x="93" y="93"/>
                  </a:moveTo>
                  <a:lnTo>
                    <a:pt x="93" y="93"/>
                  </a:lnTo>
                  <a:lnTo>
                    <a:pt x="93" y="93"/>
                  </a:lnTo>
                  <a:cubicBezTo>
                    <a:pt x="93" y="63"/>
                    <a:pt x="93" y="63"/>
                    <a:pt x="93" y="63"/>
                  </a:cubicBezTo>
                  <a:lnTo>
                    <a:pt x="93" y="63"/>
                  </a:lnTo>
                  <a:cubicBezTo>
                    <a:pt x="93" y="63"/>
                    <a:pt x="63" y="31"/>
                    <a:pt x="63" y="0"/>
                  </a:cubicBez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cubicBezTo>
                    <a:pt x="31" y="0"/>
                    <a:pt x="31" y="31"/>
                    <a:pt x="31" y="31"/>
                  </a:cubicBezTo>
                  <a:cubicBezTo>
                    <a:pt x="31" y="31"/>
                    <a:pt x="0" y="31"/>
                    <a:pt x="0" y="63"/>
                  </a:cubicBezTo>
                  <a:lnTo>
                    <a:pt x="0" y="63"/>
                  </a:lnTo>
                  <a:cubicBezTo>
                    <a:pt x="0" y="63"/>
                    <a:pt x="0" y="63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31" y="124"/>
                  </a:lnTo>
                  <a:lnTo>
                    <a:pt x="31" y="124"/>
                  </a:lnTo>
                  <a:cubicBezTo>
                    <a:pt x="31" y="124"/>
                    <a:pt x="31" y="124"/>
                    <a:pt x="31" y="155"/>
                  </a:cubicBezTo>
                  <a:cubicBezTo>
                    <a:pt x="63" y="124"/>
                    <a:pt x="63" y="124"/>
                    <a:pt x="93" y="124"/>
                  </a:cubicBezTo>
                  <a:lnTo>
                    <a:pt x="93" y="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 noChangeArrowheads="1"/>
            </p:cNvSpPr>
            <p:nvPr/>
          </p:nvSpPr>
          <p:spPr bwMode="auto">
            <a:xfrm>
              <a:off x="3378200" y="2371725"/>
              <a:ext cx="123825" cy="100013"/>
            </a:xfrm>
            <a:custGeom>
              <a:avLst/>
              <a:gdLst>
                <a:gd name="T0" fmla="*/ 93 w 342"/>
                <a:gd name="T1" fmla="*/ 124 h 280"/>
                <a:gd name="T2" fmla="*/ 124 w 342"/>
                <a:gd name="T3" fmla="*/ 94 h 280"/>
                <a:gd name="T4" fmla="*/ 156 w 342"/>
                <a:gd name="T5" fmla="*/ 94 h 280"/>
                <a:gd name="T6" fmla="*/ 217 w 342"/>
                <a:gd name="T7" fmla="*/ 155 h 280"/>
                <a:gd name="T8" fmla="*/ 248 w 342"/>
                <a:gd name="T9" fmla="*/ 186 h 280"/>
                <a:gd name="T10" fmla="*/ 280 w 342"/>
                <a:gd name="T11" fmla="*/ 218 h 280"/>
                <a:gd name="T12" fmla="*/ 280 w 342"/>
                <a:gd name="T13" fmla="*/ 248 h 280"/>
                <a:gd name="T14" fmla="*/ 310 w 342"/>
                <a:gd name="T15" fmla="*/ 248 h 280"/>
                <a:gd name="T16" fmla="*/ 310 w 342"/>
                <a:gd name="T17" fmla="*/ 248 h 280"/>
                <a:gd name="T18" fmla="*/ 310 w 342"/>
                <a:gd name="T19" fmla="*/ 248 h 280"/>
                <a:gd name="T20" fmla="*/ 310 w 342"/>
                <a:gd name="T21" fmla="*/ 218 h 280"/>
                <a:gd name="T22" fmla="*/ 341 w 342"/>
                <a:gd name="T23" fmla="*/ 186 h 280"/>
                <a:gd name="T24" fmla="*/ 310 w 342"/>
                <a:gd name="T25" fmla="*/ 155 h 280"/>
                <a:gd name="T26" fmla="*/ 310 w 342"/>
                <a:gd name="T27" fmla="*/ 124 h 280"/>
                <a:gd name="T28" fmla="*/ 310 w 342"/>
                <a:gd name="T29" fmla="*/ 94 h 280"/>
                <a:gd name="T30" fmla="*/ 310 w 342"/>
                <a:gd name="T31" fmla="*/ 62 h 280"/>
                <a:gd name="T32" fmla="*/ 310 w 342"/>
                <a:gd name="T33" fmla="*/ 62 h 280"/>
                <a:gd name="T34" fmla="*/ 280 w 342"/>
                <a:gd name="T35" fmla="*/ 31 h 280"/>
                <a:gd name="T36" fmla="*/ 280 w 342"/>
                <a:gd name="T37" fmla="*/ 31 h 280"/>
                <a:gd name="T38" fmla="*/ 217 w 342"/>
                <a:gd name="T39" fmla="*/ 31 h 280"/>
                <a:gd name="T40" fmla="*/ 217 w 342"/>
                <a:gd name="T41" fmla="*/ 31 h 280"/>
                <a:gd name="T42" fmla="*/ 186 w 342"/>
                <a:gd name="T43" fmla="*/ 31 h 280"/>
                <a:gd name="T44" fmla="*/ 186 w 342"/>
                <a:gd name="T45" fmla="*/ 31 h 280"/>
                <a:gd name="T46" fmla="*/ 156 w 342"/>
                <a:gd name="T47" fmla="*/ 31 h 280"/>
                <a:gd name="T48" fmla="*/ 124 w 342"/>
                <a:gd name="T49" fmla="*/ 31 h 280"/>
                <a:gd name="T50" fmla="*/ 62 w 342"/>
                <a:gd name="T51" fmla="*/ 0 h 280"/>
                <a:gd name="T52" fmla="*/ 62 w 342"/>
                <a:gd name="T53" fmla="*/ 0 h 280"/>
                <a:gd name="T54" fmla="*/ 62 w 342"/>
                <a:gd name="T55" fmla="*/ 31 h 280"/>
                <a:gd name="T56" fmla="*/ 62 w 342"/>
                <a:gd name="T57" fmla="*/ 31 h 280"/>
                <a:gd name="T58" fmla="*/ 32 w 342"/>
                <a:gd name="T59" fmla="*/ 62 h 280"/>
                <a:gd name="T60" fmla="*/ 0 w 342"/>
                <a:gd name="T61" fmla="*/ 62 h 280"/>
                <a:gd name="T62" fmla="*/ 0 w 342"/>
                <a:gd name="T63" fmla="*/ 62 h 280"/>
                <a:gd name="T64" fmla="*/ 62 w 342"/>
                <a:gd name="T65" fmla="*/ 124 h 280"/>
                <a:gd name="T66" fmla="*/ 62 w 342"/>
                <a:gd name="T67" fmla="*/ 124 h 280"/>
                <a:gd name="T68" fmla="*/ 62 w 342"/>
                <a:gd name="T69" fmla="*/ 155 h 280"/>
                <a:gd name="T70" fmla="*/ 62 w 342"/>
                <a:gd name="T71" fmla="*/ 155 h 280"/>
                <a:gd name="T72" fmla="*/ 93 w 342"/>
                <a:gd name="T73" fmla="*/ 12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2" h="280">
                  <a:moveTo>
                    <a:pt x="93" y="124"/>
                  </a:moveTo>
                  <a:lnTo>
                    <a:pt x="93" y="124"/>
                  </a:lnTo>
                  <a:cubicBezTo>
                    <a:pt x="93" y="124"/>
                    <a:pt x="93" y="124"/>
                    <a:pt x="124" y="124"/>
                  </a:cubicBezTo>
                  <a:lnTo>
                    <a:pt x="124" y="94"/>
                  </a:lnTo>
                  <a:cubicBezTo>
                    <a:pt x="124" y="94"/>
                    <a:pt x="124" y="94"/>
                    <a:pt x="156" y="94"/>
                  </a:cubicBezTo>
                  <a:lnTo>
                    <a:pt x="156" y="94"/>
                  </a:lnTo>
                  <a:cubicBezTo>
                    <a:pt x="186" y="94"/>
                    <a:pt x="186" y="124"/>
                    <a:pt x="217" y="124"/>
                  </a:cubicBezTo>
                  <a:cubicBezTo>
                    <a:pt x="217" y="155"/>
                    <a:pt x="217" y="155"/>
                    <a:pt x="217" y="155"/>
                  </a:cubicBezTo>
                  <a:cubicBezTo>
                    <a:pt x="217" y="155"/>
                    <a:pt x="217" y="186"/>
                    <a:pt x="217" y="218"/>
                  </a:cubicBezTo>
                  <a:cubicBezTo>
                    <a:pt x="248" y="186"/>
                    <a:pt x="248" y="186"/>
                    <a:pt x="248" y="186"/>
                  </a:cubicBezTo>
                  <a:lnTo>
                    <a:pt x="280" y="218"/>
                  </a:lnTo>
                  <a:lnTo>
                    <a:pt x="280" y="218"/>
                  </a:lnTo>
                  <a:lnTo>
                    <a:pt x="280" y="248"/>
                  </a:lnTo>
                  <a:lnTo>
                    <a:pt x="280" y="248"/>
                  </a:lnTo>
                  <a:lnTo>
                    <a:pt x="280" y="279"/>
                  </a:lnTo>
                  <a:cubicBezTo>
                    <a:pt x="310" y="248"/>
                    <a:pt x="310" y="248"/>
                    <a:pt x="310" y="248"/>
                  </a:cubicBezTo>
                  <a:lnTo>
                    <a:pt x="310" y="248"/>
                  </a:lnTo>
                  <a:lnTo>
                    <a:pt x="310" y="248"/>
                  </a:lnTo>
                  <a:lnTo>
                    <a:pt x="310" y="248"/>
                  </a:lnTo>
                  <a:lnTo>
                    <a:pt x="310" y="248"/>
                  </a:lnTo>
                  <a:cubicBezTo>
                    <a:pt x="310" y="248"/>
                    <a:pt x="310" y="248"/>
                    <a:pt x="310" y="218"/>
                  </a:cubicBezTo>
                  <a:lnTo>
                    <a:pt x="310" y="218"/>
                  </a:lnTo>
                  <a:cubicBezTo>
                    <a:pt x="310" y="218"/>
                    <a:pt x="310" y="218"/>
                    <a:pt x="341" y="218"/>
                  </a:cubicBezTo>
                  <a:cubicBezTo>
                    <a:pt x="341" y="218"/>
                    <a:pt x="341" y="218"/>
                    <a:pt x="341" y="186"/>
                  </a:cubicBezTo>
                  <a:lnTo>
                    <a:pt x="341" y="186"/>
                  </a:lnTo>
                  <a:cubicBezTo>
                    <a:pt x="310" y="186"/>
                    <a:pt x="310" y="155"/>
                    <a:pt x="310" y="155"/>
                  </a:cubicBezTo>
                  <a:lnTo>
                    <a:pt x="310" y="124"/>
                  </a:lnTo>
                  <a:lnTo>
                    <a:pt x="310" y="124"/>
                  </a:lnTo>
                  <a:cubicBezTo>
                    <a:pt x="310" y="94"/>
                    <a:pt x="310" y="94"/>
                    <a:pt x="310" y="94"/>
                  </a:cubicBezTo>
                  <a:lnTo>
                    <a:pt x="310" y="94"/>
                  </a:lnTo>
                  <a:lnTo>
                    <a:pt x="310" y="62"/>
                  </a:lnTo>
                  <a:lnTo>
                    <a:pt x="310" y="62"/>
                  </a:lnTo>
                  <a:lnTo>
                    <a:pt x="310" y="62"/>
                  </a:lnTo>
                  <a:lnTo>
                    <a:pt x="310" y="62"/>
                  </a:lnTo>
                  <a:cubicBezTo>
                    <a:pt x="280" y="31"/>
                    <a:pt x="280" y="31"/>
                    <a:pt x="280" y="0"/>
                  </a:cubicBezTo>
                  <a:cubicBezTo>
                    <a:pt x="280" y="31"/>
                    <a:pt x="280" y="31"/>
                    <a:pt x="280" y="31"/>
                  </a:cubicBezTo>
                  <a:lnTo>
                    <a:pt x="280" y="31"/>
                  </a:lnTo>
                  <a:lnTo>
                    <a:pt x="280" y="31"/>
                  </a:lnTo>
                  <a:cubicBezTo>
                    <a:pt x="248" y="31"/>
                    <a:pt x="248" y="31"/>
                    <a:pt x="248" y="31"/>
                  </a:cubicBezTo>
                  <a:cubicBezTo>
                    <a:pt x="217" y="31"/>
                    <a:pt x="217" y="31"/>
                    <a:pt x="217" y="31"/>
                  </a:cubicBezTo>
                  <a:lnTo>
                    <a:pt x="217" y="31"/>
                  </a:lnTo>
                  <a:lnTo>
                    <a:pt x="217" y="31"/>
                  </a:lnTo>
                  <a:cubicBezTo>
                    <a:pt x="217" y="31"/>
                    <a:pt x="217" y="31"/>
                    <a:pt x="186" y="31"/>
                  </a:cubicBezTo>
                  <a:lnTo>
                    <a:pt x="186" y="31"/>
                  </a:lnTo>
                  <a:lnTo>
                    <a:pt x="186" y="31"/>
                  </a:lnTo>
                  <a:lnTo>
                    <a:pt x="186" y="31"/>
                  </a:lnTo>
                  <a:cubicBezTo>
                    <a:pt x="186" y="31"/>
                    <a:pt x="186" y="31"/>
                    <a:pt x="156" y="31"/>
                  </a:cubicBezTo>
                  <a:lnTo>
                    <a:pt x="156" y="31"/>
                  </a:lnTo>
                  <a:cubicBezTo>
                    <a:pt x="156" y="31"/>
                    <a:pt x="156" y="31"/>
                    <a:pt x="124" y="31"/>
                  </a:cubicBezTo>
                  <a:lnTo>
                    <a:pt x="124" y="31"/>
                  </a:lnTo>
                  <a:cubicBezTo>
                    <a:pt x="124" y="31"/>
                    <a:pt x="93" y="31"/>
                    <a:pt x="93" y="0"/>
                  </a:cubicBezTo>
                  <a:cubicBezTo>
                    <a:pt x="93" y="0"/>
                    <a:pt x="93" y="0"/>
                    <a:pt x="62" y="0"/>
                  </a:cubicBez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cubicBezTo>
                    <a:pt x="62" y="0"/>
                    <a:pt x="62" y="0"/>
                    <a:pt x="62" y="31"/>
                  </a:cubicBezTo>
                  <a:lnTo>
                    <a:pt x="62" y="31"/>
                  </a:lnTo>
                  <a:lnTo>
                    <a:pt x="62" y="31"/>
                  </a:lnTo>
                  <a:cubicBezTo>
                    <a:pt x="62" y="62"/>
                    <a:pt x="32" y="62"/>
                    <a:pt x="32" y="62"/>
                  </a:cubicBezTo>
                  <a:lnTo>
                    <a:pt x="32" y="6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2"/>
                  </a:lnTo>
                  <a:cubicBezTo>
                    <a:pt x="32" y="94"/>
                    <a:pt x="32" y="94"/>
                    <a:pt x="62" y="124"/>
                  </a:cubicBezTo>
                  <a:lnTo>
                    <a:pt x="62" y="124"/>
                  </a:lnTo>
                  <a:lnTo>
                    <a:pt x="62" y="124"/>
                  </a:lnTo>
                  <a:cubicBezTo>
                    <a:pt x="62" y="155"/>
                    <a:pt x="62" y="155"/>
                    <a:pt x="62" y="155"/>
                  </a:cubicBezTo>
                  <a:lnTo>
                    <a:pt x="62" y="155"/>
                  </a:lnTo>
                  <a:lnTo>
                    <a:pt x="62" y="155"/>
                  </a:lnTo>
                  <a:lnTo>
                    <a:pt x="62" y="155"/>
                  </a:lnTo>
                  <a:lnTo>
                    <a:pt x="62" y="124"/>
                  </a:lnTo>
                  <a:lnTo>
                    <a:pt x="93" y="1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ChangeArrowheads="1"/>
            </p:cNvSpPr>
            <p:nvPr/>
          </p:nvSpPr>
          <p:spPr bwMode="auto">
            <a:xfrm>
              <a:off x="3344863" y="2371725"/>
              <a:ext cx="33337" cy="11113"/>
            </a:xfrm>
            <a:custGeom>
              <a:avLst/>
              <a:gdLst>
                <a:gd name="T0" fmla="*/ 92 w 93"/>
                <a:gd name="T1" fmla="*/ 0 h 32"/>
                <a:gd name="T2" fmla="*/ 92 w 93"/>
                <a:gd name="T3" fmla="*/ 0 h 32"/>
                <a:gd name="T4" fmla="*/ 92 w 93"/>
                <a:gd name="T5" fmla="*/ 0 h 32"/>
                <a:gd name="T6" fmla="*/ 92 w 93"/>
                <a:gd name="T7" fmla="*/ 0 h 32"/>
                <a:gd name="T8" fmla="*/ 30 w 93"/>
                <a:gd name="T9" fmla="*/ 0 h 32"/>
                <a:gd name="T10" fmla="*/ 0 w 93"/>
                <a:gd name="T11" fmla="*/ 0 h 32"/>
                <a:gd name="T12" fmla="*/ 30 w 93"/>
                <a:gd name="T13" fmla="*/ 0 h 32"/>
                <a:gd name="T14" fmla="*/ 30 w 93"/>
                <a:gd name="T15" fmla="*/ 31 h 32"/>
                <a:gd name="T16" fmla="*/ 30 w 93"/>
                <a:gd name="T17" fmla="*/ 31 h 32"/>
                <a:gd name="T18" fmla="*/ 61 w 93"/>
                <a:gd name="T19" fmla="*/ 31 h 32"/>
                <a:gd name="T20" fmla="*/ 61 w 93"/>
                <a:gd name="T21" fmla="*/ 31 h 32"/>
                <a:gd name="T22" fmla="*/ 92 w 93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32">
                  <a:moveTo>
                    <a:pt x="92" y="0"/>
                  </a:moveTo>
                  <a:lnTo>
                    <a:pt x="92" y="0"/>
                  </a:lnTo>
                  <a:lnTo>
                    <a:pt x="92" y="0"/>
                  </a:lnTo>
                  <a:lnTo>
                    <a:pt x="92" y="0"/>
                  </a:lnTo>
                  <a:cubicBezTo>
                    <a:pt x="61" y="0"/>
                    <a:pt x="30" y="0"/>
                    <a:pt x="30" y="0"/>
                  </a:cubicBezTo>
                  <a:lnTo>
                    <a:pt x="0" y="0"/>
                  </a:lnTo>
                  <a:lnTo>
                    <a:pt x="30" y="0"/>
                  </a:lnTo>
                  <a:lnTo>
                    <a:pt x="30" y="31"/>
                  </a:lnTo>
                  <a:lnTo>
                    <a:pt x="30" y="31"/>
                  </a:lnTo>
                  <a:cubicBezTo>
                    <a:pt x="61" y="31"/>
                    <a:pt x="61" y="31"/>
                    <a:pt x="61" y="31"/>
                  </a:cubicBezTo>
                  <a:lnTo>
                    <a:pt x="61" y="31"/>
                  </a:lnTo>
                  <a:cubicBezTo>
                    <a:pt x="61" y="0"/>
                    <a:pt x="92" y="0"/>
                    <a:pt x="9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 noChangeArrowheads="1"/>
            </p:cNvSpPr>
            <p:nvPr/>
          </p:nvSpPr>
          <p:spPr bwMode="auto">
            <a:xfrm>
              <a:off x="3602038" y="2405063"/>
              <a:ext cx="66675" cy="133350"/>
            </a:xfrm>
            <a:custGeom>
              <a:avLst/>
              <a:gdLst>
                <a:gd name="T0" fmla="*/ 186 w 187"/>
                <a:gd name="T1" fmla="*/ 248 h 372"/>
                <a:gd name="T2" fmla="*/ 186 w 187"/>
                <a:gd name="T3" fmla="*/ 248 h 372"/>
                <a:gd name="T4" fmla="*/ 186 w 187"/>
                <a:gd name="T5" fmla="*/ 248 h 372"/>
                <a:gd name="T6" fmla="*/ 186 w 187"/>
                <a:gd name="T7" fmla="*/ 216 h 372"/>
                <a:gd name="T8" fmla="*/ 186 w 187"/>
                <a:gd name="T9" fmla="*/ 216 h 372"/>
                <a:gd name="T10" fmla="*/ 186 w 187"/>
                <a:gd name="T11" fmla="*/ 185 h 372"/>
                <a:gd name="T12" fmla="*/ 186 w 187"/>
                <a:gd name="T13" fmla="*/ 185 h 372"/>
                <a:gd name="T14" fmla="*/ 186 w 187"/>
                <a:gd name="T15" fmla="*/ 154 h 372"/>
                <a:gd name="T16" fmla="*/ 186 w 187"/>
                <a:gd name="T17" fmla="*/ 154 h 372"/>
                <a:gd name="T18" fmla="*/ 186 w 187"/>
                <a:gd name="T19" fmla="*/ 92 h 372"/>
                <a:gd name="T20" fmla="*/ 156 w 187"/>
                <a:gd name="T21" fmla="*/ 92 h 372"/>
                <a:gd name="T22" fmla="*/ 156 w 187"/>
                <a:gd name="T23" fmla="*/ 92 h 372"/>
                <a:gd name="T24" fmla="*/ 156 w 187"/>
                <a:gd name="T25" fmla="*/ 61 h 372"/>
                <a:gd name="T26" fmla="*/ 156 w 187"/>
                <a:gd name="T27" fmla="*/ 30 h 372"/>
                <a:gd name="T28" fmla="*/ 156 w 187"/>
                <a:gd name="T29" fmla="*/ 0 h 372"/>
                <a:gd name="T30" fmla="*/ 62 w 187"/>
                <a:gd name="T31" fmla="*/ 0 h 372"/>
                <a:gd name="T32" fmla="*/ 32 w 187"/>
                <a:gd name="T33" fmla="*/ 0 h 372"/>
                <a:gd name="T34" fmla="*/ 62 w 187"/>
                <a:gd name="T35" fmla="*/ 30 h 372"/>
                <a:gd name="T36" fmla="*/ 62 w 187"/>
                <a:gd name="T37" fmla="*/ 30 h 372"/>
                <a:gd name="T38" fmla="*/ 62 w 187"/>
                <a:gd name="T39" fmla="*/ 61 h 372"/>
                <a:gd name="T40" fmla="*/ 32 w 187"/>
                <a:gd name="T41" fmla="*/ 61 h 372"/>
                <a:gd name="T42" fmla="*/ 32 w 187"/>
                <a:gd name="T43" fmla="*/ 92 h 372"/>
                <a:gd name="T44" fmla="*/ 32 w 187"/>
                <a:gd name="T45" fmla="*/ 92 h 372"/>
                <a:gd name="T46" fmla="*/ 62 w 187"/>
                <a:gd name="T47" fmla="*/ 124 h 372"/>
                <a:gd name="T48" fmla="*/ 62 w 187"/>
                <a:gd name="T49" fmla="*/ 124 h 372"/>
                <a:gd name="T50" fmla="*/ 62 w 187"/>
                <a:gd name="T51" fmla="*/ 124 h 372"/>
                <a:gd name="T52" fmla="*/ 62 w 187"/>
                <a:gd name="T53" fmla="*/ 154 h 372"/>
                <a:gd name="T54" fmla="*/ 62 w 187"/>
                <a:gd name="T55" fmla="*/ 154 h 372"/>
                <a:gd name="T56" fmla="*/ 32 w 187"/>
                <a:gd name="T57" fmla="*/ 216 h 372"/>
                <a:gd name="T58" fmla="*/ 32 w 187"/>
                <a:gd name="T59" fmla="*/ 216 h 372"/>
                <a:gd name="T60" fmla="*/ 32 w 187"/>
                <a:gd name="T61" fmla="*/ 216 h 372"/>
                <a:gd name="T62" fmla="*/ 32 w 187"/>
                <a:gd name="T63" fmla="*/ 216 h 372"/>
                <a:gd name="T64" fmla="*/ 32 w 187"/>
                <a:gd name="T65" fmla="*/ 216 h 372"/>
                <a:gd name="T66" fmla="*/ 32 w 187"/>
                <a:gd name="T67" fmla="*/ 216 h 372"/>
                <a:gd name="T68" fmla="*/ 0 w 187"/>
                <a:gd name="T69" fmla="*/ 278 h 372"/>
                <a:gd name="T70" fmla="*/ 0 w 187"/>
                <a:gd name="T71" fmla="*/ 278 h 372"/>
                <a:gd name="T72" fmla="*/ 32 w 187"/>
                <a:gd name="T73" fmla="*/ 278 h 372"/>
                <a:gd name="T74" fmla="*/ 32 w 187"/>
                <a:gd name="T75" fmla="*/ 309 h 372"/>
                <a:gd name="T76" fmla="*/ 32 w 187"/>
                <a:gd name="T77" fmla="*/ 309 h 372"/>
                <a:gd name="T78" fmla="*/ 32 w 187"/>
                <a:gd name="T79" fmla="*/ 340 h 372"/>
                <a:gd name="T80" fmla="*/ 32 w 187"/>
                <a:gd name="T81" fmla="*/ 340 h 372"/>
                <a:gd name="T82" fmla="*/ 62 w 187"/>
                <a:gd name="T83" fmla="*/ 371 h 372"/>
                <a:gd name="T84" fmla="*/ 62 w 187"/>
                <a:gd name="T85" fmla="*/ 371 h 372"/>
                <a:gd name="T86" fmla="*/ 62 w 187"/>
                <a:gd name="T87" fmla="*/ 340 h 372"/>
                <a:gd name="T88" fmla="*/ 156 w 187"/>
                <a:gd name="T89" fmla="*/ 309 h 372"/>
                <a:gd name="T90" fmla="*/ 156 w 187"/>
                <a:gd name="T91" fmla="*/ 309 h 372"/>
                <a:gd name="T92" fmla="*/ 186 w 187"/>
                <a:gd name="T93" fmla="*/ 278 h 372"/>
                <a:gd name="T94" fmla="*/ 186 w 187"/>
                <a:gd name="T95" fmla="*/ 248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7" h="372">
                  <a:moveTo>
                    <a:pt x="186" y="248"/>
                  </a:moveTo>
                  <a:lnTo>
                    <a:pt x="186" y="248"/>
                  </a:lnTo>
                  <a:lnTo>
                    <a:pt x="186" y="248"/>
                  </a:lnTo>
                  <a:lnTo>
                    <a:pt x="186" y="216"/>
                  </a:lnTo>
                  <a:lnTo>
                    <a:pt x="186" y="216"/>
                  </a:lnTo>
                  <a:cubicBezTo>
                    <a:pt x="186" y="216"/>
                    <a:pt x="186" y="216"/>
                    <a:pt x="186" y="185"/>
                  </a:cubicBezTo>
                  <a:lnTo>
                    <a:pt x="186" y="185"/>
                  </a:lnTo>
                  <a:lnTo>
                    <a:pt x="186" y="154"/>
                  </a:lnTo>
                  <a:lnTo>
                    <a:pt x="186" y="154"/>
                  </a:lnTo>
                  <a:cubicBezTo>
                    <a:pt x="186" y="124"/>
                    <a:pt x="186" y="124"/>
                    <a:pt x="186" y="92"/>
                  </a:cubicBezTo>
                  <a:cubicBezTo>
                    <a:pt x="186" y="92"/>
                    <a:pt x="186" y="92"/>
                    <a:pt x="156" y="92"/>
                  </a:cubicBezTo>
                  <a:lnTo>
                    <a:pt x="156" y="92"/>
                  </a:lnTo>
                  <a:cubicBezTo>
                    <a:pt x="156" y="61"/>
                    <a:pt x="156" y="61"/>
                    <a:pt x="156" y="61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24" y="0"/>
                    <a:pt x="62" y="0"/>
                  </a:cubicBezTo>
                  <a:lnTo>
                    <a:pt x="32" y="0"/>
                  </a:lnTo>
                  <a:cubicBezTo>
                    <a:pt x="32" y="30"/>
                    <a:pt x="62" y="30"/>
                    <a:pt x="62" y="30"/>
                  </a:cubicBezTo>
                  <a:lnTo>
                    <a:pt x="62" y="30"/>
                  </a:lnTo>
                  <a:cubicBezTo>
                    <a:pt x="62" y="30"/>
                    <a:pt x="62" y="30"/>
                    <a:pt x="62" y="61"/>
                  </a:cubicBezTo>
                  <a:cubicBezTo>
                    <a:pt x="62" y="61"/>
                    <a:pt x="62" y="61"/>
                    <a:pt x="32" y="61"/>
                  </a:cubicBezTo>
                  <a:cubicBezTo>
                    <a:pt x="32" y="92"/>
                    <a:pt x="32" y="92"/>
                    <a:pt x="32" y="92"/>
                  </a:cubicBezTo>
                  <a:lnTo>
                    <a:pt x="32" y="92"/>
                  </a:lnTo>
                  <a:cubicBezTo>
                    <a:pt x="62" y="92"/>
                    <a:pt x="62" y="124"/>
                    <a:pt x="62" y="124"/>
                  </a:cubicBezTo>
                  <a:lnTo>
                    <a:pt x="62" y="124"/>
                  </a:lnTo>
                  <a:lnTo>
                    <a:pt x="62" y="124"/>
                  </a:lnTo>
                  <a:cubicBezTo>
                    <a:pt x="62" y="124"/>
                    <a:pt x="62" y="124"/>
                    <a:pt x="62" y="154"/>
                  </a:cubicBezTo>
                  <a:lnTo>
                    <a:pt x="62" y="154"/>
                  </a:lnTo>
                  <a:cubicBezTo>
                    <a:pt x="62" y="185"/>
                    <a:pt x="62" y="185"/>
                    <a:pt x="32" y="216"/>
                  </a:cubicBezTo>
                  <a:lnTo>
                    <a:pt x="32" y="216"/>
                  </a:lnTo>
                  <a:lnTo>
                    <a:pt x="32" y="216"/>
                  </a:lnTo>
                  <a:lnTo>
                    <a:pt x="32" y="216"/>
                  </a:lnTo>
                  <a:lnTo>
                    <a:pt x="32" y="216"/>
                  </a:lnTo>
                  <a:lnTo>
                    <a:pt x="32" y="216"/>
                  </a:lnTo>
                  <a:cubicBezTo>
                    <a:pt x="32" y="248"/>
                    <a:pt x="32" y="248"/>
                    <a:pt x="0" y="278"/>
                  </a:cubicBezTo>
                  <a:lnTo>
                    <a:pt x="0" y="278"/>
                  </a:lnTo>
                  <a:lnTo>
                    <a:pt x="32" y="278"/>
                  </a:lnTo>
                  <a:cubicBezTo>
                    <a:pt x="32" y="309"/>
                    <a:pt x="32" y="309"/>
                    <a:pt x="32" y="309"/>
                  </a:cubicBezTo>
                  <a:lnTo>
                    <a:pt x="32" y="309"/>
                  </a:lnTo>
                  <a:lnTo>
                    <a:pt x="32" y="340"/>
                  </a:lnTo>
                  <a:lnTo>
                    <a:pt x="32" y="340"/>
                  </a:lnTo>
                  <a:cubicBezTo>
                    <a:pt x="32" y="340"/>
                    <a:pt x="62" y="340"/>
                    <a:pt x="62" y="371"/>
                  </a:cubicBezTo>
                  <a:lnTo>
                    <a:pt x="62" y="371"/>
                  </a:lnTo>
                  <a:lnTo>
                    <a:pt x="62" y="340"/>
                  </a:lnTo>
                  <a:cubicBezTo>
                    <a:pt x="93" y="340"/>
                    <a:pt x="124" y="309"/>
                    <a:pt x="156" y="309"/>
                  </a:cubicBezTo>
                  <a:lnTo>
                    <a:pt x="156" y="309"/>
                  </a:lnTo>
                  <a:lnTo>
                    <a:pt x="186" y="278"/>
                  </a:lnTo>
                  <a:cubicBezTo>
                    <a:pt x="186" y="278"/>
                    <a:pt x="186" y="278"/>
                    <a:pt x="186" y="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ChangeArrowheads="1"/>
            </p:cNvSpPr>
            <p:nvPr/>
          </p:nvSpPr>
          <p:spPr bwMode="auto">
            <a:xfrm>
              <a:off x="4270375" y="2906713"/>
              <a:ext cx="190500" cy="334962"/>
            </a:xfrm>
            <a:custGeom>
              <a:avLst/>
              <a:gdLst>
                <a:gd name="T0" fmla="*/ 526 w 527"/>
                <a:gd name="T1" fmla="*/ 186 h 930"/>
                <a:gd name="T2" fmla="*/ 496 w 527"/>
                <a:gd name="T3" fmla="*/ 31 h 930"/>
                <a:gd name="T4" fmla="*/ 434 w 527"/>
                <a:gd name="T5" fmla="*/ 62 h 930"/>
                <a:gd name="T6" fmla="*/ 434 w 527"/>
                <a:gd name="T7" fmla="*/ 31 h 930"/>
                <a:gd name="T8" fmla="*/ 372 w 527"/>
                <a:gd name="T9" fmla="*/ 62 h 930"/>
                <a:gd name="T10" fmla="*/ 310 w 527"/>
                <a:gd name="T11" fmla="*/ 62 h 930"/>
                <a:gd name="T12" fmla="*/ 279 w 527"/>
                <a:gd name="T13" fmla="*/ 62 h 930"/>
                <a:gd name="T14" fmla="*/ 279 w 527"/>
                <a:gd name="T15" fmla="*/ 62 h 930"/>
                <a:gd name="T16" fmla="*/ 248 w 527"/>
                <a:gd name="T17" fmla="*/ 62 h 930"/>
                <a:gd name="T18" fmla="*/ 248 w 527"/>
                <a:gd name="T19" fmla="*/ 124 h 930"/>
                <a:gd name="T20" fmla="*/ 248 w 527"/>
                <a:gd name="T21" fmla="*/ 124 h 930"/>
                <a:gd name="T22" fmla="*/ 310 w 527"/>
                <a:gd name="T23" fmla="*/ 217 h 930"/>
                <a:gd name="T24" fmla="*/ 310 w 527"/>
                <a:gd name="T25" fmla="*/ 217 h 930"/>
                <a:gd name="T26" fmla="*/ 310 w 527"/>
                <a:gd name="T27" fmla="*/ 279 h 930"/>
                <a:gd name="T28" fmla="*/ 279 w 527"/>
                <a:gd name="T29" fmla="*/ 341 h 930"/>
                <a:gd name="T30" fmla="*/ 248 w 527"/>
                <a:gd name="T31" fmla="*/ 403 h 930"/>
                <a:gd name="T32" fmla="*/ 217 w 527"/>
                <a:gd name="T33" fmla="*/ 372 h 930"/>
                <a:gd name="T34" fmla="*/ 186 w 527"/>
                <a:gd name="T35" fmla="*/ 279 h 930"/>
                <a:gd name="T36" fmla="*/ 186 w 527"/>
                <a:gd name="T37" fmla="*/ 248 h 930"/>
                <a:gd name="T38" fmla="*/ 155 w 527"/>
                <a:gd name="T39" fmla="*/ 248 h 930"/>
                <a:gd name="T40" fmla="*/ 93 w 527"/>
                <a:gd name="T41" fmla="*/ 248 h 930"/>
                <a:gd name="T42" fmla="*/ 31 w 527"/>
                <a:gd name="T43" fmla="*/ 279 h 930"/>
                <a:gd name="T44" fmla="*/ 31 w 527"/>
                <a:gd name="T45" fmla="*/ 279 h 930"/>
                <a:gd name="T46" fmla="*/ 62 w 527"/>
                <a:gd name="T47" fmla="*/ 309 h 930"/>
                <a:gd name="T48" fmla="*/ 155 w 527"/>
                <a:gd name="T49" fmla="*/ 341 h 930"/>
                <a:gd name="T50" fmla="*/ 155 w 527"/>
                <a:gd name="T51" fmla="*/ 403 h 930"/>
                <a:gd name="T52" fmla="*/ 155 w 527"/>
                <a:gd name="T53" fmla="*/ 465 h 930"/>
                <a:gd name="T54" fmla="*/ 155 w 527"/>
                <a:gd name="T55" fmla="*/ 496 h 930"/>
                <a:gd name="T56" fmla="*/ 155 w 527"/>
                <a:gd name="T57" fmla="*/ 557 h 930"/>
                <a:gd name="T58" fmla="*/ 124 w 527"/>
                <a:gd name="T59" fmla="*/ 620 h 930"/>
                <a:gd name="T60" fmla="*/ 124 w 527"/>
                <a:gd name="T61" fmla="*/ 651 h 930"/>
                <a:gd name="T62" fmla="*/ 62 w 527"/>
                <a:gd name="T63" fmla="*/ 713 h 930"/>
                <a:gd name="T64" fmla="*/ 62 w 527"/>
                <a:gd name="T65" fmla="*/ 744 h 930"/>
                <a:gd name="T66" fmla="*/ 93 w 527"/>
                <a:gd name="T67" fmla="*/ 868 h 930"/>
                <a:gd name="T68" fmla="*/ 124 w 527"/>
                <a:gd name="T69" fmla="*/ 929 h 930"/>
                <a:gd name="T70" fmla="*/ 217 w 527"/>
                <a:gd name="T71" fmla="*/ 868 h 930"/>
                <a:gd name="T72" fmla="*/ 248 w 527"/>
                <a:gd name="T73" fmla="*/ 805 h 930"/>
                <a:gd name="T74" fmla="*/ 217 w 527"/>
                <a:gd name="T75" fmla="*/ 651 h 930"/>
                <a:gd name="T76" fmla="*/ 217 w 527"/>
                <a:gd name="T77" fmla="*/ 557 h 930"/>
                <a:gd name="T78" fmla="*/ 310 w 527"/>
                <a:gd name="T79" fmla="*/ 465 h 930"/>
                <a:gd name="T80" fmla="*/ 341 w 527"/>
                <a:gd name="T81" fmla="*/ 433 h 930"/>
                <a:gd name="T82" fmla="*/ 465 w 527"/>
                <a:gd name="T83" fmla="*/ 341 h 930"/>
                <a:gd name="T84" fmla="*/ 526 w 527"/>
                <a:gd name="T85" fmla="*/ 27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7" h="930">
                  <a:moveTo>
                    <a:pt x="526" y="217"/>
                  </a:moveTo>
                  <a:lnTo>
                    <a:pt x="526" y="217"/>
                  </a:lnTo>
                  <a:lnTo>
                    <a:pt x="526" y="186"/>
                  </a:lnTo>
                  <a:lnTo>
                    <a:pt x="526" y="186"/>
                  </a:lnTo>
                  <a:cubicBezTo>
                    <a:pt x="526" y="92"/>
                    <a:pt x="526" y="31"/>
                    <a:pt x="526" y="0"/>
                  </a:cubicBezTo>
                  <a:cubicBezTo>
                    <a:pt x="526" y="31"/>
                    <a:pt x="496" y="31"/>
                    <a:pt x="496" y="31"/>
                  </a:cubicBezTo>
                  <a:cubicBezTo>
                    <a:pt x="496" y="31"/>
                    <a:pt x="496" y="31"/>
                    <a:pt x="465" y="31"/>
                  </a:cubicBezTo>
                  <a:lnTo>
                    <a:pt x="465" y="31"/>
                  </a:lnTo>
                  <a:cubicBezTo>
                    <a:pt x="465" y="31"/>
                    <a:pt x="465" y="62"/>
                    <a:pt x="434" y="62"/>
                  </a:cubicBezTo>
                  <a:lnTo>
                    <a:pt x="434" y="62"/>
                  </a:lnTo>
                  <a:cubicBezTo>
                    <a:pt x="434" y="62"/>
                    <a:pt x="434" y="62"/>
                    <a:pt x="434" y="31"/>
                  </a:cubicBezTo>
                  <a:lnTo>
                    <a:pt x="434" y="31"/>
                  </a:lnTo>
                  <a:cubicBezTo>
                    <a:pt x="403" y="31"/>
                    <a:pt x="403" y="62"/>
                    <a:pt x="403" y="62"/>
                  </a:cubicBezTo>
                  <a:lnTo>
                    <a:pt x="403" y="62"/>
                  </a:lnTo>
                  <a:lnTo>
                    <a:pt x="372" y="62"/>
                  </a:lnTo>
                  <a:lnTo>
                    <a:pt x="372" y="62"/>
                  </a:lnTo>
                  <a:cubicBezTo>
                    <a:pt x="341" y="62"/>
                    <a:pt x="341" y="62"/>
                    <a:pt x="341" y="62"/>
                  </a:cubicBezTo>
                  <a:cubicBezTo>
                    <a:pt x="310" y="62"/>
                    <a:pt x="310" y="62"/>
                    <a:pt x="310" y="62"/>
                  </a:cubicBezTo>
                  <a:lnTo>
                    <a:pt x="310" y="62"/>
                  </a:lnTo>
                  <a:cubicBezTo>
                    <a:pt x="310" y="62"/>
                    <a:pt x="310" y="62"/>
                    <a:pt x="279" y="62"/>
                  </a:cubicBezTo>
                  <a:lnTo>
                    <a:pt x="279" y="62"/>
                  </a:lnTo>
                  <a:lnTo>
                    <a:pt x="279" y="62"/>
                  </a:lnTo>
                  <a:lnTo>
                    <a:pt x="279" y="62"/>
                  </a:lnTo>
                  <a:lnTo>
                    <a:pt x="279" y="62"/>
                  </a:lnTo>
                  <a:lnTo>
                    <a:pt x="279" y="62"/>
                  </a:lnTo>
                  <a:cubicBezTo>
                    <a:pt x="248" y="62"/>
                    <a:pt x="248" y="62"/>
                    <a:pt x="248" y="62"/>
                  </a:cubicBezTo>
                  <a:lnTo>
                    <a:pt x="248" y="62"/>
                  </a:lnTo>
                  <a:lnTo>
                    <a:pt x="248" y="92"/>
                  </a:lnTo>
                  <a:lnTo>
                    <a:pt x="248" y="92"/>
                  </a:lnTo>
                  <a:cubicBezTo>
                    <a:pt x="248" y="92"/>
                    <a:pt x="248" y="92"/>
                    <a:pt x="248" y="124"/>
                  </a:cubicBezTo>
                  <a:lnTo>
                    <a:pt x="248" y="124"/>
                  </a:lnTo>
                  <a:lnTo>
                    <a:pt x="248" y="124"/>
                  </a:lnTo>
                  <a:lnTo>
                    <a:pt x="248" y="124"/>
                  </a:lnTo>
                  <a:cubicBezTo>
                    <a:pt x="248" y="124"/>
                    <a:pt x="248" y="124"/>
                    <a:pt x="279" y="124"/>
                  </a:cubicBezTo>
                  <a:cubicBezTo>
                    <a:pt x="279" y="155"/>
                    <a:pt x="279" y="186"/>
                    <a:pt x="310" y="186"/>
                  </a:cubicBezTo>
                  <a:cubicBezTo>
                    <a:pt x="310" y="217"/>
                    <a:pt x="310" y="217"/>
                    <a:pt x="310" y="217"/>
                  </a:cubicBezTo>
                  <a:lnTo>
                    <a:pt x="310" y="217"/>
                  </a:lnTo>
                  <a:lnTo>
                    <a:pt x="310" y="217"/>
                  </a:lnTo>
                  <a:lnTo>
                    <a:pt x="310" y="217"/>
                  </a:lnTo>
                  <a:lnTo>
                    <a:pt x="310" y="217"/>
                  </a:lnTo>
                  <a:cubicBezTo>
                    <a:pt x="310" y="248"/>
                    <a:pt x="310" y="248"/>
                    <a:pt x="310" y="248"/>
                  </a:cubicBezTo>
                  <a:lnTo>
                    <a:pt x="310" y="279"/>
                  </a:lnTo>
                  <a:lnTo>
                    <a:pt x="310" y="279"/>
                  </a:lnTo>
                  <a:lnTo>
                    <a:pt x="310" y="279"/>
                  </a:lnTo>
                  <a:cubicBezTo>
                    <a:pt x="310" y="309"/>
                    <a:pt x="310" y="341"/>
                    <a:pt x="279" y="341"/>
                  </a:cubicBezTo>
                  <a:lnTo>
                    <a:pt x="279" y="372"/>
                  </a:lnTo>
                  <a:cubicBezTo>
                    <a:pt x="279" y="403"/>
                    <a:pt x="279" y="403"/>
                    <a:pt x="248" y="403"/>
                  </a:cubicBezTo>
                  <a:lnTo>
                    <a:pt x="248" y="403"/>
                  </a:lnTo>
                  <a:lnTo>
                    <a:pt x="248" y="403"/>
                  </a:lnTo>
                  <a:lnTo>
                    <a:pt x="248" y="403"/>
                  </a:lnTo>
                  <a:lnTo>
                    <a:pt x="217" y="372"/>
                  </a:lnTo>
                  <a:cubicBezTo>
                    <a:pt x="217" y="372"/>
                    <a:pt x="217" y="372"/>
                    <a:pt x="217" y="341"/>
                  </a:cubicBezTo>
                  <a:cubicBezTo>
                    <a:pt x="186" y="341"/>
                    <a:pt x="186" y="341"/>
                    <a:pt x="186" y="309"/>
                  </a:cubicBezTo>
                  <a:lnTo>
                    <a:pt x="186" y="279"/>
                  </a:lnTo>
                  <a:cubicBezTo>
                    <a:pt x="186" y="279"/>
                    <a:pt x="186" y="279"/>
                    <a:pt x="186" y="248"/>
                  </a:cubicBezTo>
                  <a:lnTo>
                    <a:pt x="186" y="248"/>
                  </a:lnTo>
                  <a:lnTo>
                    <a:pt x="186" y="248"/>
                  </a:lnTo>
                  <a:lnTo>
                    <a:pt x="186" y="248"/>
                  </a:lnTo>
                  <a:lnTo>
                    <a:pt x="186" y="248"/>
                  </a:lnTo>
                  <a:cubicBezTo>
                    <a:pt x="186" y="248"/>
                    <a:pt x="186" y="248"/>
                    <a:pt x="155" y="248"/>
                  </a:cubicBezTo>
                  <a:cubicBezTo>
                    <a:pt x="155" y="248"/>
                    <a:pt x="155" y="248"/>
                    <a:pt x="155" y="217"/>
                  </a:cubicBezTo>
                  <a:cubicBezTo>
                    <a:pt x="155" y="217"/>
                    <a:pt x="155" y="217"/>
                    <a:pt x="124" y="217"/>
                  </a:cubicBezTo>
                  <a:cubicBezTo>
                    <a:pt x="124" y="217"/>
                    <a:pt x="124" y="248"/>
                    <a:pt x="93" y="248"/>
                  </a:cubicBezTo>
                  <a:cubicBezTo>
                    <a:pt x="93" y="248"/>
                    <a:pt x="31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31" y="279"/>
                  </a:cubicBezTo>
                  <a:lnTo>
                    <a:pt x="31" y="279"/>
                  </a:lnTo>
                  <a:lnTo>
                    <a:pt x="31" y="279"/>
                  </a:lnTo>
                  <a:lnTo>
                    <a:pt x="31" y="279"/>
                  </a:lnTo>
                  <a:lnTo>
                    <a:pt x="31" y="279"/>
                  </a:lnTo>
                  <a:cubicBezTo>
                    <a:pt x="31" y="279"/>
                    <a:pt x="31" y="279"/>
                    <a:pt x="62" y="279"/>
                  </a:cubicBezTo>
                  <a:cubicBezTo>
                    <a:pt x="62" y="279"/>
                    <a:pt x="62" y="279"/>
                    <a:pt x="62" y="309"/>
                  </a:cubicBezTo>
                  <a:cubicBezTo>
                    <a:pt x="93" y="309"/>
                    <a:pt x="93" y="309"/>
                    <a:pt x="124" y="309"/>
                  </a:cubicBezTo>
                  <a:cubicBezTo>
                    <a:pt x="124" y="341"/>
                    <a:pt x="155" y="341"/>
                    <a:pt x="155" y="341"/>
                  </a:cubicBezTo>
                  <a:lnTo>
                    <a:pt x="155" y="341"/>
                  </a:lnTo>
                  <a:cubicBezTo>
                    <a:pt x="155" y="372"/>
                    <a:pt x="155" y="372"/>
                    <a:pt x="155" y="403"/>
                  </a:cubicBezTo>
                  <a:lnTo>
                    <a:pt x="155" y="403"/>
                  </a:lnTo>
                  <a:lnTo>
                    <a:pt x="155" y="403"/>
                  </a:lnTo>
                  <a:lnTo>
                    <a:pt x="155" y="433"/>
                  </a:lnTo>
                  <a:lnTo>
                    <a:pt x="155" y="433"/>
                  </a:lnTo>
                  <a:lnTo>
                    <a:pt x="155" y="465"/>
                  </a:lnTo>
                  <a:lnTo>
                    <a:pt x="155" y="496"/>
                  </a:lnTo>
                  <a:lnTo>
                    <a:pt x="155" y="496"/>
                  </a:lnTo>
                  <a:lnTo>
                    <a:pt x="155" y="496"/>
                  </a:lnTo>
                  <a:cubicBezTo>
                    <a:pt x="155" y="527"/>
                    <a:pt x="155" y="527"/>
                    <a:pt x="155" y="557"/>
                  </a:cubicBezTo>
                  <a:lnTo>
                    <a:pt x="155" y="557"/>
                  </a:lnTo>
                  <a:lnTo>
                    <a:pt x="155" y="557"/>
                  </a:lnTo>
                  <a:cubicBezTo>
                    <a:pt x="155" y="589"/>
                    <a:pt x="155" y="620"/>
                    <a:pt x="124" y="620"/>
                  </a:cubicBezTo>
                  <a:lnTo>
                    <a:pt x="124" y="620"/>
                  </a:lnTo>
                  <a:lnTo>
                    <a:pt x="124" y="620"/>
                  </a:lnTo>
                  <a:lnTo>
                    <a:pt x="124" y="620"/>
                  </a:lnTo>
                  <a:lnTo>
                    <a:pt x="124" y="620"/>
                  </a:lnTo>
                  <a:cubicBezTo>
                    <a:pt x="124" y="651"/>
                    <a:pt x="124" y="651"/>
                    <a:pt x="124" y="651"/>
                  </a:cubicBezTo>
                  <a:cubicBezTo>
                    <a:pt x="124" y="681"/>
                    <a:pt x="124" y="681"/>
                    <a:pt x="93" y="681"/>
                  </a:cubicBezTo>
                  <a:cubicBezTo>
                    <a:pt x="93" y="681"/>
                    <a:pt x="93" y="681"/>
                    <a:pt x="93" y="713"/>
                  </a:cubicBezTo>
                  <a:cubicBezTo>
                    <a:pt x="93" y="713"/>
                    <a:pt x="93" y="713"/>
                    <a:pt x="62" y="713"/>
                  </a:cubicBezTo>
                  <a:lnTo>
                    <a:pt x="62" y="744"/>
                  </a:lnTo>
                  <a:cubicBezTo>
                    <a:pt x="93" y="744"/>
                    <a:pt x="93" y="744"/>
                    <a:pt x="93" y="744"/>
                  </a:cubicBezTo>
                  <a:cubicBezTo>
                    <a:pt x="62" y="744"/>
                    <a:pt x="62" y="744"/>
                    <a:pt x="62" y="744"/>
                  </a:cubicBezTo>
                  <a:lnTo>
                    <a:pt x="62" y="744"/>
                  </a:lnTo>
                  <a:cubicBezTo>
                    <a:pt x="62" y="775"/>
                    <a:pt x="62" y="775"/>
                    <a:pt x="62" y="775"/>
                  </a:cubicBezTo>
                  <a:cubicBezTo>
                    <a:pt x="93" y="805"/>
                    <a:pt x="93" y="837"/>
                    <a:pt x="93" y="868"/>
                  </a:cubicBezTo>
                  <a:cubicBezTo>
                    <a:pt x="93" y="899"/>
                    <a:pt x="93" y="899"/>
                    <a:pt x="93" y="929"/>
                  </a:cubicBezTo>
                  <a:lnTo>
                    <a:pt x="93" y="929"/>
                  </a:lnTo>
                  <a:cubicBezTo>
                    <a:pt x="124" y="929"/>
                    <a:pt x="124" y="929"/>
                    <a:pt x="124" y="929"/>
                  </a:cubicBezTo>
                  <a:lnTo>
                    <a:pt x="124" y="929"/>
                  </a:lnTo>
                  <a:cubicBezTo>
                    <a:pt x="124" y="899"/>
                    <a:pt x="124" y="899"/>
                    <a:pt x="155" y="868"/>
                  </a:cubicBezTo>
                  <a:cubicBezTo>
                    <a:pt x="186" y="868"/>
                    <a:pt x="217" y="868"/>
                    <a:pt x="217" y="868"/>
                  </a:cubicBezTo>
                  <a:lnTo>
                    <a:pt x="217" y="868"/>
                  </a:lnTo>
                  <a:lnTo>
                    <a:pt x="217" y="868"/>
                  </a:lnTo>
                  <a:cubicBezTo>
                    <a:pt x="248" y="837"/>
                    <a:pt x="248" y="837"/>
                    <a:pt x="248" y="805"/>
                  </a:cubicBezTo>
                  <a:cubicBezTo>
                    <a:pt x="248" y="805"/>
                    <a:pt x="248" y="775"/>
                    <a:pt x="248" y="744"/>
                  </a:cubicBezTo>
                  <a:cubicBezTo>
                    <a:pt x="248" y="713"/>
                    <a:pt x="248" y="713"/>
                    <a:pt x="248" y="713"/>
                  </a:cubicBezTo>
                  <a:cubicBezTo>
                    <a:pt x="248" y="713"/>
                    <a:pt x="248" y="681"/>
                    <a:pt x="217" y="651"/>
                  </a:cubicBezTo>
                  <a:cubicBezTo>
                    <a:pt x="217" y="651"/>
                    <a:pt x="217" y="620"/>
                    <a:pt x="217" y="589"/>
                  </a:cubicBezTo>
                  <a:cubicBezTo>
                    <a:pt x="217" y="589"/>
                    <a:pt x="217" y="589"/>
                    <a:pt x="217" y="557"/>
                  </a:cubicBezTo>
                  <a:lnTo>
                    <a:pt x="217" y="557"/>
                  </a:lnTo>
                  <a:cubicBezTo>
                    <a:pt x="217" y="527"/>
                    <a:pt x="217" y="527"/>
                    <a:pt x="217" y="527"/>
                  </a:cubicBezTo>
                  <a:lnTo>
                    <a:pt x="217" y="527"/>
                  </a:lnTo>
                  <a:cubicBezTo>
                    <a:pt x="248" y="496"/>
                    <a:pt x="310" y="465"/>
                    <a:pt x="310" y="465"/>
                  </a:cubicBezTo>
                  <a:lnTo>
                    <a:pt x="310" y="465"/>
                  </a:lnTo>
                  <a:cubicBezTo>
                    <a:pt x="310" y="465"/>
                    <a:pt x="310" y="433"/>
                    <a:pt x="341" y="433"/>
                  </a:cubicBezTo>
                  <a:lnTo>
                    <a:pt x="341" y="433"/>
                  </a:lnTo>
                  <a:cubicBezTo>
                    <a:pt x="341" y="403"/>
                    <a:pt x="372" y="403"/>
                    <a:pt x="372" y="403"/>
                  </a:cubicBezTo>
                  <a:cubicBezTo>
                    <a:pt x="372" y="372"/>
                    <a:pt x="403" y="372"/>
                    <a:pt x="434" y="372"/>
                  </a:cubicBezTo>
                  <a:lnTo>
                    <a:pt x="465" y="341"/>
                  </a:lnTo>
                  <a:lnTo>
                    <a:pt x="465" y="341"/>
                  </a:lnTo>
                  <a:cubicBezTo>
                    <a:pt x="465" y="341"/>
                    <a:pt x="496" y="309"/>
                    <a:pt x="526" y="309"/>
                  </a:cubicBezTo>
                  <a:lnTo>
                    <a:pt x="526" y="279"/>
                  </a:lnTo>
                  <a:cubicBezTo>
                    <a:pt x="526" y="248"/>
                    <a:pt x="526" y="248"/>
                    <a:pt x="526" y="248"/>
                  </a:cubicBezTo>
                  <a:lnTo>
                    <a:pt x="526" y="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ChangeArrowheads="1"/>
            </p:cNvSpPr>
            <p:nvPr/>
          </p:nvSpPr>
          <p:spPr bwMode="auto">
            <a:xfrm>
              <a:off x="4292600" y="300672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 noChangeArrowheads="1"/>
            </p:cNvSpPr>
            <p:nvPr/>
          </p:nvSpPr>
          <p:spPr bwMode="auto">
            <a:xfrm>
              <a:off x="4003675" y="3308350"/>
              <a:ext cx="1588" cy="11113"/>
            </a:xfrm>
            <a:custGeom>
              <a:avLst/>
              <a:gdLst>
                <a:gd name="T0" fmla="*/ 0 w 1"/>
                <a:gd name="T1" fmla="*/ 31 h 32"/>
                <a:gd name="T2" fmla="*/ 0 w 1"/>
                <a:gd name="T3" fmla="*/ 31 h 32"/>
                <a:gd name="T4" fmla="*/ 0 w 1"/>
                <a:gd name="T5" fmla="*/ 0 h 32"/>
                <a:gd name="T6" fmla="*/ 0 w 1"/>
                <a:gd name="T7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2">
                  <a:moveTo>
                    <a:pt x="0" y="31"/>
                  </a:moveTo>
                  <a:lnTo>
                    <a:pt x="0" y="31"/>
                  </a:lnTo>
                  <a:cubicBezTo>
                    <a:pt x="0" y="31"/>
                    <a:pt x="0" y="31"/>
                    <a:pt x="0" y="0"/>
                  </a:cubicBezTo>
                  <a:lnTo>
                    <a:pt x="0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 noChangeArrowheads="1"/>
            </p:cNvSpPr>
            <p:nvPr/>
          </p:nvSpPr>
          <p:spPr bwMode="auto">
            <a:xfrm>
              <a:off x="4003675" y="3175000"/>
              <a:ext cx="301625" cy="268288"/>
            </a:xfrm>
            <a:custGeom>
              <a:avLst/>
              <a:gdLst>
                <a:gd name="T0" fmla="*/ 806 w 838"/>
                <a:gd name="T1" fmla="*/ 341 h 745"/>
                <a:gd name="T2" fmla="*/ 775 w 838"/>
                <a:gd name="T3" fmla="*/ 309 h 745"/>
                <a:gd name="T4" fmla="*/ 744 w 838"/>
                <a:gd name="T5" fmla="*/ 279 h 745"/>
                <a:gd name="T6" fmla="*/ 744 w 838"/>
                <a:gd name="T7" fmla="*/ 248 h 745"/>
                <a:gd name="T8" fmla="*/ 775 w 838"/>
                <a:gd name="T9" fmla="*/ 185 h 745"/>
                <a:gd name="T10" fmla="*/ 806 w 838"/>
                <a:gd name="T11" fmla="*/ 155 h 745"/>
                <a:gd name="T12" fmla="*/ 775 w 838"/>
                <a:gd name="T13" fmla="*/ 61 h 745"/>
                <a:gd name="T14" fmla="*/ 713 w 838"/>
                <a:gd name="T15" fmla="*/ 0 h 745"/>
                <a:gd name="T16" fmla="*/ 682 w 838"/>
                <a:gd name="T17" fmla="*/ 0 h 745"/>
                <a:gd name="T18" fmla="*/ 651 w 838"/>
                <a:gd name="T19" fmla="*/ 31 h 745"/>
                <a:gd name="T20" fmla="*/ 651 w 838"/>
                <a:gd name="T21" fmla="*/ 31 h 745"/>
                <a:gd name="T22" fmla="*/ 620 w 838"/>
                <a:gd name="T23" fmla="*/ 61 h 745"/>
                <a:gd name="T24" fmla="*/ 558 w 838"/>
                <a:gd name="T25" fmla="*/ 93 h 745"/>
                <a:gd name="T26" fmla="*/ 527 w 838"/>
                <a:gd name="T27" fmla="*/ 155 h 745"/>
                <a:gd name="T28" fmla="*/ 496 w 838"/>
                <a:gd name="T29" fmla="*/ 185 h 745"/>
                <a:gd name="T30" fmla="*/ 402 w 838"/>
                <a:gd name="T31" fmla="*/ 217 h 745"/>
                <a:gd name="T32" fmla="*/ 341 w 838"/>
                <a:gd name="T33" fmla="*/ 217 h 745"/>
                <a:gd name="T34" fmla="*/ 310 w 838"/>
                <a:gd name="T35" fmla="*/ 248 h 745"/>
                <a:gd name="T36" fmla="*/ 279 w 838"/>
                <a:gd name="T37" fmla="*/ 279 h 745"/>
                <a:gd name="T38" fmla="*/ 186 w 838"/>
                <a:gd name="T39" fmla="*/ 403 h 745"/>
                <a:gd name="T40" fmla="*/ 155 w 838"/>
                <a:gd name="T41" fmla="*/ 403 h 745"/>
                <a:gd name="T42" fmla="*/ 93 w 838"/>
                <a:gd name="T43" fmla="*/ 433 h 745"/>
                <a:gd name="T44" fmla="*/ 31 w 838"/>
                <a:gd name="T45" fmla="*/ 433 h 745"/>
                <a:gd name="T46" fmla="*/ 31 w 838"/>
                <a:gd name="T47" fmla="*/ 433 h 745"/>
                <a:gd name="T48" fmla="*/ 31 w 838"/>
                <a:gd name="T49" fmla="*/ 465 h 745"/>
                <a:gd name="T50" fmla="*/ 93 w 838"/>
                <a:gd name="T51" fmla="*/ 589 h 745"/>
                <a:gd name="T52" fmla="*/ 62 w 838"/>
                <a:gd name="T53" fmla="*/ 651 h 745"/>
                <a:gd name="T54" fmla="*/ 93 w 838"/>
                <a:gd name="T55" fmla="*/ 744 h 745"/>
                <a:gd name="T56" fmla="*/ 155 w 838"/>
                <a:gd name="T57" fmla="*/ 744 h 745"/>
                <a:gd name="T58" fmla="*/ 248 w 838"/>
                <a:gd name="T59" fmla="*/ 713 h 745"/>
                <a:gd name="T60" fmla="*/ 310 w 838"/>
                <a:gd name="T61" fmla="*/ 713 h 745"/>
                <a:gd name="T62" fmla="*/ 434 w 838"/>
                <a:gd name="T63" fmla="*/ 713 h 745"/>
                <a:gd name="T64" fmla="*/ 496 w 838"/>
                <a:gd name="T65" fmla="*/ 681 h 745"/>
                <a:gd name="T66" fmla="*/ 589 w 838"/>
                <a:gd name="T67" fmla="*/ 620 h 745"/>
                <a:gd name="T68" fmla="*/ 744 w 838"/>
                <a:gd name="T69" fmla="*/ 433 h 745"/>
                <a:gd name="T70" fmla="*/ 806 w 838"/>
                <a:gd name="T71" fmla="*/ 341 h 745"/>
                <a:gd name="T72" fmla="*/ 682 w 838"/>
                <a:gd name="T73" fmla="*/ 465 h 745"/>
                <a:gd name="T74" fmla="*/ 620 w 838"/>
                <a:gd name="T75" fmla="*/ 527 h 745"/>
                <a:gd name="T76" fmla="*/ 589 w 838"/>
                <a:gd name="T77" fmla="*/ 527 h 745"/>
                <a:gd name="T78" fmla="*/ 558 w 838"/>
                <a:gd name="T79" fmla="*/ 527 h 745"/>
                <a:gd name="T80" fmla="*/ 527 w 838"/>
                <a:gd name="T81" fmla="*/ 465 h 745"/>
                <a:gd name="T82" fmla="*/ 527 w 838"/>
                <a:gd name="T83" fmla="*/ 465 h 745"/>
                <a:gd name="T84" fmla="*/ 527 w 838"/>
                <a:gd name="T85" fmla="*/ 433 h 745"/>
                <a:gd name="T86" fmla="*/ 558 w 838"/>
                <a:gd name="T87" fmla="*/ 403 h 745"/>
                <a:gd name="T88" fmla="*/ 620 w 838"/>
                <a:gd name="T89" fmla="*/ 341 h 745"/>
                <a:gd name="T90" fmla="*/ 682 w 838"/>
                <a:gd name="T91" fmla="*/ 372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38" h="745">
                  <a:moveTo>
                    <a:pt x="806" y="341"/>
                  </a:moveTo>
                  <a:lnTo>
                    <a:pt x="806" y="341"/>
                  </a:lnTo>
                  <a:lnTo>
                    <a:pt x="806" y="341"/>
                  </a:lnTo>
                  <a:lnTo>
                    <a:pt x="806" y="341"/>
                  </a:lnTo>
                  <a:cubicBezTo>
                    <a:pt x="806" y="309"/>
                    <a:pt x="806" y="309"/>
                    <a:pt x="806" y="309"/>
                  </a:cubicBezTo>
                  <a:cubicBezTo>
                    <a:pt x="775" y="309"/>
                    <a:pt x="775" y="309"/>
                    <a:pt x="775" y="309"/>
                  </a:cubicBezTo>
                  <a:lnTo>
                    <a:pt x="775" y="309"/>
                  </a:lnTo>
                  <a:lnTo>
                    <a:pt x="775" y="309"/>
                  </a:lnTo>
                  <a:cubicBezTo>
                    <a:pt x="744" y="309"/>
                    <a:pt x="744" y="279"/>
                    <a:pt x="744" y="279"/>
                  </a:cubicBezTo>
                  <a:lnTo>
                    <a:pt x="744" y="279"/>
                  </a:lnTo>
                  <a:lnTo>
                    <a:pt x="744" y="248"/>
                  </a:lnTo>
                  <a:lnTo>
                    <a:pt x="744" y="248"/>
                  </a:lnTo>
                  <a:lnTo>
                    <a:pt x="744" y="248"/>
                  </a:lnTo>
                  <a:cubicBezTo>
                    <a:pt x="744" y="217"/>
                    <a:pt x="744" y="217"/>
                    <a:pt x="744" y="217"/>
                  </a:cubicBezTo>
                  <a:cubicBezTo>
                    <a:pt x="744" y="185"/>
                    <a:pt x="775" y="185"/>
                    <a:pt x="775" y="185"/>
                  </a:cubicBezTo>
                  <a:cubicBezTo>
                    <a:pt x="775" y="185"/>
                    <a:pt x="775" y="155"/>
                    <a:pt x="806" y="155"/>
                  </a:cubicBezTo>
                  <a:lnTo>
                    <a:pt x="806" y="155"/>
                  </a:lnTo>
                  <a:lnTo>
                    <a:pt x="806" y="155"/>
                  </a:lnTo>
                  <a:lnTo>
                    <a:pt x="806" y="124"/>
                  </a:lnTo>
                  <a:cubicBezTo>
                    <a:pt x="806" y="124"/>
                    <a:pt x="775" y="93"/>
                    <a:pt x="775" y="61"/>
                  </a:cubicBezTo>
                  <a:lnTo>
                    <a:pt x="775" y="61"/>
                  </a:lnTo>
                  <a:cubicBezTo>
                    <a:pt x="775" y="61"/>
                    <a:pt x="775" y="31"/>
                    <a:pt x="775" y="0"/>
                  </a:cubicBezTo>
                  <a:lnTo>
                    <a:pt x="775" y="0"/>
                  </a:lnTo>
                  <a:cubicBezTo>
                    <a:pt x="744" y="0"/>
                    <a:pt x="744" y="0"/>
                    <a:pt x="713" y="0"/>
                  </a:cubicBezTo>
                  <a:lnTo>
                    <a:pt x="713" y="0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682" y="0"/>
                  </a:lnTo>
                  <a:cubicBezTo>
                    <a:pt x="682" y="0"/>
                    <a:pt x="682" y="31"/>
                    <a:pt x="651" y="31"/>
                  </a:cubicBezTo>
                  <a:lnTo>
                    <a:pt x="651" y="31"/>
                  </a:lnTo>
                  <a:lnTo>
                    <a:pt x="651" y="31"/>
                  </a:lnTo>
                  <a:lnTo>
                    <a:pt x="651" y="31"/>
                  </a:lnTo>
                  <a:lnTo>
                    <a:pt x="651" y="31"/>
                  </a:lnTo>
                  <a:lnTo>
                    <a:pt x="651" y="31"/>
                  </a:lnTo>
                  <a:cubicBezTo>
                    <a:pt x="651" y="31"/>
                    <a:pt x="651" y="31"/>
                    <a:pt x="620" y="31"/>
                  </a:cubicBezTo>
                  <a:lnTo>
                    <a:pt x="620" y="61"/>
                  </a:lnTo>
                  <a:cubicBezTo>
                    <a:pt x="589" y="61"/>
                    <a:pt x="589" y="93"/>
                    <a:pt x="589" y="93"/>
                  </a:cubicBezTo>
                  <a:lnTo>
                    <a:pt x="589" y="93"/>
                  </a:lnTo>
                  <a:lnTo>
                    <a:pt x="558" y="93"/>
                  </a:lnTo>
                  <a:cubicBezTo>
                    <a:pt x="558" y="124"/>
                    <a:pt x="558" y="124"/>
                    <a:pt x="527" y="155"/>
                  </a:cubicBezTo>
                  <a:lnTo>
                    <a:pt x="527" y="155"/>
                  </a:lnTo>
                  <a:lnTo>
                    <a:pt x="527" y="155"/>
                  </a:lnTo>
                  <a:lnTo>
                    <a:pt x="527" y="155"/>
                  </a:lnTo>
                  <a:lnTo>
                    <a:pt x="527" y="155"/>
                  </a:lnTo>
                  <a:cubicBezTo>
                    <a:pt x="496" y="155"/>
                    <a:pt x="496" y="185"/>
                    <a:pt x="496" y="185"/>
                  </a:cubicBezTo>
                  <a:cubicBezTo>
                    <a:pt x="496" y="217"/>
                    <a:pt x="496" y="217"/>
                    <a:pt x="465" y="217"/>
                  </a:cubicBezTo>
                  <a:cubicBezTo>
                    <a:pt x="434" y="217"/>
                    <a:pt x="402" y="217"/>
                    <a:pt x="402" y="217"/>
                  </a:cubicBezTo>
                  <a:lnTo>
                    <a:pt x="402" y="217"/>
                  </a:lnTo>
                  <a:cubicBezTo>
                    <a:pt x="372" y="217"/>
                    <a:pt x="372" y="217"/>
                    <a:pt x="372" y="217"/>
                  </a:cubicBezTo>
                  <a:lnTo>
                    <a:pt x="372" y="217"/>
                  </a:lnTo>
                  <a:lnTo>
                    <a:pt x="341" y="217"/>
                  </a:lnTo>
                  <a:lnTo>
                    <a:pt x="341" y="217"/>
                  </a:lnTo>
                  <a:lnTo>
                    <a:pt x="341" y="248"/>
                  </a:lnTo>
                  <a:cubicBezTo>
                    <a:pt x="310" y="248"/>
                    <a:pt x="310" y="248"/>
                    <a:pt x="310" y="248"/>
                  </a:cubicBezTo>
                  <a:lnTo>
                    <a:pt x="310" y="248"/>
                  </a:lnTo>
                  <a:lnTo>
                    <a:pt x="279" y="279"/>
                  </a:lnTo>
                  <a:lnTo>
                    <a:pt x="279" y="279"/>
                  </a:lnTo>
                  <a:cubicBezTo>
                    <a:pt x="248" y="279"/>
                    <a:pt x="248" y="279"/>
                    <a:pt x="248" y="279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86" y="403"/>
                    <a:pt x="186" y="403"/>
                    <a:pt x="186" y="403"/>
                  </a:cubicBezTo>
                  <a:cubicBezTo>
                    <a:pt x="155" y="403"/>
                    <a:pt x="155" y="403"/>
                    <a:pt x="155" y="403"/>
                  </a:cubicBezTo>
                  <a:lnTo>
                    <a:pt x="155" y="403"/>
                  </a:lnTo>
                  <a:lnTo>
                    <a:pt x="155" y="403"/>
                  </a:lnTo>
                  <a:cubicBezTo>
                    <a:pt x="124" y="433"/>
                    <a:pt x="124" y="433"/>
                    <a:pt x="93" y="433"/>
                  </a:cubicBezTo>
                  <a:lnTo>
                    <a:pt x="93" y="433"/>
                  </a:lnTo>
                  <a:lnTo>
                    <a:pt x="93" y="433"/>
                  </a:lnTo>
                  <a:lnTo>
                    <a:pt x="62" y="433"/>
                  </a:lnTo>
                  <a:cubicBezTo>
                    <a:pt x="62" y="433"/>
                    <a:pt x="62" y="433"/>
                    <a:pt x="31" y="433"/>
                  </a:cubicBezTo>
                  <a:lnTo>
                    <a:pt x="31" y="433"/>
                  </a:lnTo>
                  <a:lnTo>
                    <a:pt x="31" y="433"/>
                  </a:lnTo>
                  <a:lnTo>
                    <a:pt x="31" y="433"/>
                  </a:lnTo>
                  <a:lnTo>
                    <a:pt x="31" y="433"/>
                  </a:lnTo>
                  <a:lnTo>
                    <a:pt x="0" y="403"/>
                  </a:lnTo>
                  <a:lnTo>
                    <a:pt x="0" y="403"/>
                  </a:lnTo>
                  <a:cubicBezTo>
                    <a:pt x="0" y="433"/>
                    <a:pt x="0" y="433"/>
                    <a:pt x="31" y="465"/>
                  </a:cubicBezTo>
                  <a:lnTo>
                    <a:pt x="31" y="465"/>
                  </a:lnTo>
                  <a:cubicBezTo>
                    <a:pt x="31" y="496"/>
                    <a:pt x="62" y="557"/>
                    <a:pt x="93" y="557"/>
                  </a:cubicBezTo>
                  <a:cubicBezTo>
                    <a:pt x="93" y="589"/>
                    <a:pt x="93" y="589"/>
                    <a:pt x="93" y="589"/>
                  </a:cubicBezTo>
                  <a:lnTo>
                    <a:pt x="93" y="589"/>
                  </a:lnTo>
                  <a:lnTo>
                    <a:pt x="93" y="620"/>
                  </a:lnTo>
                  <a:cubicBezTo>
                    <a:pt x="93" y="651"/>
                    <a:pt x="93" y="651"/>
                    <a:pt x="62" y="651"/>
                  </a:cubicBezTo>
                  <a:cubicBezTo>
                    <a:pt x="62" y="651"/>
                    <a:pt x="62" y="651"/>
                    <a:pt x="93" y="681"/>
                  </a:cubicBezTo>
                  <a:lnTo>
                    <a:pt x="93" y="713"/>
                  </a:lnTo>
                  <a:cubicBezTo>
                    <a:pt x="93" y="713"/>
                    <a:pt x="93" y="713"/>
                    <a:pt x="93" y="744"/>
                  </a:cubicBezTo>
                  <a:cubicBezTo>
                    <a:pt x="93" y="744"/>
                    <a:pt x="124" y="744"/>
                    <a:pt x="155" y="744"/>
                  </a:cubicBezTo>
                  <a:lnTo>
                    <a:pt x="155" y="744"/>
                  </a:lnTo>
                  <a:lnTo>
                    <a:pt x="155" y="744"/>
                  </a:lnTo>
                  <a:lnTo>
                    <a:pt x="186" y="744"/>
                  </a:lnTo>
                  <a:lnTo>
                    <a:pt x="217" y="713"/>
                  </a:lnTo>
                  <a:lnTo>
                    <a:pt x="248" y="713"/>
                  </a:lnTo>
                  <a:lnTo>
                    <a:pt x="248" y="713"/>
                  </a:lnTo>
                  <a:lnTo>
                    <a:pt x="279" y="713"/>
                  </a:lnTo>
                  <a:cubicBezTo>
                    <a:pt x="279" y="713"/>
                    <a:pt x="279" y="713"/>
                    <a:pt x="310" y="713"/>
                  </a:cubicBezTo>
                  <a:lnTo>
                    <a:pt x="310" y="713"/>
                  </a:lnTo>
                  <a:cubicBezTo>
                    <a:pt x="341" y="713"/>
                    <a:pt x="402" y="713"/>
                    <a:pt x="402" y="713"/>
                  </a:cubicBezTo>
                  <a:cubicBezTo>
                    <a:pt x="434" y="713"/>
                    <a:pt x="434" y="713"/>
                    <a:pt x="434" y="713"/>
                  </a:cubicBezTo>
                  <a:cubicBezTo>
                    <a:pt x="434" y="681"/>
                    <a:pt x="434" y="681"/>
                    <a:pt x="434" y="681"/>
                  </a:cubicBezTo>
                  <a:cubicBezTo>
                    <a:pt x="465" y="681"/>
                    <a:pt x="465" y="681"/>
                    <a:pt x="465" y="681"/>
                  </a:cubicBezTo>
                  <a:lnTo>
                    <a:pt x="496" y="681"/>
                  </a:lnTo>
                  <a:lnTo>
                    <a:pt x="496" y="681"/>
                  </a:lnTo>
                  <a:lnTo>
                    <a:pt x="496" y="681"/>
                  </a:lnTo>
                  <a:cubicBezTo>
                    <a:pt x="527" y="681"/>
                    <a:pt x="558" y="651"/>
                    <a:pt x="589" y="620"/>
                  </a:cubicBezTo>
                  <a:lnTo>
                    <a:pt x="620" y="620"/>
                  </a:lnTo>
                  <a:cubicBezTo>
                    <a:pt x="651" y="589"/>
                    <a:pt x="713" y="527"/>
                    <a:pt x="744" y="465"/>
                  </a:cubicBezTo>
                  <a:cubicBezTo>
                    <a:pt x="744" y="465"/>
                    <a:pt x="744" y="465"/>
                    <a:pt x="744" y="433"/>
                  </a:cubicBezTo>
                  <a:cubicBezTo>
                    <a:pt x="775" y="433"/>
                    <a:pt x="806" y="372"/>
                    <a:pt x="837" y="341"/>
                  </a:cubicBezTo>
                  <a:cubicBezTo>
                    <a:pt x="837" y="341"/>
                    <a:pt x="837" y="341"/>
                    <a:pt x="837" y="309"/>
                  </a:cubicBezTo>
                  <a:cubicBezTo>
                    <a:pt x="837" y="309"/>
                    <a:pt x="837" y="341"/>
                    <a:pt x="806" y="341"/>
                  </a:cubicBezTo>
                  <a:close/>
                  <a:moveTo>
                    <a:pt x="713" y="403"/>
                  </a:moveTo>
                  <a:lnTo>
                    <a:pt x="713" y="403"/>
                  </a:lnTo>
                  <a:cubicBezTo>
                    <a:pt x="682" y="433"/>
                    <a:pt x="682" y="465"/>
                    <a:pt x="682" y="465"/>
                  </a:cubicBezTo>
                  <a:cubicBezTo>
                    <a:pt x="682" y="496"/>
                    <a:pt x="651" y="496"/>
                    <a:pt x="651" y="496"/>
                  </a:cubicBezTo>
                  <a:lnTo>
                    <a:pt x="651" y="496"/>
                  </a:lnTo>
                  <a:lnTo>
                    <a:pt x="620" y="527"/>
                  </a:lnTo>
                  <a:cubicBezTo>
                    <a:pt x="620" y="527"/>
                    <a:pt x="620" y="527"/>
                    <a:pt x="589" y="527"/>
                  </a:cubicBezTo>
                  <a:lnTo>
                    <a:pt x="589" y="527"/>
                  </a:lnTo>
                  <a:lnTo>
                    <a:pt x="589" y="527"/>
                  </a:lnTo>
                  <a:lnTo>
                    <a:pt x="589" y="527"/>
                  </a:lnTo>
                  <a:lnTo>
                    <a:pt x="589" y="527"/>
                  </a:lnTo>
                  <a:cubicBezTo>
                    <a:pt x="558" y="527"/>
                    <a:pt x="558" y="527"/>
                    <a:pt x="558" y="527"/>
                  </a:cubicBezTo>
                  <a:cubicBezTo>
                    <a:pt x="558" y="496"/>
                    <a:pt x="558" y="496"/>
                    <a:pt x="527" y="496"/>
                  </a:cubicBezTo>
                  <a:cubicBezTo>
                    <a:pt x="527" y="465"/>
                    <a:pt x="527" y="465"/>
                    <a:pt x="527" y="465"/>
                  </a:cubicBezTo>
                  <a:lnTo>
                    <a:pt x="527" y="465"/>
                  </a:lnTo>
                  <a:lnTo>
                    <a:pt x="527" y="465"/>
                  </a:lnTo>
                  <a:lnTo>
                    <a:pt x="527" y="465"/>
                  </a:lnTo>
                  <a:lnTo>
                    <a:pt x="527" y="465"/>
                  </a:lnTo>
                  <a:lnTo>
                    <a:pt x="527" y="433"/>
                  </a:lnTo>
                  <a:lnTo>
                    <a:pt x="527" y="433"/>
                  </a:lnTo>
                  <a:lnTo>
                    <a:pt x="527" y="433"/>
                  </a:lnTo>
                  <a:lnTo>
                    <a:pt x="527" y="433"/>
                  </a:lnTo>
                  <a:lnTo>
                    <a:pt x="527" y="433"/>
                  </a:lnTo>
                  <a:cubicBezTo>
                    <a:pt x="558" y="403"/>
                    <a:pt x="558" y="403"/>
                    <a:pt x="558" y="403"/>
                  </a:cubicBezTo>
                  <a:lnTo>
                    <a:pt x="589" y="372"/>
                  </a:lnTo>
                  <a:lnTo>
                    <a:pt x="620" y="372"/>
                  </a:lnTo>
                  <a:cubicBezTo>
                    <a:pt x="620" y="372"/>
                    <a:pt x="620" y="372"/>
                    <a:pt x="620" y="341"/>
                  </a:cubicBezTo>
                  <a:cubicBezTo>
                    <a:pt x="651" y="341"/>
                    <a:pt x="651" y="341"/>
                    <a:pt x="651" y="341"/>
                  </a:cubicBezTo>
                  <a:lnTo>
                    <a:pt x="651" y="341"/>
                  </a:lnTo>
                  <a:lnTo>
                    <a:pt x="682" y="372"/>
                  </a:lnTo>
                  <a:lnTo>
                    <a:pt x="682" y="372"/>
                  </a:lnTo>
                  <a:cubicBezTo>
                    <a:pt x="713" y="403"/>
                    <a:pt x="713" y="403"/>
                    <a:pt x="713" y="4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47"/>
            <p:cNvSpPr>
              <a:spLocks noChangeArrowheads="1"/>
            </p:cNvSpPr>
            <p:nvPr/>
          </p:nvSpPr>
          <p:spPr bwMode="auto">
            <a:xfrm>
              <a:off x="4281488" y="3252788"/>
              <a:ext cx="11112" cy="22225"/>
            </a:xfrm>
            <a:custGeom>
              <a:avLst/>
              <a:gdLst>
                <a:gd name="T0" fmla="*/ 31 w 32"/>
                <a:gd name="T1" fmla="*/ 0 h 63"/>
                <a:gd name="T2" fmla="*/ 31 w 32"/>
                <a:gd name="T3" fmla="*/ 0 h 63"/>
                <a:gd name="T4" fmla="*/ 31 w 32"/>
                <a:gd name="T5" fmla="*/ 0 h 63"/>
                <a:gd name="T6" fmla="*/ 31 w 32"/>
                <a:gd name="T7" fmla="*/ 0 h 63"/>
                <a:gd name="T8" fmla="*/ 31 w 32"/>
                <a:gd name="T9" fmla="*/ 0 h 63"/>
                <a:gd name="T10" fmla="*/ 0 w 32"/>
                <a:gd name="T11" fmla="*/ 31 h 63"/>
                <a:gd name="T12" fmla="*/ 0 w 32"/>
                <a:gd name="T13" fmla="*/ 31 h 63"/>
                <a:gd name="T14" fmla="*/ 0 w 32"/>
                <a:gd name="T15" fmla="*/ 31 h 63"/>
                <a:gd name="T16" fmla="*/ 0 w 32"/>
                <a:gd name="T17" fmla="*/ 31 h 63"/>
                <a:gd name="T18" fmla="*/ 0 w 32"/>
                <a:gd name="T19" fmla="*/ 31 h 63"/>
                <a:gd name="T20" fmla="*/ 31 w 32"/>
                <a:gd name="T21" fmla="*/ 62 h 63"/>
                <a:gd name="T22" fmla="*/ 31 w 32"/>
                <a:gd name="T23" fmla="*/ 62 h 63"/>
                <a:gd name="T24" fmla="*/ 31 w 32"/>
                <a:gd name="T25" fmla="*/ 31 h 63"/>
                <a:gd name="T26" fmla="*/ 31 w 32"/>
                <a:gd name="T27" fmla="*/ 31 h 63"/>
                <a:gd name="T28" fmla="*/ 31 w 32"/>
                <a:gd name="T2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3"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ubicBezTo>
                    <a:pt x="31" y="31"/>
                    <a:pt x="31" y="31"/>
                    <a:pt x="0" y="31"/>
                  </a:cubicBez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cubicBezTo>
                    <a:pt x="31" y="31"/>
                    <a:pt x="31" y="62"/>
                    <a:pt x="31" y="62"/>
                  </a:cubicBezTo>
                  <a:lnTo>
                    <a:pt x="31" y="62"/>
                  </a:lnTo>
                  <a:cubicBezTo>
                    <a:pt x="31" y="31"/>
                    <a:pt x="31" y="31"/>
                    <a:pt x="31" y="31"/>
                  </a:cubicBezTo>
                  <a:lnTo>
                    <a:pt x="31" y="31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48"/>
            <p:cNvSpPr>
              <a:spLocks noChangeArrowheads="1"/>
            </p:cNvSpPr>
            <p:nvPr/>
          </p:nvSpPr>
          <p:spPr bwMode="auto">
            <a:xfrm>
              <a:off x="4527550" y="2951163"/>
              <a:ext cx="134938" cy="279400"/>
            </a:xfrm>
            <a:custGeom>
              <a:avLst/>
              <a:gdLst>
                <a:gd name="T0" fmla="*/ 341 w 373"/>
                <a:gd name="T1" fmla="*/ 93 h 776"/>
                <a:gd name="T2" fmla="*/ 341 w 373"/>
                <a:gd name="T3" fmla="*/ 93 h 776"/>
                <a:gd name="T4" fmla="*/ 341 w 373"/>
                <a:gd name="T5" fmla="*/ 31 h 776"/>
                <a:gd name="T6" fmla="*/ 341 w 373"/>
                <a:gd name="T7" fmla="*/ 0 h 776"/>
                <a:gd name="T8" fmla="*/ 310 w 373"/>
                <a:gd name="T9" fmla="*/ 62 h 776"/>
                <a:gd name="T10" fmla="*/ 278 w 373"/>
                <a:gd name="T11" fmla="*/ 62 h 776"/>
                <a:gd name="T12" fmla="*/ 278 w 373"/>
                <a:gd name="T13" fmla="*/ 62 h 776"/>
                <a:gd name="T14" fmla="*/ 278 w 373"/>
                <a:gd name="T15" fmla="*/ 93 h 776"/>
                <a:gd name="T16" fmla="*/ 278 w 373"/>
                <a:gd name="T17" fmla="*/ 93 h 776"/>
                <a:gd name="T18" fmla="*/ 278 w 373"/>
                <a:gd name="T19" fmla="*/ 124 h 776"/>
                <a:gd name="T20" fmla="*/ 217 w 373"/>
                <a:gd name="T21" fmla="*/ 155 h 776"/>
                <a:gd name="T22" fmla="*/ 186 w 373"/>
                <a:gd name="T23" fmla="*/ 155 h 776"/>
                <a:gd name="T24" fmla="*/ 186 w 373"/>
                <a:gd name="T25" fmla="*/ 155 h 776"/>
                <a:gd name="T26" fmla="*/ 186 w 373"/>
                <a:gd name="T27" fmla="*/ 217 h 776"/>
                <a:gd name="T28" fmla="*/ 154 w 373"/>
                <a:gd name="T29" fmla="*/ 217 h 776"/>
                <a:gd name="T30" fmla="*/ 154 w 373"/>
                <a:gd name="T31" fmla="*/ 217 h 776"/>
                <a:gd name="T32" fmla="*/ 154 w 373"/>
                <a:gd name="T33" fmla="*/ 217 h 776"/>
                <a:gd name="T34" fmla="*/ 154 w 373"/>
                <a:gd name="T35" fmla="*/ 217 h 776"/>
                <a:gd name="T36" fmla="*/ 124 w 373"/>
                <a:gd name="T37" fmla="*/ 217 h 776"/>
                <a:gd name="T38" fmla="*/ 93 w 373"/>
                <a:gd name="T39" fmla="*/ 217 h 776"/>
                <a:gd name="T40" fmla="*/ 93 w 373"/>
                <a:gd name="T41" fmla="*/ 217 h 776"/>
                <a:gd name="T42" fmla="*/ 62 w 373"/>
                <a:gd name="T43" fmla="*/ 217 h 776"/>
                <a:gd name="T44" fmla="*/ 62 w 373"/>
                <a:gd name="T45" fmla="*/ 217 h 776"/>
                <a:gd name="T46" fmla="*/ 62 w 373"/>
                <a:gd name="T47" fmla="*/ 217 h 776"/>
                <a:gd name="T48" fmla="*/ 62 w 373"/>
                <a:gd name="T49" fmla="*/ 248 h 776"/>
                <a:gd name="T50" fmla="*/ 62 w 373"/>
                <a:gd name="T51" fmla="*/ 309 h 776"/>
                <a:gd name="T52" fmla="*/ 62 w 373"/>
                <a:gd name="T53" fmla="*/ 309 h 776"/>
                <a:gd name="T54" fmla="*/ 93 w 373"/>
                <a:gd name="T55" fmla="*/ 465 h 776"/>
                <a:gd name="T56" fmla="*/ 62 w 373"/>
                <a:gd name="T57" fmla="*/ 465 h 776"/>
                <a:gd name="T58" fmla="*/ 30 w 373"/>
                <a:gd name="T59" fmla="*/ 589 h 776"/>
                <a:gd name="T60" fmla="*/ 30 w 373"/>
                <a:gd name="T61" fmla="*/ 589 h 776"/>
                <a:gd name="T62" fmla="*/ 30 w 373"/>
                <a:gd name="T63" fmla="*/ 620 h 776"/>
                <a:gd name="T64" fmla="*/ 30 w 373"/>
                <a:gd name="T65" fmla="*/ 651 h 776"/>
                <a:gd name="T66" fmla="*/ 30 w 373"/>
                <a:gd name="T67" fmla="*/ 713 h 776"/>
                <a:gd name="T68" fmla="*/ 30 w 373"/>
                <a:gd name="T69" fmla="*/ 744 h 776"/>
                <a:gd name="T70" fmla="*/ 93 w 373"/>
                <a:gd name="T71" fmla="*/ 775 h 776"/>
                <a:gd name="T72" fmla="*/ 154 w 373"/>
                <a:gd name="T73" fmla="*/ 775 h 776"/>
                <a:gd name="T74" fmla="*/ 186 w 373"/>
                <a:gd name="T75" fmla="*/ 744 h 776"/>
                <a:gd name="T76" fmla="*/ 186 w 373"/>
                <a:gd name="T77" fmla="*/ 744 h 776"/>
                <a:gd name="T78" fmla="*/ 186 w 373"/>
                <a:gd name="T79" fmla="*/ 744 h 776"/>
                <a:gd name="T80" fmla="*/ 186 w 373"/>
                <a:gd name="T81" fmla="*/ 744 h 776"/>
                <a:gd name="T82" fmla="*/ 278 w 373"/>
                <a:gd name="T83" fmla="*/ 372 h 776"/>
                <a:gd name="T84" fmla="*/ 310 w 373"/>
                <a:gd name="T85" fmla="*/ 309 h 776"/>
                <a:gd name="T86" fmla="*/ 341 w 373"/>
                <a:gd name="T87" fmla="*/ 248 h 776"/>
                <a:gd name="T88" fmla="*/ 341 w 373"/>
                <a:gd name="T89" fmla="*/ 248 h 776"/>
                <a:gd name="T90" fmla="*/ 310 w 373"/>
                <a:gd name="T91" fmla="*/ 217 h 776"/>
                <a:gd name="T92" fmla="*/ 310 w 373"/>
                <a:gd name="T93" fmla="*/ 155 h 776"/>
                <a:gd name="T94" fmla="*/ 310 w 373"/>
                <a:gd name="T95" fmla="*/ 155 h 776"/>
                <a:gd name="T96" fmla="*/ 341 w 373"/>
                <a:gd name="T97" fmla="*/ 155 h 776"/>
                <a:gd name="T98" fmla="*/ 372 w 373"/>
                <a:gd name="T99" fmla="*/ 124 h 776"/>
                <a:gd name="T100" fmla="*/ 341 w 373"/>
                <a:gd name="T101" fmla="*/ 124 h 776"/>
                <a:gd name="T102" fmla="*/ 341 w 373"/>
                <a:gd name="T103" fmla="*/ 93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3" h="776">
                  <a:moveTo>
                    <a:pt x="341" y="93"/>
                  </a:moveTo>
                  <a:lnTo>
                    <a:pt x="341" y="93"/>
                  </a:lnTo>
                  <a:cubicBezTo>
                    <a:pt x="341" y="62"/>
                    <a:pt x="341" y="31"/>
                    <a:pt x="341" y="31"/>
                  </a:cubicBezTo>
                  <a:lnTo>
                    <a:pt x="341" y="0"/>
                  </a:lnTo>
                  <a:cubicBezTo>
                    <a:pt x="341" y="31"/>
                    <a:pt x="310" y="62"/>
                    <a:pt x="310" y="62"/>
                  </a:cubicBezTo>
                  <a:lnTo>
                    <a:pt x="278" y="62"/>
                  </a:lnTo>
                  <a:lnTo>
                    <a:pt x="278" y="62"/>
                  </a:lnTo>
                  <a:cubicBezTo>
                    <a:pt x="278" y="93"/>
                    <a:pt x="278" y="93"/>
                    <a:pt x="278" y="93"/>
                  </a:cubicBezTo>
                  <a:lnTo>
                    <a:pt x="278" y="93"/>
                  </a:lnTo>
                  <a:lnTo>
                    <a:pt x="278" y="124"/>
                  </a:lnTo>
                  <a:cubicBezTo>
                    <a:pt x="248" y="155"/>
                    <a:pt x="248" y="155"/>
                    <a:pt x="217" y="155"/>
                  </a:cubicBezTo>
                  <a:lnTo>
                    <a:pt x="186" y="155"/>
                  </a:lnTo>
                  <a:lnTo>
                    <a:pt x="186" y="155"/>
                  </a:lnTo>
                  <a:cubicBezTo>
                    <a:pt x="186" y="185"/>
                    <a:pt x="186" y="185"/>
                    <a:pt x="186" y="217"/>
                  </a:cubicBezTo>
                  <a:cubicBezTo>
                    <a:pt x="186" y="217"/>
                    <a:pt x="186" y="217"/>
                    <a:pt x="154" y="217"/>
                  </a:cubicBezTo>
                  <a:lnTo>
                    <a:pt x="154" y="217"/>
                  </a:lnTo>
                  <a:lnTo>
                    <a:pt x="154" y="217"/>
                  </a:lnTo>
                  <a:lnTo>
                    <a:pt x="154" y="217"/>
                  </a:lnTo>
                  <a:lnTo>
                    <a:pt x="124" y="217"/>
                  </a:lnTo>
                  <a:cubicBezTo>
                    <a:pt x="124" y="217"/>
                    <a:pt x="124" y="217"/>
                    <a:pt x="93" y="217"/>
                  </a:cubicBezTo>
                  <a:lnTo>
                    <a:pt x="93" y="217"/>
                  </a:lnTo>
                  <a:lnTo>
                    <a:pt x="62" y="217"/>
                  </a:lnTo>
                  <a:lnTo>
                    <a:pt x="62" y="217"/>
                  </a:lnTo>
                  <a:lnTo>
                    <a:pt x="62" y="217"/>
                  </a:lnTo>
                  <a:cubicBezTo>
                    <a:pt x="62" y="248"/>
                    <a:pt x="62" y="248"/>
                    <a:pt x="62" y="248"/>
                  </a:cubicBezTo>
                  <a:cubicBezTo>
                    <a:pt x="62" y="279"/>
                    <a:pt x="62" y="279"/>
                    <a:pt x="62" y="309"/>
                  </a:cubicBezTo>
                  <a:lnTo>
                    <a:pt x="62" y="309"/>
                  </a:lnTo>
                  <a:cubicBezTo>
                    <a:pt x="93" y="372"/>
                    <a:pt x="93" y="433"/>
                    <a:pt x="93" y="465"/>
                  </a:cubicBezTo>
                  <a:cubicBezTo>
                    <a:pt x="62" y="465"/>
                    <a:pt x="62" y="465"/>
                    <a:pt x="62" y="465"/>
                  </a:cubicBezTo>
                  <a:cubicBezTo>
                    <a:pt x="62" y="496"/>
                    <a:pt x="30" y="557"/>
                    <a:pt x="30" y="589"/>
                  </a:cubicBezTo>
                  <a:cubicBezTo>
                    <a:pt x="0" y="589"/>
                    <a:pt x="0" y="589"/>
                    <a:pt x="30" y="589"/>
                  </a:cubicBezTo>
                  <a:cubicBezTo>
                    <a:pt x="30" y="620"/>
                    <a:pt x="30" y="620"/>
                    <a:pt x="30" y="620"/>
                  </a:cubicBezTo>
                  <a:cubicBezTo>
                    <a:pt x="30" y="651"/>
                    <a:pt x="30" y="651"/>
                    <a:pt x="30" y="651"/>
                  </a:cubicBezTo>
                  <a:cubicBezTo>
                    <a:pt x="30" y="681"/>
                    <a:pt x="30" y="681"/>
                    <a:pt x="30" y="713"/>
                  </a:cubicBezTo>
                  <a:cubicBezTo>
                    <a:pt x="30" y="713"/>
                    <a:pt x="30" y="713"/>
                    <a:pt x="30" y="744"/>
                  </a:cubicBezTo>
                  <a:cubicBezTo>
                    <a:pt x="62" y="744"/>
                    <a:pt x="93" y="775"/>
                    <a:pt x="93" y="775"/>
                  </a:cubicBezTo>
                  <a:cubicBezTo>
                    <a:pt x="93" y="775"/>
                    <a:pt x="124" y="775"/>
                    <a:pt x="154" y="775"/>
                  </a:cubicBezTo>
                  <a:cubicBezTo>
                    <a:pt x="154" y="744"/>
                    <a:pt x="186" y="744"/>
                    <a:pt x="186" y="744"/>
                  </a:cubicBezTo>
                  <a:lnTo>
                    <a:pt x="186" y="744"/>
                  </a:lnTo>
                  <a:lnTo>
                    <a:pt x="186" y="744"/>
                  </a:lnTo>
                  <a:lnTo>
                    <a:pt x="186" y="744"/>
                  </a:lnTo>
                  <a:cubicBezTo>
                    <a:pt x="186" y="713"/>
                    <a:pt x="278" y="433"/>
                    <a:pt x="278" y="372"/>
                  </a:cubicBezTo>
                  <a:cubicBezTo>
                    <a:pt x="310" y="341"/>
                    <a:pt x="310" y="341"/>
                    <a:pt x="310" y="309"/>
                  </a:cubicBezTo>
                  <a:cubicBezTo>
                    <a:pt x="310" y="279"/>
                    <a:pt x="310" y="279"/>
                    <a:pt x="341" y="248"/>
                  </a:cubicBezTo>
                  <a:lnTo>
                    <a:pt x="341" y="248"/>
                  </a:lnTo>
                  <a:lnTo>
                    <a:pt x="310" y="217"/>
                  </a:lnTo>
                  <a:cubicBezTo>
                    <a:pt x="310" y="185"/>
                    <a:pt x="310" y="155"/>
                    <a:pt x="310" y="155"/>
                  </a:cubicBezTo>
                  <a:lnTo>
                    <a:pt x="310" y="155"/>
                  </a:lnTo>
                  <a:cubicBezTo>
                    <a:pt x="341" y="155"/>
                    <a:pt x="341" y="155"/>
                    <a:pt x="341" y="155"/>
                  </a:cubicBezTo>
                  <a:cubicBezTo>
                    <a:pt x="341" y="155"/>
                    <a:pt x="341" y="124"/>
                    <a:pt x="372" y="124"/>
                  </a:cubicBezTo>
                  <a:cubicBezTo>
                    <a:pt x="372" y="124"/>
                    <a:pt x="372" y="124"/>
                    <a:pt x="341" y="124"/>
                  </a:cubicBezTo>
                  <a:lnTo>
                    <a:pt x="341" y="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49"/>
            <p:cNvSpPr>
              <a:spLocks noChangeArrowheads="1"/>
            </p:cNvSpPr>
            <p:nvPr/>
          </p:nvSpPr>
          <p:spPr bwMode="auto">
            <a:xfrm>
              <a:off x="3902075" y="3052763"/>
              <a:ext cx="168275" cy="257175"/>
            </a:xfrm>
            <a:custGeom>
              <a:avLst/>
              <a:gdLst>
                <a:gd name="T0" fmla="*/ 279 w 466"/>
                <a:gd name="T1" fmla="*/ 650 h 714"/>
                <a:gd name="T2" fmla="*/ 279 w 466"/>
                <a:gd name="T3" fmla="*/ 650 h 714"/>
                <a:gd name="T4" fmla="*/ 310 w 466"/>
                <a:gd name="T5" fmla="*/ 682 h 714"/>
                <a:gd name="T6" fmla="*/ 310 w 466"/>
                <a:gd name="T7" fmla="*/ 713 h 714"/>
                <a:gd name="T8" fmla="*/ 310 w 466"/>
                <a:gd name="T9" fmla="*/ 713 h 714"/>
                <a:gd name="T10" fmla="*/ 310 w 466"/>
                <a:gd name="T11" fmla="*/ 713 h 714"/>
                <a:gd name="T12" fmla="*/ 341 w 466"/>
                <a:gd name="T13" fmla="*/ 713 h 714"/>
                <a:gd name="T14" fmla="*/ 341 w 466"/>
                <a:gd name="T15" fmla="*/ 713 h 714"/>
                <a:gd name="T16" fmla="*/ 372 w 466"/>
                <a:gd name="T17" fmla="*/ 713 h 714"/>
                <a:gd name="T18" fmla="*/ 372 w 466"/>
                <a:gd name="T19" fmla="*/ 713 h 714"/>
                <a:gd name="T20" fmla="*/ 372 w 466"/>
                <a:gd name="T21" fmla="*/ 713 h 714"/>
                <a:gd name="T22" fmla="*/ 372 w 466"/>
                <a:gd name="T23" fmla="*/ 713 h 714"/>
                <a:gd name="T24" fmla="*/ 403 w 466"/>
                <a:gd name="T25" fmla="*/ 682 h 714"/>
                <a:gd name="T26" fmla="*/ 403 w 466"/>
                <a:gd name="T27" fmla="*/ 248 h 714"/>
                <a:gd name="T28" fmla="*/ 465 w 466"/>
                <a:gd name="T29" fmla="*/ 248 h 714"/>
                <a:gd name="T30" fmla="*/ 465 w 466"/>
                <a:gd name="T31" fmla="*/ 62 h 714"/>
                <a:gd name="T32" fmla="*/ 372 w 466"/>
                <a:gd name="T33" fmla="*/ 62 h 714"/>
                <a:gd name="T34" fmla="*/ 341 w 466"/>
                <a:gd name="T35" fmla="*/ 30 h 714"/>
                <a:gd name="T36" fmla="*/ 279 w 466"/>
                <a:gd name="T37" fmla="*/ 30 h 714"/>
                <a:gd name="T38" fmla="*/ 279 w 466"/>
                <a:gd name="T39" fmla="*/ 30 h 714"/>
                <a:gd name="T40" fmla="*/ 155 w 466"/>
                <a:gd name="T41" fmla="*/ 30 h 714"/>
                <a:gd name="T42" fmla="*/ 124 w 466"/>
                <a:gd name="T43" fmla="*/ 30 h 714"/>
                <a:gd name="T44" fmla="*/ 124 w 466"/>
                <a:gd name="T45" fmla="*/ 30 h 714"/>
                <a:gd name="T46" fmla="*/ 93 w 466"/>
                <a:gd name="T47" fmla="*/ 30 h 714"/>
                <a:gd name="T48" fmla="*/ 93 w 466"/>
                <a:gd name="T49" fmla="*/ 30 h 714"/>
                <a:gd name="T50" fmla="*/ 62 w 466"/>
                <a:gd name="T51" fmla="*/ 0 h 714"/>
                <a:gd name="T52" fmla="*/ 62 w 466"/>
                <a:gd name="T53" fmla="*/ 0 h 714"/>
                <a:gd name="T54" fmla="*/ 62 w 466"/>
                <a:gd name="T55" fmla="*/ 0 h 714"/>
                <a:gd name="T56" fmla="*/ 62 w 466"/>
                <a:gd name="T57" fmla="*/ 0 h 714"/>
                <a:gd name="T58" fmla="*/ 62 w 466"/>
                <a:gd name="T59" fmla="*/ 0 h 714"/>
                <a:gd name="T60" fmla="*/ 62 w 466"/>
                <a:gd name="T61" fmla="*/ 0 h 714"/>
                <a:gd name="T62" fmla="*/ 62 w 466"/>
                <a:gd name="T63" fmla="*/ 0 h 714"/>
                <a:gd name="T64" fmla="*/ 31 w 466"/>
                <a:gd name="T65" fmla="*/ 30 h 714"/>
                <a:gd name="T66" fmla="*/ 0 w 466"/>
                <a:gd name="T67" fmla="*/ 30 h 714"/>
                <a:gd name="T68" fmla="*/ 0 w 466"/>
                <a:gd name="T69" fmla="*/ 30 h 714"/>
                <a:gd name="T70" fmla="*/ 0 w 466"/>
                <a:gd name="T71" fmla="*/ 30 h 714"/>
                <a:gd name="T72" fmla="*/ 62 w 466"/>
                <a:gd name="T73" fmla="*/ 124 h 714"/>
                <a:gd name="T74" fmla="*/ 93 w 466"/>
                <a:gd name="T75" fmla="*/ 217 h 714"/>
                <a:gd name="T76" fmla="*/ 124 w 466"/>
                <a:gd name="T77" fmla="*/ 278 h 714"/>
                <a:gd name="T78" fmla="*/ 155 w 466"/>
                <a:gd name="T79" fmla="*/ 310 h 714"/>
                <a:gd name="T80" fmla="*/ 155 w 466"/>
                <a:gd name="T81" fmla="*/ 402 h 714"/>
                <a:gd name="T82" fmla="*/ 155 w 466"/>
                <a:gd name="T83" fmla="*/ 402 h 714"/>
                <a:gd name="T84" fmla="*/ 155 w 466"/>
                <a:gd name="T85" fmla="*/ 434 h 714"/>
                <a:gd name="T86" fmla="*/ 186 w 466"/>
                <a:gd name="T87" fmla="*/ 465 h 714"/>
                <a:gd name="T88" fmla="*/ 186 w 466"/>
                <a:gd name="T89" fmla="*/ 526 h 714"/>
                <a:gd name="T90" fmla="*/ 186 w 466"/>
                <a:gd name="T91" fmla="*/ 526 h 714"/>
                <a:gd name="T92" fmla="*/ 186 w 466"/>
                <a:gd name="T93" fmla="*/ 620 h 714"/>
                <a:gd name="T94" fmla="*/ 186 w 466"/>
                <a:gd name="T95" fmla="*/ 620 h 714"/>
                <a:gd name="T96" fmla="*/ 248 w 466"/>
                <a:gd name="T97" fmla="*/ 682 h 714"/>
                <a:gd name="T98" fmla="*/ 248 w 466"/>
                <a:gd name="T99" fmla="*/ 650 h 714"/>
                <a:gd name="T100" fmla="*/ 279 w 466"/>
                <a:gd name="T101" fmla="*/ 65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6" h="714">
                  <a:moveTo>
                    <a:pt x="279" y="650"/>
                  </a:moveTo>
                  <a:lnTo>
                    <a:pt x="279" y="650"/>
                  </a:lnTo>
                  <a:cubicBezTo>
                    <a:pt x="279" y="650"/>
                    <a:pt x="310" y="650"/>
                    <a:pt x="310" y="682"/>
                  </a:cubicBezTo>
                  <a:cubicBezTo>
                    <a:pt x="310" y="682"/>
                    <a:pt x="310" y="682"/>
                    <a:pt x="310" y="713"/>
                  </a:cubicBezTo>
                  <a:lnTo>
                    <a:pt x="310" y="713"/>
                  </a:lnTo>
                  <a:lnTo>
                    <a:pt x="310" y="713"/>
                  </a:lnTo>
                  <a:lnTo>
                    <a:pt x="341" y="713"/>
                  </a:lnTo>
                  <a:lnTo>
                    <a:pt x="341" y="713"/>
                  </a:lnTo>
                  <a:lnTo>
                    <a:pt x="372" y="713"/>
                  </a:lnTo>
                  <a:lnTo>
                    <a:pt x="372" y="713"/>
                  </a:lnTo>
                  <a:lnTo>
                    <a:pt x="372" y="713"/>
                  </a:lnTo>
                  <a:lnTo>
                    <a:pt x="372" y="713"/>
                  </a:lnTo>
                  <a:cubicBezTo>
                    <a:pt x="403" y="713"/>
                    <a:pt x="403" y="713"/>
                    <a:pt x="403" y="682"/>
                  </a:cubicBezTo>
                  <a:cubicBezTo>
                    <a:pt x="403" y="248"/>
                    <a:pt x="403" y="248"/>
                    <a:pt x="403" y="248"/>
                  </a:cubicBezTo>
                  <a:cubicBezTo>
                    <a:pt x="465" y="248"/>
                    <a:pt x="465" y="248"/>
                    <a:pt x="465" y="24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372" y="62"/>
                    <a:pt x="372" y="62"/>
                    <a:pt x="372" y="62"/>
                  </a:cubicBezTo>
                  <a:cubicBezTo>
                    <a:pt x="341" y="30"/>
                    <a:pt x="341" y="30"/>
                    <a:pt x="341" y="30"/>
                  </a:cubicBezTo>
                  <a:cubicBezTo>
                    <a:pt x="341" y="30"/>
                    <a:pt x="310" y="30"/>
                    <a:pt x="279" y="30"/>
                  </a:cubicBezTo>
                  <a:lnTo>
                    <a:pt x="279" y="30"/>
                  </a:lnTo>
                  <a:cubicBezTo>
                    <a:pt x="248" y="30"/>
                    <a:pt x="155" y="30"/>
                    <a:pt x="155" y="30"/>
                  </a:cubicBezTo>
                  <a:lnTo>
                    <a:pt x="124" y="30"/>
                  </a:lnTo>
                  <a:lnTo>
                    <a:pt x="124" y="30"/>
                  </a:lnTo>
                  <a:cubicBezTo>
                    <a:pt x="93" y="30"/>
                    <a:pt x="93" y="30"/>
                    <a:pt x="93" y="30"/>
                  </a:cubicBezTo>
                  <a:lnTo>
                    <a:pt x="93" y="30"/>
                  </a:lnTo>
                  <a:cubicBezTo>
                    <a:pt x="93" y="30"/>
                    <a:pt x="62" y="30"/>
                    <a:pt x="62" y="0"/>
                  </a:cubicBez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1" y="30"/>
                  </a:lnTo>
                  <a:cubicBezTo>
                    <a:pt x="31" y="30"/>
                    <a:pt x="31" y="30"/>
                    <a:pt x="0" y="30"/>
                  </a:cubicBezTo>
                  <a:lnTo>
                    <a:pt x="0" y="30"/>
                  </a:lnTo>
                  <a:lnTo>
                    <a:pt x="0" y="30"/>
                  </a:lnTo>
                  <a:cubicBezTo>
                    <a:pt x="0" y="30"/>
                    <a:pt x="31" y="93"/>
                    <a:pt x="62" y="124"/>
                  </a:cubicBezTo>
                  <a:cubicBezTo>
                    <a:pt x="93" y="154"/>
                    <a:pt x="93" y="186"/>
                    <a:pt x="93" y="217"/>
                  </a:cubicBezTo>
                  <a:cubicBezTo>
                    <a:pt x="93" y="217"/>
                    <a:pt x="124" y="248"/>
                    <a:pt x="124" y="278"/>
                  </a:cubicBezTo>
                  <a:cubicBezTo>
                    <a:pt x="155" y="310"/>
                    <a:pt x="155" y="310"/>
                    <a:pt x="155" y="310"/>
                  </a:cubicBezTo>
                  <a:cubicBezTo>
                    <a:pt x="155" y="310"/>
                    <a:pt x="155" y="341"/>
                    <a:pt x="155" y="402"/>
                  </a:cubicBezTo>
                  <a:lnTo>
                    <a:pt x="155" y="402"/>
                  </a:lnTo>
                  <a:cubicBezTo>
                    <a:pt x="155" y="434"/>
                    <a:pt x="155" y="434"/>
                    <a:pt x="155" y="434"/>
                  </a:cubicBezTo>
                  <a:lnTo>
                    <a:pt x="186" y="465"/>
                  </a:lnTo>
                  <a:cubicBezTo>
                    <a:pt x="186" y="496"/>
                    <a:pt x="186" y="496"/>
                    <a:pt x="186" y="526"/>
                  </a:cubicBezTo>
                  <a:lnTo>
                    <a:pt x="186" y="526"/>
                  </a:lnTo>
                  <a:cubicBezTo>
                    <a:pt x="186" y="558"/>
                    <a:pt x="186" y="589"/>
                    <a:pt x="186" y="620"/>
                  </a:cubicBezTo>
                  <a:lnTo>
                    <a:pt x="186" y="620"/>
                  </a:lnTo>
                  <a:cubicBezTo>
                    <a:pt x="217" y="650"/>
                    <a:pt x="217" y="650"/>
                    <a:pt x="248" y="682"/>
                  </a:cubicBezTo>
                  <a:lnTo>
                    <a:pt x="248" y="650"/>
                  </a:lnTo>
                  <a:cubicBezTo>
                    <a:pt x="279" y="650"/>
                    <a:pt x="279" y="650"/>
                    <a:pt x="279" y="6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50"/>
            <p:cNvSpPr>
              <a:spLocks noChangeArrowheads="1"/>
            </p:cNvSpPr>
            <p:nvPr/>
          </p:nvSpPr>
          <p:spPr bwMode="auto">
            <a:xfrm>
              <a:off x="3502025" y="2416175"/>
              <a:ext cx="100013" cy="123825"/>
            </a:xfrm>
            <a:custGeom>
              <a:avLst/>
              <a:gdLst>
                <a:gd name="T0" fmla="*/ 279 w 280"/>
                <a:gd name="T1" fmla="*/ 124 h 342"/>
                <a:gd name="T2" fmla="*/ 279 w 280"/>
                <a:gd name="T3" fmla="*/ 94 h 342"/>
                <a:gd name="T4" fmla="*/ 279 w 280"/>
                <a:gd name="T5" fmla="*/ 62 h 342"/>
                <a:gd name="T6" fmla="*/ 279 w 280"/>
                <a:gd name="T7" fmla="*/ 62 h 342"/>
                <a:gd name="T8" fmla="*/ 248 w 280"/>
                <a:gd name="T9" fmla="*/ 62 h 342"/>
                <a:gd name="T10" fmla="*/ 186 w 280"/>
                <a:gd name="T11" fmla="*/ 62 h 342"/>
                <a:gd name="T12" fmla="*/ 155 w 280"/>
                <a:gd name="T13" fmla="*/ 31 h 342"/>
                <a:gd name="T14" fmla="*/ 155 w 280"/>
                <a:gd name="T15" fmla="*/ 31 h 342"/>
                <a:gd name="T16" fmla="*/ 124 w 280"/>
                <a:gd name="T17" fmla="*/ 31 h 342"/>
                <a:gd name="T18" fmla="*/ 93 w 280"/>
                <a:gd name="T19" fmla="*/ 0 h 342"/>
                <a:gd name="T20" fmla="*/ 63 w 280"/>
                <a:gd name="T21" fmla="*/ 31 h 342"/>
                <a:gd name="T22" fmla="*/ 31 w 280"/>
                <a:gd name="T23" fmla="*/ 31 h 342"/>
                <a:gd name="T24" fmla="*/ 31 w 280"/>
                <a:gd name="T25" fmla="*/ 0 h 342"/>
                <a:gd name="T26" fmla="*/ 31 w 280"/>
                <a:gd name="T27" fmla="*/ 31 h 342"/>
                <a:gd name="T28" fmla="*/ 31 w 280"/>
                <a:gd name="T29" fmla="*/ 31 h 342"/>
                <a:gd name="T30" fmla="*/ 31 w 280"/>
                <a:gd name="T31" fmla="*/ 31 h 342"/>
                <a:gd name="T32" fmla="*/ 63 w 280"/>
                <a:gd name="T33" fmla="*/ 62 h 342"/>
                <a:gd name="T34" fmla="*/ 63 w 280"/>
                <a:gd name="T35" fmla="*/ 94 h 342"/>
                <a:gd name="T36" fmla="*/ 31 w 280"/>
                <a:gd name="T37" fmla="*/ 124 h 342"/>
                <a:gd name="T38" fmla="*/ 31 w 280"/>
                <a:gd name="T39" fmla="*/ 155 h 342"/>
                <a:gd name="T40" fmla="*/ 31 w 280"/>
                <a:gd name="T41" fmla="*/ 155 h 342"/>
                <a:gd name="T42" fmla="*/ 31 w 280"/>
                <a:gd name="T43" fmla="*/ 186 h 342"/>
                <a:gd name="T44" fmla="*/ 31 w 280"/>
                <a:gd name="T45" fmla="*/ 186 h 342"/>
                <a:gd name="T46" fmla="*/ 0 w 280"/>
                <a:gd name="T47" fmla="*/ 186 h 342"/>
                <a:gd name="T48" fmla="*/ 0 w 280"/>
                <a:gd name="T49" fmla="*/ 218 h 342"/>
                <a:gd name="T50" fmla="*/ 31 w 280"/>
                <a:gd name="T51" fmla="*/ 218 h 342"/>
                <a:gd name="T52" fmla="*/ 31 w 280"/>
                <a:gd name="T53" fmla="*/ 248 h 342"/>
                <a:gd name="T54" fmla="*/ 63 w 280"/>
                <a:gd name="T55" fmla="*/ 279 h 342"/>
                <a:gd name="T56" fmla="*/ 63 w 280"/>
                <a:gd name="T57" fmla="*/ 310 h 342"/>
                <a:gd name="T58" fmla="*/ 155 w 280"/>
                <a:gd name="T59" fmla="*/ 310 h 342"/>
                <a:gd name="T60" fmla="*/ 217 w 280"/>
                <a:gd name="T61" fmla="*/ 279 h 342"/>
                <a:gd name="T62" fmla="*/ 248 w 280"/>
                <a:gd name="T63" fmla="*/ 279 h 342"/>
                <a:gd name="T64" fmla="*/ 248 w 280"/>
                <a:gd name="T65" fmla="*/ 279 h 342"/>
                <a:gd name="T66" fmla="*/ 248 w 280"/>
                <a:gd name="T67" fmla="*/ 186 h 342"/>
                <a:gd name="T68" fmla="*/ 248 w 280"/>
                <a:gd name="T69" fmla="*/ 186 h 342"/>
                <a:gd name="T70" fmla="*/ 248 w 280"/>
                <a:gd name="T71" fmla="*/ 186 h 342"/>
                <a:gd name="T72" fmla="*/ 248 w 280"/>
                <a:gd name="T73" fmla="*/ 155 h 342"/>
                <a:gd name="T74" fmla="*/ 279 w 280"/>
                <a:gd name="T75" fmla="*/ 1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0" h="342">
                  <a:moveTo>
                    <a:pt x="279" y="124"/>
                  </a:moveTo>
                  <a:lnTo>
                    <a:pt x="279" y="124"/>
                  </a:lnTo>
                  <a:lnTo>
                    <a:pt x="279" y="124"/>
                  </a:lnTo>
                  <a:cubicBezTo>
                    <a:pt x="279" y="124"/>
                    <a:pt x="279" y="124"/>
                    <a:pt x="279" y="94"/>
                  </a:cubicBezTo>
                  <a:cubicBezTo>
                    <a:pt x="279" y="94"/>
                    <a:pt x="279" y="94"/>
                    <a:pt x="279" y="62"/>
                  </a:cubicBezTo>
                  <a:lnTo>
                    <a:pt x="279" y="62"/>
                  </a:lnTo>
                  <a:lnTo>
                    <a:pt x="279" y="62"/>
                  </a:lnTo>
                  <a:lnTo>
                    <a:pt x="279" y="62"/>
                  </a:lnTo>
                  <a:lnTo>
                    <a:pt x="248" y="62"/>
                  </a:lnTo>
                  <a:lnTo>
                    <a:pt x="248" y="62"/>
                  </a:lnTo>
                  <a:cubicBezTo>
                    <a:pt x="248" y="62"/>
                    <a:pt x="248" y="62"/>
                    <a:pt x="217" y="62"/>
                  </a:cubicBezTo>
                  <a:cubicBezTo>
                    <a:pt x="217" y="62"/>
                    <a:pt x="217" y="62"/>
                    <a:pt x="186" y="62"/>
                  </a:cubicBezTo>
                  <a:cubicBezTo>
                    <a:pt x="186" y="62"/>
                    <a:pt x="155" y="62"/>
                    <a:pt x="155" y="31"/>
                  </a:cubicBezTo>
                  <a:lnTo>
                    <a:pt x="155" y="31"/>
                  </a:lnTo>
                  <a:lnTo>
                    <a:pt x="155" y="31"/>
                  </a:lnTo>
                  <a:lnTo>
                    <a:pt x="155" y="31"/>
                  </a:lnTo>
                  <a:cubicBezTo>
                    <a:pt x="124" y="31"/>
                    <a:pt x="124" y="31"/>
                    <a:pt x="124" y="31"/>
                  </a:cubicBezTo>
                  <a:lnTo>
                    <a:pt x="124" y="31"/>
                  </a:lnTo>
                  <a:lnTo>
                    <a:pt x="124" y="31"/>
                  </a:lnTo>
                  <a:cubicBezTo>
                    <a:pt x="124" y="31"/>
                    <a:pt x="93" y="31"/>
                    <a:pt x="93" y="0"/>
                  </a:cubicBezTo>
                  <a:lnTo>
                    <a:pt x="93" y="0"/>
                  </a:lnTo>
                  <a:cubicBezTo>
                    <a:pt x="93" y="31"/>
                    <a:pt x="63" y="31"/>
                    <a:pt x="63" y="31"/>
                  </a:cubicBezTo>
                  <a:lnTo>
                    <a:pt x="63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0"/>
                  </a:lnTo>
                  <a:lnTo>
                    <a:pt x="31" y="0"/>
                  </a:lnTo>
                  <a:cubicBezTo>
                    <a:pt x="31" y="31"/>
                    <a:pt x="31" y="31"/>
                    <a:pt x="31" y="31"/>
                  </a:cubicBez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cubicBezTo>
                    <a:pt x="31" y="62"/>
                    <a:pt x="63" y="62"/>
                    <a:pt x="63" y="62"/>
                  </a:cubicBezTo>
                  <a:lnTo>
                    <a:pt x="63" y="62"/>
                  </a:lnTo>
                  <a:cubicBezTo>
                    <a:pt x="63" y="94"/>
                    <a:pt x="63" y="94"/>
                    <a:pt x="31" y="94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31" y="124"/>
                    <a:pt x="31" y="124"/>
                    <a:pt x="31" y="124"/>
                  </a:cubicBezTo>
                  <a:lnTo>
                    <a:pt x="31" y="124"/>
                  </a:lnTo>
                  <a:lnTo>
                    <a:pt x="31" y="155"/>
                  </a:lnTo>
                  <a:lnTo>
                    <a:pt x="31" y="155"/>
                  </a:lnTo>
                  <a:lnTo>
                    <a:pt x="31" y="155"/>
                  </a:lnTo>
                  <a:lnTo>
                    <a:pt x="31" y="155"/>
                  </a:lnTo>
                  <a:cubicBezTo>
                    <a:pt x="31" y="155"/>
                    <a:pt x="31" y="155"/>
                    <a:pt x="31" y="186"/>
                  </a:cubicBezTo>
                  <a:lnTo>
                    <a:pt x="31" y="186"/>
                  </a:lnTo>
                  <a:lnTo>
                    <a:pt x="31" y="186"/>
                  </a:lnTo>
                  <a:lnTo>
                    <a:pt x="31" y="186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218"/>
                  </a:cubicBezTo>
                  <a:lnTo>
                    <a:pt x="0" y="218"/>
                  </a:lnTo>
                  <a:lnTo>
                    <a:pt x="0" y="218"/>
                  </a:lnTo>
                  <a:cubicBezTo>
                    <a:pt x="31" y="218"/>
                    <a:pt x="31" y="218"/>
                    <a:pt x="31" y="218"/>
                  </a:cubicBezTo>
                  <a:lnTo>
                    <a:pt x="31" y="218"/>
                  </a:lnTo>
                  <a:cubicBezTo>
                    <a:pt x="31" y="248"/>
                    <a:pt x="31" y="248"/>
                    <a:pt x="31" y="248"/>
                  </a:cubicBezTo>
                  <a:cubicBezTo>
                    <a:pt x="63" y="248"/>
                    <a:pt x="63" y="248"/>
                    <a:pt x="63" y="248"/>
                  </a:cubicBezTo>
                  <a:cubicBezTo>
                    <a:pt x="63" y="279"/>
                    <a:pt x="63" y="279"/>
                    <a:pt x="63" y="279"/>
                  </a:cubicBezTo>
                  <a:cubicBezTo>
                    <a:pt x="63" y="279"/>
                    <a:pt x="63" y="279"/>
                    <a:pt x="63" y="310"/>
                  </a:cubicBezTo>
                  <a:lnTo>
                    <a:pt x="63" y="310"/>
                  </a:lnTo>
                  <a:lnTo>
                    <a:pt x="63" y="341"/>
                  </a:lnTo>
                  <a:cubicBezTo>
                    <a:pt x="93" y="341"/>
                    <a:pt x="124" y="310"/>
                    <a:pt x="155" y="310"/>
                  </a:cubicBezTo>
                  <a:cubicBezTo>
                    <a:pt x="155" y="279"/>
                    <a:pt x="155" y="279"/>
                    <a:pt x="186" y="279"/>
                  </a:cubicBezTo>
                  <a:lnTo>
                    <a:pt x="217" y="279"/>
                  </a:lnTo>
                  <a:lnTo>
                    <a:pt x="248" y="279"/>
                  </a:lnTo>
                  <a:lnTo>
                    <a:pt x="248" y="279"/>
                  </a:lnTo>
                  <a:lnTo>
                    <a:pt x="248" y="279"/>
                  </a:lnTo>
                  <a:lnTo>
                    <a:pt x="248" y="279"/>
                  </a:lnTo>
                  <a:cubicBezTo>
                    <a:pt x="248" y="248"/>
                    <a:pt x="248" y="248"/>
                    <a:pt x="248" y="248"/>
                  </a:cubicBezTo>
                  <a:cubicBezTo>
                    <a:pt x="248" y="218"/>
                    <a:pt x="248" y="218"/>
                    <a:pt x="248" y="186"/>
                  </a:cubicBezTo>
                  <a:lnTo>
                    <a:pt x="248" y="186"/>
                  </a:lnTo>
                  <a:lnTo>
                    <a:pt x="248" y="186"/>
                  </a:lnTo>
                  <a:lnTo>
                    <a:pt x="248" y="186"/>
                  </a:lnTo>
                  <a:lnTo>
                    <a:pt x="248" y="186"/>
                  </a:lnTo>
                  <a:cubicBezTo>
                    <a:pt x="248" y="186"/>
                    <a:pt x="248" y="186"/>
                    <a:pt x="248" y="155"/>
                  </a:cubicBezTo>
                  <a:lnTo>
                    <a:pt x="248" y="155"/>
                  </a:lnTo>
                  <a:cubicBezTo>
                    <a:pt x="279" y="155"/>
                    <a:pt x="279" y="155"/>
                    <a:pt x="279" y="155"/>
                  </a:cubicBezTo>
                  <a:lnTo>
                    <a:pt x="279" y="1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51"/>
            <p:cNvSpPr>
              <a:spLocks noChangeArrowheads="1"/>
            </p:cNvSpPr>
            <p:nvPr/>
          </p:nvSpPr>
          <p:spPr bwMode="auto">
            <a:xfrm>
              <a:off x="3444875" y="2460625"/>
              <a:ext cx="66675" cy="77788"/>
            </a:xfrm>
            <a:custGeom>
              <a:avLst/>
              <a:gdLst>
                <a:gd name="T0" fmla="*/ 155 w 187"/>
                <a:gd name="T1" fmla="*/ 155 h 218"/>
                <a:gd name="T2" fmla="*/ 155 w 187"/>
                <a:gd name="T3" fmla="*/ 155 h 218"/>
                <a:gd name="T4" fmla="*/ 155 w 187"/>
                <a:gd name="T5" fmla="*/ 155 h 218"/>
                <a:gd name="T6" fmla="*/ 155 w 187"/>
                <a:gd name="T7" fmla="*/ 155 h 218"/>
                <a:gd name="T8" fmla="*/ 155 w 187"/>
                <a:gd name="T9" fmla="*/ 155 h 218"/>
                <a:gd name="T10" fmla="*/ 124 w 187"/>
                <a:gd name="T11" fmla="*/ 155 h 218"/>
                <a:gd name="T12" fmla="*/ 124 w 187"/>
                <a:gd name="T13" fmla="*/ 124 h 218"/>
                <a:gd name="T14" fmla="*/ 124 w 187"/>
                <a:gd name="T15" fmla="*/ 124 h 218"/>
                <a:gd name="T16" fmla="*/ 124 w 187"/>
                <a:gd name="T17" fmla="*/ 124 h 218"/>
                <a:gd name="T18" fmla="*/ 124 w 187"/>
                <a:gd name="T19" fmla="*/ 94 h 218"/>
                <a:gd name="T20" fmla="*/ 94 w 187"/>
                <a:gd name="T21" fmla="*/ 94 h 218"/>
                <a:gd name="T22" fmla="*/ 62 w 187"/>
                <a:gd name="T23" fmla="*/ 62 h 218"/>
                <a:gd name="T24" fmla="*/ 62 w 187"/>
                <a:gd name="T25" fmla="*/ 31 h 218"/>
                <a:gd name="T26" fmla="*/ 62 w 187"/>
                <a:gd name="T27" fmla="*/ 31 h 218"/>
                <a:gd name="T28" fmla="*/ 62 w 187"/>
                <a:gd name="T29" fmla="*/ 0 h 218"/>
                <a:gd name="T30" fmla="*/ 62 w 187"/>
                <a:gd name="T31" fmla="*/ 0 h 218"/>
                <a:gd name="T32" fmla="*/ 62 w 187"/>
                <a:gd name="T33" fmla="*/ 31 h 218"/>
                <a:gd name="T34" fmla="*/ 31 w 187"/>
                <a:gd name="T35" fmla="*/ 31 h 218"/>
                <a:gd name="T36" fmla="*/ 0 w 187"/>
                <a:gd name="T37" fmla="*/ 62 h 218"/>
                <a:gd name="T38" fmla="*/ 0 w 187"/>
                <a:gd name="T39" fmla="*/ 94 h 218"/>
                <a:gd name="T40" fmla="*/ 0 w 187"/>
                <a:gd name="T41" fmla="*/ 94 h 218"/>
                <a:gd name="T42" fmla="*/ 62 w 187"/>
                <a:gd name="T43" fmla="*/ 124 h 218"/>
                <a:gd name="T44" fmla="*/ 124 w 187"/>
                <a:gd name="T45" fmla="*/ 186 h 218"/>
                <a:gd name="T46" fmla="*/ 155 w 187"/>
                <a:gd name="T47" fmla="*/ 217 h 218"/>
                <a:gd name="T48" fmla="*/ 155 w 187"/>
                <a:gd name="T49" fmla="*/ 186 h 218"/>
                <a:gd name="T50" fmla="*/ 186 w 187"/>
                <a:gd name="T51" fmla="*/ 186 h 218"/>
                <a:gd name="T52" fmla="*/ 155 w 187"/>
                <a:gd name="T53" fmla="*/ 15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7" h="218">
                  <a:moveTo>
                    <a:pt x="155" y="155"/>
                  </a:moveTo>
                  <a:lnTo>
                    <a:pt x="155" y="155"/>
                  </a:lnTo>
                  <a:lnTo>
                    <a:pt x="155" y="155"/>
                  </a:lnTo>
                  <a:lnTo>
                    <a:pt x="155" y="155"/>
                  </a:lnTo>
                  <a:lnTo>
                    <a:pt x="155" y="155"/>
                  </a:lnTo>
                  <a:lnTo>
                    <a:pt x="124" y="155"/>
                  </a:lnTo>
                  <a:cubicBezTo>
                    <a:pt x="124" y="124"/>
                    <a:pt x="124" y="124"/>
                    <a:pt x="124" y="124"/>
                  </a:cubicBezTo>
                  <a:lnTo>
                    <a:pt x="124" y="124"/>
                  </a:lnTo>
                  <a:lnTo>
                    <a:pt x="124" y="124"/>
                  </a:lnTo>
                  <a:cubicBezTo>
                    <a:pt x="124" y="94"/>
                    <a:pt x="124" y="94"/>
                    <a:pt x="124" y="94"/>
                  </a:cubicBezTo>
                  <a:cubicBezTo>
                    <a:pt x="124" y="94"/>
                    <a:pt x="124" y="94"/>
                    <a:pt x="94" y="94"/>
                  </a:cubicBezTo>
                  <a:lnTo>
                    <a:pt x="62" y="62"/>
                  </a:lnTo>
                  <a:cubicBezTo>
                    <a:pt x="62" y="31"/>
                    <a:pt x="62" y="31"/>
                    <a:pt x="62" y="31"/>
                  </a:cubicBezTo>
                  <a:lnTo>
                    <a:pt x="62" y="31"/>
                  </a:lnTo>
                  <a:cubicBezTo>
                    <a:pt x="62" y="0"/>
                    <a:pt x="62" y="0"/>
                    <a:pt x="62" y="0"/>
                  </a:cubicBezTo>
                  <a:lnTo>
                    <a:pt x="62" y="0"/>
                  </a:lnTo>
                  <a:cubicBezTo>
                    <a:pt x="62" y="0"/>
                    <a:pt x="62" y="0"/>
                    <a:pt x="62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62"/>
                    <a:pt x="31" y="62"/>
                    <a:pt x="0" y="62"/>
                  </a:cubicBezTo>
                  <a:cubicBezTo>
                    <a:pt x="0" y="62"/>
                    <a:pt x="0" y="62"/>
                    <a:pt x="0" y="94"/>
                  </a:cubicBezTo>
                  <a:lnTo>
                    <a:pt x="0" y="94"/>
                  </a:lnTo>
                  <a:cubicBezTo>
                    <a:pt x="0" y="94"/>
                    <a:pt x="31" y="124"/>
                    <a:pt x="62" y="124"/>
                  </a:cubicBezTo>
                  <a:cubicBezTo>
                    <a:pt x="94" y="155"/>
                    <a:pt x="94" y="186"/>
                    <a:pt x="124" y="186"/>
                  </a:cubicBezTo>
                  <a:lnTo>
                    <a:pt x="155" y="217"/>
                  </a:lnTo>
                  <a:lnTo>
                    <a:pt x="155" y="186"/>
                  </a:lnTo>
                  <a:cubicBezTo>
                    <a:pt x="155" y="186"/>
                    <a:pt x="155" y="186"/>
                    <a:pt x="186" y="186"/>
                  </a:cubicBezTo>
                  <a:cubicBezTo>
                    <a:pt x="155" y="155"/>
                    <a:pt x="155" y="155"/>
                    <a:pt x="155" y="15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52"/>
            <p:cNvSpPr>
              <a:spLocks noChangeArrowheads="1"/>
            </p:cNvSpPr>
            <p:nvPr/>
          </p:nvSpPr>
          <p:spPr bwMode="auto">
            <a:xfrm>
              <a:off x="3679825" y="2427288"/>
              <a:ext cx="11113" cy="68262"/>
            </a:xfrm>
            <a:custGeom>
              <a:avLst/>
              <a:gdLst>
                <a:gd name="T0" fmla="*/ 31 w 32"/>
                <a:gd name="T1" fmla="*/ 63 h 188"/>
                <a:gd name="T2" fmla="*/ 31 w 32"/>
                <a:gd name="T3" fmla="*/ 63 h 188"/>
                <a:gd name="T4" fmla="*/ 0 w 32"/>
                <a:gd name="T5" fmla="*/ 31 h 188"/>
                <a:gd name="T6" fmla="*/ 0 w 32"/>
                <a:gd name="T7" fmla="*/ 31 h 188"/>
                <a:gd name="T8" fmla="*/ 0 w 32"/>
                <a:gd name="T9" fmla="*/ 0 h 188"/>
                <a:gd name="T10" fmla="*/ 0 w 32"/>
                <a:gd name="T11" fmla="*/ 0 h 188"/>
                <a:gd name="T12" fmla="*/ 0 w 32"/>
                <a:gd name="T13" fmla="*/ 0 h 188"/>
                <a:gd name="T14" fmla="*/ 0 w 32"/>
                <a:gd name="T15" fmla="*/ 0 h 188"/>
                <a:gd name="T16" fmla="*/ 0 w 32"/>
                <a:gd name="T17" fmla="*/ 31 h 188"/>
                <a:gd name="T18" fmla="*/ 0 w 32"/>
                <a:gd name="T19" fmla="*/ 63 h 188"/>
                <a:gd name="T20" fmla="*/ 31 w 32"/>
                <a:gd name="T21" fmla="*/ 93 h 188"/>
                <a:gd name="T22" fmla="*/ 31 w 32"/>
                <a:gd name="T23" fmla="*/ 93 h 188"/>
                <a:gd name="T24" fmla="*/ 0 w 32"/>
                <a:gd name="T25" fmla="*/ 93 h 188"/>
                <a:gd name="T26" fmla="*/ 0 w 32"/>
                <a:gd name="T27" fmla="*/ 124 h 188"/>
                <a:gd name="T28" fmla="*/ 0 w 32"/>
                <a:gd name="T29" fmla="*/ 124 h 188"/>
                <a:gd name="T30" fmla="*/ 0 w 32"/>
                <a:gd name="T31" fmla="*/ 124 h 188"/>
                <a:gd name="T32" fmla="*/ 0 w 32"/>
                <a:gd name="T33" fmla="*/ 155 h 188"/>
                <a:gd name="T34" fmla="*/ 0 w 32"/>
                <a:gd name="T35" fmla="*/ 155 h 188"/>
                <a:gd name="T36" fmla="*/ 0 w 32"/>
                <a:gd name="T37" fmla="*/ 187 h 188"/>
                <a:gd name="T38" fmla="*/ 0 w 32"/>
                <a:gd name="T39" fmla="*/ 187 h 188"/>
                <a:gd name="T40" fmla="*/ 0 w 32"/>
                <a:gd name="T41" fmla="*/ 187 h 188"/>
                <a:gd name="T42" fmla="*/ 0 w 32"/>
                <a:gd name="T43" fmla="*/ 187 h 188"/>
                <a:gd name="T44" fmla="*/ 31 w 32"/>
                <a:gd name="T45" fmla="*/ 155 h 188"/>
                <a:gd name="T46" fmla="*/ 31 w 32"/>
                <a:gd name="T47" fmla="*/ 124 h 188"/>
                <a:gd name="T48" fmla="*/ 31 w 32"/>
                <a:gd name="T49" fmla="*/ 6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188">
                  <a:moveTo>
                    <a:pt x="31" y="63"/>
                  </a:moveTo>
                  <a:lnTo>
                    <a:pt x="31" y="63"/>
                  </a:lnTo>
                  <a:cubicBezTo>
                    <a:pt x="31" y="31"/>
                    <a:pt x="0" y="31"/>
                    <a:pt x="0" y="31"/>
                  </a:cubicBez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31"/>
                    <a:pt x="0" y="31"/>
                    <a:pt x="0" y="3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31" y="63"/>
                    <a:pt x="31" y="93"/>
                  </a:cubicBezTo>
                  <a:lnTo>
                    <a:pt x="31" y="93"/>
                  </a:lnTo>
                  <a:cubicBezTo>
                    <a:pt x="31" y="93"/>
                    <a:pt x="31" y="93"/>
                    <a:pt x="0" y="93"/>
                  </a:cubicBezTo>
                  <a:cubicBezTo>
                    <a:pt x="0" y="124"/>
                    <a:pt x="0" y="124"/>
                    <a:pt x="0" y="124"/>
                  </a:cubicBezTo>
                  <a:lnTo>
                    <a:pt x="0" y="124"/>
                  </a:lnTo>
                  <a:lnTo>
                    <a:pt x="0" y="124"/>
                  </a:lnTo>
                  <a:cubicBezTo>
                    <a:pt x="0" y="124"/>
                    <a:pt x="0" y="124"/>
                    <a:pt x="0" y="155"/>
                  </a:cubicBezTo>
                  <a:lnTo>
                    <a:pt x="0" y="155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31" y="155"/>
                  </a:lnTo>
                  <a:cubicBezTo>
                    <a:pt x="31" y="155"/>
                    <a:pt x="31" y="155"/>
                    <a:pt x="31" y="124"/>
                  </a:cubicBezTo>
                  <a:cubicBezTo>
                    <a:pt x="31" y="93"/>
                    <a:pt x="31" y="63"/>
                    <a:pt x="31" y="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53"/>
            <p:cNvSpPr>
              <a:spLocks noChangeArrowheads="1"/>
            </p:cNvSpPr>
            <p:nvPr/>
          </p:nvSpPr>
          <p:spPr bwMode="auto">
            <a:xfrm>
              <a:off x="3724275" y="2338388"/>
              <a:ext cx="223838" cy="201612"/>
            </a:xfrm>
            <a:custGeom>
              <a:avLst/>
              <a:gdLst>
                <a:gd name="T0" fmla="*/ 372 w 620"/>
                <a:gd name="T1" fmla="*/ 403 h 559"/>
                <a:gd name="T2" fmla="*/ 435 w 620"/>
                <a:gd name="T3" fmla="*/ 403 h 559"/>
                <a:gd name="T4" fmla="*/ 464 w 620"/>
                <a:gd name="T5" fmla="*/ 403 h 559"/>
                <a:gd name="T6" fmla="*/ 464 w 620"/>
                <a:gd name="T7" fmla="*/ 403 h 559"/>
                <a:gd name="T8" fmla="*/ 464 w 620"/>
                <a:gd name="T9" fmla="*/ 372 h 559"/>
                <a:gd name="T10" fmla="*/ 526 w 620"/>
                <a:gd name="T11" fmla="*/ 279 h 559"/>
                <a:gd name="T12" fmla="*/ 526 w 620"/>
                <a:gd name="T13" fmla="*/ 279 h 559"/>
                <a:gd name="T14" fmla="*/ 526 w 620"/>
                <a:gd name="T15" fmla="*/ 217 h 559"/>
                <a:gd name="T16" fmla="*/ 557 w 620"/>
                <a:gd name="T17" fmla="*/ 187 h 559"/>
                <a:gd name="T18" fmla="*/ 557 w 620"/>
                <a:gd name="T19" fmla="*/ 124 h 559"/>
                <a:gd name="T20" fmla="*/ 619 w 620"/>
                <a:gd name="T21" fmla="*/ 124 h 559"/>
                <a:gd name="T22" fmla="*/ 619 w 620"/>
                <a:gd name="T23" fmla="*/ 124 h 559"/>
                <a:gd name="T24" fmla="*/ 619 w 620"/>
                <a:gd name="T25" fmla="*/ 124 h 559"/>
                <a:gd name="T26" fmla="*/ 588 w 620"/>
                <a:gd name="T27" fmla="*/ 63 h 559"/>
                <a:gd name="T28" fmla="*/ 588 w 620"/>
                <a:gd name="T29" fmla="*/ 63 h 559"/>
                <a:gd name="T30" fmla="*/ 557 w 620"/>
                <a:gd name="T31" fmla="*/ 31 h 559"/>
                <a:gd name="T32" fmla="*/ 495 w 620"/>
                <a:gd name="T33" fmla="*/ 63 h 559"/>
                <a:gd name="T34" fmla="*/ 464 w 620"/>
                <a:gd name="T35" fmla="*/ 31 h 559"/>
                <a:gd name="T36" fmla="*/ 403 w 620"/>
                <a:gd name="T37" fmla="*/ 31 h 559"/>
                <a:gd name="T38" fmla="*/ 403 w 620"/>
                <a:gd name="T39" fmla="*/ 63 h 559"/>
                <a:gd name="T40" fmla="*/ 341 w 620"/>
                <a:gd name="T41" fmla="*/ 93 h 559"/>
                <a:gd name="T42" fmla="*/ 279 w 620"/>
                <a:gd name="T43" fmla="*/ 63 h 559"/>
                <a:gd name="T44" fmla="*/ 279 w 620"/>
                <a:gd name="T45" fmla="*/ 31 h 559"/>
                <a:gd name="T46" fmla="*/ 217 w 620"/>
                <a:gd name="T47" fmla="*/ 63 h 559"/>
                <a:gd name="T48" fmla="*/ 187 w 620"/>
                <a:gd name="T49" fmla="*/ 63 h 559"/>
                <a:gd name="T50" fmla="*/ 155 w 620"/>
                <a:gd name="T51" fmla="*/ 31 h 559"/>
                <a:gd name="T52" fmla="*/ 124 w 620"/>
                <a:gd name="T53" fmla="*/ 0 h 559"/>
                <a:gd name="T54" fmla="*/ 124 w 620"/>
                <a:gd name="T55" fmla="*/ 31 h 559"/>
                <a:gd name="T56" fmla="*/ 93 w 620"/>
                <a:gd name="T57" fmla="*/ 31 h 559"/>
                <a:gd name="T58" fmla="*/ 63 w 620"/>
                <a:gd name="T59" fmla="*/ 93 h 559"/>
                <a:gd name="T60" fmla="*/ 63 w 620"/>
                <a:gd name="T61" fmla="*/ 93 h 559"/>
                <a:gd name="T62" fmla="*/ 63 w 620"/>
                <a:gd name="T63" fmla="*/ 124 h 559"/>
                <a:gd name="T64" fmla="*/ 63 w 620"/>
                <a:gd name="T65" fmla="*/ 155 h 559"/>
                <a:gd name="T66" fmla="*/ 63 w 620"/>
                <a:gd name="T67" fmla="*/ 217 h 559"/>
                <a:gd name="T68" fmla="*/ 63 w 620"/>
                <a:gd name="T69" fmla="*/ 248 h 559"/>
                <a:gd name="T70" fmla="*/ 31 w 620"/>
                <a:gd name="T71" fmla="*/ 279 h 559"/>
                <a:gd name="T72" fmla="*/ 31 w 620"/>
                <a:gd name="T73" fmla="*/ 279 h 559"/>
                <a:gd name="T74" fmla="*/ 0 w 620"/>
                <a:gd name="T75" fmla="*/ 341 h 559"/>
                <a:gd name="T76" fmla="*/ 0 w 620"/>
                <a:gd name="T77" fmla="*/ 435 h 559"/>
                <a:gd name="T78" fmla="*/ 31 w 620"/>
                <a:gd name="T79" fmla="*/ 435 h 559"/>
                <a:gd name="T80" fmla="*/ 124 w 620"/>
                <a:gd name="T81" fmla="*/ 465 h 559"/>
                <a:gd name="T82" fmla="*/ 155 w 620"/>
                <a:gd name="T83" fmla="*/ 558 h 559"/>
                <a:gd name="T84" fmla="*/ 187 w 620"/>
                <a:gd name="T85" fmla="*/ 558 h 559"/>
                <a:gd name="T86" fmla="*/ 279 w 620"/>
                <a:gd name="T87" fmla="*/ 558 h 559"/>
                <a:gd name="T88" fmla="*/ 279 w 620"/>
                <a:gd name="T89" fmla="*/ 527 h 559"/>
                <a:gd name="T90" fmla="*/ 311 w 620"/>
                <a:gd name="T91" fmla="*/ 465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20" h="559">
                  <a:moveTo>
                    <a:pt x="372" y="403"/>
                  </a:moveTo>
                  <a:lnTo>
                    <a:pt x="372" y="403"/>
                  </a:lnTo>
                  <a:cubicBezTo>
                    <a:pt x="372" y="403"/>
                    <a:pt x="403" y="403"/>
                    <a:pt x="435" y="403"/>
                  </a:cubicBezTo>
                  <a:lnTo>
                    <a:pt x="435" y="403"/>
                  </a:lnTo>
                  <a:cubicBezTo>
                    <a:pt x="435" y="403"/>
                    <a:pt x="434" y="403"/>
                    <a:pt x="464" y="403"/>
                  </a:cubicBezTo>
                  <a:lnTo>
                    <a:pt x="464" y="403"/>
                  </a:lnTo>
                  <a:lnTo>
                    <a:pt x="464" y="403"/>
                  </a:lnTo>
                  <a:lnTo>
                    <a:pt x="464" y="403"/>
                  </a:lnTo>
                  <a:cubicBezTo>
                    <a:pt x="464" y="403"/>
                    <a:pt x="464" y="403"/>
                    <a:pt x="464" y="372"/>
                  </a:cubicBezTo>
                  <a:lnTo>
                    <a:pt x="464" y="372"/>
                  </a:lnTo>
                  <a:cubicBezTo>
                    <a:pt x="464" y="372"/>
                    <a:pt x="495" y="341"/>
                    <a:pt x="495" y="311"/>
                  </a:cubicBezTo>
                  <a:cubicBezTo>
                    <a:pt x="495" y="279"/>
                    <a:pt x="495" y="279"/>
                    <a:pt x="526" y="279"/>
                  </a:cubicBezTo>
                  <a:lnTo>
                    <a:pt x="526" y="279"/>
                  </a:lnTo>
                  <a:lnTo>
                    <a:pt x="526" y="279"/>
                  </a:lnTo>
                  <a:cubicBezTo>
                    <a:pt x="526" y="248"/>
                    <a:pt x="526" y="248"/>
                    <a:pt x="526" y="217"/>
                  </a:cubicBezTo>
                  <a:lnTo>
                    <a:pt x="526" y="217"/>
                  </a:lnTo>
                  <a:lnTo>
                    <a:pt x="557" y="217"/>
                  </a:lnTo>
                  <a:cubicBezTo>
                    <a:pt x="557" y="187"/>
                    <a:pt x="557" y="187"/>
                    <a:pt x="557" y="187"/>
                  </a:cubicBezTo>
                  <a:lnTo>
                    <a:pt x="557" y="187"/>
                  </a:lnTo>
                  <a:cubicBezTo>
                    <a:pt x="557" y="155"/>
                    <a:pt x="557" y="155"/>
                    <a:pt x="557" y="124"/>
                  </a:cubicBezTo>
                  <a:lnTo>
                    <a:pt x="557" y="124"/>
                  </a:lnTo>
                  <a:cubicBezTo>
                    <a:pt x="588" y="124"/>
                    <a:pt x="588" y="124"/>
                    <a:pt x="619" y="124"/>
                  </a:cubicBezTo>
                  <a:lnTo>
                    <a:pt x="619" y="124"/>
                  </a:lnTo>
                  <a:lnTo>
                    <a:pt x="619" y="124"/>
                  </a:lnTo>
                  <a:lnTo>
                    <a:pt x="619" y="124"/>
                  </a:lnTo>
                  <a:lnTo>
                    <a:pt x="619" y="124"/>
                  </a:lnTo>
                  <a:cubicBezTo>
                    <a:pt x="619" y="93"/>
                    <a:pt x="619" y="93"/>
                    <a:pt x="619" y="93"/>
                  </a:cubicBezTo>
                  <a:cubicBezTo>
                    <a:pt x="588" y="93"/>
                    <a:pt x="588" y="63"/>
                    <a:pt x="588" y="63"/>
                  </a:cubicBezTo>
                  <a:lnTo>
                    <a:pt x="588" y="63"/>
                  </a:lnTo>
                  <a:lnTo>
                    <a:pt x="588" y="63"/>
                  </a:lnTo>
                  <a:cubicBezTo>
                    <a:pt x="588" y="31"/>
                    <a:pt x="588" y="31"/>
                    <a:pt x="557" y="31"/>
                  </a:cubicBezTo>
                  <a:lnTo>
                    <a:pt x="557" y="31"/>
                  </a:lnTo>
                  <a:cubicBezTo>
                    <a:pt x="557" y="63"/>
                    <a:pt x="526" y="63"/>
                    <a:pt x="495" y="63"/>
                  </a:cubicBezTo>
                  <a:lnTo>
                    <a:pt x="495" y="63"/>
                  </a:lnTo>
                  <a:lnTo>
                    <a:pt x="495" y="63"/>
                  </a:lnTo>
                  <a:cubicBezTo>
                    <a:pt x="495" y="63"/>
                    <a:pt x="464" y="63"/>
                    <a:pt x="464" y="31"/>
                  </a:cubicBezTo>
                  <a:cubicBezTo>
                    <a:pt x="434" y="31"/>
                    <a:pt x="435" y="31"/>
                    <a:pt x="435" y="31"/>
                  </a:cubicBezTo>
                  <a:lnTo>
                    <a:pt x="403" y="31"/>
                  </a:lnTo>
                  <a:lnTo>
                    <a:pt x="403" y="63"/>
                  </a:lnTo>
                  <a:lnTo>
                    <a:pt x="403" y="63"/>
                  </a:lnTo>
                  <a:cubicBezTo>
                    <a:pt x="372" y="63"/>
                    <a:pt x="372" y="63"/>
                    <a:pt x="372" y="93"/>
                  </a:cubicBezTo>
                  <a:lnTo>
                    <a:pt x="341" y="93"/>
                  </a:lnTo>
                  <a:cubicBezTo>
                    <a:pt x="311" y="93"/>
                    <a:pt x="279" y="63"/>
                    <a:pt x="279" y="63"/>
                  </a:cubicBezTo>
                  <a:lnTo>
                    <a:pt x="279" y="63"/>
                  </a:lnTo>
                  <a:lnTo>
                    <a:pt x="279" y="63"/>
                  </a:lnTo>
                  <a:lnTo>
                    <a:pt x="279" y="31"/>
                  </a:lnTo>
                  <a:lnTo>
                    <a:pt x="248" y="63"/>
                  </a:lnTo>
                  <a:cubicBezTo>
                    <a:pt x="248" y="63"/>
                    <a:pt x="248" y="63"/>
                    <a:pt x="217" y="63"/>
                  </a:cubicBezTo>
                  <a:lnTo>
                    <a:pt x="187" y="63"/>
                  </a:lnTo>
                  <a:lnTo>
                    <a:pt x="187" y="63"/>
                  </a:lnTo>
                  <a:cubicBezTo>
                    <a:pt x="187" y="63"/>
                    <a:pt x="187" y="31"/>
                    <a:pt x="155" y="31"/>
                  </a:cubicBezTo>
                  <a:lnTo>
                    <a:pt x="155" y="31"/>
                  </a:lnTo>
                  <a:lnTo>
                    <a:pt x="155" y="31"/>
                  </a:lnTo>
                  <a:cubicBezTo>
                    <a:pt x="155" y="31"/>
                    <a:pt x="155" y="31"/>
                    <a:pt x="124" y="0"/>
                  </a:cubicBezTo>
                  <a:lnTo>
                    <a:pt x="124" y="0"/>
                  </a:lnTo>
                  <a:cubicBezTo>
                    <a:pt x="124" y="0"/>
                    <a:pt x="124" y="0"/>
                    <a:pt x="124" y="31"/>
                  </a:cubicBezTo>
                  <a:lnTo>
                    <a:pt x="93" y="31"/>
                  </a:lnTo>
                  <a:lnTo>
                    <a:pt x="93" y="31"/>
                  </a:lnTo>
                  <a:cubicBezTo>
                    <a:pt x="93" y="63"/>
                    <a:pt x="63" y="63"/>
                    <a:pt x="63" y="93"/>
                  </a:cubicBezTo>
                  <a:lnTo>
                    <a:pt x="63" y="93"/>
                  </a:lnTo>
                  <a:lnTo>
                    <a:pt x="63" y="93"/>
                  </a:lnTo>
                  <a:lnTo>
                    <a:pt x="63" y="93"/>
                  </a:lnTo>
                  <a:cubicBezTo>
                    <a:pt x="63" y="124"/>
                    <a:pt x="63" y="124"/>
                    <a:pt x="63" y="124"/>
                  </a:cubicBezTo>
                  <a:lnTo>
                    <a:pt x="63" y="124"/>
                  </a:lnTo>
                  <a:lnTo>
                    <a:pt x="63" y="155"/>
                  </a:lnTo>
                  <a:lnTo>
                    <a:pt x="63" y="155"/>
                  </a:lnTo>
                  <a:lnTo>
                    <a:pt x="63" y="187"/>
                  </a:lnTo>
                  <a:cubicBezTo>
                    <a:pt x="63" y="217"/>
                    <a:pt x="63" y="217"/>
                    <a:pt x="63" y="217"/>
                  </a:cubicBezTo>
                  <a:lnTo>
                    <a:pt x="63" y="217"/>
                  </a:lnTo>
                  <a:cubicBezTo>
                    <a:pt x="63" y="248"/>
                    <a:pt x="63" y="248"/>
                    <a:pt x="63" y="248"/>
                  </a:cubicBezTo>
                  <a:lnTo>
                    <a:pt x="31" y="279"/>
                  </a:lnTo>
                  <a:lnTo>
                    <a:pt x="31" y="279"/>
                  </a:lnTo>
                  <a:lnTo>
                    <a:pt x="31" y="279"/>
                  </a:lnTo>
                  <a:lnTo>
                    <a:pt x="31" y="279"/>
                  </a:lnTo>
                  <a:cubicBezTo>
                    <a:pt x="31" y="311"/>
                    <a:pt x="0" y="311"/>
                    <a:pt x="0" y="311"/>
                  </a:cubicBezTo>
                  <a:lnTo>
                    <a:pt x="0" y="341"/>
                  </a:lnTo>
                  <a:cubicBezTo>
                    <a:pt x="0" y="372"/>
                    <a:pt x="0" y="372"/>
                    <a:pt x="0" y="403"/>
                  </a:cubicBezTo>
                  <a:cubicBezTo>
                    <a:pt x="0" y="403"/>
                    <a:pt x="0" y="403"/>
                    <a:pt x="0" y="435"/>
                  </a:cubicBezTo>
                  <a:lnTo>
                    <a:pt x="0" y="435"/>
                  </a:lnTo>
                  <a:cubicBezTo>
                    <a:pt x="31" y="435"/>
                    <a:pt x="31" y="435"/>
                    <a:pt x="31" y="435"/>
                  </a:cubicBezTo>
                  <a:cubicBezTo>
                    <a:pt x="31" y="435"/>
                    <a:pt x="31" y="435"/>
                    <a:pt x="63" y="435"/>
                  </a:cubicBezTo>
                  <a:cubicBezTo>
                    <a:pt x="93" y="435"/>
                    <a:pt x="93" y="465"/>
                    <a:pt x="124" y="465"/>
                  </a:cubicBezTo>
                  <a:lnTo>
                    <a:pt x="124" y="465"/>
                  </a:lnTo>
                  <a:cubicBezTo>
                    <a:pt x="155" y="496"/>
                    <a:pt x="155" y="527"/>
                    <a:pt x="155" y="558"/>
                  </a:cubicBezTo>
                  <a:lnTo>
                    <a:pt x="155" y="558"/>
                  </a:lnTo>
                  <a:cubicBezTo>
                    <a:pt x="155" y="558"/>
                    <a:pt x="155" y="558"/>
                    <a:pt x="187" y="558"/>
                  </a:cubicBezTo>
                  <a:lnTo>
                    <a:pt x="187" y="558"/>
                  </a:lnTo>
                  <a:cubicBezTo>
                    <a:pt x="187" y="558"/>
                    <a:pt x="248" y="558"/>
                    <a:pt x="279" y="558"/>
                  </a:cubicBezTo>
                  <a:cubicBezTo>
                    <a:pt x="279" y="527"/>
                    <a:pt x="279" y="527"/>
                    <a:pt x="279" y="527"/>
                  </a:cubicBezTo>
                  <a:lnTo>
                    <a:pt x="279" y="527"/>
                  </a:lnTo>
                  <a:cubicBezTo>
                    <a:pt x="279" y="527"/>
                    <a:pt x="279" y="496"/>
                    <a:pt x="311" y="465"/>
                  </a:cubicBezTo>
                  <a:lnTo>
                    <a:pt x="311" y="465"/>
                  </a:lnTo>
                  <a:lnTo>
                    <a:pt x="372" y="40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54"/>
            <p:cNvSpPr>
              <a:spLocks noChangeArrowheads="1"/>
            </p:cNvSpPr>
            <p:nvPr/>
          </p:nvSpPr>
          <p:spPr bwMode="auto">
            <a:xfrm>
              <a:off x="3848100" y="2605088"/>
              <a:ext cx="100013" cy="123825"/>
            </a:xfrm>
            <a:custGeom>
              <a:avLst/>
              <a:gdLst>
                <a:gd name="T0" fmla="*/ 94 w 279"/>
                <a:gd name="T1" fmla="*/ 248 h 342"/>
                <a:gd name="T2" fmla="*/ 94 w 279"/>
                <a:gd name="T3" fmla="*/ 248 h 342"/>
                <a:gd name="T4" fmla="*/ 154 w 279"/>
                <a:gd name="T5" fmla="*/ 248 h 342"/>
                <a:gd name="T6" fmla="*/ 154 w 279"/>
                <a:gd name="T7" fmla="*/ 217 h 342"/>
                <a:gd name="T8" fmla="*/ 216 w 279"/>
                <a:gd name="T9" fmla="*/ 217 h 342"/>
                <a:gd name="T10" fmla="*/ 216 w 279"/>
                <a:gd name="T11" fmla="*/ 248 h 342"/>
                <a:gd name="T12" fmla="*/ 216 w 279"/>
                <a:gd name="T13" fmla="*/ 248 h 342"/>
                <a:gd name="T14" fmla="*/ 216 w 279"/>
                <a:gd name="T15" fmla="*/ 248 h 342"/>
                <a:gd name="T16" fmla="*/ 247 w 279"/>
                <a:gd name="T17" fmla="*/ 217 h 342"/>
                <a:gd name="T18" fmla="*/ 247 w 279"/>
                <a:gd name="T19" fmla="*/ 248 h 342"/>
                <a:gd name="T20" fmla="*/ 278 w 279"/>
                <a:gd name="T21" fmla="*/ 248 h 342"/>
                <a:gd name="T22" fmla="*/ 278 w 279"/>
                <a:gd name="T23" fmla="*/ 217 h 342"/>
                <a:gd name="T24" fmla="*/ 247 w 279"/>
                <a:gd name="T25" fmla="*/ 186 h 342"/>
                <a:gd name="T26" fmla="*/ 247 w 279"/>
                <a:gd name="T27" fmla="*/ 155 h 342"/>
                <a:gd name="T28" fmla="*/ 247 w 279"/>
                <a:gd name="T29" fmla="*/ 155 h 342"/>
                <a:gd name="T30" fmla="*/ 247 w 279"/>
                <a:gd name="T31" fmla="*/ 155 h 342"/>
                <a:gd name="T32" fmla="*/ 247 w 279"/>
                <a:gd name="T33" fmla="*/ 155 h 342"/>
                <a:gd name="T34" fmla="*/ 216 w 279"/>
                <a:gd name="T35" fmla="*/ 124 h 342"/>
                <a:gd name="T36" fmla="*/ 247 w 279"/>
                <a:gd name="T37" fmla="*/ 93 h 342"/>
                <a:gd name="T38" fmla="*/ 247 w 279"/>
                <a:gd name="T39" fmla="*/ 93 h 342"/>
                <a:gd name="T40" fmla="*/ 247 w 279"/>
                <a:gd name="T41" fmla="*/ 62 h 342"/>
                <a:gd name="T42" fmla="*/ 247 w 279"/>
                <a:gd name="T43" fmla="*/ 62 h 342"/>
                <a:gd name="T44" fmla="*/ 247 w 279"/>
                <a:gd name="T45" fmla="*/ 62 h 342"/>
                <a:gd name="T46" fmla="*/ 216 w 279"/>
                <a:gd name="T47" fmla="*/ 62 h 342"/>
                <a:gd name="T48" fmla="*/ 216 w 279"/>
                <a:gd name="T49" fmla="*/ 62 h 342"/>
                <a:gd name="T50" fmla="*/ 216 w 279"/>
                <a:gd name="T51" fmla="*/ 93 h 342"/>
                <a:gd name="T52" fmla="*/ 185 w 279"/>
                <a:gd name="T53" fmla="*/ 62 h 342"/>
                <a:gd name="T54" fmla="*/ 185 w 279"/>
                <a:gd name="T55" fmla="*/ 62 h 342"/>
                <a:gd name="T56" fmla="*/ 185 w 279"/>
                <a:gd name="T57" fmla="*/ 31 h 342"/>
                <a:gd name="T58" fmla="*/ 185 w 279"/>
                <a:gd name="T59" fmla="*/ 31 h 342"/>
                <a:gd name="T60" fmla="*/ 185 w 279"/>
                <a:gd name="T61" fmla="*/ 0 h 342"/>
                <a:gd name="T62" fmla="*/ 154 w 279"/>
                <a:gd name="T63" fmla="*/ 0 h 342"/>
                <a:gd name="T64" fmla="*/ 154 w 279"/>
                <a:gd name="T65" fmla="*/ 0 h 342"/>
                <a:gd name="T66" fmla="*/ 154 w 279"/>
                <a:gd name="T67" fmla="*/ 0 h 342"/>
                <a:gd name="T68" fmla="*/ 154 w 279"/>
                <a:gd name="T69" fmla="*/ 93 h 342"/>
                <a:gd name="T70" fmla="*/ 31 w 279"/>
                <a:gd name="T71" fmla="*/ 93 h 342"/>
                <a:gd name="T72" fmla="*/ 0 w 279"/>
                <a:gd name="T73" fmla="*/ 155 h 342"/>
                <a:gd name="T74" fmla="*/ 0 w 279"/>
                <a:gd name="T75" fmla="*/ 155 h 342"/>
                <a:gd name="T76" fmla="*/ 0 w 279"/>
                <a:gd name="T77" fmla="*/ 186 h 342"/>
                <a:gd name="T78" fmla="*/ 0 w 279"/>
                <a:gd name="T79" fmla="*/ 186 h 342"/>
                <a:gd name="T80" fmla="*/ 0 w 279"/>
                <a:gd name="T81" fmla="*/ 217 h 342"/>
                <a:gd name="T82" fmla="*/ 31 w 279"/>
                <a:gd name="T83" fmla="*/ 217 h 342"/>
                <a:gd name="T84" fmla="*/ 31 w 279"/>
                <a:gd name="T85" fmla="*/ 248 h 342"/>
                <a:gd name="T86" fmla="*/ 94 w 279"/>
                <a:gd name="T87" fmla="*/ 341 h 342"/>
                <a:gd name="T88" fmla="*/ 123 w 279"/>
                <a:gd name="T89" fmla="*/ 341 h 342"/>
                <a:gd name="T90" fmla="*/ 94 w 279"/>
                <a:gd name="T91" fmla="*/ 310 h 342"/>
                <a:gd name="T92" fmla="*/ 94 w 279"/>
                <a:gd name="T93" fmla="*/ 248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9" h="342">
                  <a:moveTo>
                    <a:pt x="94" y="248"/>
                  </a:moveTo>
                  <a:lnTo>
                    <a:pt x="94" y="248"/>
                  </a:lnTo>
                  <a:cubicBezTo>
                    <a:pt x="154" y="248"/>
                    <a:pt x="154" y="248"/>
                    <a:pt x="154" y="248"/>
                  </a:cubicBezTo>
                  <a:cubicBezTo>
                    <a:pt x="154" y="217"/>
                    <a:pt x="154" y="217"/>
                    <a:pt x="154" y="217"/>
                  </a:cubicBezTo>
                  <a:cubicBezTo>
                    <a:pt x="216" y="217"/>
                    <a:pt x="216" y="217"/>
                    <a:pt x="216" y="217"/>
                  </a:cubicBezTo>
                  <a:cubicBezTo>
                    <a:pt x="216" y="248"/>
                    <a:pt x="216" y="248"/>
                    <a:pt x="216" y="248"/>
                  </a:cubicBezTo>
                  <a:lnTo>
                    <a:pt x="216" y="248"/>
                  </a:lnTo>
                  <a:lnTo>
                    <a:pt x="216" y="248"/>
                  </a:lnTo>
                  <a:cubicBezTo>
                    <a:pt x="247" y="217"/>
                    <a:pt x="247" y="217"/>
                    <a:pt x="247" y="217"/>
                  </a:cubicBezTo>
                  <a:cubicBezTo>
                    <a:pt x="247" y="248"/>
                    <a:pt x="247" y="248"/>
                    <a:pt x="247" y="248"/>
                  </a:cubicBezTo>
                  <a:lnTo>
                    <a:pt x="278" y="248"/>
                  </a:lnTo>
                  <a:lnTo>
                    <a:pt x="278" y="217"/>
                  </a:lnTo>
                  <a:cubicBezTo>
                    <a:pt x="278" y="217"/>
                    <a:pt x="278" y="186"/>
                    <a:pt x="247" y="186"/>
                  </a:cubicBezTo>
                  <a:cubicBezTo>
                    <a:pt x="247" y="186"/>
                    <a:pt x="247" y="186"/>
                    <a:pt x="247" y="155"/>
                  </a:cubicBezTo>
                  <a:lnTo>
                    <a:pt x="247" y="155"/>
                  </a:lnTo>
                  <a:lnTo>
                    <a:pt x="247" y="155"/>
                  </a:lnTo>
                  <a:lnTo>
                    <a:pt x="247" y="155"/>
                  </a:lnTo>
                  <a:lnTo>
                    <a:pt x="216" y="124"/>
                  </a:lnTo>
                  <a:lnTo>
                    <a:pt x="247" y="93"/>
                  </a:lnTo>
                  <a:lnTo>
                    <a:pt x="247" y="93"/>
                  </a:lnTo>
                  <a:cubicBezTo>
                    <a:pt x="247" y="62"/>
                    <a:pt x="247" y="62"/>
                    <a:pt x="247" y="62"/>
                  </a:cubicBezTo>
                  <a:lnTo>
                    <a:pt x="247" y="62"/>
                  </a:lnTo>
                  <a:lnTo>
                    <a:pt x="247" y="62"/>
                  </a:lnTo>
                  <a:cubicBezTo>
                    <a:pt x="247" y="62"/>
                    <a:pt x="247" y="62"/>
                    <a:pt x="216" y="62"/>
                  </a:cubicBezTo>
                  <a:lnTo>
                    <a:pt x="216" y="62"/>
                  </a:lnTo>
                  <a:cubicBezTo>
                    <a:pt x="216" y="93"/>
                    <a:pt x="216" y="93"/>
                    <a:pt x="216" y="93"/>
                  </a:cubicBezTo>
                  <a:lnTo>
                    <a:pt x="185" y="62"/>
                  </a:lnTo>
                  <a:lnTo>
                    <a:pt x="185" y="62"/>
                  </a:lnTo>
                  <a:cubicBezTo>
                    <a:pt x="185" y="31"/>
                    <a:pt x="185" y="31"/>
                    <a:pt x="185" y="31"/>
                  </a:cubicBezTo>
                  <a:lnTo>
                    <a:pt x="185" y="31"/>
                  </a:lnTo>
                  <a:cubicBezTo>
                    <a:pt x="185" y="31"/>
                    <a:pt x="185" y="31"/>
                    <a:pt x="185" y="0"/>
                  </a:cubicBez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ubicBezTo>
                    <a:pt x="154" y="93"/>
                    <a:pt x="154" y="93"/>
                    <a:pt x="154" y="93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1" y="124"/>
                    <a:pt x="0" y="155"/>
                    <a:pt x="0" y="155"/>
                  </a:cubicBezTo>
                  <a:lnTo>
                    <a:pt x="0" y="155"/>
                  </a:lnTo>
                  <a:lnTo>
                    <a:pt x="0" y="186"/>
                  </a:lnTo>
                  <a:lnTo>
                    <a:pt x="0" y="186"/>
                  </a:lnTo>
                  <a:cubicBezTo>
                    <a:pt x="0" y="186"/>
                    <a:pt x="0" y="186"/>
                    <a:pt x="0" y="217"/>
                  </a:cubicBezTo>
                  <a:cubicBezTo>
                    <a:pt x="31" y="217"/>
                    <a:pt x="31" y="217"/>
                    <a:pt x="31" y="21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1" y="248"/>
                    <a:pt x="62" y="279"/>
                    <a:pt x="9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93" y="310"/>
                    <a:pt x="94" y="310"/>
                    <a:pt x="94" y="310"/>
                  </a:cubicBezTo>
                  <a:lnTo>
                    <a:pt x="94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55"/>
            <p:cNvSpPr>
              <a:spLocks noChangeArrowheads="1"/>
            </p:cNvSpPr>
            <p:nvPr/>
          </p:nvSpPr>
          <p:spPr bwMode="auto">
            <a:xfrm>
              <a:off x="3444875" y="1836738"/>
              <a:ext cx="179388" cy="168275"/>
            </a:xfrm>
            <a:custGeom>
              <a:avLst/>
              <a:gdLst>
                <a:gd name="T0" fmla="*/ 155 w 497"/>
                <a:gd name="T1" fmla="*/ 372 h 466"/>
                <a:gd name="T2" fmla="*/ 218 w 497"/>
                <a:gd name="T3" fmla="*/ 341 h 466"/>
                <a:gd name="T4" fmla="*/ 218 w 497"/>
                <a:gd name="T5" fmla="*/ 341 h 466"/>
                <a:gd name="T6" fmla="*/ 218 w 497"/>
                <a:gd name="T7" fmla="*/ 341 h 466"/>
                <a:gd name="T8" fmla="*/ 279 w 497"/>
                <a:gd name="T9" fmla="*/ 309 h 466"/>
                <a:gd name="T10" fmla="*/ 310 w 497"/>
                <a:gd name="T11" fmla="*/ 309 h 466"/>
                <a:gd name="T12" fmla="*/ 310 w 497"/>
                <a:gd name="T13" fmla="*/ 309 h 466"/>
                <a:gd name="T14" fmla="*/ 310 w 497"/>
                <a:gd name="T15" fmla="*/ 309 h 466"/>
                <a:gd name="T16" fmla="*/ 341 w 497"/>
                <a:gd name="T17" fmla="*/ 278 h 466"/>
                <a:gd name="T18" fmla="*/ 372 w 497"/>
                <a:gd name="T19" fmla="*/ 278 h 466"/>
                <a:gd name="T20" fmla="*/ 372 w 497"/>
                <a:gd name="T21" fmla="*/ 248 h 466"/>
                <a:gd name="T22" fmla="*/ 372 w 497"/>
                <a:gd name="T23" fmla="*/ 248 h 466"/>
                <a:gd name="T24" fmla="*/ 372 w 497"/>
                <a:gd name="T25" fmla="*/ 217 h 466"/>
                <a:gd name="T26" fmla="*/ 403 w 497"/>
                <a:gd name="T27" fmla="*/ 185 h 466"/>
                <a:gd name="T28" fmla="*/ 434 w 497"/>
                <a:gd name="T29" fmla="*/ 217 h 466"/>
                <a:gd name="T30" fmla="*/ 434 w 497"/>
                <a:gd name="T31" fmla="*/ 217 h 466"/>
                <a:gd name="T32" fmla="*/ 434 w 497"/>
                <a:gd name="T33" fmla="*/ 185 h 466"/>
                <a:gd name="T34" fmla="*/ 466 w 497"/>
                <a:gd name="T35" fmla="*/ 185 h 466"/>
                <a:gd name="T36" fmla="*/ 496 w 497"/>
                <a:gd name="T37" fmla="*/ 185 h 466"/>
                <a:gd name="T38" fmla="*/ 496 w 497"/>
                <a:gd name="T39" fmla="*/ 93 h 466"/>
                <a:gd name="T40" fmla="*/ 466 w 497"/>
                <a:gd name="T41" fmla="*/ 30 h 466"/>
                <a:gd name="T42" fmla="*/ 466 w 497"/>
                <a:gd name="T43" fmla="*/ 30 h 466"/>
                <a:gd name="T44" fmla="*/ 434 w 497"/>
                <a:gd name="T45" fmla="*/ 30 h 466"/>
                <a:gd name="T46" fmla="*/ 403 w 497"/>
                <a:gd name="T47" fmla="*/ 30 h 466"/>
                <a:gd name="T48" fmla="*/ 310 w 497"/>
                <a:gd name="T49" fmla="*/ 0 h 466"/>
                <a:gd name="T50" fmla="*/ 279 w 497"/>
                <a:gd name="T51" fmla="*/ 0 h 466"/>
                <a:gd name="T52" fmla="*/ 279 w 497"/>
                <a:gd name="T53" fmla="*/ 30 h 466"/>
                <a:gd name="T54" fmla="*/ 155 w 497"/>
                <a:gd name="T55" fmla="*/ 154 h 466"/>
                <a:gd name="T56" fmla="*/ 94 w 497"/>
                <a:gd name="T57" fmla="*/ 248 h 466"/>
                <a:gd name="T58" fmla="*/ 94 w 497"/>
                <a:gd name="T59" fmla="*/ 278 h 466"/>
                <a:gd name="T60" fmla="*/ 94 w 497"/>
                <a:gd name="T61" fmla="*/ 341 h 466"/>
                <a:gd name="T62" fmla="*/ 0 w 497"/>
                <a:gd name="T63" fmla="*/ 465 h 466"/>
                <a:gd name="T64" fmla="*/ 94 w 497"/>
                <a:gd name="T65" fmla="*/ 402 h 466"/>
                <a:gd name="T66" fmla="*/ 155 w 497"/>
                <a:gd name="T67" fmla="*/ 3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7" h="466">
                  <a:moveTo>
                    <a:pt x="155" y="372"/>
                  </a:moveTo>
                  <a:lnTo>
                    <a:pt x="155" y="372"/>
                  </a:lnTo>
                  <a:lnTo>
                    <a:pt x="186" y="341"/>
                  </a:lnTo>
                  <a:lnTo>
                    <a:pt x="218" y="341"/>
                  </a:lnTo>
                  <a:lnTo>
                    <a:pt x="218" y="341"/>
                  </a:lnTo>
                  <a:lnTo>
                    <a:pt x="218" y="341"/>
                  </a:lnTo>
                  <a:lnTo>
                    <a:pt x="218" y="341"/>
                  </a:lnTo>
                  <a:lnTo>
                    <a:pt x="218" y="341"/>
                  </a:lnTo>
                  <a:cubicBezTo>
                    <a:pt x="218" y="341"/>
                    <a:pt x="218" y="341"/>
                    <a:pt x="248" y="341"/>
                  </a:cubicBezTo>
                  <a:cubicBezTo>
                    <a:pt x="248" y="309"/>
                    <a:pt x="248" y="309"/>
                    <a:pt x="279" y="309"/>
                  </a:cubicBezTo>
                  <a:lnTo>
                    <a:pt x="279" y="309"/>
                  </a:lnTo>
                  <a:cubicBezTo>
                    <a:pt x="279" y="309"/>
                    <a:pt x="279" y="309"/>
                    <a:pt x="310" y="309"/>
                  </a:cubicBezTo>
                  <a:lnTo>
                    <a:pt x="310" y="309"/>
                  </a:lnTo>
                  <a:lnTo>
                    <a:pt x="310" y="309"/>
                  </a:lnTo>
                  <a:lnTo>
                    <a:pt x="310" y="309"/>
                  </a:lnTo>
                  <a:lnTo>
                    <a:pt x="310" y="309"/>
                  </a:lnTo>
                  <a:lnTo>
                    <a:pt x="310" y="309"/>
                  </a:lnTo>
                  <a:cubicBezTo>
                    <a:pt x="310" y="278"/>
                    <a:pt x="341" y="278"/>
                    <a:pt x="341" y="278"/>
                  </a:cubicBezTo>
                  <a:lnTo>
                    <a:pt x="341" y="278"/>
                  </a:lnTo>
                  <a:lnTo>
                    <a:pt x="372" y="278"/>
                  </a:lnTo>
                  <a:lnTo>
                    <a:pt x="372" y="278"/>
                  </a:lnTo>
                  <a:cubicBezTo>
                    <a:pt x="372" y="278"/>
                    <a:pt x="372" y="278"/>
                    <a:pt x="372" y="248"/>
                  </a:cubicBezTo>
                  <a:lnTo>
                    <a:pt x="372" y="248"/>
                  </a:lnTo>
                  <a:lnTo>
                    <a:pt x="372" y="248"/>
                  </a:lnTo>
                  <a:cubicBezTo>
                    <a:pt x="372" y="248"/>
                    <a:pt x="372" y="248"/>
                    <a:pt x="372" y="217"/>
                  </a:cubicBezTo>
                  <a:lnTo>
                    <a:pt x="372" y="217"/>
                  </a:lnTo>
                  <a:cubicBezTo>
                    <a:pt x="372" y="185"/>
                    <a:pt x="403" y="185"/>
                    <a:pt x="403" y="185"/>
                  </a:cubicBezTo>
                  <a:lnTo>
                    <a:pt x="403" y="185"/>
                  </a:lnTo>
                  <a:cubicBezTo>
                    <a:pt x="403" y="185"/>
                    <a:pt x="403" y="217"/>
                    <a:pt x="434" y="217"/>
                  </a:cubicBezTo>
                  <a:lnTo>
                    <a:pt x="434" y="217"/>
                  </a:lnTo>
                  <a:lnTo>
                    <a:pt x="434" y="217"/>
                  </a:lnTo>
                  <a:lnTo>
                    <a:pt x="434" y="217"/>
                  </a:lnTo>
                  <a:cubicBezTo>
                    <a:pt x="434" y="185"/>
                    <a:pt x="434" y="185"/>
                    <a:pt x="434" y="185"/>
                  </a:cubicBezTo>
                  <a:lnTo>
                    <a:pt x="434" y="185"/>
                  </a:lnTo>
                  <a:cubicBezTo>
                    <a:pt x="466" y="185"/>
                    <a:pt x="466" y="185"/>
                    <a:pt x="466" y="185"/>
                  </a:cubicBezTo>
                  <a:lnTo>
                    <a:pt x="466" y="185"/>
                  </a:lnTo>
                  <a:lnTo>
                    <a:pt x="496" y="185"/>
                  </a:lnTo>
                  <a:lnTo>
                    <a:pt x="496" y="185"/>
                  </a:lnTo>
                  <a:lnTo>
                    <a:pt x="496" y="185"/>
                  </a:lnTo>
                  <a:cubicBezTo>
                    <a:pt x="496" y="154"/>
                    <a:pt x="496" y="124"/>
                    <a:pt x="496" y="93"/>
                  </a:cubicBezTo>
                  <a:lnTo>
                    <a:pt x="496" y="93"/>
                  </a:lnTo>
                  <a:cubicBezTo>
                    <a:pt x="496" y="61"/>
                    <a:pt x="496" y="61"/>
                    <a:pt x="466" y="30"/>
                  </a:cubicBezTo>
                  <a:lnTo>
                    <a:pt x="466" y="30"/>
                  </a:lnTo>
                  <a:lnTo>
                    <a:pt x="466" y="30"/>
                  </a:lnTo>
                  <a:lnTo>
                    <a:pt x="434" y="30"/>
                  </a:lnTo>
                  <a:lnTo>
                    <a:pt x="434" y="30"/>
                  </a:lnTo>
                  <a:lnTo>
                    <a:pt x="434" y="30"/>
                  </a:lnTo>
                  <a:cubicBezTo>
                    <a:pt x="403" y="30"/>
                    <a:pt x="403" y="30"/>
                    <a:pt x="403" y="30"/>
                  </a:cubicBezTo>
                  <a:cubicBezTo>
                    <a:pt x="403" y="30"/>
                    <a:pt x="372" y="30"/>
                    <a:pt x="341" y="30"/>
                  </a:cubicBezTo>
                  <a:lnTo>
                    <a:pt x="310" y="0"/>
                  </a:lnTo>
                  <a:lnTo>
                    <a:pt x="310" y="0"/>
                  </a:lnTo>
                  <a:cubicBezTo>
                    <a:pt x="279" y="0"/>
                    <a:pt x="279" y="0"/>
                    <a:pt x="279" y="0"/>
                  </a:cubicBezTo>
                  <a:cubicBezTo>
                    <a:pt x="279" y="0"/>
                    <a:pt x="279" y="0"/>
                    <a:pt x="279" y="30"/>
                  </a:cubicBezTo>
                  <a:lnTo>
                    <a:pt x="279" y="30"/>
                  </a:lnTo>
                  <a:cubicBezTo>
                    <a:pt x="279" y="61"/>
                    <a:pt x="248" y="93"/>
                    <a:pt x="248" y="93"/>
                  </a:cubicBezTo>
                  <a:cubicBezTo>
                    <a:pt x="218" y="124"/>
                    <a:pt x="155" y="154"/>
                    <a:pt x="155" y="154"/>
                  </a:cubicBezTo>
                  <a:cubicBezTo>
                    <a:pt x="155" y="154"/>
                    <a:pt x="124" y="185"/>
                    <a:pt x="94" y="185"/>
                  </a:cubicBezTo>
                  <a:cubicBezTo>
                    <a:pt x="94" y="217"/>
                    <a:pt x="124" y="217"/>
                    <a:pt x="94" y="248"/>
                  </a:cubicBezTo>
                  <a:lnTo>
                    <a:pt x="94" y="248"/>
                  </a:lnTo>
                  <a:lnTo>
                    <a:pt x="94" y="278"/>
                  </a:lnTo>
                  <a:cubicBezTo>
                    <a:pt x="94" y="309"/>
                    <a:pt x="94" y="341"/>
                    <a:pt x="94" y="341"/>
                  </a:cubicBezTo>
                  <a:lnTo>
                    <a:pt x="94" y="341"/>
                  </a:lnTo>
                  <a:cubicBezTo>
                    <a:pt x="94" y="372"/>
                    <a:pt x="94" y="372"/>
                    <a:pt x="62" y="402"/>
                  </a:cubicBezTo>
                  <a:cubicBezTo>
                    <a:pt x="31" y="433"/>
                    <a:pt x="0" y="433"/>
                    <a:pt x="0" y="465"/>
                  </a:cubicBezTo>
                  <a:cubicBezTo>
                    <a:pt x="94" y="465"/>
                    <a:pt x="94" y="465"/>
                    <a:pt x="94" y="465"/>
                  </a:cubicBezTo>
                  <a:cubicBezTo>
                    <a:pt x="94" y="402"/>
                    <a:pt x="94" y="402"/>
                    <a:pt x="94" y="402"/>
                  </a:cubicBezTo>
                  <a:lnTo>
                    <a:pt x="94" y="402"/>
                  </a:lnTo>
                  <a:cubicBezTo>
                    <a:pt x="124" y="402"/>
                    <a:pt x="124" y="372"/>
                    <a:pt x="155" y="3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56"/>
            <p:cNvSpPr>
              <a:spLocks noChangeArrowheads="1"/>
            </p:cNvSpPr>
            <p:nvPr/>
          </p:nvSpPr>
          <p:spPr bwMode="auto">
            <a:xfrm>
              <a:off x="3824288" y="1333500"/>
              <a:ext cx="33337" cy="44450"/>
            </a:xfrm>
            <a:custGeom>
              <a:avLst/>
              <a:gdLst>
                <a:gd name="T0" fmla="*/ 32 w 94"/>
                <a:gd name="T1" fmla="*/ 92 h 124"/>
                <a:gd name="T2" fmla="*/ 32 w 94"/>
                <a:gd name="T3" fmla="*/ 92 h 124"/>
                <a:gd name="T4" fmla="*/ 32 w 94"/>
                <a:gd name="T5" fmla="*/ 92 h 124"/>
                <a:gd name="T6" fmla="*/ 62 w 94"/>
                <a:gd name="T7" fmla="*/ 123 h 124"/>
                <a:gd name="T8" fmla="*/ 62 w 94"/>
                <a:gd name="T9" fmla="*/ 92 h 124"/>
                <a:gd name="T10" fmla="*/ 62 w 94"/>
                <a:gd name="T11" fmla="*/ 92 h 124"/>
                <a:gd name="T12" fmla="*/ 93 w 94"/>
                <a:gd name="T13" fmla="*/ 31 h 124"/>
                <a:gd name="T14" fmla="*/ 93 w 94"/>
                <a:gd name="T15" fmla="*/ 31 h 124"/>
                <a:gd name="T16" fmla="*/ 93 w 94"/>
                <a:gd name="T17" fmla="*/ 0 h 124"/>
                <a:gd name="T18" fmla="*/ 93 w 94"/>
                <a:gd name="T19" fmla="*/ 0 h 124"/>
                <a:gd name="T20" fmla="*/ 62 w 94"/>
                <a:gd name="T21" fmla="*/ 31 h 124"/>
                <a:gd name="T22" fmla="*/ 62 w 94"/>
                <a:gd name="T23" fmla="*/ 0 h 124"/>
                <a:gd name="T24" fmla="*/ 32 w 94"/>
                <a:gd name="T25" fmla="*/ 0 h 124"/>
                <a:gd name="T26" fmla="*/ 32 w 94"/>
                <a:gd name="T27" fmla="*/ 0 h 124"/>
                <a:gd name="T28" fmla="*/ 32 w 94"/>
                <a:gd name="T29" fmla="*/ 31 h 124"/>
                <a:gd name="T30" fmla="*/ 32 w 94"/>
                <a:gd name="T31" fmla="*/ 62 h 124"/>
                <a:gd name="T32" fmla="*/ 0 w 94"/>
                <a:gd name="T33" fmla="*/ 62 h 124"/>
                <a:gd name="T34" fmla="*/ 0 w 94"/>
                <a:gd name="T35" fmla="*/ 62 h 124"/>
                <a:gd name="T36" fmla="*/ 32 w 94"/>
                <a:gd name="T37" fmla="*/ 62 h 124"/>
                <a:gd name="T38" fmla="*/ 32 w 94"/>
                <a:gd name="T39" fmla="*/ 9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4" h="124">
                  <a:moveTo>
                    <a:pt x="32" y="92"/>
                  </a:moveTo>
                  <a:lnTo>
                    <a:pt x="32" y="92"/>
                  </a:lnTo>
                  <a:lnTo>
                    <a:pt x="32" y="92"/>
                  </a:lnTo>
                  <a:cubicBezTo>
                    <a:pt x="62" y="123"/>
                    <a:pt x="62" y="123"/>
                    <a:pt x="62" y="123"/>
                  </a:cubicBezTo>
                  <a:lnTo>
                    <a:pt x="62" y="92"/>
                  </a:lnTo>
                  <a:lnTo>
                    <a:pt x="62" y="92"/>
                  </a:lnTo>
                  <a:cubicBezTo>
                    <a:pt x="62" y="62"/>
                    <a:pt x="93" y="31"/>
                    <a:pt x="93" y="31"/>
                  </a:cubicBezTo>
                  <a:lnTo>
                    <a:pt x="93" y="31"/>
                  </a:lnTo>
                  <a:lnTo>
                    <a:pt x="93" y="0"/>
                  </a:lnTo>
                  <a:lnTo>
                    <a:pt x="93" y="0"/>
                  </a:lnTo>
                  <a:cubicBezTo>
                    <a:pt x="93" y="0"/>
                    <a:pt x="93" y="31"/>
                    <a:pt x="62" y="31"/>
                  </a:cubicBezTo>
                  <a:lnTo>
                    <a:pt x="62" y="0"/>
                  </a:lnTo>
                  <a:lnTo>
                    <a:pt x="32" y="0"/>
                  </a:lnTo>
                  <a:lnTo>
                    <a:pt x="32" y="0"/>
                  </a:lnTo>
                  <a:cubicBezTo>
                    <a:pt x="32" y="31"/>
                    <a:pt x="32" y="31"/>
                    <a:pt x="32" y="31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0" y="62"/>
                    <a:pt x="0" y="62"/>
                    <a:pt x="0" y="62"/>
                  </a:cubicBezTo>
                  <a:lnTo>
                    <a:pt x="0" y="62"/>
                  </a:lnTo>
                  <a:lnTo>
                    <a:pt x="32" y="62"/>
                  </a:lnTo>
                  <a:cubicBezTo>
                    <a:pt x="32" y="62"/>
                    <a:pt x="32" y="62"/>
                    <a:pt x="32" y="9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57"/>
            <p:cNvSpPr>
              <a:spLocks noChangeArrowheads="1"/>
            </p:cNvSpPr>
            <p:nvPr/>
          </p:nvSpPr>
          <p:spPr bwMode="auto">
            <a:xfrm>
              <a:off x="3902075" y="1066800"/>
              <a:ext cx="223838" cy="301625"/>
            </a:xfrm>
            <a:custGeom>
              <a:avLst/>
              <a:gdLst>
                <a:gd name="T0" fmla="*/ 62 w 621"/>
                <a:gd name="T1" fmla="*/ 806 h 837"/>
                <a:gd name="T2" fmla="*/ 93 w 621"/>
                <a:gd name="T3" fmla="*/ 836 h 837"/>
                <a:gd name="T4" fmla="*/ 124 w 621"/>
                <a:gd name="T5" fmla="*/ 836 h 837"/>
                <a:gd name="T6" fmla="*/ 155 w 621"/>
                <a:gd name="T7" fmla="*/ 775 h 837"/>
                <a:gd name="T8" fmla="*/ 217 w 621"/>
                <a:gd name="T9" fmla="*/ 744 h 837"/>
                <a:gd name="T10" fmla="*/ 248 w 621"/>
                <a:gd name="T11" fmla="*/ 682 h 837"/>
                <a:gd name="T12" fmla="*/ 279 w 621"/>
                <a:gd name="T13" fmla="*/ 620 h 837"/>
                <a:gd name="T14" fmla="*/ 310 w 621"/>
                <a:gd name="T15" fmla="*/ 588 h 837"/>
                <a:gd name="T16" fmla="*/ 341 w 621"/>
                <a:gd name="T17" fmla="*/ 558 h 837"/>
                <a:gd name="T18" fmla="*/ 279 w 621"/>
                <a:gd name="T19" fmla="*/ 527 h 837"/>
                <a:gd name="T20" fmla="*/ 248 w 621"/>
                <a:gd name="T21" fmla="*/ 434 h 837"/>
                <a:gd name="T22" fmla="*/ 279 w 621"/>
                <a:gd name="T23" fmla="*/ 403 h 837"/>
                <a:gd name="T24" fmla="*/ 434 w 621"/>
                <a:gd name="T25" fmla="*/ 310 h 837"/>
                <a:gd name="T26" fmla="*/ 496 w 621"/>
                <a:gd name="T27" fmla="*/ 217 h 837"/>
                <a:gd name="T28" fmla="*/ 527 w 621"/>
                <a:gd name="T29" fmla="*/ 186 h 837"/>
                <a:gd name="T30" fmla="*/ 589 w 621"/>
                <a:gd name="T31" fmla="*/ 155 h 837"/>
                <a:gd name="T32" fmla="*/ 620 w 621"/>
                <a:gd name="T33" fmla="*/ 155 h 837"/>
                <a:gd name="T34" fmla="*/ 620 w 621"/>
                <a:gd name="T35" fmla="*/ 93 h 837"/>
                <a:gd name="T36" fmla="*/ 620 w 621"/>
                <a:gd name="T37" fmla="*/ 62 h 837"/>
                <a:gd name="T38" fmla="*/ 589 w 621"/>
                <a:gd name="T39" fmla="*/ 31 h 837"/>
                <a:gd name="T40" fmla="*/ 558 w 621"/>
                <a:gd name="T41" fmla="*/ 31 h 837"/>
                <a:gd name="T42" fmla="*/ 496 w 621"/>
                <a:gd name="T43" fmla="*/ 0 h 837"/>
                <a:gd name="T44" fmla="*/ 496 w 621"/>
                <a:gd name="T45" fmla="*/ 0 h 837"/>
                <a:gd name="T46" fmla="*/ 434 w 621"/>
                <a:gd name="T47" fmla="*/ 62 h 837"/>
                <a:gd name="T48" fmla="*/ 403 w 621"/>
                <a:gd name="T49" fmla="*/ 31 h 837"/>
                <a:gd name="T50" fmla="*/ 310 w 621"/>
                <a:gd name="T51" fmla="*/ 62 h 837"/>
                <a:gd name="T52" fmla="*/ 279 w 621"/>
                <a:gd name="T53" fmla="*/ 62 h 837"/>
                <a:gd name="T54" fmla="*/ 279 w 621"/>
                <a:gd name="T55" fmla="*/ 93 h 837"/>
                <a:gd name="T56" fmla="*/ 217 w 621"/>
                <a:gd name="T57" fmla="*/ 124 h 837"/>
                <a:gd name="T58" fmla="*/ 186 w 621"/>
                <a:gd name="T59" fmla="*/ 186 h 837"/>
                <a:gd name="T60" fmla="*/ 155 w 621"/>
                <a:gd name="T61" fmla="*/ 217 h 837"/>
                <a:gd name="T62" fmla="*/ 124 w 621"/>
                <a:gd name="T63" fmla="*/ 248 h 837"/>
                <a:gd name="T64" fmla="*/ 93 w 621"/>
                <a:gd name="T65" fmla="*/ 340 h 837"/>
                <a:gd name="T66" fmla="*/ 31 w 621"/>
                <a:gd name="T67" fmla="*/ 340 h 837"/>
                <a:gd name="T68" fmla="*/ 31 w 621"/>
                <a:gd name="T69" fmla="*/ 372 h 837"/>
                <a:gd name="T70" fmla="*/ 31 w 621"/>
                <a:gd name="T71" fmla="*/ 403 h 837"/>
                <a:gd name="T72" fmla="*/ 62 w 621"/>
                <a:gd name="T73" fmla="*/ 434 h 837"/>
                <a:gd name="T74" fmla="*/ 62 w 621"/>
                <a:gd name="T75" fmla="*/ 464 h 837"/>
                <a:gd name="T76" fmla="*/ 62 w 621"/>
                <a:gd name="T77" fmla="*/ 464 h 837"/>
                <a:gd name="T78" fmla="*/ 62 w 621"/>
                <a:gd name="T79" fmla="*/ 496 h 837"/>
                <a:gd name="T80" fmla="*/ 62 w 621"/>
                <a:gd name="T81" fmla="*/ 527 h 837"/>
                <a:gd name="T82" fmla="*/ 62 w 621"/>
                <a:gd name="T83" fmla="*/ 558 h 837"/>
                <a:gd name="T84" fmla="*/ 0 w 621"/>
                <a:gd name="T85" fmla="*/ 620 h 837"/>
                <a:gd name="T86" fmla="*/ 0 w 621"/>
                <a:gd name="T87" fmla="*/ 620 h 837"/>
                <a:gd name="T88" fmla="*/ 0 w 621"/>
                <a:gd name="T89" fmla="*/ 682 h 837"/>
                <a:gd name="T90" fmla="*/ 62 w 621"/>
                <a:gd name="T91" fmla="*/ 806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21" h="837">
                  <a:moveTo>
                    <a:pt x="62" y="806"/>
                  </a:moveTo>
                  <a:lnTo>
                    <a:pt x="62" y="806"/>
                  </a:lnTo>
                  <a:lnTo>
                    <a:pt x="62" y="806"/>
                  </a:lnTo>
                  <a:cubicBezTo>
                    <a:pt x="62" y="806"/>
                    <a:pt x="62" y="806"/>
                    <a:pt x="62" y="836"/>
                  </a:cubicBezTo>
                  <a:lnTo>
                    <a:pt x="62" y="836"/>
                  </a:lnTo>
                  <a:lnTo>
                    <a:pt x="93" y="836"/>
                  </a:lnTo>
                  <a:lnTo>
                    <a:pt x="93" y="836"/>
                  </a:lnTo>
                  <a:lnTo>
                    <a:pt x="93" y="836"/>
                  </a:lnTo>
                  <a:cubicBezTo>
                    <a:pt x="93" y="836"/>
                    <a:pt x="93" y="836"/>
                    <a:pt x="124" y="836"/>
                  </a:cubicBezTo>
                  <a:cubicBezTo>
                    <a:pt x="124" y="806"/>
                    <a:pt x="124" y="775"/>
                    <a:pt x="155" y="775"/>
                  </a:cubicBezTo>
                  <a:lnTo>
                    <a:pt x="155" y="775"/>
                  </a:lnTo>
                  <a:lnTo>
                    <a:pt x="155" y="775"/>
                  </a:lnTo>
                  <a:cubicBezTo>
                    <a:pt x="155" y="775"/>
                    <a:pt x="155" y="775"/>
                    <a:pt x="186" y="775"/>
                  </a:cubicBezTo>
                  <a:lnTo>
                    <a:pt x="186" y="775"/>
                  </a:lnTo>
                  <a:cubicBezTo>
                    <a:pt x="217" y="775"/>
                    <a:pt x="217" y="775"/>
                    <a:pt x="217" y="744"/>
                  </a:cubicBezTo>
                  <a:cubicBezTo>
                    <a:pt x="217" y="712"/>
                    <a:pt x="217" y="712"/>
                    <a:pt x="217" y="712"/>
                  </a:cubicBezTo>
                  <a:cubicBezTo>
                    <a:pt x="217" y="682"/>
                    <a:pt x="248" y="682"/>
                    <a:pt x="248" y="682"/>
                  </a:cubicBezTo>
                  <a:lnTo>
                    <a:pt x="248" y="682"/>
                  </a:lnTo>
                  <a:cubicBezTo>
                    <a:pt x="217" y="620"/>
                    <a:pt x="217" y="620"/>
                    <a:pt x="217" y="620"/>
                  </a:cubicBezTo>
                  <a:cubicBezTo>
                    <a:pt x="279" y="620"/>
                    <a:pt x="279" y="620"/>
                    <a:pt x="279" y="620"/>
                  </a:cubicBezTo>
                  <a:lnTo>
                    <a:pt x="279" y="620"/>
                  </a:lnTo>
                  <a:lnTo>
                    <a:pt x="279" y="588"/>
                  </a:lnTo>
                  <a:cubicBezTo>
                    <a:pt x="310" y="588"/>
                    <a:pt x="310" y="588"/>
                    <a:pt x="310" y="588"/>
                  </a:cubicBezTo>
                  <a:lnTo>
                    <a:pt x="310" y="588"/>
                  </a:lnTo>
                  <a:cubicBezTo>
                    <a:pt x="310" y="558"/>
                    <a:pt x="310" y="558"/>
                    <a:pt x="310" y="558"/>
                  </a:cubicBezTo>
                  <a:cubicBezTo>
                    <a:pt x="341" y="558"/>
                    <a:pt x="341" y="558"/>
                    <a:pt x="341" y="558"/>
                  </a:cubicBezTo>
                  <a:lnTo>
                    <a:pt x="341" y="558"/>
                  </a:lnTo>
                  <a:cubicBezTo>
                    <a:pt x="341" y="558"/>
                    <a:pt x="341" y="558"/>
                    <a:pt x="310" y="527"/>
                  </a:cubicBezTo>
                  <a:lnTo>
                    <a:pt x="310" y="527"/>
                  </a:lnTo>
                  <a:cubicBezTo>
                    <a:pt x="279" y="527"/>
                    <a:pt x="279" y="527"/>
                    <a:pt x="279" y="527"/>
                  </a:cubicBezTo>
                  <a:cubicBezTo>
                    <a:pt x="279" y="527"/>
                    <a:pt x="248" y="496"/>
                    <a:pt x="248" y="464"/>
                  </a:cubicBezTo>
                  <a:lnTo>
                    <a:pt x="248" y="464"/>
                  </a:lnTo>
                  <a:cubicBezTo>
                    <a:pt x="248" y="434"/>
                    <a:pt x="248" y="434"/>
                    <a:pt x="248" y="434"/>
                  </a:cubicBezTo>
                  <a:lnTo>
                    <a:pt x="279" y="434"/>
                  </a:lnTo>
                  <a:lnTo>
                    <a:pt x="279" y="434"/>
                  </a:lnTo>
                  <a:lnTo>
                    <a:pt x="279" y="403"/>
                  </a:lnTo>
                  <a:cubicBezTo>
                    <a:pt x="279" y="372"/>
                    <a:pt x="310" y="372"/>
                    <a:pt x="310" y="372"/>
                  </a:cubicBezTo>
                  <a:cubicBezTo>
                    <a:pt x="310" y="372"/>
                    <a:pt x="310" y="372"/>
                    <a:pt x="341" y="340"/>
                  </a:cubicBezTo>
                  <a:cubicBezTo>
                    <a:pt x="341" y="340"/>
                    <a:pt x="372" y="310"/>
                    <a:pt x="434" y="310"/>
                  </a:cubicBezTo>
                  <a:cubicBezTo>
                    <a:pt x="434" y="310"/>
                    <a:pt x="465" y="279"/>
                    <a:pt x="496" y="248"/>
                  </a:cubicBezTo>
                  <a:lnTo>
                    <a:pt x="496" y="248"/>
                  </a:lnTo>
                  <a:cubicBezTo>
                    <a:pt x="496" y="217"/>
                    <a:pt x="496" y="217"/>
                    <a:pt x="496" y="217"/>
                  </a:cubicBezTo>
                  <a:lnTo>
                    <a:pt x="496" y="217"/>
                  </a:lnTo>
                  <a:cubicBezTo>
                    <a:pt x="465" y="124"/>
                    <a:pt x="465" y="124"/>
                    <a:pt x="465" y="124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58" y="155"/>
                    <a:pt x="589" y="155"/>
                    <a:pt x="589" y="155"/>
                  </a:cubicBezTo>
                  <a:lnTo>
                    <a:pt x="589" y="155"/>
                  </a:lnTo>
                  <a:lnTo>
                    <a:pt x="589" y="155"/>
                  </a:lnTo>
                  <a:lnTo>
                    <a:pt x="620" y="155"/>
                  </a:lnTo>
                  <a:lnTo>
                    <a:pt x="620" y="155"/>
                  </a:lnTo>
                  <a:lnTo>
                    <a:pt x="620" y="155"/>
                  </a:lnTo>
                  <a:cubicBezTo>
                    <a:pt x="620" y="155"/>
                    <a:pt x="620" y="155"/>
                    <a:pt x="620" y="124"/>
                  </a:cubicBezTo>
                  <a:lnTo>
                    <a:pt x="620" y="124"/>
                  </a:lnTo>
                  <a:lnTo>
                    <a:pt x="620" y="93"/>
                  </a:lnTo>
                  <a:lnTo>
                    <a:pt x="620" y="93"/>
                  </a:lnTo>
                  <a:lnTo>
                    <a:pt x="620" y="93"/>
                  </a:lnTo>
                  <a:cubicBezTo>
                    <a:pt x="620" y="93"/>
                    <a:pt x="620" y="93"/>
                    <a:pt x="620" y="62"/>
                  </a:cubicBezTo>
                  <a:lnTo>
                    <a:pt x="620" y="62"/>
                  </a:lnTo>
                  <a:lnTo>
                    <a:pt x="620" y="62"/>
                  </a:lnTo>
                  <a:lnTo>
                    <a:pt x="589" y="31"/>
                  </a:lnTo>
                  <a:lnTo>
                    <a:pt x="589" y="31"/>
                  </a:lnTo>
                  <a:lnTo>
                    <a:pt x="589" y="31"/>
                  </a:lnTo>
                  <a:cubicBezTo>
                    <a:pt x="558" y="31"/>
                    <a:pt x="558" y="31"/>
                    <a:pt x="558" y="31"/>
                  </a:cubicBezTo>
                  <a:cubicBezTo>
                    <a:pt x="558" y="31"/>
                    <a:pt x="527" y="31"/>
                    <a:pt x="527" y="0"/>
                  </a:cubicBezTo>
                  <a:lnTo>
                    <a:pt x="527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496" y="31"/>
                  </a:lnTo>
                  <a:cubicBezTo>
                    <a:pt x="496" y="31"/>
                    <a:pt x="496" y="31"/>
                    <a:pt x="465" y="31"/>
                  </a:cubicBezTo>
                  <a:cubicBezTo>
                    <a:pt x="465" y="62"/>
                    <a:pt x="465" y="62"/>
                    <a:pt x="434" y="62"/>
                  </a:cubicBezTo>
                  <a:lnTo>
                    <a:pt x="434" y="62"/>
                  </a:lnTo>
                  <a:cubicBezTo>
                    <a:pt x="434" y="62"/>
                    <a:pt x="434" y="62"/>
                    <a:pt x="403" y="62"/>
                  </a:cubicBezTo>
                  <a:cubicBezTo>
                    <a:pt x="403" y="31"/>
                    <a:pt x="403" y="31"/>
                    <a:pt x="403" y="31"/>
                  </a:cubicBezTo>
                  <a:cubicBezTo>
                    <a:pt x="372" y="31"/>
                    <a:pt x="372" y="31"/>
                    <a:pt x="372" y="31"/>
                  </a:cubicBezTo>
                  <a:cubicBezTo>
                    <a:pt x="372" y="62"/>
                    <a:pt x="372" y="62"/>
                    <a:pt x="341" y="62"/>
                  </a:cubicBezTo>
                  <a:cubicBezTo>
                    <a:pt x="341" y="62"/>
                    <a:pt x="341" y="62"/>
                    <a:pt x="310" y="62"/>
                  </a:cubicBezTo>
                  <a:lnTo>
                    <a:pt x="310" y="62"/>
                  </a:lnTo>
                  <a:cubicBezTo>
                    <a:pt x="310" y="62"/>
                    <a:pt x="310" y="62"/>
                    <a:pt x="279" y="62"/>
                  </a:cubicBezTo>
                  <a:lnTo>
                    <a:pt x="279" y="62"/>
                  </a:lnTo>
                  <a:lnTo>
                    <a:pt x="279" y="62"/>
                  </a:lnTo>
                  <a:cubicBezTo>
                    <a:pt x="279" y="93"/>
                    <a:pt x="279" y="93"/>
                    <a:pt x="279" y="93"/>
                  </a:cubicBezTo>
                  <a:lnTo>
                    <a:pt x="279" y="93"/>
                  </a:lnTo>
                  <a:lnTo>
                    <a:pt x="279" y="93"/>
                  </a:lnTo>
                  <a:cubicBezTo>
                    <a:pt x="279" y="124"/>
                    <a:pt x="248" y="124"/>
                    <a:pt x="248" y="124"/>
                  </a:cubicBezTo>
                  <a:cubicBezTo>
                    <a:pt x="248" y="124"/>
                    <a:pt x="248" y="124"/>
                    <a:pt x="217" y="124"/>
                  </a:cubicBezTo>
                  <a:cubicBezTo>
                    <a:pt x="217" y="155"/>
                    <a:pt x="217" y="155"/>
                    <a:pt x="217" y="155"/>
                  </a:cubicBezTo>
                  <a:lnTo>
                    <a:pt x="217" y="155"/>
                  </a:lnTo>
                  <a:lnTo>
                    <a:pt x="186" y="186"/>
                  </a:lnTo>
                  <a:cubicBezTo>
                    <a:pt x="155" y="186"/>
                    <a:pt x="155" y="186"/>
                    <a:pt x="155" y="186"/>
                  </a:cubicBezTo>
                  <a:lnTo>
                    <a:pt x="155" y="186"/>
                  </a:lnTo>
                  <a:lnTo>
                    <a:pt x="155" y="217"/>
                  </a:lnTo>
                  <a:lnTo>
                    <a:pt x="155" y="217"/>
                  </a:lnTo>
                  <a:lnTo>
                    <a:pt x="155" y="217"/>
                  </a:lnTo>
                  <a:cubicBezTo>
                    <a:pt x="155" y="248"/>
                    <a:pt x="155" y="248"/>
                    <a:pt x="124" y="248"/>
                  </a:cubicBezTo>
                  <a:cubicBezTo>
                    <a:pt x="124" y="279"/>
                    <a:pt x="155" y="279"/>
                    <a:pt x="155" y="279"/>
                  </a:cubicBezTo>
                  <a:cubicBezTo>
                    <a:pt x="155" y="310"/>
                    <a:pt x="124" y="310"/>
                    <a:pt x="124" y="340"/>
                  </a:cubicBezTo>
                  <a:lnTo>
                    <a:pt x="93" y="340"/>
                  </a:lnTo>
                  <a:cubicBezTo>
                    <a:pt x="62" y="340"/>
                    <a:pt x="62" y="340"/>
                    <a:pt x="62" y="340"/>
                  </a:cubicBezTo>
                  <a:lnTo>
                    <a:pt x="62" y="340"/>
                  </a:lnTo>
                  <a:lnTo>
                    <a:pt x="31" y="340"/>
                  </a:lnTo>
                  <a:lnTo>
                    <a:pt x="31" y="340"/>
                  </a:lnTo>
                  <a:lnTo>
                    <a:pt x="31" y="340"/>
                  </a:lnTo>
                  <a:cubicBezTo>
                    <a:pt x="31" y="340"/>
                    <a:pt x="31" y="340"/>
                    <a:pt x="31" y="372"/>
                  </a:cubicBezTo>
                  <a:lnTo>
                    <a:pt x="31" y="372"/>
                  </a:lnTo>
                  <a:lnTo>
                    <a:pt x="31" y="372"/>
                  </a:lnTo>
                  <a:cubicBezTo>
                    <a:pt x="31" y="403"/>
                    <a:pt x="31" y="403"/>
                    <a:pt x="31" y="403"/>
                  </a:cubicBezTo>
                  <a:lnTo>
                    <a:pt x="31" y="403"/>
                  </a:lnTo>
                  <a:lnTo>
                    <a:pt x="31" y="434"/>
                  </a:lnTo>
                  <a:cubicBezTo>
                    <a:pt x="62" y="434"/>
                    <a:pt x="62" y="434"/>
                    <a:pt x="62" y="434"/>
                  </a:cubicBezTo>
                  <a:lnTo>
                    <a:pt x="62" y="434"/>
                  </a:lnTo>
                  <a:lnTo>
                    <a:pt x="62" y="464"/>
                  </a:lnTo>
                  <a:lnTo>
                    <a:pt x="62" y="464"/>
                  </a:lnTo>
                  <a:lnTo>
                    <a:pt x="62" y="464"/>
                  </a:lnTo>
                  <a:lnTo>
                    <a:pt x="62" y="464"/>
                  </a:lnTo>
                  <a:lnTo>
                    <a:pt x="62" y="464"/>
                  </a:lnTo>
                  <a:lnTo>
                    <a:pt x="62" y="496"/>
                  </a:lnTo>
                  <a:lnTo>
                    <a:pt x="62" y="496"/>
                  </a:lnTo>
                  <a:lnTo>
                    <a:pt x="62" y="496"/>
                  </a:lnTo>
                  <a:lnTo>
                    <a:pt x="62" y="496"/>
                  </a:lnTo>
                  <a:cubicBezTo>
                    <a:pt x="62" y="496"/>
                    <a:pt x="62" y="496"/>
                    <a:pt x="62" y="527"/>
                  </a:cubicBezTo>
                  <a:lnTo>
                    <a:pt x="62" y="527"/>
                  </a:lnTo>
                  <a:cubicBezTo>
                    <a:pt x="62" y="527"/>
                    <a:pt x="62" y="527"/>
                    <a:pt x="62" y="558"/>
                  </a:cubicBezTo>
                  <a:lnTo>
                    <a:pt x="62" y="558"/>
                  </a:lnTo>
                  <a:lnTo>
                    <a:pt x="62" y="558"/>
                  </a:lnTo>
                  <a:cubicBezTo>
                    <a:pt x="31" y="558"/>
                    <a:pt x="31" y="588"/>
                    <a:pt x="31" y="588"/>
                  </a:cubicBezTo>
                  <a:lnTo>
                    <a:pt x="0" y="588"/>
                  </a:lnTo>
                  <a:lnTo>
                    <a:pt x="0" y="620"/>
                  </a:lnTo>
                  <a:lnTo>
                    <a:pt x="0" y="620"/>
                  </a:lnTo>
                  <a:lnTo>
                    <a:pt x="0" y="620"/>
                  </a:lnTo>
                  <a:lnTo>
                    <a:pt x="0" y="620"/>
                  </a:lnTo>
                  <a:lnTo>
                    <a:pt x="0" y="620"/>
                  </a:lnTo>
                  <a:cubicBezTo>
                    <a:pt x="0" y="651"/>
                    <a:pt x="0" y="651"/>
                    <a:pt x="0" y="651"/>
                  </a:cubicBezTo>
                  <a:lnTo>
                    <a:pt x="0" y="682"/>
                  </a:lnTo>
                  <a:cubicBezTo>
                    <a:pt x="0" y="712"/>
                    <a:pt x="0" y="712"/>
                    <a:pt x="31" y="744"/>
                  </a:cubicBezTo>
                  <a:lnTo>
                    <a:pt x="31" y="744"/>
                  </a:lnTo>
                  <a:cubicBezTo>
                    <a:pt x="62" y="744"/>
                    <a:pt x="62" y="775"/>
                    <a:pt x="62" y="8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 noChangeArrowheads="1"/>
            </p:cNvSpPr>
            <p:nvPr/>
          </p:nvSpPr>
          <p:spPr bwMode="auto">
            <a:xfrm>
              <a:off x="3792538" y="1390650"/>
              <a:ext cx="155575" cy="155575"/>
            </a:xfrm>
            <a:custGeom>
              <a:avLst/>
              <a:gdLst>
                <a:gd name="T0" fmla="*/ 61 w 433"/>
                <a:gd name="T1" fmla="*/ 155 h 434"/>
                <a:gd name="T2" fmla="*/ 30 w 433"/>
                <a:gd name="T3" fmla="*/ 185 h 434"/>
                <a:gd name="T4" fmla="*/ 0 w 433"/>
                <a:gd name="T5" fmla="*/ 217 h 434"/>
                <a:gd name="T6" fmla="*/ 0 w 433"/>
                <a:gd name="T7" fmla="*/ 248 h 434"/>
                <a:gd name="T8" fmla="*/ 30 w 433"/>
                <a:gd name="T9" fmla="*/ 248 h 434"/>
                <a:gd name="T10" fmla="*/ 30 w 433"/>
                <a:gd name="T11" fmla="*/ 279 h 434"/>
                <a:gd name="T12" fmla="*/ 30 w 433"/>
                <a:gd name="T13" fmla="*/ 309 h 434"/>
                <a:gd name="T14" fmla="*/ 30 w 433"/>
                <a:gd name="T15" fmla="*/ 341 h 434"/>
                <a:gd name="T16" fmla="*/ 92 w 433"/>
                <a:gd name="T17" fmla="*/ 309 h 434"/>
                <a:gd name="T18" fmla="*/ 124 w 433"/>
                <a:gd name="T19" fmla="*/ 372 h 434"/>
                <a:gd name="T20" fmla="*/ 92 w 433"/>
                <a:gd name="T21" fmla="*/ 403 h 434"/>
                <a:gd name="T22" fmla="*/ 92 w 433"/>
                <a:gd name="T23" fmla="*/ 433 h 434"/>
                <a:gd name="T24" fmla="*/ 92 w 433"/>
                <a:gd name="T25" fmla="*/ 433 h 434"/>
                <a:gd name="T26" fmla="*/ 124 w 433"/>
                <a:gd name="T27" fmla="*/ 403 h 434"/>
                <a:gd name="T28" fmla="*/ 124 w 433"/>
                <a:gd name="T29" fmla="*/ 403 h 434"/>
                <a:gd name="T30" fmla="*/ 154 w 433"/>
                <a:gd name="T31" fmla="*/ 433 h 434"/>
                <a:gd name="T32" fmla="*/ 154 w 433"/>
                <a:gd name="T33" fmla="*/ 433 h 434"/>
                <a:gd name="T34" fmla="*/ 154 w 433"/>
                <a:gd name="T35" fmla="*/ 433 h 434"/>
                <a:gd name="T36" fmla="*/ 185 w 433"/>
                <a:gd name="T37" fmla="*/ 433 h 434"/>
                <a:gd name="T38" fmla="*/ 185 w 433"/>
                <a:gd name="T39" fmla="*/ 433 h 434"/>
                <a:gd name="T40" fmla="*/ 185 w 433"/>
                <a:gd name="T41" fmla="*/ 433 h 434"/>
                <a:gd name="T42" fmla="*/ 185 w 433"/>
                <a:gd name="T43" fmla="*/ 433 h 434"/>
                <a:gd name="T44" fmla="*/ 248 w 433"/>
                <a:gd name="T45" fmla="*/ 433 h 434"/>
                <a:gd name="T46" fmla="*/ 277 w 433"/>
                <a:gd name="T47" fmla="*/ 433 h 434"/>
                <a:gd name="T48" fmla="*/ 308 w 433"/>
                <a:gd name="T49" fmla="*/ 433 h 434"/>
                <a:gd name="T50" fmla="*/ 339 w 433"/>
                <a:gd name="T51" fmla="*/ 403 h 434"/>
                <a:gd name="T52" fmla="*/ 370 w 433"/>
                <a:gd name="T53" fmla="*/ 372 h 434"/>
                <a:gd name="T54" fmla="*/ 339 w 433"/>
                <a:gd name="T55" fmla="*/ 372 h 434"/>
                <a:gd name="T56" fmla="*/ 308 w 433"/>
                <a:gd name="T57" fmla="*/ 341 h 434"/>
                <a:gd name="T58" fmla="*/ 308 w 433"/>
                <a:gd name="T59" fmla="*/ 309 h 434"/>
                <a:gd name="T60" fmla="*/ 308 w 433"/>
                <a:gd name="T61" fmla="*/ 279 h 434"/>
                <a:gd name="T62" fmla="*/ 308 w 433"/>
                <a:gd name="T63" fmla="*/ 248 h 434"/>
                <a:gd name="T64" fmla="*/ 339 w 433"/>
                <a:gd name="T65" fmla="*/ 248 h 434"/>
                <a:gd name="T66" fmla="*/ 339 w 433"/>
                <a:gd name="T67" fmla="*/ 248 h 434"/>
                <a:gd name="T68" fmla="*/ 401 w 433"/>
                <a:gd name="T69" fmla="*/ 217 h 434"/>
                <a:gd name="T70" fmla="*/ 432 w 433"/>
                <a:gd name="T71" fmla="*/ 217 h 434"/>
                <a:gd name="T72" fmla="*/ 432 w 433"/>
                <a:gd name="T73" fmla="*/ 185 h 434"/>
                <a:gd name="T74" fmla="*/ 432 w 433"/>
                <a:gd name="T75" fmla="*/ 155 h 434"/>
                <a:gd name="T76" fmla="*/ 401 w 433"/>
                <a:gd name="T77" fmla="*/ 124 h 434"/>
                <a:gd name="T78" fmla="*/ 401 w 433"/>
                <a:gd name="T79" fmla="*/ 93 h 434"/>
                <a:gd name="T80" fmla="*/ 401 w 433"/>
                <a:gd name="T81" fmla="*/ 61 h 434"/>
                <a:gd name="T82" fmla="*/ 370 w 433"/>
                <a:gd name="T83" fmla="*/ 31 h 434"/>
                <a:gd name="T84" fmla="*/ 339 w 433"/>
                <a:gd name="T85" fmla="*/ 31 h 434"/>
                <a:gd name="T86" fmla="*/ 308 w 433"/>
                <a:gd name="T87" fmla="*/ 61 h 434"/>
                <a:gd name="T88" fmla="*/ 248 w 433"/>
                <a:gd name="T89" fmla="*/ 31 h 434"/>
                <a:gd name="T90" fmla="*/ 185 w 433"/>
                <a:gd name="T91" fmla="*/ 0 h 434"/>
                <a:gd name="T92" fmla="*/ 154 w 433"/>
                <a:gd name="T93" fmla="*/ 0 h 434"/>
                <a:gd name="T94" fmla="*/ 154 w 433"/>
                <a:gd name="T95" fmla="*/ 61 h 434"/>
                <a:gd name="T96" fmla="*/ 124 w 433"/>
                <a:gd name="T97" fmla="*/ 61 h 434"/>
                <a:gd name="T98" fmla="*/ 61 w 433"/>
                <a:gd name="T99" fmla="*/ 61 h 434"/>
                <a:gd name="T100" fmla="*/ 61 w 433"/>
                <a:gd name="T101" fmla="*/ 93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3" h="434">
                  <a:moveTo>
                    <a:pt x="61" y="155"/>
                  </a:moveTo>
                  <a:lnTo>
                    <a:pt x="61" y="155"/>
                  </a:lnTo>
                  <a:lnTo>
                    <a:pt x="30" y="185"/>
                  </a:lnTo>
                  <a:lnTo>
                    <a:pt x="30" y="185"/>
                  </a:lnTo>
                  <a:cubicBezTo>
                    <a:pt x="30" y="185"/>
                    <a:pt x="30" y="185"/>
                    <a:pt x="0" y="185"/>
                  </a:cubicBezTo>
                  <a:cubicBezTo>
                    <a:pt x="0" y="217"/>
                    <a:pt x="0" y="217"/>
                    <a:pt x="0" y="217"/>
                  </a:cubicBezTo>
                  <a:lnTo>
                    <a:pt x="0" y="217"/>
                  </a:lnTo>
                  <a:cubicBezTo>
                    <a:pt x="0" y="217"/>
                    <a:pt x="0" y="217"/>
                    <a:pt x="0" y="248"/>
                  </a:cubicBezTo>
                  <a:lnTo>
                    <a:pt x="30" y="248"/>
                  </a:lnTo>
                  <a:lnTo>
                    <a:pt x="30" y="248"/>
                  </a:lnTo>
                  <a:lnTo>
                    <a:pt x="30" y="279"/>
                  </a:lnTo>
                  <a:lnTo>
                    <a:pt x="30" y="279"/>
                  </a:lnTo>
                  <a:cubicBezTo>
                    <a:pt x="30" y="279"/>
                    <a:pt x="30" y="279"/>
                    <a:pt x="30" y="309"/>
                  </a:cubicBezTo>
                  <a:lnTo>
                    <a:pt x="30" y="309"/>
                  </a:lnTo>
                  <a:lnTo>
                    <a:pt x="30" y="309"/>
                  </a:lnTo>
                  <a:cubicBezTo>
                    <a:pt x="30" y="309"/>
                    <a:pt x="30" y="309"/>
                    <a:pt x="30" y="341"/>
                  </a:cubicBezTo>
                  <a:lnTo>
                    <a:pt x="61" y="309"/>
                  </a:lnTo>
                  <a:cubicBezTo>
                    <a:pt x="61" y="309"/>
                    <a:pt x="61" y="309"/>
                    <a:pt x="92" y="309"/>
                  </a:cubicBezTo>
                  <a:lnTo>
                    <a:pt x="92" y="309"/>
                  </a:lnTo>
                  <a:cubicBezTo>
                    <a:pt x="124" y="341"/>
                    <a:pt x="124" y="341"/>
                    <a:pt x="124" y="372"/>
                  </a:cubicBezTo>
                  <a:cubicBezTo>
                    <a:pt x="124" y="372"/>
                    <a:pt x="124" y="372"/>
                    <a:pt x="92" y="403"/>
                  </a:cubicBezTo>
                  <a:lnTo>
                    <a:pt x="92" y="403"/>
                  </a:lnTo>
                  <a:cubicBezTo>
                    <a:pt x="92" y="403"/>
                    <a:pt x="92" y="403"/>
                    <a:pt x="92" y="433"/>
                  </a:cubicBezTo>
                  <a:lnTo>
                    <a:pt x="92" y="433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92" y="433"/>
                  </a:lnTo>
                  <a:cubicBezTo>
                    <a:pt x="92" y="403"/>
                    <a:pt x="124" y="403"/>
                    <a:pt x="124" y="403"/>
                  </a:cubicBezTo>
                  <a:lnTo>
                    <a:pt x="124" y="403"/>
                  </a:lnTo>
                  <a:lnTo>
                    <a:pt x="124" y="403"/>
                  </a:lnTo>
                  <a:cubicBezTo>
                    <a:pt x="154" y="403"/>
                    <a:pt x="154" y="403"/>
                    <a:pt x="154" y="433"/>
                  </a:cubicBezTo>
                  <a:lnTo>
                    <a:pt x="154" y="433"/>
                  </a:lnTo>
                  <a:lnTo>
                    <a:pt x="154" y="433"/>
                  </a:lnTo>
                  <a:lnTo>
                    <a:pt x="154" y="433"/>
                  </a:lnTo>
                  <a:lnTo>
                    <a:pt x="154" y="433"/>
                  </a:lnTo>
                  <a:lnTo>
                    <a:pt x="154" y="433"/>
                  </a:lnTo>
                  <a:lnTo>
                    <a:pt x="154" y="433"/>
                  </a:lnTo>
                  <a:cubicBezTo>
                    <a:pt x="185" y="433"/>
                    <a:pt x="185" y="433"/>
                    <a:pt x="185" y="433"/>
                  </a:cubicBezTo>
                  <a:lnTo>
                    <a:pt x="185" y="433"/>
                  </a:lnTo>
                  <a:lnTo>
                    <a:pt x="185" y="433"/>
                  </a:lnTo>
                  <a:lnTo>
                    <a:pt x="185" y="433"/>
                  </a:lnTo>
                  <a:lnTo>
                    <a:pt x="185" y="433"/>
                  </a:lnTo>
                  <a:lnTo>
                    <a:pt x="185" y="433"/>
                  </a:lnTo>
                  <a:lnTo>
                    <a:pt x="185" y="433"/>
                  </a:lnTo>
                  <a:cubicBezTo>
                    <a:pt x="185" y="433"/>
                    <a:pt x="185" y="433"/>
                    <a:pt x="216" y="433"/>
                  </a:cubicBezTo>
                  <a:lnTo>
                    <a:pt x="248" y="433"/>
                  </a:lnTo>
                  <a:cubicBezTo>
                    <a:pt x="248" y="433"/>
                    <a:pt x="247" y="433"/>
                    <a:pt x="277" y="433"/>
                  </a:cubicBezTo>
                  <a:lnTo>
                    <a:pt x="277" y="433"/>
                  </a:lnTo>
                  <a:cubicBezTo>
                    <a:pt x="308" y="433"/>
                    <a:pt x="308" y="433"/>
                    <a:pt x="308" y="433"/>
                  </a:cubicBezTo>
                  <a:lnTo>
                    <a:pt x="308" y="433"/>
                  </a:lnTo>
                  <a:lnTo>
                    <a:pt x="339" y="403"/>
                  </a:lnTo>
                  <a:lnTo>
                    <a:pt x="339" y="403"/>
                  </a:lnTo>
                  <a:lnTo>
                    <a:pt x="339" y="403"/>
                  </a:lnTo>
                  <a:cubicBezTo>
                    <a:pt x="339" y="403"/>
                    <a:pt x="339" y="372"/>
                    <a:pt x="370" y="372"/>
                  </a:cubicBezTo>
                  <a:lnTo>
                    <a:pt x="370" y="372"/>
                  </a:lnTo>
                  <a:cubicBezTo>
                    <a:pt x="339" y="372"/>
                    <a:pt x="339" y="372"/>
                    <a:pt x="339" y="372"/>
                  </a:cubicBezTo>
                  <a:lnTo>
                    <a:pt x="339" y="372"/>
                  </a:lnTo>
                  <a:cubicBezTo>
                    <a:pt x="308" y="341"/>
                    <a:pt x="308" y="341"/>
                    <a:pt x="308" y="341"/>
                  </a:cubicBezTo>
                  <a:lnTo>
                    <a:pt x="308" y="309"/>
                  </a:lnTo>
                  <a:lnTo>
                    <a:pt x="308" y="309"/>
                  </a:lnTo>
                  <a:lnTo>
                    <a:pt x="308" y="309"/>
                  </a:lnTo>
                  <a:lnTo>
                    <a:pt x="308" y="279"/>
                  </a:lnTo>
                  <a:lnTo>
                    <a:pt x="308" y="279"/>
                  </a:lnTo>
                  <a:lnTo>
                    <a:pt x="308" y="248"/>
                  </a:lnTo>
                  <a:lnTo>
                    <a:pt x="308" y="248"/>
                  </a:lnTo>
                  <a:lnTo>
                    <a:pt x="339" y="248"/>
                  </a:lnTo>
                  <a:lnTo>
                    <a:pt x="339" y="248"/>
                  </a:lnTo>
                  <a:lnTo>
                    <a:pt x="339" y="248"/>
                  </a:lnTo>
                  <a:cubicBezTo>
                    <a:pt x="370" y="217"/>
                    <a:pt x="370" y="217"/>
                    <a:pt x="401" y="217"/>
                  </a:cubicBezTo>
                  <a:lnTo>
                    <a:pt x="401" y="217"/>
                  </a:lnTo>
                  <a:cubicBezTo>
                    <a:pt x="401" y="217"/>
                    <a:pt x="401" y="217"/>
                    <a:pt x="432" y="217"/>
                  </a:cubicBezTo>
                  <a:lnTo>
                    <a:pt x="432" y="217"/>
                  </a:lnTo>
                  <a:cubicBezTo>
                    <a:pt x="432" y="185"/>
                    <a:pt x="432" y="185"/>
                    <a:pt x="432" y="185"/>
                  </a:cubicBezTo>
                  <a:lnTo>
                    <a:pt x="432" y="185"/>
                  </a:lnTo>
                  <a:lnTo>
                    <a:pt x="432" y="155"/>
                  </a:lnTo>
                  <a:lnTo>
                    <a:pt x="432" y="155"/>
                  </a:lnTo>
                  <a:lnTo>
                    <a:pt x="432" y="155"/>
                  </a:lnTo>
                  <a:cubicBezTo>
                    <a:pt x="401" y="155"/>
                    <a:pt x="401" y="124"/>
                    <a:pt x="401" y="124"/>
                  </a:cubicBezTo>
                  <a:lnTo>
                    <a:pt x="401" y="124"/>
                  </a:lnTo>
                  <a:cubicBezTo>
                    <a:pt x="401" y="93"/>
                    <a:pt x="401" y="93"/>
                    <a:pt x="401" y="93"/>
                  </a:cubicBezTo>
                  <a:lnTo>
                    <a:pt x="401" y="93"/>
                  </a:lnTo>
                  <a:lnTo>
                    <a:pt x="401" y="61"/>
                  </a:lnTo>
                  <a:lnTo>
                    <a:pt x="401" y="61"/>
                  </a:lnTo>
                  <a:cubicBezTo>
                    <a:pt x="401" y="61"/>
                    <a:pt x="370" y="61"/>
                    <a:pt x="370" y="31"/>
                  </a:cubicBezTo>
                  <a:lnTo>
                    <a:pt x="370" y="31"/>
                  </a:lnTo>
                  <a:lnTo>
                    <a:pt x="339" y="31"/>
                  </a:lnTo>
                  <a:lnTo>
                    <a:pt x="339" y="31"/>
                  </a:lnTo>
                  <a:cubicBezTo>
                    <a:pt x="339" y="31"/>
                    <a:pt x="339" y="31"/>
                    <a:pt x="308" y="61"/>
                  </a:cubicBezTo>
                  <a:cubicBezTo>
                    <a:pt x="277" y="61"/>
                    <a:pt x="277" y="61"/>
                    <a:pt x="248" y="61"/>
                  </a:cubicBezTo>
                  <a:cubicBezTo>
                    <a:pt x="248" y="61"/>
                    <a:pt x="248" y="61"/>
                    <a:pt x="248" y="31"/>
                  </a:cubicBezTo>
                  <a:cubicBezTo>
                    <a:pt x="216" y="31"/>
                    <a:pt x="216" y="31"/>
                    <a:pt x="216" y="31"/>
                  </a:cubicBezTo>
                  <a:cubicBezTo>
                    <a:pt x="216" y="31"/>
                    <a:pt x="185" y="31"/>
                    <a:pt x="185" y="0"/>
                  </a:cubicBezTo>
                  <a:cubicBezTo>
                    <a:pt x="185" y="0"/>
                    <a:pt x="185" y="0"/>
                    <a:pt x="154" y="0"/>
                  </a:cubicBezTo>
                  <a:lnTo>
                    <a:pt x="154" y="0"/>
                  </a:lnTo>
                  <a:cubicBezTo>
                    <a:pt x="154" y="31"/>
                    <a:pt x="154" y="31"/>
                    <a:pt x="154" y="61"/>
                  </a:cubicBezTo>
                  <a:lnTo>
                    <a:pt x="154" y="61"/>
                  </a:lnTo>
                  <a:cubicBezTo>
                    <a:pt x="124" y="61"/>
                    <a:pt x="124" y="61"/>
                    <a:pt x="124" y="61"/>
                  </a:cubicBezTo>
                  <a:lnTo>
                    <a:pt x="124" y="61"/>
                  </a:lnTo>
                  <a:cubicBezTo>
                    <a:pt x="124" y="93"/>
                    <a:pt x="124" y="93"/>
                    <a:pt x="92" y="93"/>
                  </a:cubicBezTo>
                  <a:cubicBezTo>
                    <a:pt x="92" y="93"/>
                    <a:pt x="92" y="93"/>
                    <a:pt x="61" y="61"/>
                  </a:cubicBezTo>
                  <a:lnTo>
                    <a:pt x="61" y="61"/>
                  </a:lnTo>
                  <a:cubicBezTo>
                    <a:pt x="61" y="93"/>
                    <a:pt x="61" y="93"/>
                    <a:pt x="61" y="93"/>
                  </a:cubicBezTo>
                  <a:cubicBezTo>
                    <a:pt x="61" y="124"/>
                    <a:pt x="61" y="124"/>
                    <a:pt x="61" y="15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59"/>
            <p:cNvSpPr>
              <a:spLocks noChangeArrowheads="1"/>
            </p:cNvSpPr>
            <p:nvPr/>
          </p:nvSpPr>
          <p:spPr bwMode="auto">
            <a:xfrm>
              <a:off x="3959225" y="1390650"/>
              <a:ext cx="179388" cy="111125"/>
            </a:xfrm>
            <a:custGeom>
              <a:avLst/>
              <a:gdLst>
                <a:gd name="T0" fmla="*/ 0 w 497"/>
                <a:gd name="T1" fmla="*/ 124 h 310"/>
                <a:gd name="T2" fmla="*/ 31 w 497"/>
                <a:gd name="T3" fmla="*/ 155 h 310"/>
                <a:gd name="T4" fmla="*/ 31 w 497"/>
                <a:gd name="T5" fmla="*/ 185 h 310"/>
                <a:gd name="T6" fmla="*/ 31 w 497"/>
                <a:gd name="T7" fmla="*/ 185 h 310"/>
                <a:gd name="T8" fmla="*/ 31 w 497"/>
                <a:gd name="T9" fmla="*/ 185 h 310"/>
                <a:gd name="T10" fmla="*/ 31 w 497"/>
                <a:gd name="T11" fmla="*/ 217 h 310"/>
                <a:gd name="T12" fmla="*/ 31 w 497"/>
                <a:gd name="T13" fmla="*/ 217 h 310"/>
                <a:gd name="T14" fmla="*/ 62 w 497"/>
                <a:gd name="T15" fmla="*/ 217 h 310"/>
                <a:gd name="T16" fmla="*/ 93 w 497"/>
                <a:gd name="T17" fmla="*/ 217 h 310"/>
                <a:gd name="T18" fmla="*/ 124 w 497"/>
                <a:gd name="T19" fmla="*/ 248 h 310"/>
                <a:gd name="T20" fmla="*/ 155 w 497"/>
                <a:gd name="T21" fmla="*/ 248 h 310"/>
                <a:gd name="T22" fmla="*/ 155 w 497"/>
                <a:gd name="T23" fmla="*/ 248 h 310"/>
                <a:gd name="T24" fmla="*/ 217 w 497"/>
                <a:gd name="T25" fmla="*/ 279 h 310"/>
                <a:gd name="T26" fmla="*/ 248 w 497"/>
                <a:gd name="T27" fmla="*/ 309 h 310"/>
                <a:gd name="T28" fmla="*/ 248 w 497"/>
                <a:gd name="T29" fmla="*/ 309 h 310"/>
                <a:gd name="T30" fmla="*/ 279 w 497"/>
                <a:gd name="T31" fmla="*/ 309 h 310"/>
                <a:gd name="T32" fmla="*/ 310 w 497"/>
                <a:gd name="T33" fmla="*/ 309 h 310"/>
                <a:gd name="T34" fmla="*/ 372 w 497"/>
                <a:gd name="T35" fmla="*/ 309 h 310"/>
                <a:gd name="T36" fmla="*/ 403 w 497"/>
                <a:gd name="T37" fmla="*/ 309 h 310"/>
                <a:gd name="T38" fmla="*/ 434 w 497"/>
                <a:gd name="T39" fmla="*/ 279 h 310"/>
                <a:gd name="T40" fmla="*/ 465 w 497"/>
                <a:gd name="T41" fmla="*/ 248 h 310"/>
                <a:gd name="T42" fmla="*/ 465 w 497"/>
                <a:gd name="T43" fmla="*/ 248 h 310"/>
                <a:gd name="T44" fmla="*/ 465 w 497"/>
                <a:gd name="T45" fmla="*/ 217 h 310"/>
                <a:gd name="T46" fmla="*/ 465 w 497"/>
                <a:gd name="T47" fmla="*/ 185 h 310"/>
                <a:gd name="T48" fmla="*/ 465 w 497"/>
                <a:gd name="T49" fmla="*/ 185 h 310"/>
                <a:gd name="T50" fmla="*/ 465 w 497"/>
                <a:gd name="T51" fmla="*/ 185 h 310"/>
                <a:gd name="T52" fmla="*/ 465 w 497"/>
                <a:gd name="T53" fmla="*/ 155 h 310"/>
                <a:gd name="T54" fmla="*/ 434 w 497"/>
                <a:gd name="T55" fmla="*/ 155 h 310"/>
                <a:gd name="T56" fmla="*/ 465 w 497"/>
                <a:gd name="T57" fmla="*/ 124 h 310"/>
                <a:gd name="T58" fmla="*/ 465 w 497"/>
                <a:gd name="T59" fmla="*/ 93 h 310"/>
                <a:gd name="T60" fmla="*/ 465 w 497"/>
                <a:gd name="T61" fmla="*/ 93 h 310"/>
                <a:gd name="T62" fmla="*/ 465 w 497"/>
                <a:gd name="T63" fmla="*/ 61 h 310"/>
                <a:gd name="T64" fmla="*/ 434 w 497"/>
                <a:gd name="T65" fmla="*/ 31 h 310"/>
                <a:gd name="T66" fmla="*/ 341 w 497"/>
                <a:gd name="T67" fmla="*/ 31 h 310"/>
                <a:gd name="T68" fmla="*/ 279 w 497"/>
                <a:gd name="T69" fmla="*/ 31 h 310"/>
                <a:gd name="T70" fmla="*/ 279 w 497"/>
                <a:gd name="T71" fmla="*/ 31 h 310"/>
                <a:gd name="T72" fmla="*/ 217 w 497"/>
                <a:gd name="T73" fmla="*/ 0 h 310"/>
                <a:gd name="T74" fmla="*/ 124 w 497"/>
                <a:gd name="T75" fmla="*/ 31 h 310"/>
                <a:gd name="T76" fmla="*/ 124 w 497"/>
                <a:gd name="T77" fmla="*/ 0 h 310"/>
                <a:gd name="T78" fmla="*/ 62 w 497"/>
                <a:gd name="T79" fmla="*/ 61 h 310"/>
                <a:gd name="T80" fmla="*/ 0 w 497"/>
                <a:gd name="T81" fmla="*/ 61 h 310"/>
                <a:gd name="T82" fmla="*/ 0 w 497"/>
                <a:gd name="T83" fmla="*/ 93 h 310"/>
                <a:gd name="T84" fmla="*/ 0 w 497"/>
                <a:gd name="T85" fmla="*/ 12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7" h="310">
                  <a:moveTo>
                    <a:pt x="0" y="124"/>
                  </a:moveTo>
                  <a:lnTo>
                    <a:pt x="0" y="124"/>
                  </a:lnTo>
                  <a:lnTo>
                    <a:pt x="0" y="124"/>
                  </a:lnTo>
                  <a:lnTo>
                    <a:pt x="31" y="155"/>
                  </a:lnTo>
                  <a:lnTo>
                    <a:pt x="31" y="185"/>
                  </a:lnTo>
                  <a:lnTo>
                    <a:pt x="31" y="185"/>
                  </a:lnTo>
                  <a:lnTo>
                    <a:pt x="31" y="185"/>
                  </a:lnTo>
                  <a:lnTo>
                    <a:pt x="31" y="185"/>
                  </a:lnTo>
                  <a:lnTo>
                    <a:pt x="31" y="185"/>
                  </a:lnTo>
                  <a:lnTo>
                    <a:pt x="31" y="185"/>
                  </a:lnTo>
                  <a:lnTo>
                    <a:pt x="31" y="185"/>
                  </a:lnTo>
                  <a:cubicBezTo>
                    <a:pt x="31" y="217"/>
                    <a:pt x="31" y="217"/>
                    <a:pt x="31" y="217"/>
                  </a:cubicBezTo>
                  <a:lnTo>
                    <a:pt x="31" y="217"/>
                  </a:lnTo>
                  <a:lnTo>
                    <a:pt x="31" y="217"/>
                  </a:lnTo>
                  <a:lnTo>
                    <a:pt x="31" y="217"/>
                  </a:lnTo>
                  <a:cubicBezTo>
                    <a:pt x="31" y="217"/>
                    <a:pt x="31" y="217"/>
                    <a:pt x="62" y="217"/>
                  </a:cubicBezTo>
                  <a:lnTo>
                    <a:pt x="62" y="217"/>
                  </a:lnTo>
                  <a:lnTo>
                    <a:pt x="93" y="217"/>
                  </a:lnTo>
                  <a:lnTo>
                    <a:pt x="93" y="248"/>
                  </a:lnTo>
                  <a:cubicBezTo>
                    <a:pt x="124" y="248"/>
                    <a:pt x="124" y="248"/>
                    <a:pt x="124" y="248"/>
                  </a:cubicBezTo>
                  <a:lnTo>
                    <a:pt x="124" y="248"/>
                  </a:lnTo>
                  <a:lnTo>
                    <a:pt x="155" y="248"/>
                  </a:lnTo>
                  <a:lnTo>
                    <a:pt x="155" y="248"/>
                  </a:lnTo>
                  <a:lnTo>
                    <a:pt x="155" y="248"/>
                  </a:lnTo>
                  <a:cubicBezTo>
                    <a:pt x="186" y="248"/>
                    <a:pt x="186" y="248"/>
                    <a:pt x="186" y="248"/>
                  </a:cubicBezTo>
                  <a:lnTo>
                    <a:pt x="217" y="279"/>
                  </a:lnTo>
                  <a:cubicBezTo>
                    <a:pt x="217" y="309"/>
                    <a:pt x="217" y="309"/>
                    <a:pt x="217" y="309"/>
                  </a:cubicBezTo>
                  <a:cubicBezTo>
                    <a:pt x="248" y="309"/>
                    <a:pt x="248" y="309"/>
                    <a:pt x="248" y="309"/>
                  </a:cubicBezTo>
                  <a:lnTo>
                    <a:pt x="248" y="309"/>
                  </a:lnTo>
                  <a:lnTo>
                    <a:pt x="248" y="309"/>
                  </a:lnTo>
                  <a:lnTo>
                    <a:pt x="279" y="309"/>
                  </a:lnTo>
                  <a:lnTo>
                    <a:pt x="279" y="309"/>
                  </a:lnTo>
                  <a:cubicBezTo>
                    <a:pt x="279" y="309"/>
                    <a:pt x="279" y="309"/>
                    <a:pt x="310" y="309"/>
                  </a:cubicBezTo>
                  <a:lnTo>
                    <a:pt x="310" y="309"/>
                  </a:lnTo>
                  <a:cubicBezTo>
                    <a:pt x="341" y="309"/>
                    <a:pt x="341" y="309"/>
                    <a:pt x="341" y="309"/>
                  </a:cubicBezTo>
                  <a:lnTo>
                    <a:pt x="372" y="309"/>
                  </a:lnTo>
                  <a:lnTo>
                    <a:pt x="372" y="309"/>
                  </a:lnTo>
                  <a:cubicBezTo>
                    <a:pt x="403" y="309"/>
                    <a:pt x="403" y="309"/>
                    <a:pt x="403" y="309"/>
                  </a:cubicBezTo>
                  <a:lnTo>
                    <a:pt x="403" y="309"/>
                  </a:lnTo>
                  <a:lnTo>
                    <a:pt x="434" y="279"/>
                  </a:lnTo>
                  <a:cubicBezTo>
                    <a:pt x="465" y="248"/>
                    <a:pt x="465" y="248"/>
                    <a:pt x="465" y="248"/>
                  </a:cubicBezTo>
                  <a:lnTo>
                    <a:pt x="465" y="248"/>
                  </a:lnTo>
                  <a:lnTo>
                    <a:pt x="496" y="248"/>
                  </a:lnTo>
                  <a:cubicBezTo>
                    <a:pt x="465" y="248"/>
                    <a:pt x="465" y="248"/>
                    <a:pt x="465" y="248"/>
                  </a:cubicBezTo>
                  <a:cubicBezTo>
                    <a:pt x="465" y="217"/>
                    <a:pt x="465" y="217"/>
                    <a:pt x="465" y="217"/>
                  </a:cubicBezTo>
                  <a:lnTo>
                    <a:pt x="465" y="217"/>
                  </a:lnTo>
                  <a:lnTo>
                    <a:pt x="465" y="217"/>
                  </a:lnTo>
                  <a:lnTo>
                    <a:pt x="465" y="185"/>
                  </a:lnTo>
                  <a:lnTo>
                    <a:pt x="465" y="185"/>
                  </a:lnTo>
                  <a:lnTo>
                    <a:pt x="465" y="185"/>
                  </a:lnTo>
                  <a:lnTo>
                    <a:pt x="465" y="185"/>
                  </a:lnTo>
                  <a:lnTo>
                    <a:pt x="465" y="185"/>
                  </a:lnTo>
                  <a:lnTo>
                    <a:pt x="465" y="185"/>
                  </a:lnTo>
                  <a:cubicBezTo>
                    <a:pt x="465" y="185"/>
                    <a:pt x="465" y="185"/>
                    <a:pt x="465" y="155"/>
                  </a:cubicBezTo>
                  <a:cubicBezTo>
                    <a:pt x="434" y="155"/>
                    <a:pt x="434" y="155"/>
                    <a:pt x="434" y="155"/>
                  </a:cubicBezTo>
                  <a:lnTo>
                    <a:pt x="434" y="155"/>
                  </a:lnTo>
                  <a:cubicBezTo>
                    <a:pt x="434" y="124"/>
                    <a:pt x="434" y="124"/>
                    <a:pt x="465" y="124"/>
                  </a:cubicBezTo>
                  <a:lnTo>
                    <a:pt x="465" y="124"/>
                  </a:lnTo>
                  <a:lnTo>
                    <a:pt x="465" y="124"/>
                  </a:lnTo>
                  <a:cubicBezTo>
                    <a:pt x="465" y="93"/>
                    <a:pt x="465" y="93"/>
                    <a:pt x="465" y="93"/>
                  </a:cubicBezTo>
                  <a:lnTo>
                    <a:pt x="465" y="93"/>
                  </a:lnTo>
                  <a:lnTo>
                    <a:pt x="465" y="93"/>
                  </a:lnTo>
                  <a:lnTo>
                    <a:pt x="465" y="93"/>
                  </a:lnTo>
                  <a:cubicBezTo>
                    <a:pt x="465" y="61"/>
                    <a:pt x="465" y="61"/>
                    <a:pt x="465" y="61"/>
                  </a:cubicBezTo>
                  <a:cubicBezTo>
                    <a:pt x="465" y="61"/>
                    <a:pt x="465" y="61"/>
                    <a:pt x="434" y="61"/>
                  </a:cubicBezTo>
                  <a:lnTo>
                    <a:pt x="434" y="31"/>
                  </a:lnTo>
                  <a:cubicBezTo>
                    <a:pt x="403" y="31"/>
                    <a:pt x="403" y="31"/>
                    <a:pt x="372" y="31"/>
                  </a:cubicBezTo>
                  <a:cubicBezTo>
                    <a:pt x="372" y="31"/>
                    <a:pt x="372" y="31"/>
                    <a:pt x="341" y="31"/>
                  </a:cubicBezTo>
                  <a:lnTo>
                    <a:pt x="310" y="31"/>
                  </a:lnTo>
                  <a:lnTo>
                    <a:pt x="279" y="31"/>
                  </a:lnTo>
                  <a:lnTo>
                    <a:pt x="279" y="31"/>
                  </a:lnTo>
                  <a:lnTo>
                    <a:pt x="279" y="31"/>
                  </a:lnTo>
                  <a:cubicBezTo>
                    <a:pt x="248" y="31"/>
                    <a:pt x="248" y="31"/>
                    <a:pt x="217" y="0"/>
                  </a:cubicBezTo>
                  <a:lnTo>
                    <a:pt x="217" y="0"/>
                  </a:lnTo>
                  <a:cubicBezTo>
                    <a:pt x="217" y="0"/>
                    <a:pt x="217" y="0"/>
                    <a:pt x="186" y="0"/>
                  </a:cubicBezTo>
                  <a:cubicBezTo>
                    <a:pt x="186" y="0"/>
                    <a:pt x="155" y="31"/>
                    <a:pt x="124" y="31"/>
                  </a:cubicBezTo>
                  <a:cubicBezTo>
                    <a:pt x="124" y="31"/>
                    <a:pt x="124" y="31"/>
                    <a:pt x="124" y="0"/>
                  </a:cubicBezTo>
                  <a:lnTo>
                    <a:pt x="124" y="0"/>
                  </a:lnTo>
                  <a:cubicBezTo>
                    <a:pt x="93" y="0"/>
                    <a:pt x="93" y="0"/>
                    <a:pt x="93" y="31"/>
                  </a:cubicBezTo>
                  <a:cubicBezTo>
                    <a:pt x="93" y="61"/>
                    <a:pt x="62" y="61"/>
                    <a:pt x="62" y="61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0" y="61"/>
                  </a:lnTo>
                  <a:lnTo>
                    <a:pt x="0" y="61"/>
                  </a:lnTo>
                  <a:cubicBezTo>
                    <a:pt x="0" y="61"/>
                    <a:pt x="0" y="61"/>
                    <a:pt x="0" y="93"/>
                  </a:cubicBezTo>
                  <a:lnTo>
                    <a:pt x="0" y="93"/>
                  </a:lnTo>
                  <a:lnTo>
                    <a:pt x="0" y="1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60"/>
            <p:cNvSpPr>
              <a:spLocks noChangeArrowheads="1"/>
            </p:cNvSpPr>
            <p:nvPr/>
          </p:nvSpPr>
          <p:spPr bwMode="auto">
            <a:xfrm>
              <a:off x="4081463" y="1546225"/>
              <a:ext cx="157162" cy="88900"/>
            </a:xfrm>
            <a:custGeom>
              <a:avLst/>
              <a:gdLst>
                <a:gd name="T0" fmla="*/ 310 w 435"/>
                <a:gd name="T1" fmla="*/ 0 h 249"/>
                <a:gd name="T2" fmla="*/ 248 w 435"/>
                <a:gd name="T3" fmla="*/ 32 h 249"/>
                <a:gd name="T4" fmla="*/ 248 w 435"/>
                <a:gd name="T5" fmla="*/ 32 h 249"/>
                <a:gd name="T6" fmla="*/ 217 w 435"/>
                <a:gd name="T7" fmla="*/ 32 h 249"/>
                <a:gd name="T8" fmla="*/ 185 w 435"/>
                <a:gd name="T9" fmla="*/ 32 h 249"/>
                <a:gd name="T10" fmla="*/ 155 w 435"/>
                <a:gd name="T11" fmla="*/ 32 h 249"/>
                <a:gd name="T12" fmla="*/ 124 w 435"/>
                <a:gd name="T13" fmla="*/ 0 h 249"/>
                <a:gd name="T14" fmla="*/ 93 w 435"/>
                <a:gd name="T15" fmla="*/ 32 h 249"/>
                <a:gd name="T16" fmla="*/ 62 w 435"/>
                <a:gd name="T17" fmla="*/ 63 h 249"/>
                <a:gd name="T18" fmla="*/ 0 w 435"/>
                <a:gd name="T19" fmla="*/ 124 h 249"/>
                <a:gd name="T20" fmla="*/ 62 w 435"/>
                <a:gd name="T21" fmla="*/ 187 h 249"/>
                <a:gd name="T22" fmla="*/ 62 w 435"/>
                <a:gd name="T23" fmla="*/ 187 h 249"/>
                <a:gd name="T24" fmla="*/ 93 w 435"/>
                <a:gd name="T25" fmla="*/ 187 h 249"/>
                <a:gd name="T26" fmla="*/ 93 w 435"/>
                <a:gd name="T27" fmla="*/ 187 h 249"/>
                <a:gd name="T28" fmla="*/ 124 w 435"/>
                <a:gd name="T29" fmla="*/ 187 h 249"/>
                <a:gd name="T30" fmla="*/ 124 w 435"/>
                <a:gd name="T31" fmla="*/ 218 h 249"/>
                <a:gd name="T32" fmla="*/ 124 w 435"/>
                <a:gd name="T33" fmla="*/ 248 h 249"/>
                <a:gd name="T34" fmla="*/ 185 w 435"/>
                <a:gd name="T35" fmla="*/ 248 h 249"/>
                <a:gd name="T36" fmla="*/ 185 w 435"/>
                <a:gd name="T37" fmla="*/ 248 h 249"/>
                <a:gd name="T38" fmla="*/ 217 w 435"/>
                <a:gd name="T39" fmla="*/ 248 h 249"/>
                <a:gd name="T40" fmla="*/ 248 w 435"/>
                <a:gd name="T41" fmla="*/ 248 h 249"/>
                <a:gd name="T42" fmla="*/ 248 w 435"/>
                <a:gd name="T43" fmla="*/ 248 h 249"/>
                <a:gd name="T44" fmla="*/ 279 w 435"/>
                <a:gd name="T45" fmla="*/ 218 h 249"/>
                <a:gd name="T46" fmla="*/ 341 w 435"/>
                <a:gd name="T47" fmla="*/ 218 h 249"/>
                <a:gd name="T48" fmla="*/ 403 w 435"/>
                <a:gd name="T49" fmla="*/ 248 h 249"/>
                <a:gd name="T50" fmla="*/ 434 w 435"/>
                <a:gd name="T51" fmla="*/ 187 h 249"/>
                <a:gd name="T52" fmla="*/ 372 w 435"/>
                <a:gd name="T53" fmla="*/ 156 h 249"/>
                <a:gd name="T54" fmla="*/ 372 w 435"/>
                <a:gd name="T55" fmla="*/ 124 h 249"/>
                <a:gd name="T56" fmla="*/ 372 w 435"/>
                <a:gd name="T57" fmla="*/ 94 h 249"/>
                <a:gd name="T58" fmla="*/ 372 w 435"/>
                <a:gd name="T59" fmla="*/ 63 h 249"/>
                <a:gd name="T60" fmla="*/ 372 w 435"/>
                <a:gd name="T61" fmla="*/ 63 h 249"/>
                <a:gd name="T62" fmla="*/ 310 w 435"/>
                <a:gd name="T6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5" h="249">
                  <a:moveTo>
                    <a:pt x="310" y="0"/>
                  </a:moveTo>
                  <a:lnTo>
                    <a:pt x="310" y="0"/>
                  </a:lnTo>
                  <a:cubicBezTo>
                    <a:pt x="310" y="32"/>
                    <a:pt x="279" y="32"/>
                    <a:pt x="279" y="32"/>
                  </a:cubicBezTo>
                  <a:cubicBezTo>
                    <a:pt x="248" y="32"/>
                    <a:pt x="248" y="32"/>
                    <a:pt x="248" y="32"/>
                  </a:cubicBezTo>
                  <a:lnTo>
                    <a:pt x="248" y="32"/>
                  </a:lnTo>
                  <a:lnTo>
                    <a:pt x="248" y="32"/>
                  </a:lnTo>
                  <a:lnTo>
                    <a:pt x="217" y="32"/>
                  </a:lnTo>
                  <a:lnTo>
                    <a:pt x="217" y="32"/>
                  </a:lnTo>
                  <a:cubicBezTo>
                    <a:pt x="217" y="32"/>
                    <a:pt x="217" y="32"/>
                    <a:pt x="185" y="32"/>
                  </a:cubicBezTo>
                  <a:lnTo>
                    <a:pt x="185" y="32"/>
                  </a:lnTo>
                  <a:lnTo>
                    <a:pt x="185" y="32"/>
                  </a:lnTo>
                  <a:cubicBezTo>
                    <a:pt x="155" y="32"/>
                    <a:pt x="155" y="32"/>
                    <a:pt x="155" y="32"/>
                  </a:cubicBezTo>
                  <a:cubicBezTo>
                    <a:pt x="124" y="32"/>
                    <a:pt x="124" y="0"/>
                    <a:pt x="124" y="0"/>
                  </a:cubicBezTo>
                  <a:lnTo>
                    <a:pt x="124" y="0"/>
                  </a:lnTo>
                  <a:cubicBezTo>
                    <a:pt x="93" y="32"/>
                    <a:pt x="93" y="32"/>
                    <a:pt x="93" y="32"/>
                  </a:cubicBezTo>
                  <a:lnTo>
                    <a:pt x="93" y="32"/>
                  </a:lnTo>
                  <a:lnTo>
                    <a:pt x="62" y="63"/>
                  </a:lnTo>
                  <a:lnTo>
                    <a:pt x="62" y="63"/>
                  </a:lnTo>
                  <a:cubicBezTo>
                    <a:pt x="31" y="94"/>
                    <a:pt x="31" y="124"/>
                    <a:pt x="0" y="124"/>
                  </a:cubicBezTo>
                  <a:lnTo>
                    <a:pt x="0" y="124"/>
                  </a:lnTo>
                  <a:cubicBezTo>
                    <a:pt x="31" y="124"/>
                    <a:pt x="31" y="156"/>
                    <a:pt x="31" y="156"/>
                  </a:cubicBezTo>
                  <a:lnTo>
                    <a:pt x="62" y="187"/>
                  </a:lnTo>
                  <a:lnTo>
                    <a:pt x="62" y="187"/>
                  </a:lnTo>
                  <a:lnTo>
                    <a:pt x="62" y="187"/>
                  </a:lnTo>
                  <a:cubicBezTo>
                    <a:pt x="62" y="124"/>
                    <a:pt x="62" y="124"/>
                    <a:pt x="62" y="124"/>
                  </a:cubicBezTo>
                  <a:cubicBezTo>
                    <a:pt x="93" y="187"/>
                    <a:pt x="93" y="187"/>
                    <a:pt x="93" y="187"/>
                  </a:cubicBezTo>
                  <a:lnTo>
                    <a:pt x="93" y="187"/>
                  </a:lnTo>
                  <a:lnTo>
                    <a:pt x="93" y="187"/>
                  </a:lnTo>
                  <a:cubicBezTo>
                    <a:pt x="93" y="187"/>
                    <a:pt x="93" y="187"/>
                    <a:pt x="124" y="187"/>
                  </a:cubicBezTo>
                  <a:lnTo>
                    <a:pt x="124" y="187"/>
                  </a:lnTo>
                  <a:lnTo>
                    <a:pt x="124" y="218"/>
                  </a:lnTo>
                  <a:lnTo>
                    <a:pt x="124" y="218"/>
                  </a:lnTo>
                  <a:cubicBezTo>
                    <a:pt x="124" y="218"/>
                    <a:pt x="124" y="218"/>
                    <a:pt x="124" y="248"/>
                  </a:cubicBezTo>
                  <a:lnTo>
                    <a:pt x="124" y="248"/>
                  </a:lnTo>
                  <a:lnTo>
                    <a:pt x="155" y="248"/>
                  </a:lnTo>
                  <a:lnTo>
                    <a:pt x="185" y="248"/>
                  </a:lnTo>
                  <a:lnTo>
                    <a:pt x="185" y="248"/>
                  </a:lnTo>
                  <a:lnTo>
                    <a:pt x="185" y="248"/>
                  </a:lnTo>
                  <a:lnTo>
                    <a:pt x="185" y="248"/>
                  </a:lnTo>
                  <a:lnTo>
                    <a:pt x="217" y="248"/>
                  </a:lnTo>
                  <a:cubicBezTo>
                    <a:pt x="217" y="248"/>
                    <a:pt x="217" y="248"/>
                    <a:pt x="248" y="248"/>
                  </a:cubicBezTo>
                  <a:lnTo>
                    <a:pt x="248" y="248"/>
                  </a:lnTo>
                  <a:lnTo>
                    <a:pt x="248" y="248"/>
                  </a:lnTo>
                  <a:lnTo>
                    <a:pt x="248" y="248"/>
                  </a:lnTo>
                  <a:cubicBezTo>
                    <a:pt x="248" y="248"/>
                    <a:pt x="248" y="248"/>
                    <a:pt x="248" y="218"/>
                  </a:cubicBezTo>
                  <a:cubicBezTo>
                    <a:pt x="279" y="218"/>
                    <a:pt x="279" y="218"/>
                    <a:pt x="279" y="218"/>
                  </a:cubicBezTo>
                  <a:lnTo>
                    <a:pt x="279" y="218"/>
                  </a:lnTo>
                  <a:cubicBezTo>
                    <a:pt x="279" y="218"/>
                    <a:pt x="310" y="218"/>
                    <a:pt x="341" y="218"/>
                  </a:cubicBezTo>
                  <a:cubicBezTo>
                    <a:pt x="372" y="218"/>
                    <a:pt x="372" y="218"/>
                    <a:pt x="403" y="218"/>
                  </a:cubicBezTo>
                  <a:cubicBezTo>
                    <a:pt x="403" y="248"/>
                    <a:pt x="403" y="248"/>
                    <a:pt x="403" y="248"/>
                  </a:cubicBezTo>
                  <a:cubicBezTo>
                    <a:pt x="403" y="218"/>
                    <a:pt x="403" y="218"/>
                    <a:pt x="434" y="218"/>
                  </a:cubicBezTo>
                  <a:cubicBezTo>
                    <a:pt x="434" y="187"/>
                    <a:pt x="434" y="187"/>
                    <a:pt x="434" y="187"/>
                  </a:cubicBezTo>
                  <a:cubicBezTo>
                    <a:pt x="403" y="187"/>
                    <a:pt x="403" y="187"/>
                    <a:pt x="403" y="187"/>
                  </a:cubicBezTo>
                  <a:cubicBezTo>
                    <a:pt x="372" y="187"/>
                    <a:pt x="372" y="187"/>
                    <a:pt x="372" y="156"/>
                  </a:cubicBezTo>
                  <a:lnTo>
                    <a:pt x="372" y="124"/>
                  </a:lnTo>
                  <a:lnTo>
                    <a:pt x="372" y="124"/>
                  </a:lnTo>
                  <a:lnTo>
                    <a:pt x="372" y="94"/>
                  </a:lnTo>
                  <a:lnTo>
                    <a:pt x="372" y="94"/>
                  </a:lnTo>
                  <a:lnTo>
                    <a:pt x="372" y="63"/>
                  </a:lnTo>
                  <a:lnTo>
                    <a:pt x="372" y="63"/>
                  </a:lnTo>
                  <a:lnTo>
                    <a:pt x="372" y="63"/>
                  </a:lnTo>
                  <a:lnTo>
                    <a:pt x="372" y="63"/>
                  </a:lnTo>
                  <a:cubicBezTo>
                    <a:pt x="341" y="63"/>
                    <a:pt x="341" y="63"/>
                    <a:pt x="341" y="32"/>
                  </a:cubicBezTo>
                  <a:cubicBezTo>
                    <a:pt x="341" y="32"/>
                    <a:pt x="341" y="32"/>
                    <a:pt x="31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61"/>
            <p:cNvSpPr>
              <a:spLocks noChangeArrowheads="1"/>
            </p:cNvSpPr>
            <p:nvPr/>
          </p:nvSpPr>
          <p:spPr bwMode="auto">
            <a:xfrm>
              <a:off x="3490913" y="1646238"/>
              <a:ext cx="223837" cy="155575"/>
            </a:xfrm>
            <a:custGeom>
              <a:avLst/>
              <a:gdLst>
                <a:gd name="T0" fmla="*/ 217 w 621"/>
                <a:gd name="T1" fmla="*/ 403 h 434"/>
                <a:gd name="T2" fmla="*/ 342 w 621"/>
                <a:gd name="T3" fmla="*/ 403 h 434"/>
                <a:gd name="T4" fmla="*/ 342 w 621"/>
                <a:gd name="T5" fmla="*/ 403 h 434"/>
                <a:gd name="T6" fmla="*/ 403 w 621"/>
                <a:gd name="T7" fmla="*/ 372 h 434"/>
                <a:gd name="T8" fmla="*/ 466 w 621"/>
                <a:gd name="T9" fmla="*/ 309 h 434"/>
                <a:gd name="T10" fmla="*/ 466 w 621"/>
                <a:gd name="T11" fmla="*/ 216 h 434"/>
                <a:gd name="T12" fmla="*/ 558 w 621"/>
                <a:gd name="T13" fmla="*/ 124 h 434"/>
                <a:gd name="T14" fmla="*/ 620 w 621"/>
                <a:gd name="T15" fmla="*/ 92 h 434"/>
                <a:gd name="T16" fmla="*/ 590 w 621"/>
                <a:gd name="T17" fmla="*/ 92 h 434"/>
                <a:gd name="T18" fmla="*/ 590 w 621"/>
                <a:gd name="T19" fmla="*/ 92 h 434"/>
                <a:gd name="T20" fmla="*/ 558 w 621"/>
                <a:gd name="T21" fmla="*/ 61 h 434"/>
                <a:gd name="T22" fmla="*/ 466 w 621"/>
                <a:gd name="T23" fmla="*/ 61 h 434"/>
                <a:gd name="T24" fmla="*/ 434 w 621"/>
                <a:gd name="T25" fmla="*/ 61 h 434"/>
                <a:gd name="T26" fmla="*/ 403 w 621"/>
                <a:gd name="T27" fmla="*/ 61 h 434"/>
                <a:gd name="T28" fmla="*/ 403 w 621"/>
                <a:gd name="T29" fmla="*/ 31 h 434"/>
                <a:gd name="T30" fmla="*/ 342 w 621"/>
                <a:gd name="T31" fmla="*/ 31 h 434"/>
                <a:gd name="T32" fmla="*/ 279 w 621"/>
                <a:gd name="T33" fmla="*/ 31 h 434"/>
                <a:gd name="T34" fmla="*/ 248 w 621"/>
                <a:gd name="T35" fmla="*/ 31 h 434"/>
                <a:gd name="T36" fmla="*/ 186 w 621"/>
                <a:gd name="T37" fmla="*/ 31 h 434"/>
                <a:gd name="T38" fmla="*/ 186 w 621"/>
                <a:gd name="T39" fmla="*/ 0 h 434"/>
                <a:gd name="T40" fmla="*/ 94 w 621"/>
                <a:gd name="T41" fmla="*/ 31 h 434"/>
                <a:gd name="T42" fmla="*/ 31 w 621"/>
                <a:gd name="T43" fmla="*/ 0 h 434"/>
                <a:gd name="T44" fmla="*/ 0 w 621"/>
                <a:gd name="T45" fmla="*/ 31 h 434"/>
                <a:gd name="T46" fmla="*/ 31 w 621"/>
                <a:gd name="T47" fmla="*/ 61 h 434"/>
                <a:gd name="T48" fmla="*/ 31 w 621"/>
                <a:gd name="T49" fmla="*/ 61 h 434"/>
                <a:gd name="T50" fmla="*/ 62 w 621"/>
                <a:gd name="T51" fmla="*/ 61 h 434"/>
                <a:gd name="T52" fmla="*/ 94 w 621"/>
                <a:gd name="T53" fmla="*/ 61 h 434"/>
                <a:gd name="T54" fmla="*/ 124 w 621"/>
                <a:gd name="T55" fmla="*/ 61 h 434"/>
                <a:gd name="T56" fmla="*/ 124 w 621"/>
                <a:gd name="T57" fmla="*/ 61 h 434"/>
                <a:gd name="T58" fmla="*/ 124 w 621"/>
                <a:gd name="T59" fmla="*/ 92 h 434"/>
                <a:gd name="T60" fmla="*/ 155 w 621"/>
                <a:gd name="T61" fmla="*/ 124 h 434"/>
                <a:gd name="T62" fmla="*/ 124 w 621"/>
                <a:gd name="T63" fmla="*/ 155 h 434"/>
                <a:gd name="T64" fmla="*/ 124 w 621"/>
                <a:gd name="T65" fmla="*/ 155 h 434"/>
                <a:gd name="T66" fmla="*/ 124 w 621"/>
                <a:gd name="T67" fmla="*/ 185 h 434"/>
                <a:gd name="T68" fmla="*/ 124 w 621"/>
                <a:gd name="T69" fmla="*/ 248 h 434"/>
                <a:gd name="T70" fmla="*/ 124 w 621"/>
                <a:gd name="T71" fmla="*/ 279 h 434"/>
                <a:gd name="T72" fmla="*/ 94 w 621"/>
                <a:gd name="T73" fmla="*/ 309 h 434"/>
                <a:gd name="T74" fmla="*/ 124 w 621"/>
                <a:gd name="T75" fmla="*/ 340 h 434"/>
                <a:gd name="T76" fmla="*/ 94 w 621"/>
                <a:gd name="T77" fmla="*/ 372 h 434"/>
                <a:gd name="T78" fmla="*/ 186 w 621"/>
                <a:gd name="T79" fmla="*/ 433 h 434"/>
                <a:gd name="T80" fmla="*/ 217 w 621"/>
                <a:gd name="T81" fmla="*/ 403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1" h="434">
                  <a:moveTo>
                    <a:pt x="217" y="403"/>
                  </a:moveTo>
                  <a:lnTo>
                    <a:pt x="217" y="403"/>
                  </a:lnTo>
                  <a:cubicBezTo>
                    <a:pt x="248" y="403"/>
                    <a:pt x="248" y="403"/>
                    <a:pt x="279" y="403"/>
                  </a:cubicBezTo>
                  <a:cubicBezTo>
                    <a:pt x="310" y="403"/>
                    <a:pt x="310" y="403"/>
                    <a:pt x="342" y="403"/>
                  </a:cubicBezTo>
                  <a:lnTo>
                    <a:pt x="342" y="403"/>
                  </a:lnTo>
                  <a:lnTo>
                    <a:pt x="342" y="403"/>
                  </a:lnTo>
                  <a:cubicBezTo>
                    <a:pt x="372" y="372"/>
                    <a:pt x="403" y="372"/>
                    <a:pt x="403" y="372"/>
                  </a:cubicBezTo>
                  <a:lnTo>
                    <a:pt x="403" y="372"/>
                  </a:lnTo>
                  <a:cubicBezTo>
                    <a:pt x="434" y="340"/>
                    <a:pt x="434" y="340"/>
                    <a:pt x="434" y="309"/>
                  </a:cubicBezTo>
                  <a:cubicBezTo>
                    <a:pt x="466" y="309"/>
                    <a:pt x="466" y="309"/>
                    <a:pt x="466" y="309"/>
                  </a:cubicBezTo>
                  <a:lnTo>
                    <a:pt x="466" y="279"/>
                  </a:lnTo>
                  <a:cubicBezTo>
                    <a:pt x="434" y="248"/>
                    <a:pt x="434" y="216"/>
                    <a:pt x="466" y="216"/>
                  </a:cubicBezTo>
                  <a:cubicBezTo>
                    <a:pt x="496" y="185"/>
                    <a:pt x="496" y="155"/>
                    <a:pt x="496" y="155"/>
                  </a:cubicBezTo>
                  <a:cubicBezTo>
                    <a:pt x="527" y="124"/>
                    <a:pt x="558" y="124"/>
                    <a:pt x="558" y="124"/>
                  </a:cubicBezTo>
                  <a:cubicBezTo>
                    <a:pt x="590" y="124"/>
                    <a:pt x="590" y="124"/>
                    <a:pt x="590" y="124"/>
                  </a:cubicBezTo>
                  <a:cubicBezTo>
                    <a:pt x="620" y="92"/>
                    <a:pt x="620" y="92"/>
                    <a:pt x="620" y="92"/>
                  </a:cubicBezTo>
                  <a:lnTo>
                    <a:pt x="620" y="92"/>
                  </a:lnTo>
                  <a:cubicBezTo>
                    <a:pt x="590" y="92"/>
                    <a:pt x="590" y="92"/>
                    <a:pt x="590" y="92"/>
                  </a:cubicBezTo>
                  <a:lnTo>
                    <a:pt x="590" y="92"/>
                  </a:lnTo>
                  <a:lnTo>
                    <a:pt x="590" y="92"/>
                  </a:lnTo>
                  <a:cubicBezTo>
                    <a:pt x="558" y="92"/>
                    <a:pt x="558" y="92"/>
                    <a:pt x="558" y="61"/>
                  </a:cubicBezTo>
                  <a:lnTo>
                    <a:pt x="558" y="61"/>
                  </a:lnTo>
                  <a:cubicBezTo>
                    <a:pt x="527" y="92"/>
                    <a:pt x="527" y="92"/>
                    <a:pt x="496" y="92"/>
                  </a:cubicBezTo>
                  <a:cubicBezTo>
                    <a:pt x="496" y="92"/>
                    <a:pt x="466" y="92"/>
                    <a:pt x="466" y="61"/>
                  </a:cubicBezTo>
                  <a:cubicBezTo>
                    <a:pt x="466" y="61"/>
                    <a:pt x="466" y="61"/>
                    <a:pt x="434" y="61"/>
                  </a:cubicBezTo>
                  <a:lnTo>
                    <a:pt x="434" y="61"/>
                  </a:lnTo>
                  <a:lnTo>
                    <a:pt x="434" y="61"/>
                  </a:lnTo>
                  <a:lnTo>
                    <a:pt x="403" y="61"/>
                  </a:lnTo>
                  <a:lnTo>
                    <a:pt x="403" y="61"/>
                  </a:lnTo>
                  <a:cubicBezTo>
                    <a:pt x="403" y="31"/>
                    <a:pt x="403" y="31"/>
                    <a:pt x="403" y="31"/>
                  </a:cubicBezTo>
                  <a:lnTo>
                    <a:pt x="372" y="31"/>
                  </a:lnTo>
                  <a:cubicBezTo>
                    <a:pt x="372" y="31"/>
                    <a:pt x="372" y="31"/>
                    <a:pt x="342" y="31"/>
                  </a:cubicBezTo>
                  <a:lnTo>
                    <a:pt x="342" y="31"/>
                  </a:lnTo>
                  <a:cubicBezTo>
                    <a:pt x="310" y="31"/>
                    <a:pt x="310" y="31"/>
                    <a:pt x="279" y="31"/>
                  </a:cubicBezTo>
                  <a:lnTo>
                    <a:pt x="279" y="31"/>
                  </a:lnTo>
                  <a:lnTo>
                    <a:pt x="248" y="31"/>
                  </a:lnTo>
                  <a:cubicBezTo>
                    <a:pt x="248" y="31"/>
                    <a:pt x="248" y="31"/>
                    <a:pt x="217" y="31"/>
                  </a:cubicBezTo>
                  <a:lnTo>
                    <a:pt x="186" y="31"/>
                  </a:lnTo>
                  <a:cubicBezTo>
                    <a:pt x="186" y="31"/>
                    <a:pt x="186" y="31"/>
                    <a:pt x="186" y="0"/>
                  </a:cubicBezTo>
                  <a:lnTo>
                    <a:pt x="186" y="0"/>
                  </a:lnTo>
                  <a:cubicBezTo>
                    <a:pt x="155" y="0"/>
                    <a:pt x="155" y="31"/>
                    <a:pt x="124" y="31"/>
                  </a:cubicBezTo>
                  <a:cubicBezTo>
                    <a:pt x="124" y="31"/>
                    <a:pt x="124" y="31"/>
                    <a:pt x="94" y="31"/>
                  </a:cubicBezTo>
                  <a:cubicBezTo>
                    <a:pt x="94" y="31"/>
                    <a:pt x="62" y="0"/>
                    <a:pt x="31" y="0"/>
                  </a:cubicBezTo>
                  <a:lnTo>
                    <a:pt x="31" y="0"/>
                  </a:lnTo>
                  <a:cubicBezTo>
                    <a:pt x="31" y="31"/>
                    <a:pt x="31" y="31"/>
                    <a:pt x="31" y="31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31"/>
                  </a:lnTo>
                  <a:cubicBezTo>
                    <a:pt x="0" y="31"/>
                    <a:pt x="0" y="61"/>
                    <a:pt x="31" y="61"/>
                  </a:cubicBezTo>
                  <a:lnTo>
                    <a:pt x="31" y="61"/>
                  </a:lnTo>
                  <a:lnTo>
                    <a:pt x="31" y="61"/>
                  </a:lnTo>
                  <a:cubicBezTo>
                    <a:pt x="62" y="61"/>
                    <a:pt x="62" y="92"/>
                    <a:pt x="62" y="92"/>
                  </a:cubicBezTo>
                  <a:lnTo>
                    <a:pt x="62" y="61"/>
                  </a:lnTo>
                  <a:cubicBezTo>
                    <a:pt x="94" y="61"/>
                    <a:pt x="94" y="61"/>
                    <a:pt x="94" y="61"/>
                  </a:cubicBezTo>
                  <a:lnTo>
                    <a:pt x="94" y="61"/>
                  </a:lnTo>
                  <a:lnTo>
                    <a:pt x="94" y="61"/>
                  </a:lnTo>
                  <a:cubicBezTo>
                    <a:pt x="124" y="61"/>
                    <a:pt x="124" y="61"/>
                    <a:pt x="124" y="61"/>
                  </a:cubicBezTo>
                  <a:lnTo>
                    <a:pt x="124" y="61"/>
                  </a:lnTo>
                  <a:lnTo>
                    <a:pt x="124" y="61"/>
                  </a:lnTo>
                  <a:cubicBezTo>
                    <a:pt x="124" y="92"/>
                    <a:pt x="124" y="92"/>
                    <a:pt x="124" y="92"/>
                  </a:cubicBezTo>
                  <a:lnTo>
                    <a:pt x="124" y="92"/>
                  </a:lnTo>
                  <a:cubicBezTo>
                    <a:pt x="155" y="92"/>
                    <a:pt x="155" y="124"/>
                    <a:pt x="155" y="124"/>
                  </a:cubicBezTo>
                  <a:lnTo>
                    <a:pt x="155" y="124"/>
                  </a:lnTo>
                  <a:lnTo>
                    <a:pt x="155" y="124"/>
                  </a:lnTo>
                  <a:cubicBezTo>
                    <a:pt x="155" y="155"/>
                    <a:pt x="155" y="155"/>
                    <a:pt x="124" y="155"/>
                  </a:cubicBezTo>
                  <a:lnTo>
                    <a:pt x="124" y="155"/>
                  </a:lnTo>
                  <a:lnTo>
                    <a:pt x="124" y="155"/>
                  </a:lnTo>
                  <a:lnTo>
                    <a:pt x="124" y="155"/>
                  </a:lnTo>
                  <a:lnTo>
                    <a:pt x="124" y="185"/>
                  </a:lnTo>
                  <a:cubicBezTo>
                    <a:pt x="124" y="185"/>
                    <a:pt x="124" y="216"/>
                    <a:pt x="124" y="248"/>
                  </a:cubicBezTo>
                  <a:lnTo>
                    <a:pt x="124" y="248"/>
                  </a:lnTo>
                  <a:cubicBezTo>
                    <a:pt x="124" y="248"/>
                    <a:pt x="124" y="248"/>
                    <a:pt x="94" y="248"/>
                  </a:cubicBezTo>
                  <a:cubicBezTo>
                    <a:pt x="124" y="279"/>
                    <a:pt x="124" y="279"/>
                    <a:pt x="124" y="279"/>
                  </a:cubicBezTo>
                  <a:lnTo>
                    <a:pt x="124" y="309"/>
                  </a:lnTo>
                  <a:cubicBezTo>
                    <a:pt x="94" y="309"/>
                    <a:pt x="94" y="309"/>
                    <a:pt x="94" y="309"/>
                  </a:cubicBezTo>
                  <a:cubicBezTo>
                    <a:pt x="124" y="309"/>
                    <a:pt x="124" y="340"/>
                    <a:pt x="124" y="340"/>
                  </a:cubicBezTo>
                  <a:lnTo>
                    <a:pt x="124" y="340"/>
                  </a:lnTo>
                  <a:cubicBezTo>
                    <a:pt x="124" y="340"/>
                    <a:pt x="124" y="340"/>
                    <a:pt x="94" y="372"/>
                  </a:cubicBezTo>
                  <a:lnTo>
                    <a:pt x="94" y="372"/>
                  </a:lnTo>
                  <a:cubicBezTo>
                    <a:pt x="124" y="403"/>
                    <a:pt x="124" y="403"/>
                    <a:pt x="155" y="433"/>
                  </a:cubicBezTo>
                  <a:lnTo>
                    <a:pt x="186" y="433"/>
                  </a:lnTo>
                  <a:lnTo>
                    <a:pt x="186" y="433"/>
                  </a:lnTo>
                  <a:cubicBezTo>
                    <a:pt x="186" y="433"/>
                    <a:pt x="186" y="433"/>
                    <a:pt x="217" y="4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62"/>
            <p:cNvSpPr>
              <a:spLocks noChangeArrowheads="1"/>
            </p:cNvSpPr>
            <p:nvPr/>
          </p:nvSpPr>
          <p:spPr bwMode="auto">
            <a:xfrm>
              <a:off x="4449763" y="1801813"/>
              <a:ext cx="168275" cy="168275"/>
            </a:xfrm>
            <a:custGeom>
              <a:avLst/>
              <a:gdLst>
                <a:gd name="T0" fmla="*/ 310 w 466"/>
                <a:gd name="T1" fmla="*/ 63 h 467"/>
                <a:gd name="T2" fmla="*/ 310 w 466"/>
                <a:gd name="T3" fmla="*/ 63 h 467"/>
                <a:gd name="T4" fmla="*/ 310 w 466"/>
                <a:gd name="T5" fmla="*/ 63 h 467"/>
                <a:gd name="T6" fmla="*/ 279 w 466"/>
                <a:gd name="T7" fmla="*/ 0 h 467"/>
                <a:gd name="T8" fmla="*/ 279 w 466"/>
                <a:gd name="T9" fmla="*/ 0 h 467"/>
                <a:gd name="T10" fmla="*/ 217 w 466"/>
                <a:gd name="T11" fmla="*/ 0 h 467"/>
                <a:gd name="T12" fmla="*/ 186 w 466"/>
                <a:gd name="T13" fmla="*/ 0 h 467"/>
                <a:gd name="T14" fmla="*/ 155 w 466"/>
                <a:gd name="T15" fmla="*/ 31 h 467"/>
                <a:gd name="T16" fmla="*/ 123 w 466"/>
                <a:gd name="T17" fmla="*/ 63 h 467"/>
                <a:gd name="T18" fmla="*/ 123 w 466"/>
                <a:gd name="T19" fmla="*/ 63 h 467"/>
                <a:gd name="T20" fmla="*/ 123 w 466"/>
                <a:gd name="T21" fmla="*/ 124 h 467"/>
                <a:gd name="T22" fmla="*/ 0 w 466"/>
                <a:gd name="T23" fmla="*/ 218 h 467"/>
                <a:gd name="T24" fmla="*/ 0 w 466"/>
                <a:gd name="T25" fmla="*/ 248 h 467"/>
                <a:gd name="T26" fmla="*/ 0 w 466"/>
                <a:gd name="T27" fmla="*/ 279 h 467"/>
                <a:gd name="T28" fmla="*/ 0 w 466"/>
                <a:gd name="T29" fmla="*/ 279 h 467"/>
                <a:gd name="T30" fmla="*/ 30 w 466"/>
                <a:gd name="T31" fmla="*/ 279 h 467"/>
                <a:gd name="T32" fmla="*/ 62 w 466"/>
                <a:gd name="T33" fmla="*/ 311 h 467"/>
                <a:gd name="T34" fmla="*/ 93 w 466"/>
                <a:gd name="T35" fmla="*/ 311 h 467"/>
                <a:gd name="T36" fmla="*/ 123 w 466"/>
                <a:gd name="T37" fmla="*/ 311 h 467"/>
                <a:gd name="T38" fmla="*/ 186 w 466"/>
                <a:gd name="T39" fmla="*/ 342 h 467"/>
                <a:gd name="T40" fmla="*/ 247 w 466"/>
                <a:gd name="T41" fmla="*/ 403 h 467"/>
                <a:gd name="T42" fmla="*/ 371 w 466"/>
                <a:gd name="T43" fmla="*/ 466 h 467"/>
                <a:gd name="T44" fmla="*/ 403 w 466"/>
                <a:gd name="T45" fmla="*/ 435 h 467"/>
                <a:gd name="T46" fmla="*/ 403 w 466"/>
                <a:gd name="T47" fmla="*/ 435 h 467"/>
                <a:gd name="T48" fmla="*/ 465 w 466"/>
                <a:gd name="T49" fmla="*/ 403 h 467"/>
                <a:gd name="T50" fmla="*/ 434 w 466"/>
                <a:gd name="T51" fmla="*/ 372 h 467"/>
                <a:gd name="T52" fmla="*/ 434 w 466"/>
                <a:gd name="T53" fmla="*/ 372 h 467"/>
                <a:gd name="T54" fmla="*/ 434 w 466"/>
                <a:gd name="T55" fmla="*/ 342 h 467"/>
                <a:gd name="T56" fmla="*/ 434 w 466"/>
                <a:gd name="T57" fmla="*/ 311 h 467"/>
                <a:gd name="T58" fmla="*/ 371 w 466"/>
                <a:gd name="T59" fmla="*/ 279 h 467"/>
                <a:gd name="T60" fmla="*/ 371 w 466"/>
                <a:gd name="T61" fmla="*/ 279 h 467"/>
                <a:gd name="T62" fmla="*/ 341 w 466"/>
                <a:gd name="T63" fmla="*/ 218 h 467"/>
                <a:gd name="T64" fmla="*/ 310 w 466"/>
                <a:gd name="T65" fmla="*/ 218 h 467"/>
                <a:gd name="T66" fmla="*/ 310 w 466"/>
                <a:gd name="T67" fmla="*/ 187 h 467"/>
                <a:gd name="T68" fmla="*/ 310 w 466"/>
                <a:gd name="T69" fmla="*/ 155 h 467"/>
                <a:gd name="T70" fmla="*/ 310 w 466"/>
                <a:gd name="T71" fmla="*/ 155 h 467"/>
                <a:gd name="T72" fmla="*/ 310 w 466"/>
                <a:gd name="T73" fmla="*/ 124 h 467"/>
                <a:gd name="T74" fmla="*/ 341 w 466"/>
                <a:gd name="T75" fmla="*/ 94 h 467"/>
                <a:gd name="T76" fmla="*/ 310 w 466"/>
                <a:gd name="T77" fmla="*/ 6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6" h="467">
                  <a:moveTo>
                    <a:pt x="310" y="63"/>
                  </a:moveTo>
                  <a:lnTo>
                    <a:pt x="310" y="63"/>
                  </a:lnTo>
                  <a:lnTo>
                    <a:pt x="310" y="63"/>
                  </a:lnTo>
                  <a:lnTo>
                    <a:pt x="310" y="63"/>
                  </a:lnTo>
                  <a:lnTo>
                    <a:pt x="310" y="63"/>
                  </a:lnTo>
                  <a:lnTo>
                    <a:pt x="310" y="63"/>
                  </a:lnTo>
                  <a:lnTo>
                    <a:pt x="279" y="3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79" y="0"/>
                  </a:lnTo>
                  <a:cubicBezTo>
                    <a:pt x="247" y="0"/>
                    <a:pt x="247" y="0"/>
                    <a:pt x="247" y="0"/>
                  </a:cubicBezTo>
                  <a:lnTo>
                    <a:pt x="217" y="0"/>
                  </a:lnTo>
                  <a:lnTo>
                    <a:pt x="217" y="0"/>
                  </a:lnTo>
                  <a:cubicBezTo>
                    <a:pt x="186" y="0"/>
                    <a:pt x="186" y="0"/>
                    <a:pt x="186" y="0"/>
                  </a:cubicBezTo>
                  <a:lnTo>
                    <a:pt x="186" y="0"/>
                  </a:lnTo>
                  <a:cubicBezTo>
                    <a:pt x="155" y="0"/>
                    <a:pt x="155" y="31"/>
                    <a:pt x="155" y="31"/>
                  </a:cubicBezTo>
                  <a:lnTo>
                    <a:pt x="123" y="31"/>
                  </a:lnTo>
                  <a:cubicBezTo>
                    <a:pt x="123" y="31"/>
                    <a:pt x="123" y="31"/>
                    <a:pt x="123" y="63"/>
                  </a:cubicBezTo>
                  <a:lnTo>
                    <a:pt x="123" y="63"/>
                  </a:lnTo>
                  <a:lnTo>
                    <a:pt x="123" y="63"/>
                  </a:lnTo>
                  <a:cubicBezTo>
                    <a:pt x="123" y="63"/>
                    <a:pt x="123" y="63"/>
                    <a:pt x="123" y="94"/>
                  </a:cubicBezTo>
                  <a:lnTo>
                    <a:pt x="123" y="124"/>
                  </a:lnTo>
                  <a:cubicBezTo>
                    <a:pt x="93" y="187"/>
                    <a:pt x="62" y="187"/>
                    <a:pt x="62" y="187"/>
                  </a:cubicBezTo>
                  <a:cubicBezTo>
                    <a:pt x="62" y="187"/>
                    <a:pt x="30" y="218"/>
                    <a:pt x="0" y="218"/>
                  </a:cubicBezTo>
                  <a:cubicBezTo>
                    <a:pt x="0" y="248"/>
                    <a:pt x="0" y="248"/>
                    <a:pt x="0" y="248"/>
                  </a:cubicBezTo>
                  <a:lnTo>
                    <a:pt x="0" y="248"/>
                  </a:lnTo>
                  <a:lnTo>
                    <a:pt x="0" y="248"/>
                  </a:lnTo>
                  <a:lnTo>
                    <a:pt x="0" y="279"/>
                  </a:lnTo>
                  <a:lnTo>
                    <a:pt x="0" y="279"/>
                  </a:lnTo>
                  <a:lnTo>
                    <a:pt x="0" y="279"/>
                  </a:lnTo>
                  <a:lnTo>
                    <a:pt x="0" y="279"/>
                  </a:lnTo>
                  <a:cubicBezTo>
                    <a:pt x="30" y="279"/>
                    <a:pt x="30" y="279"/>
                    <a:pt x="30" y="279"/>
                  </a:cubicBezTo>
                  <a:cubicBezTo>
                    <a:pt x="30" y="279"/>
                    <a:pt x="62" y="279"/>
                    <a:pt x="62" y="311"/>
                  </a:cubicBezTo>
                  <a:lnTo>
                    <a:pt x="62" y="311"/>
                  </a:lnTo>
                  <a:cubicBezTo>
                    <a:pt x="93" y="311"/>
                    <a:pt x="93" y="311"/>
                    <a:pt x="93" y="311"/>
                  </a:cubicBezTo>
                  <a:lnTo>
                    <a:pt x="93" y="311"/>
                  </a:lnTo>
                  <a:lnTo>
                    <a:pt x="123" y="311"/>
                  </a:lnTo>
                  <a:lnTo>
                    <a:pt x="123" y="311"/>
                  </a:lnTo>
                  <a:cubicBezTo>
                    <a:pt x="123" y="311"/>
                    <a:pt x="123" y="311"/>
                    <a:pt x="155" y="342"/>
                  </a:cubicBezTo>
                  <a:lnTo>
                    <a:pt x="186" y="342"/>
                  </a:lnTo>
                  <a:cubicBezTo>
                    <a:pt x="186" y="372"/>
                    <a:pt x="217" y="403"/>
                    <a:pt x="247" y="403"/>
                  </a:cubicBezTo>
                  <a:lnTo>
                    <a:pt x="247" y="403"/>
                  </a:lnTo>
                  <a:cubicBezTo>
                    <a:pt x="279" y="435"/>
                    <a:pt x="279" y="466"/>
                    <a:pt x="279" y="466"/>
                  </a:cubicBezTo>
                  <a:cubicBezTo>
                    <a:pt x="310" y="466"/>
                    <a:pt x="341" y="466"/>
                    <a:pt x="371" y="466"/>
                  </a:cubicBezTo>
                  <a:lnTo>
                    <a:pt x="371" y="466"/>
                  </a:lnTo>
                  <a:cubicBezTo>
                    <a:pt x="371" y="466"/>
                    <a:pt x="371" y="466"/>
                    <a:pt x="403" y="435"/>
                  </a:cubicBezTo>
                  <a:cubicBezTo>
                    <a:pt x="403" y="403"/>
                    <a:pt x="403" y="403"/>
                    <a:pt x="403" y="403"/>
                  </a:cubicBezTo>
                  <a:cubicBezTo>
                    <a:pt x="403" y="435"/>
                    <a:pt x="403" y="435"/>
                    <a:pt x="403" y="435"/>
                  </a:cubicBezTo>
                  <a:lnTo>
                    <a:pt x="403" y="403"/>
                  </a:lnTo>
                  <a:cubicBezTo>
                    <a:pt x="434" y="403"/>
                    <a:pt x="434" y="403"/>
                    <a:pt x="465" y="403"/>
                  </a:cubicBezTo>
                  <a:lnTo>
                    <a:pt x="465" y="403"/>
                  </a:lnTo>
                  <a:cubicBezTo>
                    <a:pt x="434" y="403"/>
                    <a:pt x="434" y="403"/>
                    <a:pt x="434" y="372"/>
                  </a:cubicBezTo>
                  <a:lnTo>
                    <a:pt x="434" y="372"/>
                  </a:lnTo>
                  <a:lnTo>
                    <a:pt x="434" y="372"/>
                  </a:lnTo>
                  <a:cubicBezTo>
                    <a:pt x="434" y="342"/>
                    <a:pt x="434" y="342"/>
                    <a:pt x="434" y="342"/>
                  </a:cubicBezTo>
                  <a:lnTo>
                    <a:pt x="434" y="342"/>
                  </a:lnTo>
                  <a:lnTo>
                    <a:pt x="434" y="342"/>
                  </a:lnTo>
                  <a:cubicBezTo>
                    <a:pt x="434" y="311"/>
                    <a:pt x="434" y="311"/>
                    <a:pt x="434" y="311"/>
                  </a:cubicBezTo>
                  <a:lnTo>
                    <a:pt x="434" y="311"/>
                  </a:lnTo>
                  <a:cubicBezTo>
                    <a:pt x="403" y="279"/>
                    <a:pt x="403" y="279"/>
                    <a:pt x="371" y="279"/>
                  </a:cubicBezTo>
                  <a:lnTo>
                    <a:pt x="371" y="279"/>
                  </a:lnTo>
                  <a:lnTo>
                    <a:pt x="371" y="279"/>
                  </a:lnTo>
                  <a:cubicBezTo>
                    <a:pt x="310" y="248"/>
                    <a:pt x="310" y="248"/>
                    <a:pt x="310" y="248"/>
                  </a:cubicBezTo>
                  <a:cubicBezTo>
                    <a:pt x="341" y="218"/>
                    <a:pt x="341" y="218"/>
                    <a:pt x="341" y="218"/>
                  </a:cubicBezTo>
                  <a:cubicBezTo>
                    <a:pt x="341" y="218"/>
                    <a:pt x="341" y="218"/>
                    <a:pt x="310" y="218"/>
                  </a:cubicBezTo>
                  <a:lnTo>
                    <a:pt x="310" y="218"/>
                  </a:lnTo>
                  <a:lnTo>
                    <a:pt x="310" y="187"/>
                  </a:lnTo>
                  <a:lnTo>
                    <a:pt x="310" y="187"/>
                  </a:lnTo>
                  <a:lnTo>
                    <a:pt x="310" y="187"/>
                  </a:lnTo>
                  <a:cubicBezTo>
                    <a:pt x="310" y="187"/>
                    <a:pt x="310" y="187"/>
                    <a:pt x="310" y="155"/>
                  </a:cubicBezTo>
                  <a:lnTo>
                    <a:pt x="310" y="155"/>
                  </a:lnTo>
                  <a:lnTo>
                    <a:pt x="310" y="155"/>
                  </a:lnTo>
                  <a:cubicBezTo>
                    <a:pt x="310" y="155"/>
                    <a:pt x="310" y="155"/>
                    <a:pt x="310" y="124"/>
                  </a:cubicBezTo>
                  <a:lnTo>
                    <a:pt x="310" y="124"/>
                  </a:lnTo>
                  <a:cubicBezTo>
                    <a:pt x="341" y="124"/>
                    <a:pt x="341" y="94"/>
                    <a:pt x="341" y="94"/>
                  </a:cubicBezTo>
                  <a:lnTo>
                    <a:pt x="341" y="94"/>
                  </a:lnTo>
                  <a:lnTo>
                    <a:pt x="341" y="94"/>
                  </a:lnTo>
                  <a:cubicBezTo>
                    <a:pt x="341" y="94"/>
                    <a:pt x="310" y="94"/>
                    <a:pt x="310" y="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63"/>
            <p:cNvSpPr>
              <a:spLocks noChangeArrowheads="1"/>
            </p:cNvSpPr>
            <p:nvPr/>
          </p:nvSpPr>
          <p:spPr bwMode="auto">
            <a:xfrm>
              <a:off x="3479800" y="1690688"/>
              <a:ext cx="44450" cy="100012"/>
            </a:xfrm>
            <a:custGeom>
              <a:avLst/>
              <a:gdLst>
                <a:gd name="T0" fmla="*/ 92 w 125"/>
                <a:gd name="T1" fmla="*/ 155 h 280"/>
                <a:gd name="T2" fmla="*/ 92 w 125"/>
                <a:gd name="T3" fmla="*/ 155 h 280"/>
                <a:gd name="T4" fmla="*/ 61 w 125"/>
                <a:gd name="T5" fmla="*/ 124 h 280"/>
                <a:gd name="T6" fmla="*/ 92 w 125"/>
                <a:gd name="T7" fmla="*/ 124 h 280"/>
                <a:gd name="T8" fmla="*/ 92 w 125"/>
                <a:gd name="T9" fmla="*/ 124 h 280"/>
                <a:gd name="T10" fmla="*/ 92 w 125"/>
                <a:gd name="T11" fmla="*/ 92 h 280"/>
                <a:gd name="T12" fmla="*/ 92 w 125"/>
                <a:gd name="T13" fmla="*/ 61 h 280"/>
                <a:gd name="T14" fmla="*/ 124 w 125"/>
                <a:gd name="T15" fmla="*/ 0 h 280"/>
                <a:gd name="T16" fmla="*/ 124 w 125"/>
                <a:gd name="T17" fmla="*/ 0 h 280"/>
                <a:gd name="T18" fmla="*/ 92 w 125"/>
                <a:gd name="T19" fmla="*/ 0 h 280"/>
                <a:gd name="T20" fmla="*/ 92 w 125"/>
                <a:gd name="T21" fmla="*/ 0 h 280"/>
                <a:gd name="T22" fmla="*/ 61 w 125"/>
                <a:gd name="T23" fmla="*/ 0 h 280"/>
                <a:gd name="T24" fmla="*/ 61 w 125"/>
                <a:gd name="T25" fmla="*/ 0 h 280"/>
                <a:gd name="T26" fmla="*/ 61 w 125"/>
                <a:gd name="T27" fmla="*/ 0 h 280"/>
                <a:gd name="T28" fmla="*/ 61 w 125"/>
                <a:gd name="T29" fmla="*/ 0 h 280"/>
                <a:gd name="T30" fmla="*/ 61 w 125"/>
                <a:gd name="T31" fmla="*/ 31 h 280"/>
                <a:gd name="T32" fmla="*/ 61 w 125"/>
                <a:gd name="T33" fmla="*/ 92 h 280"/>
                <a:gd name="T34" fmla="*/ 30 w 125"/>
                <a:gd name="T35" fmla="*/ 155 h 280"/>
                <a:gd name="T36" fmla="*/ 0 w 125"/>
                <a:gd name="T37" fmla="*/ 155 h 280"/>
                <a:gd name="T38" fmla="*/ 30 w 125"/>
                <a:gd name="T39" fmla="*/ 155 h 280"/>
                <a:gd name="T40" fmla="*/ 30 w 125"/>
                <a:gd name="T41" fmla="*/ 185 h 280"/>
                <a:gd name="T42" fmla="*/ 61 w 125"/>
                <a:gd name="T43" fmla="*/ 216 h 280"/>
                <a:gd name="T44" fmla="*/ 61 w 125"/>
                <a:gd name="T45" fmla="*/ 248 h 280"/>
                <a:gd name="T46" fmla="*/ 61 w 125"/>
                <a:gd name="T47" fmla="*/ 248 h 280"/>
                <a:gd name="T48" fmla="*/ 61 w 125"/>
                <a:gd name="T49" fmla="*/ 279 h 280"/>
                <a:gd name="T50" fmla="*/ 61 w 125"/>
                <a:gd name="T51" fmla="*/ 248 h 280"/>
                <a:gd name="T52" fmla="*/ 61 w 125"/>
                <a:gd name="T53" fmla="*/ 248 h 280"/>
                <a:gd name="T54" fmla="*/ 61 w 125"/>
                <a:gd name="T55" fmla="*/ 248 h 280"/>
                <a:gd name="T56" fmla="*/ 92 w 125"/>
                <a:gd name="T57" fmla="*/ 248 h 280"/>
                <a:gd name="T58" fmla="*/ 92 w 125"/>
                <a:gd name="T59" fmla="*/ 248 h 280"/>
                <a:gd name="T60" fmla="*/ 92 w 125"/>
                <a:gd name="T61" fmla="*/ 216 h 280"/>
                <a:gd name="T62" fmla="*/ 92 w 125"/>
                <a:gd name="T63" fmla="*/ 216 h 280"/>
                <a:gd name="T64" fmla="*/ 92 w 125"/>
                <a:gd name="T65" fmla="*/ 216 h 280"/>
                <a:gd name="T66" fmla="*/ 92 w 125"/>
                <a:gd name="T67" fmla="*/ 185 h 280"/>
                <a:gd name="T68" fmla="*/ 92 w 125"/>
                <a:gd name="T69" fmla="*/ 185 h 280"/>
                <a:gd name="T70" fmla="*/ 92 w 125"/>
                <a:gd name="T71" fmla="*/ 15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5" h="280">
                  <a:moveTo>
                    <a:pt x="92" y="155"/>
                  </a:moveTo>
                  <a:lnTo>
                    <a:pt x="92" y="155"/>
                  </a:lnTo>
                  <a:cubicBezTo>
                    <a:pt x="92" y="155"/>
                    <a:pt x="61" y="155"/>
                    <a:pt x="61" y="124"/>
                  </a:cubicBezTo>
                  <a:lnTo>
                    <a:pt x="92" y="124"/>
                  </a:lnTo>
                  <a:lnTo>
                    <a:pt x="92" y="124"/>
                  </a:lnTo>
                  <a:cubicBezTo>
                    <a:pt x="92" y="92"/>
                    <a:pt x="92" y="92"/>
                    <a:pt x="92" y="92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2" y="31"/>
                    <a:pt x="124" y="31"/>
                    <a:pt x="124" y="0"/>
                  </a:cubicBezTo>
                  <a:lnTo>
                    <a:pt x="124" y="0"/>
                  </a:lnTo>
                  <a:cubicBezTo>
                    <a:pt x="92" y="0"/>
                    <a:pt x="92" y="0"/>
                    <a:pt x="92" y="0"/>
                  </a:cubicBezTo>
                  <a:lnTo>
                    <a:pt x="92" y="0"/>
                  </a:lnTo>
                  <a:cubicBezTo>
                    <a:pt x="61" y="0"/>
                    <a:pt x="61" y="0"/>
                    <a:pt x="61" y="0"/>
                  </a:cubicBezTo>
                  <a:lnTo>
                    <a:pt x="61" y="0"/>
                  </a:lnTo>
                  <a:lnTo>
                    <a:pt x="61" y="0"/>
                  </a:lnTo>
                  <a:lnTo>
                    <a:pt x="61" y="0"/>
                  </a:lnTo>
                  <a:cubicBezTo>
                    <a:pt x="61" y="0"/>
                    <a:pt x="61" y="0"/>
                    <a:pt x="61" y="31"/>
                  </a:cubicBezTo>
                  <a:cubicBezTo>
                    <a:pt x="61" y="31"/>
                    <a:pt x="61" y="61"/>
                    <a:pt x="61" y="92"/>
                  </a:cubicBezTo>
                  <a:cubicBezTo>
                    <a:pt x="30" y="124"/>
                    <a:pt x="30" y="124"/>
                    <a:pt x="30" y="155"/>
                  </a:cubicBezTo>
                  <a:lnTo>
                    <a:pt x="0" y="155"/>
                  </a:lnTo>
                  <a:cubicBezTo>
                    <a:pt x="0" y="155"/>
                    <a:pt x="0" y="155"/>
                    <a:pt x="30" y="155"/>
                  </a:cubicBezTo>
                  <a:lnTo>
                    <a:pt x="30" y="185"/>
                  </a:lnTo>
                  <a:cubicBezTo>
                    <a:pt x="30" y="185"/>
                    <a:pt x="61" y="185"/>
                    <a:pt x="61" y="216"/>
                  </a:cubicBezTo>
                  <a:cubicBezTo>
                    <a:pt x="61" y="248"/>
                    <a:pt x="61" y="248"/>
                    <a:pt x="61" y="248"/>
                  </a:cubicBezTo>
                  <a:lnTo>
                    <a:pt x="61" y="248"/>
                  </a:lnTo>
                  <a:cubicBezTo>
                    <a:pt x="61" y="248"/>
                    <a:pt x="61" y="248"/>
                    <a:pt x="61" y="279"/>
                  </a:cubicBezTo>
                  <a:cubicBezTo>
                    <a:pt x="61" y="248"/>
                    <a:pt x="61" y="248"/>
                    <a:pt x="61" y="248"/>
                  </a:cubicBezTo>
                  <a:lnTo>
                    <a:pt x="61" y="248"/>
                  </a:lnTo>
                  <a:lnTo>
                    <a:pt x="61" y="248"/>
                  </a:lnTo>
                  <a:cubicBezTo>
                    <a:pt x="61" y="248"/>
                    <a:pt x="61" y="248"/>
                    <a:pt x="92" y="248"/>
                  </a:cubicBezTo>
                  <a:lnTo>
                    <a:pt x="92" y="248"/>
                  </a:lnTo>
                  <a:cubicBezTo>
                    <a:pt x="92" y="216"/>
                    <a:pt x="92" y="216"/>
                    <a:pt x="92" y="216"/>
                  </a:cubicBezTo>
                  <a:lnTo>
                    <a:pt x="92" y="216"/>
                  </a:lnTo>
                  <a:lnTo>
                    <a:pt x="92" y="216"/>
                  </a:lnTo>
                  <a:cubicBezTo>
                    <a:pt x="92" y="216"/>
                    <a:pt x="92" y="216"/>
                    <a:pt x="92" y="185"/>
                  </a:cubicBezTo>
                  <a:lnTo>
                    <a:pt x="92" y="185"/>
                  </a:lnTo>
                  <a:cubicBezTo>
                    <a:pt x="92" y="185"/>
                    <a:pt x="92" y="185"/>
                    <a:pt x="92" y="15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64"/>
            <p:cNvSpPr>
              <a:spLocks noChangeArrowheads="1"/>
            </p:cNvSpPr>
            <p:nvPr/>
          </p:nvSpPr>
          <p:spPr bwMode="auto">
            <a:xfrm>
              <a:off x="4114800" y="1646238"/>
              <a:ext cx="100013" cy="44450"/>
            </a:xfrm>
            <a:custGeom>
              <a:avLst/>
              <a:gdLst>
                <a:gd name="T0" fmla="*/ 248 w 280"/>
                <a:gd name="T1" fmla="*/ 0 h 125"/>
                <a:gd name="T2" fmla="*/ 248 w 280"/>
                <a:gd name="T3" fmla="*/ 0 h 125"/>
                <a:gd name="T4" fmla="*/ 186 w 280"/>
                <a:gd name="T5" fmla="*/ 0 h 125"/>
                <a:gd name="T6" fmla="*/ 186 w 280"/>
                <a:gd name="T7" fmla="*/ 0 h 125"/>
                <a:gd name="T8" fmla="*/ 186 w 280"/>
                <a:gd name="T9" fmla="*/ 0 h 125"/>
                <a:gd name="T10" fmla="*/ 155 w 280"/>
                <a:gd name="T11" fmla="*/ 31 h 125"/>
                <a:gd name="T12" fmla="*/ 155 w 280"/>
                <a:gd name="T13" fmla="*/ 31 h 125"/>
                <a:gd name="T14" fmla="*/ 155 w 280"/>
                <a:gd name="T15" fmla="*/ 31 h 125"/>
                <a:gd name="T16" fmla="*/ 124 w 280"/>
                <a:gd name="T17" fmla="*/ 31 h 125"/>
                <a:gd name="T18" fmla="*/ 124 w 280"/>
                <a:gd name="T19" fmla="*/ 31 h 125"/>
                <a:gd name="T20" fmla="*/ 124 w 280"/>
                <a:gd name="T21" fmla="*/ 0 h 125"/>
                <a:gd name="T22" fmla="*/ 124 w 280"/>
                <a:gd name="T23" fmla="*/ 0 h 125"/>
                <a:gd name="T24" fmla="*/ 124 w 280"/>
                <a:gd name="T25" fmla="*/ 0 h 125"/>
                <a:gd name="T26" fmla="*/ 124 w 280"/>
                <a:gd name="T27" fmla="*/ 31 h 125"/>
                <a:gd name="T28" fmla="*/ 92 w 280"/>
                <a:gd name="T29" fmla="*/ 31 h 125"/>
                <a:gd name="T30" fmla="*/ 31 w 280"/>
                <a:gd name="T31" fmla="*/ 0 h 125"/>
                <a:gd name="T32" fmla="*/ 31 w 280"/>
                <a:gd name="T33" fmla="*/ 0 h 125"/>
                <a:gd name="T34" fmla="*/ 31 w 280"/>
                <a:gd name="T35" fmla="*/ 31 h 125"/>
                <a:gd name="T36" fmla="*/ 31 w 280"/>
                <a:gd name="T37" fmla="*/ 31 h 125"/>
                <a:gd name="T38" fmla="*/ 31 w 280"/>
                <a:gd name="T39" fmla="*/ 31 h 125"/>
                <a:gd name="T40" fmla="*/ 0 w 280"/>
                <a:gd name="T41" fmla="*/ 61 h 125"/>
                <a:gd name="T42" fmla="*/ 0 w 280"/>
                <a:gd name="T43" fmla="*/ 61 h 125"/>
                <a:gd name="T44" fmla="*/ 0 w 280"/>
                <a:gd name="T45" fmla="*/ 61 h 125"/>
                <a:gd name="T46" fmla="*/ 31 w 280"/>
                <a:gd name="T47" fmla="*/ 92 h 125"/>
                <a:gd name="T48" fmla="*/ 31 w 280"/>
                <a:gd name="T49" fmla="*/ 124 h 125"/>
                <a:gd name="T50" fmla="*/ 31 w 280"/>
                <a:gd name="T51" fmla="*/ 92 h 125"/>
                <a:gd name="T52" fmla="*/ 92 w 280"/>
                <a:gd name="T53" fmla="*/ 92 h 125"/>
                <a:gd name="T54" fmla="*/ 92 w 280"/>
                <a:gd name="T55" fmla="*/ 92 h 125"/>
                <a:gd name="T56" fmla="*/ 124 w 280"/>
                <a:gd name="T57" fmla="*/ 92 h 125"/>
                <a:gd name="T58" fmla="*/ 124 w 280"/>
                <a:gd name="T59" fmla="*/ 92 h 125"/>
                <a:gd name="T60" fmla="*/ 124 w 280"/>
                <a:gd name="T61" fmla="*/ 92 h 125"/>
                <a:gd name="T62" fmla="*/ 124 w 280"/>
                <a:gd name="T63" fmla="*/ 92 h 125"/>
                <a:gd name="T64" fmla="*/ 124 w 280"/>
                <a:gd name="T65" fmla="*/ 92 h 125"/>
                <a:gd name="T66" fmla="*/ 155 w 280"/>
                <a:gd name="T67" fmla="*/ 124 h 125"/>
                <a:gd name="T68" fmla="*/ 155 w 280"/>
                <a:gd name="T69" fmla="*/ 124 h 125"/>
                <a:gd name="T70" fmla="*/ 155 w 280"/>
                <a:gd name="T71" fmla="*/ 124 h 125"/>
                <a:gd name="T72" fmla="*/ 186 w 280"/>
                <a:gd name="T73" fmla="*/ 124 h 125"/>
                <a:gd name="T74" fmla="*/ 186 w 280"/>
                <a:gd name="T75" fmla="*/ 124 h 125"/>
                <a:gd name="T76" fmla="*/ 186 w 280"/>
                <a:gd name="T77" fmla="*/ 124 h 125"/>
                <a:gd name="T78" fmla="*/ 186 w 280"/>
                <a:gd name="T79" fmla="*/ 124 h 125"/>
                <a:gd name="T80" fmla="*/ 186 w 280"/>
                <a:gd name="T81" fmla="*/ 31 h 125"/>
                <a:gd name="T82" fmla="*/ 217 w 280"/>
                <a:gd name="T83" fmla="*/ 61 h 125"/>
                <a:gd name="T84" fmla="*/ 248 w 280"/>
                <a:gd name="T85" fmla="*/ 61 h 125"/>
                <a:gd name="T86" fmla="*/ 248 w 280"/>
                <a:gd name="T87" fmla="*/ 61 h 125"/>
                <a:gd name="T88" fmla="*/ 248 w 280"/>
                <a:gd name="T89" fmla="*/ 61 h 125"/>
                <a:gd name="T90" fmla="*/ 248 w 280"/>
                <a:gd name="T91" fmla="*/ 61 h 125"/>
                <a:gd name="T92" fmla="*/ 279 w 280"/>
                <a:gd name="T93" fmla="*/ 31 h 125"/>
                <a:gd name="T94" fmla="*/ 279 w 280"/>
                <a:gd name="T95" fmla="*/ 0 h 125"/>
                <a:gd name="T96" fmla="*/ 279 w 280"/>
                <a:gd name="T97" fmla="*/ 0 h 125"/>
                <a:gd name="T98" fmla="*/ 279 w 280"/>
                <a:gd name="T99" fmla="*/ 0 h 125"/>
                <a:gd name="T100" fmla="*/ 248 w 280"/>
                <a:gd name="T10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0" h="125">
                  <a:moveTo>
                    <a:pt x="248" y="0"/>
                  </a:moveTo>
                  <a:lnTo>
                    <a:pt x="248" y="0"/>
                  </a:lnTo>
                  <a:cubicBezTo>
                    <a:pt x="217" y="0"/>
                    <a:pt x="217" y="0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cubicBezTo>
                    <a:pt x="186" y="0"/>
                    <a:pt x="186" y="31"/>
                    <a:pt x="155" y="31"/>
                  </a:cubicBezTo>
                  <a:lnTo>
                    <a:pt x="155" y="31"/>
                  </a:lnTo>
                  <a:lnTo>
                    <a:pt x="155" y="31"/>
                  </a:lnTo>
                  <a:cubicBezTo>
                    <a:pt x="155" y="31"/>
                    <a:pt x="155" y="31"/>
                    <a:pt x="124" y="31"/>
                  </a:cubicBezTo>
                  <a:lnTo>
                    <a:pt x="124" y="31"/>
                  </a:lnTo>
                  <a:cubicBezTo>
                    <a:pt x="124" y="31"/>
                    <a:pt x="124" y="31"/>
                    <a:pt x="124" y="0"/>
                  </a:cubicBezTo>
                  <a:lnTo>
                    <a:pt x="124" y="0"/>
                  </a:lnTo>
                  <a:lnTo>
                    <a:pt x="124" y="0"/>
                  </a:lnTo>
                  <a:cubicBezTo>
                    <a:pt x="124" y="31"/>
                    <a:pt x="124" y="31"/>
                    <a:pt x="124" y="31"/>
                  </a:cubicBezTo>
                  <a:lnTo>
                    <a:pt x="92" y="31"/>
                  </a:lnTo>
                  <a:cubicBezTo>
                    <a:pt x="92" y="31"/>
                    <a:pt x="62" y="31"/>
                    <a:pt x="31" y="0"/>
                  </a:cubicBezTo>
                  <a:lnTo>
                    <a:pt x="31" y="0"/>
                  </a:lnTo>
                  <a:cubicBezTo>
                    <a:pt x="31" y="31"/>
                    <a:pt x="31" y="31"/>
                    <a:pt x="31" y="31"/>
                  </a:cubicBezTo>
                  <a:lnTo>
                    <a:pt x="31" y="31"/>
                  </a:lnTo>
                  <a:lnTo>
                    <a:pt x="31" y="31"/>
                  </a:lnTo>
                  <a:cubicBezTo>
                    <a:pt x="31" y="61"/>
                    <a:pt x="31" y="61"/>
                    <a:pt x="0" y="61"/>
                  </a:cubicBezTo>
                  <a:lnTo>
                    <a:pt x="0" y="61"/>
                  </a:lnTo>
                  <a:lnTo>
                    <a:pt x="0" y="61"/>
                  </a:lnTo>
                  <a:cubicBezTo>
                    <a:pt x="31" y="61"/>
                    <a:pt x="31" y="92"/>
                    <a:pt x="31" y="92"/>
                  </a:cubicBezTo>
                  <a:lnTo>
                    <a:pt x="31" y="124"/>
                  </a:lnTo>
                  <a:cubicBezTo>
                    <a:pt x="31" y="124"/>
                    <a:pt x="31" y="124"/>
                    <a:pt x="31" y="92"/>
                  </a:cubicBezTo>
                  <a:cubicBezTo>
                    <a:pt x="62" y="92"/>
                    <a:pt x="62" y="92"/>
                    <a:pt x="92" y="92"/>
                  </a:cubicBezTo>
                  <a:lnTo>
                    <a:pt x="92" y="92"/>
                  </a:lnTo>
                  <a:lnTo>
                    <a:pt x="124" y="92"/>
                  </a:lnTo>
                  <a:lnTo>
                    <a:pt x="124" y="92"/>
                  </a:lnTo>
                  <a:lnTo>
                    <a:pt x="124" y="92"/>
                  </a:lnTo>
                  <a:lnTo>
                    <a:pt x="124" y="92"/>
                  </a:lnTo>
                  <a:lnTo>
                    <a:pt x="124" y="92"/>
                  </a:lnTo>
                  <a:cubicBezTo>
                    <a:pt x="124" y="92"/>
                    <a:pt x="124" y="92"/>
                    <a:pt x="155" y="124"/>
                  </a:cubicBezTo>
                  <a:lnTo>
                    <a:pt x="155" y="124"/>
                  </a:lnTo>
                  <a:lnTo>
                    <a:pt x="155" y="124"/>
                  </a:lnTo>
                  <a:cubicBezTo>
                    <a:pt x="186" y="124"/>
                    <a:pt x="186" y="124"/>
                    <a:pt x="186" y="124"/>
                  </a:cubicBezTo>
                  <a:lnTo>
                    <a:pt x="186" y="124"/>
                  </a:lnTo>
                  <a:lnTo>
                    <a:pt x="186" y="124"/>
                  </a:lnTo>
                  <a:lnTo>
                    <a:pt x="186" y="124"/>
                  </a:lnTo>
                  <a:cubicBezTo>
                    <a:pt x="186" y="31"/>
                    <a:pt x="186" y="31"/>
                    <a:pt x="186" y="31"/>
                  </a:cubicBezTo>
                  <a:cubicBezTo>
                    <a:pt x="217" y="61"/>
                    <a:pt x="217" y="61"/>
                    <a:pt x="217" y="61"/>
                  </a:cubicBezTo>
                  <a:cubicBezTo>
                    <a:pt x="217" y="61"/>
                    <a:pt x="217" y="61"/>
                    <a:pt x="248" y="61"/>
                  </a:cubicBezTo>
                  <a:lnTo>
                    <a:pt x="248" y="61"/>
                  </a:lnTo>
                  <a:lnTo>
                    <a:pt x="248" y="61"/>
                  </a:lnTo>
                  <a:lnTo>
                    <a:pt x="248" y="61"/>
                  </a:lnTo>
                  <a:cubicBezTo>
                    <a:pt x="248" y="31"/>
                    <a:pt x="279" y="31"/>
                    <a:pt x="279" y="31"/>
                  </a:cubicBezTo>
                  <a:cubicBezTo>
                    <a:pt x="279" y="31"/>
                    <a:pt x="279" y="31"/>
                    <a:pt x="279" y="0"/>
                  </a:cubicBezTo>
                  <a:lnTo>
                    <a:pt x="279" y="0"/>
                  </a:lnTo>
                  <a:lnTo>
                    <a:pt x="279" y="0"/>
                  </a:lnTo>
                  <a:cubicBezTo>
                    <a:pt x="248" y="0"/>
                    <a:pt x="248" y="0"/>
                    <a:pt x="24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5"/>
            <p:cNvSpPr>
              <a:spLocks noChangeArrowheads="1"/>
            </p:cNvSpPr>
            <p:nvPr/>
          </p:nvSpPr>
          <p:spPr bwMode="auto">
            <a:xfrm>
              <a:off x="4192588" y="1690688"/>
              <a:ext cx="346075" cy="122237"/>
            </a:xfrm>
            <a:custGeom>
              <a:avLst/>
              <a:gdLst>
                <a:gd name="T0" fmla="*/ 930 w 961"/>
                <a:gd name="T1" fmla="*/ 155 h 341"/>
                <a:gd name="T2" fmla="*/ 960 w 961"/>
                <a:gd name="T3" fmla="*/ 124 h 341"/>
                <a:gd name="T4" fmla="*/ 930 w 961"/>
                <a:gd name="T5" fmla="*/ 92 h 341"/>
                <a:gd name="T6" fmla="*/ 899 w 961"/>
                <a:gd name="T7" fmla="*/ 61 h 341"/>
                <a:gd name="T8" fmla="*/ 899 w 961"/>
                <a:gd name="T9" fmla="*/ 31 h 341"/>
                <a:gd name="T10" fmla="*/ 836 w 961"/>
                <a:gd name="T11" fmla="*/ 31 h 341"/>
                <a:gd name="T12" fmla="*/ 775 w 961"/>
                <a:gd name="T13" fmla="*/ 61 h 341"/>
                <a:gd name="T14" fmla="*/ 713 w 961"/>
                <a:gd name="T15" fmla="*/ 61 h 341"/>
                <a:gd name="T16" fmla="*/ 651 w 961"/>
                <a:gd name="T17" fmla="*/ 61 h 341"/>
                <a:gd name="T18" fmla="*/ 558 w 961"/>
                <a:gd name="T19" fmla="*/ 31 h 341"/>
                <a:gd name="T20" fmla="*/ 527 w 961"/>
                <a:gd name="T21" fmla="*/ 31 h 341"/>
                <a:gd name="T22" fmla="*/ 465 w 961"/>
                <a:gd name="T23" fmla="*/ 0 h 341"/>
                <a:gd name="T24" fmla="*/ 403 w 961"/>
                <a:gd name="T25" fmla="*/ 0 h 341"/>
                <a:gd name="T26" fmla="*/ 279 w 961"/>
                <a:gd name="T27" fmla="*/ 31 h 341"/>
                <a:gd name="T28" fmla="*/ 217 w 961"/>
                <a:gd name="T29" fmla="*/ 61 h 341"/>
                <a:gd name="T30" fmla="*/ 62 w 961"/>
                <a:gd name="T31" fmla="*/ 0 h 341"/>
                <a:gd name="T32" fmla="*/ 0 w 961"/>
                <a:gd name="T33" fmla="*/ 0 h 341"/>
                <a:gd name="T34" fmla="*/ 0 w 961"/>
                <a:gd name="T35" fmla="*/ 31 h 341"/>
                <a:gd name="T36" fmla="*/ 0 w 961"/>
                <a:gd name="T37" fmla="*/ 92 h 341"/>
                <a:gd name="T38" fmla="*/ 31 w 961"/>
                <a:gd name="T39" fmla="*/ 155 h 341"/>
                <a:gd name="T40" fmla="*/ 31 w 961"/>
                <a:gd name="T41" fmla="*/ 216 h 341"/>
                <a:gd name="T42" fmla="*/ 62 w 961"/>
                <a:gd name="T43" fmla="*/ 309 h 341"/>
                <a:gd name="T44" fmla="*/ 62 w 961"/>
                <a:gd name="T45" fmla="*/ 309 h 341"/>
                <a:gd name="T46" fmla="*/ 155 w 961"/>
                <a:gd name="T47" fmla="*/ 309 h 341"/>
                <a:gd name="T48" fmla="*/ 186 w 961"/>
                <a:gd name="T49" fmla="*/ 309 h 341"/>
                <a:gd name="T50" fmla="*/ 310 w 961"/>
                <a:gd name="T51" fmla="*/ 309 h 341"/>
                <a:gd name="T52" fmla="*/ 372 w 961"/>
                <a:gd name="T53" fmla="*/ 309 h 341"/>
                <a:gd name="T54" fmla="*/ 434 w 961"/>
                <a:gd name="T55" fmla="*/ 279 h 341"/>
                <a:gd name="T56" fmla="*/ 496 w 961"/>
                <a:gd name="T57" fmla="*/ 279 h 341"/>
                <a:gd name="T58" fmla="*/ 496 w 961"/>
                <a:gd name="T59" fmla="*/ 279 h 341"/>
                <a:gd name="T60" fmla="*/ 558 w 961"/>
                <a:gd name="T61" fmla="*/ 279 h 341"/>
                <a:gd name="T62" fmla="*/ 589 w 961"/>
                <a:gd name="T63" fmla="*/ 279 h 341"/>
                <a:gd name="T64" fmla="*/ 589 w 961"/>
                <a:gd name="T65" fmla="*/ 279 h 341"/>
                <a:gd name="T66" fmla="*/ 620 w 961"/>
                <a:gd name="T67" fmla="*/ 279 h 341"/>
                <a:gd name="T68" fmla="*/ 651 w 961"/>
                <a:gd name="T69" fmla="*/ 279 h 341"/>
                <a:gd name="T70" fmla="*/ 713 w 961"/>
                <a:gd name="T71" fmla="*/ 279 h 341"/>
                <a:gd name="T72" fmla="*/ 743 w 961"/>
                <a:gd name="T73" fmla="*/ 279 h 341"/>
                <a:gd name="T74" fmla="*/ 836 w 961"/>
                <a:gd name="T75" fmla="*/ 248 h 341"/>
                <a:gd name="T76" fmla="*/ 868 w 961"/>
                <a:gd name="T77" fmla="*/ 248 h 341"/>
                <a:gd name="T78" fmla="*/ 868 w 961"/>
                <a:gd name="T79" fmla="*/ 248 h 341"/>
                <a:gd name="T80" fmla="*/ 899 w 961"/>
                <a:gd name="T81" fmla="*/ 248 h 341"/>
                <a:gd name="T82" fmla="*/ 930 w 961"/>
                <a:gd name="T83" fmla="*/ 248 h 341"/>
                <a:gd name="T84" fmla="*/ 960 w 961"/>
                <a:gd name="T85" fmla="*/ 216 h 341"/>
                <a:gd name="T86" fmla="*/ 960 w 961"/>
                <a:gd name="T87" fmla="*/ 18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1" h="341">
                  <a:moveTo>
                    <a:pt x="960" y="155"/>
                  </a:moveTo>
                  <a:lnTo>
                    <a:pt x="960" y="155"/>
                  </a:lnTo>
                  <a:cubicBezTo>
                    <a:pt x="930" y="155"/>
                    <a:pt x="930" y="155"/>
                    <a:pt x="930" y="155"/>
                  </a:cubicBezTo>
                  <a:lnTo>
                    <a:pt x="930" y="155"/>
                  </a:lnTo>
                  <a:cubicBezTo>
                    <a:pt x="930" y="124"/>
                    <a:pt x="930" y="124"/>
                    <a:pt x="960" y="124"/>
                  </a:cubicBezTo>
                  <a:lnTo>
                    <a:pt x="960" y="124"/>
                  </a:lnTo>
                  <a:lnTo>
                    <a:pt x="960" y="124"/>
                  </a:lnTo>
                  <a:cubicBezTo>
                    <a:pt x="930" y="124"/>
                    <a:pt x="930" y="124"/>
                    <a:pt x="930" y="92"/>
                  </a:cubicBezTo>
                  <a:lnTo>
                    <a:pt x="930" y="92"/>
                  </a:lnTo>
                  <a:lnTo>
                    <a:pt x="930" y="92"/>
                  </a:lnTo>
                  <a:cubicBezTo>
                    <a:pt x="930" y="92"/>
                    <a:pt x="899" y="92"/>
                    <a:pt x="899" y="61"/>
                  </a:cubicBezTo>
                  <a:lnTo>
                    <a:pt x="899" y="61"/>
                  </a:lnTo>
                  <a:lnTo>
                    <a:pt x="899" y="61"/>
                  </a:lnTo>
                  <a:lnTo>
                    <a:pt x="899" y="61"/>
                  </a:lnTo>
                  <a:cubicBezTo>
                    <a:pt x="899" y="31"/>
                    <a:pt x="899" y="31"/>
                    <a:pt x="899" y="31"/>
                  </a:cubicBezTo>
                  <a:lnTo>
                    <a:pt x="868" y="31"/>
                  </a:lnTo>
                  <a:cubicBezTo>
                    <a:pt x="868" y="31"/>
                    <a:pt x="868" y="31"/>
                    <a:pt x="836" y="31"/>
                  </a:cubicBezTo>
                  <a:lnTo>
                    <a:pt x="836" y="31"/>
                  </a:lnTo>
                  <a:lnTo>
                    <a:pt x="836" y="31"/>
                  </a:lnTo>
                  <a:cubicBezTo>
                    <a:pt x="806" y="31"/>
                    <a:pt x="806" y="61"/>
                    <a:pt x="806" y="61"/>
                  </a:cubicBezTo>
                  <a:cubicBezTo>
                    <a:pt x="775" y="61"/>
                    <a:pt x="775" y="61"/>
                    <a:pt x="775" y="61"/>
                  </a:cubicBezTo>
                  <a:lnTo>
                    <a:pt x="743" y="61"/>
                  </a:lnTo>
                  <a:lnTo>
                    <a:pt x="743" y="61"/>
                  </a:lnTo>
                  <a:cubicBezTo>
                    <a:pt x="713" y="61"/>
                    <a:pt x="713" y="61"/>
                    <a:pt x="713" y="61"/>
                  </a:cubicBezTo>
                  <a:cubicBezTo>
                    <a:pt x="682" y="61"/>
                    <a:pt x="682" y="61"/>
                    <a:pt x="682" y="61"/>
                  </a:cubicBezTo>
                  <a:lnTo>
                    <a:pt x="651" y="61"/>
                  </a:lnTo>
                  <a:lnTo>
                    <a:pt x="651" y="61"/>
                  </a:lnTo>
                  <a:lnTo>
                    <a:pt x="651" y="61"/>
                  </a:lnTo>
                  <a:cubicBezTo>
                    <a:pt x="620" y="61"/>
                    <a:pt x="589" y="61"/>
                    <a:pt x="558" y="31"/>
                  </a:cubicBezTo>
                  <a:lnTo>
                    <a:pt x="558" y="31"/>
                  </a:lnTo>
                  <a:lnTo>
                    <a:pt x="558" y="31"/>
                  </a:lnTo>
                  <a:lnTo>
                    <a:pt x="558" y="31"/>
                  </a:lnTo>
                  <a:lnTo>
                    <a:pt x="527" y="31"/>
                  </a:lnTo>
                  <a:cubicBezTo>
                    <a:pt x="527" y="31"/>
                    <a:pt x="527" y="31"/>
                    <a:pt x="496" y="0"/>
                  </a:cubicBezTo>
                  <a:lnTo>
                    <a:pt x="496" y="31"/>
                  </a:lnTo>
                  <a:cubicBezTo>
                    <a:pt x="465" y="31"/>
                    <a:pt x="465" y="31"/>
                    <a:pt x="465" y="0"/>
                  </a:cubicBezTo>
                  <a:lnTo>
                    <a:pt x="465" y="0"/>
                  </a:lnTo>
                  <a:cubicBezTo>
                    <a:pt x="434" y="0"/>
                    <a:pt x="434" y="0"/>
                    <a:pt x="403" y="0"/>
                  </a:cubicBezTo>
                  <a:lnTo>
                    <a:pt x="403" y="0"/>
                  </a:lnTo>
                  <a:lnTo>
                    <a:pt x="403" y="0"/>
                  </a:lnTo>
                  <a:cubicBezTo>
                    <a:pt x="372" y="0"/>
                    <a:pt x="372" y="0"/>
                    <a:pt x="341" y="0"/>
                  </a:cubicBezTo>
                  <a:cubicBezTo>
                    <a:pt x="341" y="0"/>
                    <a:pt x="310" y="31"/>
                    <a:pt x="279" y="31"/>
                  </a:cubicBezTo>
                  <a:cubicBezTo>
                    <a:pt x="279" y="31"/>
                    <a:pt x="279" y="31"/>
                    <a:pt x="248" y="31"/>
                  </a:cubicBezTo>
                  <a:cubicBezTo>
                    <a:pt x="248" y="61"/>
                    <a:pt x="248" y="61"/>
                    <a:pt x="217" y="61"/>
                  </a:cubicBezTo>
                  <a:lnTo>
                    <a:pt x="217" y="61"/>
                  </a:lnTo>
                  <a:cubicBezTo>
                    <a:pt x="217" y="61"/>
                    <a:pt x="186" y="61"/>
                    <a:pt x="155" y="61"/>
                  </a:cubicBezTo>
                  <a:cubicBezTo>
                    <a:pt x="155" y="31"/>
                    <a:pt x="124" y="31"/>
                    <a:pt x="93" y="31"/>
                  </a:cubicBezTo>
                  <a:cubicBezTo>
                    <a:pt x="93" y="31"/>
                    <a:pt x="62" y="31"/>
                    <a:pt x="62" y="0"/>
                  </a:cubicBezTo>
                  <a:lnTo>
                    <a:pt x="62" y="0"/>
                  </a:lnTo>
                  <a:cubicBezTo>
                    <a:pt x="31" y="0"/>
                    <a:pt x="31" y="0"/>
                    <a:pt x="31" y="0"/>
                  </a:cubicBezTo>
                  <a:lnTo>
                    <a:pt x="0" y="0"/>
                  </a:lnTo>
                  <a:cubicBezTo>
                    <a:pt x="31" y="0"/>
                    <a:pt x="31" y="0"/>
                    <a:pt x="31" y="0"/>
                  </a:cubicBezTo>
                  <a:lnTo>
                    <a:pt x="31" y="0"/>
                  </a:lnTo>
                  <a:cubicBezTo>
                    <a:pt x="31" y="31"/>
                    <a:pt x="0" y="31"/>
                    <a:pt x="0" y="31"/>
                  </a:cubicBezTo>
                  <a:lnTo>
                    <a:pt x="0" y="61"/>
                  </a:lnTo>
                  <a:cubicBezTo>
                    <a:pt x="31" y="61"/>
                    <a:pt x="31" y="61"/>
                    <a:pt x="31" y="6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31" y="124"/>
                    <a:pt x="31" y="124"/>
                    <a:pt x="31" y="124"/>
                  </a:cubicBezTo>
                  <a:lnTo>
                    <a:pt x="31" y="124"/>
                  </a:lnTo>
                  <a:lnTo>
                    <a:pt x="31" y="155"/>
                  </a:lnTo>
                  <a:cubicBezTo>
                    <a:pt x="31" y="185"/>
                    <a:pt x="31" y="185"/>
                    <a:pt x="31" y="185"/>
                  </a:cubicBezTo>
                  <a:lnTo>
                    <a:pt x="31" y="185"/>
                  </a:lnTo>
                  <a:lnTo>
                    <a:pt x="31" y="216"/>
                  </a:lnTo>
                  <a:cubicBezTo>
                    <a:pt x="31" y="216"/>
                    <a:pt x="62" y="216"/>
                    <a:pt x="62" y="248"/>
                  </a:cubicBezTo>
                  <a:cubicBezTo>
                    <a:pt x="62" y="279"/>
                    <a:pt x="62" y="279"/>
                    <a:pt x="62" y="309"/>
                  </a:cubicBezTo>
                  <a:lnTo>
                    <a:pt x="62" y="309"/>
                  </a:lnTo>
                  <a:lnTo>
                    <a:pt x="62" y="309"/>
                  </a:lnTo>
                  <a:lnTo>
                    <a:pt x="62" y="309"/>
                  </a:lnTo>
                  <a:lnTo>
                    <a:pt x="62" y="309"/>
                  </a:lnTo>
                  <a:cubicBezTo>
                    <a:pt x="62" y="279"/>
                    <a:pt x="93" y="279"/>
                    <a:pt x="93" y="279"/>
                  </a:cubicBezTo>
                  <a:lnTo>
                    <a:pt x="93" y="279"/>
                  </a:lnTo>
                  <a:cubicBezTo>
                    <a:pt x="124" y="279"/>
                    <a:pt x="124" y="279"/>
                    <a:pt x="155" y="309"/>
                  </a:cubicBezTo>
                  <a:cubicBezTo>
                    <a:pt x="155" y="309"/>
                    <a:pt x="155" y="309"/>
                    <a:pt x="186" y="309"/>
                  </a:cubicBezTo>
                  <a:lnTo>
                    <a:pt x="186" y="309"/>
                  </a:lnTo>
                  <a:lnTo>
                    <a:pt x="186" y="309"/>
                  </a:lnTo>
                  <a:lnTo>
                    <a:pt x="186" y="309"/>
                  </a:lnTo>
                  <a:cubicBezTo>
                    <a:pt x="217" y="309"/>
                    <a:pt x="217" y="279"/>
                    <a:pt x="248" y="279"/>
                  </a:cubicBezTo>
                  <a:cubicBezTo>
                    <a:pt x="279" y="279"/>
                    <a:pt x="310" y="309"/>
                    <a:pt x="310" y="309"/>
                  </a:cubicBezTo>
                  <a:cubicBezTo>
                    <a:pt x="310" y="309"/>
                    <a:pt x="341" y="309"/>
                    <a:pt x="341" y="340"/>
                  </a:cubicBezTo>
                  <a:lnTo>
                    <a:pt x="341" y="340"/>
                  </a:lnTo>
                  <a:cubicBezTo>
                    <a:pt x="341" y="340"/>
                    <a:pt x="372" y="340"/>
                    <a:pt x="372" y="309"/>
                  </a:cubicBezTo>
                  <a:lnTo>
                    <a:pt x="403" y="309"/>
                  </a:lnTo>
                  <a:lnTo>
                    <a:pt x="403" y="309"/>
                  </a:lnTo>
                  <a:cubicBezTo>
                    <a:pt x="434" y="279"/>
                    <a:pt x="434" y="279"/>
                    <a:pt x="434" y="279"/>
                  </a:cubicBezTo>
                  <a:cubicBezTo>
                    <a:pt x="434" y="279"/>
                    <a:pt x="434" y="279"/>
                    <a:pt x="465" y="279"/>
                  </a:cubicBezTo>
                  <a:lnTo>
                    <a:pt x="465" y="279"/>
                  </a:lnTo>
                  <a:cubicBezTo>
                    <a:pt x="496" y="279"/>
                    <a:pt x="496" y="279"/>
                    <a:pt x="496" y="279"/>
                  </a:cubicBezTo>
                  <a:lnTo>
                    <a:pt x="496" y="279"/>
                  </a:lnTo>
                  <a:lnTo>
                    <a:pt x="496" y="279"/>
                  </a:lnTo>
                  <a:lnTo>
                    <a:pt x="496" y="279"/>
                  </a:lnTo>
                  <a:lnTo>
                    <a:pt x="496" y="279"/>
                  </a:lnTo>
                  <a:lnTo>
                    <a:pt x="527" y="279"/>
                  </a:lnTo>
                  <a:lnTo>
                    <a:pt x="558" y="279"/>
                  </a:lnTo>
                  <a:lnTo>
                    <a:pt x="558" y="279"/>
                  </a:lnTo>
                  <a:lnTo>
                    <a:pt x="558" y="279"/>
                  </a:lnTo>
                  <a:cubicBezTo>
                    <a:pt x="558" y="279"/>
                    <a:pt x="558" y="279"/>
                    <a:pt x="589" y="279"/>
                  </a:cubicBezTo>
                  <a:lnTo>
                    <a:pt x="589" y="279"/>
                  </a:lnTo>
                  <a:lnTo>
                    <a:pt x="589" y="279"/>
                  </a:lnTo>
                  <a:lnTo>
                    <a:pt x="589" y="279"/>
                  </a:lnTo>
                  <a:lnTo>
                    <a:pt x="620" y="279"/>
                  </a:lnTo>
                  <a:lnTo>
                    <a:pt x="620" y="279"/>
                  </a:lnTo>
                  <a:lnTo>
                    <a:pt x="620" y="279"/>
                  </a:lnTo>
                  <a:lnTo>
                    <a:pt x="620" y="279"/>
                  </a:lnTo>
                  <a:cubicBezTo>
                    <a:pt x="620" y="279"/>
                    <a:pt x="620" y="279"/>
                    <a:pt x="651" y="279"/>
                  </a:cubicBezTo>
                  <a:lnTo>
                    <a:pt x="651" y="279"/>
                  </a:lnTo>
                  <a:cubicBezTo>
                    <a:pt x="682" y="279"/>
                    <a:pt x="682" y="279"/>
                    <a:pt x="682" y="279"/>
                  </a:cubicBezTo>
                  <a:lnTo>
                    <a:pt x="682" y="279"/>
                  </a:lnTo>
                  <a:cubicBezTo>
                    <a:pt x="682" y="279"/>
                    <a:pt x="682" y="279"/>
                    <a:pt x="713" y="279"/>
                  </a:cubicBezTo>
                  <a:lnTo>
                    <a:pt x="713" y="279"/>
                  </a:lnTo>
                  <a:cubicBezTo>
                    <a:pt x="713" y="279"/>
                    <a:pt x="713" y="279"/>
                    <a:pt x="743" y="279"/>
                  </a:cubicBezTo>
                  <a:lnTo>
                    <a:pt x="743" y="279"/>
                  </a:lnTo>
                  <a:cubicBezTo>
                    <a:pt x="775" y="248"/>
                    <a:pt x="775" y="248"/>
                    <a:pt x="775" y="248"/>
                  </a:cubicBezTo>
                  <a:cubicBezTo>
                    <a:pt x="806" y="248"/>
                    <a:pt x="806" y="248"/>
                    <a:pt x="806" y="248"/>
                  </a:cubicBezTo>
                  <a:lnTo>
                    <a:pt x="836" y="248"/>
                  </a:lnTo>
                  <a:lnTo>
                    <a:pt x="836" y="248"/>
                  </a:lnTo>
                  <a:lnTo>
                    <a:pt x="836" y="248"/>
                  </a:lnTo>
                  <a:lnTo>
                    <a:pt x="868" y="248"/>
                  </a:lnTo>
                  <a:lnTo>
                    <a:pt x="868" y="248"/>
                  </a:lnTo>
                  <a:lnTo>
                    <a:pt x="868" y="248"/>
                  </a:lnTo>
                  <a:lnTo>
                    <a:pt x="868" y="248"/>
                  </a:lnTo>
                  <a:lnTo>
                    <a:pt x="868" y="248"/>
                  </a:lnTo>
                  <a:cubicBezTo>
                    <a:pt x="868" y="248"/>
                    <a:pt x="868" y="248"/>
                    <a:pt x="899" y="248"/>
                  </a:cubicBezTo>
                  <a:lnTo>
                    <a:pt x="899" y="248"/>
                  </a:lnTo>
                  <a:lnTo>
                    <a:pt x="899" y="248"/>
                  </a:lnTo>
                  <a:lnTo>
                    <a:pt x="930" y="248"/>
                  </a:lnTo>
                  <a:lnTo>
                    <a:pt x="930" y="248"/>
                  </a:lnTo>
                  <a:lnTo>
                    <a:pt x="960" y="248"/>
                  </a:lnTo>
                  <a:cubicBezTo>
                    <a:pt x="960" y="248"/>
                    <a:pt x="960" y="248"/>
                    <a:pt x="960" y="216"/>
                  </a:cubicBezTo>
                  <a:lnTo>
                    <a:pt x="960" y="216"/>
                  </a:lnTo>
                  <a:lnTo>
                    <a:pt x="960" y="216"/>
                  </a:lnTo>
                  <a:lnTo>
                    <a:pt x="960" y="216"/>
                  </a:lnTo>
                  <a:cubicBezTo>
                    <a:pt x="960" y="185"/>
                    <a:pt x="960" y="185"/>
                    <a:pt x="960" y="185"/>
                  </a:cubicBezTo>
                  <a:lnTo>
                    <a:pt x="960" y="1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66"/>
            <p:cNvSpPr>
              <a:spLocks noChangeArrowheads="1"/>
            </p:cNvSpPr>
            <p:nvPr/>
          </p:nvSpPr>
          <p:spPr bwMode="auto">
            <a:xfrm>
              <a:off x="5275263" y="1958975"/>
              <a:ext cx="134937" cy="77788"/>
            </a:xfrm>
            <a:custGeom>
              <a:avLst/>
              <a:gdLst>
                <a:gd name="T0" fmla="*/ 124 w 373"/>
                <a:gd name="T1" fmla="*/ 61 h 217"/>
                <a:gd name="T2" fmla="*/ 124 w 373"/>
                <a:gd name="T3" fmla="*/ 61 h 217"/>
                <a:gd name="T4" fmla="*/ 93 w 373"/>
                <a:gd name="T5" fmla="*/ 31 h 217"/>
                <a:gd name="T6" fmla="*/ 61 w 373"/>
                <a:gd name="T7" fmla="*/ 0 h 217"/>
                <a:gd name="T8" fmla="*/ 0 w 373"/>
                <a:gd name="T9" fmla="*/ 0 h 217"/>
                <a:gd name="T10" fmla="*/ 0 w 373"/>
                <a:gd name="T11" fmla="*/ 31 h 217"/>
                <a:gd name="T12" fmla="*/ 0 w 373"/>
                <a:gd name="T13" fmla="*/ 31 h 217"/>
                <a:gd name="T14" fmla="*/ 0 w 373"/>
                <a:gd name="T15" fmla="*/ 61 h 217"/>
                <a:gd name="T16" fmla="*/ 30 w 373"/>
                <a:gd name="T17" fmla="*/ 92 h 217"/>
                <a:gd name="T18" fmla="*/ 61 w 373"/>
                <a:gd name="T19" fmla="*/ 92 h 217"/>
                <a:gd name="T20" fmla="*/ 93 w 373"/>
                <a:gd name="T21" fmla="*/ 92 h 217"/>
                <a:gd name="T22" fmla="*/ 124 w 373"/>
                <a:gd name="T23" fmla="*/ 124 h 217"/>
                <a:gd name="T24" fmla="*/ 124 w 373"/>
                <a:gd name="T25" fmla="*/ 155 h 217"/>
                <a:gd name="T26" fmla="*/ 124 w 373"/>
                <a:gd name="T27" fmla="*/ 124 h 217"/>
                <a:gd name="T28" fmla="*/ 185 w 373"/>
                <a:gd name="T29" fmla="*/ 124 h 217"/>
                <a:gd name="T30" fmla="*/ 217 w 373"/>
                <a:gd name="T31" fmla="*/ 185 h 217"/>
                <a:gd name="T32" fmla="*/ 248 w 373"/>
                <a:gd name="T33" fmla="*/ 185 h 217"/>
                <a:gd name="T34" fmla="*/ 248 w 373"/>
                <a:gd name="T35" fmla="*/ 185 h 217"/>
                <a:gd name="T36" fmla="*/ 278 w 373"/>
                <a:gd name="T37" fmla="*/ 185 h 217"/>
                <a:gd name="T38" fmla="*/ 278 w 373"/>
                <a:gd name="T39" fmla="*/ 185 h 217"/>
                <a:gd name="T40" fmla="*/ 341 w 373"/>
                <a:gd name="T41" fmla="*/ 185 h 217"/>
                <a:gd name="T42" fmla="*/ 341 w 373"/>
                <a:gd name="T43" fmla="*/ 216 h 217"/>
                <a:gd name="T44" fmla="*/ 372 w 373"/>
                <a:gd name="T45" fmla="*/ 185 h 217"/>
                <a:gd name="T46" fmla="*/ 372 w 373"/>
                <a:gd name="T47" fmla="*/ 155 h 217"/>
                <a:gd name="T48" fmla="*/ 309 w 373"/>
                <a:gd name="T49" fmla="*/ 155 h 217"/>
                <a:gd name="T50" fmla="*/ 309 w 373"/>
                <a:gd name="T51" fmla="*/ 155 h 217"/>
                <a:gd name="T52" fmla="*/ 278 w 373"/>
                <a:gd name="T53" fmla="*/ 155 h 217"/>
                <a:gd name="T54" fmla="*/ 278 w 373"/>
                <a:gd name="T55" fmla="*/ 155 h 217"/>
                <a:gd name="T56" fmla="*/ 248 w 373"/>
                <a:gd name="T57" fmla="*/ 124 h 217"/>
                <a:gd name="T58" fmla="*/ 217 w 373"/>
                <a:gd name="T59" fmla="*/ 124 h 217"/>
                <a:gd name="T60" fmla="*/ 185 w 373"/>
                <a:gd name="T61" fmla="*/ 92 h 217"/>
                <a:gd name="T62" fmla="*/ 154 w 373"/>
                <a:gd name="T63" fmla="*/ 92 h 217"/>
                <a:gd name="T64" fmla="*/ 154 w 373"/>
                <a:gd name="T65" fmla="*/ 9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3" h="217">
                  <a:moveTo>
                    <a:pt x="124" y="61"/>
                  </a:moveTo>
                  <a:lnTo>
                    <a:pt x="124" y="61"/>
                  </a:lnTo>
                  <a:lnTo>
                    <a:pt x="124" y="61"/>
                  </a:lnTo>
                  <a:lnTo>
                    <a:pt x="124" y="61"/>
                  </a:lnTo>
                  <a:lnTo>
                    <a:pt x="124" y="61"/>
                  </a:lnTo>
                  <a:cubicBezTo>
                    <a:pt x="93" y="61"/>
                    <a:pt x="93" y="61"/>
                    <a:pt x="93" y="31"/>
                  </a:cubicBezTo>
                  <a:cubicBezTo>
                    <a:pt x="61" y="31"/>
                    <a:pt x="61" y="31"/>
                    <a:pt x="61" y="0"/>
                  </a:cubicBezTo>
                  <a:lnTo>
                    <a:pt x="61" y="0"/>
                  </a:ln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0" y="0"/>
                  </a:cubicBezTo>
                  <a:cubicBezTo>
                    <a:pt x="0" y="0"/>
                    <a:pt x="0" y="0"/>
                    <a:pt x="0" y="31"/>
                  </a:cubicBez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cubicBezTo>
                    <a:pt x="0" y="61"/>
                    <a:pt x="0" y="61"/>
                    <a:pt x="0" y="61"/>
                  </a:cubicBezTo>
                  <a:lnTo>
                    <a:pt x="0" y="61"/>
                  </a:lnTo>
                  <a:lnTo>
                    <a:pt x="0" y="61"/>
                  </a:lnTo>
                  <a:cubicBezTo>
                    <a:pt x="30" y="61"/>
                    <a:pt x="30" y="92"/>
                    <a:pt x="30" y="92"/>
                  </a:cubicBezTo>
                  <a:lnTo>
                    <a:pt x="30" y="92"/>
                  </a:lnTo>
                  <a:lnTo>
                    <a:pt x="61" y="92"/>
                  </a:lnTo>
                  <a:cubicBezTo>
                    <a:pt x="61" y="92"/>
                    <a:pt x="61" y="92"/>
                    <a:pt x="93" y="92"/>
                  </a:cubicBezTo>
                  <a:lnTo>
                    <a:pt x="93" y="92"/>
                  </a:lnTo>
                  <a:cubicBezTo>
                    <a:pt x="93" y="124"/>
                    <a:pt x="93" y="124"/>
                    <a:pt x="93" y="124"/>
                  </a:cubicBezTo>
                  <a:lnTo>
                    <a:pt x="124" y="124"/>
                  </a:lnTo>
                  <a:lnTo>
                    <a:pt x="124" y="124"/>
                  </a:lnTo>
                  <a:lnTo>
                    <a:pt x="124" y="155"/>
                  </a:lnTo>
                  <a:cubicBezTo>
                    <a:pt x="124" y="155"/>
                    <a:pt x="124" y="155"/>
                    <a:pt x="124" y="124"/>
                  </a:cubicBezTo>
                  <a:lnTo>
                    <a:pt x="124" y="124"/>
                  </a:lnTo>
                  <a:cubicBezTo>
                    <a:pt x="154" y="124"/>
                    <a:pt x="154" y="124"/>
                    <a:pt x="154" y="124"/>
                  </a:cubicBezTo>
                  <a:lnTo>
                    <a:pt x="185" y="124"/>
                  </a:lnTo>
                  <a:cubicBezTo>
                    <a:pt x="185" y="124"/>
                    <a:pt x="217" y="124"/>
                    <a:pt x="217" y="155"/>
                  </a:cubicBezTo>
                  <a:cubicBezTo>
                    <a:pt x="217" y="155"/>
                    <a:pt x="217" y="155"/>
                    <a:pt x="217" y="185"/>
                  </a:cubicBezTo>
                  <a:cubicBezTo>
                    <a:pt x="217" y="185"/>
                    <a:pt x="217" y="185"/>
                    <a:pt x="248" y="185"/>
                  </a:cubicBezTo>
                  <a:lnTo>
                    <a:pt x="248" y="185"/>
                  </a:lnTo>
                  <a:lnTo>
                    <a:pt x="248" y="185"/>
                  </a:lnTo>
                  <a:lnTo>
                    <a:pt x="248" y="185"/>
                  </a:lnTo>
                  <a:cubicBezTo>
                    <a:pt x="278" y="185"/>
                    <a:pt x="278" y="185"/>
                    <a:pt x="278" y="185"/>
                  </a:cubicBezTo>
                  <a:lnTo>
                    <a:pt x="278" y="185"/>
                  </a:lnTo>
                  <a:lnTo>
                    <a:pt x="278" y="185"/>
                  </a:lnTo>
                  <a:lnTo>
                    <a:pt x="278" y="185"/>
                  </a:lnTo>
                  <a:cubicBezTo>
                    <a:pt x="309" y="185"/>
                    <a:pt x="309" y="185"/>
                    <a:pt x="309" y="185"/>
                  </a:cubicBezTo>
                  <a:lnTo>
                    <a:pt x="341" y="185"/>
                  </a:lnTo>
                  <a:cubicBezTo>
                    <a:pt x="341" y="216"/>
                    <a:pt x="341" y="216"/>
                    <a:pt x="341" y="216"/>
                  </a:cubicBezTo>
                  <a:lnTo>
                    <a:pt x="341" y="216"/>
                  </a:lnTo>
                  <a:lnTo>
                    <a:pt x="372" y="185"/>
                  </a:lnTo>
                  <a:lnTo>
                    <a:pt x="372" y="185"/>
                  </a:lnTo>
                  <a:lnTo>
                    <a:pt x="372" y="185"/>
                  </a:lnTo>
                  <a:lnTo>
                    <a:pt x="372" y="155"/>
                  </a:lnTo>
                  <a:cubicBezTo>
                    <a:pt x="341" y="155"/>
                    <a:pt x="341" y="155"/>
                    <a:pt x="341" y="155"/>
                  </a:cubicBezTo>
                  <a:lnTo>
                    <a:pt x="309" y="155"/>
                  </a:lnTo>
                  <a:lnTo>
                    <a:pt x="309" y="155"/>
                  </a:lnTo>
                  <a:lnTo>
                    <a:pt x="309" y="155"/>
                  </a:lnTo>
                  <a:lnTo>
                    <a:pt x="309" y="155"/>
                  </a:lnTo>
                  <a:cubicBezTo>
                    <a:pt x="309" y="155"/>
                    <a:pt x="309" y="155"/>
                    <a:pt x="278" y="155"/>
                  </a:cubicBezTo>
                  <a:lnTo>
                    <a:pt x="278" y="155"/>
                  </a:lnTo>
                  <a:lnTo>
                    <a:pt x="278" y="155"/>
                  </a:lnTo>
                  <a:lnTo>
                    <a:pt x="278" y="155"/>
                  </a:lnTo>
                  <a:cubicBezTo>
                    <a:pt x="248" y="155"/>
                    <a:pt x="248" y="155"/>
                    <a:pt x="248" y="124"/>
                  </a:cubicBezTo>
                  <a:lnTo>
                    <a:pt x="217" y="124"/>
                  </a:lnTo>
                  <a:lnTo>
                    <a:pt x="217" y="124"/>
                  </a:lnTo>
                  <a:lnTo>
                    <a:pt x="217" y="124"/>
                  </a:lnTo>
                  <a:lnTo>
                    <a:pt x="185" y="92"/>
                  </a:lnTo>
                  <a:cubicBezTo>
                    <a:pt x="154" y="92"/>
                    <a:pt x="154" y="92"/>
                    <a:pt x="154" y="61"/>
                  </a:cubicBezTo>
                  <a:cubicBezTo>
                    <a:pt x="154" y="92"/>
                    <a:pt x="154" y="92"/>
                    <a:pt x="154" y="92"/>
                  </a:cubicBezTo>
                  <a:lnTo>
                    <a:pt x="154" y="92"/>
                  </a:lnTo>
                  <a:lnTo>
                    <a:pt x="154" y="92"/>
                  </a:lnTo>
                  <a:cubicBezTo>
                    <a:pt x="124" y="92"/>
                    <a:pt x="124" y="92"/>
                    <a:pt x="124" y="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67"/>
            <p:cNvSpPr>
              <a:spLocks noChangeArrowheads="1"/>
            </p:cNvSpPr>
            <p:nvPr/>
          </p:nvSpPr>
          <p:spPr bwMode="auto">
            <a:xfrm>
              <a:off x="4729163" y="1679575"/>
              <a:ext cx="234950" cy="146050"/>
            </a:xfrm>
            <a:custGeom>
              <a:avLst/>
              <a:gdLst>
                <a:gd name="T0" fmla="*/ 62 w 652"/>
                <a:gd name="T1" fmla="*/ 217 h 405"/>
                <a:gd name="T2" fmla="*/ 62 w 652"/>
                <a:gd name="T3" fmla="*/ 248 h 405"/>
                <a:gd name="T4" fmla="*/ 92 w 652"/>
                <a:gd name="T5" fmla="*/ 217 h 405"/>
                <a:gd name="T6" fmla="*/ 124 w 652"/>
                <a:gd name="T7" fmla="*/ 217 h 405"/>
                <a:gd name="T8" fmla="*/ 155 w 652"/>
                <a:gd name="T9" fmla="*/ 217 h 405"/>
                <a:gd name="T10" fmla="*/ 155 w 652"/>
                <a:gd name="T11" fmla="*/ 217 h 405"/>
                <a:gd name="T12" fmla="*/ 155 w 652"/>
                <a:gd name="T13" fmla="*/ 217 h 405"/>
                <a:gd name="T14" fmla="*/ 216 w 652"/>
                <a:gd name="T15" fmla="*/ 217 h 405"/>
                <a:gd name="T16" fmla="*/ 279 w 652"/>
                <a:gd name="T17" fmla="*/ 248 h 405"/>
                <a:gd name="T18" fmla="*/ 310 w 652"/>
                <a:gd name="T19" fmla="*/ 248 h 405"/>
                <a:gd name="T20" fmla="*/ 340 w 652"/>
                <a:gd name="T21" fmla="*/ 280 h 405"/>
                <a:gd name="T22" fmla="*/ 372 w 652"/>
                <a:gd name="T23" fmla="*/ 311 h 405"/>
                <a:gd name="T24" fmla="*/ 372 w 652"/>
                <a:gd name="T25" fmla="*/ 311 h 405"/>
                <a:gd name="T26" fmla="*/ 403 w 652"/>
                <a:gd name="T27" fmla="*/ 311 h 405"/>
                <a:gd name="T28" fmla="*/ 403 w 652"/>
                <a:gd name="T29" fmla="*/ 311 h 405"/>
                <a:gd name="T30" fmla="*/ 403 w 652"/>
                <a:gd name="T31" fmla="*/ 311 h 405"/>
                <a:gd name="T32" fmla="*/ 434 w 652"/>
                <a:gd name="T33" fmla="*/ 341 h 405"/>
                <a:gd name="T34" fmla="*/ 434 w 652"/>
                <a:gd name="T35" fmla="*/ 372 h 405"/>
                <a:gd name="T36" fmla="*/ 464 w 652"/>
                <a:gd name="T37" fmla="*/ 404 h 405"/>
                <a:gd name="T38" fmla="*/ 496 w 652"/>
                <a:gd name="T39" fmla="*/ 404 h 405"/>
                <a:gd name="T40" fmla="*/ 496 w 652"/>
                <a:gd name="T41" fmla="*/ 404 h 405"/>
                <a:gd name="T42" fmla="*/ 527 w 652"/>
                <a:gd name="T43" fmla="*/ 372 h 405"/>
                <a:gd name="T44" fmla="*/ 527 w 652"/>
                <a:gd name="T45" fmla="*/ 372 h 405"/>
                <a:gd name="T46" fmla="*/ 527 w 652"/>
                <a:gd name="T47" fmla="*/ 372 h 405"/>
                <a:gd name="T48" fmla="*/ 558 w 652"/>
                <a:gd name="T49" fmla="*/ 372 h 405"/>
                <a:gd name="T50" fmla="*/ 558 w 652"/>
                <a:gd name="T51" fmla="*/ 372 h 405"/>
                <a:gd name="T52" fmla="*/ 588 w 652"/>
                <a:gd name="T53" fmla="*/ 372 h 405"/>
                <a:gd name="T54" fmla="*/ 588 w 652"/>
                <a:gd name="T55" fmla="*/ 311 h 405"/>
                <a:gd name="T56" fmla="*/ 651 w 652"/>
                <a:gd name="T57" fmla="*/ 280 h 405"/>
                <a:gd name="T58" fmla="*/ 651 w 652"/>
                <a:gd name="T59" fmla="*/ 280 h 405"/>
                <a:gd name="T60" fmla="*/ 651 w 652"/>
                <a:gd name="T61" fmla="*/ 280 h 405"/>
                <a:gd name="T62" fmla="*/ 651 w 652"/>
                <a:gd name="T63" fmla="*/ 280 h 405"/>
                <a:gd name="T64" fmla="*/ 588 w 652"/>
                <a:gd name="T65" fmla="*/ 248 h 405"/>
                <a:gd name="T66" fmla="*/ 558 w 652"/>
                <a:gd name="T67" fmla="*/ 217 h 405"/>
                <a:gd name="T68" fmla="*/ 527 w 652"/>
                <a:gd name="T69" fmla="*/ 187 h 405"/>
                <a:gd name="T70" fmla="*/ 496 w 652"/>
                <a:gd name="T71" fmla="*/ 187 h 405"/>
                <a:gd name="T72" fmla="*/ 496 w 652"/>
                <a:gd name="T73" fmla="*/ 156 h 405"/>
                <a:gd name="T74" fmla="*/ 464 w 652"/>
                <a:gd name="T75" fmla="*/ 124 h 405"/>
                <a:gd name="T76" fmla="*/ 434 w 652"/>
                <a:gd name="T77" fmla="*/ 93 h 405"/>
                <a:gd name="T78" fmla="*/ 434 w 652"/>
                <a:gd name="T79" fmla="*/ 93 h 405"/>
                <a:gd name="T80" fmla="*/ 372 w 652"/>
                <a:gd name="T81" fmla="*/ 93 h 405"/>
                <a:gd name="T82" fmla="*/ 372 w 652"/>
                <a:gd name="T83" fmla="*/ 93 h 405"/>
                <a:gd name="T84" fmla="*/ 340 w 652"/>
                <a:gd name="T85" fmla="*/ 63 h 405"/>
                <a:gd name="T86" fmla="*/ 340 w 652"/>
                <a:gd name="T87" fmla="*/ 32 h 405"/>
                <a:gd name="T88" fmla="*/ 340 w 652"/>
                <a:gd name="T89" fmla="*/ 0 h 405"/>
                <a:gd name="T90" fmla="*/ 340 w 652"/>
                <a:gd name="T91" fmla="*/ 0 h 405"/>
                <a:gd name="T92" fmla="*/ 310 w 652"/>
                <a:gd name="T93" fmla="*/ 0 h 405"/>
                <a:gd name="T94" fmla="*/ 279 w 652"/>
                <a:gd name="T95" fmla="*/ 0 h 405"/>
                <a:gd name="T96" fmla="*/ 248 w 652"/>
                <a:gd name="T97" fmla="*/ 0 h 405"/>
                <a:gd name="T98" fmla="*/ 248 w 652"/>
                <a:gd name="T99" fmla="*/ 32 h 405"/>
                <a:gd name="T100" fmla="*/ 216 w 652"/>
                <a:gd name="T101" fmla="*/ 32 h 405"/>
                <a:gd name="T102" fmla="*/ 216 w 652"/>
                <a:gd name="T103" fmla="*/ 93 h 405"/>
                <a:gd name="T104" fmla="*/ 186 w 652"/>
                <a:gd name="T105" fmla="*/ 93 h 405"/>
                <a:gd name="T106" fmla="*/ 155 w 652"/>
                <a:gd name="T107" fmla="*/ 93 h 405"/>
                <a:gd name="T108" fmla="*/ 124 w 652"/>
                <a:gd name="T109" fmla="*/ 93 h 405"/>
                <a:gd name="T110" fmla="*/ 124 w 652"/>
                <a:gd name="T111" fmla="*/ 93 h 405"/>
                <a:gd name="T112" fmla="*/ 62 w 652"/>
                <a:gd name="T113" fmla="*/ 93 h 405"/>
                <a:gd name="T114" fmla="*/ 31 w 652"/>
                <a:gd name="T115" fmla="*/ 124 h 405"/>
                <a:gd name="T116" fmla="*/ 0 w 652"/>
                <a:gd name="T117" fmla="*/ 124 h 405"/>
                <a:gd name="T118" fmla="*/ 0 w 652"/>
                <a:gd name="T119" fmla="*/ 124 h 405"/>
                <a:gd name="T120" fmla="*/ 31 w 652"/>
                <a:gd name="T121" fmla="*/ 156 h 405"/>
                <a:gd name="T122" fmla="*/ 62 w 652"/>
                <a:gd name="T123" fmla="*/ 217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2" h="405">
                  <a:moveTo>
                    <a:pt x="62" y="217"/>
                  </a:moveTo>
                  <a:lnTo>
                    <a:pt x="62" y="217"/>
                  </a:lnTo>
                  <a:cubicBezTo>
                    <a:pt x="62" y="217"/>
                    <a:pt x="62" y="248"/>
                    <a:pt x="62" y="280"/>
                  </a:cubicBezTo>
                  <a:lnTo>
                    <a:pt x="62" y="248"/>
                  </a:lnTo>
                  <a:lnTo>
                    <a:pt x="92" y="217"/>
                  </a:lnTo>
                  <a:lnTo>
                    <a:pt x="92" y="217"/>
                  </a:lnTo>
                  <a:lnTo>
                    <a:pt x="92" y="217"/>
                  </a:lnTo>
                  <a:lnTo>
                    <a:pt x="124" y="217"/>
                  </a:lnTo>
                  <a:lnTo>
                    <a:pt x="124" y="248"/>
                  </a:lnTo>
                  <a:cubicBezTo>
                    <a:pt x="124" y="248"/>
                    <a:pt x="124" y="217"/>
                    <a:pt x="155" y="217"/>
                  </a:cubicBezTo>
                  <a:lnTo>
                    <a:pt x="155" y="217"/>
                  </a:lnTo>
                  <a:lnTo>
                    <a:pt x="155" y="217"/>
                  </a:lnTo>
                  <a:lnTo>
                    <a:pt x="155" y="217"/>
                  </a:lnTo>
                  <a:lnTo>
                    <a:pt x="155" y="217"/>
                  </a:lnTo>
                  <a:cubicBezTo>
                    <a:pt x="186" y="217"/>
                    <a:pt x="186" y="217"/>
                    <a:pt x="186" y="217"/>
                  </a:cubicBezTo>
                  <a:cubicBezTo>
                    <a:pt x="186" y="217"/>
                    <a:pt x="186" y="217"/>
                    <a:pt x="216" y="217"/>
                  </a:cubicBezTo>
                  <a:lnTo>
                    <a:pt x="248" y="248"/>
                  </a:lnTo>
                  <a:cubicBezTo>
                    <a:pt x="279" y="248"/>
                    <a:pt x="279" y="248"/>
                    <a:pt x="279" y="248"/>
                  </a:cubicBezTo>
                  <a:lnTo>
                    <a:pt x="279" y="248"/>
                  </a:lnTo>
                  <a:cubicBezTo>
                    <a:pt x="279" y="248"/>
                    <a:pt x="279" y="248"/>
                    <a:pt x="310" y="248"/>
                  </a:cubicBezTo>
                  <a:cubicBezTo>
                    <a:pt x="310" y="248"/>
                    <a:pt x="310" y="248"/>
                    <a:pt x="310" y="280"/>
                  </a:cubicBezTo>
                  <a:cubicBezTo>
                    <a:pt x="340" y="280"/>
                    <a:pt x="340" y="280"/>
                    <a:pt x="340" y="280"/>
                  </a:cubicBezTo>
                  <a:lnTo>
                    <a:pt x="340" y="280"/>
                  </a:lnTo>
                  <a:cubicBezTo>
                    <a:pt x="340" y="280"/>
                    <a:pt x="340" y="311"/>
                    <a:pt x="372" y="311"/>
                  </a:cubicBezTo>
                  <a:lnTo>
                    <a:pt x="372" y="311"/>
                  </a:lnTo>
                  <a:lnTo>
                    <a:pt x="372" y="311"/>
                  </a:lnTo>
                  <a:lnTo>
                    <a:pt x="403" y="311"/>
                  </a:lnTo>
                  <a:lnTo>
                    <a:pt x="403" y="311"/>
                  </a:lnTo>
                  <a:lnTo>
                    <a:pt x="403" y="311"/>
                  </a:lnTo>
                  <a:lnTo>
                    <a:pt x="403" y="311"/>
                  </a:lnTo>
                  <a:lnTo>
                    <a:pt x="403" y="311"/>
                  </a:lnTo>
                  <a:lnTo>
                    <a:pt x="403" y="311"/>
                  </a:lnTo>
                  <a:lnTo>
                    <a:pt x="403" y="311"/>
                  </a:lnTo>
                  <a:cubicBezTo>
                    <a:pt x="434" y="311"/>
                    <a:pt x="434" y="311"/>
                    <a:pt x="434" y="341"/>
                  </a:cubicBezTo>
                  <a:lnTo>
                    <a:pt x="434" y="341"/>
                  </a:lnTo>
                  <a:cubicBezTo>
                    <a:pt x="434" y="341"/>
                    <a:pt x="434" y="341"/>
                    <a:pt x="434" y="372"/>
                  </a:cubicBezTo>
                  <a:cubicBezTo>
                    <a:pt x="464" y="372"/>
                    <a:pt x="464" y="372"/>
                    <a:pt x="464" y="372"/>
                  </a:cubicBezTo>
                  <a:cubicBezTo>
                    <a:pt x="464" y="404"/>
                    <a:pt x="464" y="404"/>
                    <a:pt x="464" y="404"/>
                  </a:cubicBezTo>
                  <a:cubicBezTo>
                    <a:pt x="464" y="404"/>
                    <a:pt x="464" y="404"/>
                    <a:pt x="496" y="404"/>
                  </a:cubicBezTo>
                  <a:lnTo>
                    <a:pt x="496" y="404"/>
                  </a:lnTo>
                  <a:lnTo>
                    <a:pt x="496" y="404"/>
                  </a:lnTo>
                  <a:lnTo>
                    <a:pt x="496" y="404"/>
                  </a:lnTo>
                  <a:cubicBezTo>
                    <a:pt x="496" y="404"/>
                    <a:pt x="496" y="404"/>
                    <a:pt x="527" y="372"/>
                  </a:cubicBezTo>
                  <a:lnTo>
                    <a:pt x="527" y="372"/>
                  </a:lnTo>
                  <a:lnTo>
                    <a:pt x="527" y="372"/>
                  </a:lnTo>
                  <a:lnTo>
                    <a:pt x="527" y="372"/>
                  </a:lnTo>
                  <a:lnTo>
                    <a:pt x="527" y="372"/>
                  </a:lnTo>
                  <a:lnTo>
                    <a:pt x="527" y="372"/>
                  </a:lnTo>
                  <a:lnTo>
                    <a:pt x="527" y="372"/>
                  </a:lnTo>
                  <a:lnTo>
                    <a:pt x="558" y="372"/>
                  </a:lnTo>
                  <a:lnTo>
                    <a:pt x="558" y="372"/>
                  </a:lnTo>
                  <a:lnTo>
                    <a:pt x="558" y="372"/>
                  </a:lnTo>
                  <a:lnTo>
                    <a:pt x="558" y="372"/>
                  </a:lnTo>
                  <a:lnTo>
                    <a:pt x="588" y="372"/>
                  </a:lnTo>
                  <a:lnTo>
                    <a:pt x="588" y="341"/>
                  </a:lnTo>
                  <a:cubicBezTo>
                    <a:pt x="588" y="341"/>
                    <a:pt x="588" y="341"/>
                    <a:pt x="588" y="311"/>
                  </a:cubicBezTo>
                  <a:cubicBezTo>
                    <a:pt x="620" y="311"/>
                    <a:pt x="620" y="280"/>
                    <a:pt x="651" y="280"/>
                  </a:cubicBezTo>
                  <a:lnTo>
                    <a:pt x="651" y="280"/>
                  </a:lnTo>
                  <a:lnTo>
                    <a:pt x="651" y="280"/>
                  </a:lnTo>
                  <a:lnTo>
                    <a:pt x="651" y="280"/>
                  </a:lnTo>
                  <a:lnTo>
                    <a:pt x="651" y="280"/>
                  </a:lnTo>
                  <a:lnTo>
                    <a:pt x="651" y="280"/>
                  </a:lnTo>
                  <a:lnTo>
                    <a:pt x="651" y="280"/>
                  </a:lnTo>
                  <a:lnTo>
                    <a:pt x="651" y="280"/>
                  </a:lnTo>
                  <a:cubicBezTo>
                    <a:pt x="651" y="280"/>
                    <a:pt x="651" y="248"/>
                    <a:pt x="620" y="248"/>
                  </a:cubicBezTo>
                  <a:cubicBezTo>
                    <a:pt x="620" y="248"/>
                    <a:pt x="620" y="248"/>
                    <a:pt x="588" y="248"/>
                  </a:cubicBezTo>
                  <a:lnTo>
                    <a:pt x="588" y="248"/>
                  </a:lnTo>
                  <a:cubicBezTo>
                    <a:pt x="588" y="217"/>
                    <a:pt x="558" y="217"/>
                    <a:pt x="558" y="217"/>
                  </a:cubicBezTo>
                  <a:cubicBezTo>
                    <a:pt x="558" y="187"/>
                    <a:pt x="558" y="187"/>
                    <a:pt x="527" y="187"/>
                  </a:cubicBezTo>
                  <a:lnTo>
                    <a:pt x="527" y="187"/>
                  </a:lnTo>
                  <a:lnTo>
                    <a:pt x="527" y="187"/>
                  </a:lnTo>
                  <a:cubicBezTo>
                    <a:pt x="527" y="187"/>
                    <a:pt x="527" y="187"/>
                    <a:pt x="496" y="187"/>
                  </a:cubicBezTo>
                  <a:cubicBezTo>
                    <a:pt x="496" y="187"/>
                    <a:pt x="496" y="187"/>
                    <a:pt x="496" y="156"/>
                  </a:cubicBezTo>
                  <a:lnTo>
                    <a:pt x="496" y="156"/>
                  </a:lnTo>
                  <a:cubicBezTo>
                    <a:pt x="464" y="156"/>
                    <a:pt x="464" y="156"/>
                    <a:pt x="464" y="124"/>
                  </a:cubicBezTo>
                  <a:lnTo>
                    <a:pt x="464" y="124"/>
                  </a:lnTo>
                  <a:lnTo>
                    <a:pt x="464" y="124"/>
                  </a:lnTo>
                  <a:cubicBezTo>
                    <a:pt x="434" y="93"/>
                    <a:pt x="434" y="93"/>
                    <a:pt x="434" y="93"/>
                  </a:cubicBezTo>
                  <a:lnTo>
                    <a:pt x="434" y="93"/>
                  </a:lnTo>
                  <a:lnTo>
                    <a:pt x="434" y="93"/>
                  </a:lnTo>
                  <a:lnTo>
                    <a:pt x="403" y="93"/>
                  </a:lnTo>
                  <a:cubicBezTo>
                    <a:pt x="403" y="93"/>
                    <a:pt x="403" y="93"/>
                    <a:pt x="372" y="93"/>
                  </a:cubicBezTo>
                  <a:lnTo>
                    <a:pt x="372" y="93"/>
                  </a:lnTo>
                  <a:lnTo>
                    <a:pt x="372" y="93"/>
                  </a:lnTo>
                  <a:lnTo>
                    <a:pt x="340" y="63"/>
                  </a:lnTo>
                  <a:lnTo>
                    <a:pt x="340" y="63"/>
                  </a:lnTo>
                  <a:lnTo>
                    <a:pt x="340" y="32"/>
                  </a:lnTo>
                  <a:lnTo>
                    <a:pt x="340" y="32"/>
                  </a:lnTo>
                  <a:cubicBezTo>
                    <a:pt x="340" y="32"/>
                    <a:pt x="340" y="32"/>
                    <a:pt x="340" y="0"/>
                  </a:cubicBezTo>
                  <a:lnTo>
                    <a:pt x="340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40" y="0"/>
                  </a:lnTo>
                  <a:cubicBezTo>
                    <a:pt x="340" y="0"/>
                    <a:pt x="340" y="0"/>
                    <a:pt x="310" y="0"/>
                  </a:cubicBezTo>
                  <a:cubicBezTo>
                    <a:pt x="310" y="0"/>
                    <a:pt x="310" y="0"/>
                    <a:pt x="279" y="0"/>
                  </a:cubicBezTo>
                  <a:lnTo>
                    <a:pt x="279" y="0"/>
                  </a:lnTo>
                  <a:lnTo>
                    <a:pt x="279" y="0"/>
                  </a:lnTo>
                  <a:cubicBezTo>
                    <a:pt x="279" y="0"/>
                    <a:pt x="279" y="0"/>
                    <a:pt x="248" y="0"/>
                  </a:cubicBezTo>
                  <a:lnTo>
                    <a:pt x="248" y="0"/>
                  </a:lnTo>
                  <a:cubicBezTo>
                    <a:pt x="248" y="32"/>
                    <a:pt x="248" y="32"/>
                    <a:pt x="248" y="32"/>
                  </a:cubicBezTo>
                  <a:lnTo>
                    <a:pt x="216" y="32"/>
                  </a:lnTo>
                  <a:lnTo>
                    <a:pt x="216" y="32"/>
                  </a:lnTo>
                  <a:cubicBezTo>
                    <a:pt x="216" y="32"/>
                    <a:pt x="216" y="63"/>
                    <a:pt x="216" y="93"/>
                  </a:cubicBezTo>
                  <a:lnTo>
                    <a:pt x="216" y="93"/>
                  </a:lnTo>
                  <a:cubicBezTo>
                    <a:pt x="186" y="93"/>
                    <a:pt x="186" y="93"/>
                    <a:pt x="186" y="93"/>
                  </a:cubicBezTo>
                  <a:lnTo>
                    <a:pt x="186" y="93"/>
                  </a:lnTo>
                  <a:lnTo>
                    <a:pt x="186" y="93"/>
                  </a:lnTo>
                  <a:cubicBezTo>
                    <a:pt x="186" y="93"/>
                    <a:pt x="186" y="93"/>
                    <a:pt x="155" y="93"/>
                  </a:cubicBezTo>
                  <a:cubicBezTo>
                    <a:pt x="155" y="93"/>
                    <a:pt x="155" y="93"/>
                    <a:pt x="124" y="93"/>
                  </a:cubicBezTo>
                  <a:lnTo>
                    <a:pt x="124" y="93"/>
                  </a:lnTo>
                  <a:lnTo>
                    <a:pt x="124" y="93"/>
                  </a:lnTo>
                  <a:lnTo>
                    <a:pt x="124" y="93"/>
                  </a:lnTo>
                  <a:cubicBezTo>
                    <a:pt x="124" y="93"/>
                    <a:pt x="92" y="93"/>
                    <a:pt x="92" y="63"/>
                  </a:cubicBezTo>
                  <a:cubicBezTo>
                    <a:pt x="92" y="93"/>
                    <a:pt x="62" y="93"/>
                    <a:pt x="62" y="93"/>
                  </a:cubicBezTo>
                  <a:lnTo>
                    <a:pt x="62" y="93"/>
                  </a:lnTo>
                  <a:cubicBezTo>
                    <a:pt x="62" y="93"/>
                    <a:pt x="62" y="124"/>
                    <a:pt x="31" y="124"/>
                  </a:cubicBezTo>
                  <a:cubicBezTo>
                    <a:pt x="31" y="124"/>
                    <a:pt x="31" y="124"/>
                    <a:pt x="0" y="124"/>
                  </a:cubicBezTo>
                  <a:lnTo>
                    <a:pt x="0" y="124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0" y="124"/>
                  </a:lnTo>
                  <a:cubicBezTo>
                    <a:pt x="31" y="124"/>
                    <a:pt x="31" y="156"/>
                    <a:pt x="31" y="156"/>
                  </a:cubicBezTo>
                  <a:lnTo>
                    <a:pt x="31" y="156"/>
                  </a:lnTo>
                  <a:cubicBezTo>
                    <a:pt x="31" y="187"/>
                    <a:pt x="31" y="187"/>
                    <a:pt x="62" y="2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68"/>
            <p:cNvSpPr>
              <a:spLocks noChangeArrowheads="1"/>
            </p:cNvSpPr>
            <p:nvPr/>
          </p:nvSpPr>
          <p:spPr bwMode="auto">
            <a:xfrm>
              <a:off x="4873625" y="1768475"/>
              <a:ext cx="212725" cy="190500"/>
            </a:xfrm>
            <a:custGeom>
              <a:avLst/>
              <a:gdLst>
                <a:gd name="T0" fmla="*/ 589 w 590"/>
                <a:gd name="T1" fmla="*/ 187 h 529"/>
                <a:gd name="T2" fmla="*/ 589 w 590"/>
                <a:gd name="T3" fmla="*/ 187 h 529"/>
                <a:gd name="T4" fmla="*/ 557 w 590"/>
                <a:gd name="T5" fmla="*/ 156 h 529"/>
                <a:gd name="T6" fmla="*/ 557 w 590"/>
                <a:gd name="T7" fmla="*/ 93 h 529"/>
                <a:gd name="T8" fmla="*/ 557 w 590"/>
                <a:gd name="T9" fmla="*/ 63 h 529"/>
                <a:gd name="T10" fmla="*/ 557 w 590"/>
                <a:gd name="T11" fmla="*/ 32 h 529"/>
                <a:gd name="T12" fmla="*/ 557 w 590"/>
                <a:gd name="T13" fmla="*/ 32 h 529"/>
                <a:gd name="T14" fmla="*/ 527 w 590"/>
                <a:gd name="T15" fmla="*/ 63 h 529"/>
                <a:gd name="T16" fmla="*/ 496 w 590"/>
                <a:gd name="T17" fmla="*/ 93 h 529"/>
                <a:gd name="T18" fmla="*/ 433 w 590"/>
                <a:gd name="T19" fmla="*/ 93 h 529"/>
                <a:gd name="T20" fmla="*/ 403 w 590"/>
                <a:gd name="T21" fmla="*/ 124 h 529"/>
                <a:gd name="T22" fmla="*/ 372 w 590"/>
                <a:gd name="T23" fmla="*/ 93 h 529"/>
                <a:gd name="T24" fmla="*/ 309 w 590"/>
                <a:gd name="T25" fmla="*/ 93 h 529"/>
                <a:gd name="T26" fmla="*/ 279 w 590"/>
                <a:gd name="T27" fmla="*/ 93 h 529"/>
                <a:gd name="T28" fmla="*/ 248 w 590"/>
                <a:gd name="T29" fmla="*/ 93 h 529"/>
                <a:gd name="T30" fmla="*/ 248 w 590"/>
                <a:gd name="T31" fmla="*/ 124 h 529"/>
                <a:gd name="T32" fmla="*/ 248 w 590"/>
                <a:gd name="T33" fmla="*/ 124 h 529"/>
                <a:gd name="T34" fmla="*/ 217 w 590"/>
                <a:gd name="T35" fmla="*/ 156 h 529"/>
                <a:gd name="T36" fmla="*/ 155 w 590"/>
                <a:gd name="T37" fmla="*/ 187 h 529"/>
                <a:gd name="T38" fmla="*/ 124 w 590"/>
                <a:gd name="T39" fmla="*/ 217 h 529"/>
                <a:gd name="T40" fmla="*/ 93 w 590"/>
                <a:gd name="T41" fmla="*/ 217 h 529"/>
                <a:gd name="T42" fmla="*/ 61 w 590"/>
                <a:gd name="T43" fmla="*/ 187 h 529"/>
                <a:gd name="T44" fmla="*/ 31 w 590"/>
                <a:gd name="T45" fmla="*/ 187 h 529"/>
                <a:gd name="T46" fmla="*/ 31 w 590"/>
                <a:gd name="T47" fmla="*/ 217 h 529"/>
                <a:gd name="T48" fmla="*/ 31 w 590"/>
                <a:gd name="T49" fmla="*/ 280 h 529"/>
                <a:gd name="T50" fmla="*/ 31 w 590"/>
                <a:gd name="T51" fmla="*/ 280 h 529"/>
                <a:gd name="T52" fmla="*/ 31 w 590"/>
                <a:gd name="T53" fmla="*/ 311 h 529"/>
                <a:gd name="T54" fmla="*/ 31 w 590"/>
                <a:gd name="T55" fmla="*/ 311 h 529"/>
                <a:gd name="T56" fmla="*/ 31 w 590"/>
                <a:gd name="T57" fmla="*/ 372 h 529"/>
                <a:gd name="T58" fmla="*/ 31 w 590"/>
                <a:gd name="T59" fmla="*/ 404 h 529"/>
                <a:gd name="T60" fmla="*/ 61 w 590"/>
                <a:gd name="T61" fmla="*/ 435 h 529"/>
                <a:gd name="T62" fmla="*/ 31 w 590"/>
                <a:gd name="T63" fmla="*/ 528 h 529"/>
                <a:gd name="T64" fmla="*/ 93 w 590"/>
                <a:gd name="T65" fmla="*/ 528 h 529"/>
                <a:gd name="T66" fmla="*/ 93 w 590"/>
                <a:gd name="T67" fmla="*/ 528 h 529"/>
                <a:gd name="T68" fmla="*/ 185 w 590"/>
                <a:gd name="T69" fmla="*/ 528 h 529"/>
                <a:gd name="T70" fmla="*/ 217 w 590"/>
                <a:gd name="T71" fmla="*/ 528 h 529"/>
                <a:gd name="T72" fmla="*/ 248 w 590"/>
                <a:gd name="T73" fmla="*/ 528 h 529"/>
                <a:gd name="T74" fmla="*/ 279 w 590"/>
                <a:gd name="T75" fmla="*/ 528 h 529"/>
                <a:gd name="T76" fmla="*/ 341 w 590"/>
                <a:gd name="T77" fmla="*/ 435 h 529"/>
                <a:gd name="T78" fmla="*/ 372 w 590"/>
                <a:gd name="T79" fmla="*/ 435 h 529"/>
                <a:gd name="T80" fmla="*/ 372 w 590"/>
                <a:gd name="T81" fmla="*/ 404 h 529"/>
                <a:gd name="T82" fmla="*/ 433 w 590"/>
                <a:gd name="T83" fmla="*/ 404 h 529"/>
                <a:gd name="T84" fmla="*/ 433 w 590"/>
                <a:gd name="T85" fmla="*/ 404 h 529"/>
                <a:gd name="T86" fmla="*/ 464 w 590"/>
                <a:gd name="T87" fmla="*/ 372 h 529"/>
                <a:gd name="T88" fmla="*/ 496 w 590"/>
                <a:gd name="T89" fmla="*/ 311 h 529"/>
                <a:gd name="T90" fmla="*/ 496 w 590"/>
                <a:gd name="T91" fmla="*/ 311 h 529"/>
                <a:gd name="T92" fmla="*/ 527 w 590"/>
                <a:gd name="T93" fmla="*/ 248 h 529"/>
                <a:gd name="T94" fmla="*/ 527 w 590"/>
                <a:gd name="T95" fmla="*/ 21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90" h="529">
                  <a:moveTo>
                    <a:pt x="589" y="187"/>
                  </a:moveTo>
                  <a:lnTo>
                    <a:pt x="589" y="187"/>
                  </a:lnTo>
                  <a:lnTo>
                    <a:pt x="589" y="187"/>
                  </a:lnTo>
                  <a:lnTo>
                    <a:pt x="589" y="187"/>
                  </a:lnTo>
                  <a:lnTo>
                    <a:pt x="589" y="187"/>
                  </a:lnTo>
                  <a:lnTo>
                    <a:pt x="589" y="187"/>
                  </a:lnTo>
                  <a:lnTo>
                    <a:pt x="557" y="187"/>
                  </a:lnTo>
                  <a:lnTo>
                    <a:pt x="557" y="156"/>
                  </a:lnTo>
                  <a:lnTo>
                    <a:pt x="557" y="156"/>
                  </a:lnTo>
                  <a:lnTo>
                    <a:pt x="557" y="156"/>
                  </a:lnTo>
                  <a:cubicBezTo>
                    <a:pt x="557" y="124"/>
                    <a:pt x="557" y="124"/>
                    <a:pt x="557" y="124"/>
                  </a:cubicBezTo>
                  <a:cubicBezTo>
                    <a:pt x="557" y="124"/>
                    <a:pt x="557" y="124"/>
                    <a:pt x="557" y="93"/>
                  </a:cubicBezTo>
                  <a:lnTo>
                    <a:pt x="557" y="93"/>
                  </a:lnTo>
                  <a:lnTo>
                    <a:pt x="557" y="93"/>
                  </a:lnTo>
                  <a:lnTo>
                    <a:pt x="557" y="63"/>
                  </a:lnTo>
                  <a:lnTo>
                    <a:pt x="557" y="63"/>
                  </a:lnTo>
                  <a:cubicBezTo>
                    <a:pt x="557" y="63"/>
                    <a:pt x="557" y="63"/>
                    <a:pt x="557" y="32"/>
                  </a:cubicBezTo>
                  <a:lnTo>
                    <a:pt x="557" y="32"/>
                  </a:lnTo>
                  <a:lnTo>
                    <a:pt x="557" y="32"/>
                  </a:lnTo>
                  <a:cubicBezTo>
                    <a:pt x="557" y="0"/>
                    <a:pt x="557" y="0"/>
                    <a:pt x="557" y="0"/>
                  </a:cubicBezTo>
                  <a:cubicBezTo>
                    <a:pt x="557" y="32"/>
                    <a:pt x="557" y="32"/>
                    <a:pt x="557" y="32"/>
                  </a:cubicBezTo>
                  <a:lnTo>
                    <a:pt x="557" y="32"/>
                  </a:lnTo>
                  <a:lnTo>
                    <a:pt x="527" y="63"/>
                  </a:lnTo>
                  <a:lnTo>
                    <a:pt x="527" y="63"/>
                  </a:lnTo>
                  <a:lnTo>
                    <a:pt x="496" y="63"/>
                  </a:lnTo>
                  <a:lnTo>
                    <a:pt x="496" y="63"/>
                  </a:lnTo>
                  <a:lnTo>
                    <a:pt x="496" y="93"/>
                  </a:lnTo>
                  <a:cubicBezTo>
                    <a:pt x="496" y="93"/>
                    <a:pt x="496" y="93"/>
                    <a:pt x="464" y="93"/>
                  </a:cubicBezTo>
                  <a:lnTo>
                    <a:pt x="464" y="93"/>
                  </a:lnTo>
                  <a:cubicBezTo>
                    <a:pt x="464" y="93"/>
                    <a:pt x="464" y="93"/>
                    <a:pt x="433" y="93"/>
                  </a:cubicBezTo>
                  <a:lnTo>
                    <a:pt x="433" y="93"/>
                  </a:lnTo>
                  <a:lnTo>
                    <a:pt x="433" y="93"/>
                  </a:lnTo>
                  <a:cubicBezTo>
                    <a:pt x="403" y="93"/>
                    <a:pt x="403" y="124"/>
                    <a:pt x="403" y="124"/>
                  </a:cubicBezTo>
                  <a:lnTo>
                    <a:pt x="403" y="124"/>
                  </a:lnTo>
                  <a:lnTo>
                    <a:pt x="403" y="124"/>
                  </a:lnTo>
                  <a:lnTo>
                    <a:pt x="372" y="93"/>
                  </a:lnTo>
                  <a:lnTo>
                    <a:pt x="372" y="93"/>
                  </a:lnTo>
                  <a:lnTo>
                    <a:pt x="341" y="93"/>
                  </a:lnTo>
                  <a:cubicBezTo>
                    <a:pt x="309" y="93"/>
                    <a:pt x="309" y="93"/>
                    <a:pt x="309" y="93"/>
                  </a:cubicBezTo>
                  <a:lnTo>
                    <a:pt x="309" y="93"/>
                  </a:lnTo>
                  <a:cubicBezTo>
                    <a:pt x="309" y="93"/>
                    <a:pt x="279" y="93"/>
                    <a:pt x="279" y="63"/>
                  </a:cubicBezTo>
                  <a:cubicBezTo>
                    <a:pt x="279" y="93"/>
                    <a:pt x="279" y="93"/>
                    <a:pt x="279" y="93"/>
                  </a:cubicBezTo>
                  <a:lnTo>
                    <a:pt x="279" y="93"/>
                  </a:lnTo>
                  <a:lnTo>
                    <a:pt x="248" y="93"/>
                  </a:lnTo>
                  <a:lnTo>
                    <a:pt x="248" y="93"/>
                  </a:lnTo>
                  <a:lnTo>
                    <a:pt x="248" y="93"/>
                  </a:lnTo>
                  <a:lnTo>
                    <a:pt x="248" y="93"/>
                  </a:lnTo>
                  <a:lnTo>
                    <a:pt x="248" y="124"/>
                  </a:lnTo>
                  <a:lnTo>
                    <a:pt x="248" y="124"/>
                  </a:lnTo>
                  <a:lnTo>
                    <a:pt x="248" y="124"/>
                  </a:lnTo>
                  <a:lnTo>
                    <a:pt x="248" y="124"/>
                  </a:lnTo>
                  <a:lnTo>
                    <a:pt x="217" y="156"/>
                  </a:lnTo>
                  <a:lnTo>
                    <a:pt x="217" y="156"/>
                  </a:lnTo>
                  <a:lnTo>
                    <a:pt x="217" y="156"/>
                  </a:lnTo>
                  <a:lnTo>
                    <a:pt x="185" y="156"/>
                  </a:lnTo>
                  <a:lnTo>
                    <a:pt x="185" y="156"/>
                  </a:lnTo>
                  <a:cubicBezTo>
                    <a:pt x="185" y="187"/>
                    <a:pt x="155" y="187"/>
                    <a:pt x="155" y="187"/>
                  </a:cubicBezTo>
                  <a:lnTo>
                    <a:pt x="155" y="187"/>
                  </a:lnTo>
                  <a:lnTo>
                    <a:pt x="155" y="187"/>
                  </a:lnTo>
                  <a:cubicBezTo>
                    <a:pt x="155" y="217"/>
                    <a:pt x="124" y="217"/>
                    <a:pt x="124" y="217"/>
                  </a:cubicBezTo>
                  <a:lnTo>
                    <a:pt x="124" y="217"/>
                  </a:lnTo>
                  <a:lnTo>
                    <a:pt x="124" y="217"/>
                  </a:lnTo>
                  <a:cubicBezTo>
                    <a:pt x="93" y="217"/>
                    <a:pt x="93" y="217"/>
                    <a:pt x="93" y="217"/>
                  </a:cubicBezTo>
                  <a:lnTo>
                    <a:pt x="93" y="217"/>
                  </a:lnTo>
                  <a:lnTo>
                    <a:pt x="93" y="217"/>
                  </a:lnTo>
                  <a:cubicBezTo>
                    <a:pt x="61" y="217"/>
                    <a:pt x="61" y="217"/>
                    <a:pt x="61" y="187"/>
                  </a:cubicBezTo>
                  <a:cubicBezTo>
                    <a:pt x="61" y="187"/>
                    <a:pt x="61" y="187"/>
                    <a:pt x="31" y="187"/>
                  </a:cubicBezTo>
                  <a:lnTo>
                    <a:pt x="31" y="187"/>
                  </a:lnTo>
                  <a:lnTo>
                    <a:pt x="31" y="187"/>
                  </a:lnTo>
                  <a:lnTo>
                    <a:pt x="31" y="187"/>
                  </a:lnTo>
                  <a:cubicBezTo>
                    <a:pt x="31" y="217"/>
                    <a:pt x="31" y="217"/>
                    <a:pt x="31" y="217"/>
                  </a:cubicBezTo>
                  <a:lnTo>
                    <a:pt x="31" y="217"/>
                  </a:lnTo>
                  <a:lnTo>
                    <a:pt x="31" y="217"/>
                  </a:lnTo>
                  <a:lnTo>
                    <a:pt x="31" y="217"/>
                  </a:lnTo>
                  <a:cubicBezTo>
                    <a:pt x="31" y="248"/>
                    <a:pt x="31" y="248"/>
                    <a:pt x="31" y="280"/>
                  </a:cubicBezTo>
                  <a:lnTo>
                    <a:pt x="31" y="280"/>
                  </a:lnTo>
                  <a:lnTo>
                    <a:pt x="31" y="280"/>
                  </a:lnTo>
                  <a:lnTo>
                    <a:pt x="31" y="280"/>
                  </a:lnTo>
                  <a:lnTo>
                    <a:pt x="31" y="280"/>
                  </a:lnTo>
                  <a:lnTo>
                    <a:pt x="31" y="280"/>
                  </a:lnTo>
                  <a:cubicBezTo>
                    <a:pt x="31" y="311"/>
                    <a:pt x="31" y="311"/>
                    <a:pt x="31" y="311"/>
                  </a:cubicBezTo>
                  <a:lnTo>
                    <a:pt x="31" y="311"/>
                  </a:lnTo>
                  <a:lnTo>
                    <a:pt x="31" y="311"/>
                  </a:lnTo>
                  <a:lnTo>
                    <a:pt x="31" y="311"/>
                  </a:lnTo>
                  <a:lnTo>
                    <a:pt x="31" y="311"/>
                  </a:lnTo>
                  <a:cubicBezTo>
                    <a:pt x="0" y="341"/>
                    <a:pt x="0" y="341"/>
                    <a:pt x="0" y="341"/>
                  </a:cubicBezTo>
                  <a:cubicBezTo>
                    <a:pt x="31" y="341"/>
                    <a:pt x="31" y="372"/>
                    <a:pt x="31" y="372"/>
                  </a:cubicBezTo>
                  <a:lnTo>
                    <a:pt x="31" y="372"/>
                  </a:lnTo>
                  <a:lnTo>
                    <a:pt x="31" y="404"/>
                  </a:lnTo>
                  <a:lnTo>
                    <a:pt x="31" y="404"/>
                  </a:lnTo>
                  <a:lnTo>
                    <a:pt x="31" y="404"/>
                  </a:lnTo>
                  <a:cubicBezTo>
                    <a:pt x="61" y="404"/>
                    <a:pt x="61" y="404"/>
                    <a:pt x="61" y="435"/>
                  </a:cubicBezTo>
                  <a:lnTo>
                    <a:pt x="61" y="435"/>
                  </a:lnTo>
                  <a:lnTo>
                    <a:pt x="93" y="465"/>
                  </a:lnTo>
                  <a:cubicBezTo>
                    <a:pt x="93" y="496"/>
                    <a:pt x="93" y="496"/>
                    <a:pt x="61" y="496"/>
                  </a:cubicBezTo>
                  <a:cubicBezTo>
                    <a:pt x="61" y="496"/>
                    <a:pt x="61" y="528"/>
                    <a:pt x="31" y="528"/>
                  </a:cubicBezTo>
                  <a:cubicBezTo>
                    <a:pt x="61" y="528"/>
                    <a:pt x="61" y="528"/>
                    <a:pt x="61" y="528"/>
                  </a:cubicBezTo>
                  <a:lnTo>
                    <a:pt x="93" y="528"/>
                  </a:lnTo>
                  <a:lnTo>
                    <a:pt x="93" y="528"/>
                  </a:lnTo>
                  <a:lnTo>
                    <a:pt x="93" y="528"/>
                  </a:lnTo>
                  <a:lnTo>
                    <a:pt x="93" y="528"/>
                  </a:lnTo>
                  <a:lnTo>
                    <a:pt x="93" y="528"/>
                  </a:lnTo>
                  <a:cubicBezTo>
                    <a:pt x="124" y="528"/>
                    <a:pt x="155" y="528"/>
                    <a:pt x="155" y="528"/>
                  </a:cubicBezTo>
                  <a:lnTo>
                    <a:pt x="155" y="528"/>
                  </a:lnTo>
                  <a:cubicBezTo>
                    <a:pt x="185" y="528"/>
                    <a:pt x="185" y="528"/>
                    <a:pt x="185" y="528"/>
                  </a:cubicBezTo>
                  <a:lnTo>
                    <a:pt x="185" y="528"/>
                  </a:lnTo>
                  <a:cubicBezTo>
                    <a:pt x="185" y="528"/>
                    <a:pt x="185" y="528"/>
                    <a:pt x="217" y="528"/>
                  </a:cubicBezTo>
                  <a:lnTo>
                    <a:pt x="217" y="528"/>
                  </a:lnTo>
                  <a:lnTo>
                    <a:pt x="217" y="528"/>
                  </a:lnTo>
                  <a:lnTo>
                    <a:pt x="217" y="528"/>
                  </a:lnTo>
                  <a:lnTo>
                    <a:pt x="248" y="528"/>
                  </a:lnTo>
                  <a:lnTo>
                    <a:pt x="279" y="528"/>
                  </a:lnTo>
                  <a:lnTo>
                    <a:pt x="279" y="528"/>
                  </a:lnTo>
                  <a:lnTo>
                    <a:pt x="279" y="528"/>
                  </a:lnTo>
                  <a:cubicBezTo>
                    <a:pt x="279" y="496"/>
                    <a:pt x="279" y="496"/>
                    <a:pt x="279" y="496"/>
                  </a:cubicBezTo>
                  <a:cubicBezTo>
                    <a:pt x="279" y="496"/>
                    <a:pt x="279" y="465"/>
                    <a:pt x="309" y="435"/>
                  </a:cubicBezTo>
                  <a:lnTo>
                    <a:pt x="341" y="435"/>
                  </a:lnTo>
                  <a:lnTo>
                    <a:pt x="341" y="435"/>
                  </a:lnTo>
                  <a:lnTo>
                    <a:pt x="341" y="435"/>
                  </a:lnTo>
                  <a:cubicBezTo>
                    <a:pt x="341" y="435"/>
                    <a:pt x="341" y="435"/>
                    <a:pt x="372" y="435"/>
                  </a:cubicBezTo>
                  <a:lnTo>
                    <a:pt x="372" y="435"/>
                  </a:lnTo>
                  <a:cubicBezTo>
                    <a:pt x="372" y="435"/>
                    <a:pt x="372" y="435"/>
                    <a:pt x="372" y="404"/>
                  </a:cubicBezTo>
                  <a:lnTo>
                    <a:pt x="372" y="404"/>
                  </a:lnTo>
                  <a:cubicBezTo>
                    <a:pt x="403" y="404"/>
                    <a:pt x="403" y="372"/>
                    <a:pt x="403" y="372"/>
                  </a:cubicBezTo>
                  <a:cubicBezTo>
                    <a:pt x="433" y="372"/>
                    <a:pt x="433" y="372"/>
                    <a:pt x="433" y="404"/>
                  </a:cubicBezTo>
                  <a:lnTo>
                    <a:pt x="433" y="404"/>
                  </a:lnTo>
                  <a:lnTo>
                    <a:pt x="433" y="404"/>
                  </a:lnTo>
                  <a:lnTo>
                    <a:pt x="433" y="404"/>
                  </a:lnTo>
                  <a:lnTo>
                    <a:pt x="433" y="404"/>
                  </a:lnTo>
                  <a:lnTo>
                    <a:pt x="464" y="404"/>
                  </a:lnTo>
                  <a:lnTo>
                    <a:pt x="464" y="372"/>
                  </a:lnTo>
                  <a:lnTo>
                    <a:pt x="464" y="372"/>
                  </a:lnTo>
                  <a:cubicBezTo>
                    <a:pt x="433" y="372"/>
                    <a:pt x="433" y="372"/>
                    <a:pt x="433" y="372"/>
                  </a:cubicBezTo>
                  <a:cubicBezTo>
                    <a:pt x="433" y="341"/>
                    <a:pt x="464" y="341"/>
                    <a:pt x="464" y="341"/>
                  </a:cubicBezTo>
                  <a:cubicBezTo>
                    <a:pt x="464" y="311"/>
                    <a:pt x="496" y="311"/>
                    <a:pt x="496" y="311"/>
                  </a:cubicBezTo>
                  <a:lnTo>
                    <a:pt x="496" y="311"/>
                  </a:lnTo>
                  <a:lnTo>
                    <a:pt x="496" y="311"/>
                  </a:lnTo>
                  <a:lnTo>
                    <a:pt x="496" y="311"/>
                  </a:lnTo>
                  <a:cubicBezTo>
                    <a:pt x="496" y="280"/>
                    <a:pt x="496" y="280"/>
                    <a:pt x="496" y="280"/>
                  </a:cubicBezTo>
                  <a:lnTo>
                    <a:pt x="496" y="248"/>
                  </a:lnTo>
                  <a:lnTo>
                    <a:pt x="527" y="248"/>
                  </a:lnTo>
                  <a:lnTo>
                    <a:pt x="527" y="248"/>
                  </a:lnTo>
                  <a:lnTo>
                    <a:pt x="527" y="248"/>
                  </a:lnTo>
                  <a:cubicBezTo>
                    <a:pt x="527" y="217"/>
                    <a:pt x="527" y="217"/>
                    <a:pt x="527" y="217"/>
                  </a:cubicBezTo>
                  <a:cubicBezTo>
                    <a:pt x="557" y="217"/>
                    <a:pt x="557" y="187"/>
                    <a:pt x="557" y="187"/>
                  </a:cubicBezTo>
                  <a:cubicBezTo>
                    <a:pt x="557" y="187"/>
                    <a:pt x="557" y="187"/>
                    <a:pt x="589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69"/>
            <p:cNvSpPr>
              <a:spLocks noChangeArrowheads="1"/>
            </p:cNvSpPr>
            <p:nvPr/>
          </p:nvSpPr>
          <p:spPr bwMode="auto">
            <a:xfrm>
              <a:off x="4784725" y="1612900"/>
              <a:ext cx="234950" cy="155575"/>
            </a:xfrm>
            <a:custGeom>
              <a:avLst/>
              <a:gdLst>
                <a:gd name="T0" fmla="*/ 124 w 652"/>
                <a:gd name="T1" fmla="*/ 0 h 434"/>
                <a:gd name="T2" fmla="*/ 124 w 652"/>
                <a:gd name="T3" fmla="*/ 0 h 434"/>
                <a:gd name="T4" fmla="*/ 0 w 652"/>
                <a:gd name="T5" fmla="*/ 217 h 434"/>
                <a:gd name="T6" fmla="*/ 31 w 652"/>
                <a:gd name="T7" fmla="*/ 217 h 434"/>
                <a:gd name="T8" fmla="*/ 31 w 652"/>
                <a:gd name="T9" fmla="*/ 185 h 434"/>
                <a:gd name="T10" fmla="*/ 61 w 652"/>
                <a:gd name="T11" fmla="*/ 154 h 434"/>
                <a:gd name="T12" fmla="*/ 61 w 652"/>
                <a:gd name="T13" fmla="*/ 154 h 434"/>
                <a:gd name="T14" fmla="*/ 124 w 652"/>
                <a:gd name="T15" fmla="*/ 124 h 434"/>
                <a:gd name="T16" fmla="*/ 155 w 652"/>
                <a:gd name="T17" fmla="*/ 124 h 434"/>
                <a:gd name="T18" fmla="*/ 185 w 652"/>
                <a:gd name="T19" fmla="*/ 124 h 434"/>
                <a:gd name="T20" fmla="*/ 185 w 652"/>
                <a:gd name="T21" fmla="*/ 154 h 434"/>
                <a:gd name="T22" fmla="*/ 217 w 652"/>
                <a:gd name="T23" fmla="*/ 154 h 434"/>
                <a:gd name="T24" fmla="*/ 248 w 652"/>
                <a:gd name="T25" fmla="*/ 185 h 434"/>
                <a:gd name="T26" fmla="*/ 248 w 652"/>
                <a:gd name="T27" fmla="*/ 217 h 434"/>
                <a:gd name="T28" fmla="*/ 248 w 652"/>
                <a:gd name="T29" fmla="*/ 217 h 434"/>
                <a:gd name="T30" fmla="*/ 279 w 652"/>
                <a:gd name="T31" fmla="*/ 217 h 434"/>
                <a:gd name="T32" fmla="*/ 309 w 652"/>
                <a:gd name="T33" fmla="*/ 217 h 434"/>
                <a:gd name="T34" fmla="*/ 341 w 652"/>
                <a:gd name="T35" fmla="*/ 248 h 434"/>
                <a:gd name="T36" fmla="*/ 341 w 652"/>
                <a:gd name="T37" fmla="*/ 278 h 434"/>
                <a:gd name="T38" fmla="*/ 372 w 652"/>
                <a:gd name="T39" fmla="*/ 309 h 434"/>
                <a:gd name="T40" fmla="*/ 372 w 652"/>
                <a:gd name="T41" fmla="*/ 309 h 434"/>
                <a:gd name="T42" fmla="*/ 403 w 652"/>
                <a:gd name="T43" fmla="*/ 309 h 434"/>
                <a:gd name="T44" fmla="*/ 433 w 652"/>
                <a:gd name="T45" fmla="*/ 372 h 434"/>
                <a:gd name="T46" fmla="*/ 465 w 652"/>
                <a:gd name="T47" fmla="*/ 372 h 434"/>
                <a:gd name="T48" fmla="*/ 527 w 652"/>
                <a:gd name="T49" fmla="*/ 402 h 434"/>
                <a:gd name="T50" fmla="*/ 589 w 652"/>
                <a:gd name="T51" fmla="*/ 402 h 434"/>
                <a:gd name="T52" fmla="*/ 589 w 652"/>
                <a:gd name="T53" fmla="*/ 402 h 434"/>
                <a:gd name="T54" fmla="*/ 589 w 652"/>
                <a:gd name="T55" fmla="*/ 402 h 434"/>
                <a:gd name="T56" fmla="*/ 589 w 652"/>
                <a:gd name="T57" fmla="*/ 372 h 434"/>
                <a:gd name="T58" fmla="*/ 589 w 652"/>
                <a:gd name="T59" fmla="*/ 341 h 434"/>
                <a:gd name="T60" fmla="*/ 620 w 652"/>
                <a:gd name="T61" fmla="*/ 309 h 434"/>
                <a:gd name="T62" fmla="*/ 620 w 652"/>
                <a:gd name="T63" fmla="*/ 309 h 434"/>
                <a:gd name="T64" fmla="*/ 651 w 652"/>
                <a:gd name="T65" fmla="*/ 309 h 434"/>
                <a:gd name="T66" fmla="*/ 651 w 652"/>
                <a:gd name="T67" fmla="*/ 309 h 434"/>
                <a:gd name="T68" fmla="*/ 620 w 652"/>
                <a:gd name="T69" fmla="*/ 278 h 434"/>
                <a:gd name="T70" fmla="*/ 620 w 652"/>
                <a:gd name="T71" fmla="*/ 278 h 434"/>
                <a:gd name="T72" fmla="*/ 620 w 652"/>
                <a:gd name="T73" fmla="*/ 278 h 434"/>
                <a:gd name="T74" fmla="*/ 589 w 652"/>
                <a:gd name="T75" fmla="*/ 278 h 434"/>
                <a:gd name="T76" fmla="*/ 557 w 652"/>
                <a:gd name="T77" fmla="*/ 248 h 434"/>
                <a:gd name="T78" fmla="*/ 557 w 652"/>
                <a:gd name="T79" fmla="*/ 248 h 434"/>
                <a:gd name="T80" fmla="*/ 496 w 652"/>
                <a:gd name="T81" fmla="*/ 154 h 434"/>
                <a:gd name="T82" fmla="*/ 496 w 652"/>
                <a:gd name="T83" fmla="*/ 124 h 434"/>
                <a:gd name="T84" fmla="*/ 496 w 652"/>
                <a:gd name="T85" fmla="*/ 124 h 434"/>
                <a:gd name="T86" fmla="*/ 465 w 652"/>
                <a:gd name="T87" fmla="*/ 124 h 434"/>
                <a:gd name="T88" fmla="*/ 433 w 652"/>
                <a:gd name="T89" fmla="*/ 124 h 434"/>
                <a:gd name="T90" fmla="*/ 372 w 652"/>
                <a:gd name="T91" fmla="*/ 124 h 434"/>
                <a:gd name="T92" fmla="*/ 341 w 652"/>
                <a:gd name="T93" fmla="*/ 124 h 434"/>
                <a:gd name="T94" fmla="*/ 309 w 652"/>
                <a:gd name="T95" fmla="*/ 124 h 434"/>
                <a:gd name="T96" fmla="*/ 248 w 652"/>
                <a:gd name="T97" fmla="*/ 61 h 434"/>
                <a:gd name="T98" fmla="*/ 248 w 652"/>
                <a:gd name="T99" fmla="*/ 61 h 434"/>
                <a:gd name="T100" fmla="*/ 185 w 652"/>
                <a:gd name="T101" fmla="*/ 93 h 434"/>
                <a:gd name="T102" fmla="*/ 155 w 652"/>
                <a:gd name="T103" fmla="*/ 61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2" h="434">
                  <a:moveTo>
                    <a:pt x="124" y="0"/>
                  </a:move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cubicBezTo>
                    <a:pt x="0" y="31"/>
                    <a:pt x="0" y="31"/>
                    <a:pt x="0" y="31"/>
                  </a:cubicBezTo>
                  <a:cubicBezTo>
                    <a:pt x="0" y="217"/>
                    <a:pt x="0" y="217"/>
                    <a:pt x="0" y="217"/>
                  </a:cubicBezTo>
                  <a:lnTo>
                    <a:pt x="0" y="217"/>
                  </a:lnTo>
                  <a:cubicBezTo>
                    <a:pt x="31" y="217"/>
                    <a:pt x="31" y="217"/>
                    <a:pt x="31" y="217"/>
                  </a:cubicBezTo>
                  <a:lnTo>
                    <a:pt x="31" y="217"/>
                  </a:lnTo>
                  <a:cubicBezTo>
                    <a:pt x="31" y="185"/>
                    <a:pt x="31" y="185"/>
                    <a:pt x="31" y="185"/>
                  </a:cubicBezTo>
                  <a:cubicBezTo>
                    <a:pt x="31" y="154"/>
                    <a:pt x="61" y="154"/>
                    <a:pt x="61" y="154"/>
                  </a:cubicBezTo>
                  <a:lnTo>
                    <a:pt x="61" y="154"/>
                  </a:lnTo>
                  <a:lnTo>
                    <a:pt x="61" y="154"/>
                  </a:lnTo>
                  <a:lnTo>
                    <a:pt x="61" y="154"/>
                  </a:lnTo>
                  <a:lnTo>
                    <a:pt x="61" y="154"/>
                  </a:lnTo>
                  <a:cubicBezTo>
                    <a:pt x="93" y="124"/>
                    <a:pt x="93" y="124"/>
                    <a:pt x="124" y="124"/>
                  </a:cubicBezTo>
                  <a:lnTo>
                    <a:pt x="124" y="124"/>
                  </a:lnTo>
                  <a:lnTo>
                    <a:pt x="155" y="124"/>
                  </a:lnTo>
                  <a:lnTo>
                    <a:pt x="185" y="124"/>
                  </a:lnTo>
                  <a:lnTo>
                    <a:pt x="185" y="124"/>
                  </a:lnTo>
                  <a:cubicBezTo>
                    <a:pt x="185" y="124"/>
                    <a:pt x="185" y="124"/>
                    <a:pt x="185" y="154"/>
                  </a:cubicBezTo>
                  <a:lnTo>
                    <a:pt x="185" y="154"/>
                  </a:lnTo>
                  <a:lnTo>
                    <a:pt x="185" y="154"/>
                  </a:lnTo>
                  <a:cubicBezTo>
                    <a:pt x="217" y="154"/>
                    <a:pt x="217" y="154"/>
                    <a:pt x="217" y="154"/>
                  </a:cubicBezTo>
                  <a:lnTo>
                    <a:pt x="217" y="154"/>
                  </a:lnTo>
                  <a:cubicBezTo>
                    <a:pt x="248" y="185"/>
                    <a:pt x="248" y="185"/>
                    <a:pt x="248" y="185"/>
                  </a:cubicBezTo>
                  <a:lnTo>
                    <a:pt x="248" y="185"/>
                  </a:lnTo>
                  <a:cubicBezTo>
                    <a:pt x="248" y="217"/>
                    <a:pt x="248" y="217"/>
                    <a:pt x="248" y="217"/>
                  </a:cubicBezTo>
                  <a:lnTo>
                    <a:pt x="248" y="217"/>
                  </a:lnTo>
                  <a:lnTo>
                    <a:pt x="248" y="217"/>
                  </a:lnTo>
                  <a:cubicBezTo>
                    <a:pt x="248" y="217"/>
                    <a:pt x="248" y="217"/>
                    <a:pt x="279" y="217"/>
                  </a:cubicBezTo>
                  <a:lnTo>
                    <a:pt x="279" y="217"/>
                  </a:lnTo>
                  <a:lnTo>
                    <a:pt x="279" y="217"/>
                  </a:lnTo>
                  <a:lnTo>
                    <a:pt x="309" y="217"/>
                  </a:lnTo>
                  <a:lnTo>
                    <a:pt x="341" y="248"/>
                  </a:lnTo>
                  <a:lnTo>
                    <a:pt x="341" y="248"/>
                  </a:lnTo>
                  <a:lnTo>
                    <a:pt x="341" y="248"/>
                  </a:lnTo>
                  <a:lnTo>
                    <a:pt x="341" y="278"/>
                  </a:lnTo>
                  <a:cubicBezTo>
                    <a:pt x="372" y="278"/>
                    <a:pt x="372" y="309"/>
                    <a:pt x="372" y="309"/>
                  </a:cubicBezTo>
                  <a:lnTo>
                    <a:pt x="372" y="309"/>
                  </a:lnTo>
                  <a:lnTo>
                    <a:pt x="372" y="309"/>
                  </a:lnTo>
                  <a:lnTo>
                    <a:pt x="372" y="309"/>
                  </a:lnTo>
                  <a:lnTo>
                    <a:pt x="372" y="309"/>
                  </a:lnTo>
                  <a:lnTo>
                    <a:pt x="403" y="309"/>
                  </a:lnTo>
                  <a:cubicBezTo>
                    <a:pt x="403" y="341"/>
                    <a:pt x="433" y="341"/>
                    <a:pt x="433" y="341"/>
                  </a:cubicBezTo>
                  <a:cubicBezTo>
                    <a:pt x="433" y="372"/>
                    <a:pt x="433" y="372"/>
                    <a:pt x="433" y="372"/>
                  </a:cubicBezTo>
                  <a:cubicBezTo>
                    <a:pt x="433" y="372"/>
                    <a:pt x="433" y="372"/>
                    <a:pt x="465" y="372"/>
                  </a:cubicBezTo>
                  <a:lnTo>
                    <a:pt x="465" y="372"/>
                  </a:lnTo>
                  <a:lnTo>
                    <a:pt x="496" y="372"/>
                  </a:lnTo>
                  <a:cubicBezTo>
                    <a:pt x="527" y="402"/>
                    <a:pt x="527" y="402"/>
                    <a:pt x="527" y="402"/>
                  </a:cubicBezTo>
                  <a:lnTo>
                    <a:pt x="589" y="402"/>
                  </a:lnTo>
                  <a:lnTo>
                    <a:pt x="589" y="402"/>
                  </a:lnTo>
                  <a:cubicBezTo>
                    <a:pt x="620" y="433"/>
                    <a:pt x="620" y="433"/>
                    <a:pt x="620" y="433"/>
                  </a:cubicBezTo>
                  <a:cubicBezTo>
                    <a:pt x="589" y="402"/>
                    <a:pt x="589" y="402"/>
                    <a:pt x="589" y="402"/>
                  </a:cubicBezTo>
                  <a:lnTo>
                    <a:pt x="589" y="402"/>
                  </a:lnTo>
                  <a:lnTo>
                    <a:pt x="589" y="402"/>
                  </a:lnTo>
                  <a:lnTo>
                    <a:pt x="589" y="402"/>
                  </a:lnTo>
                  <a:lnTo>
                    <a:pt x="589" y="372"/>
                  </a:lnTo>
                  <a:cubicBezTo>
                    <a:pt x="589" y="372"/>
                    <a:pt x="589" y="372"/>
                    <a:pt x="589" y="341"/>
                  </a:cubicBezTo>
                  <a:lnTo>
                    <a:pt x="589" y="341"/>
                  </a:lnTo>
                  <a:lnTo>
                    <a:pt x="589" y="341"/>
                  </a:lnTo>
                  <a:cubicBezTo>
                    <a:pt x="620" y="309"/>
                    <a:pt x="620" y="309"/>
                    <a:pt x="620" y="309"/>
                  </a:cubicBezTo>
                  <a:lnTo>
                    <a:pt x="620" y="309"/>
                  </a:lnTo>
                  <a:lnTo>
                    <a:pt x="620" y="309"/>
                  </a:lnTo>
                  <a:cubicBezTo>
                    <a:pt x="620" y="309"/>
                    <a:pt x="620" y="309"/>
                    <a:pt x="651" y="309"/>
                  </a:cubicBezTo>
                  <a:lnTo>
                    <a:pt x="651" y="309"/>
                  </a:lnTo>
                  <a:lnTo>
                    <a:pt x="651" y="309"/>
                  </a:lnTo>
                  <a:lnTo>
                    <a:pt x="651" y="309"/>
                  </a:lnTo>
                  <a:cubicBezTo>
                    <a:pt x="651" y="309"/>
                    <a:pt x="651" y="278"/>
                    <a:pt x="620" y="278"/>
                  </a:cubicBezTo>
                  <a:lnTo>
                    <a:pt x="620" y="278"/>
                  </a:lnTo>
                  <a:lnTo>
                    <a:pt x="620" y="278"/>
                  </a:lnTo>
                  <a:lnTo>
                    <a:pt x="620" y="278"/>
                  </a:lnTo>
                  <a:lnTo>
                    <a:pt x="620" y="278"/>
                  </a:lnTo>
                  <a:lnTo>
                    <a:pt x="620" y="278"/>
                  </a:lnTo>
                  <a:lnTo>
                    <a:pt x="620" y="278"/>
                  </a:lnTo>
                  <a:lnTo>
                    <a:pt x="589" y="278"/>
                  </a:lnTo>
                  <a:lnTo>
                    <a:pt x="589" y="278"/>
                  </a:lnTo>
                  <a:cubicBezTo>
                    <a:pt x="589" y="278"/>
                    <a:pt x="557" y="278"/>
                    <a:pt x="557" y="248"/>
                  </a:cubicBezTo>
                  <a:lnTo>
                    <a:pt x="557" y="248"/>
                  </a:lnTo>
                  <a:lnTo>
                    <a:pt x="557" y="248"/>
                  </a:lnTo>
                  <a:lnTo>
                    <a:pt x="557" y="217"/>
                  </a:lnTo>
                  <a:cubicBezTo>
                    <a:pt x="527" y="217"/>
                    <a:pt x="496" y="185"/>
                    <a:pt x="496" y="154"/>
                  </a:cubicBezTo>
                  <a:lnTo>
                    <a:pt x="496" y="154"/>
                  </a:lnTo>
                  <a:lnTo>
                    <a:pt x="496" y="124"/>
                  </a:lnTo>
                  <a:lnTo>
                    <a:pt x="496" y="124"/>
                  </a:lnTo>
                  <a:lnTo>
                    <a:pt x="496" y="124"/>
                  </a:lnTo>
                  <a:lnTo>
                    <a:pt x="465" y="124"/>
                  </a:lnTo>
                  <a:lnTo>
                    <a:pt x="465" y="124"/>
                  </a:lnTo>
                  <a:lnTo>
                    <a:pt x="465" y="124"/>
                  </a:lnTo>
                  <a:cubicBezTo>
                    <a:pt x="433" y="124"/>
                    <a:pt x="433" y="124"/>
                    <a:pt x="433" y="124"/>
                  </a:cubicBezTo>
                  <a:lnTo>
                    <a:pt x="433" y="124"/>
                  </a:lnTo>
                  <a:cubicBezTo>
                    <a:pt x="403" y="124"/>
                    <a:pt x="403" y="124"/>
                    <a:pt x="372" y="124"/>
                  </a:cubicBezTo>
                  <a:lnTo>
                    <a:pt x="372" y="124"/>
                  </a:lnTo>
                  <a:lnTo>
                    <a:pt x="341" y="124"/>
                  </a:lnTo>
                  <a:cubicBezTo>
                    <a:pt x="341" y="124"/>
                    <a:pt x="341" y="124"/>
                    <a:pt x="309" y="124"/>
                  </a:cubicBezTo>
                  <a:lnTo>
                    <a:pt x="309" y="124"/>
                  </a:lnTo>
                  <a:cubicBezTo>
                    <a:pt x="279" y="93"/>
                    <a:pt x="279" y="93"/>
                    <a:pt x="248" y="93"/>
                  </a:cubicBezTo>
                  <a:cubicBezTo>
                    <a:pt x="248" y="61"/>
                    <a:pt x="248" y="61"/>
                    <a:pt x="248" y="61"/>
                  </a:cubicBezTo>
                  <a:lnTo>
                    <a:pt x="248" y="61"/>
                  </a:lnTo>
                  <a:lnTo>
                    <a:pt x="248" y="61"/>
                  </a:lnTo>
                  <a:cubicBezTo>
                    <a:pt x="248" y="93"/>
                    <a:pt x="217" y="93"/>
                    <a:pt x="217" y="93"/>
                  </a:cubicBezTo>
                  <a:cubicBezTo>
                    <a:pt x="185" y="93"/>
                    <a:pt x="185" y="93"/>
                    <a:pt x="185" y="93"/>
                  </a:cubicBezTo>
                  <a:lnTo>
                    <a:pt x="185" y="93"/>
                  </a:lnTo>
                  <a:cubicBezTo>
                    <a:pt x="155" y="61"/>
                    <a:pt x="155" y="61"/>
                    <a:pt x="155" y="61"/>
                  </a:cubicBezTo>
                  <a:cubicBezTo>
                    <a:pt x="155" y="61"/>
                    <a:pt x="124" y="61"/>
                    <a:pt x="12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70"/>
            <p:cNvSpPr>
              <a:spLocks noChangeArrowheads="1"/>
            </p:cNvSpPr>
            <p:nvPr/>
          </p:nvSpPr>
          <p:spPr bwMode="auto">
            <a:xfrm>
              <a:off x="5064125" y="1701800"/>
              <a:ext cx="33338" cy="11113"/>
            </a:xfrm>
            <a:custGeom>
              <a:avLst/>
              <a:gdLst>
                <a:gd name="T0" fmla="*/ 30 w 94"/>
                <a:gd name="T1" fmla="*/ 30 h 31"/>
                <a:gd name="T2" fmla="*/ 30 w 94"/>
                <a:gd name="T3" fmla="*/ 30 h 31"/>
                <a:gd name="T4" fmla="*/ 30 w 94"/>
                <a:gd name="T5" fmla="*/ 30 h 31"/>
                <a:gd name="T6" fmla="*/ 62 w 94"/>
                <a:gd name="T7" fmla="*/ 30 h 31"/>
                <a:gd name="T8" fmla="*/ 62 w 94"/>
                <a:gd name="T9" fmla="*/ 30 h 31"/>
                <a:gd name="T10" fmla="*/ 62 w 94"/>
                <a:gd name="T11" fmla="*/ 30 h 31"/>
                <a:gd name="T12" fmla="*/ 62 w 94"/>
                <a:gd name="T13" fmla="*/ 30 h 31"/>
                <a:gd name="T14" fmla="*/ 93 w 94"/>
                <a:gd name="T15" fmla="*/ 30 h 31"/>
                <a:gd name="T16" fmla="*/ 62 w 94"/>
                <a:gd name="T17" fmla="*/ 0 h 31"/>
                <a:gd name="T18" fmla="*/ 62 w 94"/>
                <a:gd name="T19" fmla="*/ 30 h 31"/>
                <a:gd name="T20" fmla="*/ 30 w 94"/>
                <a:gd name="T21" fmla="*/ 30 h 31"/>
                <a:gd name="T22" fmla="*/ 30 w 94"/>
                <a:gd name="T23" fmla="*/ 30 h 31"/>
                <a:gd name="T24" fmla="*/ 30 w 94"/>
                <a:gd name="T25" fmla="*/ 30 h 31"/>
                <a:gd name="T26" fmla="*/ 30 w 94"/>
                <a:gd name="T27" fmla="*/ 30 h 31"/>
                <a:gd name="T28" fmla="*/ 30 w 94"/>
                <a:gd name="T29" fmla="*/ 30 h 31"/>
                <a:gd name="T30" fmla="*/ 0 w 94"/>
                <a:gd name="T31" fmla="*/ 30 h 31"/>
                <a:gd name="T32" fmla="*/ 30 w 94"/>
                <a:gd name="T33" fmla="*/ 30 h 31"/>
                <a:gd name="T34" fmla="*/ 0 w 94"/>
                <a:gd name="T35" fmla="*/ 30 h 31"/>
                <a:gd name="T36" fmla="*/ 0 w 94"/>
                <a:gd name="T37" fmla="*/ 30 h 31"/>
                <a:gd name="T38" fmla="*/ 30 w 94"/>
                <a:gd name="T3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4" h="31">
                  <a:moveTo>
                    <a:pt x="30" y="30"/>
                  </a:moveTo>
                  <a:lnTo>
                    <a:pt x="30" y="30"/>
                  </a:lnTo>
                  <a:lnTo>
                    <a:pt x="30" y="30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2" y="30"/>
                  </a:lnTo>
                  <a:cubicBezTo>
                    <a:pt x="93" y="30"/>
                    <a:pt x="93" y="30"/>
                    <a:pt x="93" y="30"/>
                  </a:cubicBezTo>
                  <a:cubicBezTo>
                    <a:pt x="93" y="0"/>
                    <a:pt x="93" y="0"/>
                    <a:pt x="62" y="0"/>
                  </a:cubicBezTo>
                  <a:cubicBezTo>
                    <a:pt x="62" y="0"/>
                    <a:pt x="62" y="0"/>
                    <a:pt x="62" y="30"/>
                  </a:cubicBezTo>
                  <a:cubicBezTo>
                    <a:pt x="62" y="30"/>
                    <a:pt x="62" y="30"/>
                    <a:pt x="30" y="30"/>
                  </a:cubicBezTo>
                  <a:lnTo>
                    <a:pt x="30" y="3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0" y="30"/>
                  </a:lnTo>
                  <a:cubicBezTo>
                    <a:pt x="0" y="30"/>
                    <a:pt x="0" y="30"/>
                    <a:pt x="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30"/>
                  </a:lnTo>
                  <a:lnTo>
                    <a:pt x="30" y="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71"/>
            <p:cNvSpPr>
              <a:spLocks noChangeArrowheads="1"/>
            </p:cNvSpPr>
            <p:nvPr/>
          </p:nvSpPr>
          <p:spPr bwMode="auto">
            <a:xfrm>
              <a:off x="5040313" y="1701800"/>
              <a:ext cx="23812" cy="11113"/>
            </a:xfrm>
            <a:custGeom>
              <a:avLst/>
              <a:gdLst>
                <a:gd name="T0" fmla="*/ 0 w 64"/>
                <a:gd name="T1" fmla="*/ 30 h 31"/>
                <a:gd name="T2" fmla="*/ 0 w 64"/>
                <a:gd name="T3" fmla="*/ 30 h 31"/>
                <a:gd name="T4" fmla="*/ 32 w 64"/>
                <a:gd name="T5" fmla="*/ 30 h 31"/>
                <a:gd name="T6" fmla="*/ 32 w 64"/>
                <a:gd name="T7" fmla="*/ 30 h 31"/>
                <a:gd name="T8" fmla="*/ 32 w 64"/>
                <a:gd name="T9" fmla="*/ 30 h 31"/>
                <a:gd name="T10" fmla="*/ 32 w 64"/>
                <a:gd name="T11" fmla="*/ 30 h 31"/>
                <a:gd name="T12" fmla="*/ 32 w 64"/>
                <a:gd name="T13" fmla="*/ 30 h 31"/>
                <a:gd name="T14" fmla="*/ 32 w 64"/>
                <a:gd name="T15" fmla="*/ 30 h 31"/>
                <a:gd name="T16" fmla="*/ 32 w 64"/>
                <a:gd name="T17" fmla="*/ 30 h 31"/>
                <a:gd name="T18" fmla="*/ 63 w 64"/>
                <a:gd name="T19" fmla="*/ 30 h 31"/>
                <a:gd name="T20" fmla="*/ 63 w 64"/>
                <a:gd name="T21" fmla="*/ 0 h 31"/>
                <a:gd name="T22" fmla="*/ 63 w 64"/>
                <a:gd name="T23" fmla="*/ 0 h 31"/>
                <a:gd name="T24" fmla="*/ 0 w 64"/>
                <a:gd name="T25" fmla="*/ 0 h 31"/>
                <a:gd name="T26" fmla="*/ 0 w 64"/>
                <a:gd name="T27" fmla="*/ 0 h 31"/>
                <a:gd name="T28" fmla="*/ 0 w 64"/>
                <a:gd name="T29" fmla="*/ 0 h 31"/>
                <a:gd name="T30" fmla="*/ 0 w 64"/>
                <a:gd name="T3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31">
                  <a:moveTo>
                    <a:pt x="0" y="30"/>
                  </a:moveTo>
                  <a:lnTo>
                    <a:pt x="0" y="30"/>
                  </a:lnTo>
                  <a:cubicBezTo>
                    <a:pt x="0" y="30"/>
                    <a:pt x="0" y="30"/>
                    <a:pt x="32" y="30"/>
                  </a:cubicBezTo>
                  <a:lnTo>
                    <a:pt x="32" y="30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2" y="30"/>
                  </a:lnTo>
                  <a:lnTo>
                    <a:pt x="32" y="30"/>
                  </a:lnTo>
                  <a:cubicBezTo>
                    <a:pt x="63" y="30"/>
                    <a:pt x="63" y="30"/>
                    <a:pt x="63" y="30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63" y="0"/>
                  </a:lnTo>
                  <a:cubicBezTo>
                    <a:pt x="32" y="0"/>
                    <a:pt x="32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72"/>
            <p:cNvSpPr>
              <a:spLocks noChangeArrowheads="1"/>
            </p:cNvSpPr>
            <p:nvPr/>
          </p:nvSpPr>
          <p:spPr bwMode="auto">
            <a:xfrm>
              <a:off x="5097463" y="1747838"/>
              <a:ext cx="55562" cy="44450"/>
            </a:xfrm>
            <a:custGeom>
              <a:avLst/>
              <a:gdLst>
                <a:gd name="T0" fmla="*/ 0 w 155"/>
                <a:gd name="T1" fmla="*/ 93 h 125"/>
                <a:gd name="T2" fmla="*/ 0 w 155"/>
                <a:gd name="T3" fmla="*/ 93 h 125"/>
                <a:gd name="T4" fmla="*/ 0 w 155"/>
                <a:gd name="T5" fmla="*/ 124 h 125"/>
                <a:gd name="T6" fmla="*/ 0 w 155"/>
                <a:gd name="T7" fmla="*/ 124 h 125"/>
                <a:gd name="T8" fmla="*/ 0 w 155"/>
                <a:gd name="T9" fmla="*/ 124 h 125"/>
                <a:gd name="T10" fmla="*/ 0 w 155"/>
                <a:gd name="T11" fmla="*/ 124 h 125"/>
                <a:gd name="T12" fmla="*/ 0 w 155"/>
                <a:gd name="T13" fmla="*/ 124 h 125"/>
                <a:gd name="T14" fmla="*/ 30 w 155"/>
                <a:gd name="T15" fmla="*/ 124 h 125"/>
                <a:gd name="T16" fmla="*/ 30 w 155"/>
                <a:gd name="T17" fmla="*/ 124 h 125"/>
                <a:gd name="T18" fmla="*/ 30 w 155"/>
                <a:gd name="T19" fmla="*/ 124 h 125"/>
                <a:gd name="T20" fmla="*/ 30 w 155"/>
                <a:gd name="T21" fmla="*/ 124 h 125"/>
                <a:gd name="T22" fmla="*/ 61 w 155"/>
                <a:gd name="T23" fmla="*/ 124 h 125"/>
                <a:gd name="T24" fmla="*/ 61 w 155"/>
                <a:gd name="T25" fmla="*/ 124 h 125"/>
                <a:gd name="T26" fmla="*/ 61 w 155"/>
                <a:gd name="T27" fmla="*/ 124 h 125"/>
                <a:gd name="T28" fmla="*/ 61 w 155"/>
                <a:gd name="T29" fmla="*/ 124 h 125"/>
                <a:gd name="T30" fmla="*/ 61 w 155"/>
                <a:gd name="T31" fmla="*/ 124 h 125"/>
                <a:gd name="T32" fmla="*/ 93 w 155"/>
                <a:gd name="T33" fmla="*/ 124 h 125"/>
                <a:gd name="T34" fmla="*/ 93 w 155"/>
                <a:gd name="T35" fmla="*/ 124 h 125"/>
                <a:gd name="T36" fmla="*/ 124 w 155"/>
                <a:gd name="T37" fmla="*/ 124 h 125"/>
                <a:gd name="T38" fmla="*/ 124 w 155"/>
                <a:gd name="T39" fmla="*/ 124 h 125"/>
                <a:gd name="T40" fmla="*/ 124 w 155"/>
                <a:gd name="T41" fmla="*/ 93 h 125"/>
                <a:gd name="T42" fmla="*/ 124 w 155"/>
                <a:gd name="T43" fmla="*/ 93 h 125"/>
                <a:gd name="T44" fmla="*/ 154 w 155"/>
                <a:gd name="T45" fmla="*/ 93 h 125"/>
                <a:gd name="T46" fmla="*/ 154 w 155"/>
                <a:gd name="T47" fmla="*/ 93 h 125"/>
                <a:gd name="T48" fmla="*/ 154 w 155"/>
                <a:gd name="T49" fmla="*/ 61 h 125"/>
                <a:gd name="T50" fmla="*/ 154 w 155"/>
                <a:gd name="T51" fmla="*/ 61 h 125"/>
                <a:gd name="T52" fmla="*/ 154 w 155"/>
                <a:gd name="T53" fmla="*/ 61 h 125"/>
                <a:gd name="T54" fmla="*/ 154 w 155"/>
                <a:gd name="T55" fmla="*/ 61 h 125"/>
                <a:gd name="T56" fmla="*/ 124 w 155"/>
                <a:gd name="T57" fmla="*/ 61 h 125"/>
                <a:gd name="T58" fmla="*/ 124 w 155"/>
                <a:gd name="T59" fmla="*/ 61 h 125"/>
                <a:gd name="T60" fmla="*/ 124 w 155"/>
                <a:gd name="T61" fmla="*/ 61 h 125"/>
                <a:gd name="T62" fmla="*/ 124 w 155"/>
                <a:gd name="T63" fmla="*/ 61 h 125"/>
                <a:gd name="T64" fmla="*/ 93 w 155"/>
                <a:gd name="T65" fmla="*/ 30 h 125"/>
                <a:gd name="T66" fmla="*/ 93 w 155"/>
                <a:gd name="T67" fmla="*/ 30 h 125"/>
                <a:gd name="T68" fmla="*/ 61 w 155"/>
                <a:gd name="T69" fmla="*/ 30 h 125"/>
                <a:gd name="T70" fmla="*/ 61 w 155"/>
                <a:gd name="T71" fmla="*/ 30 h 125"/>
                <a:gd name="T72" fmla="*/ 61 w 155"/>
                <a:gd name="T73" fmla="*/ 30 h 125"/>
                <a:gd name="T74" fmla="*/ 30 w 155"/>
                <a:gd name="T75" fmla="*/ 0 h 125"/>
                <a:gd name="T76" fmla="*/ 30 w 155"/>
                <a:gd name="T77" fmla="*/ 0 h 125"/>
                <a:gd name="T78" fmla="*/ 30 w 155"/>
                <a:gd name="T79" fmla="*/ 0 h 125"/>
                <a:gd name="T80" fmla="*/ 30 w 155"/>
                <a:gd name="T81" fmla="*/ 0 h 125"/>
                <a:gd name="T82" fmla="*/ 30 w 155"/>
                <a:gd name="T83" fmla="*/ 0 h 125"/>
                <a:gd name="T84" fmla="*/ 0 w 155"/>
                <a:gd name="T85" fmla="*/ 30 h 125"/>
                <a:gd name="T86" fmla="*/ 0 w 155"/>
                <a:gd name="T87" fmla="*/ 61 h 125"/>
                <a:gd name="T88" fmla="*/ 0 w 155"/>
                <a:gd name="T89" fmla="*/ 61 h 125"/>
                <a:gd name="T90" fmla="*/ 0 w 155"/>
                <a:gd name="T91" fmla="*/ 61 h 125"/>
                <a:gd name="T92" fmla="*/ 0 w 155"/>
                <a:gd name="T93" fmla="*/ 61 h 125"/>
                <a:gd name="T94" fmla="*/ 0 w 155"/>
                <a:gd name="T95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5" h="125">
                  <a:moveTo>
                    <a:pt x="0" y="93"/>
                  </a:moveTo>
                  <a:lnTo>
                    <a:pt x="0" y="93"/>
                  </a:lnTo>
                  <a:cubicBezTo>
                    <a:pt x="0" y="124"/>
                    <a:pt x="0" y="124"/>
                    <a:pt x="0" y="124"/>
                  </a:cubicBezTo>
                  <a:lnTo>
                    <a:pt x="0" y="124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0" y="124"/>
                  </a:lnTo>
                  <a:cubicBezTo>
                    <a:pt x="0" y="124"/>
                    <a:pt x="0" y="124"/>
                    <a:pt x="30" y="124"/>
                  </a:cubicBezTo>
                  <a:lnTo>
                    <a:pt x="30" y="124"/>
                  </a:lnTo>
                  <a:lnTo>
                    <a:pt x="30" y="124"/>
                  </a:lnTo>
                  <a:lnTo>
                    <a:pt x="30" y="124"/>
                  </a:lnTo>
                  <a:lnTo>
                    <a:pt x="61" y="124"/>
                  </a:lnTo>
                  <a:lnTo>
                    <a:pt x="61" y="124"/>
                  </a:lnTo>
                  <a:lnTo>
                    <a:pt x="61" y="124"/>
                  </a:lnTo>
                  <a:lnTo>
                    <a:pt x="61" y="124"/>
                  </a:lnTo>
                  <a:lnTo>
                    <a:pt x="61" y="124"/>
                  </a:lnTo>
                  <a:cubicBezTo>
                    <a:pt x="93" y="124"/>
                    <a:pt x="93" y="124"/>
                    <a:pt x="93" y="124"/>
                  </a:cubicBezTo>
                  <a:lnTo>
                    <a:pt x="93" y="124"/>
                  </a:lnTo>
                  <a:lnTo>
                    <a:pt x="124" y="124"/>
                  </a:lnTo>
                  <a:lnTo>
                    <a:pt x="124" y="124"/>
                  </a:lnTo>
                  <a:cubicBezTo>
                    <a:pt x="124" y="93"/>
                    <a:pt x="124" y="93"/>
                    <a:pt x="124" y="93"/>
                  </a:cubicBezTo>
                  <a:lnTo>
                    <a:pt x="124" y="93"/>
                  </a:lnTo>
                  <a:lnTo>
                    <a:pt x="154" y="93"/>
                  </a:lnTo>
                  <a:lnTo>
                    <a:pt x="154" y="93"/>
                  </a:lnTo>
                  <a:lnTo>
                    <a:pt x="154" y="61"/>
                  </a:lnTo>
                  <a:lnTo>
                    <a:pt x="154" y="61"/>
                  </a:lnTo>
                  <a:lnTo>
                    <a:pt x="154" y="61"/>
                  </a:lnTo>
                  <a:lnTo>
                    <a:pt x="154" y="61"/>
                  </a:lnTo>
                  <a:lnTo>
                    <a:pt x="124" y="61"/>
                  </a:lnTo>
                  <a:lnTo>
                    <a:pt x="124" y="61"/>
                  </a:lnTo>
                  <a:lnTo>
                    <a:pt x="124" y="61"/>
                  </a:lnTo>
                  <a:lnTo>
                    <a:pt x="124" y="61"/>
                  </a:lnTo>
                  <a:cubicBezTo>
                    <a:pt x="93" y="61"/>
                    <a:pt x="93" y="61"/>
                    <a:pt x="93" y="30"/>
                  </a:cubicBezTo>
                  <a:lnTo>
                    <a:pt x="93" y="30"/>
                  </a:lnTo>
                  <a:lnTo>
                    <a:pt x="61" y="30"/>
                  </a:lnTo>
                  <a:lnTo>
                    <a:pt x="61" y="30"/>
                  </a:lnTo>
                  <a:lnTo>
                    <a:pt x="61" y="30"/>
                  </a:lnTo>
                  <a:cubicBezTo>
                    <a:pt x="61" y="30"/>
                    <a:pt x="61" y="0"/>
                    <a:pt x="30" y="0"/>
                  </a:cubicBez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cubicBezTo>
                    <a:pt x="30" y="30"/>
                    <a:pt x="0" y="30"/>
                    <a:pt x="0" y="30"/>
                  </a:cubicBezTo>
                  <a:cubicBezTo>
                    <a:pt x="0" y="30"/>
                    <a:pt x="0" y="30"/>
                    <a:pt x="0" y="61"/>
                  </a:cubicBez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cubicBezTo>
                    <a:pt x="0" y="61"/>
                    <a:pt x="0" y="61"/>
                    <a:pt x="0" y="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73"/>
            <p:cNvSpPr>
              <a:spLocks noChangeArrowheads="1"/>
            </p:cNvSpPr>
            <p:nvPr/>
          </p:nvSpPr>
          <p:spPr bwMode="auto">
            <a:xfrm>
              <a:off x="5029200" y="1735138"/>
              <a:ext cx="44450" cy="44450"/>
            </a:xfrm>
            <a:custGeom>
              <a:avLst/>
              <a:gdLst>
                <a:gd name="T0" fmla="*/ 94 w 125"/>
                <a:gd name="T1" fmla="*/ 31 h 125"/>
                <a:gd name="T2" fmla="*/ 94 w 125"/>
                <a:gd name="T3" fmla="*/ 31 h 125"/>
                <a:gd name="T4" fmla="*/ 94 w 125"/>
                <a:gd name="T5" fmla="*/ 31 h 125"/>
                <a:gd name="T6" fmla="*/ 63 w 125"/>
                <a:gd name="T7" fmla="*/ 31 h 125"/>
                <a:gd name="T8" fmla="*/ 31 w 125"/>
                <a:gd name="T9" fmla="*/ 31 h 125"/>
                <a:gd name="T10" fmla="*/ 31 w 125"/>
                <a:gd name="T11" fmla="*/ 31 h 125"/>
                <a:gd name="T12" fmla="*/ 31 w 125"/>
                <a:gd name="T13" fmla="*/ 31 h 125"/>
                <a:gd name="T14" fmla="*/ 0 w 125"/>
                <a:gd name="T15" fmla="*/ 0 h 125"/>
                <a:gd name="T16" fmla="*/ 0 w 125"/>
                <a:gd name="T17" fmla="*/ 31 h 125"/>
                <a:gd name="T18" fmla="*/ 0 w 125"/>
                <a:gd name="T19" fmla="*/ 31 h 125"/>
                <a:gd name="T20" fmla="*/ 0 w 125"/>
                <a:gd name="T21" fmla="*/ 31 h 125"/>
                <a:gd name="T22" fmla="*/ 0 w 125"/>
                <a:gd name="T23" fmla="*/ 31 h 125"/>
                <a:gd name="T24" fmla="*/ 0 w 125"/>
                <a:gd name="T25" fmla="*/ 31 h 125"/>
                <a:gd name="T26" fmla="*/ 0 w 125"/>
                <a:gd name="T27" fmla="*/ 31 h 125"/>
                <a:gd name="T28" fmla="*/ 0 w 125"/>
                <a:gd name="T29" fmla="*/ 61 h 125"/>
                <a:gd name="T30" fmla="*/ 0 w 125"/>
                <a:gd name="T31" fmla="*/ 61 h 125"/>
                <a:gd name="T32" fmla="*/ 0 w 125"/>
                <a:gd name="T33" fmla="*/ 61 h 125"/>
                <a:gd name="T34" fmla="*/ 0 w 125"/>
                <a:gd name="T35" fmla="*/ 92 h 125"/>
                <a:gd name="T36" fmla="*/ 0 w 125"/>
                <a:gd name="T37" fmla="*/ 92 h 125"/>
                <a:gd name="T38" fmla="*/ 0 w 125"/>
                <a:gd name="T39" fmla="*/ 92 h 125"/>
                <a:gd name="T40" fmla="*/ 0 w 125"/>
                <a:gd name="T41" fmla="*/ 92 h 125"/>
                <a:gd name="T42" fmla="*/ 0 w 125"/>
                <a:gd name="T43" fmla="*/ 124 h 125"/>
                <a:gd name="T44" fmla="*/ 0 w 125"/>
                <a:gd name="T45" fmla="*/ 124 h 125"/>
                <a:gd name="T46" fmla="*/ 0 w 125"/>
                <a:gd name="T47" fmla="*/ 124 h 125"/>
                <a:gd name="T48" fmla="*/ 31 w 125"/>
                <a:gd name="T49" fmla="*/ 124 h 125"/>
                <a:gd name="T50" fmla="*/ 31 w 125"/>
                <a:gd name="T51" fmla="*/ 124 h 125"/>
                <a:gd name="T52" fmla="*/ 31 w 125"/>
                <a:gd name="T53" fmla="*/ 124 h 125"/>
                <a:gd name="T54" fmla="*/ 31 w 125"/>
                <a:gd name="T55" fmla="*/ 92 h 125"/>
                <a:gd name="T56" fmla="*/ 31 w 125"/>
                <a:gd name="T57" fmla="*/ 92 h 125"/>
                <a:gd name="T58" fmla="*/ 63 w 125"/>
                <a:gd name="T59" fmla="*/ 92 h 125"/>
                <a:gd name="T60" fmla="*/ 63 w 125"/>
                <a:gd name="T61" fmla="*/ 92 h 125"/>
                <a:gd name="T62" fmla="*/ 63 w 125"/>
                <a:gd name="T63" fmla="*/ 92 h 125"/>
                <a:gd name="T64" fmla="*/ 63 w 125"/>
                <a:gd name="T65" fmla="*/ 92 h 125"/>
                <a:gd name="T66" fmla="*/ 94 w 125"/>
                <a:gd name="T67" fmla="*/ 61 h 125"/>
                <a:gd name="T68" fmla="*/ 94 w 125"/>
                <a:gd name="T69" fmla="*/ 61 h 125"/>
                <a:gd name="T70" fmla="*/ 124 w 125"/>
                <a:gd name="T71" fmla="*/ 61 h 125"/>
                <a:gd name="T72" fmla="*/ 94 w 125"/>
                <a:gd name="T73" fmla="*/ 3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5" h="125">
                  <a:moveTo>
                    <a:pt x="94" y="31"/>
                  </a:moveTo>
                  <a:lnTo>
                    <a:pt x="94" y="31"/>
                  </a:lnTo>
                  <a:lnTo>
                    <a:pt x="94" y="31"/>
                  </a:lnTo>
                  <a:lnTo>
                    <a:pt x="63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cubicBezTo>
                    <a:pt x="31" y="31"/>
                    <a:pt x="31" y="31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0" y="124"/>
                  </a:lnTo>
                  <a:cubicBezTo>
                    <a:pt x="31" y="124"/>
                    <a:pt x="31" y="124"/>
                    <a:pt x="31" y="124"/>
                  </a:cubicBezTo>
                  <a:lnTo>
                    <a:pt x="31" y="124"/>
                  </a:lnTo>
                  <a:lnTo>
                    <a:pt x="31" y="124"/>
                  </a:lnTo>
                  <a:lnTo>
                    <a:pt x="31" y="92"/>
                  </a:lnTo>
                  <a:lnTo>
                    <a:pt x="31" y="92"/>
                  </a:lnTo>
                  <a:cubicBezTo>
                    <a:pt x="63" y="92"/>
                    <a:pt x="63" y="92"/>
                    <a:pt x="63" y="92"/>
                  </a:cubicBezTo>
                  <a:lnTo>
                    <a:pt x="63" y="92"/>
                  </a:lnTo>
                  <a:lnTo>
                    <a:pt x="63" y="92"/>
                  </a:lnTo>
                  <a:lnTo>
                    <a:pt x="63" y="92"/>
                  </a:lnTo>
                  <a:lnTo>
                    <a:pt x="94" y="61"/>
                  </a:lnTo>
                  <a:lnTo>
                    <a:pt x="94" y="61"/>
                  </a:lnTo>
                  <a:cubicBezTo>
                    <a:pt x="94" y="61"/>
                    <a:pt x="94" y="61"/>
                    <a:pt x="124" y="61"/>
                  </a:cubicBezTo>
                  <a:cubicBezTo>
                    <a:pt x="94" y="31"/>
                    <a:pt x="94" y="31"/>
                    <a:pt x="94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74"/>
            <p:cNvSpPr>
              <a:spLocks noChangeArrowheads="1"/>
            </p:cNvSpPr>
            <p:nvPr/>
          </p:nvSpPr>
          <p:spPr bwMode="auto">
            <a:xfrm>
              <a:off x="5073650" y="1668463"/>
              <a:ext cx="168275" cy="68262"/>
            </a:xfrm>
            <a:custGeom>
              <a:avLst/>
              <a:gdLst>
                <a:gd name="T0" fmla="*/ 187 w 466"/>
                <a:gd name="T1" fmla="*/ 124 h 188"/>
                <a:gd name="T2" fmla="*/ 187 w 466"/>
                <a:gd name="T3" fmla="*/ 94 h 188"/>
                <a:gd name="T4" fmla="*/ 217 w 466"/>
                <a:gd name="T5" fmla="*/ 94 h 188"/>
                <a:gd name="T6" fmla="*/ 217 w 466"/>
                <a:gd name="T7" fmla="*/ 94 h 188"/>
                <a:gd name="T8" fmla="*/ 248 w 466"/>
                <a:gd name="T9" fmla="*/ 94 h 188"/>
                <a:gd name="T10" fmla="*/ 248 w 466"/>
                <a:gd name="T11" fmla="*/ 94 h 188"/>
                <a:gd name="T12" fmla="*/ 280 w 466"/>
                <a:gd name="T13" fmla="*/ 124 h 188"/>
                <a:gd name="T14" fmla="*/ 311 w 466"/>
                <a:gd name="T15" fmla="*/ 94 h 188"/>
                <a:gd name="T16" fmla="*/ 311 w 466"/>
                <a:gd name="T17" fmla="*/ 63 h 188"/>
                <a:gd name="T18" fmla="*/ 341 w 466"/>
                <a:gd name="T19" fmla="*/ 63 h 188"/>
                <a:gd name="T20" fmla="*/ 341 w 466"/>
                <a:gd name="T21" fmla="*/ 63 h 188"/>
                <a:gd name="T22" fmla="*/ 404 w 466"/>
                <a:gd name="T23" fmla="*/ 63 h 188"/>
                <a:gd name="T24" fmla="*/ 465 w 466"/>
                <a:gd name="T25" fmla="*/ 31 h 188"/>
                <a:gd name="T26" fmla="*/ 465 w 466"/>
                <a:gd name="T27" fmla="*/ 31 h 188"/>
                <a:gd name="T28" fmla="*/ 435 w 466"/>
                <a:gd name="T29" fmla="*/ 0 h 188"/>
                <a:gd name="T30" fmla="*/ 435 w 466"/>
                <a:gd name="T31" fmla="*/ 0 h 188"/>
                <a:gd name="T32" fmla="*/ 372 w 466"/>
                <a:gd name="T33" fmla="*/ 0 h 188"/>
                <a:gd name="T34" fmla="*/ 372 w 466"/>
                <a:gd name="T35" fmla="*/ 0 h 188"/>
                <a:gd name="T36" fmla="*/ 341 w 466"/>
                <a:gd name="T37" fmla="*/ 0 h 188"/>
                <a:gd name="T38" fmla="*/ 311 w 466"/>
                <a:gd name="T39" fmla="*/ 0 h 188"/>
                <a:gd name="T40" fmla="*/ 311 w 466"/>
                <a:gd name="T41" fmla="*/ 0 h 188"/>
                <a:gd name="T42" fmla="*/ 248 w 466"/>
                <a:gd name="T43" fmla="*/ 0 h 188"/>
                <a:gd name="T44" fmla="*/ 217 w 466"/>
                <a:gd name="T45" fmla="*/ 0 h 188"/>
                <a:gd name="T46" fmla="*/ 187 w 466"/>
                <a:gd name="T47" fmla="*/ 0 h 188"/>
                <a:gd name="T48" fmla="*/ 187 w 466"/>
                <a:gd name="T49" fmla="*/ 0 h 188"/>
                <a:gd name="T50" fmla="*/ 187 w 466"/>
                <a:gd name="T51" fmla="*/ 0 h 188"/>
                <a:gd name="T52" fmla="*/ 156 w 466"/>
                <a:gd name="T53" fmla="*/ 31 h 188"/>
                <a:gd name="T54" fmla="*/ 93 w 466"/>
                <a:gd name="T55" fmla="*/ 31 h 188"/>
                <a:gd name="T56" fmla="*/ 63 w 466"/>
                <a:gd name="T57" fmla="*/ 0 h 188"/>
                <a:gd name="T58" fmla="*/ 32 w 466"/>
                <a:gd name="T59" fmla="*/ 31 h 188"/>
                <a:gd name="T60" fmla="*/ 0 w 466"/>
                <a:gd name="T61" fmla="*/ 63 h 188"/>
                <a:gd name="T62" fmla="*/ 0 w 466"/>
                <a:gd name="T63" fmla="*/ 63 h 188"/>
                <a:gd name="T64" fmla="*/ 32 w 466"/>
                <a:gd name="T65" fmla="*/ 63 h 188"/>
                <a:gd name="T66" fmla="*/ 93 w 466"/>
                <a:gd name="T67" fmla="*/ 63 h 188"/>
                <a:gd name="T68" fmla="*/ 124 w 466"/>
                <a:gd name="T69" fmla="*/ 124 h 188"/>
                <a:gd name="T70" fmla="*/ 124 w 466"/>
                <a:gd name="T71" fmla="*/ 124 h 188"/>
                <a:gd name="T72" fmla="*/ 93 w 466"/>
                <a:gd name="T73" fmla="*/ 155 h 188"/>
                <a:gd name="T74" fmla="*/ 63 w 466"/>
                <a:gd name="T75" fmla="*/ 187 h 188"/>
                <a:gd name="T76" fmla="*/ 63 w 466"/>
                <a:gd name="T77" fmla="*/ 187 h 188"/>
                <a:gd name="T78" fmla="*/ 63 w 466"/>
                <a:gd name="T79" fmla="*/ 187 h 188"/>
                <a:gd name="T80" fmla="*/ 93 w 466"/>
                <a:gd name="T81" fmla="*/ 187 h 188"/>
                <a:gd name="T82" fmla="*/ 93 w 466"/>
                <a:gd name="T83" fmla="*/ 187 h 188"/>
                <a:gd name="T84" fmla="*/ 93 w 466"/>
                <a:gd name="T85" fmla="*/ 155 h 188"/>
                <a:gd name="T86" fmla="*/ 124 w 466"/>
                <a:gd name="T87" fmla="*/ 187 h 188"/>
                <a:gd name="T88" fmla="*/ 156 w 466"/>
                <a:gd name="T89" fmla="*/ 155 h 188"/>
                <a:gd name="T90" fmla="*/ 187 w 466"/>
                <a:gd name="T91" fmla="*/ 12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6" h="188">
                  <a:moveTo>
                    <a:pt x="187" y="124"/>
                  </a:moveTo>
                  <a:lnTo>
                    <a:pt x="187" y="124"/>
                  </a:lnTo>
                  <a:lnTo>
                    <a:pt x="187" y="124"/>
                  </a:lnTo>
                  <a:cubicBezTo>
                    <a:pt x="187" y="124"/>
                    <a:pt x="187" y="124"/>
                    <a:pt x="187" y="94"/>
                  </a:cubicBezTo>
                  <a:lnTo>
                    <a:pt x="187" y="94"/>
                  </a:lnTo>
                  <a:cubicBezTo>
                    <a:pt x="217" y="94"/>
                    <a:pt x="217" y="94"/>
                    <a:pt x="217" y="94"/>
                  </a:cubicBezTo>
                  <a:lnTo>
                    <a:pt x="217" y="94"/>
                  </a:lnTo>
                  <a:lnTo>
                    <a:pt x="217" y="94"/>
                  </a:lnTo>
                  <a:lnTo>
                    <a:pt x="217" y="94"/>
                  </a:lnTo>
                  <a:cubicBezTo>
                    <a:pt x="248" y="94"/>
                    <a:pt x="248" y="94"/>
                    <a:pt x="248" y="94"/>
                  </a:cubicBezTo>
                  <a:lnTo>
                    <a:pt x="248" y="94"/>
                  </a:lnTo>
                  <a:lnTo>
                    <a:pt x="248" y="94"/>
                  </a:lnTo>
                  <a:lnTo>
                    <a:pt x="248" y="94"/>
                  </a:lnTo>
                  <a:cubicBezTo>
                    <a:pt x="280" y="94"/>
                    <a:pt x="280" y="94"/>
                    <a:pt x="280" y="124"/>
                  </a:cubicBezTo>
                  <a:cubicBezTo>
                    <a:pt x="280" y="124"/>
                    <a:pt x="280" y="94"/>
                    <a:pt x="311" y="94"/>
                  </a:cubicBezTo>
                  <a:lnTo>
                    <a:pt x="311" y="94"/>
                  </a:lnTo>
                  <a:cubicBezTo>
                    <a:pt x="311" y="94"/>
                    <a:pt x="311" y="94"/>
                    <a:pt x="311" y="63"/>
                  </a:cubicBezTo>
                  <a:lnTo>
                    <a:pt x="311" y="63"/>
                  </a:lnTo>
                  <a:cubicBezTo>
                    <a:pt x="341" y="63"/>
                    <a:pt x="341" y="63"/>
                    <a:pt x="341" y="63"/>
                  </a:cubicBezTo>
                  <a:lnTo>
                    <a:pt x="341" y="63"/>
                  </a:lnTo>
                  <a:lnTo>
                    <a:pt x="341" y="63"/>
                  </a:lnTo>
                  <a:lnTo>
                    <a:pt x="341" y="63"/>
                  </a:lnTo>
                  <a:cubicBezTo>
                    <a:pt x="341" y="63"/>
                    <a:pt x="372" y="63"/>
                    <a:pt x="404" y="63"/>
                  </a:cubicBezTo>
                  <a:lnTo>
                    <a:pt x="404" y="63"/>
                  </a:lnTo>
                  <a:cubicBezTo>
                    <a:pt x="404" y="31"/>
                    <a:pt x="435" y="31"/>
                    <a:pt x="435" y="31"/>
                  </a:cubicBezTo>
                  <a:cubicBezTo>
                    <a:pt x="435" y="31"/>
                    <a:pt x="435" y="31"/>
                    <a:pt x="465" y="31"/>
                  </a:cubicBezTo>
                  <a:lnTo>
                    <a:pt x="465" y="31"/>
                  </a:lnTo>
                  <a:lnTo>
                    <a:pt x="465" y="31"/>
                  </a:lnTo>
                  <a:cubicBezTo>
                    <a:pt x="435" y="31"/>
                    <a:pt x="435" y="0"/>
                    <a:pt x="435" y="0"/>
                  </a:cubicBezTo>
                  <a:lnTo>
                    <a:pt x="435" y="0"/>
                  </a:lnTo>
                  <a:lnTo>
                    <a:pt x="435" y="0"/>
                  </a:lnTo>
                  <a:lnTo>
                    <a:pt x="435" y="0"/>
                  </a:lnTo>
                  <a:cubicBezTo>
                    <a:pt x="404" y="0"/>
                    <a:pt x="404" y="0"/>
                    <a:pt x="404" y="0"/>
                  </a:cubicBezTo>
                  <a:cubicBezTo>
                    <a:pt x="404" y="0"/>
                    <a:pt x="404" y="0"/>
                    <a:pt x="372" y="0"/>
                  </a:cubicBezTo>
                  <a:lnTo>
                    <a:pt x="372" y="0"/>
                  </a:lnTo>
                  <a:lnTo>
                    <a:pt x="372" y="0"/>
                  </a:lnTo>
                  <a:cubicBezTo>
                    <a:pt x="341" y="0"/>
                    <a:pt x="341" y="0"/>
                    <a:pt x="341" y="0"/>
                  </a:cubicBezTo>
                  <a:lnTo>
                    <a:pt x="341" y="0"/>
                  </a:lnTo>
                  <a:cubicBezTo>
                    <a:pt x="311" y="0"/>
                    <a:pt x="311" y="0"/>
                    <a:pt x="311" y="0"/>
                  </a:cubicBezTo>
                  <a:lnTo>
                    <a:pt x="311" y="0"/>
                  </a:lnTo>
                  <a:lnTo>
                    <a:pt x="311" y="0"/>
                  </a:lnTo>
                  <a:lnTo>
                    <a:pt x="311" y="0"/>
                  </a:lnTo>
                  <a:cubicBezTo>
                    <a:pt x="280" y="0"/>
                    <a:pt x="280" y="0"/>
                    <a:pt x="280" y="0"/>
                  </a:cubicBezTo>
                  <a:cubicBezTo>
                    <a:pt x="280" y="0"/>
                    <a:pt x="280" y="0"/>
                    <a:pt x="248" y="0"/>
                  </a:cubicBezTo>
                  <a:lnTo>
                    <a:pt x="248" y="0"/>
                  </a:ln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217" y="0"/>
                    <a:pt x="187" y="0"/>
                  </a:cubicBezTo>
                  <a:lnTo>
                    <a:pt x="187" y="0"/>
                  </a:lnTo>
                  <a:lnTo>
                    <a:pt x="187" y="0"/>
                  </a:lnTo>
                  <a:lnTo>
                    <a:pt x="187" y="0"/>
                  </a:lnTo>
                  <a:lnTo>
                    <a:pt x="187" y="0"/>
                  </a:lnTo>
                  <a:lnTo>
                    <a:pt x="187" y="0"/>
                  </a:lnTo>
                  <a:cubicBezTo>
                    <a:pt x="187" y="31"/>
                    <a:pt x="187" y="31"/>
                    <a:pt x="156" y="31"/>
                  </a:cubicBezTo>
                  <a:lnTo>
                    <a:pt x="156" y="31"/>
                  </a:lnTo>
                  <a:cubicBezTo>
                    <a:pt x="124" y="31"/>
                    <a:pt x="124" y="31"/>
                    <a:pt x="12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63" y="0"/>
                  </a:lnTo>
                  <a:cubicBezTo>
                    <a:pt x="32" y="0"/>
                    <a:pt x="32" y="31"/>
                    <a:pt x="32" y="31"/>
                  </a:cubicBezTo>
                  <a:lnTo>
                    <a:pt x="32" y="31"/>
                  </a:lnTo>
                  <a:cubicBezTo>
                    <a:pt x="0" y="31"/>
                    <a:pt x="0" y="63"/>
                    <a:pt x="0" y="63"/>
                  </a:cubicBezTo>
                  <a:lnTo>
                    <a:pt x="0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63"/>
                  </a:lnTo>
                  <a:cubicBezTo>
                    <a:pt x="32" y="63"/>
                    <a:pt x="32" y="63"/>
                    <a:pt x="32" y="63"/>
                  </a:cubicBezTo>
                  <a:lnTo>
                    <a:pt x="32" y="63"/>
                  </a:lnTo>
                  <a:cubicBezTo>
                    <a:pt x="63" y="63"/>
                    <a:pt x="93" y="63"/>
                    <a:pt x="93" y="63"/>
                  </a:cubicBezTo>
                  <a:lnTo>
                    <a:pt x="93" y="63"/>
                  </a:lnTo>
                  <a:cubicBezTo>
                    <a:pt x="124" y="94"/>
                    <a:pt x="124" y="94"/>
                    <a:pt x="124" y="124"/>
                  </a:cubicBezTo>
                  <a:lnTo>
                    <a:pt x="124" y="124"/>
                  </a:lnTo>
                  <a:lnTo>
                    <a:pt x="124" y="124"/>
                  </a:lnTo>
                  <a:cubicBezTo>
                    <a:pt x="124" y="155"/>
                    <a:pt x="93" y="155"/>
                    <a:pt x="93" y="155"/>
                  </a:cubicBezTo>
                  <a:lnTo>
                    <a:pt x="93" y="155"/>
                  </a:lnTo>
                  <a:lnTo>
                    <a:pt x="93" y="155"/>
                  </a:lnTo>
                  <a:cubicBezTo>
                    <a:pt x="93" y="155"/>
                    <a:pt x="63" y="155"/>
                    <a:pt x="63" y="187"/>
                  </a:cubicBezTo>
                  <a:lnTo>
                    <a:pt x="63" y="187"/>
                  </a:lnTo>
                  <a:lnTo>
                    <a:pt x="63" y="187"/>
                  </a:lnTo>
                  <a:lnTo>
                    <a:pt x="63" y="187"/>
                  </a:lnTo>
                  <a:lnTo>
                    <a:pt x="63" y="187"/>
                  </a:lnTo>
                  <a:cubicBezTo>
                    <a:pt x="63" y="187"/>
                    <a:pt x="63" y="187"/>
                    <a:pt x="93" y="187"/>
                  </a:cubicBezTo>
                  <a:lnTo>
                    <a:pt x="93" y="187"/>
                  </a:lnTo>
                  <a:lnTo>
                    <a:pt x="93" y="187"/>
                  </a:lnTo>
                  <a:lnTo>
                    <a:pt x="93" y="187"/>
                  </a:lnTo>
                  <a:lnTo>
                    <a:pt x="93" y="155"/>
                  </a:lnTo>
                  <a:lnTo>
                    <a:pt x="93" y="155"/>
                  </a:lnTo>
                  <a:cubicBezTo>
                    <a:pt x="124" y="155"/>
                    <a:pt x="124" y="155"/>
                    <a:pt x="124" y="187"/>
                  </a:cubicBezTo>
                  <a:lnTo>
                    <a:pt x="124" y="187"/>
                  </a:lnTo>
                  <a:lnTo>
                    <a:pt x="124" y="187"/>
                  </a:lnTo>
                  <a:cubicBezTo>
                    <a:pt x="156" y="155"/>
                    <a:pt x="156" y="155"/>
                    <a:pt x="156" y="155"/>
                  </a:cubicBezTo>
                  <a:lnTo>
                    <a:pt x="156" y="124"/>
                  </a:lnTo>
                  <a:cubicBezTo>
                    <a:pt x="156" y="124"/>
                    <a:pt x="156" y="124"/>
                    <a:pt x="187" y="1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75"/>
            <p:cNvSpPr>
              <a:spLocks noChangeArrowheads="1"/>
            </p:cNvSpPr>
            <p:nvPr/>
          </p:nvSpPr>
          <p:spPr bwMode="auto">
            <a:xfrm>
              <a:off x="5443538" y="2003425"/>
              <a:ext cx="33337" cy="22225"/>
            </a:xfrm>
            <a:custGeom>
              <a:avLst/>
              <a:gdLst>
                <a:gd name="T0" fmla="*/ 31 w 93"/>
                <a:gd name="T1" fmla="*/ 31 h 62"/>
                <a:gd name="T2" fmla="*/ 31 w 93"/>
                <a:gd name="T3" fmla="*/ 31 h 62"/>
                <a:gd name="T4" fmla="*/ 31 w 93"/>
                <a:gd name="T5" fmla="*/ 31 h 62"/>
                <a:gd name="T6" fmla="*/ 31 w 93"/>
                <a:gd name="T7" fmla="*/ 31 h 62"/>
                <a:gd name="T8" fmla="*/ 61 w 93"/>
                <a:gd name="T9" fmla="*/ 31 h 62"/>
                <a:gd name="T10" fmla="*/ 61 w 93"/>
                <a:gd name="T11" fmla="*/ 31 h 62"/>
                <a:gd name="T12" fmla="*/ 61 w 93"/>
                <a:gd name="T13" fmla="*/ 61 h 62"/>
                <a:gd name="T14" fmla="*/ 92 w 93"/>
                <a:gd name="T15" fmla="*/ 61 h 62"/>
                <a:gd name="T16" fmla="*/ 92 w 93"/>
                <a:gd name="T17" fmla="*/ 61 h 62"/>
                <a:gd name="T18" fmla="*/ 92 w 93"/>
                <a:gd name="T19" fmla="*/ 61 h 62"/>
                <a:gd name="T20" fmla="*/ 92 w 93"/>
                <a:gd name="T21" fmla="*/ 61 h 62"/>
                <a:gd name="T22" fmla="*/ 92 w 93"/>
                <a:gd name="T23" fmla="*/ 61 h 62"/>
                <a:gd name="T24" fmla="*/ 92 w 93"/>
                <a:gd name="T25" fmla="*/ 61 h 62"/>
                <a:gd name="T26" fmla="*/ 92 w 93"/>
                <a:gd name="T27" fmla="*/ 31 h 62"/>
                <a:gd name="T28" fmla="*/ 61 w 93"/>
                <a:gd name="T29" fmla="*/ 31 h 62"/>
                <a:gd name="T30" fmla="*/ 61 w 93"/>
                <a:gd name="T31" fmla="*/ 31 h 62"/>
                <a:gd name="T32" fmla="*/ 61 w 93"/>
                <a:gd name="T33" fmla="*/ 31 h 62"/>
                <a:gd name="T34" fmla="*/ 31 w 93"/>
                <a:gd name="T35" fmla="*/ 0 h 62"/>
                <a:gd name="T36" fmla="*/ 0 w 93"/>
                <a:gd name="T37" fmla="*/ 31 h 62"/>
                <a:gd name="T38" fmla="*/ 0 w 93"/>
                <a:gd name="T39" fmla="*/ 31 h 62"/>
                <a:gd name="T40" fmla="*/ 0 w 93"/>
                <a:gd name="T41" fmla="*/ 31 h 62"/>
                <a:gd name="T42" fmla="*/ 0 w 93"/>
                <a:gd name="T43" fmla="*/ 31 h 62"/>
                <a:gd name="T44" fmla="*/ 31 w 93"/>
                <a:gd name="T45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62">
                  <a:moveTo>
                    <a:pt x="31" y="31"/>
                  </a:move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cubicBezTo>
                    <a:pt x="31" y="31"/>
                    <a:pt x="31" y="31"/>
                    <a:pt x="61" y="31"/>
                  </a:cubicBezTo>
                  <a:lnTo>
                    <a:pt x="61" y="31"/>
                  </a:lnTo>
                  <a:lnTo>
                    <a:pt x="61" y="61"/>
                  </a:lnTo>
                  <a:cubicBezTo>
                    <a:pt x="92" y="61"/>
                    <a:pt x="92" y="61"/>
                    <a:pt x="92" y="61"/>
                  </a:cubicBezTo>
                  <a:lnTo>
                    <a:pt x="92" y="61"/>
                  </a:lnTo>
                  <a:lnTo>
                    <a:pt x="92" y="61"/>
                  </a:lnTo>
                  <a:lnTo>
                    <a:pt x="92" y="61"/>
                  </a:lnTo>
                  <a:lnTo>
                    <a:pt x="92" y="61"/>
                  </a:lnTo>
                  <a:lnTo>
                    <a:pt x="92" y="61"/>
                  </a:lnTo>
                  <a:cubicBezTo>
                    <a:pt x="92" y="31"/>
                    <a:pt x="92" y="31"/>
                    <a:pt x="92" y="31"/>
                  </a:cubicBezTo>
                  <a:cubicBezTo>
                    <a:pt x="92" y="31"/>
                    <a:pt x="92" y="31"/>
                    <a:pt x="61" y="31"/>
                  </a:cubicBezTo>
                  <a:lnTo>
                    <a:pt x="61" y="31"/>
                  </a:lnTo>
                  <a:lnTo>
                    <a:pt x="61" y="31"/>
                  </a:lnTo>
                  <a:cubicBezTo>
                    <a:pt x="31" y="31"/>
                    <a:pt x="31" y="31"/>
                    <a:pt x="31" y="0"/>
                  </a:cubicBezTo>
                  <a:cubicBezTo>
                    <a:pt x="31" y="31"/>
                    <a:pt x="31" y="31"/>
                    <a:pt x="0" y="31"/>
                  </a:cubicBez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31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76"/>
            <p:cNvSpPr>
              <a:spLocks noChangeArrowheads="1"/>
            </p:cNvSpPr>
            <p:nvPr/>
          </p:nvSpPr>
          <p:spPr bwMode="auto">
            <a:xfrm>
              <a:off x="6156325" y="1690688"/>
              <a:ext cx="77788" cy="77787"/>
            </a:xfrm>
            <a:custGeom>
              <a:avLst/>
              <a:gdLst>
                <a:gd name="T0" fmla="*/ 185 w 217"/>
                <a:gd name="T1" fmla="*/ 0 h 217"/>
                <a:gd name="T2" fmla="*/ 185 w 217"/>
                <a:gd name="T3" fmla="*/ 0 h 217"/>
                <a:gd name="T4" fmla="*/ 185 w 217"/>
                <a:gd name="T5" fmla="*/ 0 h 217"/>
                <a:gd name="T6" fmla="*/ 185 w 217"/>
                <a:gd name="T7" fmla="*/ 0 h 217"/>
                <a:gd name="T8" fmla="*/ 185 w 217"/>
                <a:gd name="T9" fmla="*/ 31 h 217"/>
                <a:gd name="T10" fmla="*/ 154 w 217"/>
                <a:gd name="T11" fmla="*/ 61 h 217"/>
                <a:gd name="T12" fmla="*/ 154 w 217"/>
                <a:gd name="T13" fmla="*/ 61 h 217"/>
                <a:gd name="T14" fmla="*/ 92 w 217"/>
                <a:gd name="T15" fmla="*/ 31 h 217"/>
                <a:gd name="T16" fmla="*/ 92 w 217"/>
                <a:gd name="T17" fmla="*/ 31 h 217"/>
                <a:gd name="T18" fmla="*/ 92 w 217"/>
                <a:gd name="T19" fmla="*/ 31 h 217"/>
                <a:gd name="T20" fmla="*/ 61 w 217"/>
                <a:gd name="T21" fmla="*/ 61 h 217"/>
                <a:gd name="T22" fmla="*/ 61 w 217"/>
                <a:gd name="T23" fmla="*/ 61 h 217"/>
                <a:gd name="T24" fmla="*/ 30 w 217"/>
                <a:gd name="T25" fmla="*/ 92 h 217"/>
                <a:gd name="T26" fmla="*/ 0 w 217"/>
                <a:gd name="T27" fmla="*/ 92 h 217"/>
                <a:gd name="T28" fmla="*/ 0 w 217"/>
                <a:gd name="T29" fmla="*/ 92 h 217"/>
                <a:gd name="T30" fmla="*/ 0 w 217"/>
                <a:gd name="T31" fmla="*/ 92 h 217"/>
                <a:gd name="T32" fmla="*/ 30 w 217"/>
                <a:gd name="T33" fmla="*/ 155 h 217"/>
                <a:gd name="T34" fmla="*/ 30 w 217"/>
                <a:gd name="T35" fmla="*/ 155 h 217"/>
                <a:gd name="T36" fmla="*/ 30 w 217"/>
                <a:gd name="T37" fmla="*/ 185 h 217"/>
                <a:gd name="T38" fmla="*/ 30 w 217"/>
                <a:gd name="T39" fmla="*/ 216 h 217"/>
                <a:gd name="T40" fmla="*/ 30 w 217"/>
                <a:gd name="T41" fmla="*/ 216 h 217"/>
                <a:gd name="T42" fmla="*/ 30 w 217"/>
                <a:gd name="T43" fmla="*/ 216 h 217"/>
                <a:gd name="T44" fmla="*/ 61 w 217"/>
                <a:gd name="T45" fmla="*/ 216 h 217"/>
                <a:gd name="T46" fmla="*/ 61 w 217"/>
                <a:gd name="T47" fmla="*/ 216 h 217"/>
                <a:gd name="T48" fmla="*/ 61 w 217"/>
                <a:gd name="T49" fmla="*/ 216 h 217"/>
                <a:gd name="T50" fmla="*/ 92 w 217"/>
                <a:gd name="T51" fmla="*/ 185 h 217"/>
                <a:gd name="T52" fmla="*/ 92 w 217"/>
                <a:gd name="T53" fmla="*/ 185 h 217"/>
                <a:gd name="T54" fmla="*/ 123 w 217"/>
                <a:gd name="T55" fmla="*/ 185 h 217"/>
                <a:gd name="T56" fmla="*/ 154 w 217"/>
                <a:gd name="T57" fmla="*/ 185 h 217"/>
                <a:gd name="T58" fmla="*/ 154 w 217"/>
                <a:gd name="T59" fmla="*/ 185 h 217"/>
                <a:gd name="T60" fmla="*/ 123 w 217"/>
                <a:gd name="T61" fmla="*/ 155 h 217"/>
                <a:gd name="T62" fmla="*/ 123 w 217"/>
                <a:gd name="T63" fmla="*/ 124 h 217"/>
                <a:gd name="T64" fmla="*/ 154 w 217"/>
                <a:gd name="T65" fmla="*/ 92 h 217"/>
                <a:gd name="T66" fmla="*/ 185 w 217"/>
                <a:gd name="T67" fmla="*/ 61 h 217"/>
                <a:gd name="T68" fmla="*/ 185 w 217"/>
                <a:gd name="T69" fmla="*/ 61 h 217"/>
                <a:gd name="T70" fmla="*/ 216 w 217"/>
                <a:gd name="T71" fmla="*/ 31 h 217"/>
                <a:gd name="T72" fmla="*/ 216 w 217"/>
                <a:gd name="T73" fmla="*/ 31 h 217"/>
                <a:gd name="T74" fmla="*/ 216 w 217"/>
                <a:gd name="T75" fmla="*/ 0 h 217"/>
                <a:gd name="T76" fmla="*/ 216 w 217"/>
                <a:gd name="T77" fmla="*/ 0 h 217"/>
                <a:gd name="T78" fmla="*/ 216 w 217"/>
                <a:gd name="T79" fmla="*/ 0 h 217"/>
                <a:gd name="T80" fmla="*/ 216 w 217"/>
                <a:gd name="T81" fmla="*/ 0 h 217"/>
                <a:gd name="T82" fmla="*/ 185 w 217"/>
                <a:gd name="T8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7" h="217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31"/>
                  </a:lnTo>
                  <a:cubicBezTo>
                    <a:pt x="185" y="31"/>
                    <a:pt x="154" y="31"/>
                    <a:pt x="154" y="61"/>
                  </a:cubicBezTo>
                  <a:lnTo>
                    <a:pt x="154" y="61"/>
                  </a:lnTo>
                  <a:cubicBezTo>
                    <a:pt x="123" y="61"/>
                    <a:pt x="123" y="31"/>
                    <a:pt x="92" y="31"/>
                  </a:cubicBezTo>
                  <a:lnTo>
                    <a:pt x="92" y="31"/>
                  </a:lnTo>
                  <a:lnTo>
                    <a:pt x="92" y="31"/>
                  </a:lnTo>
                  <a:cubicBezTo>
                    <a:pt x="92" y="61"/>
                    <a:pt x="61" y="61"/>
                    <a:pt x="61" y="61"/>
                  </a:cubicBezTo>
                  <a:lnTo>
                    <a:pt x="61" y="61"/>
                  </a:lnTo>
                  <a:cubicBezTo>
                    <a:pt x="30" y="61"/>
                    <a:pt x="30" y="92"/>
                    <a:pt x="30" y="92"/>
                  </a:cubicBezTo>
                  <a:cubicBezTo>
                    <a:pt x="30" y="92"/>
                    <a:pt x="30" y="92"/>
                    <a:pt x="0" y="92"/>
                  </a:cubicBezTo>
                  <a:lnTo>
                    <a:pt x="0" y="92"/>
                  </a:lnTo>
                  <a:lnTo>
                    <a:pt x="0" y="92"/>
                  </a:lnTo>
                  <a:cubicBezTo>
                    <a:pt x="30" y="92"/>
                    <a:pt x="30" y="124"/>
                    <a:pt x="30" y="155"/>
                  </a:cubicBezTo>
                  <a:lnTo>
                    <a:pt x="30" y="155"/>
                  </a:lnTo>
                  <a:lnTo>
                    <a:pt x="30" y="185"/>
                  </a:lnTo>
                  <a:lnTo>
                    <a:pt x="30" y="216"/>
                  </a:lnTo>
                  <a:lnTo>
                    <a:pt x="30" y="216"/>
                  </a:lnTo>
                  <a:lnTo>
                    <a:pt x="30" y="216"/>
                  </a:lnTo>
                  <a:cubicBezTo>
                    <a:pt x="61" y="216"/>
                    <a:pt x="61" y="216"/>
                    <a:pt x="61" y="216"/>
                  </a:cubicBezTo>
                  <a:lnTo>
                    <a:pt x="61" y="216"/>
                  </a:lnTo>
                  <a:lnTo>
                    <a:pt x="61" y="216"/>
                  </a:lnTo>
                  <a:lnTo>
                    <a:pt x="92" y="185"/>
                  </a:lnTo>
                  <a:lnTo>
                    <a:pt x="92" y="185"/>
                  </a:lnTo>
                  <a:cubicBezTo>
                    <a:pt x="123" y="185"/>
                    <a:pt x="123" y="185"/>
                    <a:pt x="123" y="185"/>
                  </a:cubicBezTo>
                  <a:lnTo>
                    <a:pt x="154" y="185"/>
                  </a:lnTo>
                  <a:lnTo>
                    <a:pt x="154" y="185"/>
                  </a:lnTo>
                  <a:lnTo>
                    <a:pt x="123" y="155"/>
                  </a:lnTo>
                  <a:cubicBezTo>
                    <a:pt x="123" y="155"/>
                    <a:pt x="92" y="124"/>
                    <a:pt x="123" y="124"/>
                  </a:cubicBezTo>
                  <a:cubicBezTo>
                    <a:pt x="123" y="92"/>
                    <a:pt x="123" y="92"/>
                    <a:pt x="154" y="92"/>
                  </a:cubicBezTo>
                  <a:cubicBezTo>
                    <a:pt x="154" y="61"/>
                    <a:pt x="154" y="61"/>
                    <a:pt x="185" y="61"/>
                  </a:cubicBezTo>
                  <a:lnTo>
                    <a:pt x="185" y="61"/>
                  </a:lnTo>
                  <a:cubicBezTo>
                    <a:pt x="185" y="61"/>
                    <a:pt x="185" y="31"/>
                    <a:pt x="216" y="31"/>
                  </a:cubicBezTo>
                  <a:lnTo>
                    <a:pt x="216" y="31"/>
                  </a:lnTo>
                  <a:cubicBezTo>
                    <a:pt x="216" y="31"/>
                    <a:pt x="216" y="31"/>
                    <a:pt x="216" y="0"/>
                  </a:cubicBez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18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77"/>
            <p:cNvSpPr>
              <a:spLocks noChangeArrowheads="1"/>
            </p:cNvSpPr>
            <p:nvPr/>
          </p:nvSpPr>
          <p:spPr bwMode="auto">
            <a:xfrm>
              <a:off x="4014788" y="1512888"/>
              <a:ext cx="55562" cy="22225"/>
            </a:xfrm>
            <a:custGeom>
              <a:avLst/>
              <a:gdLst>
                <a:gd name="T0" fmla="*/ 124 w 156"/>
                <a:gd name="T1" fmla="*/ 31 h 63"/>
                <a:gd name="T2" fmla="*/ 124 w 156"/>
                <a:gd name="T3" fmla="*/ 31 h 63"/>
                <a:gd name="T4" fmla="*/ 93 w 156"/>
                <a:gd name="T5" fmla="*/ 31 h 63"/>
                <a:gd name="T6" fmla="*/ 93 w 156"/>
                <a:gd name="T7" fmla="*/ 31 h 63"/>
                <a:gd name="T8" fmla="*/ 93 w 156"/>
                <a:gd name="T9" fmla="*/ 0 h 63"/>
                <a:gd name="T10" fmla="*/ 62 w 156"/>
                <a:gd name="T11" fmla="*/ 0 h 63"/>
                <a:gd name="T12" fmla="*/ 62 w 156"/>
                <a:gd name="T13" fmla="*/ 0 h 63"/>
                <a:gd name="T14" fmla="*/ 62 w 156"/>
                <a:gd name="T15" fmla="*/ 0 h 63"/>
                <a:gd name="T16" fmla="*/ 62 w 156"/>
                <a:gd name="T17" fmla="*/ 31 h 63"/>
                <a:gd name="T18" fmla="*/ 31 w 156"/>
                <a:gd name="T19" fmla="*/ 31 h 63"/>
                <a:gd name="T20" fmla="*/ 0 w 156"/>
                <a:gd name="T21" fmla="*/ 62 h 63"/>
                <a:gd name="T22" fmla="*/ 0 w 156"/>
                <a:gd name="T23" fmla="*/ 62 h 63"/>
                <a:gd name="T24" fmla="*/ 0 w 156"/>
                <a:gd name="T25" fmla="*/ 62 h 63"/>
                <a:gd name="T26" fmla="*/ 0 w 156"/>
                <a:gd name="T27" fmla="*/ 62 h 63"/>
                <a:gd name="T28" fmla="*/ 0 w 156"/>
                <a:gd name="T29" fmla="*/ 62 h 63"/>
                <a:gd name="T30" fmla="*/ 0 w 156"/>
                <a:gd name="T31" fmla="*/ 62 h 63"/>
                <a:gd name="T32" fmla="*/ 0 w 156"/>
                <a:gd name="T33" fmla="*/ 62 h 63"/>
                <a:gd name="T34" fmla="*/ 31 w 156"/>
                <a:gd name="T35" fmla="*/ 62 h 63"/>
                <a:gd name="T36" fmla="*/ 31 w 156"/>
                <a:gd name="T37" fmla="*/ 62 h 63"/>
                <a:gd name="T38" fmla="*/ 31 w 156"/>
                <a:gd name="T39" fmla="*/ 62 h 63"/>
                <a:gd name="T40" fmla="*/ 31 w 156"/>
                <a:gd name="T41" fmla="*/ 62 h 63"/>
                <a:gd name="T42" fmla="*/ 93 w 156"/>
                <a:gd name="T43" fmla="*/ 31 h 63"/>
                <a:gd name="T44" fmla="*/ 93 w 156"/>
                <a:gd name="T45" fmla="*/ 31 h 63"/>
                <a:gd name="T46" fmla="*/ 93 w 156"/>
                <a:gd name="T47" fmla="*/ 31 h 63"/>
                <a:gd name="T48" fmla="*/ 93 w 156"/>
                <a:gd name="T49" fmla="*/ 62 h 63"/>
                <a:gd name="T50" fmla="*/ 93 w 156"/>
                <a:gd name="T51" fmla="*/ 62 h 63"/>
                <a:gd name="T52" fmla="*/ 124 w 156"/>
                <a:gd name="T53" fmla="*/ 31 h 63"/>
                <a:gd name="T54" fmla="*/ 124 w 156"/>
                <a:gd name="T55" fmla="*/ 31 h 63"/>
                <a:gd name="T56" fmla="*/ 155 w 156"/>
                <a:gd name="T57" fmla="*/ 31 h 63"/>
                <a:gd name="T58" fmla="*/ 155 w 156"/>
                <a:gd name="T59" fmla="*/ 31 h 63"/>
                <a:gd name="T60" fmla="*/ 155 w 156"/>
                <a:gd name="T61" fmla="*/ 31 h 63"/>
                <a:gd name="T62" fmla="*/ 124 w 156"/>
                <a:gd name="T63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63">
                  <a:moveTo>
                    <a:pt x="124" y="31"/>
                  </a:moveTo>
                  <a:lnTo>
                    <a:pt x="124" y="31"/>
                  </a:lnTo>
                  <a:cubicBezTo>
                    <a:pt x="124" y="31"/>
                    <a:pt x="124" y="31"/>
                    <a:pt x="93" y="31"/>
                  </a:cubicBezTo>
                  <a:lnTo>
                    <a:pt x="93" y="31"/>
                  </a:lnTo>
                  <a:cubicBezTo>
                    <a:pt x="93" y="0"/>
                    <a:pt x="93" y="0"/>
                    <a:pt x="93" y="0"/>
                  </a:cubicBez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cubicBezTo>
                    <a:pt x="62" y="31"/>
                    <a:pt x="62" y="31"/>
                    <a:pt x="62" y="31"/>
                  </a:cubicBezTo>
                  <a:lnTo>
                    <a:pt x="31" y="31"/>
                  </a:lnTo>
                  <a:cubicBezTo>
                    <a:pt x="31" y="62"/>
                    <a:pt x="31" y="62"/>
                    <a:pt x="0" y="62"/>
                  </a:cubicBezTo>
                  <a:lnTo>
                    <a:pt x="0" y="6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31" y="62"/>
                  </a:lnTo>
                  <a:cubicBezTo>
                    <a:pt x="62" y="62"/>
                    <a:pt x="62" y="31"/>
                    <a:pt x="93" y="31"/>
                  </a:cubicBezTo>
                  <a:lnTo>
                    <a:pt x="93" y="31"/>
                  </a:lnTo>
                  <a:lnTo>
                    <a:pt x="93" y="31"/>
                  </a:lnTo>
                  <a:cubicBezTo>
                    <a:pt x="93" y="62"/>
                    <a:pt x="93" y="62"/>
                    <a:pt x="93" y="62"/>
                  </a:cubicBezTo>
                  <a:lnTo>
                    <a:pt x="93" y="62"/>
                  </a:lnTo>
                  <a:cubicBezTo>
                    <a:pt x="124" y="31"/>
                    <a:pt x="124" y="31"/>
                    <a:pt x="124" y="31"/>
                  </a:cubicBezTo>
                  <a:lnTo>
                    <a:pt x="124" y="31"/>
                  </a:lnTo>
                  <a:lnTo>
                    <a:pt x="155" y="31"/>
                  </a:lnTo>
                  <a:lnTo>
                    <a:pt x="155" y="31"/>
                  </a:lnTo>
                  <a:lnTo>
                    <a:pt x="155" y="31"/>
                  </a:lnTo>
                  <a:cubicBezTo>
                    <a:pt x="124" y="31"/>
                    <a:pt x="124" y="31"/>
                    <a:pt x="124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78"/>
            <p:cNvSpPr>
              <a:spLocks noChangeArrowheads="1"/>
            </p:cNvSpPr>
            <p:nvPr/>
          </p:nvSpPr>
          <p:spPr bwMode="auto">
            <a:xfrm>
              <a:off x="4092575" y="1355725"/>
              <a:ext cx="88900" cy="44450"/>
            </a:xfrm>
            <a:custGeom>
              <a:avLst/>
              <a:gdLst>
                <a:gd name="T0" fmla="*/ 0 w 249"/>
                <a:gd name="T1" fmla="*/ 30 h 125"/>
                <a:gd name="T2" fmla="*/ 0 w 249"/>
                <a:gd name="T3" fmla="*/ 30 h 125"/>
                <a:gd name="T4" fmla="*/ 31 w 249"/>
                <a:gd name="T5" fmla="*/ 30 h 125"/>
                <a:gd name="T6" fmla="*/ 31 w 249"/>
                <a:gd name="T7" fmla="*/ 30 h 125"/>
                <a:gd name="T8" fmla="*/ 62 w 249"/>
                <a:gd name="T9" fmla="*/ 30 h 125"/>
                <a:gd name="T10" fmla="*/ 62 w 249"/>
                <a:gd name="T11" fmla="*/ 30 h 125"/>
                <a:gd name="T12" fmla="*/ 93 w 249"/>
                <a:gd name="T13" fmla="*/ 61 h 125"/>
                <a:gd name="T14" fmla="*/ 93 w 249"/>
                <a:gd name="T15" fmla="*/ 93 h 125"/>
                <a:gd name="T16" fmla="*/ 93 w 249"/>
                <a:gd name="T17" fmla="*/ 93 h 125"/>
                <a:gd name="T18" fmla="*/ 124 w 249"/>
                <a:gd name="T19" fmla="*/ 93 h 125"/>
                <a:gd name="T20" fmla="*/ 124 w 249"/>
                <a:gd name="T21" fmla="*/ 93 h 125"/>
                <a:gd name="T22" fmla="*/ 124 w 249"/>
                <a:gd name="T23" fmla="*/ 93 h 125"/>
                <a:gd name="T24" fmla="*/ 154 w 249"/>
                <a:gd name="T25" fmla="*/ 124 h 125"/>
                <a:gd name="T26" fmla="*/ 154 w 249"/>
                <a:gd name="T27" fmla="*/ 124 h 125"/>
                <a:gd name="T28" fmla="*/ 154 w 249"/>
                <a:gd name="T29" fmla="*/ 93 h 125"/>
                <a:gd name="T30" fmla="*/ 186 w 249"/>
                <a:gd name="T31" fmla="*/ 93 h 125"/>
                <a:gd name="T32" fmla="*/ 186 w 249"/>
                <a:gd name="T33" fmla="*/ 93 h 125"/>
                <a:gd name="T34" fmla="*/ 186 w 249"/>
                <a:gd name="T35" fmla="*/ 93 h 125"/>
                <a:gd name="T36" fmla="*/ 186 w 249"/>
                <a:gd name="T37" fmla="*/ 93 h 125"/>
                <a:gd name="T38" fmla="*/ 217 w 249"/>
                <a:gd name="T39" fmla="*/ 93 h 125"/>
                <a:gd name="T40" fmla="*/ 248 w 249"/>
                <a:gd name="T41" fmla="*/ 30 h 125"/>
                <a:gd name="T42" fmla="*/ 248 w 249"/>
                <a:gd name="T43" fmla="*/ 30 h 125"/>
                <a:gd name="T44" fmla="*/ 248 w 249"/>
                <a:gd name="T45" fmla="*/ 30 h 125"/>
                <a:gd name="T46" fmla="*/ 248 w 249"/>
                <a:gd name="T47" fmla="*/ 30 h 125"/>
                <a:gd name="T48" fmla="*/ 217 w 249"/>
                <a:gd name="T49" fmla="*/ 30 h 125"/>
                <a:gd name="T50" fmla="*/ 217 w 249"/>
                <a:gd name="T51" fmla="*/ 30 h 125"/>
                <a:gd name="T52" fmla="*/ 217 w 249"/>
                <a:gd name="T53" fmla="*/ 30 h 125"/>
                <a:gd name="T54" fmla="*/ 186 w 249"/>
                <a:gd name="T55" fmla="*/ 0 h 125"/>
                <a:gd name="T56" fmla="*/ 186 w 249"/>
                <a:gd name="T57" fmla="*/ 0 h 125"/>
                <a:gd name="T58" fmla="*/ 186 w 249"/>
                <a:gd name="T59" fmla="*/ 0 h 125"/>
                <a:gd name="T60" fmla="*/ 186 w 249"/>
                <a:gd name="T61" fmla="*/ 0 h 125"/>
                <a:gd name="T62" fmla="*/ 186 w 249"/>
                <a:gd name="T63" fmla="*/ 0 h 125"/>
                <a:gd name="T64" fmla="*/ 154 w 249"/>
                <a:gd name="T65" fmla="*/ 0 h 125"/>
                <a:gd name="T66" fmla="*/ 124 w 249"/>
                <a:gd name="T67" fmla="*/ 0 h 125"/>
                <a:gd name="T68" fmla="*/ 124 w 249"/>
                <a:gd name="T69" fmla="*/ 0 h 125"/>
                <a:gd name="T70" fmla="*/ 124 w 249"/>
                <a:gd name="T71" fmla="*/ 0 h 125"/>
                <a:gd name="T72" fmla="*/ 124 w 249"/>
                <a:gd name="T73" fmla="*/ 0 h 125"/>
                <a:gd name="T74" fmla="*/ 93 w 249"/>
                <a:gd name="T75" fmla="*/ 0 h 125"/>
                <a:gd name="T76" fmla="*/ 62 w 249"/>
                <a:gd name="T77" fmla="*/ 0 h 125"/>
                <a:gd name="T78" fmla="*/ 31 w 249"/>
                <a:gd name="T79" fmla="*/ 0 h 125"/>
                <a:gd name="T80" fmla="*/ 0 w 249"/>
                <a:gd name="T81" fmla="*/ 0 h 125"/>
                <a:gd name="T82" fmla="*/ 0 w 249"/>
                <a:gd name="T83" fmla="*/ 3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125">
                  <a:moveTo>
                    <a:pt x="0" y="30"/>
                  </a:moveTo>
                  <a:lnTo>
                    <a:pt x="0" y="30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62" y="30"/>
                  </a:lnTo>
                  <a:lnTo>
                    <a:pt x="62" y="30"/>
                  </a:lnTo>
                  <a:cubicBezTo>
                    <a:pt x="93" y="61"/>
                    <a:pt x="93" y="61"/>
                    <a:pt x="93" y="61"/>
                  </a:cubicBezTo>
                  <a:cubicBezTo>
                    <a:pt x="93" y="93"/>
                    <a:pt x="93" y="93"/>
                    <a:pt x="93" y="93"/>
                  </a:cubicBezTo>
                  <a:lnTo>
                    <a:pt x="93" y="93"/>
                  </a:lnTo>
                  <a:lnTo>
                    <a:pt x="124" y="93"/>
                  </a:lnTo>
                  <a:lnTo>
                    <a:pt x="124" y="93"/>
                  </a:lnTo>
                  <a:lnTo>
                    <a:pt x="124" y="93"/>
                  </a:lnTo>
                  <a:cubicBezTo>
                    <a:pt x="154" y="93"/>
                    <a:pt x="154" y="124"/>
                    <a:pt x="154" y="124"/>
                  </a:cubicBezTo>
                  <a:lnTo>
                    <a:pt x="154" y="124"/>
                  </a:lnTo>
                  <a:cubicBezTo>
                    <a:pt x="154" y="93"/>
                    <a:pt x="154" y="93"/>
                    <a:pt x="154" y="93"/>
                  </a:cubicBezTo>
                  <a:cubicBezTo>
                    <a:pt x="186" y="93"/>
                    <a:pt x="186" y="93"/>
                    <a:pt x="186" y="93"/>
                  </a:cubicBezTo>
                  <a:lnTo>
                    <a:pt x="186" y="93"/>
                  </a:lnTo>
                  <a:lnTo>
                    <a:pt x="186" y="93"/>
                  </a:lnTo>
                  <a:lnTo>
                    <a:pt x="186" y="93"/>
                  </a:lnTo>
                  <a:lnTo>
                    <a:pt x="217" y="93"/>
                  </a:lnTo>
                  <a:cubicBezTo>
                    <a:pt x="217" y="61"/>
                    <a:pt x="217" y="30"/>
                    <a:pt x="248" y="30"/>
                  </a:cubicBezTo>
                  <a:lnTo>
                    <a:pt x="248" y="30"/>
                  </a:lnTo>
                  <a:lnTo>
                    <a:pt x="248" y="30"/>
                  </a:lnTo>
                  <a:lnTo>
                    <a:pt x="248" y="30"/>
                  </a:lnTo>
                  <a:lnTo>
                    <a:pt x="217" y="30"/>
                  </a:lnTo>
                  <a:lnTo>
                    <a:pt x="217" y="30"/>
                  </a:lnTo>
                  <a:lnTo>
                    <a:pt x="217" y="30"/>
                  </a:lnTo>
                  <a:cubicBezTo>
                    <a:pt x="217" y="30"/>
                    <a:pt x="186" y="30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54" y="0"/>
                    <a:pt x="154" y="0"/>
                    <a:pt x="154" y="0"/>
                  </a:cubicBez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cubicBezTo>
                    <a:pt x="93" y="0"/>
                    <a:pt x="93" y="0"/>
                    <a:pt x="93" y="0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31" y="0"/>
                  </a:lnTo>
                  <a:cubicBezTo>
                    <a:pt x="31" y="0"/>
                    <a:pt x="31" y="0"/>
                    <a:pt x="0" y="0"/>
                  </a:cubicBezTo>
                  <a:cubicBezTo>
                    <a:pt x="0" y="0"/>
                    <a:pt x="0" y="0"/>
                    <a:pt x="0" y="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79"/>
            <p:cNvSpPr>
              <a:spLocks noChangeArrowheads="1"/>
            </p:cNvSpPr>
            <p:nvPr/>
          </p:nvSpPr>
          <p:spPr bwMode="auto">
            <a:xfrm>
              <a:off x="4003675" y="1535113"/>
              <a:ext cx="100013" cy="44450"/>
            </a:xfrm>
            <a:custGeom>
              <a:avLst/>
              <a:gdLst>
                <a:gd name="T0" fmla="*/ 248 w 280"/>
                <a:gd name="T1" fmla="*/ 0 h 125"/>
                <a:gd name="T2" fmla="*/ 248 w 280"/>
                <a:gd name="T3" fmla="*/ 0 h 125"/>
                <a:gd name="T4" fmla="*/ 217 w 280"/>
                <a:gd name="T5" fmla="*/ 0 h 125"/>
                <a:gd name="T6" fmla="*/ 217 w 280"/>
                <a:gd name="T7" fmla="*/ 30 h 125"/>
                <a:gd name="T8" fmla="*/ 186 w 280"/>
                <a:gd name="T9" fmla="*/ 30 h 125"/>
                <a:gd name="T10" fmla="*/ 186 w 280"/>
                <a:gd name="T11" fmla="*/ 30 h 125"/>
                <a:gd name="T12" fmla="*/ 186 w 280"/>
                <a:gd name="T13" fmla="*/ 30 h 125"/>
                <a:gd name="T14" fmla="*/ 155 w 280"/>
                <a:gd name="T15" fmla="*/ 30 h 125"/>
                <a:gd name="T16" fmla="*/ 124 w 280"/>
                <a:gd name="T17" fmla="*/ 62 h 125"/>
                <a:gd name="T18" fmla="*/ 124 w 280"/>
                <a:gd name="T19" fmla="*/ 30 h 125"/>
                <a:gd name="T20" fmla="*/ 124 w 280"/>
                <a:gd name="T21" fmla="*/ 30 h 125"/>
                <a:gd name="T22" fmla="*/ 124 w 280"/>
                <a:gd name="T23" fmla="*/ 30 h 125"/>
                <a:gd name="T24" fmla="*/ 93 w 280"/>
                <a:gd name="T25" fmla="*/ 62 h 125"/>
                <a:gd name="T26" fmla="*/ 62 w 280"/>
                <a:gd name="T27" fmla="*/ 62 h 125"/>
                <a:gd name="T28" fmla="*/ 62 w 280"/>
                <a:gd name="T29" fmla="*/ 62 h 125"/>
                <a:gd name="T30" fmla="*/ 62 w 280"/>
                <a:gd name="T31" fmla="*/ 62 h 125"/>
                <a:gd name="T32" fmla="*/ 62 w 280"/>
                <a:gd name="T33" fmla="*/ 62 h 125"/>
                <a:gd name="T34" fmla="*/ 62 w 280"/>
                <a:gd name="T35" fmla="*/ 62 h 125"/>
                <a:gd name="T36" fmla="*/ 62 w 280"/>
                <a:gd name="T37" fmla="*/ 62 h 125"/>
                <a:gd name="T38" fmla="*/ 31 w 280"/>
                <a:gd name="T39" fmla="*/ 62 h 125"/>
                <a:gd name="T40" fmla="*/ 0 w 280"/>
                <a:gd name="T41" fmla="*/ 62 h 125"/>
                <a:gd name="T42" fmla="*/ 0 w 280"/>
                <a:gd name="T43" fmla="*/ 62 h 125"/>
                <a:gd name="T44" fmla="*/ 0 w 280"/>
                <a:gd name="T45" fmla="*/ 62 h 125"/>
                <a:gd name="T46" fmla="*/ 0 w 280"/>
                <a:gd name="T47" fmla="*/ 62 h 125"/>
                <a:gd name="T48" fmla="*/ 0 w 280"/>
                <a:gd name="T49" fmla="*/ 93 h 125"/>
                <a:gd name="T50" fmla="*/ 0 w 280"/>
                <a:gd name="T51" fmla="*/ 93 h 125"/>
                <a:gd name="T52" fmla="*/ 0 w 280"/>
                <a:gd name="T53" fmla="*/ 93 h 125"/>
                <a:gd name="T54" fmla="*/ 0 w 280"/>
                <a:gd name="T55" fmla="*/ 93 h 125"/>
                <a:gd name="T56" fmla="*/ 0 w 280"/>
                <a:gd name="T57" fmla="*/ 124 h 125"/>
                <a:gd name="T58" fmla="*/ 0 w 280"/>
                <a:gd name="T59" fmla="*/ 124 h 125"/>
                <a:gd name="T60" fmla="*/ 31 w 280"/>
                <a:gd name="T61" fmla="*/ 124 h 125"/>
                <a:gd name="T62" fmla="*/ 31 w 280"/>
                <a:gd name="T63" fmla="*/ 124 h 125"/>
                <a:gd name="T64" fmla="*/ 31 w 280"/>
                <a:gd name="T65" fmla="*/ 124 h 125"/>
                <a:gd name="T66" fmla="*/ 31 w 280"/>
                <a:gd name="T67" fmla="*/ 124 h 125"/>
                <a:gd name="T68" fmla="*/ 31 w 280"/>
                <a:gd name="T69" fmla="*/ 124 h 125"/>
                <a:gd name="T70" fmla="*/ 31 w 280"/>
                <a:gd name="T71" fmla="*/ 124 h 125"/>
                <a:gd name="T72" fmla="*/ 62 w 280"/>
                <a:gd name="T73" fmla="*/ 124 h 125"/>
                <a:gd name="T74" fmla="*/ 93 w 280"/>
                <a:gd name="T75" fmla="*/ 124 h 125"/>
                <a:gd name="T76" fmla="*/ 93 w 280"/>
                <a:gd name="T77" fmla="*/ 124 h 125"/>
                <a:gd name="T78" fmla="*/ 124 w 280"/>
                <a:gd name="T79" fmla="*/ 124 h 125"/>
                <a:gd name="T80" fmla="*/ 124 w 280"/>
                <a:gd name="T81" fmla="*/ 124 h 125"/>
                <a:gd name="T82" fmla="*/ 124 w 280"/>
                <a:gd name="T83" fmla="*/ 124 h 125"/>
                <a:gd name="T84" fmla="*/ 124 w 280"/>
                <a:gd name="T85" fmla="*/ 124 h 125"/>
                <a:gd name="T86" fmla="*/ 124 w 280"/>
                <a:gd name="T87" fmla="*/ 124 h 125"/>
                <a:gd name="T88" fmla="*/ 124 w 280"/>
                <a:gd name="T89" fmla="*/ 124 h 125"/>
                <a:gd name="T90" fmla="*/ 155 w 280"/>
                <a:gd name="T91" fmla="*/ 124 h 125"/>
                <a:gd name="T92" fmla="*/ 155 w 280"/>
                <a:gd name="T93" fmla="*/ 124 h 125"/>
                <a:gd name="T94" fmla="*/ 155 w 280"/>
                <a:gd name="T95" fmla="*/ 124 h 125"/>
                <a:gd name="T96" fmla="*/ 155 w 280"/>
                <a:gd name="T97" fmla="*/ 124 h 125"/>
                <a:gd name="T98" fmla="*/ 186 w 280"/>
                <a:gd name="T99" fmla="*/ 124 h 125"/>
                <a:gd name="T100" fmla="*/ 186 w 280"/>
                <a:gd name="T101" fmla="*/ 124 h 125"/>
                <a:gd name="T102" fmla="*/ 186 w 280"/>
                <a:gd name="T103" fmla="*/ 93 h 125"/>
                <a:gd name="T104" fmla="*/ 217 w 280"/>
                <a:gd name="T105" fmla="*/ 93 h 125"/>
                <a:gd name="T106" fmla="*/ 248 w 280"/>
                <a:gd name="T107" fmla="*/ 30 h 125"/>
                <a:gd name="T108" fmla="*/ 279 w 280"/>
                <a:gd name="T109" fmla="*/ 30 h 125"/>
                <a:gd name="T110" fmla="*/ 279 w 280"/>
                <a:gd name="T111" fmla="*/ 30 h 125"/>
                <a:gd name="T112" fmla="*/ 248 w 280"/>
                <a:gd name="T1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0" h="125">
                  <a:moveTo>
                    <a:pt x="248" y="0"/>
                  </a:moveTo>
                  <a:lnTo>
                    <a:pt x="248" y="0"/>
                  </a:ln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217" y="0"/>
                    <a:pt x="217" y="30"/>
                  </a:cubicBezTo>
                  <a:cubicBezTo>
                    <a:pt x="186" y="30"/>
                    <a:pt x="186" y="30"/>
                    <a:pt x="186" y="30"/>
                  </a:cubicBezTo>
                  <a:lnTo>
                    <a:pt x="186" y="30"/>
                  </a:lnTo>
                  <a:lnTo>
                    <a:pt x="186" y="30"/>
                  </a:ln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62"/>
                    <a:pt x="124" y="62"/>
                  </a:cubicBezTo>
                  <a:lnTo>
                    <a:pt x="124" y="30"/>
                  </a:lnTo>
                  <a:lnTo>
                    <a:pt x="124" y="30"/>
                  </a:lnTo>
                  <a:lnTo>
                    <a:pt x="124" y="30"/>
                  </a:lnTo>
                  <a:cubicBezTo>
                    <a:pt x="93" y="62"/>
                    <a:pt x="93" y="62"/>
                    <a:pt x="93" y="62"/>
                  </a:cubicBezTo>
                  <a:cubicBezTo>
                    <a:pt x="93" y="62"/>
                    <a:pt x="93" y="62"/>
                    <a:pt x="62" y="62"/>
                  </a:cubicBezTo>
                  <a:lnTo>
                    <a:pt x="62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2" y="62"/>
                  </a:lnTo>
                  <a:cubicBezTo>
                    <a:pt x="31" y="62"/>
                    <a:pt x="31" y="62"/>
                    <a:pt x="31" y="62"/>
                  </a:cubicBezTo>
                  <a:cubicBezTo>
                    <a:pt x="31" y="62"/>
                    <a:pt x="31" y="62"/>
                    <a:pt x="0" y="62"/>
                  </a:cubicBezTo>
                  <a:lnTo>
                    <a:pt x="0" y="62"/>
                  </a:lnTo>
                  <a:lnTo>
                    <a:pt x="0" y="62"/>
                  </a:lnTo>
                  <a:lnTo>
                    <a:pt x="0" y="62"/>
                  </a:lnTo>
                  <a:cubicBezTo>
                    <a:pt x="0" y="93"/>
                    <a:pt x="0" y="93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0" y="93"/>
                    <a:pt x="0" y="93"/>
                    <a:pt x="0" y="124"/>
                  </a:cubicBezTo>
                  <a:lnTo>
                    <a:pt x="0" y="124"/>
                  </a:lnTo>
                  <a:cubicBezTo>
                    <a:pt x="31" y="124"/>
                    <a:pt x="31" y="124"/>
                    <a:pt x="31" y="124"/>
                  </a:cubicBezTo>
                  <a:lnTo>
                    <a:pt x="31" y="124"/>
                  </a:lnTo>
                  <a:lnTo>
                    <a:pt x="31" y="124"/>
                  </a:lnTo>
                  <a:lnTo>
                    <a:pt x="31" y="124"/>
                  </a:lnTo>
                  <a:lnTo>
                    <a:pt x="31" y="124"/>
                  </a:lnTo>
                  <a:lnTo>
                    <a:pt x="31" y="124"/>
                  </a:lnTo>
                  <a:cubicBezTo>
                    <a:pt x="62" y="124"/>
                    <a:pt x="62" y="124"/>
                    <a:pt x="62" y="124"/>
                  </a:cubicBezTo>
                  <a:cubicBezTo>
                    <a:pt x="62" y="124"/>
                    <a:pt x="62" y="124"/>
                    <a:pt x="93" y="124"/>
                  </a:cubicBezTo>
                  <a:lnTo>
                    <a:pt x="93" y="124"/>
                  </a:lnTo>
                  <a:lnTo>
                    <a:pt x="124" y="124"/>
                  </a:lnTo>
                  <a:lnTo>
                    <a:pt x="124" y="124"/>
                  </a:lnTo>
                  <a:lnTo>
                    <a:pt x="124" y="124"/>
                  </a:lnTo>
                  <a:lnTo>
                    <a:pt x="124" y="124"/>
                  </a:lnTo>
                  <a:lnTo>
                    <a:pt x="124" y="124"/>
                  </a:lnTo>
                  <a:lnTo>
                    <a:pt x="124" y="124"/>
                  </a:lnTo>
                  <a:cubicBezTo>
                    <a:pt x="155" y="124"/>
                    <a:pt x="155" y="124"/>
                    <a:pt x="155" y="124"/>
                  </a:cubicBezTo>
                  <a:lnTo>
                    <a:pt x="155" y="124"/>
                  </a:lnTo>
                  <a:lnTo>
                    <a:pt x="155" y="124"/>
                  </a:lnTo>
                  <a:lnTo>
                    <a:pt x="155" y="124"/>
                  </a:lnTo>
                  <a:cubicBezTo>
                    <a:pt x="155" y="124"/>
                    <a:pt x="155" y="124"/>
                    <a:pt x="186" y="124"/>
                  </a:cubicBezTo>
                  <a:lnTo>
                    <a:pt x="186" y="124"/>
                  </a:lnTo>
                  <a:lnTo>
                    <a:pt x="186" y="93"/>
                  </a:lnTo>
                  <a:lnTo>
                    <a:pt x="217" y="93"/>
                  </a:lnTo>
                  <a:cubicBezTo>
                    <a:pt x="217" y="62"/>
                    <a:pt x="248" y="62"/>
                    <a:pt x="248" y="30"/>
                  </a:cubicBezTo>
                  <a:lnTo>
                    <a:pt x="279" y="30"/>
                  </a:lnTo>
                  <a:lnTo>
                    <a:pt x="279" y="30"/>
                  </a:lnTo>
                  <a:cubicBezTo>
                    <a:pt x="248" y="30"/>
                    <a:pt x="248" y="0"/>
                    <a:pt x="24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80"/>
            <p:cNvSpPr>
              <a:spLocks noChangeArrowheads="1"/>
            </p:cNvSpPr>
            <p:nvPr/>
          </p:nvSpPr>
          <p:spPr bwMode="auto">
            <a:xfrm>
              <a:off x="3757613" y="1423988"/>
              <a:ext cx="44450" cy="33337"/>
            </a:xfrm>
            <a:custGeom>
              <a:avLst/>
              <a:gdLst>
                <a:gd name="T0" fmla="*/ 31 w 125"/>
                <a:gd name="T1" fmla="*/ 92 h 93"/>
                <a:gd name="T2" fmla="*/ 31 w 125"/>
                <a:gd name="T3" fmla="*/ 92 h 93"/>
                <a:gd name="T4" fmla="*/ 62 w 125"/>
                <a:gd name="T5" fmla="*/ 62 h 93"/>
                <a:gd name="T6" fmla="*/ 94 w 125"/>
                <a:gd name="T7" fmla="*/ 62 h 93"/>
                <a:gd name="T8" fmla="*/ 94 w 125"/>
                <a:gd name="T9" fmla="*/ 62 h 93"/>
                <a:gd name="T10" fmla="*/ 94 w 125"/>
                <a:gd name="T11" fmla="*/ 62 h 93"/>
                <a:gd name="T12" fmla="*/ 94 w 125"/>
                <a:gd name="T13" fmla="*/ 31 h 93"/>
                <a:gd name="T14" fmla="*/ 94 w 125"/>
                <a:gd name="T15" fmla="*/ 31 h 93"/>
                <a:gd name="T16" fmla="*/ 94 w 125"/>
                <a:gd name="T17" fmla="*/ 31 h 93"/>
                <a:gd name="T18" fmla="*/ 94 w 125"/>
                <a:gd name="T19" fmla="*/ 0 h 93"/>
                <a:gd name="T20" fmla="*/ 94 w 125"/>
                <a:gd name="T21" fmla="*/ 0 h 93"/>
                <a:gd name="T22" fmla="*/ 94 w 125"/>
                <a:gd name="T23" fmla="*/ 0 h 93"/>
                <a:gd name="T24" fmla="*/ 124 w 125"/>
                <a:gd name="T25" fmla="*/ 0 h 93"/>
                <a:gd name="T26" fmla="*/ 124 w 125"/>
                <a:gd name="T27" fmla="*/ 0 h 93"/>
                <a:gd name="T28" fmla="*/ 124 w 125"/>
                <a:gd name="T29" fmla="*/ 0 h 93"/>
                <a:gd name="T30" fmla="*/ 94 w 125"/>
                <a:gd name="T31" fmla="*/ 0 h 93"/>
                <a:gd name="T32" fmla="*/ 62 w 125"/>
                <a:gd name="T33" fmla="*/ 0 h 93"/>
                <a:gd name="T34" fmla="*/ 31 w 125"/>
                <a:gd name="T35" fmla="*/ 0 h 93"/>
                <a:gd name="T36" fmla="*/ 31 w 125"/>
                <a:gd name="T37" fmla="*/ 0 h 93"/>
                <a:gd name="T38" fmla="*/ 31 w 125"/>
                <a:gd name="T39" fmla="*/ 0 h 93"/>
                <a:gd name="T40" fmla="*/ 31 w 125"/>
                <a:gd name="T41" fmla="*/ 31 h 93"/>
                <a:gd name="T42" fmla="*/ 0 w 125"/>
                <a:gd name="T43" fmla="*/ 31 h 93"/>
                <a:gd name="T44" fmla="*/ 31 w 125"/>
                <a:gd name="T45" fmla="*/ 62 h 93"/>
                <a:gd name="T46" fmla="*/ 31 w 125"/>
                <a:gd name="T4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5" h="93">
                  <a:moveTo>
                    <a:pt x="31" y="92"/>
                  </a:moveTo>
                  <a:lnTo>
                    <a:pt x="31" y="92"/>
                  </a:lnTo>
                  <a:lnTo>
                    <a:pt x="62" y="62"/>
                  </a:lnTo>
                  <a:cubicBezTo>
                    <a:pt x="62" y="62"/>
                    <a:pt x="62" y="62"/>
                    <a:pt x="94" y="62"/>
                  </a:cubicBezTo>
                  <a:lnTo>
                    <a:pt x="94" y="62"/>
                  </a:lnTo>
                  <a:lnTo>
                    <a:pt x="94" y="62"/>
                  </a:lnTo>
                  <a:lnTo>
                    <a:pt x="94" y="31"/>
                  </a:lnTo>
                  <a:lnTo>
                    <a:pt x="94" y="31"/>
                  </a:lnTo>
                  <a:lnTo>
                    <a:pt x="94" y="31"/>
                  </a:lnTo>
                  <a:cubicBezTo>
                    <a:pt x="94" y="31"/>
                    <a:pt x="94" y="31"/>
                    <a:pt x="94" y="0"/>
                  </a:cubicBezTo>
                  <a:lnTo>
                    <a:pt x="94" y="0"/>
                  </a:lnTo>
                  <a:lnTo>
                    <a:pt x="94" y="0"/>
                  </a:lnTo>
                  <a:cubicBezTo>
                    <a:pt x="124" y="0"/>
                    <a:pt x="124" y="0"/>
                    <a:pt x="124" y="0"/>
                  </a:cubicBezTo>
                  <a:lnTo>
                    <a:pt x="124" y="0"/>
                  </a:lnTo>
                  <a:lnTo>
                    <a:pt x="124" y="0"/>
                  </a:lnTo>
                  <a:lnTo>
                    <a:pt x="94" y="0"/>
                  </a:lnTo>
                  <a:cubicBezTo>
                    <a:pt x="94" y="0"/>
                    <a:pt x="94" y="0"/>
                    <a:pt x="62" y="0"/>
                  </a:cubicBezTo>
                  <a:cubicBezTo>
                    <a:pt x="62" y="0"/>
                    <a:pt x="62" y="0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cubicBezTo>
                    <a:pt x="31" y="0"/>
                    <a:pt x="31" y="0"/>
                    <a:pt x="31" y="31"/>
                  </a:cubicBezTo>
                  <a:cubicBezTo>
                    <a:pt x="31" y="31"/>
                    <a:pt x="31" y="31"/>
                    <a:pt x="0" y="31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9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81"/>
            <p:cNvSpPr>
              <a:spLocks noChangeArrowheads="1"/>
            </p:cNvSpPr>
            <p:nvPr/>
          </p:nvSpPr>
          <p:spPr bwMode="auto">
            <a:xfrm>
              <a:off x="3579813" y="1479550"/>
              <a:ext cx="234950" cy="179388"/>
            </a:xfrm>
            <a:custGeom>
              <a:avLst/>
              <a:gdLst>
                <a:gd name="T0" fmla="*/ 186 w 652"/>
                <a:gd name="T1" fmla="*/ 465 h 497"/>
                <a:gd name="T2" fmla="*/ 186 w 652"/>
                <a:gd name="T3" fmla="*/ 465 h 497"/>
                <a:gd name="T4" fmla="*/ 218 w 652"/>
                <a:gd name="T5" fmla="*/ 465 h 497"/>
                <a:gd name="T6" fmla="*/ 248 w 652"/>
                <a:gd name="T7" fmla="*/ 496 h 497"/>
                <a:gd name="T8" fmla="*/ 310 w 652"/>
                <a:gd name="T9" fmla="*/ 496 h 497"/>
                <a:gd name="T10" fmla="*/ 342 w 652"/>
                <a:gd name="T11" fmla="*/ 496 h 497"/>
                <a:gd name="T12" fmla="*/ 372 w 652"/>
                <a:gd name="T13" fmla="*/ 496 h 497"/>
                <a:gd name="T14" fmla="*/ 403 w 652"/>
                <a:gd name="T15" fmla="*/ 465 h 497"/>
                <a:gd name="T16" fmla="*/ 466 w 652"/>
                <a:gd name="T17" fmla="*/ 433 h 497"/>
                <a:gd name="T18" fmla="*/ 527 w 652"/>
                <a:gd name="T19" fmla="*/ 465 h 497"/>
                <a:gd name="T20" fmla="*/ 590 w 652"/>
                <a:gd name="T21" fmla="*/ 465 h 497"/>
                <a:gd name="T22" fmla="*/ 620 w 652"/>
                <a:gd name="T23" fmla="*/ 433 h 497"/>
                <a:gd name="T24" fmla="*/ 590 w 652"/>
                <a:gd name="T25" fmla="*/ 403 h 497"/>
                <a:gd name="T26" fmla="*/ 590 w 652"/>
                <a:gd name="T27" fmla="*/ 372 h 497"/>
                <a:gd name="T28" fmla="*/ 590 w 652"/>
                <a:gd name="T29" fmla="*/ 341 h 497"/>
                <a:gd name="T30" fmla="*/ 558 w 652"/>
                <a:gd name="T31" fmla="*/ 309 h 497"/>
                <a:gd name="T32" fmla="*/ 558 w 652"/>
                <a:gd name="T33" fmla="*/ 248 h 497"/>
                <a:gd name="T34" fmla="*/ 558 w 652"/>
                <a:gd name="T35" fmla="*/ 248 h 497"/>
                <a:gd name="T36" fmla="*/ 558 w 652"/>
                <a:gd name="T37" fmla="*/ 248 h 497"/>
                <a:gd name="T38" fmla="*/ 590 w 652"/>
                <a:gd name="T39" fmla="*/ 217 h 497"/>
                <a:gd name="T40" fmla="*/ 620 w 652"/>
                <a:gd name="T41" fmla="*/ 185 h 497"/>
                <a:gd name="T42" fmla="*/ 620 w 652"/>
                <a:gd name="T43" fmla="*/ 185 h 497"/>
                <a:gd name="T44" fmla="*/ 651 w 652"/>
                <a:gd name="T45" fmla="*/ 124 h 497"/>
                <a:gd name="T46" fmla="*/ 620 w 652"/>
                <a:gd name="T47" fmla="*/ 124 h 497"/>
                <a:gd name="T48" fmla="*/ 590 w 652"/>
                <a:gd name="T49" fmla="*/ 124 h 497"/>
                <a:gd name="T50" fmla="*/ 590 w 652"/>
                <a:gd name="T51" fmla="*/ 124 h 497"/>
                <a:gd name="T52" fmla="*/ 558 w 652"/>
                <a:gd name="T53" fmla="*/ 124 h 497"/>
                <a:gd name="T54" fmla="*/ 558 w 652"/>
                <a:gd name="T55" fmla="*/ 124 h 497"/>
                <a:gd name="T56" fmla="*/ 527 w 652"/>
                <a:gd name="T57" fmla="*/ 93 h 497"/>
                <a:gd name="T58" fmla="*/ 496 w 652"/>
                <a:gd name="T59" fmla="*/ 93 h 497"/>
                <a:gd name="T60" fmla="*/ 466 w 652"/>
                <a:gd name="T61" fmla="*/ 93 h 497"/>
                <a:gd name="T62" fmla="*/ 434 w 652"/>
                <a:gd name="T63" fmla="*/ 61 h 497"/>
                <a:gd name="T64" fmla="*/ 403 w 652"/>
                <a:gd name="T65" fmla="*/ 31 h 497"/>
                <a:gd name="T66" fmla="*/ 372 w 652"/>
                <a:gd name="T67" fmla="*/ 0 h 497"/>
                <a:gd name="T68" fmla="*/ 342 w 652"/>
                <a:gd name="T69" fmla="*/ 0 h 497"/>
                <a:gd name="T70" fmla="*/ 403 w 652"/>
                <a:gd name="T71" fmla="*/ 61 h 497"/>
                <a:gd name="T72" fmla="*/ 342 w 652"/>
                <a:gd name="T73" fmla="*/ 61 h 497"/>
                <a:gd name="T74" fmla="*/ 218 w 652"/>
                <a:gd name="T75" fmla="*/ 124 h 497"/>
                <a:gd name="T76" fmla="*/ 155 w 652"/>
                <a:gd name="T77" fmla="*/ 93 h 497"/>
                <a:gd name="T78" fmla="*/ 124 w 652"/>
                <a:gd name="T79" fmla="*/ 155 h 497"/>
                <a:gd name="T80" fmla="*/ 124 w 652"/>
                <a:gd name="T81" fmla="*/ 155 h 497"/>
                <a:gd name="T82" fmla="*/ 124 w 652"/>
                <a:gd name="T83" fmla="*/ 155 h 497"/>
                <a:gd name="T84" fmla="*/ 62 w 652"/>
                <a:gd name="T85" fmla="*/ 124 h 497"/>
                <a:gd name="T86" fmla="*/ 0 w 652"/>
                <a:gd name="T87" fmla="*/ 155 h 497"/>
                <a:gd name="T88" fmla="*/ 0 w 652"/>
                <a:gd name="T89" fmla="*/ 155 h 497"/>
                <a:gd name="T90" fmla="*/ 0 w 652"/>
                <a:gd name="T91" fmla="*/ 155 h 497"/>
                <a:gd name="T92" fmla="*/ 31 w 652"/>
                <a:gd name="T93" fmla="*/ 155 h 497"/>
                <a:gd name="T94" fmla="*/ 62 w 652"/>
                <a:gd name="T95" fmla="*/ 185 h 497"/>
                <a:gd name="T96" fmla="*/ 94 w 652"/>
                <a:gd name="T97" fmla="*/ 185 h 497"/>
                <a:gd name="T98" fmla="*/ 124 w 652"/>
                <a:gd name="T99" fmla="*/ 217 h 497"/>
                <a:gd name="T100" fmla="*/ 155 w 652"/>
                <a:gd name="T101" fmla="*/ 248 h 497"/>
                <a:gd name="T102" fmla="*/ 186 w 652"/>
                <a:gd name="T103" fmla="*/ 403 h 497"/>
                <a:gd name="T104" fmla="*/ 186 w 652"/>
                <a:gd name="T105" fmla="*/ 465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2" h="497">
                  <a:moveTo>
                    <a:pt x="186" y="465"/>
                  </a:moveTo>
                  <a:lnTo>
                    <a:pt x="186" y="465"/>
                  </a:lnTo>
                  <a:lnTo>
                    <a:pt x="186" y="465"/>
                  </a:lnTo>
                  <a:lnTo>
                    <a:pt x="186" y="465"/>
                  </a:lnTo>
                  <a:lnTo>
                    <a:pt x="186" y="465"/>
                  </a:lnTo>
                  <a:lnTo>
                    <a:pt x="218" y="465"/>
                  </a:lnTo>
                  <a:cubicBezTo>
                    <a:pt x="218" y="496"/>
                    <a:pt x="218" y="496"/>
                    <a:pt x="248" y="496"/>
                  </a:cubicBezTo>
                  <a:lnTo>
                    <a:pt x="248" y="496"/>
                  </a:lnTo>
                  <a:lnTo>
                    <a:pt x="279" y="496"/>
                  </a:lnTo>
                  <a:lnTo>
                    <a:pt x="310" y="496"/>
                  </a:lnTo>
                  <a:lnTo>
                    <a:pt x="310" y="496"/>
                  </a:lnTo>
                  <a:lnTo>
                    <a:pt x="342" y="496"/>
                  </a:lnTo>
                  <a:cubicBezTo>
                    <a:pt x="342" y="496"/>
                    <a:pt x="342" y="496"/>
                    <a:pt x="372" y="496"/>
                  </a:cubicBezTo>
                  <a:lnTo>
                    <a:pt x="372" y="496"/>
                  </a:lnTo>
                  <a:lnTo>
                    <a:pt x="372" y="496"/>
                  </a:lnTo>
                  <a:cubicBezTo>
                    <a:pt x="403" y="465"/>
                    <a:pt x="403" y="465"/>
                    <a:pt x="403" y="465"/>
                  </a:cubicBezTo>
                  <a:cubicBezTo>
                    <a:pt x="434" y="433"/>
                    <a:pt x="434" y="433"/>
                    <a:pt x="434" y="433"/>
                  </a:cubicBezTo>
                  <a:cubicBezTo>
                    <a:pt x="466" y="433"/>
                    <a:pt x="466" y="433"/>
                    <a:pt x="466" y="433"/>
                  </a:cubicBezTo>
                  <a:cubicBezTo>
                    <a:pt x="466" y="433"/>
                    <a:pt x="496" y="433"/>
                    <a:pt x="527" y="465"/>
                  </a:cubicBezTo>
                  <a:lnTo>
                    <a:pt x="527" y="465"/>
                  </a:lnTo>
                  <a:cubicBezTo>
                    <a:pt x="558" y="465"/>
                    <a:pt x="558" y="465"/>
                    <a:pt x="558" y="465"/>
                  </a:cubicBezTo>
                  <a:cubicBezTo>
                    <a:pt x="558" y="465"/>
                    <a:pt x="558" y="465"/>
                    <a:pt x="590" y="465"/>
                  </a:cubicBezTo>
                  <a:lnTo>
                    <a:pt x="590" y="465"/>
                  </a:lnTo>
                  <a:lnTo>
                    <a:pt x="620" y="433"/>
                  </a:lnTo>
                  <a:cubicBezTo>
                    <a:pt x="590" y="433"/>
                    <a:pt x="590" y="433"/>
                    <a:pt x="590" y="403"/>
                  </a:cubicBezTo>
                  <a:lnTo>
                    <a:pt x="590" y="403"/>
                  </a:lnTo>
                  <a:lnTo>
                    <a:pt x="590" y="403"/>
                  </a:lnTo>
                  <a:lnTo>
                    <a:pt x="590" y="372"/>
                  </a:lnTo>
                  <a:lnTo>
                    <a:pt x="590" y="372"/>
                  </a:lnTo>
                  <a:cubicBezTo>
                    <a:pt x="590" y="341"/>
                    <a:pt x="590" y="341"/>
                    <a:pt x="590" y="341"/>
                  </a:cubicBezTo>
                  <a:lnTo>
                    <a:pt x="558" y="309"/>
                  </a:lnTo>
                  <a:lnTo>
                    <a:pt x="558" y="309"/>
                  </a:lnTo>
                  <a:lnTo>
                    <a:pt x="527" y="279"/>
                  </a:lnTo>
                  <a:cubicBezTo>
                    <a:pt x="527" y="279"/>
                    <a:pt x="527" y="279"/>
                    <a:pt x="558" y="248"/>
                  </a:cubicBezTo>
                  <a:lnTo>
                    <a:pt x="558" y="248"/>
                  </a:lnTo>
                  <a:lnTo>
                    <a:pt x="558" y="248"/>
                  </a:lnTo>
                  <a:lnTo>
                    <a:pt x="558" y="248"/>
                  </a:lnTo>
                  <a:lnTo>
                    <a:pt x="558" y="248"/>
                  </a:lnTo>
                  <a:cubicBezTo>
                    <a:pt x="590" y="217"/>
                    <a:pt x="590" y="217"/>
                    <a:pt x="590" y="217"/>
                  </a:cubicBezTo>
                  <a:lnTo>
                    <a:pt x="590" y="217"/>
                  </a:lnTo>
                  <a:cubicBezTo>
                    <a:pt x="590" y="217"/>
                    <a:pt x="590" y="217"/>
                    <a:pt x="590" y="185"/>
                  </a:cubicBezTo>
                  <a:cubicBezTo>
                    <a:pt x="620" y="185"/>
                    <a:pt x="620" y="185"/>
                    <a:pt x="620" y="185"/>
                  </a:cubicBezTo>
                  <a:lnTo>
                    <a:pt x="620" y="185"/>
                  </a:lnTo>
                  <a:lnTo>
                    <a:pt x="620" y="185"/>
                  </a:lnTo>
                  <a:lnTo>
                    <a:pt x="620" y="185"/>
                  </a:lnTo>
                  <a:cubicBezTo>
                    <a:pt x="620" y="155"/>
                    <a:pt x="620" y="155"/>
                    <a:pt x="651" y="124"/>
                  </a:cubicBezTo>
                  <a:cubicBezTo>
                    <a:pt x="620" y="124"/>
                    <a:pt x="620" y="124"/>
                    <a:pt x="620" y="124"/>
                  </a:cubicBezTo>
                  <a:lnTo>
                    <a:pt x="620" y="124"/>
                  </a:lnTo>
                  <a:lnTo>
                    <a:pt x="620" y="124"/>
                  </a:lnTo>
                  <a:cubicBezTo>
                    <a:pt x="590" y="124"/>
                    <a:pt x="590" y="124"/>
                    <a:pt x="590" y="124"/>
                  </a:cubicBezTo>
                  <a:lnTo>
                    <a:pt x="590" y="124"/>
                  </a:lnTo>
                  <a:lnTo>
                    <a:pt x="590" y="124"/>
                  </a:lnTo>
                  <a:lnTo>
                    <a:pt x="590" y="124"/>
                  </a:lnTo>
                  <a:lnTo>
                    <a:pt x="558" y="124"/>
                  </a:lnTo>
                  <a:lnTo>
                    <a:pt x="558" y="124"/>
                  </a:lnTo>
                  <a:lnTo>
                    <a:pt x="558" y="124"/>
                  </a:lnTo>
                  <a:lnTo>
                    <a:pt x="558" y="124"/>
                  </a:lnTo>
                  <a:cubicBezTo>
                    <a:pt x="527" y="124"/>
                    <a:pt x="527" y="93"/>
                    <a:pt x="527" y="93"/>
                  </a:cubicBezTo>
                  <a:lnTo>
                    <a:pt x="527" y="93"/>
                  </a:lnTo>
                  <a:cubicBezTo>
                    <a:pt x="496" y="93"/>
                    <a:pt x="496" y="93"/>
                    <a:pt x="496" y="93"/>
                  </a:cubicBezTo>
                  <a:lnTo>
                    <a:pt x="496" y="93"/>
                  </a:lnTo>
                  <a:lnTo>
                    <a:pt x="466" y="93"/>
                  </a:lnTo>
                  <a:lnTo>
                    <a:pt x="466" y="93"/>
                  </a:lnTo>
                  <a:lnTo>
                    <a:pt x="434" y="61"/>
                  </a:lnTo>
                  <a:cubicBezTo>
                    <a:pt x="434" y="61"/>
                    <a:pt x="403" y="61"/>
                    <a:pt x="403" y="31"/>
                  </a:cubicBezTo>
                  <a:lnTo>
                    <a:pt x="403" y="31"/>
                  </a:lnTo>
                  <a:lnTo>
                    <a:pt x="403" y="31"/>
                  </a:lnTo>
                  <a:cubicBezTo>
                    <a:pt x="372" y="31"/>
                    <a:pt x="372" y="31"/>
                    <a:pt x="372" y="0"/>
                  </a:cubicBezTo>
                  <a:lnTo>
                    <a:pt x="372" y="0"/>
                  </a:lnTo>
                  <a:cubicBezTo>
                    <a:pt x="342" y="0"/>
                    <a:pt x="342" y="0"/>
                    <a:pt x="342" y="0"/>
                  </a:cubicBezTo>
                  <a:lnTo>
                    <a:pt x="342" y="0"/>
                  </a:lnTo>
                  <a:cubicBezTo>
                    <a:pt x="403" y="61"/>
                    <a:pt x="403" y="61"/>
                    <a:pt x="403" y="61"/>
                  </a:cubicBezTo>
                  <a:cubicBezTo>
                    <a:pt x="342" y="61"/>
                    <a:pt x="342" y="61"/>
                    <a:pt x="342" y="61"/>
                  </a:cubicBezTo>
                  <a:lnTo>
                    <a:pt x="342" y="61"/>
                  </a:lnTo>
                  <a:cubicBezTo>
                    <a:pt x="310" y="61"/>
                    <a:pt x="310" y="61"/>
                    <a:pt x="310" y="61"/>
                  </a:cubicBezTo>
                  <a:cubicBezTo>
                    <a:pt x="279" y="93"/>
                    <a:pt x="218" y="124"/>
                    <a:pt x="218" y="124"/>
                  </a:cubicBezTo>
                  <a:cubicBezTo>
                    <a:pt x="186" y="124"/>
                    <a:pt x="186" y="93"/>
                    <a:pt x="155" y="93"/>
                  </a:cubicBezTo>
                  <a:lnTo>
                    <a:pt x="155" y="93"/>
                  </a:lnTo>
                  <a:cubicBezTo>
                    <a:pt x="186" y="124"/>
                    <a:pt x="186" y="124"/>
                    <a:pt x="155" y="155"/>
                  </a:cubicBezTo>
                  <a:cubicBezTo>
                    <a:pt x="155" y="155"/>
                    <a:pt x="155" y="155"/>
                    <a:pt x="124" y="155"/>
                  </a:cubicBezTo>
                  <a:lnTo>
                    <a:pt x="124" y="155"/>
                  </a:lnTo>
                  <a:lnTo>
                    <a:pt x="124" y="155"/>
                  </a:lnTo>
                  <a:lnTo>
                    <a:pt x="124" y="155"/>
                  </a:lnTo>
                  <a:lnTo>
                    <a:pt x="124" y="155"/>
                  </a:lnTo>
                  <a:lnTo>
                    <a:pt x="94" y="155"/>
                  </a:lnTo>
                  <a:cubicBezTo>
                    <a:pt x="94" y="155"/>
                    <a:pt x="62" y="155"/>
                    <a:pt x="62" y="124"/>
                  </a:cubicBezTo>
                  <a:lnTo>
                    <a:pt x="62" y="124"/>
                  </a:lnTo>
                  <a:cubicBezTo>
                    <a:pt x="31" y="155"/>
                    <a:pt x="31" y="155"/>
                    <a:pt x="0" y="155"/>
                  </a:cubicBezTo>
                  <a:lnTo>
                    <a:pt x="0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55"/>
                  </a:lnTo>
                  <a:cubicBezTo>
                    <a:pt x="31" y="155"/>
                    <a:pt x="31" y="155"/>
                    <a:pt x="31" y="155"/>
                  </a:cubicBezTo>
                  <a:cubicBezTo>
                    <a:pt x="31" y="155"/>
                    <a:pt x="31" y="155"/>
                    <a:pt x="62" y="155"/>
                  </a:cubicBezTo>
                  <a:cubicBezTo>
                    <a:pt x="62" y="155"/>
                    <a:pt x="62" y="155"/>
                    <a:pt x="62" y="185"/>
                  </a:cubicBezTo>
                  <a:lnTo>
                    <a:pt x="62" y="185"/>
                  </a:lnTo>
                  <a:lnTo>
                    <a:pt x="94" y="185"/>
                  </a:lnTo>
                  <a:cubicBezTo>
                    <a:pt x="94" y="185"/>
                    <a:pt x="124" y="185"/>
                    <a:pt x="124" y="217"/>
                  </a:cubicBezTo>
                  <a:lnTo>
                    <a:pt x="124" y="217"/>
                  </a:lnTo>
                  <a:lnTo>
                    <a:pt x="124" y="248"/>
                  </a:lnTo>
                  <a:lnTo>
                    <a:pt x="155" y="248"/>
                  </a:lnTo>
                  <a:lnTo>
                    <a:pt x="186" y="279"/>
                  </a:lnTo>
                  <a:cubicBezTo>
                    <a:pt x="218" y="309"/>
                    <a:pt x="218" y="309"/>
                    <a:pt x="186" y="403"/>
                  </a:cubicBezTo>
                  <a:lnTo>
                    <a:pt x="186" y="433"/>
                  </a:lnTo>
                  <a:cubicBezTo>
                    <a:pt x="186" y="433"/>
                    <a:pt x="186" y="433"/>
                    <a:pt x="186" y="4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82"/>
            <p:cNvSpPr>
              <a:spLocks noChangeArrowheads="1"/>
            </p:cNvSpPr>
            <p:nvPr/>
          </p:nvSpPr>
          <p:spPr bwMode="auto">
            <a:xfrm>
              <a:off x="3802063" y="1557338"/>
              <a:ext cx="44450" cy="22225"/>
            </a:xfrm>
            <a:custGeom>
              <a:avLst/>
              <a:gdLst>
                <a:gd name="T0" fmla="*/ 124 w 125"/>
                <a:gd name="T1" fmla="*/ 0 h 63"/>
                <a:gd name="T2" fmla="*/ 124 w 125"/>
                <a:gd name="T3" fmla="*/ 0 h 63"/>
                <a:gd name="T4" fmla="*/ 94 w 125"/>
                <a:gd name="T5" fmla="*/ 0 h 63"/>
                <a:gd name="T6" fmla="*/ 94 w 125"/>
                <a:gd name="T7" fmla="*/ 0 h 63"/>
                <a:gd name="T8" fmla="*/ 62 w 125"/>
                <a:gd name="T9" fmla="*/ 31 h 63"/>
                <a:gd name="T10" fmla="*/ 62 w 125"/>
                <a:gd name="T11" fmla="*/ 31 h 63"/>
                <a:gd name="T12" fmla="*/ 62 w 125"/>
                <a:gd name="T13" fmla="*/ 31 h 63"/>
                <a:gd name="T14" fmla="*/ 62 w 125"/>
                <a:gd name="T15" fmla="*/ 31 h 63"/>
                <a:gd name="T16" fmla="*/ 31 w 125"/>
                <a:gd name="T17" fmla="*/ 31 h 63"/>
                <a:gd name="T18" fmla="*/ 31 w 125"/>
                <a:gd name="T19" fmla="*/ 31 h 63"/>
                <a:gd name="T20" fmla="*/ 31 w 125"/>
                <a:gd name="T21" fmla="*/ 31 h 63"/>
                <a:gd name="T22" fmla="*/ 0 w 125"/>
                <a:gd name="T23" fmla="*/ 31 h 63"/>
                <a:gd name="T24" fmla="*/ 0 w 125"/>
                <a:gd name="T25" fmla="*/ 62 h 63"/>
                <a:gd name="T26" fmla="*/ 0 w 125"/>
                <a:gd name="T27" fmla="*/ 62 h 63"/>
                <a:gd name="T28" fmla="*/ 0 w 125"/>
                <a:gd name="T29" fmla="*/ 62 h 63"/>
                <a:gd name="T30" fmla="*/ 31 w 125"/>
                <a:gd name="T31" fmla="*/ 62 h 63"/>
                <a:gd name="T32" fmla="*/ 31 w 125"/>
                <a:gd name="T33" fmla="*/ 62 h 63"/>
                <a:gd name="T34" fmla="*/ 31 w 125"/>
                <a:gd name="T35" fmla="*/ 62 h 63"/>
                <a:gd name="T36" fmla="*/ 31 w 125"/>
                <a:gd name="T37" fmla="*/ 62 h 63"/>
                <a:gd name="T38" fmla="*/ 31 w 125"/>
                <a:gd name="T39" fmla="*/ 62 h 63"/>
                <a:gd name="T40" fmla="*/ 62 w 125"/>
                <a:gd name="T41" fmla="*/ 62 h 63"/>
                <a:gd name="T42" fmla="*/ 62 w 125"/>
                <a:gd name="T43" fmla="*/ 62 h 63"/>
                <a:gd name="T44" fmla="*/ 62 w 125"/>
                <a:gd name="T45" fmla="*/ 31 h 63"/>
                <a:gd name="T46" fmla="*/ 62 w 125"/>
                <a:gd name="T47" fmla="*/ 31 h 63"/>
                <a:gd name="T48" fmla="*/ 94 w 125"/>
                <a:gd name="T49" fmla="*/ 31 h 63"/>
                <a:gd name="T50" fmla="*/ 94 w 125"/>
                <a:gd name="T51" fmla="*/ 62 h 63"/>
                <a:gd name="T52" fmla="*/ 124 w 125"/>
                <a:gd name="T53" fmla="*/ 31 h 63"/>
                <a:gd name="T54" fmla="*/ 124 w 125"/>
                <a:gd name="T55" fmla="*/ 31 h 63"/>
                <a:gd name="T56" fmla="*/ 124 w 125"/>
                <a:gd name="T57" fmla="*/ 31 h 63"/>
                <a:gd name="T58" fmla="*/ 124 w 125"/>
                <a:gd name="T59" fmla="*/ 31 h 63"/>
                <a:gd name="T60" fmla="*/ 124 w 125"/>
                <a:gd name="T6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5" h="63">
                  <a:moveTo>
                    <a:pt x="124" y="0"/>
                  </a:moveTo>
                  <a:lnTo>
                    <a:pt x="124" y="0"/>
                  </a:lnTo>
                  <a:cubicBezTo>
                    <a:pt x="94" y="0"/>
                    <a:pt x="94" y="0"/>
                    <a:pt x="94" y="0"/>
                  </a:cubicBezTo>
                  <a:lnTo>
                    <a:pt x="94" y="0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62" y="31"/>
                  </a:lnTo>
                  <a:cubicBezTo>
                    <a:pt x="31" y="31"/>
                    <a:pt x="31" y="31"/>
                    <a:pt x="31" y="31"/>
                  </a:cubicBezTo>
                  <a:lnTo>
                    <a:pt x="31" y="31"/>
                  </a:lnTo>
                  <a:lnTo>
                    <a:pt x="31" y="31"/>
                  </a:lnTo>
                  <a:lnTo>
                    <a:pt x="0" y="31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31" y="62"/>
                  </a:lnTo>
                  <a:cubicBezTo>
                    <a:pt x="31" y="62"/>
                    <a:pt x="31" y="62"/>
                    <a:pt x="62" y="62"/>
                  </a:cubicBezTo>
                  <a:lnTo>
                    <a:pt x="62" y="62"/>
                  </a:lnTo>
                  <a:cubicBezTo>
                    <a:pt x="62" y="31"/>
                    <a:pt x="62" y="31"/>
                    <a:pt x="62" y="31"/>
                  </a:cubicBezTo>
                  <a:lnTo>
                    <a:pt x="62" y="31"/>
                  </a:lnTo>
                  <a:cubicBezTo>
                    <a:pt x="94" y="31"/>
                    <a:pt x="94" y="31"/>
                    <a:pt x="94" y="31"/>
                  </a:cubicBezTo>
                  <a:cubicBezTo>
                    <a:pt x="94" y="31"/>
                    <a:pt x="94" y="31"/>
                    <a:pt x="94" y="62"/>
                  </a:cubicBezTo>
                  <a:cubicBezTo>
                    <a:pt x="124" y="31"/>
                    <a:pt x="124" y="31"/>
                    <a:pt x="124" y="31"/>
                  </a:cubicBezTo>
                  <a:lnTo>
                    <a:pt x="124" y="31"/>
                  </a:lnTo>
                  <a:lnTo>
                    <a:pt x="124" y="31"/>
                  </a:lnTo>
                  <a:lnTo>
                    <a:pt x="124" y="31"/>
                  </a:lnTo>
                  <a:lnTo>
                    <a:pt x="1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83"/>
            <p:cNvSpPr>
              <a:spLocks noChangeArrowheads="1"/>
            </p:cNvSpPr>
            <p:nvPr/>
          </p:nvSpPr>
          <p:spPr bwMode="auto">
            <a:xfrm>
              <a:off x="3802063" y="1579563"/>
              <a:ext cx="190500" cy="144462"/>
            </a:xfrm>
            <a:custGeom>
              <a:avLst/>
              <a:gdLst>
                <a:gd name="T0" fmla="*/ 31 w 527"/>
                <a:gd name="T1" fmla="*/ 124 h 403"/>
                <a:gd name="T2" fmla="*/ 62 w 527"/>
                <a:gd name="T3" fmla="*/ 124 h 403"/>
                <a:gd name="T4" fmla="*/ 94 w 527"/>
                <a:gd name="T5" fmla="*/ 93 h 403"/>
                <a:gd name="T6" fmla="*/ 155 w 527"/>
                <a:gd name="T7" fmla="*/ 124 h 403"/>
                <a:gd name="T8" fmla="*/ 218 w 527"/>
                <a:gd name="T9" fmla="*/ 186 h 403"/>
                <a:gd name="T10" fmla="*/ 218 w 527"/>
                <a:gd name="T11" fmla="*/ 217 h 403"/>
                <a:gd name="T12" fmla="*/ 247 w 527"/>
                <a:gd name="T13" fmla="*/ 217 h 403"/>
                <a:gd name="T14" fmla="*/ 247 w 527"/>
                <a:gd name="T15" fmla="*/ 217 h 403"/>
                <a:gd name="T16" fmla="*/ 309 w 527"/>
                <a:gd name="T17" fmla="*/ 278 h 403"/>
                <a:gd name="T18" fmla="*/ 340 w 527"/>
                <a:gd name="T19" fmla="*/ 310 h 403"/>
                <a:gd name="T20" fmla="*/ 340 w 527"/>
                <a:gd name="T21" fmla="*/ 310 h 403"/>
                <a:gd name="T22" fmla="*/ 402 w 527"/>
                <a:gd name="T23" fmla="*/ 341 h 403"/>
                <a:gd name="T24" fmla="*/ 433 w 527"/>
                <a:gd name="T25" fmla="*/ 341 h 403"/>
                <a:gd name="T26" fmla="*/ 464 w 527"/>
                <a:gd name="T27" fmla="*/ 371 h 403"/>
                <a:gd name="T28" fmla="*/ 464 w 527"/>
                <a:gd name="T29" fmla="*/ 371 h 403"/>
                <a:gd name="T30" fmla="*/ 495 w 527"/>
                <a:gd name="T31" fmla="*/ 402 h 403"/>
                <a:gd name="T32" fmla="*/ 526 w 527"/>
                <a:gd name="T33" fmla="*/ 371 h 403"/>
                <a:gd name="T34" fmla="*/ 495 w 527"/>
                <a:gd name="T35" fmla="*/ 341 h 403"/>
                <a:gd name="T36" fmla="*/ 433 w 527"/>
                <a:gd name="T37" fmla="*/ 310 h 403"/>
                <a:gd name="T38" fmla="*/ 402 w 527"/>
                <a:gd name="T39" fmla="*/ 278 h 403"/>
                <a:gd name="T40" fmla="*/ 371 w 527"/>
                <a:gd name="T41" fmla="*/ 217 h 403"/>
                <a:gd name="T42" fmla="*/ 340 w 527"/>
                <a:gd name="T43" fmla="*/ 217 h 403"/>
                <a:gd name="T44" fmla="*/ 278 w 527"/>
                <a:gd name="T45" fmla="*/ 154 h 403"/>
                <a:gd name="T46" fmla="*/ 278 w 527"/>
                <a:gd name="T47" fmla="*/ 124 h 403"/>
                <a:gd name="T48" fmla="*/ 278 w 527"/>
                <a:gd name="T49" fmla="*/ 62 h 403"/>
                <a:gd name="T50" fmla="*/ 309 w 527"/>
                <a:gd name="T51" fmla="*/ 30 h 403"/>
                <a:gd name="T52" fmla="*/ 340 w 527"/>
                <a:gd name="T53" fmla="*/ 0 h 403"/>
                <a:gd name="T54" fmla="*/ 309 w 527"/>
                <a:gd name="T55" fmla="*/ 0 h 403"/>
                <a:gd name="T56" fmla="*/ 278 w 527"/>
                <a:gd name="T57" fmla="*/ 0 h 403"/>
                <a:gd name="T58" fmla="*/ 247 w 527"/>
                <a:gd name="T59" fmla="*/ 0 h 403"/>
                <a:gd name="T60" fmla="*/ 247 w 527"/>
                <a:gd name="T61" fmla="*/ 0 h 403"/>
                <a:gd name="T62" fmla="*/ 218 w 527"/>
                <a:gd name="T63" fmla="*/ 0 h 403"/>
                <a:gd name="T64" fmla="*/ 218 w 527"/>
                <a:gd name="T65" fmla="*/ 0 h 403"/>
                <a:gd name="T66" fmla="*/ 186 w 527"/>
                <a:gd name="T67" fmla="*/ 30 h 403"/>
                <a:gd name="T68" fmla="*/ 186 w 527"/>
                <a:gd name="T69" fmla="*/ 30 h 403"/>
                <a:gd name="T70" fmla="*/ 155 w 527"/>
                <a:gd name="T71" fmla="*/ 30 h 403"/>
                <a:gd name="T72" fmla="*/ 155 w 527"/>
                <a:gd name="T73" fmla="*/ 30 h 403"/>
                <a:gd name="T74" fmla="*/ 155 w 527"/>
                <a:gd name="T75" fmla="*/ 30 h 403"/>
                <a:gd name="T76" fmla="*/ 124 w 527"/>
                <a:gd name="T77" fmla="*/ 62 h 403"/>
                <a:gd name="T78" fmla="*/ 94 w 527"/>
                <a:gd name="T79" fmla="*/ 62 h 403"/>
                <a:gd name="T80" fmla="*/ 62 w 527"/>
                <a:gd name="T81" fmla="*/ 30 h 403"/>
                <a:gd name="T82" fmla="*/ 31 w 527"/>
                <a:gd name="T83" fmla="*/ 62 h 403"/>
                <a:gd name="T84" fmla="*/ 31 w 527"/>
                <a:gd name="T85" fmla="*/ 62 h 403"/>
                <a:gd name="T86" fmla="*/ 31 w 527"/>
                <a:gd name="T87" fmla="*/ 62 h 403"/>
                <a:gd name="T88" fmla="*/ 0 w 527"/>
                <a:gd name="T89" fmla="*/ 9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7" h="403">
                  <a:moveTo>
                    <a:pt x="31" y="124"/>
                  </a:moveTo>
                  <a:lnTo>
                    <a:pt x="31" y="124"/>
                  </a:lnTo>
                  <a:lnTo>
                    <a:pt x="31" y="124"/>
                  </a:lnTo>
                  <a:lnTo>
                    <a:pt x="62" y="124"/>
                  </a:lnTo>
                  <a:lnTo>
                    <a:pt x="62" y="124"/>
                  </a:lnTo>
                  <a:lnTo>
                    <a:pt x="94" y="93"/>
                  </a:lnTo>
                  <a:cubicBezTo>
                    <a:pt x="124" y="93"/>
                    <a:pt x="124" y="93"/>
                    <a:pt x="124" y="93"/>
                  </a:cubicBezTo>
                  <a:lnTo>
                    <a:pt x="155" y="124"/>
                  </a:lnTo>
                  <a:lnTo>
                    <a:pt x="155" y="124"/>
                  </a:lnTo>
                  <a:cubicBezTo>
                    <a:pt x="217" y="124"/>
                    <a:pt x="218" y="186"/>
                    <a:pt x="218" y="186"/>
                  </a:cubicBezTo>
                  <a:lnTo>
                    <a:pt x="218" y="186"/>
                  </a:lnTo>
                  <a:cubicBezTo>
                    <a:pt x="218" y="217"/>
                    <a:pt x="218" y="217"/>
                    <a:pt x="218" y="217"/>
                  </a:cubicBezTo>
                  <a:lnTo>
                    <a:pt x="247" y="217"/>
                  </a:lnTo>
                  <a:lnTo>
                    <a:pt x="247" y="217"/>
                  </a:lnTo>
                  <a:lnTo>
                    <a:pt x="247" y="217"/>
                  </a:lnTo>
                  <a:lnTo>
                    <a:pt x="247" y="217"/>
                  </a:lnTo>
                  <a:cubicBezTo>
                    <a:pt x="278" y="217"/>
                    <a:pt x="278" y="247"/>
                    <a:pt x="278" y="247"/>
                  </a:cubicBezTo>
                  <a:cubicBezTo>
                    <a:pt x="278" y="247"/>
                    <a:pt x="278" y="278"/>
                    <a:pt x="309" y="278"/>
                  </a:cubicBezTo>
                  <a:lnTo>
                    <a:pt x="309" y="278"/>
                  </a:lnTo>
                  <a:lnTo>
                    <a:pt x="340" y="310"/>
                  </a:lnTo>
                  <a:lnTo>
                    <a:pt x="340" y="310"/>
                  </a:lnTo>
                  <a:lnTo>
                    <a:pt x="340" y="310"/>
                  </a:lnTo>
                  <a:cubicBezTo>
                    <a:pt x="371" y="310"/>
                    <a:pt x="371" y="310"/>
                    <a:pt x="402" y="310"/>
                  </a:cubicBezTo>
                  <a:cubicBezTo>
                    <a:pt x="402" y="341"/>
                    <a:pt x="402" y="341"/>
                    <a:pt x="402" y="341"/>
                  </a:cubicBezTo>
                  <a:lnTo>
                    <a:pt x="402" y="341"/>
                  </a:lnTo>
                  <a:cubicBezTo>
                    <a:pt x="433" y="341"/>
                    <a:pt x="433" y="341"/>
                    <a:pt x="433" y="341"/>
                  </a:cubicBezTo>
                  <a:cubicBezTo>
                    <a:pt x="464" y="341"/>
                    <a:pt x="464" y="371"/>
                    <a:pt x="464" y="371"/>
                  </a:cubicBezTo>
                  <a:lnTo>
                    <a:pt x="464" y="371"/>
                  </a:lnTo>
                  <a:lnTo>
                    <a:pt x="464" y="371"/>
                  </a:lnTo>
                  <a:lnTo>
                    <a:pt x="464" y="371"/>
                  </a:lnTo>
                  <a:lnTo>
                    <a:pt x="464" y="371"/>
                  </a:lnTo>
                  <a:cubicBezTo>
                    <a:pt x="495" y="371"/>
                    <a:pt x="495" y="371"/>
                    <a:pt x="495" y="402"/>
                  </a:cubicBezTo>
                  <a:cubicBezTo>
                    <a:pt x="526" y="371"/>
                    <a:pt x="526" y="371"/>
                    <a:pt x="526" y="371"/>
                  </a:cubicBezTo>
                  <a:lnTo>
                    <a:pt x="526" y="371"/>
                  </a:lnTo>
                  <a:cubicBezTo>
                    <a:pt x="526" y="371"/>
                    <a:pt x="526" y="341"/>
                    <a:pt x="495" y="341"/>
                  </a:cubicBezTo>
                  <a:lnTo>
                    <a:pt x="495" y="341"/>
                  </a:lnTo>
                  <a:cubicBezTo>
                    <a:pt x="464" y="310"/>
                    <a:pt x="464" y="310"/>
                    <a:pt x="464" y="310"/>
                  </a:cubicBezTo>
                  <a:lnTo>
                    <a:pt x="433" y="310"/>
                  </a:lnTo>
                  <a:cubicBezTo>
                    <a:pt x="402" y="278"/>
                    <a:pt x="402" y="278"/>
                    <a:pt x="402" y="278"/>
                  </a:cubicBezTo>
                  <a:lnTo>
                    <a:pt x="402" y="278"/>
                  </a:lnTo>
                  <a:cubicBezTo>
                    <a:pt x="371" y="278"/>
                    <a:pt x="371" y="247"/>
                    <a:pt x="371" y="247"/>
                  </a:cubicBezTo>
                  <a:cubicBezTo>
                    <a:pt x="371" y="217"/>
                    <a:pt x="371" y="217"/>
                    <a:pt x="371" y="217"/>
                  </a:cubicBezTo>
                  <a:lnTo>
                    <a:pt x="340" y="217"/>
                  </a:lnTo>
                  <a:lnTo>
                    <a:pt x="340" y="217"/>
                  </a:lnTo>
                  <a:cubicBezTo>
                    <a:pt x="340" y="186"/>
                    <a:pt x="340" y="186"/>
                    <a:pt x="309" y="186"/>
                  </a:cubicBezTo>
                  <a:cubicBezTo>
                    <a:pt x="309" y="186"/>
                    <a:pt x="278" y="186"/>
                    <a:pt x="278" y="154"/>
                  </a:cubicBezTo>
                  <a:lnTo>
                    <a:pt x="278" y="124"/>
                  </a:lnTo>
                  <a:lnTo>
                    <a:pt x="278" y="124"/>
                  </a:lnTo>
                  <a:lnTo>
                    <a:pt x="278" y="93"/>
                  </a:lnTo>
                  <a:cubicBezTo>
                    <a:pt x="278" y="93"/>
                    <a:pt x="278" y="93"/>
                    <a:pt x="278" y="62"/>
                  </a:cubicBezTo>
                  <a:cubicBezTo>
                    <a:pt x="278" y="62"/>
                    <a:pt x="278" y="30"/>
                    <a:pt x="309" y="30"/>
                  </a:cubicBezTo>
                  <a:lnTo>
                    <a:pt x="309" y="30"/>
                  </a:lnTo>
                  <a:lnTo>
                    <a:pt x="340" y="30"/>
                  </a:lnTo>
                  <a:lnTo>
                    <a:pt x="340" y="0"/>
                  </a:lnTo>
                  <a:cubicBezTo>
                    <a:pt x="309" y="0"/>
                    <a:pt x="309" y="0"/>
                    <a:pt x="309" y="0"/>
                  </a:cubicBezTo>
                  <a:lnTo>
                    <a:pt x="309" y="0"/>
                  </a:lnTo>
                  <a:lnTo>
                    <a:pt x="309" y="0"/>
                  </a:lnTo>
                  <a:cubicBezTo>
                    <a:pt x="278" y="0"/>
                    <a:pt x="278" y="0"/>
                    <a:pt x="278" y="0"/>
                  </a:cubicBezTo>
                  <a:lnTo>
                    <a:pt x="278" y="0"/>
                  </a:lnTo>
                  <a:cubicBezTo>
                    <a:pt x="278" y="0"/>
                    <a:pt x="278" y="0"/>
                    <a:pt x="247" y="0"/>
                  </a:cubicBezTo>
                  <a:lnTo>
                    <a:pt x="247" y="0"/>
                  </a:lnTo>
                  <a:lnTo>
                    <a:pt x="247" y="0"/>
                  </a:lnTo>
                  <a:cubicBezTo>
                    <a:pt x="247" y="0"/>
                    <a:pt x="247" y="0"/>
                    <a:pt x="218" y="0"/>
                  </a:cubicBezTo>
                  <a:lnTo>
                    <a:pt x="218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186" y="0"/>
                  </a:lnTo>
                  <a:cubicBezTo>
                    <a:pt x="186" y="30"/>
                    <a:pt x="186" y="30"/>
                    <a:pt x="186" y="30"/>
                  </a:cubicBezTo>
                  <a:lnTo>
                    <a:pt x="186" y="30"/>
                  </a:lnTo>
                  <a:lnTo>
                    <a:pt x="186" y="30"/>
                  </a:lnTo>
                  <a:cubicBezTo>
                    <a:pt x="186" y="30"/>
                    <a:pt x="186" y="30"/>
                    <a:pt x="155" y="30"/>
                  </a:cubicBezTo>
                  <a:lnTo>
                    <a:pt x="155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5" y="30"/>
                  </a:lnTo>
                  <a:cubicBezTo>
                    <a:pt x="155" y="62"/>
                    <a:pt x="124" y="62"/>
                    <a:pt x="124" y="62"/>
                  </a:cubicBezTo>
                  <a:lnTo>
                    <a:pt x="124" y="62"/>
                  </a:lnTo>
                  <a:cubicBezTo>
                    <a:pt x="94" y="62"/>
                    <a:pt x="94" y="62"/>
                    <a:pt x="94" y="62"/>
                  </a:cubicBezTo>
                  <a:lnTo>
                    <a:pt x="94" y="62"/>
                  </a:lnTo>
                  <a:lnTo>
                    <a:pt x="94" y="62"/>
                  </a:lnTo>
                  <a:cubicBezTo>
                    <a:pt x="94" y="30"/>
                    <a:pt x="94" y="30"/>
                    <a:pt x="62" y="30"/>
                  </a:cubicBezTo>
                  <a:lnTo>
                    <a:pt x="62" y="30"/>
                  </a:lnTo>
                  <a:cubicBezTo>
                    <a:pt x="62" y="62"/>
                    <a:pt x="31" y="62"/>
                    <a:pt x="31" y="62"/>
                  </a:cubicBezTo>
                  <a:lnTo>
                    <a:pt x="31" y="62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31" y="62"/>
                  </a:lnTo>
                  <a:cubicBezTo>
                    <a:pt x="31" y="62"/>
                    <a:pt x="31" y="93"/>
                    <a:pt x="0" y="93"/>
                  </a:cubicBezTo>
                  <a:lnTo>
                    <a:pt x="0" y="93"/>
                  </a:lnTo>
                  <a:cubicBezTo>
                    <a:pt x="31" y="93"/>
                    <a:pt x="31" y="93"/>
                    <a:pt x="31" y="1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84"/>
            <p:cNvSpPr>
              <a:spLocks noChangeArrowheads="1"/>
            </p:cNvSpPr>
            <p:nvPr/>
          </p:nvSpPr>
          <p:spPr bwMode="auto">
            <a:xfrm>
              <a:off x="3970338" y="1612900"/>
              <a:ext cx="11112" cy="22225"/>
            </a:xfrm>
            <a:custGeom>
              <a:avLst/>
              <a:gdLst>
                <a:gd name="T0" fmla="*/ 0 w 32"/>
                <a:gd name="T1" fmla="*/ 0 h 62"/>
                <a:gd name="T2" fmla="*/ 0 w 32"/>
                <a:gd name="T3" fmla="*/ 0 h 62"/>
                <a:gd name="T4" fmla="*/ 0 w 32"/>
                <a:gd name="T5" fmla="*/ 0 h 62"/>
                <a:gd name="T6" fmla="*/ 0 w 32"/>
                <a:gd name="T7" fmla="*/ 31 h 62"/>
                <a:gd name="T8" fmla="*/ 0 w 32"/>
                <a:gd name="T9" fmla="*/ 31 h 62"/>
                <a:gd name="T10" fmla="*/ 0 w 32"/>
                <a:gd name="T11" fmla="*/ 31 h 62"/>
                <a:gd name="T12" fmla="*/ 31 w 32"/>
                <a:gd name="T13" fmla="*/ 61 h 62"/>
                <a:gd name="T14" fmla="*/ 31 w 32"/>
                <a:gd name="T15" fmla="*/ 31 h 62"/>
                <a:gd name="T16" fmla="*/ 31 w 32"/>
                <a:gd name="T17" fmla="*/ 31 h 62"/>
                <a:gd name="T18" fmla="*/ 0 w 32"/>
                <a:gd name="T1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6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cubicBezTo>
                    <a:pt x="0" y="61"/>
                    <a:pt x="31" y="61"/>
                    <a:pt x="31" y="61"/>
                  </a:cubicBezTo>
                  <a:cubicBezTo>
                    <a:pt x="31" y="61"/>
                    <a:pt x="31" y="61"/>
                    <a:pt x="31" y="31"/>
                  </a:cubicBezTo>
                  <a:lnTo>
                    <a:pt x="31" y="31"/>
                  </a:lnTo>
                  <a:cubicBezTo>
                    <a:pt x="0" y="31"/>
                    <a:pt x="0" y="31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5"/>
            <p:cNvSpPr>
              <a:spLocks noChangeArrowheads="1"/>
            </p:cNvSpPr>
            <p:nvPr/>
          </p:nvSpPr>
          <p:spPr bwMode="auto">
            <a:xfrm>
              <a:off x="3981450" y="1590675"/>
              <a:ext cx="22225" cy="11113"/>
            </a:xfrm>
            <a:custGeom>
              <a:avLst/>
              <a:gdLst>
                <a:gd name="T0" fmla="*/ 62 w 63"/>
                <a:gd name="T1" fmla="*/ 0 h 33"/>
                <a:gd name="T2" fmla="*/ 62 w 63"/>
                <a:gd name="T3" fmla="*/ 0 h 33"/>
                <a:gd name="T4" fmla="*/ 31 w 63"/>
                <a:gd name="T5" fmla="*/ 0 h 33"/>
                <a:gd name="T6" fmla="*/ 31 w 63"/>
                <a:gd name="T7" fmla="*/ 0 h 33"/>
                <a:gd name="T8" fmla="*/ 0 w 63"/>
                <a:gd name="T9" fmla="*/ 0 h 33"/>
                <a:gd name="T10" fmla="*/ 0 w 63"/>
                <a:gd name="T11" fmla="*/ 32 h 33"/>
                <a:gd name="T12" fmla="*/ 0 w 63"/>
                <a:gd name="T13" fmla="*/ 32 h 33"/>
                <a:gd name="T14" fmla="*/ 0 w 63"/>
                <a:gd name="T15" fmla="*/ 32 h 33"/>
                <a:gd name="T16" fmla="*/ 31 w 63"/>
                <a:gd name="T17" fmla="*/ 32 h 33"/>
                <a:gd name="T18" fmla="*/ 31 w 63"/>
                <a:gd name="T19" fmla="*/ 32 h 33"/>
                <a:gd name="T20" fmla="*/ 31 w 63"/>
                <a:gd name="T21" fmla="*/ 32 h 33"/>
                <a:gd name="T22" fmla="*/ 31 w 63"/>
                <a:gd name="T23" fmla="*/ 32 h 33"/>
                <a:gd name="T24" fmla="*/ 31 w 63"/>
                <a:gd name="T25" fmla="*/ 32 h 33"/>
                <a:gd name="T26" fmla="*/ 62 w 63"/>
                <a:gd name="T27" fmla="*/ 32 h 33"/>
                <a:gd name="T28" fmla="*/ 62 w 63"/>
                <a:gd name="T29" fmla="*/ 32 h 33"/>
                <a:gd name="T30" fmla="*/ 62 w 63"/>
                <a:gd name="T3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" h="33">
                  <a:moveTo>
                    <a:pt x="62" y="0"/>
                  </a:moveTo>
                  <a:lnTo>
                    <a:pt x="62" y="0"/>
                  </a:lnTo>
                  <a:lnTo>
                    <a:pt x="31" y="0"/>
                  </a:lnTo>
                  <a:lnTo>
                    <a:pt x="31" y="0"/>
                  </a:lnTo>
                  <a:cubicBezTo>
                    <a:pt x="31" y="0"/>
                    <a:pt x="31" y="0"/>
                    <a:pt x="0" y="0"/>
                  </a:cubicBezTo>
                  <a:cubicBezTo>
                    <a:pt x="0" y="0"/>
                    <a:pt x="0" y="0"/>
                    <a:pt x="0" y="32"/>
                  </a:cubicBezTo>
                  <a:lnTo>
                    <a:pt x="0" y="32"/>
                  </a:lnTo>
                  <a:lnTo>
                    <a:pt x="0" y="32"/>
                  </a:lnTo>
                  <a:cubicBezTo>
                    <a:pt x="31" y="32"/>
                    <a:pt x="31" y="32"/>
                    <a:pt x="31" y="32"/>
                  </a:cubicBezTo>
                  <a:lnTo>
                    <a:pt x="31" y="32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1" y="32"/>
                  </a:lnTo>
                  <a:cubicBezTo>
                    <a:pt x="62" y="32"/>
                    <a:pt x="62" y="32"/>
                    <a:pt x="62" y="32"/>
                  </a:cubicBezTo>
                  <a:lnTo>
                    <a:pt x="62" y="32"/>
                  </a:ln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86"/>
            <p:cNvSpPr>
              <a:spLocks noChangeArrowheads="1"/>
            </p:cNvSpPr>
            <p:nvPr/>
          </p:nvSpPr>
          <p:spPr bwMode="auto">
            <a:xfrm>
              <a:off x="4371975" y="1914525"/>
              <a:ext cx="33338" cy="55563"/>
            </a:xfrm>
            <a:custGeom>
              <a:avLst/>
              <a:gdLst>
                <a:gd name="T0" fmla="*/ 93 w 94"/>
                <a:gd name="T1" fmla="*/ 61 h 156"/>
                <a:gd name="T2" fmla="*/ 93 w 94"/>
                <a:gd name="T3" fmla="*/ 61 h 156"/>
                <a:gd name="T4" fmla="*/ 62 w 94"/>
                <a:gd name="T5" fmla="*/ 31 h 156"/>
                <a:gd name="T6" fmla="*/ 62 w 94"/>
                <a:gd name="T7" fmla="*/ 31 h 156"/>
                <a:gd name="T8" fmla="*/ 62 w 94"/>
                <a:gd name="T9" fmla="*/ 0 h 156"/>
                <a:gd name="T10" fmla="*/ 62 w 94"/>
                <a:gd name="T11" fmla="*/ 0 h 156"/>
                <a:gd name="T12" fmla="*/ 62 w 94"/>
                <a:gd name="T13" fmla="*/ 0 h 156"/>
                <a:gd name="T14" fmla="*/ 31 w 94"/>
                <a:gd name="T15" fmla="*/ 0 h 156"/>
                <a:gd name="T16" fmla="*/ 31 w 94"/>
                <a:gd name="T17" fmla="*/ 0 h 156"/>
                <a:gd name="T18" fmla="*/ 31 w 94"/>
                <a:gd name="T19" fmla="*/ 0 h 156"/>
                <a:gd name="T20" fmla="*/ 0 w 94"/>
                <a:gd name="T21" fmla="*/ 31 h 156"/>
                <a:gd name="T22" fmla="*/ 0 w 94"/>
                <a:gd name="T23" fmla="*/ 31 h 156"/>
                <a:gd name="T24" fmla="*/ 0 w 94"/>
                <a:gd name="T25" fmla="*/ 61 h 156"/>
                <a:gd name="T26" fmla="*/ 0 w 94"/>
                <a:gd name="T27" fmla="*/ 61 h 156"/>
                <a:gd name="T28" fmla="*/ 0 w 94"/>
                <a:gd name="T29" fmla="*/ 61 h 156"/>
                <a:gd name="T30" fmla="*/ 0 w 94"/>
                <a:gd name="T31" fmla="*/ 92 h 156"/>
                <a:gd name="T32" fmla="*/ 0 w 94"/>
                <a:gd name="T33" fmla="*/ 124 h 156"/>
                <a:gd name="T34" fmla="*/ 0 w 94"/>
                <a:gd name="T35" fmla="*/ 124 h 156"/>
                <a:gd name="T36" fmla="*/ 0 w 94"/>
                <a:gd name="T37" fmla="*/ 124 h 156"/>
                <a:gd name="T38" fmla="*/ 0 w 94"/>
                <a:gd name="T39" fmla="*/ 155 h 156"/>
                <a:gd name="T40" fmla="*/ 0 w 94"/>
                <a:gd name="T41" fmla="*/ 155 h 156"/>
                <a:gd name="T42" fmla="*/ 31 w 94"/>
                <a:gd name="T43" fmla="*/ 155 h 156"/>
                <a:gd name="T44" fmla="*/ 31 w 94"/>
                <a:gd name="T45" fmla="*/ 124 h 156"/>
                <a:gd name="T46" fmla="*/ 93 w 94"/>
                <a:gd name="T47" fmla="*/ 92 h 156"/>
                <a:gd name="T48" fmla="*/ 93 w 94"/>
                <a:gd name="T49" fmla="*/ 92 h 156"/>
                <a:gd name="T50" fmla="*/ 93 w 94"/>
                <a:gd name="T51" fmla="*/ 92 h 156"/>
                <a:gd name="T52" fmla="*/ 93 w 94"/>
                <a:gd name="T53" fmla="*/ 92 h 156"/>
                <a:gd name="T54" fmla="*/ 93 w 94"/>
                <a:gd name="T55" fmla="*/ 6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156">
                  <a:moveTo>
                    <a:pt x="93" y="61"/>
                  </a:moveTo>
                  <a:lnTo>
                    <a:pt x="93" y="61"/>
                  </a:lnTo>
                  <a:cubicBezTo>
                    <a:pt x="62" y="61"/>
                    <a:pt x="62" y="61"/>
                    <a:pt x="62" y="31"/>
                  </a:cubicBezTo>
                  <a:lnTo>
                    <a:pt x="62" y="31"/>
                  </a:lnTo>
                  <a:cubicBezTo>
                    <a:pt x="62" y="31"/>
                    <a:pt x="62" y="31"/>
                    <a:pt x="62" y="0"/>
                  </a:cubicBezTo>
                  <a:lnTo>
                    <a:pt x="62" y="0"/>
                  </a:lnTo>
                  <a:lnTo>
                    <a:pt x="62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ubicBezTo>
                    <a:pt x="31" y="31"/>
                    <a:pt x="31" y="31"/>
                    <a:pt x="0" y="31"/>
                  </a:cubicBezTo>
                  <a:lnTo>
                    <a:pt x="0" y="31"/>
                  </a:lnTo>
                  <a:cubicBezTo>
                    <a:pt x="0" y="31"/>
                    <a:pt x="0" y="31"/>
                    <a:pt x="0" y="61"/>
                  </a:cubicBezTo>
                  <a:lnTo>
                    <a:pt x="0" y="61"/>
                  </a:lnTo>
                  <a:lnTo>
                    <a:pt x="0" y="61"/>
                  </a:lnTo>
                  <a:cubicBezTo>
                    <a:pt x="31" y="61"/>
                    <a:pt x="0" y="92"/>
                    <a:pt x="0" y="92"/>
                  </a:cubicBezTo>
                  <a:lnTo>
                    <a:pt x="0" y="124"/>
                  </a:lnTo>
                  <a:lnTo>
                    <a:pt x="0" y="124"/>
                  </a:lnTo>
                  <a:lnTo>
                    <a:pt x="0" y="124"/>
                  </a:lnTo>
                  <a:cubicBezTo>
                    <a:pt x="0" y="124"/>
                    <a:pt x="0" y="124"/>
                    <a:pt x="0" y="155"/>
                  </a:cubicBezTo>
                  <a:lnTo>
                    <a:pt x="0" y="155"/>
                  </a:lnTo>
                  <a:cubicBezTo>
                    <a:pt x="0" y="155"/>
                    <a:pt x="0" y="155"/>
                    <a:pt x="31" y="155"/>
                  </a:cubicBezTo>
                  <a:lnTo>
                    <a:pt x="31" y="124"/>
                  </a:lnTo>
                  <a:cubicBezTo>
                    <a:pt x="31" y="124"/>
                    <a:pt x="62" y="92"/>
                    <a:pt x="93" y="92"/>
                  </a:cubicBezTo>
                  <a:lnTo>
                    <a:pt x="93" y="92"/>
                  </a:lnTo>
                  <a:lnTo>
                    <a:pt x="93" y="92"/>
                  </a:lnTo>
                  <a:lnTo>
                    <a:pt x="93" y="92"/>
                  </a:lnTo>
                  <a:lnTo>
                    <a:pt x="93" y="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87"/>
            <p:cNvSpPr>
              <a:spLocks noChangeArrowheads="1"/>
            </p:cNvSpPr>
            <p:nvPr/>
          </p:nvSpPr>
          <p:spPr bwMode="auto">
            <a:xfrm>
              <a:off x="4383088" y="1801813"/>
              <a:ext cx="100012" cy="88900"/>
            </a:xfrm>
            <a:custGeom>
              <a:avLst/>
              <a:gdLst>
                <a:gd name="T0" fmla="*/ 31 w 280"/>
                <a:gd name="T1" fmla="*/ 94 h 249"/>
                <a:gd name="T2" fmla="*/ 31 w 280"/>
                <a:gd name="T3" fmla="*/ 94 h 249"/>
                <a:gd name="T4" fmla="*/ 31 w 280"/>
                <a:gd name="T5" fmla="*/ 94 h 249"/>
                <a:gd name="T6" fmla="*/ 31 w 280"/>
                <a:gd name="T7" fmla="*/ 124 h 249"/>
                <a:gd name="T8" fmla="*/ 62 w 280"/>
                <a:gd name="T9" fmla="*/ 155 h 249"/>
                <a:gd name="T10" fmla="*/ 62 w 280"/>
                <a:gd name="T11" fmla="*/ 187 h 249"/>
                <a:gd name="T12" fmla="*/ 62 w 280"/>
                <a:gd name="T13" fmla="*/ 187 h 249"/>
                <a:gd name="T14" fmla="*/ 31 w 280"/>
                <a:gd name="T15" fmla="*/ 187 h 249"/>
                <a:gd name="T16" fmla="*/ 31 w 280"/>
                <a:gd name="T17" fmla="*/ 187 h 249"/>
                <a:gd name="T18" fmla="*/ 31 w 280"/>
                <a:gd name="T19" fmla="*/ 187 h 249"/>
                <a:gd name="T20" fmla="*/ 31 w 280"/>
                <a:gd name="T21" fmla="*/ 218 h 249"/>
                <a:gd name="T22" fmla="*/ 0 w 280"/>
                <a:gd name="T23" fmla="*/ 248 h 249"/>
                <a:gd name="T24" fmla="*/ 31 w 280"/>
                <a:gd name="T25" fmla="*/ 248 h 249"/>
                <a:gd name="T26" fmla="*/ 31 w 280"/>
                <a:gd name="T27" fmla="*/ 248 h 249"/>
                <a:gd name="T28" fmla="*/ 31 w 280"/>
                <a:gd name="T29" fmla="*/ 248 h 249"/>
                <a:gd name="T30" fmla="*/ 62 w 280"/>
                <a:gd name="T31" fmla="*/ 248 h 249"/>
                <a:gd name="T32" fmla="*/ 62 w 280"/>
                <a:gd name="T33" fmla="*/ 248 h 249"/>
                <a:gd name="T34" fmla="*/ 124 w 280"/>
                <a:gd name="T35" fmla="*/ 218 h 249"/>
                <a:gd name="T36" fmla="*/ 124 w 280"/>
                <a:gd name="T37" fmla="*/ 187 h 249"/>
                <a:gd name="T38" fmla="*/ 124 w 280"/>
                <a:gd name="T39" fmla="*/ 187 h 249"/>
                <a:gd name="T40" fmla="*/ 216 w 280"/>
                <a:gd name="T41" fmla="*/ 155 h 249"/>
                <a:gd name="T42" fmla="*/ 248 w 280"/>
                <a:gd name="T43" fmla="*/ 94 h 249"/>
                <a:gd name="T44" fmla="*/ 279 w 280"/>
                <a:gd name="T45" fmla="*/ 94 h 249"/>
                <a:gd name="T46" fmla="*/ 248 w 280"/>
                <a:gd name="T47" fmla="*/ 63 h 249"/>
                <a:gd name="T48" fmla="*/ 248 w 280"/>
                <a:gd name="T49" fmla="*/ 31 h 249"/>
                <a:gd name="T50" fmla="*/ 248 w 280"/>
                <a:gd name="T51" fmla="*/ 31 h 249"/>
                <a:gd name="T52" fmla="*/ 248 w 280"/>
                <a:gd name="T53" fmla="*/ 31 h 249"/>
                <a:gd name="T54" fmla="*/ 248 w 280"/>
                <a:gd name="T55" fmla="*/ 31 h 249"/>
                <a:gd name="T56" fmla="*/ 248 w 280"/>
                <a:gd name="T57" fmla="*/ 0 h 249"/>
                <a:gd name="T58" fmla="*/ 248 w 280"/>
                <a:gd name="T59" fmla="*/ 0 h 249"/>
                <a:gd name="T60" fmla="*/ 248 w 280"/>
                <a:gd name="T61" fmla="*/ 0 h 249"/>
                <a:gd name="T62" fmla="*/ 216 w 280"/>
                <a:gd name="T63" fmla="*/ 31 h 249"/>
                <a:gd name="T64" fmla="*/ 186 w 280"/>
                <a:gd name="T65" fmla="*/ 31 h 249"/>
                <a:gd name="T66" fmla="*/ 186 w 280"/>
                <a:gd name="T67" fmla="*/ 31 h 249"/>
                <a:gd name="T68" fmla="*/ 155 w 280"/>
                <a:gd name="T69" fmla="*/ 31 h 249"/>
                <a:gd name="T70" fmla="*/ 124 w 280"/>
                <a:gd name="T71" fmla="*/ 31 h 249"/>
                <a:gd name="T72" fmla="*/ 124 w 280"/>
                <a:gd name="T73" fmla="*/ 31 h 249"/>
                <a:gd name="T74" fmla="*/ 124 w 280"/>
                <a:gd name="T75" fmla="*/ 31 h 249"/>
                <a:gd name="T76" fmla="*/ 93 w 280"/>
                <a:gd name="T77" fmla="*/ 31 h 249"/>
                <a:gd name="T78" fmla="*/ 93 w 280"/>
                <a:gd name="T79" fmla="*/ 31 h 249"/>
                <a:gd name="T80" fmla="*/ 93 w 280"/>
                <a:gd name="T81" fmla="*/ 31 h 249"/>
                <a:gd name="T82" fmla="*/ 62 w 280"/>
                <a:gd name="T83" fmla="*/ 31 h 249"/>
                <a:gd name="T84" fmla="*/ 62 w 280"/>
                <a:gd name="T85" fmla="*/ 31 h 249"/>
                <a:gd name="T86" fmla="*/ 62 w 280"/>
                <a:gd name="T87" fmla="*/ 31 h 249"/>
                <a:gd name="T88" fmla="*/ 31 w 280"/>
                <a:gd name="T89" fmla="*/ 63 h 249"/>
                <a:gd name="T90" fmla="*/ 31 w 280"/>
                <a:gd name="T91" fmla="*/ 63 h 249"/>
                <a:gd name="T92" fmla="*/ 31 w 280"/>
                <a:gd name="T93" fmla="*/ 63 h 249"/>
                <a:gd name="T94" fmla="*/ 0 w 280"/>
                <a:gd name="T95" fmla="*/ 63 h 249"/>
                <a:gd name="T96" fmla="*/ 0 w 280"/>
                <a:gd name="T97" fmla="*/ 63 h 249"/>
                <a:gd name="T98" fmla="*/ 0 w 280"/>
                <a:gd name="T99" fmla="*/ 94 h 249"/>
                <a:gd name="T100" fmla="*/ 31 w 280"/>
                <a:gd name="T101" fmla="*/ 9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0" h="249">
                  <a:moveTo>
                    <a:pt x="31" y="94"/>
                  </a:moveTo>
                  <a:lnTo>
                    <a:pt x="31" y="94"/>
                  </a:lnTo>
                  <a:lnTo>
                    <a:pt x="31" y="94"/>
                  </a:lnTo>
                  <a:cubicBezTo>
                    <a:pt x="31" y="94"/>
                    <a:pt x="31" y="94"/>
                    <a:pt x="31" y="124"/>
                  </a:cubicBezTo>
                  <a:cubicBezTo>
                    <a:pt x="62" y="124"/>
                    <a:pt x="62" y="124"/>
                    <a:pt x="62" y="155"/>
                  </a:cubicBezTo>
                  <a:cubicBezTo>
                    <a:pt x="62" y="155"/>
                    <a:pt x="62" y="155"/>
                    <a:pt x="62" y="187"/>
                  </a:cubicBezTo>
                  <a:lnTo>
                    <a:pt x="62" y="187"/>
                  </a:lnTo>
                  <a:lnTo>
                    <a:pt x="31" y="187"/>
                  </a:lnTo>
                  <a:lnTo>
                    <a:pt x="31" y="187"/>
                  </a:lnTo>
                  <a:lnTo>
                    <a:pt x="31" y="187"/>
                  </a:lnTo>
                  <a:cubicBezTo>
                    <a:pt x="31" y="218"/>
                    <a:pt x="31" y="218"/>
                    <a:pt x="31" y="218"/>
                  </a:cubicBezTo>
                  <a:lnTo>
                    <a:pt x="0" y="248"/>
                  </a:lnTo>
                  <a:cubicBezTo>
                    <a:pt x="0" y="248"/>
                    <a:pt x="0" y="248"/>
                    <a:pt x="31" y="248"/>
                  </a:cubicBezTo>
                  <a:lnTo>
                    <a:pt x="31" y="248"/>
                  </a:lnTo>
                  <a:lnTo>
                    <a:pt x="31" y="248"/>
                  </a:lnTo>
                  <a:lnTo>
                    <a:pt x="62" y="248"/>
                  </a:lnTo>
                  <a:lnTo>
                    <a:pt x="62" y="248"/>
                  </a:lnTo>
                  <a:cubicBezTo>
                    <a:pt x="62" y="218"/>
                    <a:pt x="93" y="218"/>
                    <a:pt x="124" y="218"/>
                  </a:cubicBezTo>
                  <a:lnTo>
                    <a:pt x="124" y="187"/>
                  </a:lnTo>
                  <a:lnTo>
                    <a:pt x="124" y="187"/>
                  </a:lnTo>
                  <a:cubicBezTo>
                    <a:pt x="155" y="187"/>
                    <a:pt x="216" y="155"/>
                    <a:pt x="216" y="155"/>
                  </a:cubicBezTo>
                  <a:cubicBezTo>
                    <a:pt x="248" y="124"/>
                    <a:pt x="248" y="124"/>
                    <a:pt x="248" y="94"/>
                  </a:cubicBezTo>
                  <a:cubicBezTo>
                    <a:pt x="279" y="94"/>
                    <a:pt x="279" y="94"/>
                    <a:pt x="279" y="94"/>
                  </a:cubicBezTo>
                  <a:cubicBezTo>
                    <a:pt x="248" y="94"/>
                    <a:pt x="248" y="63"/>
                    <a:pt x="248" y="63"/>
                  </a:cubicBezTo>
                  <a:lnTo>
                    <a:pt x="248" y="31"/>
                  </a:lnTo>
                  <a:lnTo>
                    <a:pt x="248" y="31"/>
                  </a:lnTo>
                  <a:lnTo>
                    <a:pt x="248" y="31"/>
                  </a:lnTo>
                  <a:lnTo>
                    <a:pt x="248" y="31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48" y="0"/>
                  </a:lnTo>
                  <a:cubicBezTo>
                    <a:pt x="248" y="0"/>
                    <a:pt x="248" y="0"/>
                    <a:pt x="216" y="31"/>
                  </a:cubicBezTo>
                  <a:cubicBezTo>
                    <a:pt x="216" y="31"/>
                    <a:pt x="216" y="31"/>
                    <a:pt x="186" y="31"/>
                  </a:cubicBezTo>
                  <a:lnTo>
                    <a:pt x="186" y="31"/>
                  </a:ln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24" y="31"/>
                  </a:cubicBezTo>
                  <a:lnTo>
                    <a:pt x="124" y="31"/>
                  </a:lnTo>
                  <a:lnTo>
                    <a:pt x="124" y="31"/>
                  </a:lnTo>
                  <a:cubicBezTo>
                    <a:pt x="93" y="31"/>
                    <a:pt x="93" y="31"/>
                    <a:pt x="93" y="31"/>
                  </a:cubicBezTo>
                  <a:lnTo>
                    <a:pt x="93" y="31"/>
                  </a:lnTo>
                  <a:lnTo>
                    <a:pt x="93" y="31"/>
                  </a:lnTo>
                  <a:cubicBezTo>
                    <a:pt x="62" y="31"/>
                    <a:pt x="62" y="31"/>
                    <a:pt x="62" y="31"/>
                  </a:cubicBezTo>
                  <a:lnTo>
                    <a:pt x="62" y="31"/>
                  </a:lnTo>
                  <a:lnTo>
                    <a:pt x="62" y="31"/>
                  </a:lnTo>
                  <a:cubicBezTo>
                    <a:pt x="62" y="63"/>
                    <a:pt x="31" y="63"/>
                    <a:pt x="31" y="63"/>
                  </a:cubicBezTo>
                  <a:lnTo>
                    <a:pt x="31" y="63"/>
                  </a:lnTo>
                  <a:lnTo>
                    <a:pt x="31" y="63"/>
                  </a:lnTo>
                  <a:cubicBezTo>
                    <a:pt x="31" y="63"/>
                    <a:pt x="31" y="63"/>
                    <a:pt x="0" y="63"/>
                  </a:cubicBezTo>
                  <a:lnTo>
                    <a:pt x="0" y="63"/>
                  </a:ln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31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88"/>
            <p:cNvSpPr>
              <a:spLocks noChangeArrowheads="1"/>
            </p:cNvSpPr>
            <p:nvPr/>
          </p:nvSpPr>
          <p:spPr bwMode="auto">
            <a:xfrm>
              <a:off x="3924300" y="1490663"/>
              <a:ext cx="100013" cy="22225"/>
            </a:xfrm>
            <a:custGeom>
              <a:avLst/>
              <a:gdLst>
                <a:gd name="T0" fmla="*/ 0 w 280"/>
                <a:gd name="T1" fmla="*/ 30 h 63"/>
                <a:gd name="T2" fmla="*/ 0 w 280"/>
                <a:gd name="T3" fmla="*/ 30 h 63"/>
                <a:gd name="T4" fmla="*/ 0 w 280"/>
                <a:gd name="T5" fmla="*/ 30 h 63"/>
                <a:gd name="T6" fmla="*/ 31 w 280"/>
                <a:gd name="T7" fmla="*/ 62 h 63"/>
                <a:gd name="T8" fmla="*/ 31 w 280"/>
                <a:gd name="T9" fmla="*/ 62 h 63"/>
                <a:gd name="T10" fmla="*/ 62 w 280"/>
                <a:gd name="T11" fmla="*/ 62 h 63"/>
                <a:gd name="T12" fmla="*/ 62 w 280"/>
                <a:gd name="T13" fmla="*/ 62 h 63"/>
                <a:gd name="T14" fmla="*/ 62 w 280"/>
                <a:gd name="T15" fmla="*/ 62 h 63"/>
                <a:gd name="T16" fmla="*/ 93 w 280"/>
                <a:gd name="T17" fmla="*/ 62 h 63"/>
                <a:gd name="T18" fmla="*/ 93 w 280"/>
                <a:gd name="T19" fmla="*/ 62 h 63"/>
                <a:gd name="T20" fmla="*/ 124 w 280"/>
                <a:gd name="T21" fmla="*/ 62 h 63"/>
                <a:gd name="T22" fmla="*/ 124 w 280"/>
                <a:gd name="T23" fmla="*/ 62 h 63"/>
                <a:gd name="T24" fmla="*/ 186 w 280"/>
                <a:gd name="T25" fmla="*/ 62 h 63"/>
                <a:gd name="T26" fmla="*/ 186 w 280"/>
                <a:gd name="T27" fmla="*/ 62 h 63"/>
                <a:gd name="T28" fmla="*/ 186 w 280"/>
                <a:gd name="T29" fmla="*/ 62 h 63"/>
                <a:gd name="T30" fmla="*/ 186 w 280"/>
                <a:gd name="T31" fmla="*/ 62 h 63"/>
                <a:gd name="T32" fmla="*/ 186 w 280"/>
                <a:gd name="T33" fmla="*/ 62 h 63"/>
                <a:gd name="T34" fmla="*/ 217 w 280"/>
                <a:gd name="T35" fmla="*/ 62 h 63"/>
                <a:gd name="T36" fmla="*/ 248 w 280"/>
                <a:gd name="T37" fmla="*/ 62 h 63"/>
                <a:gd name="T38" fmla="*/ 248 w 280"/>
                <a:gd name="T39" fmla="*/ 62 h 63"/>
                <a:gd name="T40" fmla="*/ 248 w 280"/>
                <a:gd name="T41" fmla="*/ 62 h 63"/>
                <a:gd name="T42" fmla="*/ 279 w 280"/>
                <a:gd name="T43" fmla="*/ 30 h 63"/>
                <a:gd name="T44" fmla="*/ 279 w 280"/>
                <a:gd name="T45" fmla="*/ 30 h 63"/>
                <a:gd name="T46" fmla="*/ 279 w 280"/>
                <a:gd name="T47" fmla="*/ 30 h 63"/>
                <a:gd name="T48" fmla="*/ 248 w 280"/>
                <a:gd name="T49" fmla="*/ 30 h 63"/>
                <a:gd name="T50" fmla="*/ 217 w 280"/>
                <a:gd name="T51" fmla="*/ 30 h 63"/>
                <a:gd name="T52" fmla="*/ 217 w 280"/>
                <a:gd name="T53" fmla="*/ 30 h 63"/>
                <a:gd name="T54" fmla="*/ 217 w 280"/>
                <a:gd name="T55" fmla="*/ 30 h 63"/>
                <a:gd name="T56" fmla="*/ 217 w 280"/>
                <a:gd name="T57" fmla="*/ 30 h 63"/>
                <a:gd name="T58" fmla="*/ 217 w 280"/>
                <a:gd name="T59" fmla="*/ 30 h 63"/>
                <a:gd name="T60" fmla="*/ 217 w 280"/>
                <a:gd name="T61" fmla="*/ 30 h 63"/>
                <a:gd name="T62" fmla="*/ 186 w 280"/>
                <a:gd name="T63" fmla="*/ 30 h 63"/>
                <a:gd name="T64" fmla="*/ 186 w 280"/>
                <a:gd name="T65" fmla="*/ 30 h 63"/>
                <a:gd name="T66" fmla="*/ 186 w 280"/>
                <a:gd name="T67" fmla="*/ 30 h 63"/>
                <a:gd name="T68" fmla="*/ 155 w 280"/>
                <a:gd name="T69" fmla="*/ 0 h 63"/>
                <a:gd name="T70" fmla="*/ 155 w 280"/>
                <a:gd name="T71" fmla="*/ 0 h 63"/>
                <a:gd name="T72" fmla="*/ 124 w 280"/>
                <a:gd name="T73" fmla="*/ 0 h 63"/>
                <a:gd name="T74" fmla="*/ 124 w 280"/>
                <a:gd name="T75" fmla="*/ 0 h 63"/>
                <a:gd name="T76" fmla="*/ 124 w 280"/>
                <a:gd name="T77" fmla="*/ 0 h 63"/>
                <a:gd name="T78" fmla="*/ 93 w 280"/>
                <a:gd name="T79" fmla="*/ 0 h 63"/>
                <a:gd name="T80" fmla="*/ 93 w 280"/>
                <a:gd name="T81" fmla="*/ 0 h 63"/>
                <a:gd name="T82" fmla="*/ 93 w 280"/>
                <a:gd name="T83" fmla="*/ 0 h 63"/>
                <a:gd name="T84" fmla="*/ 62 w 280"/>
                <a:gd name="T85" fmla="*/ 0 h 63"/>
                <a:gd name="T86" fmla="*/ 31 w 280"/>
                <a:gd name="T87" fmla="*/ 0 h 63"/>
                <a:gd name="T88" fmla="*/ 31 w 280"/>
                <a:gd name="T89" fmla="*/ 0 h 63"/>
                <a:gd name="T90" fmla="*/ 0 w 280"/>
                <a:gd name="T91" fmla="*/ 0 h 63"/>
                <a:gd name="T92" fmla="*/ 0 w 280"/>
                <a:gd name="T93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0" h="63">
                  <a:moveTo>
                    <a:pt x="0" y="30"/>
                  </a:moveTo>
                  <a:lnTo>
                    <a:pt x="0" y="30"/>
                  </a:lnTo>
                  <a:lnTo>
                    <a:pt x="0" y="30"/>
                  </a:lnTo>
                  <a:cubicBezTo>
                    <a:pt x="0" y="30"/>
                    <a:pt x="31" y="30"/>
                    <a:pt x="31" y="62"/>
                  </a:cubicBezTo>
                  <a:lnTo>
                    <a:pt x="31" y="62"/>
                  </a:lnTo>
                  <a:cubicBezTo>
                    <a:pt x="62" y="62"/>
                    <a:pt x="62" y="62"/>
                    <a:pt x="62" y="62"/>
                  </a:cubicBezTo>
                  <a:lnTo>
                    <a:pt x="62" y="62"/>
                  </a:lnTo>
                  <a:lnTo>
                    <a:pt x="62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124" y="62"/>
                  </a:lnTo>
                  <a:lnTo>
                    <a:pt x="124" y="62"/>
                  </a:lnTo>
                  <a:cubicBezTo>
                    <a:pt x="155" y="62"/>
                    <a:pt x="155" y="62"/>
                    <a:pt x="186" y="62"/>
                  </a:cubicBezTo>
                  <a:lnTo>
                    <a:pt x="186" y="62"/>
                  </a:lnTo>
                  <a:lnTo>
                    <a:pt x="186" y="62"/>
                  </a:lnTo>
                  <a:lnTo>
                    <a:pt x="186" y="62"/>
                  </a:lnTo>
                  <a:lnTo>
                    <a:pt x="186" y="62"/>
                  </a:lnTo>
                  <a:cubicBezTo>
                    <a:pt x="186" y="62"/>
                    <a:pt x="186" y="62"/>
                    <a:pt x="217" y="62"/>
                  </a:cubicBezTo>
                  <a:cubicBezTo>
                    <a:pt x="217" y="62"/>
                    <a:pt x="217" y="62"/>
                    <a:pt x="248" y="62"/>
                  </a:cubicBezTo>
                  <a:lnTo>
                    <a:pt x="248" y="62"/>
                  </a:lnTo>
                  <a:lnTo>
                    <a:pt x="248" y="62"/>
                  </a:lnTo>
                  <a:lnTo>
                    <a:pt x="279" y="30"/>
                  </a:lnTo>
                  <a:lnTo>
                    <a:pt x="279" y="30"/>
                  </a:lnTo>
                  <a:lnTo>
                    <a:pt x="279" y="30"/>
                  </a:lnTo>
                  <a:lnTo>
                    <a:pt x="248" y="30"/>
                  </a:lnTo>
                  <a:cubicBezTo>
                    <a:pt x="248" y="30"/>
                    <a:pt x="248" y="30"/>
                    <a:pt x="217" y="30"/>
                  </a:cubicBezTo>
                  <a:lnTo>
                    <a:pt x="217" y="30"/>
                  </a:lnTo>
                  <a:lnTo>
                    <a:pt x="217" y="30"/>
                  </a:lnTo>
                  <a:lnTo>
                    <a:pt x="217" y="30"/>
                  </a:lnTo>
                  <a:lnTo>
                    <a:pt x="217" y="30"/>
                  </a:lnTo>
                  <a:lnTo>
                    <a:pt x="217" y="30"/>
                  </a:lnTo>
                  <a:cubicBezTo>
                    <a:pt x="217" y="30"/>
                    <a:pt x="217" y="30"/>
                    <a:pt x="186" y="30"/>
                  </a:cubicBezTo>
                  <a:lnTo>
                    <a:pt x="186" y="30"/>
                  </a:lnTo>
                  <a:lnTo>
                    <a:pt x="186" y="30"/>
                  </a:lnTo>
                  <a:cubicBezTo>
                    <a:pt x="155" y="30"/>
                    <a:pt x="155" y="0"/>
                    <a:pt x="155" y="0"/>
                  </a:cubicBezTo>
                  <a:lnTo>
                    <a:pt x="155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cubicBezTo>
                    <a:pt x="93" y="0"/>
                    <a:pt x="93" y="0"/>
                    <a:pt x="93" y="0"/>
                  </a:cubicBezTo>
                  <a:lnTo>
                    <a:pt x="93" y="0"/>
                  </a:lnTo>
                  <a:lnTo>
                    <a:pt x="93" y="0"/>
                  </a:lnTo>
                  <a:lnTo>
                    <a:pt x="62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89"/>
            <p:cNvSpPr>
              <a:spLocks noChangeArrowheads="1"/>
            </p:cNvSpPr>
            <p:nvPr/>
          </p:nvSpPr>
          <p:spPr bwMode="auto">
            <a:xfrm>
              <a:off x="3913188" y="1535113"/>
              <a:ext cx="77787" cy="33337"/>
            </a:xfrm>
            <a:custGeom>
              <a:avLst/>
              <a:gdLst>
                <a:gd name="T0" fmla="*/ 62 w 218"/>
                <a:gd name="T1" fmla="*/ 30 h 94"/>
                <a:gd name="T2" fmla="*/ 62 w 218"/>
                <a:gd name="T3" fmla="*/ 30 h 94"/>
                <a:gd name="T4" fmla="*/ 62 w 218"/>
                <a:gd name="T5" fmla="*/ 30 h 94"/>
                <a:gd name="T6" fmla="*/ 31 w 218"/>
                <a:gd name="T7" fmla="*/ 30 h 94"/>
                <a:gd name="T8" fmla="*/ 31 w 218"/>
                <a:gd name="T9" fmla="*/ 62 h 94"/>
                <a:gd name="T10" fmla="*/ 0 w 218"/>
                <a:gd name="T11" fmla="*/ 62 h 94"/>
                <a:gd name="T12" fmla="*/ 0 w 218"/>
                <a:gd name="T13" fmla="*/ 62 h 94"/>
                <a:gd name="T14" fmla="*/ 0 w 218"/>
                <a:gd name="T15" fmla="*/ 62 h 94"/>
                <a:gd name="T16" fmla="*/ 0 w 218"/>
                <a:gd name="T17" fmla="*/ 93 h 94"/>
                <a:gd name="T18" fmla="*/ 0 w 218"/>
                <a:gd name="T19" fmla="*/ 93 h 94"/>
                <a:gd name="T20" fmla="*/ 31 w 218"/>
                <a:gd name="T21" fmla="*/ 93 h 94"/>
                <a:gd name="T22" fmla="*/ 31 w 218"/>
                <a:gd name="T23" fmla="*/ 93 h 94"/>
                <a:gd name="T24" fmla="*/ 62 w 218"/>
                <a:gd name="T25" fmla="*/ 62 h 94"/>
                <a:gd name="T26" fmla="*/ 62 w 218"/>
                <a:gd name="T27" fmla="*/ 93 h 94"/>
                <a:gd name="T28" fmla="*/ 62 w 218"/>
                <a:gd name="T29" fmla="*/ 93 h 94"/>
                <a:gd name="T30" fmla="*/ 62 w 218"/>
                <a:gd name="T31" fmla="*/ 93 h 94"/>
                <a:gd name="T32" fmla="*/ 62 w 218"/>
                <a:gd name="T33" fmla="*/ 93 h 94"/>
                <a:gd name="T34" fmla="*/ 93 w 218"/>
                <a:gd name="T35" fmla="*/ 93 h 94"/>
                <a:gd name="T36" fmla="*/ 93 w 218"/>
                <a:gd name="T37" fmla="*/ 93 h 94"/>
                <a:gd name="T38" fmla="*/ 93 w 218"/>
                <a:gd name="T39" fmla="*/ 93 h 94"/>
                <a:gd name="T40" fmla="*/ 93 w 218"/>
                <a:gd name="T41" fmla="*/ 93 h 94"/>
                <a:gd name="T42" fmla="*/ 93 w 218"/>
                <a:gd name="T43" fmla="*/ 93 h 94"/>
                <a:gd name="T44" fmla="*/ 93 w 218"/>
                <a:gd name="T45" fmla="*/ 93 h 94"/>
                <a:gd name="T46" fmla="*/ 93 w 218"/>
                <a:gd name="T47" fmla="*/ 93 h 94"/>
                <a:gd name="T48" fmla="*/ 93 w 218"/>
                <a:gd name="T49" fmla="*/ 93 h 94"/>
                <a:gd name="T50" fmla="*/ 93 w 218"/>
                <a:gd name="T51" fmla="*/ 93 h 94"/>
                <a:gd name="T52" fmla="*/ 124 w 218"/>
                <a:gd name="T53" fmla="*/ 62 h 94"/>
                <a:gd name="T54" fmla="*/ 124 w 218"/>
                <a:gd name="T55" fmla="*/ 62 h 94"/>
                <a:gd name="T56" fmla="*/ 124 w 218"/>
                <a:gd name="T57" fmla="*/ 93 h 94"/>
                <a:gd name="T58" fmla="*/ 155 w 218"/>
                <a:gd name="T59" fmla="*/ 93 h 94"/>
                <a:gd name="T60" fmla="*/ 155 w 218"/>
                <a:gd name="T61" fmla="*/ 93 h 94"/>
                <a:gd name="T62" fmla="*/ 155 w 218"/>
                <a:gd name="T63" fmla="*/ 62 h 94"/>
                <a:gd name="T64" fmla="*/ 186 w 218"/>
                <a:gd name="T65" fmla="*/ 62 h 94"/>
                <a:gd name="T66" fmla="*/ 186 w 218"/>
                <a:gd name="T67" fmla="*/ 62 h 94"/>
                <a:gd name="T68" fmla="*/ 186 w 218"/>
                <a:gd name="T69" fmla="*/ 62 h 94"/>
                <a:gd name="T70" fmla="*/ 186 w 218"/>
                <a:gd name="T71" fmla="*/ 30 h 94"/>
                <a:gd name="T72" fmla="*/ 186 w 218"/>
                <a:gd name="T73" fmla="*/ 30 h 94"/>
                <a:gd name="T74" fmla="*/ 217 w 218"/>
                <a:gd name="T75" fmla="*/ 30 h 94"/>
                <a:gd name="T76" fmla="*/ 217 w 218"/>
                <a:gd name="T77" fmla="*/ 30 h 94"/>
                <a:gd name="T78" fmla="*/ 217 w 218"/>
                <a:gd name="T79" fmla="*/ 30 h 94"/>
                <a:gd name="T80" fmla="*/ 217 w 218"/>
                <a:gd name="T81" fmla="*/ 30 h 94"/>
                <a:gd name="T82" fmla="*/ 217 w 218"/>
                <a:gd name="T83" fmla="*/ 30 h 94"/>
                <a:gd name="T84" fmla="*/ 217 w 218"/>
                <a:gd name="T85" fmla="*/ 0 h 94"/>
                <a:gd name="T86" fmla="*/ 217 w 218"/>
                <a:gd name="T87" fmla="*/ 0 h 94"/>
                <a:gd name="T88" fmla="*/ 217 w 218"/>
                <a:gd name="T89" fmla="*/ 0 h 94"/>
                <a:gd name="T90" fmla="*/ 217 w 218"/>
                <a:gd name="T91" fmla="*/ 0 h 94"/>
                <a:gd name="T92" fmla="*/ 186 w 218"/>
                <a:gd name="T93" fmla="*/ 0 h 94"/>
                <a:gd name="T94" fmla="*/ 186 w 218"/>
                <a:gd name="T95" fmla="*/ 0 h 94"/>
                <a:gd name="T96" fmla="*/ 186 w 218"/>
                <a:gd name="T97" fmla="*/ 0 h 94"/>
                <a:gd name="T98" fmla="*/ 155 w 218"/>
                <a:gd name="T99" fmla="*/ 0 h 94"/>
                <a:gd name="T100" fmla="*/ 155 w 218"/>
                <a:gd name="T101" fmla="*/ 0 h 94"/>
                <a:gd name="T102" fmla="*/ 155 w 218"/>
                <a:gd name="T103" fmla="*/ 0 h 94"/>
                <a:gd name="T104" fmla="*/ 93 w 218"/>
                <a:gd name="T105" fmla="*/ 0 h 94"/>
                <a:gd name="T106" fmla="*/ 93 w 218"/>
                <a:gd name="T107" fmla="*/ 0 h 94"/>
                <a:gd name="T108" fmla="*/ 93 w 218"/>
                <a:gd name="T109" fmla="*/ 0 h 94"/>
                <a:gd name="T110" fmla="*/ 62 w 218"/>
                <a:gd name="T111" fmla="*/ 0 h 94"/>
                <a:gd name="T112" fmla="*/ 62 w 218"/>
                <a:gd name="T113" fmla="*/ 0 h 94"/>
                <a:gd name="T114" fmla="*/ 62 w 218"/>
                <a:gd name="T115" fmla="*/ 0 h 94"/>
                <a:gd name="T116" fmla="*/ 62 w 218"/>
                <a:gd name="T117" fmla="*/ 3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" h="94">
                  <a:moveTo>
                    <a:pt x="62" y="30"/>
                  </a:moveTo>
                  <a:lnTo>
                    <a:pt x="62" y="30"/>
                  </a:lnTo>
                  <a:lnTo>
                    <a:pt x="62" y="30"/>
                  </a:lnTo>
                  <a:lnTo>
                    <a:pt x="31" y="30"/>
                  </a:lnTo>
                  <a:cubicBezTo>
                    <a:pt x="31" y="62"/>
                    <a:pt x="31" y="62"/>
                    <a:pt x="31" y="62"/>
                  </a:cubicBezTo>
                  <a:cubicBezTo>
                    <a:pt x="0" y="62"/>
                    <a:pt x="0" y="62"/>
                    <a:pt x="0" y="62"/>
                  </a:cubicBezTo>
                  <a:lnTo>
                    <a:pt x="0" y="62"/>
                  </a:lnTo>
                  <a:lnTo>
                    <a:pt x="0" y="62"/>
                  </a:lnTo>
                  <a:cubicBezTo>
                    <a:pt x="0" y="62"/>
                    <a:pt x="0" y="62"/>
                    <a:pt x="0" y="93"/>
                  </a:cubicBezTo>
                  <a:lnTo>
                    <a:pt x="0" y="93"/>
                  </a:lnTo>
                  <a:cubicBezTo>
                    <a:pt x="31" y="93"/>
                    <a:pt x="31" y="93"/>
                    <a:pt x="31" y="93"/>
                  </a:cubicBezTo>
                  <a:lnTo>
                    <a:pt x="31" y="93"/>
                  </a:lnTo>
                  <a:cubicBezTo>
                    <a:pt x="62" y="62"/>
                    <a:pt x="62" y="62"/>
                    <a:pt x="62" y="62"/>
                  </a:cubicBezTo>
                  <a:cubicBezTo>
                    <a:pt x="62" y="93"/>
                    <a:pt x="62" y="93"/>
                    <a:pt x="62" y="93"/>
                  </a:cubicBezTo>
                  <a:lnTo>
                    <a:pt x="62" y="93"/>
                  </a:lnTo>
                  <a:lnTo>
                    <a:pt x="62" y="93"/>
                  </a:lnTo>
                  <a:lnTo>
                    <a:pt x="62" y="93"/>
                  </a:lnTo>
                  <a:lnTo>
                    <a:pt x="93" y="93"/>
                  </a:lnTo>
                  <a:lnTo>
                    <a:pt x="93" y="93"/>
                  </a:lnTo>
                  <a:lnTo>
                    <a:pt x="93" y="93"/>
                  </a:lnTo>
                  <a:lnTo>
                    <a:pt x="93" y="93"/>
                  </a:lnTo>
                  <a:lnTo>
                    <a:pt x="93" y="93"/>
                  </a:lnTo>
                  <a:lnTo>
                    <a:pt x="93" y="93"/>
                  </a:lnTo>
                  <a:lnTo>
                    <a:pt x="93" y="93"/>
                  </a:lnTo>
                  <a:lnTo>
                    <a:pt x="93" y="93"/>
                  </a:lnTo>
                  <a:lnTo>
                    <a:pt x="93" y="93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4" y="93"/>
                  </a:lnTo>
                  <a:cubicBezTo>
                    <a:pt x="155" y="93"/>
                    <a:pt x="155" y="93"/>
                    <a:pt x="155" y="93"/>
                  </a:cubicBezTo>
                  <a:lnTo>
                    <a:pt x="155" y="93"/>
                  </a:lnTo>
                  <a:cubicBezTo>
                    <a:pt x="155" y="62"/>
                    <a:pt x="155" y="62"/>
                    <a:pt x="155" y="62"/>
                  </a:cubicBezTo>
                  <a:cubicBezTo>
                    <a:pt x="186" y="62"/>
                    <a:pt x="186" y="62"/>
                    <a:pt x="186" y="62"/>
                  </a:cubicBezTo>
                  <a:lnTo>
                    <a:pt x="186" y="62"/>
                  </a:lnTo>
                  <a:lnTo>
                    <a:pt x="186" y="62"/>
                  </a:lnTo>
                  <a:cubicBezTo>
                    <a:pt x="186" y="30"/>
                    <a:pt x="186" y="30"/>
                    <a:pt x="186" y="30"/>
                  </a:cubicBezTo>
                  <a:lnTo>
                    <a:pt x="186" y="30"/>
                  </a:lnTo>
                  <a:cubicBezTo>
                    <a:pt x="186" y="30"/>
                    <a:pt x="186" y="30"/>
                    <a:pt x="217" y="30"/>
                  </a:cubicBezTo>
                  <a:lnTo>
                    <a:pt x="217" y="30"/>
                  </a:lnTo>
                  <a:lnTo>
                    <a:pt x="217" y="30"/>
                  </a:lnTo>
                  <a:lnTo>
                    <a:pt x="217" y="30"/>
                  </a:lnTo>
                  <a:lnTo>
                    <a:pt x="217" y="30"/>
                  </a:lnTo>
                  <a:cubicBezTo>
                    <a:pt x="217" y="0"/>
                    <a:pt x="217" y="0"/>
                    <a:pt x="217" y="0"/>
                  </a:cubicBezTo>
                  <a:lnTo>
                    <a:pt x="217" y="0"/>
                  </a:lnTo>
                  <a:lnTo>
                    <a:pt x="217" y="0"/>
                  </a:lnTo>
                  <a:lnTo>
                    <a:pt x="217" y="0"/>
                  </a:lnTo>
                  <a:cubicBezTo>
                    <a:pt x="217" y="0"/>
                    <a:pt x="217" y="0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cubicBezTo>
                    <a:pt x="124" y="0"/>
                    <a:pt x="124" y="0"/>
                    <a:pt x="93" y="0"/>
                  </a:cubicBezTo>
                  <a:lnTo>
                    <a:pt x="93" y="0"/>
                  </a:lnTo>
                  <a:lnTo>
                    <a:pt x="93" y="0"/>
                  </a:lnTo>
                  <a:cubicBezTo>
                    <a:pt x="62" y="0"/>
                    <a:pt x="62" y="0"/>
                    <a:pt x="62" y="0"/>
                  </a:cubicBezTo>
                  <a:lnTo>
                    <a:pt x="62" y="0"/>
                  </a:lnTo>
                  <a:lnTo>
                    <a:pt x="62" y="0"/>
                  </a:lnTo>
                  <a:lnTo>
                    <a:pt x="62" y="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90"/>
            <p:cNvSpPr>
              <a:spLocks noChangeArrowheads="1"/>
            </p:cNvSpPr>
            <p:nvPr/>
          </p:nvSpPr>
          <p:spPr bwMode="auto">
            <a:xfrm>
              <a:off x="3948113" y="1579563"/>
              <a:ext cx="22225" cy="22225"/>
            </a:xfrm>
            <a:custGeom>
              <a:avLst/>
              <a:gdLst>
                <a:gd name="T0" fmla="*/ 31 w 63"/>
                <a:gd name="T1" fmla="*/ 30 h 63"/>
                <a:gd name="T2" fmla="*/ 31 w 63"/>
                <a:gd name="T3" fmla="*/ 30 h 63"/>
                <a:gd name="T4" fmla="*/ 31 w 63"/>
                <a:gd name="T5" fmla="*/ 30 h 63"/>
                <a:gd name="T6" fmla="*/ 31 w 63"/>
                <a:gd name="T7" fmla="*/ 30 h 63"/>
                <a:gd name="T8" fmla="*/ 62 w 63"/>
                <a:gd name="T9" fmla="*/ 30 h 63"/>
                <a:gd name="T10" fmla="*/ 62 w 63"/>
                <a:gd name="T11" fmla="*/ 30 h 63"/>
                <a:gd name="T12" fmla="*/ 62 w 63"/>
                <a:gd name="T13" fmla="*/ 30 h 63"/>
                <a:gd name="T14" fmla="*/ 62 w 63"/>
                <a:gd name="T15" fmla="*/ 0 h 63"/>
                <a:gd name="T16" fmla="*/ 31 w 63"/>
                <a:gd name="T17" fmla="*/ 0 h 63"/>
                <a:gd name="T18" fmla="*/ 31 w 63"/>
                <a:gd name="T19" fmla="*/ 0 h 63"/>
                <a:gd name="T20" fmla="*/ 31 w 63"/>
                <a:gd name="T21" fmla="*/ 30 h 63"/>
                <a:gd name="T22" fmla="*/ 31 w 63"/>
                <a:gd name="T23" fmla="*/ 30 h 63"/>
                <a:gd name="T24" fmla="*/ 0 w 63"/>
                <a:gd name="T25" fmla="*/ 30 h 63"/>
                <a:gd name="T26" fmla="*/ 0 w 63"/>
                <a:gd name="T27" fmla="*/ 30 h 63"/>
                <a:gd name="T28" fmla="*/ 0 w 63"/>
                <a:gd name="T29" fmla="*/ 30 h 63"/>
                <a:gd name="T30" fmla="*/ 0 w 63"/>
                <a:gd name="T31" fmla="*/ 30 h 63"/>
                <a:gd name="T32" fmla="*/ 0 w 63"/>
                <a:gd name="T33" fmla="*/ 30 h 63"/>
                <a:gd name="T34" fmla="*/ 0 w 63"/>
                <a:gd name="T35" fmla="*/ 30 h 63"/>
                <a:gd name="T36" fmla="*/ 0 w 63"/>
                <a:gd name="T37" fmla="*/ 30 h 63"/>
                <a:gd name="T38" fmla="*/ 0 w 63"/>
                <a:gd name="T39" fmla="*/ 62 h 63"/>
                <a:gd name="T40" fmla="*/ 31 w 63"/>
                <a:gd name="T4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" h="63">
                  <a:moveTo>
                    <a:pt x="31" y="30"/>
                  </a:moveTo>
                  <a:lnTo>
                    <a:pt x="31" y="30"/>
                  </a:lnTo>
                  <a:lnTo>
                    <a:pt x="31" y="30"/>
                  </a:lnTo>
                  <a:lnTo>
                    <a:pt x="31" y="30"/>
                  </a:lnTo>
                  <a:cubicBezTo>
                    <a:pt x="31" y="30"/>
                    <a:pt x="31" y="30"/>
                    <a:pt x="62" y="30"/>
                  </a:cubicBezTo>
                  <a:lnTo>
                    <a:pt x="62" y="30"/>
                  </a:lnTo>
                  <a:lnTo>
                    <a:pt x="62" y="30"/>
                  </a:lnTo>
                  <a:lnTo>
                    <a:pt x="62" y="0"/>
                  </a:lnTo>
                  <a:cubicBezTo>
                    <a:pt x="62" y="0"/>
                    <a:pt x="62" y="0"/>
                    <a:pt x="31" y="0"/>
                  </a:cubicBezTo>
                  <a:lnTo>
                    <a:pt x="31" y="0"/>
                  </a:lnTo>
                  <a:cubicBezTo>
                    <a:pt x="31" y="30"/>
                    <a:pt x="31" y="30"/>
                    <a:pt x="31" y="30"/>
                  </a:cubicBezTo>
                  <a:lnTo>
                    <a:pt x="31" y="30"/>
                  </a:lnTo>
                  <a:cubicBezTo>
                    <a:pt x="0" y="30"/>
                    <a:pt x="0" y="30"/>
                    <a:pt x="0" y="30"/>
                  </a:cubicBez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30"/>
                    <a:pt x="31" y="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91"/>
            <p:cNvSpPr>
              <a:spLocks noChangeArrowheads="1"/>
            </p:cNvSpPr>
            <p:nvPr/>
          </p:nvSpPr>
          <p:spPr bwMode="auto">
            <a:xfrm>
              <a:off x="4037013" y="1590675"/>
              <a:ext cx="66675" cy="77788"/>
            </a:xfrm>
            <a:custGeom>
              <a:avLst/>
              <a:gdLst>
                <a:gd name="T0" fmla="*/ 186 w 187"/>
                <a:gd name="T1" fmla="*/ 156 h 218"/>
                <a:gd name="T2" fmla="*/ 186 w 187"/>
                <a:gd name="T3" fmla="*/ 156 h 218"/>
                <a:gd name="T4" fmla="*/ 186 w 187"/>
                <a:gd name="T5" fmla="*/ 124 h 218"/>
                <a:gd name="T6" fmla="*/ 186 w 187"/>
                <a:gd name="T7" fmla="*/ 124 h 218"/>
                <a:gd name="T8" fmla="*/ 186 w 187"/>
                <a:gd name="T9" fmla="*/ 124 h 218"/>
                <a:gd name="T10" fmla="*/ 155 w 187"/>
                <a:gd name="T11" fmla="*/ 124 h 218"/>
                <a:gd name="T12" fmla="*/ 155 w 187"/>
                <a:gd name="T13" fmla="*/ 124 h 218"/>
                <a:gd name="T14" fmla="*/ 124 w 187"/>
                <a:gd name="T15" fmla="*/ 63 h 218"/>
                <a:gd name="T16" fmla="*/ 93 w 187"/>
                <a:gd name="T17" fmla="*/ 32 h 218"/>
                <a:gd name="T18" fmla="*/ 62 w 187"/>
                <a:gd name="T19" fmla="*/ 0 h 218"/>
                <a:gd name="T20" fmla="*/ 62 w 187"/>
                <a:gd name="T21" fmla="*/ 0 h 218"/>
                <a:gd name="T22" fmla="*/ 62 w 187"/>
                <a:gd name="T23" fmla="*/ 32 h 218"/>
                <a:gd name="T24" fmla="*/ 62 w 187"/>
                <a:gd name="T25" fmla="*/ 32 h 218"/>
                <a:gd name="T26" fmla="*/ 62 w 187"/>
                <a:gd name="T27" fmla="*/ 63 h 218"/>
                <a:gd name="T28" fmla="*/ 62 w 187"/>
                <a:gd name="T29" fmla="*/ 63 h 218"/>
                <a:gd name="T30" fmla="*/ 62 w 187"/>
                <a:gd name="T31" fmla="*/ 94 h 218"/>
                <a:gd name="T32" fmla="*/ 62 w 187"/>
                <a:gd name="T33" fmla="*/ 94 h 218"/>
                <a:gd name="T34" fmla="*/ 62 w 187"/>
                <a:gd name="T35" fmla="*/ 94 h 218"/>
                <a:gd name="T36" fmla="*/ 62 w 187"/>
                <a:gd name="T37" fmla="*/ 94 h 218"/>
                <a:gd name="T38" fmla="*/ 62 w 187"/>
                <a:gd name="T39" fmla="*/ 124 h 218"/>
                <a:gd name="T40" fmla="*/ 62 w 187"/>
                <a:gd name="T41" fmla="*/ 124 h 218"/>
                <a:gd name="T42" fmla="*/ 62 w 187"/>
                <a:gd name="T43" fmla="*/ 124 h 218"/>
                <a:gd name="T44" fmla="*/ 62 w 187"/>
                <a:gd name="T45" fmla="*/ 124 h 218"/>
                <a:gd name="T46" fmla="*/ 31 w 187"/>
                <a:gd name="T47" fmla="*/ 187 h 218"/>
                <a:gd name="T48" fmla="*/ 0 w 187"/>
                <a:gd name="T49" fmla="*/ 187 h 218"/>
                <a:gd name="T50" fmla="*/ 0 w 187"/>
                <a:gd name="T51" fmla="*/ 187 h 218"/>
                <a:gd name="T52" fmla="*/ 31 w 187"/>
                <a:gd name="T53" fmla="*/ 217 h 218"/>
                <a:gd name="T54" fmla="*/ 0 w 187"/>
                <a:gd name="T55" fmla="*/ 217 h 218"/>
                <a:gd name="T56" fmla="*/ 31 w 187"/>
                <a:gd name="T57" fmla="*/ 217 h 218"/>
                <a:gd name="T58" fmla="*/ 31 w 187"/>
                <a:gd name="T59" fmla="*/ 187 h 218"/>
                <a:gd name="T60" fmla="*/ 62 w 187"/>
                <a:gd name="T61" fmla="*/ 187 h 218"/>
                <a:gd name="T62" fmla="*/ 62 w 187"/>
                <a:gd name="T63" fmla="*/ 187 h 218"/>
                <a:gd name="T64" fmla="*/ 93 w 187"/>
                <a:gd name="T65" fmla="*/ 217 h 218"/>
                <a:gd name="T66" fmla="*/ 93 w 187"/>
                <a:gd name="T67" fmla="*/ 217 h 218"/>
                <a:gd name="T68" fmla="*/ 93 w 187"/>
                <a:gd name="T69" fmla="*/ 217 h 218"/>
                <a:gd name="T70" fmla="*/ 93 w 187"/>
                <a:gd name="T71" fmla="*/ 217 h 218"/>
                <a:gd name="T72" fmla="*/ 93 w 187"/>
                <a:gd name="T73" fmla="*/ 217 h 218"/>
                <a:gd name="T74" fmla="*/ 93 w 187"/>
                <a:gd name="T75" fmla="*/ 217 h 218"/>
                <a:gd name="T76" fmla="*/ 124 w 187"/>
                <a:gd name="T77" fmla="*/ 217 h 218"/>
                <a:gd name="T78" fmla="*/ 124 w 187"/>
                <a:gd name="T79" fmla="*/ 217 h 218"/>
                <a:gd name="T80" fmla="*/ 155 w 187"/>
                <a:gd name="T81" fmla="*/ 217 h 218"/>
                <a:gd name="T82" fmla="*/ 186 w 187"/>
                <a:gd name="T83" fmla="*/ 187 h 218"/>
                <a:gd name="T84" fmla="*/ 186 w 187"/>
                <a:gd name="T85" fmla="*/ 217 h 218"/>
                <a:gd name="T86" fmla="*/ 186 w 187"/>
                <a:gd name="T87" fmla="*/ 187 h 218"/>
                <a:gd name="T88" fmla="*/ 186 w 187"/>
                <a:gd name="T89" fmla="*/ 187 h 218"/>
                <a:gd name="T90" fmla="*/ 186 w 187"/>
                <a:gd name="T91" fmla="*/ 187 h 218"/>
                <a:gd name="T92" fmla="*/ 186 w 187"/>
                <a:gd name="T93" fmla="*/ 187 h 218"/>
                <a:gd name="T94" fmla="*/ 186 w 187"/>
                <a:gd name="T95" fmla="*/ 15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7" h="218">
                  <a:moveTo>
                    <a:pt x="186" y="156"/>
                  </a:moveTo>
                  <a:lnTo>
                    <a:pt x="186" y="156"/>
                  </a:lnTo>
                  <a:lnTo>
                    <a:pt x="186" y="124"/>
                  </a:lnTo>
                  <a:lnTo>
                    <a:pt x="186" y="124"/>
                  </a:lnTo>
                  <a:lnTo>
                    <a:pt x="186" y="124"/>
                  </a:lnTo>
                  <a:cubicBezTo>
                    <a:pt x="155" y="124"/>
                    <a:pt x="155" y="124"/>
                    <a:pt x="155" y="124"/>
                  </a:cubicBezTo>
                  <a:lnTo>
                    <a:pt x="155" y="124"/>
                  </a:lnTo>
                  <a:cubicBezTo>
                    <a:pt x="155" y="94"/>
                    <a:pt x="124" y="94"/>
                    <a:pt x="124" y="63"/>
                  </a:cubicBezTo>
                  <a:cubicBezTo>
                    <a:pt x="93" y="63"/>
                    <a:pt x="93" y="32"/>
                    <a:pt x="93" y="32"/>
                  </a:cubicBezTo>
                  <a:cubicBezTo>
                    <a:pt x="93" y="32"/>
                    <a:pt x="62" y="32"/>
                    <a:pt x="62" y="0"/>
                  </a:cubicBezTo>
                  <a:lnTo>
                    <a:pt x="62" y="0"/>
                  </a:lnTo>
                  <a:cubicBezTo>
                    <a:pt x="62" y="32"/>
                    <a:pt x="62" y="32"/>
                    <a:pt x="62" y="32"/>
                  </a:cubicBezTo>
                  <a:lnTo>
                    <a:pt x="62" y="32"/>
                  </a:lnTo>
                  <a:cubicBezTo>
                    <a:pt x="62" y="63"/>
                    <a:pt x="62" y="63"/>
                    <a:pt x="62" y="63"/>
                  </a:cubicBezTo>
                  <a:lnTo>
                    <a:pt x="62" y="63"/>
                  </a:lnTo>
                  <a:lnTo>
                    <a:pt x="62" y="94"/>
                  </a:lnTo>
                  <a:lnTo>
                    <a:pt x="62" y="94"/>
                  </a:lnTo>
                  <a:lnTo>
                    <a:pt x="62" y="94"/>
                  </a:lnTo>
                  <a:lnTo>
                    <a:pt x="62" y="94"/>
                  </a:lnTo>
                  <a:lnTo>
                    <a:pt x="62" y="124"/>
                  </a:lnTo>
                  <a:lnTo>
                    <a:pt x="62" y="124"/>
                  </a:lnTo>
                  <a:lnTo>
                    <a:pt x="62" y="124"/>
                  </a:lnTo>
                  <a:lnTo>
                    <a:pt x="62" y="124"/>
                  </a:lnTo>
                  <a:cubicBezTo>
                    <a:pt x="62" y="156"/>
                    <a:pt x="31" y="187"/>
                    <a:pt x="31" y="187"/>
                  </a:cubicBezTo>
                  <a:cubicBezTo>
                    <a:pt x="0" y="187"/>
                    <a:pt x="0" y="187"/>
                    <a:pt x="0" y="187"/>
                  </a:cubicBezTo>
                  <a:lnTo>
                    <a:pt x="0" y="187"/>
                  </a:lnTo>
                  <a:cubicBezTo>
                    <a:pt x="31" y="217"/>
                    <a:pt x="31" y="217"/>
                    <a:pt x="31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1" y="217"/>
                    <a:pt x="31" y="217"/>
                    <a:pt x="31" y="217"/>
                  </a:cubicBezTo>
                  <a:cubicBezTo>
                    <a:pt x="31" y="217"/>
                    <a:pt x="31" y="217"/>
                    <a:pt x="31" y="187"/>
                  </a:cubicBezTo>
                  <a:cubicBezTo>
                    <a:pt x="31" y="187"/>
                    <a:pt x="31" y="187"/>
                    <a:pt x="62" y="187"/>
                  </a:cubicBezTo>
                  <a:lnTo>
                    <a:pt x="62" y="187"/>
                  </a:lnTo>
                  <a:lnTo>
                    <a:pt x="93" y="217"/>
                  </a:lnTo>
                  <a:lnTo>
                    <a:pt x="93" y="217"/>
                  </a:lnTo>
                  <a:lnTo>
                    <a:pt x="93" y="217"/>
                  </a:lnTo>
                  <a:lnTo>
                    <a:pt x="93" y="217"/>
                  </a:lnTo>
                  <a:lnTo>
                    <a:pt x="93" y="217"/>
                  </a:lnTo>
                  <a:lnTo>
                    <a:pt x="93" y="217"/>
                  </a:lnTo>
                  <a:cubicBezTo>
                    <a:pt x="93" y="217"/>
                    <a:pt x="93" y="217"/>
                    <a:pt x="124" y="217"/>
                  </a:cubicBezTo>
                  <a:lnTo>
                    <a:pt x="124" y="217"/>
                  </a:lnTo>
                  <a:cubicBezTo>
                    <a:pt x="124" y="217"/>
                    <a:pt x="124" y="217"/>
                    <a:pt x="155" y="217"/>
                  </a:cubicBezTo>
                  <a:cubicBezTo>
                    <a:pt x="155" y="217"/>
                    <a:pt x="155" y="187"/>
                    <a:pt x="186" y="187"/>
                  </a:cubicBezTo>
                  <a:cubicBezTo>
                    <a:pt x="186" y="187"/>
                    <a:pt x="186" y="187"/>
                    <a:pt x="186" y="217"/>
                  </a:cubicBezTo>
                  <a:cubicBezTo>
                    <a:pt x="186" y="187"/>
                    <a:pt x="186" y="187"/>
                    <a:pt x="186" y="187"/>
                  </a:cubicBezTo>
                  <a:lnTo>
                    <a:pt x="186" y="187"/>
                  </a:lnTo>
                  <a:lnTo>
                    <a:pt x="186" y="187"/>
                  </a:lnTo>
                  <a:lnTo>
                    <a:pt x="186" y="187"/>
                  </a:lnTo>
                  <a:cubicBezTo>
                    <a:pt x="186" y="156"/>
                    <a:pt x="186" y="156"/>
                    <a:pt x="186" y="1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92"/>
            <p:cNvSpPr>
              <a:spLocks noChangeArrowheads="1"/>
            </p:cNvSpPr>
            <p:nvPr/>
          </p:nvSpPr>
          <p:spPr bwMode="auto">
            <a:xfrm>
              <a:off x="3992563" y="1612900"/>
              <a:ext cx="44450" cy="44450"/>
            </a:xfrm>
            <a:custGeom>
              <a:avLst/>
              <a:gdLst>
                <a:gd name="T0" fmla="*/ 124 w 125"/>
                <a:gd name="T1" fmla="*/ 31 h 125"/>
                <a:gd name="T2" fmla="*/ 124 w 125"/>
                <a:gd name="T3" fmla="*/ 31 h 125"/>
                <a:gd name="T4" fmla="*/ 124 w 125"/>
                <a:gd name="T5" fmla="*/ 31 h 125"/>
                <a:gd name="T6" fmla="*/ 124 w 125"/>
                <a:gd name="T7" fmla="*/ 31 h 125"/>
                <a:gd name="T8" fmla="*/ 124 w 125"/>
                <a:gd name="T9" fmla="*/ 31 h 125"/>
                <a:gd name="T10" fmla="*/ 124 w 125"/>
                <a:gd name="T11" fmla="*/ 31 h 125"/>
                <a:gd name="T12" fmla="*/ 93 w 125"/>
                <a:gd name="T13" fmla="*/ 31 h 125"/>
                <a:gd name="T14" fmla="*/ 93 w 125"/>
                <a:gd name="T15" fmla="*/ 31 h 125"/>
                <a:gd name="T16" fmla="*/ 93 w 125"/>
                <a:gd name="T17" fmla="*/ 31 h 125"/>
                <a:gd name="T18" fmla="*/ 93 w 125"/>
                <a:gd name="T19" fmla="*/ 31 h 125"/>
                <a:gd name="T20" fmla="*/ 0 w 125"/>
                <a:gd name="T21" fmla="*/ 0 h 125"/>
                <a:gd name="T22" fmla="*/ 0 w 125"/>
                <a:gd name="T23" fmla="*/ 0 h 125"/>
                <a:gd name="T24" fmla="*/ 0 w 125"/>
                <a:gd name="T25" fmla="*/ 31 h 125"/>
                <a:gd name="T26" fmla="*/ 0 w 125"/>
                <a:gd name="T27" fmla="*/ 31 h 125"/>
                <a:gd name="T28" fmla="*/ 31 w 125"/>
                <a:gd name="T29" fmla="*/ 31 h 125"/>
                <a:gd name="T30" fmla="*/ 62 w 125"/>
                <a:gd name="T31" fmla="*/ 61 h 125"/>
                <a:gd name="T32" fmla="*/ 62 w 125"/>
                <a:gd name="T33" fmla="*/ 93 h 125"/>
                <a:gd name="T34" fmla="*/ 62 w 125"/>
                <a:gd name="T35" fmla="*/ 93 h 125"/>
                <a:gd name="T36" fmla="*/ 62 w 125"/>
                <a:gd name="T37" fmla="*/ 93 h 125"/>
                <a:gd name="T38" fmla="*/ 93 w 125"/>
                <a:gd name="T39" fmla="*/ 124 h 125"/>
                <a:gd name="T40" fmla="*/ 124 w 125"/>
                <a:gd name="T41" fmla="*/ 93 h 125"/>
                <a:gd name="T42" fmla="*/ 124 w 125"/>
                <a:gd name="T43" fmla="*/ 61 h 125"/>
                <a:gd name="T44" fmla="*/ 124 w 125"/>
                <a:gd name="T45" fmla="*/ 3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125">
                  <a:moveTo>
                    <a:pt x="124" y="31"/>
                  </a:moveTo>
                  <a:lnTo>
                    <a:pt x="124" y="31"/>
                  </a:lnTo>
                  <a:lnTo>
                    <a:pt x="124" y="31"/>
                  </a:lnTo>
                  <a:lnTo>
                    <a:pt x="124" y="31"/>
                  </a:lnTo>
                  <a:lnTo>
                    <a:pt x="124" y="31"/>
                  </a:lnTo>
                  <a:lnTo>
                    <a:pt x="124" y="31"/>
                  </a:lnTo>
                  <a:cubicBezTo>
                    <a:pt x="93" y="31"/>
                    <a:pt x="93" y="31"/>
                    <a:pt x="93" y="31"/>
                  </a:cubicBezTo>
                  <a:lnTo>
                    <a:pt x="93" y="31"/>
                  </a:lnTo>
                  <a:lnTo>
                    <a:pt x="93" y="31"/>
                  </a:lnTo>
                  <a:lnTo>
                    <a:pt x="93" y="31"/>
                  </a:lnTo>
                  <a:cubicBezTo>
                    <a:pt x="62" y="31"/>
                    <a:pt x="31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31"/>
                  </a:cubicBezTo>
                  <a:lnTo>
                    <a:pt x="0" y="31"/>
                  </a:lnTo>
                  <a:cubicBezTo>
                    <a:pt x="0" y="31"/>
                    <a:pt x="0" y="31"/>
                    <a:pt x="31" y="31"/>
                  </a:cubicBezTo>
                  <a:cubicBezTo>
                    <a:pt x="31" y="61"/>
                    <a:pt x="31" y="61"/>
                    <a:pt x="62" y="61"/>
                  </a:cubicBezTo>
                  <a:cubicBezTo>
                    <a:pt x="62" y="93"/>
                    <a:pt x="62" y="93"/>
                    <a:pt x="62" y="93"/>
                  </a:cubicBezTo>
                  <a:lnTo>
                    <a:pt x="62" y="93"/>
                  </a:lnTo>
                  <a:lnTo>
                    <a:pt x="62" y="93"/>
                  </a:lnTo>
                  <a:cubicBezTo>
                    <a:pt x="93" y="93"/>
                    <a:pt x="93" y="124"/>
                    <a:pt x="93" y="124"/>
                  </a:cubicBezTo>
                  <a:cubicBezTo>
                    <a:pt x="93" y="93"/>
                    <a:pt x="93" y="93"/>
                    <a:pt x="124" y="93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4" y="61"/>
                    <a:pt x="124" y="61"/>
                    <a:pt x="124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93"/>
            <p:cNvSpPr>
              <a:spLocks noChangeArrowheads="1"/>
            </p:cNvSpPr>
            <p:nvPr/>
          </p:nvSpPr>
          <p:spPr bwMode="auto">
            <a:xfrm>
              <a:off x="4081463" y="1712913"/>
              <a:ext cx="33337" cy="44450"/>
            </a:xfrm>
            <a:custGeom>
              <a:avLst/>
              <a:gdLst>
                <a:gd name="T0" fmla="*/ 62 w 94"/>
                <a:gd name="T1" fmla="*/ 0 h 125"/>
                <a:gd name="T2" fmla="*/ 62 w 94"/>
                <a:gd name="T3" fmla="*/ 0 h 125"/>
                <a:gd name="T4" fmla="*/ 31 w 94"/>
                <a:gd name="T5" fmla="*/ 0 h 125"/>
                <a:gd name="T6" fmla="*/ 31 w 94"/>
                <a:gd name="T7" fmla="*/ 0 h 125"/>
                <a:gd name="T8" fmla="*/ 31 w 94"/>
                <a:gd name="T9" fmla="*/ 0 h 125"/>
                <a:gd name="T10" fmla="*/ 31 w 94"/>
                <a:gd name="T11" fmla="*/ 0 h 125"/>
                <a:gd name="T12" fmla="*/ 31 w 94"/>
                <a:gd name="T13" fmla="*/ 0 h 125"/>
                <a:gd name="T14" fmla="*/ 0 w 94"/>
                <a:gd name="T15" fmla="*/ 31 h 125"/>
                <a:gd name="T16" fmla="*/ 0 w 94"/>
                <a:gd name="T17" fmla="*/ 31 h 125"/>
                <a:gd name="T18" fmla="*/ 0 w 94"/>
                <a:gd name="T19" fmla="*/ 63 h 125"/>
                <a:gd name="T20" fmla="*/ 0 w 94"/>
                <a:gd name="T21" fmla="*/ 63 h 125"/>
                <a:gd name="T22" fmla="*/ 0 w 94"/>
                <a:gd name="T23" fmla="*/ 63 h 125"/>
                <a:gd name="T24" fmla="*/ 0 w 94"/>
                <a:gd name="T25" fmla="*/ 124 h 125"/>
                <a:gd name="T26" fmla="*/ 0 w 94"/>
                <a:gd name="T27" fmla="*/ 124 h 125"/>
                <a:gd name="T28" fmla="*/ 31 w 94"/>
                <a:gd name="T29" fmla="*/ 124 h 125"/>
                <a:gd name="T30" fmla="*/ 31 w 94"/>
                <a:gd name="T31" fmla="*/ 124 h 125"/>
                <a:gd name="T32" fmla="*/ 62 w 94"/>
                <a:gd name="T33" fmla="*/ 124 h 125"/>
                <a:gd name="T34" fmla="*/ 62 w 94"/>
                <a:gd name="T35" fmla="*/ 124 h 125"/>
                <a:gd name="T36" fmla="*/ 62 w 94"/>
                <a:gd name="T37" fmla="*/ 124 h 125"/>
                <a:gd name="T38" fmla="*/ 62 w 94"/>
                <a:gd name="T39" fmla="*/ 94 h 125"/>
                <a:gd name="T40" fmla="*/ 93 w 94"/>
                <a:gd name="T41" fmla="*/ 63 h 125"/>
                <a:gd name="T42" fmla="*/ 62 w 94"/>
                <a:gd name="T4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25">
                  <a:moveTo>
                    <a:pt x="62" y="0"/>
                  </a:moveTo>
                  <a:lnTo>
                    <a:pt x="62" y="0"/>
                  </a:lnTo>
                  <a:cubicBezTo>
                    <a:pt x="62" y="0"/>
                    <a:pt x="62" y="0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ubicBezTo>
                    <a:pt x="31" y="31"/>
                    <a:pt x="31" y="31"/>
                    <a:pt x="0" y="31"/>
                  </a:cubicBezTo>
                  <a:lnTo>
                    <a:pt x="0" y="31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63"/>
                  </a:lnTo>
                  <a:cubicBezTo>
                    <a:pt x="0" y="94"/>
                    <a:pt x="0" y="94"/>
                    <a:pt x="0" y="124"/>
                  </a:cubicBezTo>
                  <a:lnTo>
                    <a:pt x="0" y="124"/>
                  </a:lnTo>
                  <a:lnTo>
                    <a:pt x="31" y="124"/>
                  </a:lnTo>
                  <a:lnTo>
                    <a:pt x="31" y="124"/>
                  </a:lnTo>
                  <a:cubicBezTo>
                    <a:pt x="31" y="124"/>
                    <a:pt x="31" y="124"/>
                    <a:pt x="62" y="124"/>
                  </a:cubicBezTo>
                  <a:lnTo>
                    <a:pt x="62" y="124"/>
                  </a:lnTo>
                  <a:lnTo>
                    <a:pt x="62" y="124"/>
                  </a:lnTo>
                  <a:cubicBezTo>
                    <a:pt x="62" y="94"/>
                    <a:pt x="62" y="94"/>
                    <a:pt x="62" y="94"/>
                  </a:cubicBezTo>
                  <a:cubicBezTo>
                    <a:pt x="62" y="94"/>
                    <a:pt x="62" y="63"/>
                    <a:pt x="93" y="63"/>
                  </a:cubicBezTo>
                  <a:cubicBezTo>
                    <a:pt x="62" y="63"/>
                    <a:pt x="62" y="31"/>
                    <a:pt x="6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94"/>
            <p:cNvSpPr>
              <a:spLocks noChangeArrowheads="1"/>
            </p:cNvSpPr>
            <p:nvPr/>
          </p:nvSpPr>
          <p:spPr bwMode="auto">
            <a:xfrm>
              <a:off x="4148138" y="1322388"/>
              <a:ext cx="68262" cy="34925"/>
            </a:xfrm>
            <a:custGeom>
              <a:avLst/>
              <a:gdLst>
                <a:gd name="T0" fmla="*/ 187 w 188"/>
                <a:gd name="T1" fmla="*/ 63 h 95"/>
                <a:gd name="T2" fmla="*/ 187 w 188"/>
                <a:gd name="T3" fmla="*/ 63 h 95"/>
                <a:gd name="T4" fmla="*/ 187 w 188"/>
                <a:gd name="T5" fmla="*/ 63 h 95"/>
                <a:gd name="T6" fmla="*/ 187 w 188"/>
                <a:gd name="T7" fmla="*/ 63 h 95"/>
                <a:gd name="T8" fmla="*/ 156 w 188"/>
                <a:gd name="T9" fmla="*/ 32 h 95"/>
                <a:gd name="T10" fmla="*/ 156 w 188"/>
                <a:gd name="T11" fmla="*/ 32 h 95"/>
                <a:gd name="T12" fmla="*/ 156 w 188"/>
                <a:gd name="T13" fmla="*/ 32 h 95"/>
                <a:gd name="T14" fmla="*/ 156 w 188"/>
                <a:gd name="T15" fmla="*/ 32 h 95"/>
                <a:gd name="T16" fmla="*/ 156 w 188"/>
                <a:gd name="T17" fmla="*/ 32 h 95"/>
                <a:gd name="T18" fmla="*/ 156 w 188"/>
                <a:gd name="T19" fmla="*/ 32 h 95"/>
                <a:gd name="T20" fmla="*/ 125 w 188"/>
                <a:gd name="T21" fmla="*/ 32 h 95"/>
                <a:gd name="T22" fmla="*/ 125 w 188"/>
                <a:gd name="T23" fmla="*/ 32 h 95"/>
                <a:gd name="T24" fmla="*/ 63 w 188"/>
                <a:gd name="T25" fmla="*/ 0 h 95"/>
                <a:gd name="T26" fmla="*/ 63 w 188"/>
                <a:gd name="T27" fmla="*/ 0 h 95"/>
                <a:gd name="T28" fmla="*/ 32 w 188"/>
                <a:gd name="T29" fmla="*/ 0 h 95"/>
                <a:gd name="T30" fmla="*/ 32 w 188"/>
                <a:gd name="T31" fmla="*/ 0 h 95"/>
                <a:gd name="T32" fmla="*/ 32 w 188"/>
                <a:gd name="T33" fmla="*/ 0 h 95"/>
                <a:gd name="T34" fmla="*/ 32 w 188"/>
                <a:gd name="T35" fmla="*/ 0 h 95"/>
                <a:gd name="T36" fmla="*/ 0 w 188"/>
                <a:gd name="T37" fmla="*/ 32 h 95"/>
                <a:gd name="T38" fmla="*/ 32 w 188"/>
                <a:gd name="T39" fmla="*/ 32 h 95"/>
                <a:gd name="T40" fmla="*/ 32 w 188"/>
                <a:gd name="T41" fmla="*/ 32 h 95"/>
                <a:gd name="T42" fmla="*/ 32 w 188"/>
                <a:gd name="T43" fmla="*/ 32 h 95"/>
                <a:gd name="T44" fmla="*/ 63 w 188"/>
                <a:gd name="T45" fmla="*/ 63 h 95"/>
                <a:gd name="T46" fmla="*/ 63 w 188"/>
                <a:gd name="T47" fmla="*/ 63 h 95"/>
                <a:gd name="T48" fmla="*/ 63 w 188"/>
                <a:gd name="T49" fmla="*/ 63 h 95"/>
                <a:gd name="T50" fmla="*/ 125 w 188"/>
                <a:gd name="T51" fmla="*/ 94 h 95"/>
                <a:gd name="T52" fmla="*/ 125 w 188"/>
                <a:gd name="T53" fmla="*/ 94 h 95"/>
                <a:gd name="T54" fmla="*/ 125 w 188"/>
                <a:gd name="T55" fmla="*/ 94 h 95"/>
                <a:gd name="T56" fmla="*/ 125 w 188"/>
                <a:gd name="T57" fmla="*/ 94 h 95"/>
                <a:gd name="T58" fmla="*/ 125 w 188"/>
                <a:gd name="T59" fmla="*/ 94 h 95"/>
                <a:gd name="T60" fmla="*/ 125 w 188"/>
                <a:gd name="T61" fmla="*/ 94 h 95"/>
                <a:gd name="T62" fmla="*/ 156 w 188"/>
                <a:gd name="T63" fmla="*/ 94 h 95"/>
                <a:gd name="T64" fmla="*/ 187 w 188"/>
                <a:gd name="T65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8" h="95">
                  <a:moveTo>
                    <a:pt x="187" y="63"/>
                  </a:moveTo>
                  <a:lnTo>
                    <a:pt x="187" y="63"/>
                  </a:lnTo>
                  <a:lnTo>
                    <a:pt x="187" y="63"/>
                  </a:lnTo>
                  <a:lnTo>
                    <a:pt x="187" y="63"/>
                  </a:lnTo>
                  <a:cubicBezTo>
                    <a:pt x="156" y="63"/>
                    <a:pt x="156" y="63"/>
                    <a:pt x="156" y="32"/>
                  </a:cubicBezTo>
                  <a:lnTo>
                    <a:pt x="156" y="32"/>
                  </a:lnTo>
                  <a:lnTo>
                    <a:pt x="156" y="32"/>
                  </a:lnTo>
                  <a:lnTo>
                    <a:pt x="156" y="32"/>
                  </a:lnTo>
                  <a:lnTo>
                    <a:pt x="156" y="32"/>
                  </a:lnTo>
                  <a:lnTo>
                    <a:pt x="156" y="32"/>
                  </a:lnTo>
                  <a:cubicBezTo>
                    <a:pt x="125" y="32"/>
                    <a:pt x="125" y="32"/>
                    <a:pt x="125" y="32"/>
                  </a:cubicBezTo>
                  <a:lnTo>
                    <a:pt x="125" y="32"/>
                  </a:lnTo>
                  <a:cubicBezTo>
                    <a:pt x="94" y="32"/>
                    <a:pt x="94" y="0"/>
                    <a:pt x="63" y="0"/>
                  </a:cubicBezTo>
                  <a:lnTo>
                    <a:pt x="63" y="0"/>
                  </a:lnTo>
                  <a:cubicBezTo>
                    <a:pt x="63" y="0"/>
                    <a:pt x="63" y="0"/>
                    <a:pt x="32" y="0"/>
                  </a:cubicBez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cubicBezTo>
                    <a:pt x="32" y="32"/>
                    <a:pt x="32" y="32"/>
                    <a:pt x="0" y="32"/>
                  </a:cubicBezTo>
                  <a:cubicBezTo>
                    <a:pt x="0" y="32"/>
                    <a:pt x="0" y="32"/>
                    <a:pt x="32" y="32"/>
                  </a:cubicBezTo>
                  <a:lnTo>
                    <a:pt x="32" y="32"/>
                  </a:lnTo>
                  <a:lnTo>
                    <a:pt x="32" y="32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3" y="63"/>
                  </a:lnTo>
                  <a:cubicBezTo>
                    <a:pt x="94" y="63"/>
                    <a:pt x="125" y="63"/>
                    <a:pt x="125" y="94"/>
                  </a:cubicBezTo>
                  <a:lnTo>
                    <a:pt x="125" y="94"/>
                  </a:lnTo>
                  <a:lnTo>
                    <a:pt x="125" y="94"/>
                  </a:lnTo>
                  <a:lnTo>
                    <a:pt x="125" y="94"/>
                  </a:lnTo>
                  <a:lnTo>
                    <a:pt x="125" y="94"/>
                  </a:lnTo>
                  <a:lnTo>
                    <a:pt x="125" y="94"/>
                  </a:lnTo>
                  <a:cubicBezTo>
                    <a:pt x="156" y="94"/>
                    <a:pt x="156" y="94"/>
                    <a:pt x="156" y="94"/>
                  </a:cubicBezTo>
                  <a:cubicBezTo>
                    <a:pt x="156" y="63"/>
                    <a:pt x="187" y="63"/>
                    <a:pt x="187" y="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95"/>
            <p:cNvSpPr>
              <a:spLocks noChangeArrowheads="1"/>
            </p:cNvSpPr>
            <p:nvPr/>
          </p:nvSpPr>
          <p:spPr bwMode="auto">
            <a:xfrm>
              <a:off x="4148138" y="1277938"/>
              <a:ext cx="57150" cy="34925"/>
            </a:xfrm>
            <a:custGeom>
              <a:avLst/>
              <a:gdLst>
                <a:gd name="T0" fmla="*/ 125 w 157"/>
                <a:gd name="T1" fmla="*/ 32 h 95"/>
                <a:gd name="T2" fmla="*/ 125 w 157"/>
                <a:gd name="T3" fmla="*/ 32 h 95"/>
                <a:gd name="T4" fmla="*/ 63 w 157"/>
                <a:gd name="T5" fmla="*/ 0 h 95"/>
                <a:gd name="T6" fmla="*/ 63 w 157"/>
                <a:gd name="T7" fmla="*/ 0 h 95"/>
                <a:gd name="T8" fmla="*/ 32 w 157"/>
                <a:gd name="T9" fmla="*/ 0 h 95"/>
                <a:gd name="T10" fmla="*/ 0 w 157"/>
                <a:gd name="T11" fmla="*/ 32 h 95"/>
                <a:gd name="T12" fmla="*/ 0 w 157"/>
                <a:gd name="T13" fmla="*/ 32 h 95"/>
                <a:gd name="T14" fmla="*/ 0 w 157"/>
                <a:gd name="T15" fmla="*/ 32 h 95"/>
                <a:gd name="T16" fmla="*/ 0 w 157"/>
                <a:gd name="T17" fmla="*/ 32 h 95"/>
                <a:gd name="T18" fmla="*/ 32 w 157"/>
                <a:gd name="T19" fmla="*/ 63 h 95"/>
                <a:gd name="T20" fmla="*/ 32 w 157"/>
                <a:gd name="T21" fmla="*/ 63 h 95"/>
                <a:gd name="T22" fmla="*/ 94 w 157"/>
                <a:gd name="T23" fmla="*/ 94 h 95"/>
                <a:gd name="T24" fmla="*/ 125 w 157"/>
                <a:gd name="T25" fmla="*/ 94 h 95"/>
                <a:gd name="T26" fmla="*/ 125 w 157"/>
                <a:gd name="T27" fmla="*/ 94 h 95"/>
                <a:gd name="T28" fmla="*/ 156 w 157"/>
                <a:gd name="T29" fmla="*/ 94 h 95"/>
                <a:gd name="T30" fmla="*/ 156 w 157"/>
                <a:gd name="T31" fmla="*/ 63 h 95"/>
                <a:gd name="T32" fmla="*/ 156 w 157"/>
                <a:gd name="T33" fmla="*/ 63 h 95"/>
                <a:gd name="T34" fmla="*/ 156 w 157"/>
                <a:gd name="T35" fmla="*/ 32 h 95"/>
                <a:gd name="T36" fmla="*/ 156 w 157"/>
                <a:gd name="T37" fmla="*/ 32 h 95"/>
                <a:gd name="T38" fmla="*/ 125 w 157"/>
                <a:gd name="T39" fmla="*/ 3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95">
                  <a:moveTo>
                    <a:pt x="125" y="32"/>
                  </a:moveTo>
                  <a:lnTo>
                    <a:pt x="125" y="32"/>
                  </a:lnTo>
                  <a:cubicBezTo>
                    <a:pt x="94" y="32"/>
                    <a:pt x="94" y="32"/>
                    <a:pt x="63" y="0"/>
                  </a:cubicBezTo>
                  <a:lnTo>
                    <a:pt x="63" y="0"/>
                  </a:lnTo>
                  <a:lnTo>
                    <a:pt x="32" y="0"/>
                  </a:lnTo>
                  <a:cubicBezTo>
                    <a:pt x="32" y="0"/>
                    <a:pt x="32" y="0"/>
                    <a:pt x="0" y="32"/>
                  </a:cubicBez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cubicBezTo>
                    <a:pt x="0" y="32"/>
                    <a:pt x="0" y="63"/>
                    <a:pt x="32" y="63"/>
                  </a:cubicBezTo>
                  <a:lnTo>
                    <a:pt x="32" y="63"/>
                  </a:lnTo>
                  <a:cubicBezTo>
                    <a:pt x="63" y="63"/>
                    <a:pt x="94" y="63"/>
                    <a:pt x="94" y="94"/>
                  </a:cubicBezTo>
                  <a:lnTo>
                    <a:pt x="125" y="94"/>
                  </a:lnTo>
                  <a:lnTo>
                    <a:pt x="125" y="94"/>
                  </a:lnTo>
                  <a:lnTo>
                    <a:pt x="156" y="94"/>
                  </a:lnTo>
                  <a:lnTo>
                    <a:pt x="156" y="63"/>
                  </a:lnTo>
                  <a:lnTo>
                    <a:pt x="156" y="63"/>
                  </a:lnTo>
                  <a:lnTo>
                    <a:pt x="156" y="32"/>
                  </a:lnTo>
                  <a:lnTo>
                    <a:pt x="156" y="32"/>
                  </a:lnTo>
                  <a:lnTo>
                    <a:pt x="125" y="3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96"/>
            <p:cNvSpPr>
              <a:spLocks noChangeArrowheads="1"/>
            </p:cNvSpPr>
            <p:nvPr/>
          </p:nvSpPr>
          <p:spPr bwMode="auto">
            <a:xfrm>
              <a:off x="4092575" y="1044575"/>
              <a:ext cx="190500" cy="212725"/>
            </a:xfrm>
            <a:custGeom>
              <a:avLst/>
              <a:gdLst>
                <a:gd name="T0" fmla="*/ 372 w 528"/>
                <a:gd name="T1" fmla="*/ 93 h 590"/>
                <a:gd name="T2" fmla="*/ 372 w 528"/>
                <a:gd name="T3" fmla="*/ 62 h 590"/>
                <a:gd name="T4" fmla="*/ 372 w 528"/>
                <a:gd name="T5" fmla="*/ 31 h 590"/>
                <a:gd name="T6" fmla="*/ 372 w 528"/>
                <a:gd name="T7" fmla="*/ 0 h 590"/>
                <a:gd name="T8" fmla="*/ 372 w 528"/>
                <a:gd name="T9" fmla="*/ 0 h 590"/>
                <a:gd name="T10" fmla="*/ 310 w 528"/>
                <a:gd name="T11" fmla="*/ 0 h 590"/>
                <a:gd name="T12" fmla="*/ 310 w 528"/>
                <a:gd name="T13" fmla="*/ 0 h 590"/>
                <a:gd name="T14" fmla="*/ 279 w 528"/>
                <a:gd name="T15" fmla="*/ 0 h 590"/>
                <a:gd name="T16" fmla="*/ 248 w 528"/>
                <a:gd name="T17" fmla="*/ 62 h 590"/>
                <a:gd name="T18" fmla="*/ 217 w 528"/>
                <a:gd name="T19" fmla="*/ 93 h 590"/>
                <a:gd name="T20" fmla="*/ 154 w 528"/>
                <a:gd name="T21" fmla="*/ 93 h 590"/>
                <a:gd name="T22" fmla="*/ 124 w 528"/>
                <a:gd name="T23" fmla="*/ 93 h 590"/>
                <a:gd name="T24" fmla="*/ 154 w 528"/>
                <a:gd name="T25" fmla="*/ 124 h 590"/>
                <a:gd name="T26" fmla="*/ 154 w 528"/>
                <a:gd name="T27" fmla="*/ 124 h 590"/>
                <a:gd name="T28" fmla="*/ 154 w 528"/>
                <a:gd name="T29" fmla="*/ 155 h 590"/>
                <a:gd name="T30" fmla="*/ 186 w 528"/>
                <a:gd name="T31" fmla="*/ 186 h 590"/>
                <a:gd name="T32" fmla="*/ 186 w 528"/>
                <a:gd name="T33" fmla="*/ 186 h 590"/>
                <a:gd name="T34" fmla="*/ 154 w 528"/>
                <a:gd name="T35" fmla="*/ 217 h 590"/>
                <a:gd name="T36" fmla="*/ 248 w 528"/>
                <a:gd name="T37" fmla="*/ 279 h 590"/>
                <a:gd name="T38" fmla="*/ 217 w 528"/>
                <a:gd name="T39" fmla="*/ 341 h 590"/>
                <a:gd name="T40" fmla="*/ 186 w 528"/>
                <a:gd name="T41" fmla="*/ 310 h 590"/>
                <a:gd name="T42" fmla="*/ 124 w 528"/>
                <a:gd name="T43" fmla="*/ 372 h 590"/>
                <a:gd name="T44" fmla="*/ 93 w 528"/>
                <a:gd name="T45" fmla="*/ 402 h 590"/>
                <a:gd name="T46" fmla="*/ 62 w 528"/>
                <a:gd name="T47" fmla="*/ 402 h 590"/>
                <a:gd name="T48" fmla="*/ 31 w 528"/>
                <a:gd name="T49" fmla="*/ 496 h 590"/>
                <a:gd name="T50" fmla="*/ 31 w 528"/>
                <a:gd name="T51" fmla="*/ 558 h 590"/>
                <a:gd name="T52" fmla="*/ 31 w 528"/>
                <a:gd name="T53" fmla="*/ 558 h 590"/>
                <a:gd name="T54" fmla="*/ 62 w 528"/>
                <a:gd name="T55" fmla="*/ 589 h 590"/>
                <a:gd name="T56" fmla="*/ 93 w 528"/>
                <a:gd name="T57" fmla="*/ 589 h 590"/>
                <a:gd name="T58" fmla="*/ 154 w 528"/>
                <a:gd name="T59" fmla="*/ 589 h 590"/>
                <a:gd name="T60" fmla="*/ 186 w 528"/>
                <a:gd name="T61" fmla="*/ 589 h 590"/>
                <a:gd name="T62" fmla="*/ 217 w 528"/>
                <a:gd name="T63" fmla="*/ 558 h 590"/>
                <a:gd name="T64" fmla="*/ 279 w 528"/>
                <a:gd name="T65" fmla="*/ 558 h 590"/>
                <a:gd name="T66" fmla="*/ 279 w 528"/>
                <a:gd name="T67" fmla="*/ 558 h 590"/>
                <a:gd name="T68" fmla="*/ 310 w 528"/>
                <a:gd name="T69" fmla="*/ 558 h 590"/>
                <a:gd name="T70" fmla="*/ 341 w 528"/>
                <a:gd name="T71" fmla="*/ 558 h 590"/>
                <a:gd name="T72" fmla="*/ 372 w 528"/>
                <a:gd name="T73" fmla="*/ 526 h 590"/>
                <a:gd name="T74" fmla="*/ 403 w 528"/>
                <a:gd name="T75" fmla="*/ 526 h 590"/>
                <a:gd name="T76" fmla="*/ 434 w 528"/>
                <a:gd name="T77" fmla="*/ 496 h 590"/>
                <a:gd name="T78" fmla="*/ 527 w 528"/>
                <a:gd name="T79" fmla="*/ 434 h 590"/>
                <a:gd name="T80" fmla="*/ 527 w 528"/>
                <a:gd name="T81" fmla="*/ 434 h 590"/>
                <a:gd name="T82" fmla="*/ 527 w 528"/>
                <a:gd name="T83" fmla="*/ 434 h 590"/>
                <a:gd name="T84" fmla="*/ 496 w 528"/>
                <a:gd name="T85" fmla="*/ 434 h 590"/>
                <a:gd name="T86" fmla="*/ 465 w 528"/>
                <a:gd name="T87" fmla="*/ 402 h 590"/>
                <a:gd name="T88" fmla="*/ 434 w 528"/>
                <a:gd name="T89" fmla="*/ 372 h 590"/>
                <a:gd name="T90" fmla="*/ 465 w 528"/>
                <a:gd name="T91" fmla="*/ 341 h 590"/>
                <a:gd name="T92" fmla="*/ 434 w 528"/>
                <a:gd name="T93" fmla="*/ 310 h 590"/>
                <a:gd name="T94" fmla="*/ 434 w 528"/>
                <a:gd name="T95" fmla="*/ 248 h 590"/>
                <a:gd name="T96" fmla="*/ 434 w 528"/>
                <a:gd name="T97" fmla="*/ 217 h 590"/>
                <a:gd name="T98" fmla="*/ 434 w 528"/>
                <a:gd name="T99" fmla="*/ 217 h 590"/>
                <a:gd name="T100" fmla="*/ 403 w 528"/>
                <a:gd name="T101" fmla="*/ 186 h 590"/>
                <a:gd name="T102" fmla="*/ 403 w 528"/>
                <a:gd name="T103" fmla="*/ 155 h 590"/>
                <a:gd name="T104" fmla="*/ 403 w 528"/>
                <a:gd name="T105" fmla="*/ 124 h 590"/>
                <a:gd name="T106" fmla="*/ 403 w 528"/>
                <a:gd name="T107" fmla="*/ 124 h 590"/>
                <a:gd name="T108" fmla="*/ 403 w 528"/>
                <a:gd name="T109" fmla="*/ 12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28" h="590">
                  <a:moveTo>
                    <a:pt x="372" y="93"/>
                  </a:moveTo>
                  <a:lnTo>
                    <a:pt x="372" y="93"/>
                  </a:lnTo>
                  <a:lnTo>
                    <a:pt x="372" y="93"/>
                  </a:lnTo>
                  <a:lnTo>
                    <a:pt x="372" y="62"/>
                  </a:lnTo>
                  <a:lnTo>
                    <a:pt x="372" y="62"/>
                  </a:lnTo>
                  <a:cubicBezTo>
                    <a:pt x="372" y="31"/>
                    <a:pt x="372" y="31"/>
                    <a:pt x="372" y="31"/>
                  </a:cubicBezTo>
                  <a:lnTo>
                    <a:pt x="372" y="31"/>
                  </a:lnTo>
                  <a:cubicBezTo>
                    <a:pt x="372" y="31"/>
                    <a:pt x="372" y="31"/>
                    <a:pt x="372" y="0"/>
                  </a:cubicBezTo>
                  <a:lnTo>
                    <a:pt x="372" y="0"/>
                  </a:lnTo>
                  <a:lnTo>
                    <a:pt x="372" y="0"/>
                  </a:lnTo>
                  <a:cubicBezTo>
                    <a:pt x="341" y="0"/>
                    <a:pt x="341" y="0"/>
                    <a:pt x="341" y="0"/>
                  </a:cubicBezTo>
                  <a:cubicBezTo>
                    <a:pt x="341" y="0"/>
                    <a:pt x="341" y="0"/>
                    <a:pt x="310" y="0"/>
                  </a:cubicBezTo>
                  <a:lnTo>
                    <a:pt x="310" y="0"/>
                  </a:lnTo>
                  <a:lnTo>
                    <a:pt x="310" y="0"/>
                  </a:lnTo>
                  <a:cubicBezTo>
                    <a:pt x="279" y="0"/>
                    <a:pt x="279" y="0"/>
                    <a:pt x="279" y="0"/>
                  </a:cubicBezTo>
                  <a:lnTo>
                    <a:pt x="279" y="0"/>
                  </a:lnTo>
                  <a:cubicBezTo>
                    <a:pt x="279" y="31"/>
                    <a:pt x="248" y="62"/>
                    <a:pt x="248" y="62"/>
                  </a:cubicBezTo>
                  <a:lnTo>
                    <a:pt x="248" y="62"/>
                  </a:lnTo>
                  <a:cubicBezTo>
                    <a:pt x="248" y="62"/>
                    <a:pt x="248" y="62"/>
                    <a:pt x="217" y="62"/>
                  </a:cubicBezTo>
                  <a:lnTo>
                    <a:pt x="217" y="93"/>
                  </a:lnTo>
                  <a:lnTo>
                    <a:pt x="186" y="93"/>
                  </a:lnTo>
                  <a:lnTo>
                    <a:pt x="154" y="93"/>
                  </a:lnTo>
                  <a:lnTo>
                    <a:pt x="154" y="93"/>
                  </a:lnTo>
                  <a:lnTo>
                    <a:pt x="124" y="93"/>
                  </a:lnTo>
                  <a:lnTo>
                    <a:pt x="124" y="93"/>
                  </a:lnTo>
                  <a:cubicBezTo>
                    <a:pt x="124" y="93"/>
                    <a:pt x="154" y="93"/>
                    <a:pt x="154" y="124"/>
                  </a:cubicBezTo>
                  <a:lnTo>
                    <a:pt x="154" y="124"/>
                  </a:lnTo>
                  <a:lnTo>
                    <a:pt x="154" y="124"/>
                  </a:lnTo>
                  <a:cubicBezTo>
                    <a:pt x="154" y="155"/>
                    <a:pt x="154" y="155"/>
                    <a:pt x="154" y="155"/>
                  </a:cubicBezTo>
                  <a:lnTo>
                    <a:pt x="154" y="155"/>
                  </a:lnTo>
                  <a:lnTo>
                    <a:pt x="154" y="155"/>
                  </a:lnTo>
                  <a:cubicBezTo>
                    <a:pt x="154" y="155"/>
                    <a:pt x="154" y="155"/>
                    <a:pt x="186" y="186"/>
                  </a:cubicBezTo>
                  <a:lnTo>
                    <a:pt x="186" y="186"/>
                  </a:lnTo>
                  <a:lnTo>
                    <a:pt x="186" y="186"/>
                  </a:lnTo>
                  <a:cubicBezTo>
                    <a:pt x="154" y="186"/>
                    <a:pt x="154" y="217"/>
                    <a:pt x="154" y="217"/>
                  </a:cubicBezTo>
                  <a:lnTo>
                    <a:pt x="154" y="217"/>
                  </a:lnTo>
                  <a:lnTo>
                    <a:pt x="186" y="217"/>
                  </a:lnTo>
                  <a:cubicBezTo>
                    <a:pt x="217" y="217"/>
                    <a:pt x="248" y="248"/>
                    <a:pt x="248" y="279"/>
                  </a:cubicBezTo>
                  <a:lnTo>
                    <a:pt x="248" y="310"/>
                  </a:lnTo>
                  <a:lnTo>
                    <a:pt x="217" y="341"/>
                  </a:lnTo>
                  <a:lnTo>
                    <a:pt x="186" y="310"/>
                  </a:lnTo>
                  <a:lnTo>
                    <a:pt x="186" y="310"/>
                  </a:lnTo>
                  <a:cubicBezTo>
                    <a:pt x="186" y="341"/>
                    <a:pt x="154" y="341"/>
                    <a:pt x="154" y="341"/>
                  </a:cubicBezTo>
                  <a:cubicBezTo>
                    <a:pt x="154" y="341"/>
                    <a:pt x="154" y="372"/>
                    <a:pt x="124" y="372"/>
                  </a:cubicBezTo>
                  <a:lnTo>
                    <a:pt x="124" y="372"/>
                  </a:lnTo>
                  <a:cubicBezTo>
                    <a:pt x="93" y="402"/>
                    <a:pt x="93" y="402"/>
                    <a:pt x="93" y="402"/>
                  </a:cubicBezTo>
                  <a:cubicBezTo>
                    <a:pt x="62" y="402"/>
                    <a:pt x="62" y="402"/>
                    <a:pt x="62" y="402"/>
                  </a:cubicBezTo>
                  <a:lnTo>
                    <a:pt x="62" y="402"/>
                  </a:lnTo>
                  <a:cubicBezTo>
                    <a:pt x="62" y="434"/>
                    <a:pt x="0" y="465"/>
                    <a:pt x="0" y="465"/>
                  </a:cubicBezTo>
                  <a:cubicBezTo>
                    <a:pt x="0" y="465"/>
                    <a:pt x="0" y="465"/>
                    <a:pt x="31" y="496"/>
                  </a:cubicBezTo>
                  <a:lnTo>
                    <a:pt x="31" y="496"/>
                  </a:lnTo>
                  <a:cubicBezTo>
                    <a:pt x="31" y="526"/>
                    <a:pt x="31" y="526"/>
                    <a:pt x="31" y="558"/>
                  </a:cubicBezTo>
                  <a:lnTo>
                    <a:pt x="31" y="558"/>
                  </a:lnTo>
                  <a:lnTo>
                    <a:pt x="31" y="558"/>
                  </a:lnTo>
                  <a:cubicBezTo>
                    <a:pt x="62" y="558"/>
                    <a:pt x="62" y="589"/>
                    <a:pt x="62" y="589"/>
                  </a:cubicBezTo>
                  <a:lnTo>
                    <a:pt x="62" y="589"/>
                  </a:lnTo>
                  <a:lnTo>
                    <a:pt x="62" y="589"/>
                  </a:lnTo>
                  <a:lnTo>
                    <a:pt x="93" y="589"/>
                  </a:lnTo>
                  <a:cubicBezTo>
                    <a:pt x="93" y="589"/>
                    <a:pt x="93" y="589"/>
                    <a:pt x="124" y="589"/>
                  </a:cubicBezTo>
                  <a:cubicBezTo>
                    <a:pt x="124" y="589"/>
                    <a:pt x="124" y="589"/>
                    <a:pt x="154" y="589"/>
                  </a:cubicBezTo>
                  <a:lnTo>
                    <a:pt x="154" y="589"/>
                  </a:lnTo>
                  <a:cubicBezTo>
                    <a:pt x="186" y="589"/>
                    <a:pt x="186" y="589"/>
                    <a:pt x="186" y="589"/>
                  </a:cubicBezTo>
                  <a:cubicBezTo>
                    <a:pt x="186" y="589"/>
                    <a:pt x="217" y="589"/>
                    <a:pt x="217" y="558"/>
                  </a:cubicBezTo>
                  <a:lnTo>
                    <a:pt x="217" y="558"/>
                  </a:lnTo>
                  <a:cubicBezTo>
                    <a:pt x="248" y="558"/>
                    <a:pt x="248" y="558"/>
                    <a:pt x="248" y="558"/>
                  </a:cubicBezTo>
                  <a:lnTo>
                    <a:pt x="279" y="558"/>
                  </a:lnTo>
                  <a:lnTo>
                    <a:pt x="279" y="558"/>
                  </a:lnTo>
                  <a:lnTo>
                    <a:pt x="279" y="558"/>
                  </a:lnTo>
                  <a:cubicBezTo>
                    <a:pt x="310" y="558"/>
                    <a:pt x="310" y="558"/>
                    <a:pt x="310" y="558"/>
                  </a:cubicBezTo>
                  <a:lnTo>
                    <a:pt x="310" y="558"/>
                  </a:lnTo>
                  <a:cubicBezTo>
                    <a:pt x="341" y="558"/>
                    <a:pt x="341" y="558"/>
                    <a:pt x="341" y="558"/>
                  </a:cubicBezTo>
                  <a:lnTo>
                    <a:pt x="341" y="558"/>
                  </a:lnTo>
                  <a:lnTo>
                    <a:pt x="341" y="558"/>
                  </a:lnTo>
                  <a:lnTo>
                    <a:pt x="372" y="526"/>
                  </a:lnTo>
                  <a:lnTo>
                    <a:pt x="372" y="526"/>
                  </a:lnTo>
                  <a:cubicBezTo>
                    <a:pt x="372" y="526"/>
                    <a:pt x="372" y="526"/>
                    <a:pt x="403" y="526"/>
                  </a:cubicBezTo>
                  <a:cubicBezTo>
                    <a:pt x="403" y="526"/>
                    <a:pt x="403" y="526"/>
                    <a:pt x="434" y="496"/>
                  </a:cubicBezTo>
                  <a:lnTo>
                    <a:pt x="434" y="496"/>
                  </a:lnTo>
                  <a:cubicBezTo>
                    <a:pt x="434" y="496"/>
                    <a:pt x="434" y="496"/>
                    <a:pt x="465" y="465"/>
                  </a:cubicBezTo>
                  <a:cubicBezTo>
                    <a:pt x="465" y="465"/>
                    <a:pt x="496" y="434"/>
                    <a:pt x="527" y="434"/>
                  </a:cubicBezTo>
                  <a:lnTo>
                    <a:pt x="527" y="434"/>
                  </a:lnTo>
                  <a:lnTo>
                    <a:pt x="527" y="434"/>
                  </a:lnTo>
                  <a:lnTo>
                    <a:pt x="527" y="434"/>
                  </a:lnTo>
                  <a:lnTo>
                    <a:pt x="527" y="434"/>
                  </a:lnTo>
                  <a:lnTo>
                    <a:pt x="527" y="434"/>
                  </a:lnTo>
                  <a:lnTo>
                    <a:pt x="496" y="434"/>
                  </a:lnTo>
                  <a:lnTo>
                    <a:pt x="496" y="402"/>
                  </a:lnTo>
                  <a:cubicBezTo>
                    <a:pt x="465" y="402"/>
                    <a:pt x="465" y="402"/>
                    <a:pt x="465" y="402"/>
                  </a:cubicBezTo>
                  <a:cubicBezTo>
                    <a:pt x="434" y="372"/>
                    <a:pt x="434" y="372"/>
                    <a:pt x="434" y="372"/>
                  </a:cubicBezTo>
                  <a:lnTo>
                    <a:pt x="434" y="372"/>
                  </a:lnTo>
                  <a:cubicBezTo>
                    <a:pt x="434" y="372"/>
                    <a:pt x="434" y="341"/>
                    <a:pt x="465" y="341"/>
                  </a:cubicBezTo>
                  <a:lnTo>
                    <a:pt x="465" y="341"/>
                  </a:lnTo>
                  <a:cubicBezTo>
                    <a:pt x="434" y="341"/>
                    <a:pt x="434" y="310"/>
                    <a:pt x="434" y="310"/>
                  </a:cubicBezTo>
                  <a:lnTo>
                    <a:pt x="434" y="310"/>
                  </a:lnTo>
                  <a:lnTo>
                    <a:pt x="434" y="279"/>
                  </a:lnTo>
                  <a:lnTo>
                    <a:pt x="434" y="248"/>
                  </a:lnTo>
                  <a:lnTo>
                    <a:pt x="434" y="248"/>
                  </a:lnTo>
                  <a:lnTo>
                    <a:pt x="434" y="217"/>
                  </a:lnTo>
                  <a:lnTo>
                    <a:pt x="434" y="217"/>
                  </a:lnTo>
                  <a:lnTo>
                    <a:pt x="434" y="217"/>
                  </a:lnTo>
                  <a:cubicBezTo>
                    <a:pt x="434" y="217"/>
                    <a:pt x="403" y="217"/>
                    <a:pt x="403" y="186"/>
                  </a:cubicBezTo>
                  <a:lnTo>
                    <a:pt x="403" y="186"/>
                  </a:lnTo>
                  <a:lnTo>
                    <a:pt x="403" y="186"/>
                  </a:lnTo>
                  <a:cubicBezTo>
                    <a:pt x="403" y="186"/>
                    <a:pt x="403" y="186"/>
                    <a:pt x="403" y="155"/>
                  </a:cubicBezTo>
                  <a:cubicBezTo>
                    <a:pt x="403" y="155"/>
                    <a:pt x="403" y="155"/>
                    <a:pt x="403" y="124"/>
                  </a:cubicBezTo>
                  <a:lnTo>
                    <a:pt x="403" y="124"/>
                  </a:lnTo>
                  <a:lnTo>
                    <a:pt x="403" y="124"/>
                  </a:lnTo>
                  <a:lnTo>
                    <a:pt x="403" y="124"/>
                  </a:lnTo>
                  <a:lnTo>
                    <a:pt x="403" y="124"/>
                  </a:lnTo>
                  <a:lnTo>
                    <a:pt x="403" y="124"/>
                  </a:lnTo>
                  <a:lnTo>
                    <a:pt x="372" y="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7"/>
            <p:cNvSpPr>
              <a:spLocks noChangeArrowheads="1"/>
            </p:cNvSpPr>
            <p:nvPr/>
          </p:nvSpPr>
          <p:spPr bwMode="auto">
            <a:xfrm>
              <a:off x="4114800" y="1457325"/>
              <a:ext cx="334963" cy="157163"/>
            </a:xfrm>
            <a:custGeom>
              <a:avLst/>
              <a:gdLst>
                <a:gd name="T0" fmla="*/ 682 w 931"/>
                <a:gd name="T1" fmla="*/ 63 h 436"/>
                <a:gd name="T2" fmla="*/ 682 w 931"/>
                <a:gd name="T3" fmla="*/ 63 h 436"/>
                <a:gd name="T4" fmla="*/ 620 w 931"/>
                <a:gd name="T5" fmla="*/ 63 h 436"/>
                <a:gd name="T6" fmla="*/ 589 w 931"/>
                <a:gd name="T7" fmla="*/ 0 h 436"/>
                <a:gd name="T8" fmla="*/ 527 w 931"/>
                <a:gd name="T9" fmla="*/ 0 h 436"/>
                <a:gd name="T10" fmla="*/ 496 w 931"/>
                <a:gd name="T11" fmla="*/ 0 h 436"/>
                <a:gd name="T12" fmla="*/ 465 w 931"/>
                <a:gd name="T13" fmla="*/ 32 h 436"/>
                <a:gd name="T14" fmla="*/ 434 w 931"/>
                <a:gd name="T15" fmla="*/ 63 h 436"/>
                <a:gd name="T16" fmla="*/ 372 w 931"/>
                <a:gd name="T17" fmla="*/ 63 h 436"/>
                <a:gd name="T18" fmla="*/ 341 w 931"/>
                <a:gd name="T19" fmla="*/ 32 h 436"/>
                <a:gd name="T20" fmla="*/ 310 w 931"/>
                <a:gd name="T21" fmla="*/ 32 h 436"/>
                <a:gd name="T22" fmla="*/ 279 w 931"/>
                <a:gd name="T23" fmla="*/ 32 h 436"/>
                <a:gd name="T24" fmla="*/ 248 w 931"/>
                <a:gd name="T25" fmla="*/ 32 h 436"/>
                <a:gd name="T26" fmla="*/ 186 w 931"/>
                <a:gd name="T27" fmla="*/ 0 h 436"/>
                <a:gd name="T28" fmla="*/ 92 w 931"/>
                <a:gd name="T29" fmla="*/ 32 h 436"/>
                <a:gd name="T30" fmla="*/ 92 w 931"/>
                <a:gd name="T31" fmla="*/ 32 h 436"/>
                <a:gd name="T32" fmla="*/ 92 w 931"/>
                <a:gd name="T33" fmla="*/ 63 h 436"/>
                <a:gd name="T34" fmla="*/ 62 w 931"/>
                <a:gd name="T35" fmla="*/ 124 h 436"/>
                <a:gd name="T36" fmla="*/ 31 w 931"/>
                <a:gd name="T37" fmla="*/ 124 h 436"/>
                <a:gd name="T38" fmla="*/ 31 w 931"/>
                <a:gd name="T39" fmla="*/ 156 h 436"/>
                <a:gd name="T40" fmla="*/ 0 w 931"/>
                <a:gd name="T41" fmla="*/ 187 h 436"/>
                <a:gd name="T42" fmla="*/ 0 w 931"/>
                <a:gd name="T43" fmla="*/ 218 h 436"/>
                <a:gd name="T44" fmla="*/ 0 w 931"/>
                <a:gd name="T45" fmla="*/ 218 h 436"/>
                <a:gd name="T46" fmla="*/ 92 w 931"/>
                <a:gd name="T47" fmla="*/ 218 h 436"/>
                <a:gd name="T48" fmla="*/ 155 w 931"/>
                <a:gd name="T49" fmla="*/ 218 h 436"/>
                <a:gd name="T50" fmla="*/ 217 w 931"/>
                <a:gd name="T51" fmla="*/ 218 h 436"/>
                <a:gd name="T52" fmla="*/ 217 w 931"/>
                <a:gd name="T53" fmla="*/ 187 h 436"/>
                <a:gd name="T54" fmla="*/ 248 w 931"/>
                <a:gd name="T55" fmla="*/ 187 h 436"/>
                <a:gd name="T56" fmla="*/ 248 w 931"/>
                <a:gd name="T57" fmla="*/ 187 h 436"/>
                <a:gd name="T58" fmla="*/ 310 w 931"/>
                <a:gd name="T59" fmla="*/ 187 h 436"/>
                <a:gd name="T60" fmla="*/ 341 w 931"/>
                <a:gd name="T61" fmla="*/ 218 h 436"/>
                <a:gd name="T62" fmla="*/ 403 w 931"/>
                <a:gd name="T63" fmla="*/ 248 h 436"/>
                <a:gd name="T64" fmla="*/ 434 w 931"/>
                <a:gd name="T65" fmla="*/ 311 h 436"/>
                <a:gd name="T66" fmla="*/ 496 w 931"/>
                <a:gd name="T67" fmla="*/ 280 h 436"/>
                <a:gd name="T68" fmla="*/ 527 w 931"/>
                <a:gd name="T69" fmla="*/ 342 h 436"/>
                <a:gd name="T70" fmla="*/ 589 w 931"/>
                <a:gd name="T71" fmla="*/ 311 h 436"/>
                <a:gd name="T72" fmla="*/ 651 w 931"/>
                <a:gd name="T73" fmla="*/ 342 h 436"/>
                <a:gd name="T74" fmla="*/ 620 w 931"/>
                <a:gd name="T75" fmla="*/ 404 h 436"/>
                <a:gd name="T76" fmla="*/ 651 w 931"/>
                <a:gd name="T77" fmla="*/ 435 h 436"/>
                <a:gd name="T78" fmla="*/ 682 w 931"/>
                <a:gd name="T79" fmla="*/ 435 h 436"/>
                <a:gd name="T80" fmla="*/ 682 w 931"/>
                <a:gd name="T81" fmla="*/ 404 h 436"/>
                <a:gd name="T82" fmla="*/ 651 w 931"/>
                <a:gd name="T83" fmla="*/ 311 h 436"/>
                <a:gd name="T84" fmla="*/ 713 w 931"/>
                <a:gd name="T85" fmla="*/ 311 h 436"/>
                <a:gd name="T86" fmla="*/ 775 w 931"/>
                <a:gd name="T87" fmla="*/ 311 h 436"/>
                <a:gd name="T88" fmla="*/ 837 w 931"/>
                <a:gd name="T89" fmla="*/ 280 h 436"/>
                <a:gd name="T90" fmla="*/ 868 w 931"/>
                <a:gd name="T91" fmla="*/ 218 h 436"/>
                <a:gd name="T92" fmla="*/ 930 w 931"/>
                <a:gd name="T93" fmla="*/ 218 h 436"/>
                <a:gd name="T94" fmla="*/ 930 w 931"/>
                <a:gd name="T95" fmla="*/ 218 h 436"/>
                <a:gd name="T96" fmla="*/ 930 w 931"/>
                <a:gd name="T97" fmla="*/ 156 h 436"/>
                <a:gd name="T98" fmla="*/ 930 w 931"/>
                <a:gd name="T99" fmla="*/ 156 h 436"/>
                <a:gd name="T100" fmla="*/ 868 w 931"/>
                <a:gd name="T101" fmla="*/ 124 h 436"/>
                <a:gd name="T102" fmla="*/ 837 w 931"/>
                <a:gd name="T103" fmla="*/ 124 h 436"/>
                <a:gd name="T104" fmla="*/ 806 w 931"/>
                <a:gd name="T105" fmla="*/ 124 h 436"/>
                <a:gd name="T106" fmla="*/ 775 w 931"/>
                <a:gd name="T107" fmla="*/ 124 h 436"/>
                <a:gd name="T108" fmla="*/ 744 w 931"/>
                <a:gd name="T109" fmla="*/ 124 h 436"/>
                <a:gd name="T110" fmla="*/ 713 w 931"/>
                <a:gd name="T111" fmla="*/ 12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31" h="436">
                  <a:moveTo>
                    <a:pt x="682" y="94"/>
                  </a:moveTo>
                  <a:lnTo>
                    <a:pt x="682" y="94"/>
                  </a:lnTo>
                  <a:lnTo>
                    <a:pt x="682" y="63"/>
                  </a:lnTo>
                  <a:lnTo>
                    <a:pt x="682" y="63"/>
                  </a:lnTo>
                  <a:lnTo>
                    <a:pt x="682" y="63"/>
                  </a:lnTo>
                  <a:lnTo>
                    <a:pt x="682" y="63"/>
                  </a:lnTo>
                  <a:cubicBezTo>
                    <a:pt x="651" y="63"/>
                    <a:pt x="651" y="63"/>
                    <a:pt x="651" y="63"/>
                  </a:cubicBezTo>
                  <a:lnTo>
                    <a:pt x="620" y="63"/>
                  </a:lnTo>
                  <a:lnTo>
                    <a:pt x="620" y="63"/>
                  </a:lnTo>
                  <a:cubicBezTo>
                    <a:pt x="620" y="32"/>
                    <a:pt x="620" y="32"/>
                    <a:pt x="620" y="32"/>
                  </a:cubicBezTo>
                  <a:cubicBezTo>
                    <a:pt x="620" y="0"/>
                    <a:pt x="620" y="0"/>
                    <a:pt x="620" y="0"/>
                  </a:cubicBezTo>
                  <a:cubicBezTo>
                    <a:pt x="620" y="0"/>
                    <a:pt x="620" y="0"/>
                    <a:pt x="589" y="0"/>
                  </a:cubicBezTo>
                  <a:lnTo>
                    <a:pt x="589" y="0"/>
                  </a:lnTo>
                  <a:cubicBezTo>
                    <a:pt x="558" y="0"/>
                    <a:pt x="558" y="0"/>
                    <a:pt x="558" y="0"/>
                  </a:cubicBezTo>
                  <a:lnTo>
                    <a:pt x="527" y="0"/>
                  </a:lnTo>
                  <a:lnTo>
                    <a:pt x="527" y="0"/>
                  </a:lnTo>
                  <a:lnTo>
                    <a:pt x="527" y="0"/>
                  </a:lnTo>
                  <a:cubicBezTo>
                    <a:pt x="496" y="0"/>
                    <a:pt x="496" y="0"/>
                    <a:pt x="496" y="0"/>
                  </a:cubicBezTo>
                  <a:cubicBezTo>
                    <a:pt x="496" y="0"/>
                    <a:pt x="496" y="0"/>
                    <a:pt x="465" y="0"/>
                  </a:cubicBezTo>
                  <a:lnTo>
                    <a:pt x="465" y="0"/>
                  </a:lnTo>
                  <a:cubicBezTo>
                    <a:pt x="465" y="32"/>
                    <a:pt x="465" y="32"/>
                    <a:pt x="465" y="32"/>
                  </a:cubicBezTo>
                  <a:lnTo>
                    <a:pt x="465" y="32"/>
                  </a:lnTo>
                  <a:cubicBezTo>
                    <a:pt x="465" y="63"/>
                    <a:pt x="434" y="63"/>
                    <a:pt x="434" y="63"/>
                  </a:cubicBezTo>
                  <a:lnTo>
                    <a:pt x="434" y="63"/>
                  </a:lnTo>
                  <a:lnTo>
                    <a:pt x="434" y="63"/>
                  </a:lnTo>
                  <a:cubicBezTo>
                    <a:pt x="403" y="63"/>
                    <a:pt x="403" y="63"/>
                    <a:pt x="403" y="32"/>
                  </a:cubicBezTo>
                  <a:cubicBezTo>
                    <a:pt x="403" y="63"/>
                    <a:pt x="403" y="63"/>
                    <a:pt x="372" y="63"/>
                  </a:cubicBezTo>
                  <a:lnTo>
                    <a:pt x="372" y="63"/>
                  </a:lnTo>
                  <a:lnTo>
                    <a:pt x="372" y="32"/>
                  </a:lnTo>
                  <a:lnTo>
                    <a:pt x="341" y="32"/>
                  </a:lnTo>
                  <a:lnTo>
                    <a:pt x="341" y="32"/>
                  </a:lnTo>
                  <a:cubicBezTo>
                    <a:pt x="310" y="32"/>
                    <a:pt x="310" y="32"/>
                    <a:pt x="310" y="32"/>
                  </a:cubicBezTo>
                  <a:lnTo>
                    <a:pt x="310" y="32"/>
                  </a:lnTo>
                  <a:lnTo>
                    <a:pt x="310" y="32"/>
                  </a:lnTo>
                  <a:lnTo>
                    <a:pt x="279" y="32"/>
                  </a:lnTo>
                  <a:lnTo>
                    <a:pt x="279" y="32"/>
                  </a:lnTo>
                  <a:lnTo>
                    <a:pt x="279" y="32"/>
                  </a:lnTo>
                  <a:lnTo>
                    <a:pt x="248" y="32"/>
                  </a:lnTo>
                  <a:lnTo>
                    <a:pt x="248" y="32"/>
                  </a:lnTo>
                  <a:cubicBezTo>
                    <a:pt x="248" y="32"/>
                    <a:pt x="217" y="0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cubicBezTo>
                    <a:pt x="186" y="0"/>
                    <a:pt x="186" y="0"/>
                    <a:pt x="155" y="0"/>
                  </a:cubicBezTo>
                  <a:cubicBezTo>
                    <a:pt x="155" y="0"/>
                    <a:pt x="124" y="0"/>
                    <a:pt x="124" y="32"/>
                  </a:cubicBezTo>
                  <a:lnTo>
                    <a:pt x="92" y="32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3"/>
                  </a:lnTo>
                  <a:cubicBezTo>
                    <a:pt x="92" y="94"/>
                    <a:pt x="92" y="124"/>
                    <a:pt x="62" y="124"/>
                  </a:cubicBezTo>
                  <a:lnTo>
                    <a:pt x="62" y="124"/>
                  </a:lnTo>
                  <a:lnTo>
                    <a:pt x="62" y="124"/>
                  </a:lnTo>
                  <a:lnTo>
                    <a:pt x="62" y="124"/>
                  </a:lnTo>
                  <a:lnTo>
                    <a:pt x="31" y="124"/>
                  </a:lnTo>
                  <a:lnTo>
                    <a:pt x="31" y="124"/>
                  </a:lnTo>
                  <a:lnTo>
                    <a:pt x="31" y="124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31" y="187"/>
                  </a:lnTo>
                  <a:lnTo>
                    <a:pt x="0" y="187"/>
                  </a:lnTo>
                  <a:lnTo>
                    <a:pt x="0" y="187"/>
                  </a:lnTo>
                  <a:cubicBezTo>
                    <a:pt x="0" y="187"/>
                    <a:pt x="0" y="187"/>
                    <a:pt x="0" y="218"/>
                  </a:cubicBezTo>
                  <a:lnTo>
                    <a:pt x="0" y="21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8"/>
                  </a:lnTo>
                  <a:cubicBezTo>
                    <a:pt x="31" y="218"/>
                    <a:pt x="31" y="218"/>
                    <a:pt x="31" y="218"/>
                  </a:cubicBezTo>
                  <a:cubicBezTo>
                    <a:pt x="31" y="218"/>
                    <a:pt x="31" y="218"/>
                    <a:pt x="62" y="218"/>
                  </a:cubicBezTo>
                  <a:lnTo>
                    <a:pt x="92" y="218"/>
                  </a:lnTo>
                  <a:lnTo>
                    <a:pt x="92" y="218"/>
                  </a:lnTo>
                  <a:lnTo>
                    <a:pt x="124" y="218"/>
                  </a:lnTo>
                  <a:cubicBezTo>
                    <a:pt x="124" y="218"/>
                    <a:pt x="124" y="218"/>
                    <a:pt x="155" y="218"/>
                  </a:cubicBezTo>
                  <a:lnTo>
                    <a:pt x="155" y="218"/>
                  </a:lnTo>
                  <a:cubicBezTo>
                    <a:pt x="155" y="218"/>
                    <a:pt x="155" y="218"/>
                    <a:pt x="186" y="218"/>
                  </a:cubicBezTo>
                  <a:lnTo>
                    <a:pt x="217" y="218"/>
                  </a:lnTo>
                  <a:lnTo>
                    <a:pt x="217" y="218"/>
                  </a:lnTo>
                  <a:lnTo>
                    <a:pt x="217" y="218"/>
                  </a:lnTo>
                  <a:cubicBezTo>
                    <a:pt x="217" y="218"/>
                    <a:pt x="217" y="218"/>
                    <a:pt x="217" y="187"/>
                  </a:cubicBezTo>
                  <a:lnTo>
                    <a:pt x="217" y="187"/>
                  </a:lnTo>
                  <a:lnTo>
                    <a:pt x="217" y="187"/>
                  </a:lnTo>
                  <a:lnTo>
                    <a:pt x="248" y="187"/>
                  </a:lnTo>
                  <a:lnTo>
                    <a:pt x="248" y="187"/>
                  </a:lnTo>
                  <a:lnTo>
                    <a:pt x="248" y="187"/>
                  </a:lnTo>
                  <a:lnTo>
                    <a:pt x="248" y="187"/>
                  </a:lnTo>
                  <a:lnTo>
                    <a:pt x="248" y="187"/>
                  </a:lnTo>
                  <a:lnTo>
                    <a:pt x="279" y="187"/>
                  </a:lnTo>
                  <a:lnTo>
                    <a:pt x="310" y="187"/>
                  </a:lnTo>
                  <a:cubicBezTo>
                    <a:pt x="310" y="187"/>
                    <a:pt x="341" y="187"/>
                    <a:pt x="341" y="218"/>
                  </a:cubicBezTo>
                  <a:lnTo>
                    <a:pt x="341" y="218"/>
                  </a:lnTo>
                  <a:lnTo>
                    <a:pt x="341" y="218"/>
                  </a:lnTo>
                  <a:cubicBezTo>
                    <a:pt x="372" y="218"/>
                    <a:pt x="403" y="218"/>
                    <a:pt x="403" y="248"/>
                  </a:cubicBezTo>
                  <a:lnTo>
                    <a:pt x="403" y="248"/>
                  </a:lnTo>
                  <a:lnTo>
                    <a:pt x="403" y="248"/>
                  </a:lnTo>
                  <a:cubicBezTo>
                    <a:pt x="403" y="248"/>
                    <a:pt x="403" y="248"/>
                    <a:pt x="403" y="280"/>
                  </a:cubicBezTo>
                  <a:lnTo>
                    <a:pt x="403" y="280"/>
                  </a:lnTo>
                  <a:cubicBezTo>
                    <a:pt x="434" y="280"/>
                    <a:pt x="434" y="311"/>
                    <a:pt x="434" y="311"/>
                  </a:cubicBezTo>
                  <a:lnTo>
                    <a:pt x="434" y="311"/>
                  </a:lnTo>
                  <a:lnTo>
                    <a:pt x="434" y="311"/>
                  </a:lnTo>
                  <a:cubicBezTo>
                    <a:pt x="465" y="311"/>
                    <a:pt x="465" y="280"/>
                    <a:pt x="496" y="280"/>
                  </a:cubicBezTo>
                  <a:lnTo>
                    <a:pt x="496" y="280"/>
                  </a:lnTo>
                  <a:cubicBezTo>
                    <a:pt x="527" y="280"/>
                    <a:pt x="527" y="311"/>
                    <a:pt x="527" y="311"/>
                  </a:cubicBezTo>
                  <a:cubicBezTo>
                    <a:pt x="527" y="311"/>
                    <a:pt x="527" y="311"/>
                    <a:pt x="527" y="342"/>
                  </a:cubicBezTo>
                  <a:lnTo>
                    <a:pt x="527" y="342"/>
                  </a:lnTo>
                  <a:cubicBezTo>
                    <a:pt x="527" y="342"/>
                    <a:pt x="558" y="342"/>
                    <a:pt x="558" y="311"/>
                  </a:cubicBezTo>
                  <a:lnTo>
                    <a:pt x="589" y="311"/>
                  </a:lnTo>
                  <a:lnTo>
                    <a:pt x="589" y="311"/>
                  </a:lnTo>
                  <a:lnTo>
                    <a:pt x="620" y="342"/>
                  </a:lnTo>
                  <a:cubicBezTo>
                    <a:pt x="651" y="342"/>
                    <a:pt x="651" y="342"/>
                    <a:pt x="651" y="342"/>
                  </a:cubicBezTo>
                  <a:cubicBezTo>
                    <a:pt x="620" y="404"/>
                    <a:pt x="620" y="404"/>
                    <a:pt x="620" y="404"/>
                  </a:cubicBezTo>
                  <a:lnTo>
                    <a:pt x="620" y="404"/>
                  </a:lnTo>
                  <a:lnTo>
                    <a:pt x="620" y="404"/>
                  </a:lnTo>
                  <a:lnTo>
                    <a:pt x="620" y="404"/>
                  </a:lnTo>
                  <a:lnTo>
                    <a:pt x="620" y="435"/>
                  </a:lnTo>
                  <a:lnTo>
                    <a:pt x="651" y="435"/>
                  </a:lnTo>
                  <a:lnTo>
                    <a:pt x="651" y="435"/>
                  </a:lnTo>
                  <a:lnTo>
                    <a:pt x="651" y="435"/>
                  </a:lnTo>
                  <a:lnTo>
                    <a:pt x="682" y="435"/>
                  </a:lnTo>
                  <a:lnTo>
                    <a:pt x="682" y="435"/>
                  </a:lnTo>
                  <a:cubicBezTo>
                    <a:pt x="682" y="404"/>
                    <a:pt x="682" y="404"/>
                    <a:pt x="682" y="404"/>
                  </a:cubicBezTo>
                  <a:lnTo>
                    <a:pt x="682" y="404"/>
                  </a:lnTo>
                  <a:cubicBezTo>
                    <a:pt x="651" y="404"/>
                    <a:pt x="651" y="372"/>
                    <a:pt x="651" y="372"/>
                  </a:cubicBezTo>
                  <a:cubicBezTo>
                    <a:pt x="651" y="342"/>
                    <a:pt x="651" y="342"/>
                    <a:pt x="651" y="342"/>
                  </a:cubicBezTo>
                  <a:cubicBezTo>
                    <a:pt x="651" y="311"/>
                    <a:pt x="651" y="311"/>
                    <a:pt x="651" y="311"/>
                  </a:cubicBezTo>
                  <a:lnTo>
                    <a:pt x="651" y="311"/>
                  </a:lnTo>
                  <a:cubicBezTo>
                    <a:pt x="682" y="311"/>
                    <a:pt x="682" y="311"/>
                    <a:pt x="713" y="311"/>
                  </a:cubicBezTo>
                  <a:lnTo>
                    <a:pt x="713" y="311"/>
                  </a:lnTo>
                  <a:lnTo>
                    <a:pt x="744" y="311"/>
                  </a:lnTo>
                  <a:cubicBezTo>
                    <a:pt x="744" y="311"/>
                    <a:pt x="744" y="311"/>
                    <a:pt x="775" y="311"/>
                  </a:cubicBezTo>
                  <a:lnTo>
                    <a:pt x="775" y="311"/>
                  </a:lnTo>
                  <a:cubicBezTo>
                    <a:pt x="775" y="311"/>
                    <a:pt x="775" y="311"/>
                    <a:pt x="775" y="280"/>
                  </a:cubicBezTo>
                  <a:cubicBezTo>
                    <a:pt x="806" y="280"/>
                    <a:pt x="806" y="280"/>
                    <a:pt x="806" y="280"/>
                  </a:cubicBezTo>
                  <a:cubicBezTo>
                    <a:pt x="837" y="280"/>
                    <a:pt x="837" y="280"/>
                    <a:pt x="837" y="280"/>
                  </a:cubicBezTo>
                  <a:lnTo>
                    <a:pt x="837" y="280"/>
                  </a:lnTo>
                  <a:cubicBezTo>
                    <a:pt x="837" y="248"/>
                    <a:pt x="868" y="218"/>
                    <a:pt x="868" y="218"/>
                  </a:cubicBezTo>
                  <a:lnTo>
                    <a:pt x="868" y="218"/>
                  </a:lnTo>
                  <a:cubicBezTo>
                    <a:pt x="899" y="218"/>
                    <a:pt x="899" y="218"/>
                    <a:pt x="899" y="218"/>
                  </a:cubicBezTo>
                  <a:lnTo>
                    <a:pt x="930" y="218"/>
                  </a:lnTo>
                  <a:lnTo>
                    <a:pt x="930" y="218"/>
                  </a:lnTo>
                  <a:lnTo>
                    <a:pt x="930" y="218"/>
                  </a:lnTo>
                  <a:lnTo>
                    <a:pt x="930" y="218"/>
                  </a:lnTo>
                  <a:lnTo>
                    <a:pt x="930" y="218"/>
                  </a:lnTo>
                  <a:lnTo>
                    <a:pt x="930" y="187"/>
                  </a:lnTo>
                  <a:lnTo>
                    <a:pt x="930" y="187"/>
                  </a:lnTo>
                  <a:lnTo>
                    <a:pt x="930" y="156"/>
                  </a:lnTo>
                  <a:lnTo>
                    <a:pt x="930" y="156"/>
                  </a:lnTo>
                  <a:lnTo>
                    <a:pt x="930" y="156"/>
                  </a:lnTo>
                  <a:lnTo>
                    <a:pt x="930" y="156"/>
                  </a:lnTo>
                  <a:lnTo>
                    <a:pt x="930" y="156"/>
                  </a:lnTo>
                  <a:cubicBezTo>
                    <a:pt x="899" y="156"/>
                    <a:pt x="899" y="156"/>
                    <a:pt x="899" y="124"/>
                  </a:cubicBezTo>
                  <a:lnTo>
                    <a:pt x="868" y="124"/>
                  </a:lnTo>
                  <a:lnTo>
                    <a:pt x="868" y="124"/>
                  </a:lnTo>
                  <a:cubicBezTo>
                    <a:pt x="837" y="124"/>
                    <a:pt x="837" y="124"/>
                    <a:pt x="837" y="124"/>
                  </a:cubicBezTo>
                  <a:lnTo>
                    <a:pt x="837" y="124"/>
                  </a:lnTo>
                  <a:cubicBezTo>
                    <a:pt x="806" y="124"/>
                    <a:pt x="806" y="124"/>
                    <a:pt x="806" y="124"/>
                  </a:cubicBezTo>
                  <a:lnTo>
                    <a:pt x="806" y="124"/>
                  </a:lnTo>
                  <a:lnTo>
                    <a:pt x="806" y="124"/>
                  </a:lnTo>
                  <a:lnTo>
                    <a:pt x="806" y="124"/>
                  </a:lnTo>
                  <a:cubicBezTo>
                    <a:pt x="806" y="124"/>
                    <a:pt x="806" y="124"/>
                    <a:pt x="775" y="124"/>
                  </a:cubicBezTo>
                  <a:lnTo>
                    <a:pt x="775" y="124"/>
                  </a:lnTo>
                  <a:lnTo>
                    <a:pt x="775" y="124"/>
                  </a:lnTo>
                  <a:cubicBezTo>
                    <a:pt x="775" y="124"/>
                    <a:pt x="775" y="124"/>
                    <a:pt x="744" y="124"/>
                  </a:cubicBezTo>
                  <a:lnTo>
                    <a:pt x="744" y="124"/>
                  </a:lnTo>
                  <a:lnTo>
                    <a:pt x="744" y="124"/>
                  </a:lnTo>
                  <a:lnTo>
                    <a:pt x="744" y="124"/>
                  </a:lnTo>
                  <a:cubicBezTo>
                    <a:pt x="713" y="124"/>
                    <a:pt x="713" y="124"/>
                    <a:pt x="713" y="124"/>
                  </a:cubicBezTo>
                  <a:lnTo>
                    <a:pt x="713" y="124"/>
                  </a:lnTo>
                  <a:cubicBezTo>
                    <a:pt x="682" y="124"/>
                    <a:pt x="682" y="94"/>
                    <a:pt x="682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98"/>
            <p:cNvSpPr>
              <a:spLocks noChangeArrowheads="1"/>
            </p:cNvSpPr>
            <p:nvPr/>
          </p:nvSpPr>
          <p:spPr bwMode="auto">
            <a:xfrm>
              <a:off x="4148138" y="1366838"/>
              <a:ext cx="146050" cy="88900"/>
            </a:xfrm>
            <a:custGeom>
              <a:avLst/>
              <a:gdLst>
                <a:gd name="T0" fmla="*/ 373 w 405"/>
                <a:gd name="T1" fmla="*/ 94 h 249"/>
                <a:gd name="T2" fmla="*/ 342 w 405"/>
                <a:gd name="T3" fmla="*/ 63 h 249"/>
                <a:gd name="T4" fmla="*/ 342 w 405"/>
                <a:gd name="T5" fmla="*/ 63 h 249"/>
                <a:gd name="T6" fmla="*/ 342 w 405"/>
                <a:gd name="T7" fmla="*/ 31 h 249"/>
                <a:gd name="T8" fmla="*/ 311 w 405"/>
                <a:gd name="T9" fmla="*/ 0 h 249"/>
                <a:gd name="T10" fmla="*/ 280 w 405"/>
                <a:gd name="T11" fmla="*/ 31 h 249"/>
                <a:gd name="T12" fmla="*/ 249 w 405"/>
                <a:gd name="T13" fmla="*/ 0 h 249"/>
                <a:gd name="T14" fmla="*/ 218 w 405"/>
                <a:gd name="T15" fmla="*/ 0 h 249"/>
                <a:gd name="T16" fmla="*/ 218 w 405"/>
                <a:gd name="T17" fmla="*/ 0 h 249"/>
                <a:gd name="T18" fmla="*/ 156 w 405"/>
                <a:gd name="T19" fmla="*/ 31 h 249"/>
                <a:gd name="T20" fmla="*/ 156 w 405"/>
                <a:gd name="T21" fmla="*/ 63 h 249"/>
                <a:gd name="T22" fmla="*/ 94 w 405"/>
                <a:gd name="T23" fmla="*/ 63 h 249"/>
                <a:gd name="T24" fmla="*/ 94 w 405"/>
                <a:gd name="T25" fmla="*/ 63 h 249"/>
                <a:gd name="T26" fmla="*/ 94 w 405"/>
                <a:gd name="T27" fmla="*/ 94 h 249"/>
                <a:gd name="T28" fmla="*/ 63 w 405"/>
                <a:gd name="T29" fmla="*/ 124 h 249"/>
                <a:gd name="T30" fmla="*/ 32 w 405"/>
                <a:gd name="T31" fmla="*/ 124 h 249"/>
                <a:gd name="T32" fmla="*/ 0 w 405"/>
                <a:gd name="T33" fmla="*/ 156 h 249"/>
                <a:gd name="T34" fmla="*/ 0 w 405"/>
                <a:gd name="T35" fmla="*/ 156 h 249"/>
                <a:gd name="T36" fmla="*/ 0 w 405"/>
                <a:gd name="T37" fmla="*/ 187 h 249"/>
                <a:gd name="T38" fmla="*/ 0 w 405"/>
                <a:gd name="T39" fmla="*/ 218 h 249"/>
                <a:gd name="T40" fmla="*/ 0 w 405"/>
                <a:gd name="T41" fmla="*/ 218 h 249"/>
                <a:gd name="T42" fmla="*/ 0 w 405"/>
                <a:gd name="T43" fmla="*/ 218 h 249"/>
                <a:gd name="T44" fmla="*/ 94 w 405"/>
                <a:gd name="T45" fmla="*/ 218 h 249"/>
                <a:gd name="T46" fmla="*/ 187 w 405"/>
                <a:gd name="T47" fmla="*/ 218 h 249"/>
                <a:gd name="T48" fmla="*/ 187 w 405"/>
                <a:gd name="T49" fmla="*/ 218 h 249"/>
                <a:gd name="T50" fmla="*/ 218 w 405"/>
                <a:gd name="T51" fmla="*/ 218 h 249"/>
                <a:gd name="T52" fmla="*/ 249 w 405"/>
                <a:gd name="T53" fmla="*/ 218 h 249"/>
                <a:gd name="T54" fmla="*/ 249 w 405"/>
                <a:gd name="T55" fmla="*/ 218 h 249"/>
                <a:gd name="T56" fmla="*/ 280 w 405"/>
                <a:gd name="T57" fmla="*/ 248 h 249"/>
                <a:gd name="T58" fmla="*/ 280 w 405"/>
                <a:gd name="T59" fmla="*/ 248 h 249"/>
                <a:gd name="T60" fmla="*/ 311 w 405"/>
                <a:gd name="T61" fmla="*/ 248 h 249"/>
                <a:gd name="T62" fmla="*/ 311 w 405"/>
                <a:gd name="T63" fmla="*/ 248 h 249"/>
                <a:gd name="T64" fmla="*/ 342 w 405"/>
                <a:gd name="T65" fmla="*/ 248 h 249"/>
                <a:gd name="T66" fmla="*/ 342 w 405"/>
                <a:gd name="T67" fmla="*/ 187 h 249"/>
                <a:gd name="T68" fmla="*/ 373 w 405"/>
                <a:gd name="T69" fmla="*/ 187 h 249"/>
                <a:gd name="T70" fmla="*/ 373 w 405"/>
                <a:gd name="T71" fmla="*/ 156 h 249"/>
                <a:gd name="T72" fmla="*/ 373 w 405"/>
                <a:gd name="T73" fmla="*/ 156 h 249"/>
                <a:gd name="T74" fmla="*/ 373 w 405"/>
                <a:gd name="T75" fmla="*/ 124 h 249"/>
                <a:gd name="T76" fmla="*/ 404 w 405"/>
                <a:gd name="T77" fmla="*/ 124 h 249"/>
                <a:gd name="T78" fmla="*/ 373 w 405"/>
                <a:gd name="T79" fmla="*/ 9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5" h="249">
                  <a:moveTo>
                    <a:pt x="373" y="94"/>
                  </a:moveTo>
                  <a:lnTo>
                    <a:pt x="373" y="94"/>
                  </a:lnTo>
                  <a:lnTo>
                    <a:pt x="373" y="94"/>
                  </a:lnTo>
                  <a:cubicBezTo>
                    <a:pt x="373" y="94"/>
                    <a:pt x="342" y="94"/>
                    <a:pt x="342" y="63"/>
                  </a:cubicBezTo>
                  <a:lnTo>
                    <a:pt x="342" y="63"/>
                  </a:lnTo>
                  <a:lnTo>
                    <a:pt x="342" y="63"/>
                  </a:lnTo>
                  <a:cubicBezTo>
                    <a:pt x="342" y="31"/>
                    <a:pt x="342" y="31"/>
                    <a:pt x="342" y="31"/>
                  </a:cubicBezTo>
                  <a:lnTo>
                    <a:pt x="342" y="31"/>
                  </a:lnTo>
                  <a:cubicBezTo>
                    <a:pt x="342" y="31"/>
                    <a:pt x="342" y="31"/>
                    <a:pt x="342" y="0"/>
                  </a:cubicBezTo>
                  <a:cubicBezTo>
                    <a:pt x="342" y="0"/>
                    <a:pt x="342" y="0"/>
                    <a:pt x="311" y="0"/>
                  </a:cubicBezTo>
                  <a:cubicBezTo>
                    <a:pt x="311" y="31"/>
                    <a:pt x="311" y="31"/>
                    <a:pt x="311" y="31"/>
                  </a:cubicBezTo>
                  <a:cubicBezTo>
                    <a:pt x="311" y="31"/>
                    <a:pt x="311" y="31"/>
                    <a:pt x="280" y="31"/>
                  </a:cubicBezTo>
                  <a:cubicBezTo>
                    <a:pt x="280" y="31"/>
                    <a:pt x="280" y="0"/>
                    <a:pt x="249" y="0"/>
                  </a:cubicBezTo>
                  <a:lnTo>
                    <a:pt x="249" y="0"/>
                  </a:lnTo>
                  <a:cubicBezTo>
                    <a:pt x="218" y="0"/>
                    <a:pt x="218" y="0"/>
                    <a:pt x="218" y="0"/>
                  </a:cubicBezTo>
                  <a:lnTo>
                    <a:pt x="218" y="0"/>
                  </a:lnTo>
                  <a:lnTo>
                    <a:pt x="218" y="0"/>
                  </a:lnTo>
                  <a:lnTo>
                    <a:pt x="218" y="0"/>
                  </a:ln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56" y="0"/>
                    <a:pt x="156" y="31"/>
                  </a:cubicBezTo>
                  <a:lnTo>
                    <a:pt x="156" y="31"/>
                  </a:lnTo>
                  <a:cubicBezTo>
                    <a:pt x="156" y="31"/>
                    <a:pt x="156" y="31"/>
                    <a:pt x="156" y="63"/>
                  </a:cubicBezTo>
                  <a:cubicBezTo>
                    <a:pt x="125" y="63"/>
                    <a:pt x="125" y="63"/>
                    <a:pt x="125" y="63"/>
                  </a:cubicBezTo>
                  <a:lnTo>
                    <a:pt x="94" y="63"/>
                  </a:lnTo>
                  <a:lnTo>
                    <a:pt x="94" y="63"/>
                  </a:lnTo>
                  <a:lnTo>
                    <a:pt x="94" y="63"/>
                  </a:lnTo>
                  <a:lnTo>
                    <a:pt x="94" y="94"/>
                  </a:lnTo>
                  <a:lnTo>
                    <a:pt x="94" y="94"/>
                  </a:lnTo>
                  <a:cubicBezTo>
                    <a:pt x="94" y="124"/>
                    <a:pt x="63" y="124"/>
                    <a:pt x="63" y="124"/>
                  </a:cubicBezTo>
                  <a:lnTo>
                    <a:pt x="63" y="124"/>
                  </a:lnTo>
                  <a:cubicBezTo>
                    <a:pt x="63" y="124"/>
                    <a:pt x="63" y="124"/>
                    <a:pt x="32" y="124"/>
                  </a:cubicBezTo>
                  <a:lnTo>
                    <a:pt x="32" y="124"/>
                  </a:lnTo>
                  <a:lnTo>
                    <a:pt x="32" y="124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87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18"/>
                  </a:lnTo>
                  <a:cubicBezTo>
                    <a:pt x="32" y="218"/>
                    <a:pt x="32" y="218"/>
                    <a:pt x="63" y="218"/>
                  </a:cubicBezTo>
                  <a:cubicBezTo>
                    <a:pt x="94" y="218"/>
                    <a:pt x="94" y="218"/>
                    <a:pt x="94" y="218"/>
                  </a:cubicBezTo>
                  <a:lnTo>
                    <a:pt x="94" y="218"/>
                  </a:lnTo>
                  <a:cubicBezTo>
                    <a:pt x="125" y="218"/>
                    <a:pt x="156" y="218"/>
                    <a:pt x="187" y="218"/>
                  </a:cubicBezTo>
                  <a:lnTo>
                    <a:pt x="187" y="218"/>
                  </a:lnTo>
                  <a:lnTo>
                    <a:pt x="187" y="218"/>
                  </a:lnTo>
                  <a:lnTo>
                    <a:pt x="187" y="218"/>
                  </a:lnTo>
                  <a:lnTo>
                    <a:pt x="218" y="218"/>
                  </a:lnTo>
                  <a:cubicBezTo>
                    <a:pt x="218" y="218"/>
                    <a:pt x="218" y="218"/>
                    <a:pt x="249" y="218"/>
                  </a:cubicBezTo>
                  <a:lnTo>
                    <a:pt x="249" y="218"/>
                  </a:lnTo>
                  <a:lnTo>
                    <a:pt x="249" y="218"/>
                  </a:lnTo>
                  <a:lnTo>
                    <a:pt x="249" y="218"/>
                  </a:lnTo>
                  <a:lnTo>
                    <a:pt x="249" y="218"/>
                  </a:lnTo>
                  <a:cubicBezTo>
                    <a:pt x="280" y="218"/>
                    <a:pt x="280" y="218"/>
                    <a:pt x="280" y="248"/>
                  </a:cubicBezTo>
                  <a:lnTo>
                    <a:pt x="280" y="248"/>
                  </a:lnTo>
                  <a:lnTo>
                    <a:pt x="280" y="248"/>
                  </a:lnTo>
                  <a:cubicBezTo>
                    <a:pt x="280" y="248"/>
                    <a:pt x="280" y="248"/>
                    <a:pt x="311" y="248"/>
                  </a:cubicBezTo>
                  <a:lnTo>
                    <a:pt x="311" y="248"/>
                  </a:lnTo>
                  <a:lnTo>
                    <a:pt x="311" y="248"/>
                  </a:lnTo>
                  <a:lnTo>
                    <a:pt x="311" y="248"/>
                  </a:lnTo>
                  <a:lnTo>
                    <a:pt x="311" y="248"/>
                  </a:lnTo>
                  <a:cubicBezTo>
                    <a:pt x="311" y="248"/>
                    <a:pt x="311" y="248"/>
                    <a:pt x="342" y="248"/>
                  </a:cubicBezTo>
                  <a:cubicBezTo>
                    <a:pt x="342" y="218"/>
                    <a:pt x="342" y="218"/>
                    <a:pt x="342" y="218"/>
                  </a:cubicBezTo>
                  <a:lnTo>
                    <a:pt x="342" y="187"/>
                  </a:lnTo>
                  <a:lnTo>
                    <a:pt x="373" y="187"/>
                  </a:lnTo>
                  <a:lnTo>
                    <a:pt x="373" y="187"/>
                  </a:lnTo>
                  <a:lnTo>
                    <a:pt x="373" y="187"/>
                  </a:lnTo>
                  <a:cubicBezTo>
                    <a:pt x="373" y="187"/>
                    <a:pt x="373" y="187"/>
                    <a:pt x="373" y="156"/>
                  </a:cubicBezTo>
                  <a:lnTo>
                    <a:pt x="373" y="156"/>
                  </a:lnTo>
                  <a:lnTo>
                    <a:pt x="373" y="156"/>
                  </a:lnTo>
                  <a:lnTo>
                    <a:pt x="373" y="156"/>
                  </a:lnTo>
                  <a:lnTo>
                    <a:pt x="373" y="124"/>
                  </a:lnTo>
                  <a:lnTo>
                    <a:pt x="373" y="124"/>
                  </a:lnTo>
                  <a:cubicBezTo>
                    <a:pt x="404" y="124"/>
                    <a:pt x="404" y="124"/>
                    <a:pt x="404" y="124"/>
                  </a:cubicBezTo>
                  <a:lnTo>
                    <a:pt x="404" y="124"/>
                  </a:lnTo>
                  <a:cubicBezTo>
                    <a:pt x="404" y="124"/>
                    <a:pt x="373" y="124"/>
                    <a:pt x="373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99"/>
            <p:cNvSpPr>
              <a:spLocks noChangeArrowheads="1"/>
            </p:cNvSpPr>
            <p:nvPr/>
          </p:nvSpPr>
          <p:spPr bwMode="auto">
            <a:xfrm>
              <a:off x="3948113" y="809625"/>
              <a:ext cx="100012" cy="66675"/>
            </a:xfrm>
            <a:custGeom>
              <a:avLst/>
              <a:gdLst>
                <a:gd name="T0" fmla="*/ 155 w 280"/>
                <a:gd name="T1" fmla="*/ 31 h 187"/>
                <a:gd name="T2" fmla="*/ 155 w 280"/>
                <a:gd name="T3" fmla="*/ 31 h 187"/>
                <a:gd name="T4" fmla="*/ 155 w 280"/>
                <a:gd name="T5" fmla="*/ 62 h 187"/>
                <a:gd name="T6" fmla="*/ 155 w 280"/>
                <a:gd name="T7" fmla="*/ 93 h 187"/>
                <a:gd name="T8" fmla="*/ 155 w 280"/>
                <a:gd name="T9" fmla="*/ 124 h 187"/>
                <a:gd name="T10" fmla="*/ 124 w 280"/>
                <a:gd name="T11" fmla="*/ 124 h 187"/>
                <a:gd name="T12" fmla="*/ 93 w 280"/>
                <a:gd name="T13" fmla="*/ 124 h 187"/>
                <a:gd name="T14" fmla="*/ 93 w 280"/>
                <a:gd name="T15" fmla="*/ 124 h 187"/>
                <a:gd name="T16" fmla="*/ 62 w 280"/>
                <a:gd name="T17" fmla="*/ 124 h 187"/>
                <a:gd name="T18" fmla="*/ 62 w 280"/>
                <a:gd name="T19" fmla="*/ 124 h 187"/>
                <a:gd name="T20" fmla="*/ 31 w 280"/>
                <a:gd name="T21" fmla="*/ 155 h 187"/>
                <a:gd name="T22" fmla="*/ 0 w 280"/>
                <a:gd name="T23" fmla="*/ 155 h 187"/>
                <a:gd name="T24" fmla="*/ 0 w 280"/>
                <a:gd name="T25" fmla="*/ 155 h 187"/>
                <a:gd name="T26" fmla="*/ 31 w 280"/>
                <a:gd name="T27" fmla="*/ 155 h 187"/>
                <a:gd name="T28" fmla="*/ 93 w 280"/>
                <a:gd name="T29" fmla="*/ 186 h 187"/>
                <a:gd name="T30" fmla="*/ 124 w 280"/>
                <a:gd name="T31" fmla="*/ 186 h 187"/>
                <a:gd name="T32" fmla="*/ 155 w 280"/>
                <a:gd name="T33" fmla="*/ 155 h 187"/>
                <a:gd name="T34" fmla="*/ 155 w 280"/>
                <a:gd name="T35" fmla="*/ 155 h 187"/>
                <a:gd name="T36" fmla="*/ 217 w 280"/>
                <a:gd name="T37" fmla="*/ 124 h 187"/>
                <a:gd name="T38" fmla="*/ 217 w 280"/>
                <a:gd name="T39" fmla="*/ 124 h 187"/>
                <a:gd name="T40" fmla="*/ 217 w 280"/>
                <a:gd name="T41" fmla="*/ 93 h 187"/>
                <a:gd name="T42" fmla="*/ 248 w 280"/>
                <a:gd name="T43" fmla="*/ 93 h 187"/>
                <a:gd name="T44" fmla="*/ 248 w 280"/>
                <a:gd name="T45" fmla="*/ 93 h 187"/>
                <a:gd name="T46" fmla="*/ 279 w 280"/>
                <a:gd name="T47" fmla="*/ 62 h 187"/>
                <a:gd name="T48" fmla="*/ 279 w 280"/>
                <a:gd name="T49" fmla="*/ 62 h 187"/>
                <a:gd name="T50" fmla="*/ 279 w 280"/>
                <a:gd name="T51" fmla="*/ 62 h 187"/>
                <a:gd name="T52" fmla="*/ 217 w 280"/>
                <a:gd name="T53" fmla="*/ 31 h 187"/>
                <a:gd name="T54" fmla="*/ 217 w 280"/>
                <a:gd name="T55" fmla="*/ 31 h 187"/>
                <a:gd name="T56" fmla="*/ 217 w 280"/>
                <a:gd name="T57" fmla="*/ 31 h 187"/>
                <a:gd name="T58" fmla="*/ 217 w 280"/>
                <a:gd name="T59" fmla="*/ 31 h 187"/>
                <a:gd name="T60" fmla="*/ 186 w 280"/>
                <a:gd name="T61" fmla="*/ 0 h 187"/>
                <a:gd name="T62" fmla="*/ 186 w 280"/>
                <a:gd name="T63" fmla="*/ 0 h 187"/>
                <a:gd name="T64" fmla="*/ 124 w 280"/>
                <a:gd name="T65" fmla="*/ 0 h 187"/>
                <a:gd name="T66" fmla="*/ 155 w 280"/>
                <a:gd name="T67" fmla="*/ 3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0" h="187">
                  <a:moveTo>
                    <a:pt x="155" y="31"/>
                  </a:moveTo>
                  <a:lnTo>
                    <a:pt x="155" y="31"/>
                  </a:lnTo>
                  <a:lnTo>
                    <a:pt x="155" y="62"/>
                  </a:lnTo>
                  <a:cubicBezTo>
                    <a:pt x="155" y="62"/>
                    <a:pt x="155" y="62"/>
                    <a:pt x="155" y="93"/>
                  </a:cubicBezTo>
                  <a:lnTo>
                    <a:pt x="155" y="124"/>
                  </a:lnTo>
                  <a:cubicBezTo>
                    <a:pt x="124" y="124"/>
                    <a:pt x="124" y="124"/>
                    <a:pt x="124" y="124"/>
                  </a:cubicBezTo>
                  <a:cubicBezTo>
                    <a:pt x="93" y="124"/>
                    <a:pt x="93" y="124"/>
                    <a:pt x="93" y="124"/>
                  </a:cubicBezTo>
                  <a:lnTo>
                    <a:pt x="93" y="124"/>
                  </a:lnTo>
                  <a:cubicBezTo>
                    <a:pt x="62" y="124"/>
                    <a:pt x="62" y="124"/>
                    <a:pt x="62" y="124"/>
                  </a:cubicBezTo>
                  <a:lnTo>
                    <a:pt x="62" y="124"/>
                  </a:lnTo>
                  <a:cubicBezTo>
                    <a:pt x="62" y="155"/>
                    <a:pt x="31" y="155"/>
                    <a:pt x="31" y="155"/>
                  </a:cubicBezTo>
                  <a:lnTo>
                    <a:pt x="0" y="155"/>
                  </a:lnTo>
                  <a:lnTo>
                    <a:pt x="0" y="155"/>
                  </a:lnTo>
                  <a:lnTo>
                    <a:pt x="31" y="155"/>
                  </a:lnTo>
                  <a:cubicBezTo>
                    <a:pt x="62" y="155"/>
                    <a:pt x="93" y="155"/>
                    <a:pt x="93" y="186"/>
                  </a:cubicBezTo>
                  <a:lnTo>
                    <a:pt x="124" y="186"/>
                  </a:lnTo>
                  <a:cubicBezTo>
                    <a:pt x="124" y="186"/>
                    <a:pt x="124" y="186"/>
                    <a:pt x="155" y="155"/>
                  </a:cubicBezTo>
                  <a:lnTo>
                    <a:pt x="155" y="155"/>
                  </a:lnTo>
                  <a:cubicBezTo>
                    <a:pt x="155" y="155"/>
                    <a:pt x="186" y="124"/>
                    <a:pt x="217" y="124"/>
                  </a:cubicBezTo>
                  <a:lnTo>
                    <a:pt x="217" y="124"/>
                  </a:lnTo>
                  <a:lnTo>
                    <a:pt x="217" y="93"/>
                  </a:lnTo>
                  <a:lnTo>
                    <a:pt x="248" y="93"/>
                  </a:lnTo>
                  <a:lnTo>
                    <a:pt x="248" y="93"/>
                  </a:lnTo>
                  <a:lnTo>
                    <a:pt x="279" y="62"/>
                  </a:lnTo>
                  <a:lnTo>
                    <a:pt x="279" y="62"/>
                  </a:lnTo>
                  <a:lnTo>
                    <a:pt x="279" y="62"/>
                  </a:lnTo>
                  <a:cubicBezTo>
                    <a:pt x="248" y="62"/>
                    <a:pt x="248" y="62"/>
                    <a:pt x="217" y="31"/>
                  </a:cubicBezTo>
                  <a:lnTo>
                    <a:pt x="217" y="31"/>
                  </a:lnTo>
                  <a:lnTo>
                    <a:pt x="217" y="31"/>
                  </a:lnTo>
                  <a:lnTo>
                    <a:pt x="217" y="31"/>
                  </a:lnTo>
                  <a:cubicBezTo>
                    <a:pt x="186" y="31"/>
                    <a:pt x="186" y="31"/>
                    <a:pt x="186" y="0"/>
                  </a:cubicBezTo>
                  <a:lnTo>
                    <a:pt x="186" y="0"/>
                  </a:lnTo>
                  <a:cubicBezTo>
                    <a:pt x="155" y="0"/>
                    <a:pt x="155" y="0"/>
                    <a:pt x="124" y="0"/>
                  </a:cubicBezTo>
                  <a:cubicBezTo>
                    <a:pt x="124" y="31"/>
                    <a:pt x="155" y="31"/>
                    <a:pt x="155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00"/>
            <p:cNvSpPr>
              <a:spLocks noChangeArrowheads="1"/>
            </p:cNvSpPr>
            <p:nvPr/>
          </p:nvSpPr>
          <p:spPr bwMode="auto">
            <a:xfrm>
              <a:off x="3890963" y="820738"/>
              <a:ext cx="77787" cy="11112"/>
            </a:xfrm>
            <a:custGeom>
              <a:avLst/>
              <a:gdLst>
                <a:gd name="T0" fmla="*/ 31 w 218"/>
                <a:gd name="T1" fmla="*/ 0 h 32"/>
                <a:gd name="T2" fmla="*/ 31 w 218"/>
                <a:gd name="T3" fmla="*/ 0 h 32"/>
                <a:gd name="T4" fmla="*/ 62 w 218"/>
                <a:gd name="T5" fmla="*/ 31 h 32"/>
                <a:gd name="T6" fmla="*/ 93 w 218"/>
                <a:gd name="T7" fmla="*/ 31 h 32"/>
                <a:gd name="T8" fmla="*/ 93 w 218"/>
                <a:gd name="T9" fmla="*/ 31 h 32"/>
                <a:gd name="T10" fmla="*/ 93 w 218"/>
                <a:gd name="T11" fmla="*/ 31 h 32"/>
                <a:gd name="T12" fmla="*/ 124 w 218"/>
                <a:gd name="T13" fmla="*/ 31 h 32"/>
                <a:gd name="T14" fmla="*/ 124 w 218"/>
                <a:gd name="T15" fmla="*/ 31 h 32"/>
                <a:gd name="T16" fmla="*/ 186 w 218"/>
                <a:gd name="T17" fmla="*/ 31 h 32"/>
                <a:gd name="T18" fmla="*/ 186 w 218"/>
                <a:gd name="T19" fmla="*/ 31 h 32"/>
                <a:gd name="T20" fmla="*/ 217 w 218"/>
                <a:gd name="T21" fmla="*/ 0 h 32"/>
                <a:gd name="T22" fmla="*/ 217 w 218"/>
                <a:gd name="T23" fmla="*/ 0 h 32"/>
                <a:gd name="T24" fmla="*/ 186 w 218"/>
                <a:gd name="T25" fmla="*/ 0 h 32"/>
                <a:gd name="T26" fmla="*/ 186 w 218"/>
                <a:gd name="T27" fmla="*/ 0 h 32"/>
                <a:gd name="T28" fmla="*/ 124 w 218"/>
                <a:gd name="T29" fmla="*/ 31 h 32"/>
                <a:gd name="T30" fmla="*/ 93 w 218"/>
                <a:gd name="T31" fmla="*/ 0 h 32"/>
                <a:gd name="T32" fmla="*/ 93 w 218"/>
                <a:gd name="T33" fmla="*/ 0 h 32"/>
                <a:gd name="T34" fmla="*/ 93 w 218"/>
                <a:gd name="T35" fmla="*/ 0 h 32"/>
                <a:gd name="T36" fmla="*/ 62 w 218"/>
                <a:gd name="T37" fmla="*/ 0 h 32"/>
                <a:gd name="T38" fmla="*/ 31 w 218"/>
                <a:gd name="T39" fmla="*/ 0 h 32"/>
                <a:gd name="T40" fmla="*/ 0 w 218"/>
                <a:gd name="T41" fmla="*/ 0 h 32"/>
                <a:gd name="T42" fmla="*/ 0 w 218"/>
                <a:gd name="T43" fmla="*/ 0 h 32"/>
                <a:gd name="T44" fmla="*/ 31 w 218"/>
                <a:gd name="T4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32">
                  <a:moveTo>
                    <a:pt x="31" y="0"/>
                  </a:moveTo>
                  <a:lnTo>
                    <a:pt x="31" y="0"/>
                  </a:lnTo>
                  <a:lnTo>
                    <a:pt x="62" y="31"/>
                  </a:lnTo>
                  <a:cubicBezTo>
                    <a:pt x="93" y="31"/>
                    <a:pt x="93" y="31"/>
                    <a:pt x="93" y="31"/>
                  </a:cubicBezTo>
                  <a:lnTo>
                    <a:pt x="93" y="31"/>
                  </a:lnTo>
                  <a:lnTo>
                    <a:pt x="93" y="31"/>
                  </a:lnTo>
                  <a:lnTo>
                    <a:pt x="124" y="31"/>
                  </a:lnTo>
                  <a:lnTo>
                    <a:pt x="124" y="31"/>
                  </a:lnTo>
                  <a:cubicBezTo>
                    <a:pt x="124" y="31"/>
                    <a:pt x="155" y="31"/>
                    <a:pt x="186" y="31"/>
                  </a:cubicBezTo>
                  <a:lnTo>
                    <a:pt x="186" y="31"/>
                  </a:lnTo>
                  <a:cubicBezTo>
                    <a:pt x="186" y="31"/>
                    <a:pt x="186" y="0"/>
                    <a:pt x="217" y="0"/>
                  </a:cubicBezTo>
                  <a:lnTo>
                    <a:pt x="217" y="0"/>
                  </a:lnTo>
                  <a:cubicBezTo>
                    <a:pt x="186" y="0"/>
                    <a:pt x="186" y="0"/>
                    <a:pt x="186" y="0"/>
                  </a:cubicBezTo>
                  <a:lnTo>
                    <a:pt x="186" y="0"/>
                  </a:lnTo>
                  <a:cubicBezTo>
                    <a:pt x="155" y="0"/>
                    <a:pt x="155" y="31"/>
                    <a:pt x="124" y="31"/>
                  </a:cubicBezTo>
                  <a:cubicBezTo>
                    <a:pt x="124" y="31"/>
                    <a:pt x="124" y="31"/>
                    <a:pt x="93" y="0"/>
                  </a:cubicBezTo>
                  <a:lnTo>
                    <a:pt x="93" y="0"/>
                  </a:lnTo>
                  <a:lnTo>
                    <a:pt x="93" y="0"/>
                  </a:lnTo>
                  <a:lnTo>
                    <a:pt x="62" y="0"/>
                  </a:lnTo>
                  <a:cubicBezTo>
                    <a:pt x="62" y="0"/>
                    <a:pt x="62" y="0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3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01"/>
            <p:cNvSpPr>
              <a:spLocks noChangeArrowheads="1"/>
            </p:cNvSpPr>
            <p:nvPr/>
          </p:nvSpPr>
          <p:spPr bwMode="auto">
            <a:xfrm>
              <a:off x="6469063" y="2728913"/>
              <a:ext cx="168275" cy="157162"/>
            </a:xfrm>
            <a:custGeom>
              <a:avLst/>
              <a:gdLst>
                <a:gd name="T0" fmla="*/ 0 w 466"/>
                <a:gd name="T1" fmla="*/ 217 h 435"/>
                <a:gd name="T2" fmla="*/ 0 w 466"/>
                <a:gd name="T3" fmla="*/ 248 h 435"/>
                <a:gd name="T4" fmla="*/ 0 w 466"/>
                <a:gd name="T5" fmla="*/ 372 h 435"/>
                <a:gd name="T6" fmla="*/ 31 w 466"/>
                <a:gd name="T7" fmla="*/ 372 h 435"/>
                <a:gd name="T8" fmla="*/ 31 w 466"/>
                <a:gd name="T9" fmla="*/ 372 h 435"/>
                <a:gd name="T10" fmla="*/ 93 w 466"/>
                <a:gd name="T11" fmla="*/ 372 h 435"/>
                <a:gd name="T12" fmla="*/ 93 w 466"/>
                <a:gd name="T13" fmla="*/ 372 h 435"/>
                <a:gd name="T14" fmla="*/ 124 w 466"/>
                <a:gd name="T15" fmla="*/ 341 h 435"/>
                <a:gd name="T16" fmla="*/ 186 w 466"/>
                <a:gd name="T17" fmla="*/ 279 h 435"/>
                <a:gd name="T18" fmla="*/ 217 w 466"/>
                <a:gd name="T19" fmla="*/ 279 h 435"/>
                <a:gd name="T20" fmla="*/ 279 w 466"/>
                <a:gd name="T21" fmla="*/ 279 h 435"/>
                <a:gd name="T22" fmla="*/ 310 w 466"/>
                <a:gd name="T23" fmla="*/ 341 h 435"/>
                <a:gd name="T24" fmla="*/ 341 w 466"/>
                <a:gd name="T25" fmla="*/ 372 h 435"/>
                <a:gd name="T26" fmla="*/ 341 w 466"/>
                <a:gd name="T27" fmla="*/ 372 h 435"/>
                <a:gd name="T28" fmla="*/ 372 w 466"/>
                <a:gd name="T29" fmla="*/ 403 h 435"/>
                <a:gd name="T30" fmla="*/ 403 w 466"/>
                <a:gd name="T31" fmla="*/ 403 h 435"/>
                <a:gd name="T32" fmla="*/ 434 w 466"/>
                <a:gd name="T33" fmla="*/ 434 h 435"/>
                <a:gd name="T34" fmla="*/ 434 w 466"/>
                <a:gd name="T35" fmla="*/ 403 h 435"/>
                <a:gd name="T36" fmla="*/ 403 w 466"/>
                <a:gd name="T37" fmla="*/ 372 h 435"/>
                <a:gd name="T38" fmla="*/ 372 w 466"/>
                <a:gd name="T39" fmla="*/ 341 h 435"/>
                <a:gd name="T40" fmla="*/ 341 w 466"/>
                <a:gd name="T41" fmla="*/ 279 h 435"/>
                <a:gd name="T42" fmla="*/ 310 w 466"/>
                <a:gd name="T43" fmla="*/ 217 h 435"/>
                <a:gd name="T44" fmla="*/ 310 w 466"/>
                <a:gd name="T45" fmla="*/ 186 h 435"/>
                <a:gd name="T46" fmla="*/ 248 w 466"/>
                <a:gd name="T47" fmla="*/ 155 h 435"/>
                <a:gd name="T48" fmla="*/ 248 w 466"/>
                <a:gd name="T49" fmla="*/ 93 h 435"/>
                <a:gd name="T50" fmla="*/ 217 w 466"/>
                <a:gd name="T51" fmla="*/ 62 h 435"/>
                <a:gd name="T52" fmla="*/ 186 w 466"/>
                <a:gd name="T53" fmla="*/ 62 h 435"/>
                <a:gd name="T54" fmla="*/ 186 w 466"/>
                <a:gd name="T55" fmla="*/ 62 h 435"/>
                <a:gd name="T56" fmla="*/ 124 w 466"/>
                <a:gd name="T57" fmla="*/ 31 h 435"/>
                <a:gd name="T58" fmla="*/ 124 w 466"/>
                <a:gd name="T59" fmla="*/ 31 h 435"/>
                <a:gd name="T60" fmla="*/ 62 w 466"/>
                <a:gd name="T61" fmla="*/ 0 h 435"/>
                <a:gd name="T62" fmla="*/ 0 w 466"/>
                <a:gd name="T63" fmla="*/ 186 h 435"/>
                <a:gd name="T64" fmla="*/ 0 w 466"/>
                <a:gd name="T65" fmla="*/ 186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6" h="435">
                  <a:moveTo>
                    <a:pt x="0" y="217"/>
                  </a:moveTo>
                  <a:lnTo>
                    <a:pt x="0" y="217"/>
                  </a:lnTo>
                  <a:cubicBezTo>
                    <a:pt x="0" y="217"/>
                    <a:pt x="0" y="217"/>
                    <a:pt x="0" y="248"/>
                  </a:cubicBezTo>
                  <a:lnTo>
                    <a:pt x="0" y="248"/>
                  </a:lnTo>
                  <a:cubicBezTo>
                    <a:pt x="0" y="248"/>
                    <a:pt x="0" y="248"/>
                    <a:pt x="0" y="310"/>
                  </a:cubicBezTo>
                  <a:cubicBezTo>
                    <a:pt x="0" y="310"/>
                    <a:pt x="0" y="341"/>
                    <a:pt x="0" y="372"/>
                  </a:cubicBezTo>
                  <a:lnTo>
                    <a:pt x="31" y="372"/>
                  </a:lnTo>
                  <a:lnTo>
                    <a:pt x="31" y="372"/>
                  </a:lnTo>
                  <a:lnTo>
                    <a:pt x="31" y="372"/>
                  </a:lnTo>
                  <a:lnTo>
                    <a:pt x="31" y="372"/>
                  </a:lnTo>
                  <a:cubicBezTo>
                    <a:pt x="62" y="372"/>
                    <a:pt x="62" y="372"/>
                    <a:pt x="62" y="372"/>
                  </a:cubicBezTo>
                  <a:lnTo>
                    <a:pt x="93" y="372"/>
                  </a:lnTo>
                  <a:lnTo>
                    <a:pt x="93" y="372"/>
                  </a:lnTo>
                  <a:lnTo>
                    <a:pt x="93" y="372"/>
                  </a:lnTo>
                  <a:lnTo>
                    <a:pt x="93" y="372"/>
                  </a:lnTo>
                  <a:cubicBezTo>
                    <a:pt x="93" y="341"/>
                    <a:pt x="124" y="341"/>
                    <a:pt x="124" y="341"/>
                  </a:cubicBezTo>
                  <a:cubicBezTo>
                    <a:pt x="124" y="341"/>
                    <a:pt x="124" y="341"/>
                    <a:pt x="124" y="310"/>
                  </a:cubicBezTo>
                  <a:cubicBezTo>
                    <a:pt x="155" y="279"/>
                    <a:pt x="186" y="279"/>
                    <a:pt x="186" y="279"/>
                  </a:cubicBezTo>
                  <a:cubicBezTo>
                    <a:pt x="186" y="279"/>
                    <a:pt x="186" y="279"/>
                    <a:pt x="217" y="279"/>
                  </a:cubicBezTo>
                  <a:lnTo>
                    <a:pt x="217" y="279"/>
                  </a:lnTo>
                  <a:cubicBezTo>
                    <a:pt x="248" y="279"/>
                    <a:pt x="248" y="279"/>
                    <a:pt x="248" y="279"/>
                  </a:cubicBezTo>
                  <a:lnTo>
                    <a:pt x="279" y="279"/>
                  </a:lnTo>
                  <a:cubicBezTo>
                    <a:pt x="310" y="310"/>
                    <a:pt x="310" y="310"/>
                    <a:pt x="310" y="310"/>
                  </a:cubicBezTo>
                  <a:lnTo>
                    <a:pt x="310" y="341"/>
                  </a:lnTo>
                  <a:lnTo>
                    <a:pt x="310" y="341"/>
                  </a:lnTo>
                  <a:cubicBezTo>
                    <a:pt x="341" y="341"/>
                    <a:pt x="341" y="341"/>
                    <a:pt x="341" y="372"/>
                  </a:cubicBezTo>
                  <a:lnTo>
                    <a:pt x="341" y="372"/>
                  </a:lnTo>
                  <a:lnTo>
                    <a:pt x="341" y="372"/>
                  </a:lnTo>
                  <a:cubicBezTo>
                    <a:pt x="372" y="372"/>
                    <a:pt x="372" y="403"/>
                    <a:pt x="372" y="403"/>
                  </a:cubicBezTo>
                  <a:lnTo>
                    <a:pt x="372" y="403"/>
                  </a:lnTo>
                  <a:lnTo>
                    <a:pt x="403" y="403"/>
                  </a:lnTo>
                  <a:lnTo>
                    <a:pt x="403" y="403"/>
                  </a:lnTo>
                  <a:lnTo>
                    <a:pt x="403" y="403"/>
                  </a:lnTo>
                  <a:lnTo>
                    <a:pt x="434" y="434"/>
                  </a:lnTo>
                  <a:cubicBezTo>
                    <a:pt x="465" y="434"/>
                    <a:pt x="465" y="434"/>
                    <a:pt x="465" y="434"/>
                  </a:cubicBezTo>
                  <a:cubicBezTo>
                    <a:pt x="434" y="434"/>
                    <a:pt x="434" y="403"/>
                    <a:pt x="434" y="403"/>
                  </a:cubicBezTo>
                  <a:lnTo>
                    <a:pt x="434" y="403"/>
                  </a:lnTo>
                  <a:cubicBezTo>
                    <a:pt x="434" y="403"/>
                    <a:pt x="403" y="403"/>
                    <a:pt x="403" y="372"/>
                  </a:cubicBezTo>
                  <a:lnTo>
                    <a:pt x="372" y="372"/>
                  </a:lnTo>
                  <a:cubicBezTo>
                    <a:pt x="372" y="341"/>
                    <a:pt x="372" y="341"/>
                    <a:pt x="372" y="341"/>
                  </a:cubicBezTo>
                  <a:cubicBezTo>
                    <a:pt x="372" y="310"/>
                    <a:pt x="341" y="310"/>
                    <a:pt x="341" y="310"/>
                  </a:cubicBezTo>
                  <a:lnTo>
                    <a:pt x="341" y="279"/>
                  </a:lnTo>
                  <a:cubicBezTo>
                    <a:pt x="310" y="279"/>
                    <a:pt x="310" y="248"/>
                    <a:pt x="310" y="248"/>
                  </a:cubicBezTo>
                  <a:cubicBezTo>
                    <a:pt x="310" y="217"/>
                    <a:pt x="310" y="217"/>
                    <a:pt x="310" y="217"/>
                  </a:cubicBezTo>
                  <a:cubicBezTo>
                    <a:pt x="310" y="186"/>
                    <a:pt x="310" y="186"/>
                    <a:pt x="341" y="186"/>
                  </a:cubicBezTo>
                  <a:cubicBezTo>
                    <a:pt x="310" y="186"/>
                    <a:pt x="310" y="186"/>
                    <a:pt x="310" y="186"/>
                  </a:cubicBezTo>
                  <a:cubicBezTo>
                    <a:pt x="310" y="186"/>
                    <a:pt x="310" y="186"/>
                    <a:pt x="279" y="186"/>
                  </a:cubicBezTo>
                  <a:cubicBezTo>
                    <a:pt x="279" y="186"/>
                    <a:pt x="248" y="186"/>
                    <a:pt x="248" y="155"/>
                  </a:cubicBezTo>
                  <a:lnTo>
                    <a:pt x="248" y="124"/>
                  </a:lnTo>
                  <a:cubicBezTo>
                    <a:pt x="248" y="124"/>
                    <a:pt x="248" y="124"/>
                    <a:pt x="248" y="93"/>
                  </a:cubicBezTo>
                  <a:lnTo>
                    <a:pt x="248" y="93"/>
                  </a:lnTo>
                  <a:cubicBezTo>
                    <a:pt x="217" y="93"/>
                    <a:pt x="217" y="93"/>
                    <a:pt x="217" y="62"/>
                  </a:cubicBezTo>
                  <a:cubicBezTo>
                    <a:pt x="186" y="62"/>
                    <a:pt x="186" y="62"/>
                    <a:pt x="186" y="62"/>
                  </a:cubicBezTo>
                  <a:lnTo>
                    <a:pt x="186" y="62"/>
                  </a:lnTo>
                  <a:lnTo>
                    <a:pt x="186" y="62"/>
                  </a:lnTo>
                  <a:lnTo>
                    <a:pt x="186" y="62"/>
                  </a:lnTo>
                  <a:lnTo>
                    <a:pt x="186" y="62"/>
                  </a:lnTo>
                  <a:cubicBezTo>
                    <a:pt x="155" y="62"/>
                    <a:pt x="155" y="62"/>
                    <a:pt x="124" y="31"/>
                  </a:cubicBezTo>
                  <a:lnTo>
                    <a:pt x="124" y="31"/>
                  </a:lnTo>
                  <a:lnTo>
                    <a:pt x="124" y="31"/>
                  </a:lnTo>
                  <a:cubicBezTo>
                    <a:pt x="93" y="31"/>
                    <a:pt x="93" y="31"/>
                    <a:pt x="93" y="31"/>
                  </a:cubicBezTo>
                  <a:lnTo>
                    <a:pt x="62" y="0"/>
                  </a:lnTo>
                  <a:cubicBezTo>
                    <a:pt x="62" y="0"/>
                    <a:pt x="31" y="0"/>
                    <a:pt x="0" y="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31" y="186"/>
                    <a:pt x="31" y="186"/>
                    <a:pt x="31" y="186"/>
                  </a:cubicBezTo>
                  <a:cubicBezTo>
                    <a:pt x="0" y="186"/>
                    <a:pt x="0" y="186"/>
                    <a:pt x="0" y="186"/>
                  </a:cubicBezTo>
                  <a:lnTo>
                    <a:pt x="0" y="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02"/>
            <p:cNvSpPr>
              <a:spLocks noChangeArrowheads="1"/>
            </p:cNvSpPr>
            <p:nvPr/>
          </p:nvSpPr>
          <p:spPr bwMode="auto">
            <a:xfrm>
              <a:off x="4605338" y="1377950"/>
              <a:ext cx="781050" cy="323850"/>
            </a:xfrm>
            <a:custGeom>
              <a:avLst/>
              <a:gdLst>
                <a:gd name="T0" fmla="*/ 61 w 2170"/>
                <a:gd name="T1" fmla="*/ 497 h 901"/>
                <a:gd name="T2" fmla="*/ 185 w 2170"/>
                <a:gd name="T3" fmla="*/ 497 h 901"/>
                <a:gd name="T4" fmla="*/ 309 w 2170"/>
                <a:gd name="T5" fmla="*/ 497 h 901"/>
                <a:gd name="T6" fmla="*/ 309 w 2170"/>
                <a:gd name="T7" fmla="*/ 652 h 901"/>
                <a:gd name="T8" fmla="*/ 248 w 2170"/>
                <a:gd name="T9" fmla="*/ 745 h 901"/>
                <a:gd name="T10" fmla="*/ 341 w 2170"/>
                <a:gd name="T11" fmla="*/ 806 h 901"/>
                <a:gd name="T12" fmla="*/ 620 w 2170"/>
                <a:gd name="T13" fmla="*/ 589 h 901"/>
                <a:gd name="T14" fmla="*/ 775 w 2170"/>
                <a:gd name="T15" fmla="*/ 589 h 901"/>
                <a:gd name="T16" fmla="*/ 805 w 2170"/>
                <a:gd name="T17" fmla="*/ 713 h 901"/>
                <a:gd name="T18" fmla="*/ 929 w 2170"/>
                <a:gd name="T19" fmla="*/ 713 h 901"/>
                <a:gd name="T20" fmla="*/ 1023 w 2170"/>
                <a:gd name="T21" fmla="*/ 745 h 901"/>
                <a:gd name="T22" fmla="*/ 1116 w 2170"/>
                <a:gd name="T23" fmla="*/ 869 h 901"/>
                <a:gd name="T24" fmla="*/ 1177 w 2170"/>
                <a:gd name="T25" fmla="*/ 900 h 901"/>
                <a:gd name="T26" fmla="*/ 1177 w 2170"/>
                <a:gd name="T27" fmla="*/ 869 h 901"/>
                <a:gd name="T28" fmla="*/ 1271 w 2170"/>
                <a:gd name="T29" fmla="*/ 806 h 901"/>
                <a:gd name="T30" fmla="*/ 1425 w 2170"/>
                <a:gd name="T31" fmla="*/ 745 h 901"/>
                <a:gd name="T32" fmla="*/ 1581 w 2170"/>
                <a:gd name="T33" fmla="*/ 745 h 901"/>
                <a:gd name="T34" fmla="*/ 1673 w 2170"/>
                <a:gd name="T35" fmla="*/ 745 h 901"/>
                <a:gd name="T36" fmla="*/ 1797 w 2170"/>
                <a:gd name="T37" fmla="*/ 776 h 901"/>
                <a:gd name="T38" fmla="*/ 1829 w 2170"/>
                <a:gd name="T39" fmla="*/ 745 h 901"/>
                <a:gd name="T40" fmla="*/ 1766 w 2170"/>
                <a:gd name="T41" fmla="*/ 652 h 901"/>
                <a:gd name="T42" fmla="*/ 1860 w 2170"/>
                <a:gd name="T43" fmla="*/ 621 h 901"/>
                <a:gd name="T44" fmla="*/ 1921 w 2170"/>
                <a:gd name="T45" fmla="*/ 559 h 901"/>
                <a:gd name="T46" fmla="*/ 2014 w 2170"/>
                <a:gd name="T47" fmla="*/ 497 h 901"/>
                <a:gd name="T48" fmla="*/ 2108 w 2170"/>
                <a:gd name="T49" fmla="*/ 497 h 901"/>
                <a:gd name="T50" fmla="*/ 2169 w 2170"/>
                <a:gd name="T51" fmla="*/ 373 h 901"/>
                <a:gd name="T52" fmla="*/ 2077 w 2170"/>
                <a:gd name="T53" fmla="*/ 373 h 901"/>
                <a:gd name="T54" fmla="*/ 2014 w 2170"/>
                <a:gd name="T55" fmla="*/ 311 h 901"/>
                <a:gd name="T56" fmla="*/ 1921 w 2170"/>
                <a:gd name="T57" fmla="*/ 311 h 901"/>
                <a:gd name="T58" fmla="*/ 1860 w 2170"/>
                <a:gd name="T59" fmla="*/ 280 h 901"/>
                <a:gd name="T60" fmla="*/ 1766 w 2170"/>
                <a:gd name="T61" fmla="*/ 280 h 901"/>
                <a:gd name="T62" fmla="*/ 1642 w 2170"/>
                <a:gd name="T63" fmla="*/ 125 h 901"/>
                <a:gd name="T64" fmla="*/ 1549 w 2170"/>
                <a:gd name="T65" fmla="*/ 93 h 901"/>
                <a:gd name="T66" fmla="*/ 1457 w 2170"/>
                <a:gd name="T67" fmla="*/ 125 h 901"/>
                <a:gd name="T68" fmla="*/ 1394 w 2170"/>
                <a:gd name="T69" fmla="*/ 93 h 901"/>
                <a:gd name="T70" fmla="*/ 1364 w 2170"/>
                <a:gd name="T71" fmla="*/ 93 h 901"/>
                <a:gd name="T72" fmla="*/ 1271 w 2170"/>
                <a:gd name="T73" fmla="*/ 32 h 901"/>
                <a:gd name="T74" fmla="*/ 1208 w 2170"/>
                <a:gd name="T75" fmla="*/ 0 h 901"/>
                <a:gd name="T76" fmla="*/ 1053 w 2170"/>
                <a:gd name="T77" fmla="*/ 63 h 901"/>
                <a:gd name="T78" fmla="*/ 992 w 2170"/>
                <a:gd name="T79" fmla="*/ 93 h 901"/>
                <a:gd name="T80" fmla="*/ 837 w 2170"/>
                <a:gd name="T81" fmla="*/ 93 h 901"/>
                <a:gd name="T82" fmla="*/ 805 w 2170"/>
                <a:gd name="T83" fmla="*/ 125 h 901"/>
                <a:gd name="T84" fmla="*/ 775 w 2170"/>
                <a:gd name="T85" fmla="*/ 187 h 901"/>
                <a:gd name="T86" fmla="*/ 775 w 2170"/>
                <a:gd name="T87" fmla="*/ 311 h 901"/>
                <a:gd name="T88" fmla="*/ 713 w 2170"/>
                <a:gd name="T89" fmla="*/ 311 h 901"/>
                <a:gd name="T90" fmla="*/ 620 w 2170"/>
                <a:gd name="T91" fmla="*/ 280 h 901"/>
                <a:gd name="T92" fmla="*/ 557 w 2170"/>
                <a:gd name="T93" fmla="*/ 311 h 901"/>
                <a:gd name="T94" fmla="*/ 465 w 2170"/>
                <a:gd name="T95" fmla="*/ 311 h 901"/>
                <a:gd name="T96" fmla="*/ 403 w 2170"/>
                <a:gd name="T97" fmla="*/ 311 h 901"/>
                <a:gd name="T98" fmla="*/ 341 w 2170"/>
                <a:gd name="T99" fmla="*/ 249 h 901"/>
                <a:gd name="T100" fmla="*/ 279 w 2170"/>
                <a:gd name="T101" fmla="*/ 249 h 901"/>
                <a:gd name="T102" fmla="*/ 217 w 2170"/>
                <a:gd name="T103" fmla="*/ 249 h 901"/>
                <a:gd name="T104" fmla="*/ 185 w 2170"/>
                <a:gd name="T105" fmla="*/ 249 h 901"/>
                <a:gd name="T106" fmla="*/ 124 w 2170"/>
                <a:gd name="T107" fmla="*/ 280 h 901"/>
                <a:gd name="T108" fmla="*/ 93 w 2170"/>
                <a:gd name="T109" fmla="*/ 341 h 901"/>
                <a:gd name="T110" fmla="*/ 31 w 2170"/>
                <a:gd name="T111" fmla="*/ 341 h 901"/>
                <a:gd name="T112" fmla="*/ 0 w 2170"/>
                <a:gd name="T113" fmla="*/ 373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70" h="901">
                  <a:moveTo>
                    <a:pt x="0" y="404"/>
                  </a:moveTo>
                  <a:lnTo>
                    <a:pt x="0" y="404"/>
                  </a:lnTo>
                  <a:cubicBezTo>
                    <a:pt x="0" y="435"/>
                    <a:pt x="0" y="435"/>
                    <a:pt x="0" y="435"/>
                  </a:cubicBezTo>
                  <a:lnTo>
                    <a:pt x="0" y="435"/>
                  </a:lnTo>
                  <a:cubicBezTo>
                    <a:pt x="31" y="435"/>
                    <a:pt x="31" y="435"/>
                    <a:pt x="31" y="435"/>
                  </a:cubicBezTo>
                  <a:lnTo>
                    <a:pt x="61" y="465"/>
                  </a:lnTo>
                  <a:cubicBezTo>
                    <a:pt x="61" y="465"/>
                    <a:pt x="61" y="465"/>
                    <a:pt x="61" y="497"/>
                  </a:cubicBezTo>
                  <a:lnTo>
                    <a:pt x="93" y="497"/>
                  </a:lnTo>
                  <a:cubicBezTo>
                    <a:pt x="124" y="497"/>
                    <a:pt x="124" y="528"/>
                    <a:pt x="124" y="528"/>
                  </a:cubicBezTo>
                  <a:lnTo>
                    <a:pt x="124" y="528"/>
                  </a:lnTo>
                  <a:lnTo>
                    <a:pt x="124" y="528"/>
                  </a:lnTo>
                  <a:lnTo>
                    <a:pt x="155" y="528"/>
                  </a:lnTo>
                  <a:lnTo>
                    <a:pt x="155" y="528"/>
                  </a:lnTo>
                  <a:cubicBezTo>
                    <a:pt x="155" y="497"/>
                    <a:pt x="185" y="497"/>
                    <a:pt x="185" y="497"/>
                  </a:cubicBezTo>
                  <a:lnTo>
                    <a:pt x="217" y="497"/>
                  </a:lnTo>
                  <a:lnTo>
                    <a:pt x="217" y="497"/>
                  </a:lnTo>
                  <a:cubicBezTo>
                    <a:pt x="217" y="497"/>
                    <a:pt x="217" y="497"/>
                    <a:pt x="248" y="497"/>
                  </a:cubicBezTo>
                  <a:lnTo>
                    <a:pt x="248" y="497"/>
                  </a:lnTo>
                  <a:lnTo>
                    <a:pt x="248" y="497"/>
                  </a:lnTo>
                  <a:lnTo>
                    <a:pt x="279" y="497"/>
                  </a:lnTo>
                  <a:lnTo>
                    <a:pt x="309" y="497"/>
                  </a:lnTo>
                  <a:lnTo>
                    <a:pt x="341" y="497"/>
                  </a:lnTo>
                  <a:cubicBezTo>
                    <a:pt x="341" y="528"/>
                    <a:pt x="341" y="528"/>
                    <a:pt x="341" y="528"/>
                  </a:cubicBezTo>
                  <a:lnTo>
                    <a:pt x="341" y="528"/>
                  </a:lnTo>
                  <a:cubicBezTo>
                    <a:pt x="341" y="528"/>
                    <a:pt x="341" y="528"/>
                    <a:pt x="341" y="559"/>
                  </a:cubicBezTo>
                  <a:lnTo>
                    <a:pt x="341" y="589"/>
                  </a:lnTo>
                  <a:cubicBezTo>
                    <a:pt x="341" y="621"/>
                    <a:pt x="341" y="652"/>
                    <a:pt x="309" y="652"/>
                  </a:cubicBezTo>
                  <a:lnTo>
                    <a:pt x="309" y="652"/>
                  </a:lnTo>
                  <a:cubicBezTo>
                    <a:pt x="309" y="652"/>
                    <a:pt x="309" y="652"/>
                    <a:pt x="279" y="652"/>
                  </a:cubicBezTo>
                  <a:lnTo>
                    <a:pt x="248" y="652"/>
                  </a:lnTo>
                  <a:lnTo>
                    <a:pt x="248" y="652"/>
                  </a:lnTo>
                  <a:lnTo>
                    <a:pt x="248" y="652"/>
                  </a:lnTo>
                  <a:lnTo>
                    <a:pt x="248" y="683"/>
                  </a:lnTo>
                  <a:cubicBezTo>
                    <a:pt x="248" y="683"/>
                    <a:pt x="248" y="713"/>
                    <a:pt x="217" y="713"/>
                  </a:cubicBezTo>
                  <a:cubicBezTo>
                    <a:pt x="248" y="713"/>
                    <a:pt x="248" y="745"/>
                    <a:pt x="248" y="745"/>
                  </a:cubicBezTo>
                  <a:lnTo>
                    <a:pt x="248" y="745"/>
                  </a:lnTo>
                  <a:cubicBezTo>
                    <a:pt x="248" y="745"/>
                    <a:pt x="248" y="745"/>
                    <a:pt x="279" y="745"/>
                  </a:cubicBezTo>
                  <a:lnTo>
                    <a:pt x="279" y="745"/>
                  </a:lnTo>
                  <a:cubicBezTo>
                    <a:pt x="279" y="776"/>
                    <a:pt x="309" y="776"/>
                    <a:pt x="309" y="776"/>
                  </a:cubicBezTo>
                  <a:cubicBezTo>
                    <a:pt x="309" y="806"/>
                    <a:pt x="309" y="806"/>
                    <a:pt x="309" y="806"/>
                  </a:cubicBezTo>
                  <a:lnTo>
                    <a:pt x="341" y="806"/>
                  </a:lnTo>
                  <a:lnTo>
                    <a:pt x="341" y="806"/>
                  </a:lnTo>
                  <a:cubicBezTo>
                    <a:pt x="372" y="806"/>
                    <a:pt x="372" y="776"/>
                    <a:pt x="372" y="776"/>
                  </a:cubicBezTo>
                  <a:lnTo>
                    <a:pt x="372" y="776"/>
                  </a:lnTo>
                  <a:lnTo>
                    <a:pt x="403" y="806"/>
                  </a:lnTo>
                  <a:cubicBezTo>
                    <a:pt x="433" y="806"/>
                    <a:pt x="433" y="837"/>
                    <a:pt x="465" y="837"/>
                  </a:cubicBezTo>
                  <a:cubicBezTo>
                    <a:pt x="465" y="869"/>
                    <a:pt x="465" y="869"/>
                    <a:pt x="465" y="869"/>
                  </a:cubicBezTo>
                  <a:cubicBezTo>
                    <a:pt x="465" y="621"/>
                    <a:pt x="465" y="621"/>
                    <a:pt x="465" y="621"/>
                  </a:cubicBezTo>
                  <a:cubicBezTo>
                    <a:pt x="620" y="589"/>
                    <a:pt x="620" y="589"/>
                    <a:pt x="620" y="589"/>
                  </a:cubicBezTo>
                  <a:cubicBezTo>
                    <a:pt x="651" y="589"/>
                    <a:pt x="651" y="589"/>
                    <a:pt x="651" y="589"/>
                  </a:cubicBezTo>
                  <a:lnTo>
                    <a:pt x="681" y="559"/>
                  </a:lnTo>
                  <a:lnTo>
                    <a:pt x="681" y="559"/>
                  </a:lnTo>
                  <a:cubicBezTo>
                    <a:pt x="713" y="559"/>
                    <a:pt x="713" y="559"/>
                    <a:pt x="713" y="559"/>
                  </a:cubicBezTo>
                  <a:cubicBezTo>
                    <a:pt x="713" y="559"/>
                    <a:pt x="713" y="559"/>
                    <a:pt x="744" y="559"/>
                  </a:cubicBezTo>
                  <a:lnTo>
                    <a:pt x="744" y="559"/>
                  </a:lnTo>
                  <a:cubicBezTo>
                    <a:pt x="744" y="559"/>
                    <a:pt x="744" y="559"/>
                    <a:pt x="775" y="589"/>
                  </a:cubicBezTo>
                  <a:lnTo>
                    <a:pt x="775" y="589"/>
                  </a:lnTo>
                  <a:lnTo>
                    <a:pt x="775" y="621"/>
                  </a:lnTo>
                  <a:cubicBezTo>
                    <a:pt x="775" y="652"/>
                    <a:pt x="775" y="652"/>
                    <a:pt x="775" y="683"/>
                  </a:cubicBezTo>
                  <a:lnTo>
                    <a:pt x="775" y="683"/>
                  </a:lnTo>
                  <a:lnTo>
                    <a:pt x="775" y="683"/>
                  </a:lnTo>
                  <a:cubicBezTo>
                    <a:pt x="775" y="683"/>
                    <a:pt x="805" y="683"/>
                    <a:pt x="805" y="713"/>
                  </a:cubicBezTo>
                  <a:lnTo>
                    <a:pt x="805" y="713"/>
                  </a:lnTo>
                  <a:lnTo>
                    <a:pt x="837" y="713"/>
                  </a:lnTo>
                  <a:lnTo>
                    <a:pt x="837" y="713"/>
                  </a:lnTo>
                  <a:lnTo>
                    <a:pt x="837" y="713"/>
                  </a:lnTo>
                  <a:cubicBezTo>
                    <a:pt x="868" y="713"/>
                    <a:pt x="868" y="713"/>
                    <a:pt x="868" y="713"/>
                  </a:cubicBezTo>
                  <a:cubicBezTo>
                    <a:pt x="899" y="713"/>
                    <a:pt x="899" y="713"/>
                    <a:pt x="929" y="713"/>
                  </a:cubicBezTo>
                  <a:lnTo>
                    <a:pt x="929" y="713"/>
                  </a:lnTo>
                  <a:lnTo>
                    <a:pt x="929" y="713"/>
                  </a:lnTo>
                  <a:lnTo>
                    <a:pt x="961" y="713"/>
                  </a:lnTo>
                  <a:lnTo>
                    <a:pt x="961" y="713"/>
                  </a:lnTo>
                  <a:lnTo>
                    <a:pt x="961" y="713"/>
                  </a:lnTo>
                  <a:cubicBezTo>
                    <a:pt x="992" y="713"/>
                    <a:pt x="992" y="713"/>
                    <a:pt x="992" y="713"/>
                  </a:cubicBezTo>
                  <a:lnTo>
                    <a:pt x="992" y="713"/>
                  </a:lnTo>
                  <a:cubicBezTo>
                    <a:pt x="1023" y="713"/>
                    <a:pt x="1023" y="713"/>
                    <a:pt x="1023" y="713"/>
                  </a:cubicBezTo>
                  <a:cubicBezTo>
                    <a:pt x="1023" y="745"/>
                    <a:pt x="1023" y="745"/>
                    <a:pt x="1023" y="745"/>
                  </a:cubicBezTo>
                  <a:cubicBezTo>
                    <a:pt x="1053" y="745"/>
                    <a:pt x="1053" y="745"/>
                    <a:pt x="1053" y="776"/>
                  </a:cubicBezTo>
                  <a:cubicBezTo>
                    <a:pt x="1053" y="776"/>
                    <a:pt x="1053" y="776"/>
                    <a:pt x="1053" y="806"/>
                  </a:cubicBezTo>
                  <a:lnTo>
                    <a:pt x="1053" y="806"/>
                  </a:lnTo>
                  <a:cubicBezTo>
                    <a:pt x="1053" y="806"/>
                    <a:pt x="1053" y="806"/>
                    <a:pt x="1085" y="806"/>
                  </a:cubicBezTo>
                  <a:cubicBezTo>
                    <a:pt x="1085" y="837"/>
                    <a:pt x="1085" y="837"/>
                    <a:pt x="1085" y="869"/>
                  </a:cubicBezTo>
                  <a:lnTo>
                    <a:pt x="1116" y="869"/>
                  </a:lnTo>
                  <a:lnTo>
                    <a:pt x="1116" y="869"/>
                  </a:lnTo>
                  <a:lnTo>
                    <a:pt x="1116" y="869"/>
                  </a:lnTo>
                  <a:lnTo>
                    <a:pt x="1116" y="869"/>
                  </a:lnTo>
                  <a:lnTo>
                    <a:pt x="1116" y="869"/>
                  </a:lnTo>
                  <a:lnTo>
                    <a:pt x="1116" y="869"/>
                  </a:lnTo>
                  <a:cubicBezTo>
                    <a:pt x="1116" y="869"/>
                    <a:pt x="1116" y="869"/>
                    <a:pt x="1147" y="869"/>
                  </a:cubicBezTo>
                  <a:lnTo>
                    <a:pt x="1147" y="869"/>
                  </a:lnTo>
                  <a:cubicBezTo>
                    <a:pt x="1147" y="869"/>
                    <a:pt x="1177" y="869"/>
                    <a:pt x="1177" y="900"/>
                  </a:cubicBezTo>
                  <a:lnTo>
                    <a:pt x="1177" y="900"/>
                  </a:lnTo>
                  <a:lnTo>
                    <a:pt x="1177" y="900"/>
                  </a:lnTo>
                  <a:lnTo>
                    <a:pt x="1177" y="900"/>
                  </a:lnTo>
                  <a:lnTo>
                    <a:pt x="1177" y="869"/>
                  </a:lnTo>
                  <a:lnTo>
                    <a:pt x="1177" y="869"/>
                  </a:lnTo>
                  <a:lnTo>
                    <a:pt x="1177" y="869"/>
                  </a:lnTo>
                  <a:lnTo>
                    <a:pt x="1177" y="869"/>
                  </a:lnTo>
                  <a:cubicBezTo>
                    <a:pt x="1177" y="837"/>
                    <a:pt x="1177" y="837"/>
                    <a:pt x="1177" y="837"/>
                  </a:cubicBezTo>
                  <a:cubicBezTo>
                    <a:pt x="1177" y="869"/>
                    <a:pt x="1177" y="869"/>
                    <a:pt x="1177" y="869"/>
                  </a:cubicBezTo>
                  <a:cubicBezTo>
                    <a:pt x="1177" y="869"/>
                    <a:pt x="1177" y="837"/>
                    <a:pt x="1208" y="837"/>
                  </a:cubicBezTo>
                  <a:lnTo>
                    <a:pt x="1208" y="837"/>
                  </a:lnTo>
                  <a:cubicBezTo>
                    <a:pt x="1240" y="837"/>
                    <a:pt x="1240" y="837"/>
                    <a:pt x="1271" y="837"/>
                  </a:cubicBezTo>
                  <a:cubicBezTo>
                    <a:pt x="1271" y="806"/>
                    <a:pt x="1271" y="806"/>
                    <a:pt x="1271" y="806"/>
                  </a:cubicBezTo>
                  <a:lnTo>
                    <a:pt x="1271" y="806"/>
                  </a:lnTo>
                  <a:lnTo>
                    <a:pt x="1271" y="806"/>
                  </a:lnTo>
                  <a:cubicBezTo>
                    <a:pt x="1301" y="806"/>
                    <a:pt x="1301" y="806"/>
                    <a:pt x="1301" y="806"/>
                  </a:cubicBezTo>
                  <a:cubicBezTo>
                    <a:pt x="1301" y="776"/>
                    <a:pt x="1301" y="776"/>
                    <a:pt x="1333" y="745"/>
                  </a:cubicBezTo>
                  <a:lnTo>
                    <a:pt x="1364" y="745"/>
                  </a:lnTo>
                  <a:lnTo>
                    <a:pt x="1394" y="776"/>
                  </a:lnTo>
                  <a:cubicBezTo>
                    <a:pt x="1425" y="776"/>
                    <a:pt x="1425" y="776"/>
                    <a:pt x="1425" y="776"/>
                  </a:cubicBezTo>
                  <a:cubicBezTo>
                    <a:pt x="1425" y="776"/>
                    <a:pt x="1425" y="776"/>
                    <a:pt x="1425" y="745"/>
                  </a:cubicBezTo>
                  <a:lnTo>
                    <a:pt x="1457" y="745"/>
                  </a:lnTo>
                  <a:cubicBezTo>
                    <a:pt x="1488" y="745"/>
                    <a:pt x="1488" y="745"/>
                    <a:pt x="1488" y="745"/>
                  </a:cubicBezTo>
                  <a:cubicBezTo>
                    <a:pt x="1488" y="745"/>
                    <a:pt x="1488" y="745"/>
                    <a:pt x="1518" y="745"/>
                  </a:cubicBezTo>
                  <a:lnTo>
                    <a:pt x="1518" y="745"/>
                  </a:lnTo>
                  <a:cubicBezTo>
                    <a:pt x="1549" y="745"/>
                    <a:pt x="1549" y="745"/>
                    <a:pt x="1549" y="745"/>
                  </a:cubicBezTo>
                  <a:lnTo>
                    <a:pt x="1549" y="745"/>
                  </a:lnTo>
                  <a:lnTo>
                    <a:pt x="1581" y="745"/>
                  </a:lnTo>
                  <a:lnTo>
                    <a:pt x="1581" y="745"/>
                  </a:lnTo>
                  <a:lnTo>
                    <a:pt x="1612" y="745"/>
                  </a:lnTo>
                  <a:lnTo>
                    <a:pt x="1612" y="745"/>
                  </a:lnTo>
                  <a:lnTo>
                    <a:pt x="1642" y="745"/>
                  </a:lnTo>
                  <a:lnTo>
                    <a:pt x="1642" y="745"/>
                  </a:lnTo>
                  <a:cubicBezTo>
                    <a:pt x="1642" y="745"/>
                    <a:pt x="1642" y="745"/>
                    <a:pt x="1673" y="745"/>
                  </a:cubicBezTo>
                  <a:lnTo>
                    <a:pt x="1673" y="745"/>
                  </a:lnTo>
                  <a:cubicBezTo>
                    <a:pt x="1673" y="745"/>
                    <a:pt x="1673" y="745"/>
                    <a:pt x="1705" y="745"/>
                  </a:cubicBezTo>
                  <a:lnTo>
                    <a:pt x="1705" y="745"/>
                  </a:lnTo>
                  <a:lnTo>
                    <a:pt x="1705" y="745"/>
                  </a:lnTo>
                  <a:cubicBezTo>
                    <a:pt x="1736" y="745"/>
                    <a:pt x="1736" y="745"/>
                    <a:pt x="1736" y="745"/>
                  </a:cubicBezTo>
                  <a:lnTo>
                    <a:pt x="1736" y="745"/>
                  </a:lnTo>
                  <a:cubicBezTo>
                    <a:pt x="1766" y="745"/>
                    <a:pt x="1766" y="776"/>
                    <a:pt x="1766" y="776"/>
                  </a:cubicBezTo>
                  <a:cubicBezTo>
                    <a:pt x="1797" y="776"/>
                    <a:pt x="1797" y="776"/>
                    <a:pt x="1797" y="776"/>
                  </a:cubicBezTo>
                  <a:lnTo>
                    <a:pt x="1797" y="776"/>
                  </a:lnTo>
                  <a:lnTo>
                    <a:pt x="1797" y="776"/>
                  </a:lnTo>
                  <a:cubicBezTo>
                    <a:pt x="1797" y="776"/>
                    <a:pt x="1797" y="776"/>
                    <a:pt x="1829" y="745"/>
                  </a:cubicBezTo>
                  <a:lnTo>
                    <a:pt x="1829" y="745"/>
                  </a:lnTo>
                  <a:lnTo>
                    <a:pt x="1829" y="745"/>
                  </a:lnTo>
                  <a:lnTo>
                    <a:pt x="1829" y="745"/>
                  </a:lnTo>
                  <a:lnTo>
                    <a:pt x="1829" y="745"/>
                  </a:lnTo>
                  <a:cubicBezTo>
                    <a:pt x="1797" y="713"/>
                    <a:pt x="1797" y="713"/>
                    <a:pt x="1797" y="683"/>
                  </a:cubicBezTo>
                  <a:cubicBezTo>
                    <a:pt x="1797" y="683"/>
                    <a:pt x="1766" y="683"/>
                    <a:pt x="1766" y="652"/>
                  </a:cubicBezTo>
                  <a:lnTo>
                    <a:pt x="1766" y="652"/>
                  </a:lnTo>
                  <a:lnTo>
                    <a:pt x="1766" y="652"/>
                  </a:lnTo>
                  <a:lnTo>
                    <a:pt x="1766" y="652"/>
                  </a:lnTo>
                  <a:lnTo>
                    <a:pt x="1766" y="652"/>
                  </a:lnTo>
                  <a:lnTo>
                    <a:pt x="1766" y="652"/>
                  </a:lnTo>
                  <a:cubicBezTo>
                    <a:pt x="1766" y="652"/>
                    <a:pt x="1797" y="652"/>
                    <a:pt x="1797" y="621"/>
                  </a:cubicBezTo>
                  <a:lnTo>
                    <a:pt x="1797" y="621"/>
                  </a:lnTo>
                  <a:lnTo>
                    <a:pt x="1797" y="621"/>
                  </a:lnTo>
                  <a:lnTo>
                    <a:pt x="1797" y="621"/>
                  </a:lnTo>
                  <a:lnTo>
                    <a:pt x="1829" y="621"/>
                  </a:lnTo>
                  <a:lnTo>
                    <a:pt x="1860" y="621"/>
                  </a:lnTo>
                  <a:lnTo>
                    <a:pt x="1860" y="621"/>
                  </a:lnTo>
                  <a:lnTo>
                    <a:pt x="1860" y="621"/>
                  </a:lnTo>
                  <a:cubicBezTo>
                    <a:pt x="1860" y="589"/>
                    <a:pt x="1890" y="589"/>
                    <a:pt x="1890" y="589"/>
                  </a:cubicBezTo>
                  <a:lnTo>
                    <a:pt x="1890" y="589"/>
                  </a:lnTo>
                  <a:lnTo>
                    <a:pt x="1921" y="589"/>
                  </a:lnTo>
                  <a:lnTo>
                    <a:pt x="1921" y="589"/>
                  </a:lnTo>
                  <a:cubicBezTo>
                    <a:pt x="1921" y="589"/>
                    <a:pt x="1921" y="589"/>
                    <a:pt x="1921" y="559"/>
                  </a:cubicBezTo>
                  <a:lnTo>
                    <a:pt x="1921" y="559"/>
                  </a:lnTo>
                  <a:lnTo>
                    <a:pt x="1921" y="559"/>
                  </a:lnTo>
                  <a:cubicBezTo>
                    <a:pt x="1921" y="528"/>
                    <a:pt x="1921" y="528"/>
                    <a:pt x="1921" y="528"/>
                  </a:cubicBezTo>
                  <a:cubicBezTo>
                    <a:pt x="1921" y="528"/>
                    <a:pt x="1921" y="497"/>
                    <a:pt x="1953" y="497"/>
                  </a:cubicBezTo>
                  <a:lnTo>
                    <a:pt x="1953" y="497"/>
                  </a:lnTo>
                  <a:lnTo>
                    <a:pt x="1984" y="497"/>
                  </a:lnTo>
                  <a:cubicBezTo>
                    <a:pt x="1984" y="497"/>
                    <a:pt x="1984" y="497"/>
                    <a:pt x="2014" y="497"/>
                  </a:cubicBezTo>
                  <a:lnTo>
                    <a:pt x="2014" y="497"/>
                  </a:lnTo>
                  <a:lnTo>
                    <a:pt x="2014" y="497"/>
                  </a:lnTo>
                  <a:lnTo>
                    <a:pt x="2045" y="497"/>
                  </a:lnTo>
                  <a:lnTo>
                    <a:pt x="2045" y="497"/>
                  </a:lnTo>
                  <a:lnTo>
                    <a:pt x="2045" y="497"/>
                  </a:lnTo>
                  <a:cubicBezTo>
                    <a:pt x="2077" y="497"/>
                    <a:pt x="2077" y="497"/>
                    <a:pt x="2077" y="497"/>
                  </a:cubicBezTo>
                  <a:cubicBezTo>
                    <a:pt x="2077" y="497"/>
                    <a:pt x="2077" y="497"/>
                    <a:pt x="2108" y="497"/>
                  </a:cubicBezTo>
                  <a:lnTo>
                    <a:pt x="2108" y="497"/>
                  </a:lnTo>
                  <a:cubicBezTo>
                    <a:pt x="2077" y="465"/>
                    <a:pt x="2077" y="465"/>
                    <a:pt x="2077" y="465"/>
                  </a:cubicBezTo>
                  <a:lnTo>
                    <a:pt x="2077" y="465"/>
                  </a:lnTo>
                  <a:cubicBezTo>
                    <a:pt x="2077" y="435"/>
                    <a:pt x="2108" y="435"/>
                    <a:pt x="2108" y="404"/>
                  </a:cubicBezTo>
                  <a:cubicBezTo>
                    <a:pt x="2108" y="404"/>
                    <a:pt x="2108" y="404"/>
                    <a:pt x="2138" y="404"/>
                  </a:cubicBezTo>
                  <a:lnTo>
                    <a:pt x="2138" y="404"/>
                  </a:lnTo>
                  <a:cubicBezTo>
                    <a:pt x="2138" y="404"/>
                    <a:pt x="2138" y="404"/>
                    <a:pt x="2169" y="404"/>
                  </a:cubicBezTo>
                  <a:lnTo>
                    <a:pt x="2169" y="373"/>
                  </a:lnTo>
                  <a:lnTo>
                    <a:pt x="2169" y="373"/>
                  </a:lnTo>
                  <a:lnTo>
                    <a:pt x="2169" y="373"/>
                  </a:lnTo>
                  <a:lnTo>
                    <a:pt x="2169" y="373"/>
                  </a:lnTo>
                  <a:cubicBezTo>
                    <a:pt x="2169" y="373"/>
                    <a:pt x="2169" y="373"/>
                    <a:pt x="2138" y="373"/>
                  </a:cubicBezTo>
                  <a:lnTo>
                    <a:pt x="2138" y="373"/>
                  </a:lnTo>
                  <a:cubicBezTo>
                    <a:pt x="2108" y="373"/>
                    <a:pt x="2108" y="373"/>
                    <a:pt x="2077" y="373"/>
                  </a:cubicBezTo>
                  <a:lnTo>
                    <a:pt x="2077" y="373"/>
                  </a:lnTo>
                  <a:lnTo>
                    <a:pt x="2045" y="341"/>
                  </a:lnTo>
                  <a:lnTo>
                    <a:pt x="2045" y="341"/>
                  </a:lnTo>
                  <a:lnTo>
                    <a:pt x="2045" y="341"/>
                  </a:lnTo>
                  <a:lnTo>
                    <a:pt x="2045" y="341"/>
                  </a:lnTo>
                  <a:cubicBezTo>
                    <a:pt x="2014" y="341"/>
                    <a:pt x="2014" y="311"/>
                    <a:pt x="2014" y="311"/>
                  </a:cubicBezTo>
                  <a:lnTo>
                    <a:pt x="2014" y="311"/>
                  </a:lnTo>
                  <a:lnTo>
                    <a:pt x="2014" y="311"/>
                  </a:lnTo>
                  <a:cubicBezTo>
                    <a:pt x="1984" y="311"/>
                    <a:pt x="1984" y="280"/>
                    <a:pt x="1984" y="280"/>
                  </a:cubicBezTo>
                  <a:cubicBezTo>
                    <a:pt x="1984" y="311"/>
                    <a:pt x="1953" y="311"/>
                    <a:pt x="1953" y="311"/>
                  </a:cubicBezTo>
                  <a:lnTo>
                    <a:pt x="1953" y="311"/>
                  </a:lnTo>
                  <a:lnTo>
                    <a:pt x="1953" y="311"/>
                  </a:lnTo>
                  <a:lnTo>
                    <a:pt x="1953" y="311"/>
                  </a:lnTo>
                  <a:lnTo>
                    <a:pt x="1953" y="311"/>
                  </a:lnTo>
                  <a:cubicBezTo>
                    <a:pt x="1921" y="311"/>
                    <a:pt x="1921" y="311"/>
                    <a:pt x="1921" y="311"/>
                  </a:cubicBezTo>
                  <a:cubicBezTo>
                    <a:pt x="1921" y="311"/>
                    <a:pt x="1921" y="311"/>
                    <a:pt x="1890" y="311"/>
                  </a:cubicBezTo>
                  <a:lnTo>
                    <a:pt x="1890" y="311"/>
                  </a:lnTo>
                  <a:lnTo>
                    <a:pt x="1890" y="311"/>
                  </a:lnTo>
                  <a:lnTo>
                    <a:pt x="1890" y="311"/>
                  </a:lnTo>
                  <a:lnTo>
                    <a:pt x="1890" y="311"/>
                  </a:lnTo>
                  <a:cubicBezTo>
                    <a:pt x="1860" y="311"/>
                    <a:pt x="1860" y="280"/>
                    <a:pt x="1860" y="280"/>
                  </a:cubicBezTo>
                  <a:lnTo>
                    <a:pt x="1860" y="280"/>
                  </a:lnTo>
                  <a:cubicBezTo>
                    <a:pt x="1829" y="280"/>
                    <a:pt x="1829" y="311"/>
                    <a:pt x="1829" y="311"/>
                  </a:cubicBezTo>
                  <a:lnTo>
                    <a:pt x="1829" y="311"/>
                  </a:lnTo>
                  <a:lnTo>
                    <a:pt x="1829" y="311"/>
                  </a:lnTo>
                  <a:lnTo>
                    <a:pt x="1797" y="311"/>
                  </a:lnTo>
                  <a:lnTo>
                    <a:pt x="1797" y="311"/>
                  </a:lnTo>
                  <a:cubicBezTo>
                    <a:pt x="1797" y="311"/>
                    <a:pt x="1766" y="311"/>
                    <a:pt x="1766" y="280"/>
                  </a:cubicBezTo>
                  <a:lnTo>
                    <a:pt x="1766" y="280"/>
                  </a:lnTo>
                  <a:cubicBezTo>
                    <a:pt x="1766" y="249"/>
                    <a:pt x="1736" y="249"/>
                    <a:pt x="1736" y="217"/>
                  </a:cubicBezTo>
                  <a:lnTo>
                    <a:pt x="1736" y="217"/>
                  </a:lnTo>
                  <a:cubicBezTo>
                    <a:pt x="1736" y="217"/>
                    <a:pt x="1736" y="217"/>
                    <a:pt x="1705" y="187"/>
                  </a:cubicBezTo>
                  <a:lnTo>
                    <a:pt x="1673" y="156"/>
                  </a:lnTo>
                  <a:lnTo>
                    <a:pt x="1642" y="125"/>
                  </a:lnTo>
                  <a:lnTo>
                    <a:pt x="1642" y="125"/>
                  </a:lnTo>
                  <a:lnTo>
                    <a:pt x="1642" y="125"/>
                  </a:lnTo>
                  <a:lnTo>
                    <a:pt x="1612" y="125"/>
                  </a:lnTo>
                  <a:cubicBezTo>
                    <a:pt x="1612" y="93"/>
                    <a:pt x="1612" y="93"/>
                    <a:pt x="1612" y="93"/>
                  </a:cubicBezTo>
                  <a:lnTo>
                    <a:pt x="1612" y="93"/>
                  </a:lnTo>
                  <a:cubicBezTo>
                    <a:pt x="1581" y="93"/>
                    <a:pt x="1581" y="93"/>
                    <a:pt x="1581" y="93"/>
                  </a:cubicBezTo>
                  <a:lnTo>
                    <a:pt x="1581" y="93"/>
                  </a:lnTo>
                  <a:lnTo>
                    <a:pt x="1549" y="93"/>
                  </a:lnTo>
                  <a:lnTo>
                    <a:pt x="1549" y="93"/>
                  </a:lnTo>
                  <a:cubicBezTo>
                    <a:pt x="1549" y="93"/>
                    <a:pt x="1549" y="125"/>
                    <a:pt x="1518" y="125"/>
                  </a:cubicBezTo>
                  <a:lnTo>
                    <a:pt x="1518" y="125"/>
                  </a:lnTo>
                  <a:cubicBezTo>
                    <a:pt x="1518" y="125"/>
                    <a:pt x="1518" y="156"/>
                    <a:pt x="1488" y="156"/>
                  </a:cubicBezTo>
                  <a:lnTo>
                    <a:pt x="1488" y="156"/>
                  </a:lnTo>
                  <a:lnTo>
                    <a:pt x="1488" y="156"/>
                  </a:lnTo>
                  <a:cubicBezTo>
                    <a:pt x="1488" y="156"/>
                    <a:pt x="1488" y="125"/>
                    <a:pt x="1457" y="125"/>
                  </a:cubicBezTo>
                  <a:lnTo>
                    <a:pt x="1457" y="125"/>
                  </a:lnTo>
                  <a:lnTo>
                    <a:pt x="1457" y="125"/>
                  </a:lnTo>
                  <a:cubicBezTo>
                    <a:pt x="1425" y="125"/>
                    <a:pt x="1425" y="125"/>
                    <a:pt x="1425" y="125"/>
                  </a:cubicBezTo>
                  <a:lnTo>
                    <a:pt x="1425" y="125"/>
                  </a:lnTo>
                  <a:cubicBezTo>
                    <a:pt x="1425" y="125"/>
                    <a:pt x="1425" y="93"/>
                    <a:pt x="1394" y="93"/>
                  </a:cubicBezTo>
                  <a:lnTo>
                    <a:pt x="1394" y="93"/>
                  </a:lnTo>
                  <a:lnTo>
                    <a:pt x="1394" y="93"/>
                  </a:lnTo>
                  <a:lnTo>
                    <a:pt x="1394" y="93"/>
                  </a:lnTo>
                  <a:lnTo>
                    <a:pt x="1394" y="93"/>
                  </a:lnTo>
                  <a:lnTo>
                    <a:pt x="1364" y="93"/>
                  </a:lnTo>
                  <a:lnTo>
                    <a:pt x="1364" y="93"/>
                  </a:lnTo>
                  <a:lnTo>
                    <a:pt x="1364" y="93"/>
                  </a:lnTo>
                  <a:lnTo>
                    <a:pt x="1364" y="93"/>
                  </a:lnTo>
                  <a:lnTo>
                    <a:pt x="1364" y="93"/>
                  </a:lnTo>
                  <a:lnTo>
                    <a:pt x="1364" y="93"/>
                  </a:lnTo>
                  <a:lnTo>
                    <a:pt x="1333" y="93"/>
                  </a:lnTo>
                  <a:lnTo>
                    <a:pt x="1333" y="93"/>
                  </a:lnTo>
                  <a:cubicBezTo>
                    <a:pt x="1301" y="93"/>
                    <a:pt x="1301" y="93"/>
                    <a:pt x="1301" y="63"/>
                  </a:cubicBezTo>
                  <a:lnTo>
                    <a:pt x="1301" y="63"/>
                  </a:lnTo>
                  <a:lnTo>
                    <a:pt x="1301" y="63"/>
                  </a:lnTo>
                  <a:lnTo>
                    <a:pt x="1271" y="32"/>
                  </a:lnTo>
                  <a:lnTo>
                    <a:pt x="1271" y="32"/>
                  </a:lnTo>
                  <a:lnTo>
                    <a:pt x="1271" y="32"/>
                  </a:lnTo>
                  <a:cubicBezTo>
                    <a:pt x="1271" y="32"/>
                    <a:pt x="1271" y="32"/>
                    <a:pt x="1271" y="0"/>
                  </a:cubicBezTo>
                  <a:cubicBezTo>
                    <a:pt x="1271" y="32"/>
                    <a:pt x="1271" y="32"/>
                    <a:pt x="1271" y="32"/>
                  </a:cubicBezTo>
                  <a:lnTo>
                    <a:pt x="1271" y="32"/>
                  </a:lnTo>
                  <a:cubicBezTo>
                    <a:pt x="1240" y="32"/>
                    <a:pt x="1240" y="0"/>
                    <a:pt x="1240" y="0"/>
                  </a:cubicBezTo>
                  <a:lnTo>
                    <a:pt x="1208" y="0"/>
                  </a:lnTo>
                  <a:lnTo>
                    <a:pt x="1208" y="0"/>
                  </a:lnTo>
                  <a:cubicBezTo>
                    <a:pt x="1177" y="0"/>
                    <a:pt x="1177" y="32"/>
                    <a:pt x="1177" y="32"/>
                  </a:cubicBezTo>
                  <a:lnTo>
                    <a:pt x="1177" y="32"/>
                  </a:lnTo>
                  <a:cubicBezTo>
                    <a:pt x="1147" y="63"/>
                    <a:pt x="1147" y="63"/>
                    <a:pt x="1147" y="63"/>
                  </a:cubicBezTo>
                  <a:cubicBezTo>
                    <a:pt x="1116" y="63"/>
                    <a:pt x="1116" y="32"/>
                    <a:pt x="1116" y="32"/>
                  </a:cubicBezTo>
                  <a:lnTo>
                    <a:pt x="1116" y="32"/>
                  </a:lnTo>
                  <a:cubicBezTo>
                    <a:pt x="1085" y="32"/>
                    <a:pt x="1085" y="63"/>
                    <a:pt x="1085" y="63"/>
                  </a:cubicBezTo>
                  <a:lnTo>
                    <a:pt x="1053" y="63"/>
                  </a:lnTo>
                  <a:lnTo>
                    <a:pt x="1053" y="63"/>
                  </a:lnTo>
                  <a:cubicBezTo>
                    <a:pt x="1023" y="63"/>
                    <a:pt x="1023" y="63"/>
                    <a:pt x="1023" y="63"/>
                  </a:cubicBezTo>
                  <a:lnTo>
                    <a:pt x="1023" y="63"/>
                  </a:lnTo>
                  <a:lnTo>
                    <a:pt x="1023" y="63"/>
                  </a:lnTo>
                  <a:lnTo>
                    <a:pt x="1023" y="63"/>
                  </a:lnTo>
                  <a:lnTo>
                    <a:pt x="1023" y="63"/>
                  </a:lnTo>
                  <a:cubicBezTo>
                    <a:pt x="992" y="63"/>
                    <a:pt x="992" y="93"/>
                    <a:pt x="992" y="93"/>
                  </a:cubicBezTo>
                  <a:lnTo>
                    <a:pt x="992" y="93"/>
                  </a:lnTo>
                  <a:cubicBezTo>
                    <a:pt x="961" y="93"/>
                    <a:pt x="961" y="93"/>
                    <a:pt x="961" y="93"/>
                  </a:cubicBezTo>
                  <a:lnTo>
                    <a:pt x="961" y="93"/>
                  </a:lnTo>
                  <a:cubicBezTo>
                    <a:pt x="929" y="93"/>
                    <a:pt x="929" y="93"/>
                    <a:pt x="899" y="93"/>
                  </a:cubicBezTo>
                  <a:cubicBezTo>
                    <a:pt x="868" y="93"/>
                    <a:pt x="868" y="93"/>
                    <a:pt x="868" y="93"/>
                  </a:cubicBezTo>
                  <a:cubicBezTo>
                    <a:pt x="837" y="93"/>
                    <a:pt x="837" y="93"/>
                    <a:pt x="837" y="93"/>
                  </a:cubicBezTo>
                  <a:lnTo>
                    <a:pt x="837" y="93"/>
                  </a:lnTo>
                  <a:cubicBezTo>
                    <a:pt x="805" y="93"/>
                    <a:pt x="805" y="93"/>
                    <a:pt x="805" y="93"/>
                  </a:cubicBezTo>
                  <a:lnTo>
                    <a:pt x="805" y="93"/>
                  </a:lnTo>
                  <a:lnTo>
                    <a:pt x="805" y="125"/>
                  </a:lnTo>
                  <a:lnTo>
                    <a:pt x="805" y="125"/>
                  </a:lnTo>
                  <a:lnTo>
                    <a:pt x="805" y="125"/>
                  </a:lnTo>
                  <a:lnTo>
                    <a:pt x="805" y="125"/>
                  </a:lnTo>
                  <a:lnTo>
                    <a:pt x="805" y="125"/>
                  </a:lnTo>
                  <a:lnTo>
                    <a:pt x="805" y="125"/>
                  </a:lnTo>
                  <a:cubicBezTo>
                    <a:pt x="805" y="156"/>
                    <a:pt x="805" y="156"/>
                    <a:pt x="805" y="156"/>
                  </a:cubicBezTo>
                  <a:lnTo>
                    <a:pt x="805" y="156"/>
                  </a:lnTo>
                  <a:lnTo>
                    <a:pt x="805" y="156"/>
                  </a:lnTo>
                  <a:cubicBezTo>
                    <a:pt x="805" y="156"/>
                    <a:pt x="805" y="156"/>
                    <a:pt x="775" y="156"/>
                  </a:cubicBezTo>
                  <a:lnTo>
                    <a:pt x="775" y="187"/>
                  </a:lnTo>
                  <a:lnTo>
                    <a:pt x="775" y="187"/>
                  </a:lnTo>
                  <a:lnTo>
                    <a:pt x="775" y="187"/>
                  </a:lnTo>
                  <a:lnTo>
                    <a:pt x="775" y="187"/>
                  </a:lnTo>
                  <a:lnTo>
                    <a:pt x="775" y="217"/>
                  </a:lnTo>
                  <a:lnTo>
                    <a:pt x="805" y="217"/>
                  </a:lnTo>
                  <a:cubicBezTo>
                    <a:pt x="805" y="249"/>
                    <a:pt x="805" y="249"/>
                    <a:pt x="805" y="249"/>
                  </a:cubicBezTo>
                  <a:lnTo>
                    <a:pt x="805" y="249"/>
                  </a:lnTo>
                  <a:cubicBezTo>
                    <a:pt x="805" y="280"/>
                    <a:pt x="805" y="311"/>
                    <a:pt x="775" y="311"/>
                  </a:cubicBezTo>
                  <a:lnTo>
                    <a:pt x="775" y="311"/>
                  </a:lnTo>
                  <a:lnTo>
                    <a:pt x="775" y="311"/>
                  </a:lnTo>
                  <a:lnTo>
                    <a:pt x="775" y="311"/>
                  </a:lnTo>
                  <a:lnTo>
                    <a:pt x="775" y="311"/>
                  </a:lnTo>
                  <a:lnTo>
                    <a:pt x="744" y="311"/>
                  </a:lnTo>
                  <a:cubicBezTo>
                    <a:pt x="744" y="311"/>
                    <a:pt x="744" y="311"/>
                    <a:pt x="713" y="311"/>
                  </a:cubicBezTo>
                  <a:lnTo>
                    <a:pt x="713" y="311"/>
                  </a:lnTo>
                  <a:lnTo>
                    <a:pt x="713" y="311"/>
                  </a:lnTo>
                  <a:lnTo>
                    <a:pt x="713" y="311"/>
                  </a:lnTo>
                  <a:lnTo>
                    <a:pt x="681" y="311"/>
                  </a:lnTo>
                  <a:lnTo>
                    <a:pt x="681" y="311"/>
                  </a:lnTo>
                  <a:lnTo>
                    <a:pt x="651" y="311"/>
                  </a:lnTo>
                  <a:lnTo>
                    <a:pt x="651" y="311"/>
                  </a:lnTo>
                  <a:cubicBezTo>
                    <a:pt x="620" y="311"/>
                    <a:pt x="620" y="311"/>
                    <a:pt x="620" y="280"/>
                  </a:cubicBezTo>
                  <a:lnTo>
                    <a:pt x="620" y="280"/>
                  </a:lnTo>
                  <a:lnTo>
                    <a:pt x="620" y="280"/>
                  </a:lnTo>
                  <a:cubicBezTo>
                    <a:pt x="589" y="280"/>
                    <a:pt x="589" y="280"/>
                    <a:pt x="589" y="280"/>
                  </a:cubicBezTo>
                  <a:cubicBezTo>
                    <a:pt x="589" y="280"/>
                    <a:pt x="589" y="311"/>
                    <a:pt x="557" y="311"/>
                  </a:cubicBezTo>
                  <a:lnTo>
                    <a:pt x="557" y="311"/>
                  </a:lnTo>
                  <a:lnTo>
                    <a:pt x="557" y="311"/>
                  </a:lnTo>
                  <a:lnTo>
                    <a:pt x="557" y="311"/>
                  </a:lnTo>
                  <a:cubicBezTo>
                    <a:pt x="527" y="311"/>
                    <a:pt x="527" y="280"/>
                    <a:pt x="527" y="280"/>
                  </a:cubicBezTo>
                  <a:lnTo>
                    <a:pt x="527" y="280"/>
                  </a:lnTo>
                  <a:cubicBezTo>
                    <a:pt x="527" y="280"/>
                    <a:pt x="496" y="280"/>
                    <a:pt x="496" y="311"/>
                  </a:cubicBezTo>
                  <a:lnTo>
                    <a:pt x="496" y="311"/>
                  </a:lnTo>
                  <a:lnTo>
                    <a:pt x="465" y="311"/>
                  </a:lnTo>
                  <a:lnTo>
                    <a:pt x="465" y="311"/>
                  </a:lnTo>
                  <a:lnTo>
                    <a:pt x="465" y="311"/>
                  </a:lnTo>
                  <a:lnTo>
                    <a:pt x="465" y="311"/>
                  </a:lnTo>
                  <a:cubicBezTo>
                    <a:pt x="433" y="311"/>
                    <a:pt x="433" y="311"/>
                    <a:pt x="433" y="280"/>
                  </a:cubicBezTo>
                  <a:lnTo>
                    <a:pt x="433" y="280"/>
                  </a:lnTo>
                  <a:lnTo>
                    <a:pt x="433" y="280"/>
                  </a:lnTo>
                  <a:cubicBezTo>
                    <a:pt x="433" y="311"/>
                    <a:pt x="403" y="311"/>
                    <a:pt x="403" y="311"/>
                  </a:cubicBezTo>
                  <a:lnTo>
                    <a:pt x="403" y="311"/>
                  </a:lnTo>
                  <a:lnTo>
                    <a:pt x="403" y="311"/>
                  </a:lnTo>
                  <a:lnTo>
                    <a:pt x="403" y="311"/>
                  </a:lnTo>
                  <a:cubicBezTo>
                    <a:pt x="372" y="311"/>
                    <a:pt x="372" y="311"/>
                    <a:pt x="372" y="280"/>
                  </a:cubicBezTo>
                  <a:lnTo>
                    <a:pt x="372" y="280"/>
                  </a:lnTo>
                  <a:lnTo>
                    <a:pt x="372" y="280"/>
                  </a:lnTo>
                  <a:lnTo>
                    <a:pt x="341" y="280"/>
                  </a:lnTo>
                  <a:lnTo>
                    <a:pt x="341" y="280"/>
                  </a:lnTo>
                  <a:cubicBezTo>
                    <a:pt x="341" y="249"/>
                    <a:pt x="341" y="249"/>
                    <a:pt x="341" y="249"/>
                  </a:cubicBezTo>
                  <a:lnTo>
                    <a:pt x="309" y="249"/>
                  </a:lnTo>
                  <a:cubicBezTo>
                    <a:pt x="309" y="249"/>
                    <a:pt x="309" y="249"/>
                    <a:pt x="309" y="280"/>
                  </a:cubicBezTo>
                  <a:lnTo>
                    <a:pt x="309" y="280"/>
                  </a:lnTo>
                  <a:lnTo>
                    <a:pt x="309" y="280"/>
                  </a:lnTo>
                  <a:lnTo>
                    <a:pt x="309" y="280"/>
                  </a:lnTo>
                  <a:cubicBezTo>
                    <a:pt x="279" y="280"/>
                    <a:pt x="279" y="249"/>
                    <a:pt x="279" y="249"/>
                  </a:cubicBezTo>
                  <a:lnTo>
                    <a:pt x="279" y="249"/>
                  </a:lnTo>
                  <a:lnTo>
                    <a:pt x="279" y="249"/>
                  </a:lnTo>
                  <a:lnTo>
                    <a:pt x="279" y="249"/>
                  </a:lnTo>
                  <a:cubicBezTo>
                    <a:pt x="248" y="249"/>
                    <a:pt x="248" y="249"/>
                    <a:pt x="248" y="249"/>
                  </a:cubicBezTo>
                  <a:lnTo>
                    <a:pt x="248" y="249"/>
                  </a:lnTo>
                  <a:lnTo>
                    <a:pt x="248" y="249"/>
                  </a:lnTo>
                  <a:lnTo>
                    <a:pt x="217" y="249"/>
                  </a:lnTo>
                  <a:lnTo>
                    <a:pt x="217" y="249"/>
                  </a:lnTo>
                  <a:lnTo>
                    <a:pt x="217" y="249"/>
                  </a:lnTo>
                  <a:lnTo>
                    <a:pt x="217" y="249"/>
                  </a:lnTo>
                  <a:lnTo>
                    <a:pt x="217" y="249"/>
                  </a:lnTo>
                  <a:lnTo>
                    <a:pt x="185" y="249"/>
                  </a:lnTo>
                  <a:lnTo>
                    <a:pt x="185" y="249"/>
                  </a:lnTo>
                  <a:lnTo>
                    <a:pt x="185" y="249"/>
                  </a:lnTo>
                  <a:lnTo>
                    <a:pt x="185" y="249"/>
                  </a:lnTo>
                  <a:lnTo>
                    <a:pt x="185" y="249"/>
                  </a:lnTo>
                  <a:lnTo>
                    <a:pt x="185" y="249"/>
                  </a:lnTo>
                  <a:lnTo>
                    <a:pt x="185" y="249"/>
                  </a:lnTo>
                  <a:cubicBezTo>
                    <a:pt x="185" y="249"/>
                    <a:pt x="185" y="280"/>
                    <a:pt x="155" y="280"/>
                  </a:cubicBezTo>
                  <a:lnTo>
                    <a:pt x="155" y="280"/>
                  </a:lnTo>
                  <a:lnTo>
                    <a:pt x="155" y="280"/>
                  </a:lnTo>
                  <a:cubicBezTo>
                    <a:pt x="124" y="280"/>
                    <a:pt x="124" y="280"/>
                    <a:pt x="124" y="280"/>
                  </a:cubicBezTo>
                  <a:lnTo>
                    <a:pt x="124" y="280"/>
                  </a:lnTo>
                  <a:lnTo>
                    <a:pt x="124" y="280"/>
                  </a:lnTo>
                  <a:cubicBezTo>
                    <a:pt x="93" y="311"/>
                    <a:pt x="93" y="311"/>
                    <a:pt x="93" y="311"/>
                  </a:cubicBezTo>
                  <a:lnTo>
                    <a:pt x="93" y="311"/>
                  </a:lnTo>
                  <a:cubicBezTo>
                    <a:pt x="93" y="311"/>
                    <a:pt x="93" y="311"/>
                    <a:pt x="93" y="341"/>
                  </a:cubicBezTo>
                  <a:lnTo>
                    <a:pt x="93" y="341"/>
                  </a:lnTo>
                  <a:lnTo>
                    <a:pt x="93" y="341"/>
                  </a:lnTo>
                  <a:cubicBezTo>
                    <a:pt x="93" y="341"/>
                    <a:pt x="93" y="341"/>
                    <a:pt x="93" y="373"/>
                  </a:cubicBezTo>
                  <a:cubicBezTo>
                    <a:pt x="61" y="373"/>
                    <a:pt x="61" y="373"/>
                    <a:pt x="61" y="373"/>
                  </a:cubicBezTo>
                  <a:lnTo>
                    <a:pt x="61" y="373"/>
                  </a:lnTo>
                  <a:lnTo>
                    <a:pt x="61" y="373"/>
                  </a:lnTo>
                  <a:lnTo>
                    <a:pt x="61" y="373"/>
                  </a:lnTo>
                  <a:lnTo>
                    <a:pt x="61" y="373"/>
                  </a:lnTo>
                  <a:cubicBezTo>
                    <a:pt x="31" y="373"/>
                    <a:pt x="31" y="373"/>
                    <a:pt x="31" y="341"/>
                  </a:cubicBezTo>
                  <a:lnTo>
                    <a:pt x="31" y="341"/>
                  </a:lnTo>
                  <a:lnTo>
                    <a:pt x="31" y="341"/>
                  </a:lnTo>
                  <a:cubicBezTo>
                    <a:pt x="31" y="341"/>
                    <a:pt x="31" y="341"/>
                    <a:pt x="0" y="341"/>
                  </a:cubicBezTo>
                  <a:cubicBezTo>
                    <a:pt x="0" y="341"/>
                    <a:pt x="0" y="341"/>
                    <a:pt x="0" y="311"/>
                  </a:cubicBezTo>
                  <a:lnTo>
                    <a:pt x="0" y="311"/>
                  </a:lnTo>
                  <a:lnTo>
                    <a:pt x="0" y="311"/>
                  </a:lnTo>
                  <a:cubicBezTo>
                    <a:pt x="0" y="341"/>
                    <a:pt x="0" y="341"/>
                    <a:pt x="0" y="373"/>
                  </a:cubicBezTo>
                  <a:lnTo>
                    <a:pt x="0" y="373"/>
                  </a:lnTo>
                  <a:lnTo>
                    <a:pt x="0" y="373"/>
                  </a:lnTo>
                  <a:lnTo>
                    <a:pt x="0" y="373"/>
                  </a:lnTo>
                  <a:lnTo>
                    <a:pt x="0" y="373"/>
                  </a:lnTo>
                  <a:cubicBezTo>
                    <a:pt x="0" y="373"/>
                    <a:pt x="0" y="373"/>
                    <a:pt x="0" y="4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03"/>
            <p:cNvSpPr>
              <a:spLocks noChangeArrowheads="1"/>
            </p:cNvSpPr>
            <p:nvPr/>
          </p:nvSpPr>
          <p:spPr bwMode="auto">
            <a:xfrm>
              <a:off x="6469063" y="1624013"/>
              <a:ext cx="77787" cy="44450"/>
            </a:xfrm>
            <a:custGeom>
              <a:avLst/>
              <a:gdLst>
                <a:gd name="T0" fmla="*/ 62 w 218"/>
                <a:gd name="T1" fmla="*/ 0 h 124"/>
                <a:gd name="T2" fmla="*/ 62 w 218"/>
                <a:gd name="T3" fmla="*/ 0 h 124"/>
                <a:gd name="T4" fmla="*/ 62 w 218"/>
                <a:gd name="T5" fmla="*/ 0 h 124"/>
                <a:gd name="T6" fmla="*/ 62 w 218"/>
                <a:gd name="T7" fmla="*/ 0 h 124"/>
                <a:gd name="T8" fmla="*/ 62 w 218"/>
                <a:gd name="T9" fmla="*/ 30 h 124"/>
                <a:gd name="T10" fmla="*/ 62 w 218"/>
                <a:gd name="T11" fmla="*/ 62 h 124"/>
                <a:gd name="T12" fmla="*/ 62 w 218"/>
                <a:gd name="T13" fmla="*/ 62 h 124"/>
                <a:gd name="T14" fmla="*/ 31 w 218"/>
                <a:gd name="T15" fmla="*/ 93 h 124"/>
                <a:gd name="T16" fmla="*/ 31 w 218"/>
                <a:gd name="T17" fmla="*/ 93 h 124"/>
                <a:gd name="T18" fmla="*/ 0 w 218"/>
                <a:gd name="T19" fmla="*/ 93 h 124"/>
                <a:gd name="T20" fmla="*/ 0 w 218"/>
                <a:gd name="T21" fmla="*/ 93 h 124"/>
                <a:gd name="T22" fmla="*/ 0 w 218"/>
                <a:gd name="T23" fmla="*/ 93 h 124"/>
                <a:gd name="T24" fmla="*/ 31 w 218"/>
                <a:gd name="T25" fmla="*/ 93 h 124"/>
                <a:gd name="T26" fmla="*/ 31 w 218"/>
                <a:gd name="T27" fmla="*/ 93 h 124"/>
                <a:gd name="T28" fmla="*/ 62 w 218"/>
                <a:gd name="T29" fmla="*/ 93 h 124"/>
                <a:gd name="T30" fmla="*/ 62 w 218"/>
                <a:gd name="T31" fmla="*/ 93 h 124"/>
                <a:gd name="T32" fmla="*/ 93 w 218"/>
                <a:gd name="T33" fmla="*/ 123 h 124"/>
                <a:gd name="T34" fmla="*/ 124 w 218"/>
                <a:gd name="T35" fmla="*/ 123 h 124"/>
                <a:gd name="T36" fmla="*/ 124 w 218"/>
                <a:gd name="T37" fmla="*/ 123 h 124"/>
                <a:gd name="T38" fmla="*/ 155 w 218"/>
                <a:gd name="T39" fmla="*/ 93 h 124"/>
                <a:gd name="T40" fmla="*/ 186 w 218"/>
                <a:gd name="T41" fmla="*/ 62 h 124"/>
                <a:gd name="T42" fmla="*/ 186 w 218"/>
                <a:gd name="T43" fmla="*/ 62 h 124"/>
                <a:gd name="T44" fmla="*/ 186 w 218"/>
                <a:gd name="T45" fmla="*/ 62 h 124"/>
                <a:gd name="T46" fmla="*/ 186 w 218"/>
                <a:gd name="T47" fmla="*/ 62 h 124"/>
                <a:gd name="T48" fmla="*/ 217 w 218"/>
                <a:gd name="T49" fmla="*/ 62 h 124"/>
                <a:gd name="T50" fmla="*/ 217 w 218"/>
                <a:gd name="T51" fmla="*/ 62 h 124"/>
                <a:gd name="T52" fmla="*/ 217 w 218"/>
                <a:gd name="T53" fmla="*/ 62 h 124"/>
                <a:gd name="T54" fmla="*/ 217 w 218"/>
                <a:gd name="T55" fmla="*/ 62 h 124"/>
                <a:gd name="T56" fmla="*/ 186 w 218"/>
                <a:gd name="T57" fmla="*/ 30 h 124"/>
                <a:gd name="T58" fmla="*/ 155 w 218"/>
                <a:gd name="T59" fmla="*/ 30 h 124"/>
                <a:gd name="T60" fmla="*/ 93 w 218"/>
                <a:gd name="T61" fmla="*/ 0 h 124"/>
                <a:gd name="T62" fmla="*/ 93 w 218"/>
                <a:gd name="T63" fmla="*/ 0 h 124"/>
                <a:gd name="T64" fmla="*/ 62 w 218"/>
                <a:gd name="T6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8" h="124">
                  <a:moveTo>
                    <a:pt x="62" y="0"/>
                  </a:move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30"/>
                  </a:lnTo>
                  <a:cubicBezTo>
                    <a:pt x="62" y="30"/>
                    <a:pt x="62" y="30"/>
                    <a:pt x="62" y="62"/>
                  </a:cubicBezTo>
                  <a:lnTo>
                    <a:pt x="62" y="62"/>
                  </a:lnTo>
                  <a:lnTo>
                    <a:pt x="31" y="93"/>
                  </a:lnTo>
                  <a:lnTo>
                    <a:pt x="31" y="93"/>
                  </a:lnTo>
                  <a:cubicBezTo>
                    <a:pt x="0" y="93"/>
                    <a:pt x="0" y="93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cubicBezTo>
                    <a:pt x="31" y="93"/>
                    <a:pt x="31" y="93"/>
                    <a:pt x="31" y="93"/>
                  </a:cubicBezTo>
                  <a:lnTo>
                    <a:pt x="31" y="93"/>
                  </a:lnTo>
                  <a:cubicBezTo>
                    <a:pt x="62" y="93"/>
                    <a:pt x="62" y="93"/>
                    <a:pt x="62" y="93"/>
                  </a:cubicBezTo>
                  <a:lnTo>
                    <a:pt x="62" y="93"/>
                  </a:lnTo>
                  <a:lnTo>
                    <a:pt x="93" y="123"/>
                  </a:lnTo>
                  <a:cubicBezTo>
                    <a:pt x="124" y="123"/>
                    <a:pt x="124" y="123"/>
                    <a:pt x="124" y="123"/>
                  </a:cubicBezTo>
                  <a:lnTo>
                    <a:pt x="124" y="123"/>
                  </a:lnTo>
                  <a:cubicBezTo>
                    <a:pt x="124" y="93"/>
                    <a:pt x="124" y="93"/>
                    <a:pt x="155" y="93"/>
                  </a:cubicBezTo>
                  <a:cubicBezTo>
                    <a:pt x="155" y="62"/>
                    <a:pt x="155" y="62"/>
                    <a:pt x="186" y="62"/>
                  </a:cubicBezTo>
                  <a:lnTo>
                    <a:pt x="186" y="62"/>
                  </a:lnTo>
                  <a:lnTo>
                    <a:pt x="186" y="62"/>
                  </a:lnTo>
                  <a:lnTo>
                    <a:pt x="186" y="62"/>
                  </a:lnTo>
                  <a:cubicBezTo>
                    <a:pt x="217" y="62"/>
                    <a:pt x="217" y="62"/>
                    <a:pt x="217" y="62"/>
                  </a:cubicBezTo>
                  <a:lnTo>
                    <a:pt x="217" y="62"/>
                  </a:lnTo>
                  <a:lnTo>
                    <a:pt x="217" y="62"/>
                  </a:lnTo>
                  <a:lnTo>
                    <a:pt x="217" y="62"/>
                  </a:lnTo>
                  <a:cubicBezTo>
                    <a:pt x="186" y="62"/>
                    <a:pt x="186" y="62"/>
                    <a:pt x="186" y="30"/>
                  </a:cubicBezTo>
                  <a:lnTo>
                    <a:pt x="155" y="30"/>
                  </a:lnTo>
                  <a:cubicBezTo>
                    <a:pt x="124" y="30"/>
                    <a:pt x="124" y="30"/>
                    <a:pt x="93" y="0"/>
                  </a:cubicBezTo>
                  <a:lnTo>
                    <a:pt x="93" y="0"/>
                  </a:lnTo>
                  <a:cubicBezTo>
                    <a:pt x="93" y="0"/>
                    <a:pt x="93" y="0"/>
                    <a:pt x="6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04"/>
            <p:cNvSpPr>
              <a:spLocks noChangeArrowheads="1"/>
            </p:cNvSpPr>
            <p:nvPr/>
          </p:nvSpPr>
          <p:spPr bwMode="auto">
            <a:xfrm>
              <a:off x="6491288" y="1423988"/>
              <a:ext cx="33337" cy="100012"/>
            </a:xfrm>
            <a:custGeom>
              <a:avLst/>
              <a:gdLst>
                <a:gd name="T0" fmla="*/ 0 w 94"/>
                <a:gd name="T1" fmla="*/ 62 h 280"/>
                <a:gd name="T2" fmla="*/ 0 w 94"/>
                <a:gd name="T3" fmla="*/ 62 h 280"/>
                <a:gd name="T4" fmla="*/ 0 w 94"/>
                <a:gd name="T5" fmla="*/ 92 h 280"/>
                <a:gd name="T6" fmla="*/ 31 w 94"/>
                <a:gd name="T7" fmla="*/ 92 h 280"/>
                <a:gd name="T8" fmla="*/ 31 w 94"/>
                <a:gd name="T9" fmla="*/ 92 h 280"/>
                <a:gd name="T10" fmla="*/ 31 w 94"/>
                <a:gd name="T11" fmla="*/ 124 h 280"/>
                <a:gd name="T12" fmla="*/ 31 w 94"/>
                <a:gd name="T13" fmla="*/ 155 h 280"/>
                <a:gd name="T14" fmla="*/ 31 w 94"/>
                <a:gd name="T15" fmla="*/ 155 h 280"/>
                <a:gd name="T16" fmla="*/ 31 w 94"/>
                <a:gd name="T17" fmla="*/ 155 h 280"/>
                <a:gd name="T18" fmla="*/ 31 w 94"/>
                <a:gd name="T19" fmla="*/ 216 h 280"/>
                <a:gd name="T20" fmla="*/ 31 w 94"/>
                <a:gd name="T21" fmla="*/ 248 h 280"/>
                <a:gd name="T22" fmla="*/ 31 w 94"/>
                <a:gd name="T23" fmla="*/ 279 h 280"/>
                <a:gd name="T24" fmla="*/ 31 w 94"/>
                <a:gd name="T25" fmla="*/ 279 h 280"/>
                <a:gd name="T26" fmla="*/ 31 w 94"/>
                <a:gd name="T27" fmla="*/ 279 h 280"/>
                <a:gd name="T28" fmla="*/ 31 w 94"/>
                <a:gd name="T29" fmla="*/ 279 h 280"/>
                <a:gd name="T30" fmla="*/ 31 w 94"/>
                <a:gd name="T31" fmla="*/ 279 h 280"/>
                <a:gd name="T32" fmla="*/ 31 w 94"/>
                <a:gd name="T33" fmla="*/ 248 h 280"/>
                <a:gd name="T34" fmla="*/ 31 w 94"/>
                <a:gd name="T35" fmla="*/ 216 h 280"/>
                <a:gd name="T36" fmla="*/ 62 w 94"/>
                <a:gd name="T37" fmla="*/ 216 h 280"/>
                <a:gd name="T38" fmla="*/ 62 w 94"/>
                <a:gd name="T39" fmla="*/ 216 h 280"/>
                <a:gd name="T40" fmla="*/ 93 w 94"/>
                <a:gd name="T41" fmla="*/ 216 h 280"/>
                <a:gd name="T42" fmla="*/ 93 w 94"/>
                <a:gd name="T43" fmla="*/ 216 h 280"/>
                <a:gd name="T44" fmla="*/ 93 w 94"/>
                <a:gd name="T45" fmla="*/ 216 h 280"/>
                <a:gd name="T46" fmla="*/ 93 w 94"/>
                <a:gd name="T47" fmla="*/ 186 h 280"/>
                <a:gd name="T48" fmla="*/ 93 w 94"/>
                <a:gd name="T49" fmla="*/ 186 h 280"/>
                <a:gd name="T50" fmla="*/ 62 w 94"/>
                <a:gd name="T51" fmla="*/ 155 h 280"/>
                <a:gd name="T52" fmla="*/ 62 w 94"/>
                <a:gd name="T53" fmla="*/ 155 h 280"/>
                <a:gd name="T54" fmla="*/ 62 w 94"/>
                <a:gd name="T55" fmla="*/ 124 h 280"/>
                <a:gd name="T56" fmla="*/ 31 w 94"/>
                <a:gd name="T57" fmla="*/ 92 h 280"/>
                <a:gd name="T58" fmla="*/ 62 w 94"/>
                <a:gd name="T59" fmla="*/ 31 h 280"/>
                <a:gd name="T60" fmla="*/ 62 w 94"/>
                <a:gd name="T61" fmla="*/ 31 h 280"/>
                <a:gd name="T62" fmla="*/ 62 w 94"/>
                <a:gd name="T63" fmla="*/ 31 h 280"/>
                <a:gd name="T64" fmla="*/ 62 w 94"/>
                <a:gd name="T65" fmla="*/ 0 h 280"/>
                <a:gd name="T66" fmla="*/ 62 w 94"/>
                <a:gd name="T67" fmla="*/ 0 h 280"/>
                <a:gd name="T68" fmla="*/ 62 w 94"/>
                <a:gd name="T69" fmla="*/ 0 h 280"/>
                <a:gd name="T70" fmla="*/ 31 w 94"/>
                <a:gd name="T71" fmla="*/ 0 h 280"/>
                <a:gd name="T72" fmla="*/ 31 w 94"/>
                <a:gd name="T73" fmla="*/ 0 h 280"/>
                <a:gd name="T74" fmla="*/ 31 w 94"/>
                <a:gd name="T75" fmla="*/ 0 h 280"/>
                <a:gd name="T76" fmla="*/ 0 w 94"/>
                <a:gd name="T77" fmla="*/ 6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280">
                  <a:moveTo>
                    <a:pt x="0" y="62"/>
                  </a:moveTo>
                  <a:lnTo>
                    <a:pt x="0" y="6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31" y="92"/>
                  </a:cubicBezTo>
                  <a:lnTo>
                    <a:pt x="31" y="92"/>
                  </a:lnTo>
                  <a:lnTo>
                    <a:pt x="31" y="124"/>
                  </a:lnTo>
                  <a:cubicBezTo>
                    <a:pt x="31" y="155"/>
                    <a:pt x="31" y="155"/>
                    <a:pt x="31" y="155"/>
                  </a:cubicBezTo>
                  <a:lnTo>
                    <a:pt x="31" y="155"/>
                  </a:lnTo>
                  <a:lnTo>
                    <a:pt x="31" y="155"/>
                  </a:lnTo>
                  <a:cubicBezTo>
                    <a:pt x="31" y="186"/>
                    <a:pt x="31" y="216"/>
                    <a:pt x="31" y="216"/>
                  </a:cubicBezTo>
                  <a:cubicBezTo>
                    <a:pt x="31" y="248"/>
                    <a:pt x="31" y="248"/>
                    <a:pt x="31" y="248"/>
                  </a:cubicBezTo>
                  <a:lnTo>
                    <a:pt x="31" y="279"/>
                  </a:lnTo>
                  <a:lnTo>
                    <a:pt x="31" y="279"/>
                  </a:lnTo>
                  <a:lnTo>
                    <a:pt x="31" y="279"/>
                  </a:lnTo>
                  <a:lnTo>
                    <a:pt x="31" y="279"/>
                  </a:lnTo>
                  <a:lnTo>
                    <a:pt x="31" y="279"/>
                  </a:lnTo>
                  <a:cubicBezTo>
                    <a:pt x="31" y="279"/>
                    <a:pt x="31" y="279"/>
                    <a:pt x="31" y="248"/>
                  </a:cubicBezTo>
                  <a:cubicBezTo>
                    <a:pt x="31" y="248"/>
                    <a:pt x="31" y="248"/>
                    <a:pt x="31" y="216"/>
                  </a:cubicBezTo>
                  <a:lnTo>
                    <a:pt x="62" y="216"/>
                  </a:lnTo>
                  <a:lnTo>
                    <a:pt x="62" y="216"/>
                  </a:lnTo>
                  <a:cubicBezTo>
                    <a:pt x="93" y="216"/>
                    <a:pt x="93" y="216"/>
                    <a:pt x="93" y="216"/>
                  </a:cubicBezTo>
                  <a:lnTo>
                    <a:pt x="93" y="216"/>
                  </a:lnTo>
                  <a:lnTo>
                    <a:pt x="93" y="216"/>
                  </a:lnTo>
                  <a:cubicBezTo>
                    <a:pt x="93" y="186"/>
                    <a:pt x="62" y="186"/>
                    <a:pt x="93" y="186"/>
                  </a:cubicBezTo>
                  <a:lnTo>
                    <a:pt x="93" y="186"/>
                  </a:lnTo>
                  <a:cubicBezTo>
                    <a:pt x="93" y="186"/>
                    <a:pt x="93" y="186"/>
                    <a:pt x="62" y="155"/>
                  </a:cubicBezTo>
                  <a:lnTo>
                    <a:pt x="62" y="155"/>
                  </a:lnTo>
                  <a:lnTo>
                    <a:pt x="62" y="124"/>
                  </a:lnTo>
                  <a:cubicBezTo>
                    <a:pt x="62" y="124"/>
                    <a:pt x="62" y="92"/>
                    <a:pt x="31" y="92"/>
                  </a:cubicBezTo>
                  <a:cubicBezTo>
                    <a:pt x="31" y="62"/>
                    <a:pt x="31" y="31"/>
                    <a:pt x="62" y="31"/>
                  </a:cubicBezTo>
                  <a:lnTo>
                    <a:pt x="62" y="31"/>
                  </a:lnTo>
                  <a:lnTo>
                    <a:pt x="62" y="31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cubicBezTo>
                    <a:pt x="62" y="0"/>
                    <a:pt x="62" y="0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cubicBezTo>
                    <a:pt x="31" y="31"/>
                    <a:pt x="0" y="31"/>
                    <a:pt x="0" y="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05"/>
            <p:cNvSpPr>
              <a:spLocks noChangeArrowheads="1"/>
            </p:cNvSpPr>
            <p:nvPr/>
          </p:nvSpPr>
          <p:spPr bwMode="auto">
            <a:xfrm>
              <a:off x="5141913" y="1423988"/>
              <a:ext cx="1193800" cy="736600"/>
            </a:xfrm>
            <a:custGeom>
              <a:avLst/>
              <a:gdLst>
                <a:gd name="T0" fmla="*/ 2913 w 3317"/>
                <a:gd name="T1" fmla="*/ 712 h 2046"/>
                <a:gd name="T2" fmla="*/ 3130 w 3317"/>
                <a:gd name="T3" fmla="*/ 620 h 2046"/>
                <a:gd name="T4" fmla="*/ 3161 w 3317"/>
                <a:gd name="T5" fmla="*/ 496 h 2046"/>
                <a:gd name="T6" fmla="*/ 3254 w 3317"/>
                <a:gd name="T7" fmla="*/ 464 h 2046"/>
                <a:gd name="T8" fmla="*/ 3254 w 3317"/>
                <a:gd name="T9" fmla="*/ 340 h 2046"/>
                <a:gd name="T10" fmla="*/ 3069 w 3317"/>
                <a:gd name="T11" fmla="*/ 279 h 2046"/>
                <a:gd name="T12" fmla="*/ 2851 w 3317"/>
                <a:gd name="T13" fmla="*/ 62 h 2046"/>
                <a:gd name="T14" fmla="*/ 2665 w 3317"/>
                <a:gd name="T15" fmla="*/ 0 h 2046"/>
                <a:gd name="T16" fmla="*/ 2603 w 3317"/>
                <a:gd name="T17" fmla="*/ 62 h 2046"/>
                <a:gd name="T18" fmla="*/ 2479 w 3317"/>
                <a:gd name="T19" fmla="*/ 216 h 2046"/>
                <a:gd name="T20" fmla="*/ 2325 w 3317"/>
                <a:gd name="T21" fmla="*/ 310 h 2046"/>
                <a:gd name="T22" fmla="*/ 2541 w 3317"/>
                <a:gd name="T23" fmla="*/ 403 h 2046"/>
                <a:gd name="T24" fmla="*/ 2479 w 3317"/>
                <a:gd name="T25" fmla="*/ 434 h 2046"/>
                <a:gd name="T26" fmla="*/ 2355 w 3317"/>
                <a:gd name="T27" fmla="*/ 464 h 2046"/>
                <a:gd name="T28" fmla="*/ 2201 w 3317"/>
                <a:gd name="T29" fmla="*/ 558 h 2046"/>
                <a:gd name="T30" fmla="*/ 2107 w 3317"/>
                <a:gd name="T31" fmla="*/ 588 h 2046"/>
                <a:gd name="T32" fmla="*/ 1983 w 3317"/>
                <a:gd name="T33" fmla="*/ 712 h 2046"/>
                <a:gd name="T34" fmla="*/ 1673 w 3317"/>
                <a:gd name="T35" fmla="*/ 744 h 2046"/>
                <a:gd name="T36" fmla="*/ 1549 w 3317"/>
                <a:gd name="T37" fmla="*/ 744 h 2046"/>
                <a:gd name="T38" fmla="*/ 1240 w 3317"/>
                <a:gd name="T39" fmla="*/ 681 h 2046"/>
                <a:gd name="T40" fmla="*/ 1085 w 3317"/>
                <a:gd name="T41" fmla="*/ 558 h 2046"/>
                <a:gd name="T42" fmla="*/ 898 w 3317"/>
                <a:gd name="T43" fmla="*/ 434 h 2046"/>
                <a:gd name="T44" fmla="*/ 713 w 3317"/>
                <a:gd name="T45" fmla="*/ 279 h 2046"/>
                <a:gd name="T46" fmla="*/ 620 w 3317"/>
                <a:gd name="T47" fmla="*/ 434 h 2046"/>
                <a:gd name="T48" fmla="*/ 496 w 3317"/>
                <a:gd name="T49" fmla="*/ 434 h 2046"/>
                <a:gd name="T50" fmla="*/ 433 w 3317"/>
                <a:gd name="T51" fmla="*/ 558 h 2046"/>
                <a:gd name="T52" fmla="*/ 372 w 3317"/>
                <a:gd name="T53" fmla="*/ 651 h 2046"/>
                <a:gd name="T54" fmla="*/ 341 w 3317"/>
                <a:gd name="T55" fmla="*/ 744 h 2046"/>
                <a:gd name="T56" fmla="*/ 61 w 3317"/>
                <a:gd name="T57" fmla="*/ 836 h 2046"/>
                <a:gd name="T58" fmla="*/ 0 w 3317"/>
                <a:gd name="T59" fmla="*/ 899 h 2046"/>
                <a:gd name="T60" fmla="*/ 124 w 3317"/>
                <a:gd name="T61" fmla="*/ 1053 h 2046"/>
                <a:gd name="T62" fmla="*/ 248 w 3317"/>
                <a:gd name="T63" fmla="*/ 1084 h 2046"/>
                <a:gd name="T64" fmla="*/ 341 w 3317"/>
                <a:gd name="T65" fmla="*/ 1084 h 2046"/>
                <a:gd name="T66" fmla="*/ 341 w 3317"/>
                <a:gd name="T67" fmla="*/ 1208 h 2046"/>
                <a:gd name="T68" fmla="*/ 278 w 3317"/>
                <a:gd name="T69" fmla="*/ 1364 h 2046"/>
                <a:gd name="T70" fmla="*/ 372 w 3317"/>
                <a:gd name="T71" fmla="*/ 1456 h 2046"/>
                <a:gd name="T72" fmla="*/ 526 w 3317"/>
                <a:gd name="T73" fmla="*/ 1488 h 2046"/>
                <a:gd name="T74" fmla="*/ 650 w 3317"/>
                <a:gd name="T75" fmla="*/ 1549 h 2046"/>
                <a:gd name="T76" fmla="*/ 774 w 3317"/>
                <a:gd name="T77" fmla="*/ 1580 h 2046"/>
                <a:gd name="T78" fmla="*/ 868 w 3317"/>
                <a:gd name="T79" fmla="*/ 1549 h 2046"/>
                <a:gd name="T80" fmla="*/ 961 w 3317"/>
                <a:gd name="T81" fmla="*/ 1580 h 2046"/>
                <a:gd name="T82" fmla="*/ 1085 w 3317"/>
                <a:gd name="T83" fmla="*/ 1519 h 2046"/>
                <a:gd name="T84" fmla="*/ 1240 w 3317"/>
                <a:gd name="T85" fmla="*/ 1488 h 2046"/>
                <a:gd name="T86" fmla="*/ 1394 w 3317"/>
                <a:gd name="T87" fmla="*/ 1704 h 2046"/>
                <a:gd name="T88" fmla="*/ 1332 w 3317"/>
                <a:gd name="T89" fmla="*/ 1828 h 2046"/>
                <a:gd name="T90" fmla="*/ 1394 w 3317"/>
                <a:gd name="T91" fmla="*/ 1890 h 2046"/>
                <a:gd name="T92" fmla="*/ 1457 w 3317"/>
                <a:gd name="T93" fmla="*/ 1984 h 2046"/>
                <a:gd name="T94" fmla="*/ 1549 w 3317"/>
                <a:gd name="T95" fmla="*/ 1952 h 2046"/>
                <a:gd name="T96" fmla="*/ 1673 w 3317"/>
                <a:gd name="T97" fmla="*/ 1921 h 2046"/>
                <a:gd name="T98" fmla="*/ 1766 w 3317"/>
                <a:gd name="T99" fmla="*/ 1921 h 2046"/>
                <a:gd name="T100" fmla="*/ 1890 w 3317"/>
                <a:gd name="T101" fmla="*/ 2014 h 2046"/>
                <a:gd name="T102" fmla="*/ 2169 w 3317"/>
                <a:gd name="T103" fmla="*/ 1952 h 2046"/>
                <a:gd name="T104" fmla="*/ 2386 w 3317"/>
                <a:gd name="T105" fmla="*/ 1828 h 2046"/>
                <a:gd name="T106" fmla="*/ 2573 w 3317"/>
                <a:gd name="T107" fmla="*/ 1612 h 2046"/>
                <a:gd name="T108" fmla="*/ 2573 w 3317"/>
                <a:gd name="T109" fmla="*/ 1519 h 2046"/>
                <a:gd name="T110" fmla="*/ 2573 w 3317"/>
                <a:gd name="T111" fmla="*/ 1271 h 2046"/>
                <a:gd name="T112" fmla="*/ 2541 w 3317"/>
                <a:gd name="T113" fmla="*/ 1053 h 2046"/>
                <a:gd name="T114" fmla="*/ 2386 w 3317"/>
                <a:gd name="T115" fmla="*/ 960 h 2046"/>
                <a:gd name="T116" fmla="*/ 2603 w 3317"/>
                <a:gd name="T117" fmla="*/ 744 h 2046"/>
                <a:gd name="T118" fmla="*/ 2821 w 3317"/>
                <a:gd name="T119" fmla="*/ 775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17" h="2046">
                  <a:moveTo>
                    <a:pt x="2821" y="775"/>
                  </a:moveTo>
                  <a:lnTo>
                    <a:pt x="2821" y="775"/>
                  </a:lnTo>
                  <a:lnTo>
                    <a:pt x="2821" y="775"/>
                  </a:lnTo>
                  <a:lnTo>
                    <a:pt x="2821" y="775"/>
                  </a:lnTo>
                  <a:lnTo>
                    <a:pt x="2821" y="775"/>
                  </a:lnTo>
                  <a:lnTo>
                    <a:pt x="2851" y="744"/>
                  </a:lnTo>
                  <a:lnTo>
                    <a:pt x="2851" y="744"/>
                  </a:lnTo>
                  <a:lnTo>
                    <a:pt x="2851" y="744"/>
                  </a:lnTo>
                  <a:lnTo>
                    <a:pt x="2882" y="744"/>
                  </a:lnTo>
                  <a:cubicBezTo>
                    <a:pt x="2882" y="712"/>
                    <a:pt x="2882" y="712"/>
                    <a:pt x="2913" y="712"/>
                  </a:cubicBezTo>
                  <a:lnTo>
                    <a:pt x="2913" y="712"/>
                  </a:lnTo>
                  <a:cubicBezTo>
                    <a:pt x="2944" y="712"/>
                    <a:pt x="2944" y="712"/>
                    <a:pt x="2944" y="712"/>
                  </a:cubicBezTo>
                  <a:cubicBezTo>
                    <a:pt x="2944" y="712"/>
                    <a:pt x="2975" y="712"/>
                    <a:pt x="2975" y="681"/>
                  </a:cubicBezTo>
                  <a:lnTo>
                    <a:pt x="2975" y="681"/>
                  </a:lnTo>
                  <a:lnTo>
                    <a:pt x="3006" y="681"/>
                  </a:lnTo>
                  <a:lnTo>
                    <a:pt x="3006" y="681"/>
                  </a:lnTo>
                  <a:cubicBezTo>
                    <a:pt x="3037" y="681"/>
                    <a:pt x="3037" y="651"/>
                    <a:pt x="3037" y="651"/>
                  </a:cubicBezTo>
                  <a:cubicBezTo>
                    <a:pt x="3037" y="651"/>
                    <a:pt x="3037" y="651"/>
                    <a:pt x="3069" y="620"/>
                  </a:cubicBezTo>
                  <a:lnTo>
                    <a:pt x="3069" y="620"/>
                  </a:lnTo>
                  <a:lnTo>
                    <a:pt x="3069" y="620"/>
                  </a:lnTo>
                  <a:cubicBezTo>
                    <a:pt x="3099" y="620"/>
                    <a:pt x="3099" y="620"/>
                    <a:pt x="3099" y="620"/>
                  </a:cubicBezTo>
                  <a:lnTo>
                    <a:pt x="3130" y="620"/>
                  </a:lnTo>
                  <a:lnTo>
                    <a:pt x="3130" y="620"/>
                  </a:lnTo>
                  <a:lnTo>
                    <a:pt x="3130" y="620"/>
                  </a:lnTo>
                  <a:cubicBezTo>
                    <a:pt x="3130" y="620"/>
                    <a:pt x="3130" y="620"/>
                    <a:pt x="3130" y="588"/>
                  </a:cubicBezTo>
                  <a:lnTo>
                    <a:pt x="3130" y="588"/>
                  </a:lnTo>
                  <a:lnTo>
                    <a:pt x="3130" y="558"/>
                  </a:lnTo>
                  <a:lnTo>
                    <a:pt x="3130" y="558"/>
                  </a:lnTo>
                  <a:lnTo>
                    <a:pt x="3099" y="558"/>
                  </a:lnTo>
                  <a:cubicBezTo>
                    <a:pt x="3099" y="527"/>
                    <a:pt x="3099" y="527"/>
                    <a:pt x="3099" y="527"/>
                  </a:cubicBezTo>
                  <a:cubicBezTo>
                    <a:pt x="3099" y="527"/>
                    <a:pt x="3099" y="496"/>
                    <a:pt x="3130" y="496"/>
                  </a:cubicBezTo>
                  <a:lnTo>
                    <a:pt x="3130" y="496"/>
                  </a:lnTo>
                  <a:lnTo>
                    <a:pt x="3161" y="496"/>
                  </a:lnTo>
                  <a:cubicBezTo>
                    <a:pt x="3161" y="496"/>
                    <a:pt x="3161" y="496"/>
                    <a:pt x="3161" y="464"/>
                  </a:cubicBezTo>
                  <a:lnTo>
                    <a:pt x="3161" y="464"/>
                  </a:lnTo>
                  <a:cubicBezTo>
                    <a:pt x="3161" y="464"/>
                    <a:pt x="3161" y="464"/>
                    <a:pt x="3192" y="464"/>
                  </a:cubicBezTo>
                  <a:lnTo>
                    <a:pt x="3192" y="464"/>
                  </a:lnTo>
                  <a:lnTo>
                    <a:pt x="3192" y="464"/>
                  </a:lnTo>
                  <a:cubicBezTo>
                    <a:pt x="3192" y="464"/>
                    <a:pt x="3192" y="464"/>
                    <a:pt x="3223" y="496"/>
                  </a:cubicBezTo>
                  <a:lnTo>
                    <a:pt x="3223" y="496"/>
                  </a:lnTo>
                  <a:cubicBezTo>
                    <a:pt x="3223" y="464"/>
                    <a:pt x="3254" y="464"/>
                    <a:pt x="3254" y="464"/>
                  </a:cubicBezTo>
                  <a:lnTo>
                    <a:pt x="3254" y="464"/>
                  </a:lnTo>
                  <a:lnTo>
                    <a:pt x="3254" y="464"/>
                  </a:lnTo>
                  <a:lnTo>
                    <a:pt x="3254" y="464"/>
                  </a:lnTo>
                  <a:lnTo>
                    <a:pt x="3254" y="464"/>
                  </a:lnTo>
                  <a:cubicBezTo>
                    <a:pt x="3254" y="434"/>
                    <a:pt x="3285" y="434"/>
                    <a:pt x="3285" y="403"/>
                  </a:cubicBezTo>
                  <a:lnTo>
                    <a:pt x="3285" y="403"/>
                  </a:lnTo>
                  <a:lnTo>
                    <a:pt x="3285" y="403"/>
                  </a:lnTo>
                  <a:cubicBezTo>
                    <a:pt x="3285" y="372"/>
                    <a:pt x="3285" y="372"/>
                    <a:pt x="3285" y="372"/>
                  </a:cubicBezTo>
                  <a:cubicBezTo>
                    <a:pt x="3285" y="372"/>
                    <a:pt x="3285" y="340"/>
                    <a:pt x="3316" y="340"/>
                  </a:cubicBezTo>
                  <a:lnTo>
                    <a:pt x="3316" y="340"/>
                  </a:lnTo>
                  <a:lnTo>
                    <a:pt x="3316" y="340"/>
                  </a:lnTo>
                  <a:lnTo>
                    <a:pt x="3285" y="340"/>
                  </a:lnTo>
                  <a:lnTo>
                    <a:pt x="3285" y="340"/>
                  </a:lnTo>
                  <a:cubicBezTo>
                    <a:pt x="3254" y="340"/>
                    <a:pt x="3254" y="340"/>
                    <a:pt x="3254" y="340"/>
                  </a:cubicBezTo>
                  <a:lnTo>
                    <a:pt x="3254" y="340"/>
                  </a:lnTo>
                  <a:lnTo>
                    <a:pt x="3254" y="340"/>
                  </a:lnTo>
                  <a:cubicBezTo>
                    <a:pt x="3254" y="372"/>
                    <a:pt x="3223" y="372"/>
                    <a:pt x="3192" y="372"/>
                  </a:cubicBezTo>
                  <a:lnTo>
                    <a:pt x="3192" y="372"/>
                  </a:lnTo>
                  <a:cubicBezTo>
                    <a:pt x="3161" y="372"/>
                    <a:pt x="3161" y="372"/>
                    <a:pt x="3130" y="372"/>
                  </a:cubicBezTo>
                  <a:lnTo>
                    <a:pt x="3130" y="372"/>
                  </a:lnTo>
                  <a:cubicBezTo>
                    <a:pt x="3099" y="372"/>
                    <a:pt x="3099" y="340"/>
                    <a:pt x="3099" y="340"/>
                  </a:cubicBezTo>
                  <a:cubicBezTo>
                    <a:pt x="3099" y="340"/>
                    <a:pt x="3099" y="340"/>
                    <a:pt x="3099" y="310"/>
                  </a:cubicBezTo>
                  <a:lnTo>
                    <a:pt x="3099" y="310"/>
                  </a:lnTo>
                  <a:lnTo>
                    <a:pt x="3099" y="310"/>
                  </a:lnTo>
                  <a:cubicBezTo>
                    <a:pt x="3069" y="310"/>
                    <a:pt x="3069" y="310"/>
                    <a:pt x="3069" y="279"/>
                  </a:cubicBezTo>
                  <a:cubicBezTo>
                    <a:pt x="3069" y="279"/>
                    <a:pt x="3069" y="279"/>
                    <a:pt x="3037" y="279"/>
                  </a:cubicBezTo>
                  <a:lnTo>
                    <a:pt x="3037" y="279"/>
                  </a:lnTo>
                  <a:lnTo>
                    <a:pt x="3037" y="279"/>
                  </a:lnTo>
                  <a:lnTo>
                    <a:pt x="3037" y="279"/>
                  </a:lnTo>
                  <a:cubicBezTo>
                    <a:pt x="3006" y="279"/>
                    <a:pt x="2975" y="279"/>
                    <a:pt x="2975" y="279"/>
                  </a:cubicBezTo>
                  <a:cubicBezTo>
                    <a:pt x="2944" y="248"/>
                    <a:pt x="2944" y="248"/>
                    <a:pt x="2913" y="216"/>
                  </a:cubicBezTo>
                  <a:lnTo>
                    <a:pt x="2913" y="186"/>
                  </a:lnTo>
                  <a:cubicBezTo>
                    <a:pt x="2913" y="155"/>
                    <a:pt x="2913" y="155"/>
                    <a:pt x="2882" y="155"/>
                  </a:cubicBezTo>
                  <a:cubicBezTo>
                    <a:pt x="2882" y="124"/>
                    <a:pt x="2882" y="124"/>
                    <a:pt x="2882" y="124"/>
                  </a:cubicBezTo>
                  <a:cubicBezTo>
                    <a:pt x="2882" y="124"/>
                    <a:pt x="2882" y="92"/>
                    <a:pt x="2851" y="92"/>
                  </a:cubicBezTo>
                  <a:lnTo>
                    <a:pt x="2851" y="62"/>
                  </a:lnTo>
                  <a:cubicBezTo>
                    <a:pt x="2851" y="62"/>
                    <a:pt x="2851" y="31"/>
                    <a:pt x="2821" y="31"/>
                  </a:cubicBezTo>
                  <a:lnTo>
                    <a:pt x="2821" y="31"/>
                  </a:lnTo>
                  <a:lnTo>
                    <a:pt x="2821" y="31"/>
                  </a:lnTo>
                  <a:lnTo>
                    <a:pt x="2821" y="31"/>
                  </a:lnTo>
                  <a:lnTo>
                    <a:pt x="2821" y="31"/>
                  </a:lnTo>
                  <a:lnTo>
                    <a:pt x="2789" y="31"/>
                  </a:lnTo>
                  <a:lnTo>
                    <a:pt x="2789" y="31"/>
                  </a:lnTo>
                  <a:lnTo>
                    <a:pt x="2758" y="31"/>
                  </a:lnTo>
                  <a:cubicBezTo>
                    <a:pt x="2758" y="31"/>
                    <a:pt x="2758" y="0"/>
                    <a:pt x="2727" y="0"/>
                  </a:cubicBezTo>
                  <a:lnTo>
                    <a:pt x="2665" y="0"/>
                  </a:lnTo>
                  <a:lnTo>
                    <a:pt x="2665" y="0"/>
                  </a:lnTo>
                  <a:cubicBezTo>
                    <a:pt x="2634" y="0"/>
                    <a:pt x="2634" y="0"/>
                    <a:pt x="2634" y="0"/>
                  </a:cubicBezTo>
                  <a:cubicBezTo>
                    <a:pt x="2634" y="31"/>
                    <a:pt x="2634" y="31"/>
                    <a:pt x="2603" y="31"/>
                  </a:cubicBezTo>
                  <a:lnTo>
                    <a:pt x="2603" y="31"/>
                  </a:lnTo>
                  <a:lnTo>
                    <a:pt x="2603" y="31"/>
                  </a:lnTo>
                  <a:cubicBezTo>
                    <a:pt x="2603" y="0"/>
                    <a:pt x="2603" y="0"/>
                    <a:pt x="2603" y="0"/>
                  </a:cubicBezTo>
                  <a:lnTo>
                    <a:pt x="2573" y="31"/>
                  </a:lnTo>
                  <a:lnTo>
                    <a:pt x="2573" y="31"/>
                  </a:lnTo>
                  <a:lnTo>
                    <a:pt x="2603" y="31"/>
                  </a:lnTo>
                  <a:cubicBezTo>
                    <a:pt x="2603" y="62"/>
                    <a:pt x="2603" y="62"/>
                    <a:pt x="2603" y="62"/>
                  </a:cubicBezTo>
                  <a:lnTo>
                    <a:pt x="2603" y="62"/>
                  </a:lnTo>
                  <a:lnTo>
                    <a:pt x="2603" y="62"/>
                  </a:lnTo>
                  <a:cubicBezTo>
                    <a:pt x="2603" y="92"/>
                    <a:pt x="2573" y="92"/>
                    <a:pt x="2573" y="124"/>
                  </a:cubicBezTo>
                  <a:lnTo>
                    <a:pt x="2541" y="124"/>
                  </a:lnTo>
                  <a:lnTo>
                    <a:pt x="2541" y="155"/>
                  </a:lnTo>
                  <a:lnTo>
                    <a:pt x="2541" y="155"/>
                  </a:lnTo>
                  <a:lnTo>
                    <a:pt x="2541" y="155"/>
                  </a:lnTo>
                  <a:lnTo>
                    <a:pt x="2510" y="186"/>
                  </a:lnTo>
                  <a:lnTo>
                    <a:pt x="2510" y="186"/>
                  </a:lnTo>
                  <a:lnTo>
                    <a:pt x="2510" y="186"/>
                  </a:lnTo>
                  <a:lnTo>
                    <a:pt x="2510" y="186"/>
                  </a:lnTo>
                  <a:cubicBezTo>
                    <a:pt x="2510" y="216"/>
                    <a:pt x="2510" y="216"/>
                    <a:pt x="2479" y="216"/>
                  </a:cubicBezTo>
                  <a:lnTo>
                    <a:pt x="2479" y="216"/>
                  </a:lnTo>
                  <a:lnTo>
                    <a:pt x="2479" y="216"/>
                  </a:lnTo>
                  <a:cubicBezTo>
                    <a:pt x="2479" y="248"/>
                    <a:pt x="2479" y="248"/>
                    <a:pt x="2449" y="248"/>
                  </a:cubicBezTo>
                  <a:cubicBezTo>
                    <a:pt x="2449" y="248"/>
                    <a:pt x="2417" y="248"/>
                    <a:pt x="2386" y="248"/>
                  </a:cubicBezTo>
                  <a:lnTo>
                    <a:pt x="2386" y="248"/>
                  </a:lnTo>
                  <a:lnTo>
                    <a:pt x="2355" y="248"/>
                  </a:lnTo>
                  <a:cubicBezTo>
                    <a:pt x="2355" y="248"/>
                    <a:pt x="2355" y="279"/>
                    <a:pt x="2325" y="279"/>
                  </a:cubicBezTo>
                  <a:lnTo>
                    <a:pt x="2325" y="310"/>
                  </a:lnTo>
                  <a:lnTo>
                    <a:pt x="2325" y="310"/>
                  </a:lnTo>
                  <a:lnTo>
                    <a:pt x="2325" y="310"/>
                  </a:lnTo>
                  <a:lnTo>
                    <a:pt x="2325" y="310"/>
                  </a:lnTo>
                  <a:lnTo>
                    <a:pt x="2325" y="310"/>
                  </a:lnTo>
                  <a:lnTo>
                    <a:pt x="2325" y="310"/>
                  </a:lnTo>
                  <a:cubicBezTo>
                    <a:pt x="2355" y="310"/>
                    <a:pt x="2355" y="310"/>
                    <a:pt x="2355" y="310"/>
                  </a:cubicBezTo>
                  <a:lnTo>
                    <a:pt x="2355" y="310"/>
                  </a:lnTo>
                  <a:lnTo>
                    <a:pt x="2386" y="310"/>
                  </a:lnTo>
                  <a:lnTo>
                    <a:pt x="2386" y="310"/>
                  </a:lnTo>
                  <a:cubicBezTo>
                    <a:pt x="2417" y="310"/>
                    <a:pt x="2417" y="310"/>
                    <a:pt x="2417" y="310"/>
                  </a:cubicBezTo>
                  <a:lnTo>
                    <a:pt x="2417" y="310"/>
                  </a:lnTo>
                  <a:cubicBezTo>
                    <a:pt x="2449" y="310"/>
                    <a:pt x="2449" y="310"/>
                    <a:pt x="2449" y="310"/>
                  </a:cubicBezTo>
                  <a:cubicBezTo>
                    <a:pt x="2449" y="310"/>
                    <a:pt x="2449" y="310"/>
                    <a:pt x="2479" y="310"/>
                  </a:cubicBezTo>
                  <a:cubicBezTo>
                    <a:pt x="2479" y="340"/>
                    <a:pt x="2541" y="372"/>
                    <a:pt x="2541" y="372"/>
                  </a:cubicBezTo>
                  <a:lnTo>
                    <a:pt x="2541" y="403"/>
                  </a:lnTo>
                  <a:cubicBezTo>
                    <a:pt x="2541" y="403"/>
                    <a:pt x="2541" y="403"/>
                    <a:pt x="2541" y="434"/>
                  </a:cubicBezTo>
                  <a:lnTo>
                    <a:pt x="2541" y="434"/>
                  </a:lnTo>
                  <a:cubicBezTo>
                    <a:pt x="2541" y="434"/>
                    <a:pt x="2541" y="464"/>
                    <a:pt x="2510" y="464"/>
                  </a:cubicBezTo>
                  <a:lnTo>
                    <a:pt x="2510" y="464"/>
                  </a:lnTo>
                  <a:lnTo>
                    <a:pt x="2510" y="434"/>
                  </a:lnTo>
                  <a:lnTo>
                    <a:pt x="2510" y="434"/>
                  </a:lnTo>
                  <a:cubicBezTo>
                    <a:pt x="2479" y="434"/>
                    <a:pt x="2479" y="434"/>
                    <a:pt x="2479" y="434"/>
                  </a:cubicBezTo>
                  <a:lnTo>
                    <a:pt x="2479" y="434"/>
                  </a:lnTo>
                  <a:lnTo>
                    <a:pt x="2479" y="434"/>
                  </a:lnTo>
                  <a:lnTo>
                    <a:pt x="2479" y="434"/>
                  </a:lnTo>
                  <a:lnTo>
                    <a:pt x="2479" y="434"/>
                  </a:lnTo>
                  <a:cubicBezTo>
                    <a:pt x="2449" y="434"/>
                    <a:pt x="2449" y="434"/>
                    <a:pt x="2449" y="434"/>
                  </a:cubicBezTo>
                  <a:lnTo>
                    <a:pt x="2449" y="434"/>
                  </a:lnTo>
                  <a:lnTo>
                    <a:pt x="2449" y="434"/>
                  </a:lnTo>
                  <a:cubicBezTo>
                    <a:pt x="2449" y="434"/>
                    <a:pt x="2449" y="434"/>
                    <a:pt x="2417" y="434"/>
                  </a:cubicBezTo>
                  <a:cubicBezTo>
                    <a:pt x="2417" y="464"/>
                    <a:pt x="2417" y="464"/>
                    <a:pt x="2417" y="464"/>
                  </a:cubicBezTo>
                  <a:lnTo>
                    <a:pt x="2417" y="464"/>
                  </a:lnTo>
                  <a:lnTo>
                    <a:pt x="2417" y="464"/>
                  </a:lnTo>
                  <a:cubicBezTo>
                    <a:pt x="2386" y="464"/>
                    <a:pt x="2386" y="464"/>
                    <a:pt x="2386" y="464"/>
                  </a:cubicBezTo>
                  <a:lnTo>
                    <a:pt x="2386" y="464"/>
                  </a:lnTo>
                  <a:lnTo>
                    <a:pt x="2386" y="464"/>
                  </a:lnTo>
                  <a:lnTo>
                    <a:pt x="2355" y="464"/>
                  </a:lnTo>
                  <a:lnTo>
                    <a:pt x="2355" y="464"/>
                  </a:lnTo>
                  <a:lnTo>
                    <a:pt x="2355" y="464"/>
                  </a:lnTo>
                  <a:cubicBezTo>
                    <a:pt x="2355" y="496"/>
                    <a:pt x="2355" y="496"/>
                    <a:pt x="2325" y="496"/>
                  </a:cubicBezTo>
                  <a:cubicBezTo>
                    <a:pt x="2325" y="527"/>
                    <a:pt x="2325" y="527"/>
                    <a:pt x="2325" y="527"/>
                  </a:cubicBezTo>
                  <a:cubicBezTo>
                    <a:pt x="2293" y="527"/>
                    <a:pt x="2293" y="527"/>
                    <a:pt x="2293" y="527"/>
                  </a:cubicBezTo>
                  <a:lnTo>
                    <a:pt x="2293" y="527"/>
                  </a:lnTo>
                  <a:lnTo>
                    <a:pt x="2262" y="527"/>
                  </a:lnTo>
                  <a:lnTo>
                    <a:pt x="2262" y="527"/>
                  </a:lnTo>
                  <a:lnTo>
                    <a:pt x="2262" y="527"/>
                  </a:lnTo>
                  <a:cubicBezTo>
                    <a:pt x="2262" y="527"/>
                    <a:pt x="2231" y="527"/>
                    <a:pt x="2231" y="558"/>
                  </a:cubicBezTo>
                  <a:cubicBezTo>
                    <a:pt x="2201" y="558"/>
                    <a:pt x="2201" y="558"/>
                    <a:pt x="2201" y="558"/>
                  </a:cubicBezTo>
                  <a:lnTo>
                    <a:pt x="2201" y="558"/>
                  </a:lnTo>
                  <a:lnTo>
                    <a:pt x="2201" y="558"/>
                  </a:lnTo>
                  <a:cubicBezTo>
                    <a:pt x="2169" y="558"/>
                    <a:pt x="2169" y="558"/>
                    <a:pt x="2169" y="558"/>
                  </a:cubicBezTo>
                  <a:lnTo>
                    <a:pt x="2169" y="558"/>
                  </a:lnTo>
                  <a:cubicBezTo>
                    <a:pt x="2138" y="558"/>
                    <a:pt x="2138" y="558"/>
                    <a:pt x="2138" y="558"/>
                  </a:cubicBezTo>
                  <a:cubicBezTo>
                    <a:pt x="2107" y="558"/>
                    <a:pt x="2107" y="558"/>
                    <a:pt x="2077" y="558"/>
                  </a:cubicBezTo>
                  <a:lnTo>
                    <a:pt x="2077" y="558"/>
                  </a:lnTo>
                  <a:lnTo>
                    <a:pt x="2077" y="558"/>
                  </a:lnTo>
                  <a:lnTo>
                    <a:pt x="2077" y="558"/>
                  </a:lnTo>
                  <a:lnTo>
                    <a:pt x="2077" y="558"/>
                  </a:lnTo>
                  <a:cubicBezTo>
                    <a:pt x="2107" y="558"/>
                    <a:pt x="2107" y="588"/>
                    <a:pt x="2107" y="588"/>
                  </a:cubicBezTo>
                  <a:cubicBezTo>
                    <a:pt x="2107" y="620"/>
                    <a:pt x="2107" y="620"/>
                    <a:pt x="2107" y="620"/>
                  </a:cubicBezTo>
                  <a:lnTo>
                    <a:pt x="2107" y="620"/>
                  </a:lnTo>
                  <a:cubicBezTo>
                    <a:pt x="2107" y="651"/>
                    <a:pt x="2077" y="651"/>
                    <a:pt x="2077" y="651"/>
                  </a:cubicBezTo>
                  <a:lnTo>
                    <a:pt x="2077" y="651"/>
                  </a:lnTo>
                  <a:cubicBezTo>
                    <a:pt x="2077" y="651"/>
                    <a:pt x="2077" y="651"/>
                    <a:pt x="2045" y="651"/>
                  </a:cubicBezTo>
                  <a:lnTo>
                    <a:pt x="2045" y="651"/>
                  </a:lnTo>
                  <a:lnTo>
                    <a:pt x="2045" y="651"/>
                  </a:lnTo>
                  <a:lnTo>
                    <a:pt x="2045" y="651"/>
                  </a:lnTo>
                  <a:lnTo>
                    <a:pt x="2045" y="651"/>
                  </a:lnTo>
                  <a:cubicBezTo>
                    <a:pt x="2045" y="681"/>
                    <a:pt x="2045" y="681"/>
                    <a:pt x="2014" y="681"/>
                  </a:cubicBezTo>
                  <a:cubicBezTo>
                    <a:pt x="2014" y="712"/>
                    <a:pt x="1983" y="712"/>
                    <a:pt x="1983" y="712"/>
                  </a:cubicBezTo>
                  <a:lnTo>
                    <a:pt x="1983" y="712"/>
                  </a:lnTo>
                  <a:cubicBezTo>
                    <a:pt x="1953" y="712"/>
                    <a:pt x="1953" y="712"/>
                    <a:pt x="1953" y="712"/>
                  </a:cubicBezTo>
                  <a:lnTo>
                    <a:pt x="1921" y="712"/>
                  </a:lnTo>
                  <a:cubicBezTo>
                    <a:pt x="1890" y="712"/>
                    <a:pt x="1890" y="712"/>
                    <a:pt x="1859" y="712"/>
                  </a:cubicBezTo>
                  <a:lnTo>
                    <a:pt x="1829" y="712"/>
                  </a:lnTo>
                  <a:lnTo>
                    <a:pt x="1829" y="712"/>
                  </a:lnTo>
                  <a:cubicBezTo>
                    <a:pt x="1829" y="712"/>
                    <a:pt x="1797" y="744"/>
                    <a:pt x="1766" y="744"/>
                  </a:cubicBezTo>
                  <a:cubicBezTo>
                    <a:pt x="1766" y="744"/>
                    <a:pt x="1735" y="775"/>
                    <a:pt x="1705" y="775"/>
                  </a:cubicBezTo>
                  <a:lnTo>
                    <a:pt x="1705" y="775"/>
                  </a:lnTo>
                  <a:cubicBezTo>
                    <a:pt x="1673" y="775"/>
                    <a:pt x="1673" y="775"/>
                    <a:pt x="1673" y="744"/>
                  </a:cubicBezTo>
                  <a:lnTo>
                    <a:pt x="1673" y="744"/>
                  </a:lnTo>
                  <a:cubicBezTo>
                    <a:pt x="1642" y="744"/>
                    <a:pt x="1642" y="775"/>
                    <a:pt x="1642" y="775"/>
                  </a:cubicBezTo>
                  <a:lnTo>
                    <a:pt x="1642" y="775"/>
                  </a:lnTo>
                  <a:lnTo>
                    <a:pt x="1642" y="775"/>
                  </a:lnTo>
                  <a:cubicBezTo>
                    <a:pt x="1642" y="775"/>
                    <a:pt x="1642" y="775"/>
                    <a:pt x="1611" y="775"/>
                  </a:cubicBezTo>
                  <a:lnTo>
                    <a:pt x="1611" y="775"/>
                  </a:lnTo>
                  <a:cubicBezTo>
                    <a:pt x="1611" y="775"/>
                    <a:pt x="1611" y="775"/>
                    <a:pt x="1581" y="744"/>
                  </a:cubicBezTo>
                  <a:lnTo>
                    <a:pt x="1581" y="744"/>
                  </a:lnTo>
                  <a:lnTo>
                    <a:pt x="1581" y="744"/>
                  </a:lnTo>
                  <a:lnTo>
                    <a:pt x="1581" y="744"/>
                  </a:lnTo>
                  <a:lnTo>
                    <a:pt x="1581" y="744"/>
                  </a:lnTo>
                  <a:cubicBezTo>
                    <a:pt x="1581" y="744"/>
                    <a:pt x="1581" y="744"/>
                    <a:pt x="1549" y="744"/>
                  </a:cubicBezTo>
                  <a:lnTo>
                    <a:pt x="1549" y="744"/>
                  </a:lnTo>
                  <a:cubicBezTo>
                    <a:pt x="1518" y="744"/>
                    <a:pt x="1518" y="712"/>
                    <a:pt x="1487" y="712"/>
                  </a:cubicBezTo>
                  <a:lnTo>
                    <a:pt x="1487" y="712"/>
                  </a:lnTo>
                  <a:lnTo>
                    <a:pt x="1487" y="712"/>
                  </a:lnTo>
                  <a:cubicBezTo>
                    <a:pt x="1457" y="712"/>
                    <a:pt x="1457" y="712"/>
                    <a:pt x="1457" y="712"/>
                  </a:cubicBezTo>
                  <a:lnTo>
                    <a:pt x="1425" y="712"/>
                  </a:lnTo>
                  <a:lnTo>
                    <a:pt x="1425" y="712"/>
                  </a:lnTo>
                  <a:cubicBezTo>
                    <a:pt x="1394" y="712"/>
                    <a:pt x="1394" y="712"/>
                    <a:pt x="1394" y="712"/>
                  </a:cubicBezTo>
                  <a:cubicBezTo>
                    <a:pt x="1364" y="712"/>
                    <a:pt x="1332" y="712"/>
                    <a:pt x="1332" y="712"/>
                  </a:cubicBezTo>
                  <a:cubicBezTo>
                    <a:pt x="1332" y="712"/>
                    <a:pt x="1270" y="712"/>
                    <a:pt x="1240" y="681"/>
                  </a:cubicBezTo>
                  <a:lnTo>
                    <a:pt x="1240" y="681"/>
                  </a:lnTo>
                  <a:cubicBezTo>
                    <a:pt x="1209" y="681"/>
                    <a:pt x="1209" y="681"/>
                    <a:pt x="1209" y="681"/>
                  </a:cubicBezTo>
                  <a:lnTo>
                    <a:pt x="1209" y="681"/>
                  </a:lnTo>
                  <a:cubicBezTo>
                    <a:pt x="1177" y="681"/>
                    <a:pt x="1177" y="651"/>
                    <a:pt x="1177" y="651"/>
                  </a:cubicBezTo>
                  <a:lnTo>
                    <a:pt x="1146" y="620"/>
                  </a:lnTo>
                  <a:lnTo>
                    <a:pt x="1146" y="620"/>
                  </a:lnTo>
                  <a:cubicBezTo>
                    <a:pt x="1146" y="620"/>
                    <a:pt x="1146" y="620"/>
                    <a:pt x="1146" y="588"/>
                  </a:cubicBezTo>
                  <a:lnTo>
                    <a:pt x="1146" y="588"/>
                  </a:lnTo>
                  <a:lnTo>
                    <a:pt x="1146" y="588"/>
                  </a:lnTo>
                  <a:lnTo>
                    <a:pt x="1146" y="588"/>
                  </a:lnTo>
                  <a:cubicBezTo>
                    <a:pt x="1116" y="588"/>
                    <a:pt x="1116" y="588"/>
                    <a:pt x="1116" y="588"/>
                  </a:cubicBezTo>
                  <a:cubicBezTo>
                    <a:pt x="1085" y="588"/>
                    <a:pt x="1085" y="558"/>
                    <a:pt x="1085" y="558"/>
                  </a:cubicBezTo>
                  <a:lnTo>
                    <a:pt x="1053" y="558"/>
                  </a:lnTo>
                  <a:lnTo>
                    <a:pt x="1053" y="558"/>
                  </a:lnTo>
                  <a:cubicBezTo>
                    <a:pt x="1053" y="558"/>
                    <a:pt x="1053" y="558"/>
                    <a:pt x="1022" y="558"/>
                  </a:cubicBezTo>
                  <a:cubicBezTo>
                    <a:pt x="1022" y="558"/>
                    <a:pt x="1022" y="558"/>
                    <a:pt x="992" y="558"/>
                  </a:cubicBezTo>
                  <a:lnTo>
                    <a:pt x="992" y="558"/>
                  </a:lnTo>
                  <a:lnTo>
                    <a:pt x="992" y="558"/>
                  </a:lnTo>
                  <a:cubicBezTo>
                    <a:pt x="961" y="558"/>
                    <a:pt x="961" y="558"/>
                    <a:pt x="929" y="558"/>
                  </a:cubicBezTo>
                  <a:cubicBezTo>
                    <a:pt x="898" y="558"/>
                    <a:pt x="898" y="527"/>
                    <a:pt x="898" y="527"/>
                  </a:cubicBezTo>
                  <a:cubicBezTo>
                    <a:pt x="898" y="496"/>
                    <a:pt x="898" y="496"/>
                    <a:pt x="898" y="496"/>
                  </a:cubicBezTo>
                  <a:lnTo>
                    <a:pt x="898" y="464"/>
                  </a:lnTo>
                  <a:cubicBezTo>
                    <a:pt x="898" y="434"/>
                    <a:pt x="898" y="434"/>
                    <a:pt x="898" y="434"/>
                  </a:cubicBezTo>
                  <a:cubicBezTo>
                    <a:pt x="898" y="434"/>
                    <a:pt x="898" y="434"/>
                    <a:pt x="898" y="403"/>
                  </a:cubicBezTo>
                  <a:cubicBezTo>
                    <a:pt x="898" y="403"/>
                    <a:pt x="868" y="403"/>
                    <a:pt x="868" y="372"/>
                  </a:cubicBezTo>
                  <a:lnTo>
                    <a:pt x="868" y="372"/>
                  </a:lnTo>
                  <a:lnTo>
                    <a:pt x="868" y="372"/>
                  </a:lnTo>
                  <a:cubicBezTo>
                    <a:pt x="868" y="372"/>
                    <a:pt x="868" y="372"/>
                    <a:pt x="837" y="372"/>
                  </a:cubicBezTo>
                  <a:lnTo>
                    <a:pt x="837" y="372"/>
                  </a:lnTo>
                  <a:cubicBezTo>
                    <a:pt x="837" y="372"/>
                    <a:pt x="837" y="372"/>
                    <a:pt x="805" y="372"/>
                  </a:cubicBezTo>
                  <a:cubicBezTo>
                    <a:pt x="805" y="340"/>
                    <a:pt x="774" y="340"/>
                    <a:pt x="774" y="340"/>
                  </a:cubicBezTo>
                  <a:lnTo>
                    <a:pt x="774" y="340"/>
                  </a:lnTo>
                  <a:cubicBezTo>
                    <a:pt x="744" y="340"/>
                    <a:pt x="744" y="310"/>
                    <a:pt x="744" y="310"/>
                  </a:cubicBezTo>
                  <a:cubicBezTo>
                    <a:pt x="744" y="310"/>
                    <a:pt x="713" y="310"/>
                    <a:pt x="713" y="279"/>
                  </a:cubicBezTo>
                  <a:cubicBezTo>
                    <a:pt x="713" y="310"/>
                    <a:pt x="713" y="310"/>
                    <a:pt x="713" y="310"/>
                  </a:cubicBezTo>
                  <a:cubicBezTo>
                    <a:pt x="713" y="340"/>
                    <a:pt x="681" y="340"/>
                    <a:pt x="681" y="340"/>
                  </a:cubicBezTo>
                  <a:cubicBezTo>
                    <a:pt x="681" y="340"/>
                    <a:pt x="681" y="340"/>
                    <a:pt x="650" y="340"/>
                  </a:cubicBezTo>
                  <a:lnTo>
                    <a:pt x="650" y="340"/>
                  </a:lnTo>
                  <a:lnTo>
                    <a:pt x="650" y="340"/>
                  </a:lnTo>
                  <a:lnTo>
                    <a:pt x="650" y="340"/>
                  </a:lnTo>
                  <a:cubicBezTo>
                    <a:pt x="650" y="372"/>
                    <a:pt x="650" y="372"/>
                    <a:pt x="650" y="372"/>
                  </a:cubicBezTo>
                  <a:lnTo>
                    <a:pt x="650" y="372"/>
                  </a:lnTo>
                  <a:lnTo>
                    <a:pt x="650" y="372"/>
                  </a:lnTo>
                  <a:cubicBezTo>
                    <a:pt x="650" y="403"/>
                    <a:pt x="650" y="403"/>
                    <a:pt x="650" y="403"/>
                  </a:cubicBezTo>
                  <a:cubicBezTo>
                    <a:pt x="620" y="434"/>
                    <a:pt x="620" y="434"/>
                    <a:pt x="620" y="434"/>
                  </a:cubicBezTo>
                  <a:cubicBezTo>
                    <a:pt x="589" y="434"/>
                    <a:pt x="589" y="434"/>
                    <a:pt x="589" y="434"/>
                  </a:cubicBezTo>
                  <a:lnTo>
                    <a:pt x="557" y="434"/>
                  </a:lnTo>
                  <a:lnTo>
                    <a:pt x="557" y="434"/>
                  </a:lnTo>
                  <a:lnTo>
                    <a:pt x="557" y="434"/>
                  </a:lnTo>
                  <a:cubicBezTo>
                    <a:pt x="557" y="434"/>
                    <a:pt x="557" y="434"/>
                    <a:pt x="526" y="434"/>
                  </a:cubicBezTo>
                  <a:lnTo>
                    <a:pt x="526" y="434"/>
                  </a:lnTo>
                  <a:cubicBezTo>
                    <a:pt x="496" y="434"/>
                    <a:pt x="496" y="434"/>
                    <a:pt x="496" y="434"/>
                  </a:cubicBezTo>
                  <a:cubicBezTo>
                    <a:pt x="496" y="403"/>
                    <a:pt x="496" y="403"/>
                    <a:pt x="496" y="403"/>
                  </a:cubicBezTo>
                  <a:lnTo>
                    <a:pt x="496" y="403"/>
                  </a:lnTo>
                  <a:cubicBezTo>
                    <a:pt x="496" y="434"/>
                    <a:pt x="496" y="434"/>
                    <a:pt x="496" y="434"/>
                  </a:cubicBezTo>
                  <a:lnTo>
                    <a:pt x="496" y="434"/>
                  </a:lnTo>
                  <a:lnTo>
                    <a:pt x="496" y="434"/>
                  </a:lnTo>
                  <a:cubicBezTo>
                    <a:pt x="496" y="464"/>
                    <a:pt x="496" y="464"/>
                    <a:pt x="496" y="464"/>
                  </a:cubicBezTo>
                  <a:cubicBezTo>
                    <a:pt x="496" y="464"/>
                    <a:pt x="465" y="464"/>
                    <a:pt x="465" y="496"/>
                  </a:cubicBezTo>
                  <a:cubicBezTo>
                    <a:pt x="496" y="496"/>
                    <a:pt x="496" y="496"/>
                    <a:pt x="496" y="496"/>
                  </a:cubicBezTo>
                  <a:lnTo>
                    <a:pt x="496" y="496"/>
                  </a:lnTo>
                  <a:cubicBezTo>
                    <a:pt x="496" y="527"/>
                    <a:pt x="496" y="527"/>
                    <a:pt x="496" y="527"/>
                  </a:cubicBezTo>
                  <a:lnTo>
                    <a:pt x="496" y="527"/>
                  </a:lnTo>
                  <a:cubicBezTo>
                    <a:pt x="496" y="527"/>
                    <a:pt x="465" y="558"/>
                    <a:pt x="433" y="558"/>
                  </a:cubicBezTo>
                  <a:lnTo>
                    <a:pt x="433" y="558"/>
                  </a:lnTo>
                  <a:lnTo>
                    <a:pt x="433" y="558"/>
                  </a:lnTo>
                  <a:lnTo>
                    <a:pt x="433" y="558"/>
                  </a:lnTo>
                  <a:lnTo>
                    <a:pt x="433" y="558"/>
                  </a:lnTo>
                  <a:cubicBezTo>
                    <a:pt x="402" y="527"/>
                    <a:pt x="402" y="527"/>
                    <a:pt x="402" y="527"/>
                  </a:cubicBezTo>
                  <a:cubicBezTo>
                    <a:pt x="402" y="527"/>
                    <a:pt x="402" y="527"/>
                    <a:pt x="372" y="558"/>
                  </a:cubicBezTo>
                  <a:lnTo>
                    <a:pt x="372" y="558"/>
                  </a:lnTo>
                  <a:lnTo>
                    <a:pt x="372" y="558"/>
                  </a:lnTo>
                  <a:lnTo>
                    <a:pt x="372" y="558"/>
                  </a:lnTo>
                  <a:lnTo>
                    <a:pt x="372" y="558"/>
                  </a:lnTo>
                  <a:lnTo>
                    <a:pt x="372" y="558"/>
                  </a:lnTo>
                  <a:lnTo>
                    <a:pt x="372" y="588"/>
                  </a:lnTo>
                  <a:lnTo>
                    <a:pt x="372" y="588"/>
                  </a:lnTo>
                  <a:cubicBezTo>
                    <a:pt x="372" y="620"/>
                    <a:pt x="372" y="620"/>
                    <a:pt x="372" y="651"/>
                  </a:cubicBezTo>
                  <a:lnTo>
                    <a:pt x="372" y="651"/>
                  </a:lnTo>
                  <a:lnTo>
                    <a:pt x="372" y="651"/>
                  </a:lnTo>
                  <a:cubicBezTo>
                    <a:pt x="372" y="681"/>
                    <a:pt x="372" y="681"/>
                    <a:pt x="372" y="681"/>
                  </a:cubicBezTo>
                  <a:lnTo>
                    <a:pt x="372" y="681"/>
                  </a:lnTo>
                  <a:lnTo>
                    <a:pt x="372" y="681"/>
                  </a:lnTo>
                  <a:cubicBezTo>
                    <a:pt x="341" y="681"/>
                    <a:pt x="341" y="681"/>
                    <a:pt x="341" y="681"/>
                  </a:cubicBezTo>
                  <a:lnTo>
                    <a:pt x="341" y="681"/>
                  </a:lnTo>
                  <a:lnTo>
                    <a:pt x="341" y="681"/>
                  </a:lnTo>
                  <a:cubicBezTo>
                    <a:pt x="341" y="712"/>
                    <a:pt x="341" y="712"/>
                    <a:pt x="341" y="712"/>
                  </a:cubicBezTo>
                  <a:cubicBezTo>
                    <a:pt x="341" y="744"/>
                    <a:pt x="341" y="744"/>
                    <a:pt x="341" y="744"/>
                  </a:cubicBezTo>
                  <a:lnTo>
                    <a:pt x="341" y="744"/>
                  </a:lnTo>
                  <a:lnTo>
                    <a:pt x="309" y="744"/>
                  </a:lnTo>
                  <a:cubicBezTo>
                    <a:pt x="278" y="744"/>
                    <a:pt x="278" y="744"/>
                    <a:pt x="278" y="744"/>
                  </a:cubicBezTo>
                  <a:lnTo>
                    <a:pt x="278" y="775"/>
                  </a:lnTo>
                  <a:lnTo>
                    <a:pt x="248" y="775"/>
                  </a:lnTo>
                  <a:cubicBezTo>
                    <a:pt x="248" y="805"/>
                    <a:pt x="217" y="805"/>
                    <a:pt x="217" y="805"/>
                  </a:cubicBezTo>
                  <a:cubicBezTo>
                    <a:pt x="185" y="805"/>
                    <a:pt x="185" y="805"/>
                    <a:pt x="154" y="805"/>
                  </a:cubicBezTo>
                  <a:cubicBezTo>
                    <a:pt x="154" y="836"/>
                    <a:pt x="154" y="836"/>
                    <a:pt x="124" y="836"/>
                  </a:cubicBezTo>
                  <a:lnTo>
                    <a:pt x="124" y="836"/>
                  </a:lnTo>
                  <a:lnTo>
                    <a:pt x="93" y="836"/>
                  </a:lnTo>
                  <a:lnTo>
                    <a:pt x="93" y="836"/>
                  </a:lnTo>
                  <a:lnTo>
                    <a:pt x="61" y="836"/>
                  </a:lnTo>
                  <a:cubicBezTo>
                    <a:pt x="61" y="836"/>
                    <a:pt x="61" y="836"/>
                    <a:pt x="30" y="836"/>
                  </a:cubicBezTo>
                  <a:lnTo>
                    <a:pt x="30" y="836"/>
                  </a:lnTo>
                  <a:lnTo>
                    <a:pt x="30" y="836"/>
                  </a:lnTo>
                  <a:lnTo>
                    <a:pt x="30" y="868"/>
                  </a:lnTo>
                  <a:lnTo>
                    <a:pt x="30" y="868"/>
                  </a:lnTo>
                  <a:lnTo>
                    <a:pt x="0" y="868"/>
                  </a:lnTo>
                  <a:lnTo>
                    <a:pt x="0" y="868"/>
                  </a:lnTo>
                  <a:lnTo>
                    <a:pt x="0" y="868"/>
                  </a:lnTo>
                  <a:lnTo>
                    <a:pt x="0" y="868"/>
                  </a:lnTo>
                  <a:cubicBezTo>
                    <a:pt x="0" y="899"/>
                    <a:pt x="0" y="899"/>
                    <a:pt x="0" y="899"/>
                  </a:cubicBezTo>
                  <a:lnTo>
                    <a:pt x="0" y="899"/>
                  </a:lnTo>
                  <a:lnTo>
                    <a:pt x="0" y="899"/>
                  </a:lnTo>
                  <a:cubicBezTo>
                    <a:pt x="0" y="899"/>
                    <a:pt x="0" y="899"/>
                    <a:pt x="30" y="899"/>
                  </a:cubicBezTo>
                  <a:lnTo>
                    <a:pt x="30" y="899"/>
                  </a:lnTo>
                  <a:lnTo>
                    <a:pt x="30" y="899"/>
                  </a:lnTo>
                  <a:cubicBezTo>
                    <a:pt x="61" y="929"/>
                    <a:pt x="61" y="960"/>
                    <a:pt x="61" y="960"/>
                  </a:cubicBezTo>
                  <a:cubicBezTo>
                    <a:pt x="61" y="992"/>
                    <a:pt x="61" y="992"/>
                    <a:pt x="61" y="992"/>
                  </a:cubicBezTo>
                  <a:lnTo>
                    <a:pt x="61" y="1023"/>
                  </a:lnTo>
                  <a:lnTo>
                    <a:pt x="93" y="1023"/>
                  </a:lnTo>
                  <a:lnTo>
                    <a:pt x="93" y="1023"/>
                  </a:lnTo>
                  <a:cubicBezTo>
                    <a:pt x="124" y="1053"/>
                    <a:pt x="124" y="1053"/>
                    <a:pt x="124" y="1053"/>
                  </a:cubicBezTo>
                  <a:lnTo>
                    <a:pt x="124" y="1053"/>
                  </a:lnTo>
                  <a:lnTo>
                    <a:pt x="124" y="1053"/>
                  </a:lnTo>
                  <a:lnTo>
                    <a:pt x="124" y="1084"/>
                  </a:lnTo>
                  <a:lnTo>
                    <a:pt x="124" y="1084"/>
                  </a:lnTo>
                  <a:cubicBezTo>
                    <a:pt x="124" y="1084"/>
                    <a:pt x="124" y="1084"/>
                    <a:pt x="154" y="1084"/>
                  </a:cubicBezTo>
                  <a:lnTo>
                    <a:pt x="154" y="1084"/>
                  </a:lnTo>
                  <a:cubicBezTo>
                    <a:pt x="185" y="1116"/>
                    <a:pt x="185" y="1116"/>
                    <a:pt x="185" y="1116"/>
                  </a:cubicBezTo>
                  <a:cubicBezTo>
                    <a:pt x="185" y="1116"/>
                    <a:pt x="185" y="1116"/>
                    <a:pt x="217" y="1084"/>
                  </a:cubicBezTo>
                  <a:lnTo>
                    <a:pt x="217" y="1084"/>
                  </a:lnTo>
                  <a:lnTo>
                    <a:pt x="217" y="1084"/>
                  </a:lnTo>
                  <a:cubicBezTo>
                    <a:pt x="217" y="1084"/>
                    <a:pt x="217" y="1084"/>
                    <a:pt x="248" y="1084"/>
                  </a:cubicBezTo>
                  <a:lnTo>
                    <a:pt x="248" y="1084"/>
                  </a:lnTo>
                  <a:lnTo>
                    <a:pt x="248" y="1084"/>
                  </a:lnTo>
                  <a:lnTo>
                    <a:pt x="278" y="1084"/>
                  </a:lnTo>
                  <a:cubicBezTo>
                    <a:pt x="278" y="1084"/>
                    <a:pt x="278" y="1084"/>
                    <a:pt x="309" y="1084"/>
                  </a:cubicBezTo>
                  <a:lnTo>
                    <a:pt x="309" y="1084"/>
                  </a:lnTo>
                  <a:lnTo>
                    <a:pt x="309" y="1084"/>
                  </a:lnTo>
                  <a:lnTo>
                    <a:pt x="309" y="1084"/>
                  </a:lnTo>
                  <a:cubicBezTo>
                    <a:pt x="341" y="1084"/>
                    <a:pt x="341" y="1084"/>
                    <a:pt x="341" y="1084"/>
                  </a:cubicBezTo>
                  <a:lnTo>
                    <a:pt x="341" y="1084"/>
                  </a:lnTo>
                  <a:lnTo>
                    <a:pt x="341" y="1084"/>
                  </a:lnTo>
                  <a:lnTo>
                    <a:pt x="341" y="1084"/>
                  </a:lnTo>
                  <a:lnTo>
                    <a:pt x="341" y="1084"/>
                  </a:lnTo>
                  <a:lnTo>
                    <a:pt x="341" y="1084"/>
                  </a:lnTo>
                  <a:lnTo>
                    <a:pt x="341" y="1084"/>
                  </a:lnTo>
                  <a:lnTo>
                    <a:pt x="341" y="1084"/>
                  </a:lnTo>
                  <a:lnTo>
                    <a:pt x="341" y="1116"/>
                  </a:lnTo>
                  <a:cubicBezTo>
                    <a:pt x="341" y="1116"/>
                    <a:pt x="372" y="1116"/>
                    <a:pt x="372" y="1147"/>
                  </a:cubicBezTo>
                  <a:lnTo>
                    <a:pt x="372" y="1177"/>
                  </a:lnTo>
                  <a:lnTo>
                    <a:pt x="372" y="1177"/>
                  </a:lnTo>
                  <a:lnTo>
                    <a:pt x="341" y="1177"/>
                  </a:lnTo>
                  <a:lnTo>
                    <a:pt x="341" y="1177"/>
                  </a:lnTo>
                  <a:lnTo>
                    <a:pt x="341" y="1208"/>
                  </a:lnTo>
                  <a:lnTo>
                    <a:pt x="341" y="1208"/>
                  </a:lnTo>
                  <a:cubicBezTo>
                    <a:pt x="341" y="1208"/>
                    <a:pt x="341" y="1240"/>
                    <a:pt x="309" y="1240"/>
                  </a:cubicBezTo>
                  <a:lnTo>
                    <a:pt x="309" y="1240"/>
                  </a:lnTo>
                  <a:lnTo>
                    <a:pt x="309" y="1240"/>
                  </a:lnTo>
                  <a:lnTo>
                    <a:pt x="309" y="1271"/>
                  </a:lnTo>
                  <a:lnTo>
                    <a:pt x="309" y="1271"/>
                  </a:lnTo>
                  <a:lnTo>
                    <a:pt x="309" y="1301"/>
                  </a:lnTo>
                  <a:lnTo>
                    <a:pt x="309" y="1301"/>
                  </a:lnTo>
                  <a:cubicBezTo>
                    <a:pt x="309" y="1332"/>
                    <a:pt x="309" y="1332"/>
                    <a:pt x="278" y="1364"/>
                  </a:cubicBezTo>
                  <a:lnTo>
                    <a:pt x="278" y="1364"/>
                  </a:lnTo>
                  <a:lnTo>
                    <a:pt x="278" y="1364"/>
                  </a:lnTo>
                  <a:lnTo>
                    <a:pt x="278" y="1364"/>
                  </a:lnTo>
                  <a:lnTo>
                    <a:pt x="278" y="1364"/>
                  </a:lnTo>
                  <a:lnTo>
                    <a:pt x="278" y="1364"/>
                  </a:lnTo>
                  <a:lnTo>
                    <a:pt x="278" y="1364"/>
                  </a:lnTo>
                  <a:cubicBezTo>
                    <a:pt x="278" y="1364"/>
                    <a:pt x="309" y="1364"/>
                    <a:pt x="309" y="1395"/>
                  </a:cubicBezTo>
                  <a:lnTo>
                    <a:pt x="309" y="1395"/>
                  </a:lnTo>
                  <a:lnTo>
                    <a:pt x="309" y="1395"/>
                  </a:lnTo>
                  <a:cubicBezTo>
                    <a:pt x="309" y="1395"/>
                    <a:pt x="309" y="1395"/>
                    <a:pt x="341" y="1395"/>
                  </a:cubicBezTo>
                  <a:cubicBezTo>
                    <a:pt x="341" y="1425"/>
                    <a:pt x="372" y="1425"/>
                    <a:pt x="372" y="1456"/>
                  </a:cubicBezTo>
                  <a:lnTo>
                    <a:pt x="372" y="1456"/>
                  </a:lnTo>
                  <a:lnTo>
                    <a:pt x="372" y="1456"/>
                  </a:lnTo>
                  <a:lnTo>
                    <a:pt x="372" y="1456"/>
                  </a:lnTo>
                  <a:lnTo>
                    <a:pt x="372" y="1456"/>
                  </a:lnTo>
                  <a:lnTo>
                    <a:pt x="402" y="1425"/>
                  </a:lnTo>
                  <a:lnTo>
                    <a:pt x="402" y="1425"/>
                  </a:lnTo>
                  <a:lnTo>
                    <a:pt x="402" y="1425"/>
                  </a:lnTo>
                  <a:cubicBezTo>
                    <a:pt x="433" y="1425"/>
                    <a:pt x="465" y="1425"/>
                    <a:pt x="465" y="1456"/>
                  </a:cubicBezTo>
                  <a:cubicBezTo>
                    <a:pt x="465" y="1456"/>
                    <a:pt x="465" y="1456"/>
                    <a:pt x="465" y="1488"/>
                  </a:cubicBezTo>
                  <a:cubicBezTo>
                    <a:pt x="496" y="1488"/>
                    <a:pt x="496" y="1488"/>
                    <a:pt x="496" y="1488"/>
                  </a:cubicBezTo>
                  <a:lnTo>
                    <a:pt x="496" y="1488"/>
                  </a:lnTo>
                  <a:cubicBezTo>
                    <a:pt x="526" y="1488"/>
                    <a:pt x="526" y="1488"/>
                    <a:pt x="526" y="1488"/>
                  </a:cubicBezTo>
                  <a:lnTo>
                    <a:pt x="526" y="1488"/>
                  </a:lnTo>
                  <a:lnTo>
                    <a:pt x="526" y="1488"/>
                  </a:lnTo>
                  <a:cubicBezTo>
                    <a:pt x="557" y="1488"/>
                    <a:pt x="557" y="1488"/>
                    <a:pt x="557" y="1488"/>
                  </a:cubicBezTo>
                  <a:lnTo>
                    <a:pt x="557" y="1488"/>
                  </a:lnTo>
                  <a:cubicBezTo>
                    <a:pt x="557" y="1488"/>
                    <a:pt x="557" y="1488"/>
                    <a:pt x="557" y="1519"/>
                  </a:cubicBezTo>
                  <a:cubicBezTo>
                    <a:pt x="589" y="1519"/>
                    <a:pt x="589" y="1519"/>
                    <a:pt x="589" y="1549"/>
                  </a:cubicBezTo>
                  <a:lnTo>
                    <a:pt x="589" y="1549"/>
                  </a:lnTo>
                  <a:lnTo>
                    <a:pt x="589" y="1549"/>
                  </a:lnTo>
                  <a:lnTo>
                    <a:pt x="589" y="1549"/>
                  </a:lnTo>
                  <a:lnTo>
                    <a:pt x="620" y="1549"/>
                  </a:lnTo>
                  <a:lnTo>
                    <a:pt x="620" y="1549"/>
                  </a:lnTo>
                  <a:lnTo>
                    <a:pt x="650" y="1549"/>
                  </a:lnTo>
                  <a:lnTo>
                    <a:pt x="650" y="1549"/>
                  </a:lnTo>
                  <a:cubicBezTo>
                    <a:pt x="650" y="1549"/>
                    <a:pt x="650" y="1549"/>
                    <a:pt x="650" y="1580"/>
                  </a:cubicBezTo>
                  <a:lnTo>
                    <a:pt x="681" y="1580"/>
                  </a:lnTo>
                  <a:lnTo>
                    <a:pt x="681" y="1580"/>
                  </a:lnTo>
                  <a:lnTo>
                    <a:pt x="681" y="1580"/>
                  </a:lnTo>
                  <a:lnTo>
                    <a:pt x="713" y="1580"/>
                  </a:lnTo>
                  <a:lnTo>
                    <a:pt x="713" y="1580"/>
                  </a:lnTo>
                  <a:lnTo>
                    <a:pt x="744" y="1580"/>
                  </a:lnTo>
                  <a:lnTo>
                    <a:pt x="744" y="1580"/>
                  </a:lnTo>
                  <a:lnTo>
                    <a:pt x="744" y="1580"/>
                  </a:lnTo>
                  <a:lnTo>
                    <a:pt x="744" y="1580"/>
                  </a:lnTo>
                  <a:cubicBezTo>
                    <a:pt x="774" y="1580"/>
                    <a:pt x="774" y="1580"/>
                    <a:pt x="774" y="1580"/>
                  </a:cubicBezTo>
                  <a:lnTo>
                    <a:pt x="774" y="1580"/>
                  </a:lnTo>
                  <a:cubicBezTo>
                    <a:pt x="805" y="1580"/>
                    <a:pt x="805" y="1580"/>
                    <a:pt x="805" y="1580"/>
                  </a:cubicBezTo>
                  <a:lnTo>
                    <a:pt x="805" y="1580"/>
                  </a:lnTo>
                  <a:lnTo>
                    <a:pt x="805" y="1580"/>
                  </a:lnTo>
                  <a:lnTo>
                    <a:pt x="805" y="1580"/>
                  </a:lnTo>
                  <a:cubicBezTo>
                    <a:pt x="805" y="1580"/>
                    <a:pt x="805" y="1580"/>
                    <a:pt x="837" y="1580"/>
                  </a:cubicBezTo>
                  <a:lnTo>
                    <a:pt x="837" y="1580"/>
                  </a:lnTo>
                  <a:lnTo>
                    <a:pt x="837" y="1580"/>
                  </a:lnTo>
                  <a:lnTo>
                    <a:pt x="837" y="1580"/>
                  </a:lnTo>
                  <a:cubicBezTo>
                    <a:pt x="837" y="1580"/>
                    <a:pt x="837" y="1549"/>
                    <a:pt x="868" y="1549"/>
                  </a:cubicBezTo>
                  <a:lnTo>
                    <a:pt x="868" y="1549"/>
                  </a:lnTo>
                  <a:cubicBezTo>
                    <a:pt x="898" y="1549"/>
                    <a:pt x="898" y="1580"/>
                    <a:pt x="898" y="1580"/>
                  </a:cubicBezTo>
                  <a:lnTo>
                    <a:pt x="898" y="1580"/>
                  </a:lnTo>
                  <a:lnTo>
                    <a:pt x="898" y="1580"/>
                  </a:lnTo>
                  <a:cubicBezTo>
                    <a:pt x="929" y="1580"/>
                    <a:pt x="929" y="1580"/>
                    <a:pt x="929" y="1580"/>
                  </a:cubicBezTo>
                  <a:lnTo>
                    <a:pt x="929" y="1580"/>
                  </a:lnTo>
                  <a:lnTo>
                    <a:pt x="929" y="1580"/>
                  </a:lnTo>
                  <a:lnTo>
                    <a:pt x="929" y="1580"/>
                  </a:lnTo>
                  <a:cubicBezTo>
                    <a:pt x="961" y="1580"/>
                    <a:pt x="961" y="1580"/>
                    <a:pt x="961" y="1580"/>
                  </a:cubicBezTo>
                  <a:lnTo>
                    <a:pt x="961" y="1580"/>
                  </a:lnTo>
                  <a:lnTo>
                    <a:pt x="961" y="1580"/>
                  </a:lnTo>
                  <a:lnTo>
                    <a:pt x="961" y="1580"/>
                  </a:lnTo>
                  <a:lnTo>
                    <a:pt x="961" y="1612"/>
                  </a:lnTo>
                  <a:cubicBezTo>
                    <a:pt x="992" y="1612"/>
                    <a:pt x="992" y="1612"/>
                    <a:pt x="992" y="1612"/>
                  </a:cubicBezTo>
                  <a:lnTo>
                    <a:pt x="992" y="1612"/>
                  </a:lnTo>
                  <a:cubicBezTo>
                    <a:pt x="992" y="1612"/>
                    <a:pt x="992" y="1612"/>
                    <a:pt x="992" y="1580"/>
                  </a:cubicBezTo>
                  <a:cubicBezTo>
                    <a:pt x="1022" y="1580"/>
                    <a:pt x="1022" y="1580"/>
                    <a:pt x="1022" y="1580"/>
                  </a:cubicBezTo>
                  <a:lnTo>
                    <a:pt x="1022" y="1580"/>
                  </a:lnTo>
                  <a:lnTo>
                    <a:pt x="1022" y="1580"/>
                  </a:lnTo>
                  <a:lnTo>
                    <a:pt x="1022" y="1580"/>
                  </a:lnTo>
                  <a:cubicBezTo>
                    <a:pt x="1022" y="1549"/>
                    <a:pt x="1053" y="1549"/>
                    <a:pt x="1053" y="1549"/>
                  </a:cubicBezTo>
                  <a:cubicBezTo>
                    <a:pt x="1053" y="1519"/>
                    <a:pt x="1085" y="1519"/>
                    <a:pt x="1085" y="1519"/>
                  </a:cubicBezTo>
                  <a:lnTo>
                    <a:pt x="1085" y="1519"/>
                  </a:lnTo>
                  <a:cubicBezTo>
                    <a:pt x="1085" y="1519"/>
                    <a:pt x="1085" y="1519"/>
                    <a:pt x="1116" y="1519"/>
                  </a:cubicBezTo>
                  <a:lnTo>
                    <a:pt x="1116" y="1519"/>
                  </a:lnTo>
                  <a:lnTo>
                    <a:pt x="1116" y="1488"/>
                  </a:lnTo>
                  <a:lnTo>
                    <a:pt x="1116" y="1488"/>
                  </a:lnTo>
                  <a:cubicBezTo>
                    <a:pt x="1146" y="1488"/>
                    <a:pt x="1146" y="1488"/>
                    <a:pt x="1146" y="1519"/>
                  </a:cubicBezTo>
                  <a:lnTo>
                    <a:pt x="1146" y="1519"/>
                  </a:lnTo>
                  <a:lnTo>
                    <a:pt x="1146" y="1519"/>
                  </a:lnTo>
                  <a:cubicBezTo>
                    <a:pt x="1177" y="1488"/>
                    <a:pt x="1177" y="1488"/>
                    <a:pt x="1209" y="1488"/>
                  </a:cubicBezTo>
                  <a:lnTo>
                    <a:pt x="1209" y="1488"/>
                  </a:lnTo>
                  <a:lnTo>
                    <a:pt x="1209" y="1488"/>
                  </a:lnTo>
                  <a:cubicBezTo>
                    <a:pt x="1209" y="1488"/>
                    <a:pt x="1209" y="1488"/>
                    <a:pt x="1240" y="1488"/>
                  </a:cubicBezTo>
                  <a:cubicBezTo>
                    <a:pt x="1240" y="1519"/>
                    <a:pt x="1270" y="1519"/>
                    <a:pt x="1270" y="1549"/>
                  </a:cubicBezTo>
                  <a:lnTo>
                    <a:pt x="1270" y="1549"/>
                  </a:lnTo>
                  <a:cubicBezTo>
                    <a:pt x="1270" y="1549"/>
                    <a:pt x="1270" y="1549"/>
                    <a:pt x="1240" y="1549"/>
                  </a:cubicBezTo>
                  <a:cubicBezTo>
                    <a:pt x="1270" y="1549"/>
                    <a:pt x="1270" y="1549"/>
                    <a:pt x="1270" y="1549"/>
                  </a:cubicBezTo>
                  <a:cubicBezTo>
                    <a:pt x="1270" y="1549"/>
                    <a:pt x="1270" y="1549"/>
                    <a:pt x="1301" y="1549"/>
                  </a:cubicBezTo>
                  <a:lnTo>
                    <a:pt x="1301" y="1549"/>
                  </a:lnTo>
                  <a:lnTo>
                    <a:pt x="1301" y="1549"/>
                  </a:lnTo>
                  <a:cubicBezTo>
                    <a:pt x="1332" y="1580"/>
                    <a:pt x="1332" y="1580"/>
                    <a:pt x="1332" y="1612"/>
                  </a:cubicBezTo>
                  <a:lnTo>
                    <a:pt x="1332" y="1612"/>
                  </a:lnTo>
                  <a:cubicBezTo>
                    <a:pt x="1364" y="1612"/>
                    <a:pt x="1364" y="1643"/>
                    <a:pt x="1364" y="1643"/>
                  </a:cubicBezTo>
                  <a:cubicBezTo>
                    <a:pt x="1394" y="1643"/>
                    <a:pt x="1394" y="1704"/>
                    <a:pt x="1394" y="1704"/>
                  </a:cubicBezTo>
                  <a:lnTo>
                    <a:pt x="1394" y="1704"/>
                  </a:lnTo>
                  <a:cubicBezTo>
                    <a:pt x="1394" y="1704"/>
                    <a:pt x="1394" y="1736"/>
                    <a:pt x="1364" y="1767"/>
                  </a:cubicBezTo>
                  <a:lnTo>
                    <a:pt x="1364" y="1767"/>
                  </a:lnTo>
                  <a:lnTo>
                    <a:pt x="1364" y="1767"/>
                  </a:lnTo>
                  <a:lnTo>
                    <a:pt x="1364" y="1797"/>
                  </a:lnTo>
                  <a:lnTo>
                    <a:pt x="1364" y="1797"/>
                  </a:lnTo>
                  <a:lnTo>
                    <a:pt x="1332" y="1797"/>
                  </a:lnTo>
                  <a:lnTo>
                    <a:pt x="1332" y="1797"/>
                  </a:lnTo>
                  <a:lnTo>
                    <a:pt x="1332" y="1828"/>
                  </a:lnTo>
                  <a:lnTo>
                    <a:pt x="1332" y="1828"/>
                  </a:lnTo>
                  <a:lnTo>
                    <a:pt x="1332" y="1828"/>
                  </a:lnTo>
                  <a:lnTo>
                    <a:pt x="1332" y="1828"/>
                  </a:lnTo>
                  <a:lnTo>
                    <a:pt x="1332" y="1828"/>
                  </a:lnTo>
                  <a:lnTo>
                    <a:pt x="1332" y="1828"/>
                  </a:lnTo>
                  <a:lnTo>
                    <a:pt x="1332" y="1828"/>
                  </a:lnTo>
                  <a:lnTo>
                    <a:pt x="1332" y="1828"/>
                  </a:lnTo>
                  <a:cubicBezTo>
                    <a:pt x="1332" y="1828"/>
                    <a:pt x="1332" y="1828"/>
                    <a:pt x="1364" y="1828"/>
                  </a:cubicBezTo>
                  <a:lnTo>
                    <a:pt x="1364" y="1828"/>
                  </a:lnTo>
                  <a:cubicBezTo>
                    <a:pt x="1364" y="1828"/>
                    <a:pt x="1394" y="1828"/>
                    <a:pt x="1394" y="1860"/>
                  </a:cubicBezTo>
                  <a:lnTo>
                    <a:pt x="1394" y="1890"/>
                  </a:lnTo>
                  <a:lnTo>
                    <a:pt x="1394" y="1890"/>
                  </a:lnTo>
                  <a:lnTo>
                    <a:pt x="1394" y="1890"/>
                  </a:lnTo>
                  <a:cubicBezTo>
                    <a:pt x="1394" y="1890"/>
                    <a:pt x="1394" y="1890"/>
                    <a:pt x="1425" y="1921"/>
                  </a:cubicBezTo>
                  <a:lnTo>
                    <a:pt x="1425" y="1921"/>
                  </a:lnTo>
                  <a:lnTo>
                    <a:pt x="1425" y="1921"/>
                  </a:lnTo>
                  <a:cubicBezTo>
                    <a:pt x="1425" y="1952"/>
                    <a:pt x="1425" y="1952"/>
                    <a:pt x="1425" y="1952"/>
                  </a:cubicBezTo>
                  <a:lnTo>
                    <a:pt x="1425" y="1952"/>
                  </a:lnTo>
                  <a:lnTo>
                    <a:pt x="1425" y="1952"/>
                  </a:lnTo>
                  <a:cubicBezTo>
                    <a:pt x="1425" y="1952"/>
                    <a:pt x="1425" y="1952"/>
                    <a:pt x="1394" y="1952"/>
                  </a:cubicBezTo>
                  <a:cubicBezTo>
                    <a:pt x="1425" y="1952"/>
                    <a:pt x="1425" y="1952"/>
                    <a:pt x="1425" y="1952"/>
                  </a:cubicBezTo>
                  <a:cubicBezTo>
                    <a:pt x="1425" y="1984"/>
                    <a:pt x="1425" y="1984"/>
                    <a:pt x="1425" y="1984"/>
                  </a:cubicBezTo>
                  <a:lnTo>
                    <a:pt x="1425" y="1984"/>
                  </a:lnTo>
                  <a:lnTo>
                    <a:pt x="1457" y="1984"/>
                  </a:lnTo>
                  <a:lnTo>
                    <a:pt x="1457" y="1984"/>
                  </a:lnTo>
                  <a:cubicBezTo>
                    <a:pt x="1457" y="1984"/>
                    <a:pt x="1457" y="1984"/>
                    <a:pt x="1457" y="2014"/>
                  </a:cubicBezTo>
                  <a:cubicBezTo>
                    <a:pt x="1457" y="1984"/>
                    <a:pt x="1457" y="1984"/>
                    <a:pt x="1457" y="1984"/>
                  </a:cubicBezTo>
                  <a:cubicBezTo>
                    <a:pt x="1457" y="1984"/>
                    <a:pt x="1457" y="1984"/>
                    <a:pt x="1487" y="1984"/>
                  </a:cubicBezTo>
                  <a:lnTo>
                    <a:pt x="1487" y="1984"/>
                  </a:lnTo>
                  <a:lnTo>
                    <a:pt x="1487" y="1984"/>
                  </a:lnTo>
                  <a:lnTo>
                    <a:pt x="1487" y="1984"/>
                  </a:lnTo>
                  <a:lnTo>
                    <a:pt x="1487" y="1984"/>
                  </a:lnTo>
                  <a:cubicBezTo>
                    <a:pt x="1487" y="1952"/>
                    <a:pt x="1487" y="1952"/>
                    <a:pt x="1518" y="1952"/>
                  </a:cubicBezTo>
                  <a:lnTo>
                    <a:pt x="1518" y="1952"/>
                  </a:lnTo>
                  <a:cubicBezTo>
                    <a:pt x="1518" y="1952"/>
                    <a:pt x="1518" y="1952"/>
                    <a:pt x="1549" y="1952"/>
                  </a:cubicBezTo>
                  <a:lnTo>
                    <a:pt x="1549" y="1952"/>
                  </a:lnTo>
                  <a:cubicBezTo>
                    <a:pt x="1549" y="1921"/>
                    <a:pt x="1549" y="1921"/>
                    <a:pt x="1581" y="1921"/>
                  </a:cubicBezTo>
                  <a:lnTo>
                    <a:pt x="1581" y="1921"/>
                  </a:lnTo>
                  <a:lnTo>
                    <a:pt x="1581" y="1921"/>
                  </a:lnTo>
                  <a:cubicBezTo>
                    <a:pt x="1611" y="1921"/>
                    <a:pt x="1611" y="1921"/>
                    <a:pt x="1611" y="1921"/>
                  </a:cubicBezTo>
                  <a:lnTo>
                    <a:pt x="1611" y="1921"/>
                  </a:lnTo>
                  <a:lnTo>
                    <a:pt x="1611" y="1921"/>
                  </a:lnTo>
                  <a:cubicBezTo>
                    <a:pt x="1642" y="1921"/>
                    <a:pt x="1642" y="1921"/>
                    <a:pt x="1642" y="1921"/>
                  </a:cubicBezTo>
                  <a:lnTo>
                    <a:pt x="1642" y="1921"/>
                  </a:lnTo>
                  <a:cubicBezTo>
                    <a:pt x="1673" y="1921"/>
                    <a:pt x="1673" y="1921"/>
                    <a:pt x="1673" y="1921"/>
                  </a:cubicBezTo>
                  <a:lnTo>
                    <a:pt x="1673" y="1921"/>
                  </a:lnTo>
                  <a:lnTo>
                    <a:pt x="1673" y="1921"/>
                  </a:lnTo>
                  <a:cubicBezTo>
                    <a:pt x="1673" y="1921"/>
                    <a:pt x="1673" y="1890"/>
                    <a:pt x="1705" y="1890"/>
                  </a:cubicBezTo>
                  <a:lnTo>
                    <a:pt x="1705" y="1890"/>
                  </a:lnTo>
                  <a:lnTo>
                    <a:pt x="1705" y="1890"/>
                  </a:lnTo>
                  <a:lnTo>
                    <a:pt x="1705" y="1890"/>
                  </a:lnTo>
                  <a:lnTo>
                    <a:pt x="1735" y="1890"/>
                  </a:lnTo>
                  <a:lnTo>
                    <a:pt x="1735" y="1890"/>
                  </a:lnTo>
                  <a:lnTo>
                    <a:pt x="1735" y="1890"/>
                  </a:lnTo>
                  <a:lnTo>
                    <a:pt x="1735" y="1890"/>
                  </a:lnTo>
                  <a:cubicBezTo>
                    <a:pt x="1735" y="1890"/>
                    <a:pt x="1766" y="1890"/>
                    <a:pt x="1766" y="1921"/>
                  </a:cubicBezTo>
                  <a:lnTo>
                    <a:pt x="1766" y="1921"/>
                  </a:lnTo>
                  <a:cubicBezTo>
                    <a:pt x="1766" y="1921"/>
                    <a:pt x="1766" y="1921"/>
                    <a:pt x="1797" y="1921"/>
                  </a:cubicBezTo>
                  <a:lnTo>
                    <a:pt x="1797" y="1921"/>
                  </a:lnTo>
                  <a:lnTo>
                    <a:pt x="1797" y="1921"/>
                  </a:lnTo>
                  <a:cubicBezTo>
                    <a:pt x="1829" y="1921"/>
                    <a:pt x="1829" y="1952"/>
                    <a:pt x="1829" y="1952"/>
                  </a:cubicBezTo>
                  <a:lnTo>
                    <a:pt x="1829" y="1952"/>
                  </a:lnTo>
                  <a:lnTo>
                    <a:pt x="1829" y="1952"/>
                  </a:lnTo>
                  <a:lnTo>
                    <a:pt x="1829" y="1952"/>
                  </a:lnTo>
                  <a:cubicBezTo>
                    <a:pt x="1829" y="1984"/>
                    <a:pt x="1829" y="1984"/>
                    <a:pt x="1829" y="1984"/>
                  </a:cubicBezTo>
                  <a:lnTo>
                    <a:pt x="1829" y="1984"/>
                  </a:lnTo>
                  <a:cubicBezTo>
                    <a:pt x="1829" y="1984"/>
                    <a:pt x="1859" y="1984"/>
                    <a:pt x="1859" y="2014"/>
                  </a:cubicBezTo>
                  <a:cubicBezTo>
                    <a:pt x="1890" y="2014"/>
                    <a:pt x="1890" y="2014"/>
                    <a:pt x="1890" y="2014"/>
                  </a:cubicBezTo>
                  <a:lnTo>
                    <a:pt x="1890" y="2014"/>
                  </a:lnTo>
                  <a:cubicBezTo>
                    <a:pt x="1890" y="1984"/>
                    <a:pt x="1921" y="1984"/>
                    <a:pt x="1921" y="1984"/>
                  </a:cubicBezTo>
                  <a:cubicBezTo>
                    <a:pt x="1921" y="1984"/>
                    <a:pt x="1921" y="2014"/>
                    <a:pt x="1953" y="2014"/>
                  </a:cubicBezTo>
                  <a:lnTo>
                    <a:pt x="1953" y="2014"/>
                  </a:lnTo>
                  <a:lnTo>
                    <a:pt x="1953" y="2014"/>
                  </a:lnTo>
                  <a:lnTo>
                    <a:pt x="1953" y="2014"/>
                  </a:lnTo>
                  <a:cubicBezTo>
                    <a:pt x="1983" y="2014"/>
                    <a:pt x="1983" y="2014"/>
                    <a:pt x="1983" y="2014"/>
                  </a:cubicBezTo>
                  <a:lnTo>
                    <a:pt x="1983" y="2045"/>
                  </a:lnTo>
                  <a:cubicBezTo>
                    <a:pt x="2014" y="2014"/>
                    <a:pt x="2014" y="2014"/>
                    <a:pt x="2045" y="2014"/>
                  </a:cubicBezTo>
                  <a:lnTo>
                    <a:pt x="2138" y="1984"/>
                  </a:lnTo>
                  <a:cubicBezTo>
                    <a:pt x="2138" y="1984"/>
                    <a:pt x="2169" y="1984"/>
                    <a:pt x="2169" y="1952"/>
                  </a:cubicBezTo>
                  <a:cubicBezTo>
                    <a:pt x="2169" y="1952"/>
                    <a:pt x="2169" y="1921"/>
                    <a:pt x="2201" y="1921"/>
                  </a:cubicBezTo>
                  <a:cubicBezTo>
                    <a:pt x="2201" y="1921"/>
                    <a:pt x="2201" y="1921"/>
                    <a:pt x="2231" y="1952"/>
                  </a:cubicBezTo>
                  <a:cubicBezTo>
                    <a:pt x="2231" y="1921"/>
                    <a:pt x="2262" y="1921"/>
                    <a:pt x="2262" y="1921"/>
                  </a:cubicBezTo>
                  <a:lnTo>
                    <a:pt x="2262" y="1921"/>
                  </a:lnTo>
                  <a:cubicBezTo>
                    <a:pt x="2293" y="1921"/>
                    <a:pt x="2293" y="1921"/>
                    <a:pt x="2293" y="1921"/>
                  </a:cubicBezTo>
                  <a:lnTo>
                    <a:pt x="2293" y="1921"/>
                  </a:lnTo>
                  <a:cubicBezTo>
                    <a:pt x="2325" y="1921"/>
                    <a:pt x="2325" y="1921"/>
                    <a:pt x="2325" y="1921"/>
                  </a:cubicBezTo>
                  <a:cubicBezTo>
                    <a:pt x="2325" y="1890"/>
                    <a:pt x="2325" y="1890"/>
                    <a:pt x="2355" y="1890"/>
                  </a:cubicBezTo>
                  <a:cubicBezTo>
                    <a:pt x="2355" y="1890"/>
                    <a:pt x="2355" y="1890"/>
                    <a:pt x="2355" y="1860"/>
                  </a:cubicBezTo>
                  <a:lnTo>
                    <a:pt x="2355" y="1860"/>
                  </a:lnTo>
                  <a:cubicBezTo>
                    <a:pt x="2386" y="1860"/>
                    <a:pt x="2386" y="1828"/>
                    <a:pt x="2386" y="1828"/>
                  </a:cubicBezTo>
                  <a:cubicBezTo>
                    <a:pt x="2417" y="1828"/>
                    <a:pt x="2417" y="1797"/>
                    <a:pt x="2417" y="1797"/>
                  </a:cubicBezTo>
                  <a:lnTo>
                    <a:pt x="2417" y="1797"/>
                  </a:lnTo>
                  <a:cubicBezTo>
                    <a:pt x="2449" y="1797"/>
                    <a:pt x="2449" y="1797"/>
                    <a:pt x="2449" y="1797"/>
                  </a:cubicBezTo>
                  <a:lnTo>
                    <a:pt x="2449" y="1797"/>
                  </a:lnTo>
                  <a:lnTo>
                    <a:pt x="2449" y="1797"/>
                  </a:lnTo>
                  <a:cubicBezTo>
                    <a:pt x="2449" y="1797"/>
                    <a:pt x="2479" y="1797"/>
                    <a:pt x="2479" y="1767"/>
                  </a:cubicBezTo>
                  <a:lnTo>
                    <a:pt x="2510" y="1736"/>
                  </a:lnTo>
                  <a:cubicBezTo>
                    <a:pt x="2510" y="1704"/>
                    <a:pt x="2510" y="1704"/>
                    <a:pt x="2510" y="1704"/>
                  </a:cubicBezTo>
                  <a:cubicBezTo>
                    <a:pt x="2510" y="1704"/>
                    <a:pt x="2510" y="1704"/>
                    <a:pt x="2510" y="1673"/>
                  </a:cubicBezTo>
                  <a:cubicBezTo>
                    <a:pt x="2541" y="1673"/>
                    <a:pt x="2541" y="1643"/>
                    <a:pt x="2541" y="1643"/>
                  </a:cubicBezTo>
                  <a:cubicBezTo>
                    <a:pt x="2541" y="1643"/>
                    <a:pt x="2541" y="1612"/>
                    <a:pt x="2573" y="1612"/>
                  </a:cubicBezTo>
                  <a:lnTo>
                    <a:pt x="2573" y="1612"/>
                  </a:lnTo>
                  <a:cubicBezTo>
                    <a:pt x="2573" y="1580"/>
                    <a:pt x="2603" y="1580"/>
                    <a:pt x="2603" y="1580"/>
                  </a:cubicBezTo>
                  <a:lnTo>
                    <a:pt x="2603" y="1580"/>
                  </a:lnTo>
                  <a:lnTo>
                    <a:pt x="2603" y="1580"/>
                  </a:lnTo>
                  <a:lnTo>
                    <a:pt x="2603" y="1549"/>
                  </a:lnTo>
                  <a:lnTo>
                    <a:pt x="2603" y="1549"/>
                  </a:lnTo>
                  <a:lnTo>
                    <a:pt x="2603" y="1549"/>
                  </a:lnTo>
                  <a:cubicBezTo>
                    <a:pt x="2603" y="1519"/>
                    <a:pt x="2603" y="1519"/>
                    <a:pt x="2603" y="1519"/>
                  </a:cubicBezTo>
                  <a:lnTo>
                    <a:pt x="2603" y="1519"/>
                  </a:lnTo>
                  <a:lnTo>
                    <a:pt x="2603" y="1519"/>
                  </a:lnTo>
                  <a:cubicBezTo>
                    <a:pt x="2573" y="1519"/>
                    <a:pt x="2573" y="1519"/>
                    <a:pt x="2573" y="1519"/>
                  </a:cubicBezTo>
                  <a:cubicBezTo>
                    <a:pt x="2479" y="1488"/>
                    <a:pt x="2479" y="1488"/>
                    <a:pt x="2479" y="1488"/>
                  </a:cubicBezTo>
                  <a:cubicBezTo>
                    <a:pt x="2541" y="1456"/>
                    <a:pt x="2541" y="1456"/>
                    <a:pt x="2541" y="1456"/>
                  </a:cubicBezTo>
                  <a:cubicBezTo>
                    <a:pt x="2541" y="1456"/>
                    <a:pt x="2573" y="1425"/>
                    <a:pt x="2603" y="1425"/>
                  </a:cubicBezTo>
                  <a:cubicBezTo>
                    <a:pt x="2573" y="1425"/>
                    <a:pt x="2573" y="1395"/>
                    <a:pt x="2573" y="1395"/>
                  </a:cubicBezTo>
                  <a:cubicBezTo>
                    <a:pt x="2541" y="1332"/>
                    <a:pt x="2541" y="1332"/>
                    <a:pt x="2541" y="1332"/>
                  </a:cubicBezTo>
                  <a:cubicBezTo>
                    <a:pt x="2573" y="1332"/>
                    <a:pt x="2573" y="1332"/>
                    <a:pt x="2573" y="1332"/>
                  </a:cubicBezTo>
                  <a:lnTo>
                    <a:pt x="2573" y="1332"/>
                  </a:lnTo>
                  <a:lnTo>
                    <a:pt x="2573" y="1332"/>
                  </a:lnTo>
                  <a:cubicBezTo>
                    <a:pt x="2541" y="1332"/>
                    <a:pt x="2573" y="1301"/>
                    <a:pt x="2573" y="1301"/>
                  </a:cubicBezTo>
                  <a:cubicBezTo>
                    <a:pt x="2573" y="1301"/>
                    <a:pt x="2573" y="1301"/>
                    <a:pt x="2573" y="1271"/>
                  </a:cubicBezTo>
                  <a:lnTo>
                    <a:pt x="2573" y="1271"/>
                  </a:lnTo>
                  <a:cubicBezTo>
                    <a:pt x="2573" y="1271"/>
                    <a:pt x="2541" y="1271"/>
                    <a:pt x="2541" y="1240"/>
                  </a:cubicBezTo>
                  <a:lnTo>
                    <a:pt x="2541" y="1240"/>
                  </a:lnTo>
                  <a:lnTo>
                    <a:pt x="2541" y="1240"/>
                  </a:lnTo>
                  <a:lnTo>
                    <a:pt x="2541" y="1240"/>
                  </a:lnTo>
                  <a:cubicBezTo>
                    <a:pt x="2510" y="1240"/>
                    <a:pt x="2510" y="1208"/>
                    <a:pt x="2479" y="1208"/>
                  </a:cubicBezTo>
                  <a:cubicBezTo>
                    <a:pt x="2479" y="1208"/>
                    <a:pt x="2479" y="1208"/>
                    <a:pt x="2449" y="1208"/>
                  </a:cubicBezTo>
                  <a:cubicBezTo>
                    <a:pt x="2449" y="1177"/>
                    <a:pt x="2479" y="1177"/>
                    <a:pt x="2479" y="1147"/>
                  </a:cubicBezTo>
                  <a:lnTo>
                    <a:pt x="2479" y="1147"/>
                  </a:lnTo>
                  <a:cubicBezTo>
                    <a:pt x="2479" y="1147"/>
                    <a:pt x="2479" y="1116"/>
                    <a:pt x="2510" y="1116"/>
                  </a:cubicBezTo>
                  <a:cubicBezTo>
                    <a:pt x="2510" y="1116"/>
                    <a:pt x="2510" y="1116"/>
                    <a:pt x="2510" y="1084"/>
                  </a:cubicBezTo>
                  <a:cubicBezTo>
                    <a:pt x="2541" y="1084"/>
                    <a:pt x="2541" y="1053"/>
                    <a:pt x="2541" y="1053"/>
                  </a:cubicBezTo>
                  <a:lnTo>
                    <a:pt x="2541" y="1053"/>
                  </a:lnTo>
                  <a:cubicBezTo>
                    <a:pt x="2541" y="1053"/>
                    <a:pt x="2541" y="1053"/>
                    <a:pt x="2510" y="1053"/>
                  </a:cubicBezTo>
                  <a:cubicBezTo>
                    <a:pt x="2510" y="1053"/>
                    <a:pt x="2510" y="1053"/>
                    <a:pt x="2479" y="1053"/>
                  </a:cubicBezTo>
                  <a:lnTo>
                    <a:pt x="2479" y="1053"/>
                  </a:lnTo>
                  <a:cubicBezTo>
                    <a:pt x="2479" y="1053"/>
                    <a:pt x="2449" y="1053"/>
                    <a:pt x="2449" y="1023"/>
                  </a:cubicBezTo>
                  <a:cubicBezTo>
                    <a:pt x="2449" y="1023"/>
                    <a:pt x="2449" y="992"/>
                    <a:pt x="2479" y="992"/>
                  </a:cubicBezTo>
                  <a:lnTo>
                    <a:pt x="2479" y="992"/>
                  </a:lnTo>
                  <a:lnTo>
                    <a:pt x="2479" y="992"/>
                  </a:lnTo>
                  <a:cubicBezTo>
                    <a:pt x="2479" y="992"/>
                    <a:pt x="2479" y="992"/>
                    <a:pt x="2449" y="992"/>
                  </a:cubicBezTo>
                  <a:lnTo>
                    <a:pt x="2449" y="992"/>
                  </a:lnTo>
                  <a:cubicBezTo>
                    <a:pt x="2417" y="992"/>
                    <a:pt x="2386" y="960"/>
                    <a:pt x="2386" y="960"/>
                  </a:cubicBezTo>
                  <a:cubicBezTo>
                    <a:pt x="2386" y="929"/>
                    <a:pt x="2386" y="929"/>
                    <a:pt x="2386" y="899"/>
                  </a:cubicBezTo>
                  <a:cubicBezTo>
                    <a:pt x="2386" y="899"/>
                    <a:pt x="2386" y="899"/>
                    <a:pt x="2417" y="899"/>
                  </a:cubicBezTo>
                  <a:lnTo>
                    <a:pt x="2417" y="899"/>
                  </a:lnTo>
                  <a:cubicBezTo>
                    <a:pt x="2417" y="868"/>
                    <a:pt x="2417" y="868"/>
                    <a:pt x="2417" y="868"/>
                  </a:cubicBezTo>
                  <a:lnTo>
                    <a:pt x="2449" y="868"/>
                  </a:lnTo>
                  <a:lnTo>
                    <a:pt x="2449" y="868"/>
                  </a:lnTo>
                  <a:cubicBezTo>
                    <a:pt x="2449" y="868"/>
                    <a:pt x="2449" y="868"/>
                    <a:pt x="2479" y="868"/>
                  </a:cubicBezTo>
                  <a:cubicBezTo>
                    <a:pt x="2479" y="836"/>
                    <a:pt x="2479" y="836"/>
                    <a:pt x="2510" y="836"/>
                  </a:cubicBezTo>
                  <a:cubicBezTo>
                    <a:pt x="2510" y="805"/>
                    <a:pt x="2541" y="805"/>
                    <a:pt x="2541" y="775"/>
                  </a:cubicBezTo>
                  <a:cubicBezTo>
                    <a:pt x="2573" y="744"/>
                    <a:pt x="2603" y="744"/>
                    <a:pt x="2603" y="744"/>
                  </a:cubicBezTo>
                  <a:lnTo>
                    <a:pt x="2603" y="744"/>
                  </a:lnTo>
                  <a:cubicBezTo>
                    <a:pt x="2634" y="744"/>
                    <a:pt x="2665" y="744"/>
                    <a:pt x="2665" y="775"/>
                  </a:cubicBezTo>
                  <a:cubicBezTo>
                    <a:pt x="2697" y="805"/>
                    <a:pt x="2697" y="805"/>
                    <a:pt x="2665" y="836"/>
                  </a:cubicBezTo>
                  <a:cubicBezTo>
                    <a:pt x="2665" y="836"/>
                    <a:pt x="2665" y="836"/>
                    <a:pt x="2665" y="868"/>
                  </a:cubicBezTo>
                  <a:cubicBezTo>
                    <a:pt x="2665" y="868"/>
                    <a:pt x="2665" y="868"/>
                    <a:pt x="2634" y="868"/>
                  </a:cubicBezTo>
                  <a:lnTo>
                    <a:pt x="2634" y="868"/>
                  </a:lnTo>
                  <a:lnTo>
                    <a:pt x="2665" y="868"/>
                  </a:lnTo>
                  <a:cubicBezTo>
                    <a:pt x="2665" y="868"/>
                    <a:pt x="2697" y="836"/>
                    <a:pt x="2727" y="836"/>
                  </a:cubicBezTo>
                  <a:cubicBezTo>
                    <a:pt x="2727" y="836"/>
                    <a:pt x="2727" y="836"/>
                    <a:pt x="2758" y="805"/>
                  </a:cubicBezTo>
                  <a:cubicBezTo>
                    <a:pt x="2758" y="805"/>
                    <a:pt x="2758" y="805"/>
                    <a:pt x="2789" y="805"/>
                  </a:cubicBezTo>
                  <a:lnTo>
                    <a:pt x="2789" y="805"/>
                  </a:lnTo>
                  <a:cubicBezTo>
                    <a:pt x="2789" y="775"/>
                    <a:pt x="2789" y="775"/>
                    <a:pt x="2821" y="77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06"/>
            <p:cNvSpPr>
              <a:spLocks noChangeArrowheads="1"/>
            </p:cNvSpPr>
            <p:nvPr/>
          </p:nvSpPr>
          <p:spPr bwMode="auto">
            <a:xfrm>
              <a:off x="6291263" y="1712913"/>
              <a:ext cx="190500" cy="157162"/>
            </a:xfrm>
            <a:custGeom>
              <a:avLst/>
              <a:gdLst>
                <a:gd name="T0" fmla="*/ 527 w 528"/>
                <a:gd name="T1" fmla="*/ 31 h 436"/>
                <a:gd name="T2" fmla="*/ 496 w 528"/>
                <a:gd name="T3" fmla="*/ 0 h 436"/>
                <a:gd name="T4" fmla="*/ 496 w 528"/>
                <a:gd name="T5" fmla="*/ 0 h 436"/>
                <a:gd name="T6" fmla="*/ 465 w 528"/>
                <a:gd name="T7" fmla="*/ 0 h 436"/>
                <a:gd name="T8" fmla="*/ 465 w 528"/>
                <a:gd name="T9" fmla="*/ 31 h 436"/>
                <a:gd name="T10" fmla="*/ 465 w 528"/>
                <a:gd name="T11" fmla="*/ 31 h 436"/>
                <a:gd name="T12" fmla="*/ 465 w 528"/>
                <a:gd name="T13" fmla="*/ 94 h 436"/>
                <a:gd name="T14" fmla="*/ 465 w 528"/>
                <a:gd name="T15" fmla="*/ 94 h 436"/>
                <a:gd name="T16" fmla="*/ 465 w 528"/>
                <a:gd name="T17" fmla="*/ 124 h 436"/>
                <a:gd name="T18" fmla="*/ 434 w 528"/>
                <a:gd name="T19" fmla="*/ 187 h 436"/>
                <a:gd name="T20" fmla="*/ 403 w 528"/>
                <a:gd name="T21" fmla="*/ 187 h 436"/>
                <a:gd name="T22" fmla="*/ 372 w 528"/>
                <a:gd name="T23" fmla="*/ 218 h 436"/>
                <a:gd name="T24" fmla="*/ 279 w 528"/>
                <a:gd name="T25" fmla="*/ 279 h 436"/>
                <a:gd name="T26" fmla="*/ 279 w 528"/>
                <a:gd name="T27" fmla="*/ 248 h 436"/>
                <a:gd name="T28" fmla="*/ 248 w 528"/>
                <a:gd name="T29" fmla="*/ 279 h 436"/>
                <a:gd name="T30" fmla="*/ 217 w 528"/>
                <a:gd name="T31" fmla="*/ 342 h 436"/>
                <a:gd name="T32" fmla="*/ 186 w 528"/>
                <a:gd name="T33" fmla="*/ 342 h 436"/>
                <a:gd name="T34" fmla="*/ 155 w 528"/>
                <a:gd name="T35" fmla="*/ 342 h 436"/>
                <a:gd name="T36" fmla="*/ 93 w 528"/>
                <a:gd name="T37" fmla="*/ 342 h 436"/>
                <a:gd name="T38" fmla="*/ 62 w 528"/>
                <a:gd name="T39" fmla="*/ 342 h 436"/>
                <a:gd name="T40" fmla="*/ 0 w 528"/>
                <a:gd name="T41" fmla="*/ 403 h 436"/>
                <a:gd name="T42" fmla="*/ 0 w 528"/>
                <a:gd name="T43" fmla="*/ 403 h 436"/>
                <a:gd name="T44" fmla="*/ 31 w 528"/>
                <a:gd name="T45" fmla="*/ 403 h 436"/>
                <a:gd name="T46" fmla="*/ 62 w 528"/>
                <a:gd name="T47" fmla="*/ 403 h 436"/>
                <a:gd name="T48" fmla="*/ 93 w 528"/>
                <a:gd name="T49" fmla="*/ 372 h 436"/>
                <a:gd name="T50" fmla="*/ 155 w 528"/>
                <a:gd name="T51" fmla="*/ 342 h 436"/>
                <a:gd name="T52" fmla="*/ 155 w 528"/>
                <a:gd name="T53" fmla="*/ 342 h 436"/>
                <a:gd name="T54" fmla="*/ 186 w 528"/>
                <a:gd name="T55" fmla="*/ 342 h 436"/>
                <a:gd name="T56" fmla="*/ 186 w 528"/>
                <a:gd name="T57" fmla="*/ 403 h 436"/>
                <a:gd name="T58" fmla="*/ 217 w 528"/>
                <a:gd name="T59" fmla="*/ 435 h 436"/>
                <a:gd name="T60" fmla="*/ 217 w 528"/>
                <a:gd name="T61" fmla="*/ 403 h 436"/>
                <a:gd name="T62" fmla="*/ 248 w 528"/>
                <a:gd name="T63" fmla="*/ 372 h 436"/>
                <a:gd name="T64" fmla="*/ 248 w 528"/>
                <a:gd name="T65" fmla="*/ 342 h 436"/>
                <a:gd name="T66" fmla="*/ 310 w 528"/>
                <a:gd name="T67" fmla="*/ 372 h 436"/>
                <a:gd name="T68" fmla="*/ 310 w 528"/>
                <a:gd name="T69" fmla="*/ 372 h 436"/>
                <a:gd name="T70" fmla="*/ 372 w 528"/>
                <a:gd name="T71" fmla="*/ 342 h 436"/>
                <a:gd name="T72" fmla="*/ 372 w 528"/>
                <a:gd name="T73" fmla="*/ 342 h 436"/>
                <a:gd name="T74" fmla="*/ 403 w 528"/>
                <a:gd name="T75" fmla="*/ 311 h 436"/>
                <a:gd name="T76" fmla="*/ 434 w 528"/>
                <a:gd name="T77" fmla="*/ 311 h 436"/>
                <a:gd name="T78" fmla="*/ 465 w 528"/>
                <a:gd name="T79" fmla="*/ 311 h 436"/>
                <a:gd name="T80" fmla="*/ 465 w 528"/>
                <a:gd name="T81" fmla="*/ 248 h 436"/>
                <a:gd name="T82" fmla="*/ 496 w 528"/>
                <a:gd name="T83" fmla="*/ 218 h 436"/>
                <a:gd name="T84" fmla="*/ 465 w 528"/>
                <a:gd name="T85" fmla="*/ 187 h 436"/>
                <a:gd name="T86" fmla="*/ 496 w 528"/>
                <a:gd name="T87" fmla="*/ 124 h 436"/>
                <a:gd name="T88" fmla="*/ 527 w 528"/>
                <a:gd name="T89" fmla="*/ 94 h 436"/>
                <a:gd name="T90" fmla="*/ 527 w 528"/>
                <a:gd name="T91" fmla="*/ 94 h 436"/>
                <a:gd name="T92" fmla="*/ 527 w 528"/>
                <a:gd name="T93" fmla="*/ 63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8" h="436">
                  <a:moveTo>
                    <a:pt x="527" y="31"/>
                  </a:moveTo>
                  <a:lnTo>
                    <a:pt x="527" y="31"/>
                  </a:lnTo>
                  <a:lnTo>
                    <a:pt x="527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496" y="0"/>
                  </a:lnTo>
                  <a:cubicBezTo>
                    <a:pt x="496" y="0"/>
                    <a:pt x="496" y="0"/>
                    <a:pt x="465" y="0"/>
                  </a:cubicBezTo>
                  <a:lnTo>
                    <a:pt x="465" y="0"/>
                  </a:lnTo>
                  <a:lnTo>
                    <a:pt x="465" y="0"/>
                  </a:lnTo>
                  <a:lnTo>
                    <a:pt x="465" y="31"/>
                  </a:lnTo>
                  <a:lnTo>
                    <a:pt x="465" y="31"/>
                  </a:lnTo>
                  <a:lnTo>
                    <a:pt x="465" y="31"/>
                  </a:lnTo>
                  <a:cubicBezTo>
                    <a:pt x="465" y="31"/>
                    <a:pt x="465" y="31"/>
                    <a:pt x="465" y="63"/>
                  </a:cubicBezTo>
                  <a:cubicBezTo>
                    <a:pt x="465" y="63"/>
                    <a:pt x="465" y="63"/>
                    <a:pt x="465" y="94"/>
                  </a:cubicBezTo>
                  <a:lnTo>
                    <a:pt x="465" y="94"/>
                  </a:lnTo>
                  <a:lnTo>
                    <a:pt x="465" y="94"/>
                  </a:lnTo>
                  <a:cubicBezTo>
                    <a:pt x="465" y="94"/>
                    <a:pt x="465" y="94"/>
                    <a:pt x="465" y="124"/>
                  </a:cubicBezTo>
                  <a:lnTo>
                    <a:pt x="465" y="124"/>
                  </a:lnTo>
                  <a:lnTo>
                    <a:pt x="465" y="124"/>
                  </a:lnTo>
                  <a:cubicBezTo>
                    <a:pt x="465" y="124"/>
                    <a:pt x="434" y="155"/>
                    <a:pt x="434" y="187"/>
                  </a:cubicBezTo>
                  <a:lnTo>
                    <a:pt x="434" y="187"/>
                  </a:lnTo>
                  <a:cubicBezTo>
                    <a:pt x="403" y="187"/>
                    <a:pt x="403" y="187"/>
                    <a:pt x="403" y="187"/>
                  </a:cubicBezTo>
                  <a:lnTo>
                    <a:pt x="403" y="187"/>
                  </a:lnTo>
                  <a:cubicBezTo>
                    <a:pt x="403" y="187"/>
                    <a:pt x="403" y="218"/>
                    <a:pt x="372" y="218"/>
                  </a:cubicBezTo>
                  <a:lnTo>
                    <a:pt x="341" y="248"/>
                  </a:lnTo>
                  <a:cubicBezTo>
                    <a:pt x="341" y="248"/>
                    <a:pt x="310" y="279"/>
                    <a:pt x="279" y="279"/>
                  </a:cubicBezTo>
                  <a:lnTo>
                    <a:pt x="279" y="248"/>
                  </a:lnTo>
                  <a:lnTo>
                    <a:pt x="279" y="248"/>
                  </a:lnTo>
                  <a:cubicBezTo>
                    <a:pt x="279" y="279"/>
                    <a:pt x="279" y="279"/>
                    <a:pt x="248" y="279"/>
                  </a:cubicBezTo>
                  <a:lnTo>
                    <a:pt x="248" y="279"/>
                  </a:lnTo>
                  <a:lnTo>
                    <a:pt x="248" y="279"/>
                  </a:lnTo>
                  <a:cubicBezTo>
                    <a:pt x="248" y="311"/>
                    <a:pt x="248" y="342"/>
                    <a:pt x="217" y="342"/>
                  </a:cubicBezTo>
                  <a:lnTo>
                    <a:pt x="217" y="342"/>
                  </a:lnTo>
                  <a:cubicBezTo>
                    <a:pt x="217" y="342"/>
                    <a:pt x="217" y="342"/>
                    <a:pt x="186" y="342"/>
                  </a:cubicBezTo>
                  <a:lnTo>
                    <a:pt x="186" y="342"/>
                  </a:lnTo>
                  <a:lnTo>
                    <a:pt x="155" y="342"/>
                  </a:lnTo>
                  <a:lnTo>
                    <a:pt x="124" y="342"/>
                  </a:lnTo>
                  <a:cubicBezTo>
                    <a:pt x="93" y="342"/>
                    <a:pt x="93" y="342"/>
                    <a:pt x="93" y="342"/>
                  </a:cubicBezTo>
                  <a:cubicBezTo>
                    <a:pt x="62" y="342"/>
                    <a:pt x="62" y="342"/>
                    <a:pt x="62" y="342"/>
                  </a:cubicBezTo>
                  <a:lnTo>
                    <a:pt x="62" y="342"/>
                  </a:lnTo>
                  <a:cubicBezTo>
                    <a:pt x="31" y="372"/>
                    <a:pt x="31" y="372"/>
                    <a:pt x="0" y="372"/>
                  </a:cubicBezTo>
                  <a:lnTo>
                    <a:pt x="0" y="40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31" y="403"/>
                  </a:lnTo>
                  <a:lnTo>
                    <a:pt x="31" y="403"/>
                  </a:lnTo>
                  <a:lnTo>
                    <a:pt x="62" y="403"/>
                  </a:lnTo>
                  <a:cubicBezTo>
                    <a:pt x="62" y="372"/>
                    <a:pt x="62" y="372"/>
                    <a:pt x="93" y="372"/>
                  </a:cubicBezTo>
                  <a:lnTo>
                    <a:pt x="93" y="372"/>
                  </a:lnTo>
                  <a:lnTo>
                    <a:pt x="124" y="342"/>
                  </a:lnTo>
                  <a:lnTo>
                    <a:pt x="155" y="342"/>
                  </a:lnTo>
                  <a:lnTo>
                    <a:pt x="155" y="342"/>
                  </a:lnTo>
                  <a:lnTo>
                    <a:pt x="155" y="342"/>
                  </a:lnTo>
                  <a:lnTo>
                    <a:pt x="155" y="342"/>
                  </a:lnTo>
                  <a:lnTo>
                    <a:pt x="186" y="342"/>
                  </a:lnTo>
                  <a:cubicBezTo>
                    <a:pt x="186" y="342"/>
                    <a:pt x="186" y="342"/>
                    <a:pt x="217" y="372"/>
                  </a:cubicBezTo>
                  <a:cubicBezTo>
                    <a:pt x="217" y="372"/>
                    <a:pt x="217" y="403"/>
                    <a:pt x="186" y="403"/>
                  </a:cubicBezTo>
                  <a:lnTo>
                    <a:pt x="186" y="403"/>
                  </a:lnTo>
                  <a:cubicBezTo>
                    <a:pt x="186" y="435"/>
                    <a:pt x="186" y="435"/>
                    <a:pt x="217" y="435"/>
                  </a:cubicBezTo>
                  <a:lnTo>
                    <a:pt x="217" y="435"/>
                  </a:lnTo>
                  <a:cubicBezTo>
                    <a:pt x="217" y="435"/>
                    <a:pt x="217" y="435"/>
                    <a:pt x="217" y="403"/>
                  </a:cubicBezTo>
                  <a:cubicBezTo>
                    <a:pt x="217" y="403"/>
                    <a:pt x="217" y="403"/>
                    <a:pt x="248" y="403"/>
                  </a:cubicBezTo>
                  <a:cubicBezTo>
                    <a:pt x="248" y="372"/>
                    <a:pt x="248" y="372"/>
                    <a:pt x="248" y="372"/>
                  </a:cubicBezTo>
                  <a:cubicBezTo>
                    <a:pt x="248" y="342"/>
                    <a:pt x="248" y="342"/>
                    <a:pt x="248" y="342"/>
                  </a:cubicBezTo>
                  <a:lnTo>
                    <a:pt x="248" y="342"/>
                  </a:lnTo>
                  <a:cubicBezTo>
                    <a:pt x="279" y="342"/>
                    <a:pt x="279" y="342"/>
                    <a:pt x="310" y="372"/>
                  </a:cubicBezTo>
                  <a:lnTo>
                    <a:pt x="310" y="372"/>
                  </a:lnTo>
                  <a:lnTo>
                    <a:pt x="310" y="372"/>
                  </a:lnTo>
                  <a:lnTo>
                    <a:pt x="310" y="372"/>
                  </a:lnTo>
                  <a:cubicBezTo>
                    <a:pt x="341" y="342"/>
                    <a:pt x="341" y="342"/>
                    <a:pt x="341" y="342"/>
                  </a:cubicBezTo>
                  <a:lnTo>
                    <a:pt x="372" y="342"/>
                  </a:lnTo>
                  <a:lnTo>
                    <a:pt x="372" y="342"/>
                  </a:lnTo>
                  <a:lnTo>
                    <a:pt x="372" y="342"/>
                  </a:lnTo>
                  <a:lnTo>
                    <a:pt x="403" y="311"/>
                  </a:lnTo>
                  <a:lnTo>
                    <a:pt x="403" y="311"/>
                  </a:lnTo>
                  <a:cubicBezTo>
                    <a:pt x="403" y="311"/>
                    <a:pt x="403" y="311"/>
                    <a:pt x="434" y="311"/>
                  </a:cubicBezTo>
                  <a:lnTo>
                    <a:pt x="434" y="311"/>
                  </a:lnTo>
                  <a:lnTo>
                    <a:pt x="434" y="311"/>
                  </a:lnTo>
                  <a:cubicBezTo>
                    <a:pt x="465" y="311"/>
                    <a:pt x="465" y="311"/>
                    <a:pt x="465" y="311"/>
                  </a:cubicBezTo>
                  <a:lnTo>
                    <a:pt x="465" y="311"/>
                  </a:lnTo>
                  <a:cubicBezTo>
                    <a:pt x="465" y="311"/>
                    <a:pt x="465" y="279"/>
                    <a:pt x="465" y="248"/>
                  </a:cubicBezTo>
                  <a:cubicBezTo>
                    <a:pt x="465" y="248"/>
                    <a:pt x="465" y="248"/>
                    <a:pt x="465" y="218"/>
                  </a:cubicBezTo>
                  <a:lnTo>
                    <a:pt x="496" y="218"/>
                  </a:lnTo>
                  <a:lnTo>
                    <a:pt x="465" y="187"/>
                  </a:lnTo>
                  <a:lnTo>
                    <a:pt x="465" y="187"/>
                  </a:lnTo>
                  <a:lnTo>
                    <a:pt x="465" y="155"/>
                  </a:lnTo>
                  <a:lnTo>
                    <a:pt x="496" y="124"/>
                  </a:lnTo>
                  <a:lnTo>
                    <a:pt x="496" y="124"/>
                  </a:lnTo>
                  <a:cubicBezTo>
                    <a:pt x="527" y="94"/>
                    <a:pt x="527" y="94"/>
                    <a:pt x="527" y="94"/>
                  </a:cubicBezTo>
                  <a:lnTo>
                    <a:pt x="527" y="94"/>
                  </a:lnTo>
                  <a:lnTo>
                    <a:pt x="527" y="94"/>
                  </a:lnTo>
                  <a:lnTo>
                    <a:pt x="527" y="94"/>
                  </a:lnTo>
                  <a:cubicBezTo>
                    <a:pt x="527" y="63"/>
                    <a:pt x="527" y="63"/>
                    <a:pt x="527" y="63"/>
                  </a:cubicBezTo>
                  <a:cubicBezTo>
                    <a:pt x="527" y="31"/>
                    <a:pt x="527" y="31"/>
                    <a:pt x="527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07"/>
            <p:cNvSpPr>
              <a:spLocks noChangeArrowheads="1"/>
            </p:cNvSpPr>
            <p:nvPr/>
          </p:nvSpPr>
          <p:spPr bwMode="auto">
            <a:xfrm>
              <a:off x="6246813" y="1870075"/>
              <a:ext cx="33337" cy="55563"/>
            </a:xfrm>
            <a:custGeom>
              <a:avLst/>
              <a:gdLst>
                <a:gd name="T0" fmla="*/ 61 w 93"/>
                <a:gd name="T1" fmla="*/ 31 h 156"/>
                <a:gd name="T2" fmla="*/ 61 w 93"/>
                <a:gd name="T3" fmla="*/ 31 h 156"/>
                <a:gd name="T4" fmla="*/ 61 w 93"/>
                <a:gd name="T5" fmla="*/ 31 h 156"/>
                <a:gd name="T6" fmla="*/ 61 w 93"/>
                <a:gd name="T7" fmla="*/ 0 h 156"/>
                <a:gd name="T8" fmla="*/ 61 w 93"/>
                <a:gd name="T9" fmla="*/ 0 h 156"/>
                <a:gd name="T10" fmla="*/ 61 w 93"/>
                <a:gd name="T11" fmla="*/ 31 h 156"/>
                <a:gd name="T12" fmla="*/ 30 w 93"/>
                <a:gd name="T13" fmla="*/ 31 h 156"/>
                <a:gd name="T14" fmla="*/ 0 w 93"/>
                <a:gd name="T15" fmla="*/ 31 h 156"/>
                <a:gd name="T16" fmla="*/ 0 w 93"/>
                <a:gd name="T17" fmla="*/ 31 h 156"/>
                <a:gd name="T18" fmla="*/ 0 w 93"/>
                <a:gd name="T19" fmla="*/ 61 h 156"/>
                <a:gd name="T20" fmla="*/ 30 w 93"/>
                <a:gd name="T21" fmla="*/ 92 h 156"/>
                <a:gd name="T22" fmla="*/ 30 w 93"/>
                <a:gd name="T23" fmla="*/ 124 h 156"/>
                <a:gd name="T24" fmla="*/ 61 w 93"/>
                <a:gd name="T25" fmla="*/ 124 h 156"/>
                <a:gd name="T26" fmla="*/ 61 w 93"/>
                <a:gd name="T27" fmla="*/ 155 h 156"/>
                <a:gd name="T28" fmla="*/ 61 w 93"/>
                <a:gd name="T29" fmla="*/ 124 h 156"/>
                <a:gd name="T30" fmla="*/ 92 w 93"/>
                <a:gd name="T31" fmla="*/ 124 h 156"/>
                <a:gd name="T32" fmla="*/ 92 w 93"/>
                <a:gd name="T33" fmla="*/ 92 h 156"/>
                <a:gd name="T34" fmla="*/ 92 w 93"/>
                <a:gd name="T35" fmla="*/ 61 h 156"/>
                <a:gd name="T36" fmla="*/ 92 w 93"/>
                <a:gd name="T37" fmla="*/ 61 h 156"/>
                <a:gd name="T38" fmla="*/ 92 w 93"/>
                <a:gd name="T39" fmla="*/ 31 h 156"/>
                <a:gd name="T40" fmla="*/ 61 w 93"/>
                <a:gd name="T41" fmla="*/ 3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56">
                  <a:moveTo>
                    <a:pt x="61" y="31"/>
                  </a:moveTo>
                  <a:lnTo>
                    <a:pt x="61" y="31"/>
                  </a:lnTo>
                  <a:lnTo>
                    <a:pt x="61" y="31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1" y="31"/>
                  </a:lnTo>
                  <a:cubicBezTo>
                    <a:pt x="30" y="31"/>
                    <a:pt x="30" y="31"/>
                    <a:pt x="30" y="31"/>
                  </a:cubicBezTo>
                  <a:cubicBezTo>
                    <a:pt x="30" y="31"/>
                    <a:pt x="30" y="31"/>
                    <a:pt x="0" y="31"/>
                  </a:cubicBezTo>
                  <a:lnTo>
                    <a:pt x="0" y="31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30" y="61"/>
                    <a:pt x="30" y="61"/>
                    <a:pt x="30" y="92"/>
                  </a:cubicBezTo>
                  <a:cubicBezTo>
                    <a:pt x="30" y="92"/>
                    <a:pt x="30" y="92"/>
                    <a:pt x="30" y="124"/>
                  </a:cubicBezTo>
                  <a:lnTo>
                    <a:pt x="61" y="124"/>
                  </a:lnTo>
                  <a:cubicBezTo>
                    <a:pt x="61" y="124"/>
                    <a:pt x="61" y="124"/>
                    <a:pt x="61" y="155"/>
                  </a:cubicBezTo>
                  <a:cubicBezTo>
                    <a:pt x="61" y="124"/>
                    <a:pt x="61" y="124"/>
                    <a:pt x="61" y="124"/>
                  </a:cubicBezTo>
                  <a:lnTo>
                    <a:pt x="92" y="124"/>
                  </a:lnTo>
                  <a:lnTo>
                    <a:pt x="92" y="92"/>
                  </a:lnTo>
                  <a:lnTo>
                    <a:pt x="92" y="61"/>
                  </a:lnTo>
                  <a:lnTo>
                    <a:pt x="92" y="61"/>
                  </a:lnTo>
                  <a:lnTo>
                    <a:pt x="92" y="31"/>
                  </a:lnTo>
                  <a:cubicBezTo>
                    <a:pt x="61" y="31"/>
                    <a:pt x="61" y="31"/>
                    <a:pt x="61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108"/>
            <p:cNvSpPr>
              <a:spLocks noChangeArrowheads="1"/>
            </p:cNvSpPr>
            <p:nvPr/>
          </p:nvSpPr>
          <p:spPr bwMode="auto">
            <a:xfrm>
              <a:off x="5419725" y="1457325"/>
              <a:ext cx="614363" cy="223838"/>
            </a:xfrm>
            <a:custGeom>
              <a:avLst/>
              <a:gdLst>
                <a:gd name="T0" fmla="*/ 558 w 1706"/>
                <a:gd name="T1" fmla="*/ 124 h 621"/>
                <a:gd name="T2" fmla="*/ 496 w 1706"/>
                <a:gd name="T3" fmla="*/ 156 h 621"/>
                <a:gd name="T4" fmla="*/ 435 w 1706"/>
                <a:gd name="T5" fmla="*/ 156 h 621"/>
                <a:gd name="T6" fmla="*/ 372 w 1706"/>
                <a:gd name="T7" fmla="*/ 156 h 621"/>
                <a:gd name="T8" fmla="*/ 311 w 1706"/>
                <a:gd name="T9" fmla="*/ 94 h 621"/>
                <a:gd name="T10" fmla="*/ 248 w 1706"/>
                <a:gd name="T11" fmla="*/ 94 h 621"/>
                <a:gd name="T12" fmla="*/ 187 w 1706"/>
                <a:gd name="T13" fmla="*/ 94 h 621"/>
                <a:gd name="T14" fmla="*/ 94 w 1706"/>
                <a:gd name="T15" fmla="*/ 124 h 621"/>
                <a:gd name="T16" fmla="*/ 63 w 1706"/>
                <a:gd name="T17" fmla="*/ 187 h 621"/>
                <a:gd name="T18" fmla="*/ 0 w 1706"/>
                <a:gd name="T19" fmla="*/ 187 h 621"/>
                <a:gd name="T20" fmla="*/ 63 w 1706"/>
                <a:gd name="T21" fmla="*/ 218 h 621"/>
                <a:gd name="T22" fmla="*/ 124 w 1706"/>
                <a:gd name="T23" fmla="*/ 248 h 621"/>
                <a:gd name="T24" fmla="*/ 187 w 1706"/>
                <a:gd name="T25" fmla="*/ 311 h 621"/>
                <a:gd name="T26" fmla="*/ 155 w 1706"/>
                <a:gd name="T27" fmla="*/ 404 h 621"/>
                <a:gd name="T28" fmla="*/ 218 w 1706"/>
                <a:gd name="T29" fmla="*/ 404 h 621"/>
                <a:gd name="T30" fmla="*/ 279 w 1706"/>
                <a:gd name="T31" fmla="*/ 404 h 621"/>
                <a:gd name="T32" fmla="*/ 342 w 1706"/>
                <a:gd name="T33" fmla="*/ 404 h 621"/>
                <a:gd name="T34" fmla="*/ 403 w 1706"/>
                <a:gd name="T35" fmla="*/ 435 h 621"/>
                <a:gd name="T36" fmla="*/ 435 w 1706"/>
                <a:gd name="T37" fmla="*/ 496 h 621"/>
                <a:gd name="T38" fmla="*/ 466 w 1706"/>
                <a:gd name="T39" fmla="*/ 559 h 621"/>
                <a:gd name="T40" fmla="*/ 620 w 1706"/>
                <a:gd name="T41" fmla="*/ 559 h 621"/>
                <a:gd name="T42" fmla="*/ 713 w 1706"/>
                <a:gd name="T43" fmla="*/ 559 h 621"/>
                <a:gd name="T44" fmla="*/ 807 w 1706"/>
                <a:gd name="T45" fmla="*/ 589 h 621"/>
                <a:gd name="T46" fmla="*/ 837 w 1706"/>
                <a:gd name="T47" fmla="*/ 620 h 621"/>
                <a:gd name="T48" fmla="*/ 899 w 1706"/>
                <a:gd name="T49" fmla="*/ 589 h 621"/>
                <a:gd name="T50" fmla="*/ 992 w 1706"/>
                <a:gd name="T51" fmla="*/ 589 h 621"/>
                <a:gd name="T52" fmla="*/ 1147 w 1706"/>
                <a:gd name="T53" fmla="*/ 559 h 621"/>
                <a:gd name="T54" fmla="*/ 1209 w 1706"/>
                <a:gd name="T55" fmla="*/ 559 h 621"/>
                <a:gd name="T56" fmla="*/ 1271 w 1706"/>
                <a:gd name="T57" fmla="*/ 496 h 621"/>
                <a:gd name="T58" fmla="*/ 1271 w 1706"/>
                <a:gd name="T59" fmla="*/ 466 h 621"/>
                <a:gd name="T60" fmla="*/ 1364 w 1706"/>
                <a:gd name="T61" fmla="*/ 404 h 621"/>
                <a:gd name="T62" fmla="*/ 1427 w 1706"/>
                <a:gd name="T63" fmla="*/ 404 h 621"/>
                <a:gd name="T64" fmla="*/ 1488 w 1706"/>
                <a:gd name="T65" fmla="*/ 372 h 621"/>
                <a:gd name="T66" fmla="*/ 1519 w 1706"/>
                <a:gd name="T67" fmla="*/ 372 h 621"/>
                <a:gd name="T68" fmla="*/ 1551 w 1706"/>
                <a:gd name="T69" fmla="*/ 342 h 621"/>
                <a:gd name="T70" fmla="*/ 1612 w 1706"/>
                <a:gd name="T71" fmla="*/ 311 h 621"/>
                <a:gd name="T72" fmla="*/ 1675 w 1706"/>
                <a:gd name="T73" fmla="*/ 280 h 621"/>
                <a:gd name="T74" fmla="*/ 1705 w 1706"/>
                <a:gd name="T75" fmla="*/ 280 h 621"/>
                <a:gd name="T76" fmla="*/ 1643 w 1706"/>
                <a:gd name="T77" fmla="*/ 280 h 621"/>
                <a:gd name="T78" fmla="*/ 1581 w 1706"/>
                <a:gd name="T79" fmla="*/ 280 h 621"/>
                <a:gd name="T80" fmla="*/ 1551 w 1706"/>
                <a:gd name="T81" fmla="*/ 280 h 621"/>
                <a:gd name="T82" fmla="*/ 1551 w 1706"/>
                <a:gd name="T83" fmla="*/ 280 h 621"/>
                <a:gd name="T84" fmla="*/ 1488 w 1706"/>
                <a:gd name="T85" fmla="*/ 218 h 621"/>
                <a:gd name="T86" fmla="*/ 1519 w 1706"/>
                <a:gd name="T87" fmla="*/ 156 h 621"/>
                <a:gd name="T88" fmla="*/ 1457 w 1706"/>
                <a:gd name="T89" fmla="*/ 124 h 621"/>
                <a:gd name="T90" fmla="*/ 1364 w 1706"/>
                <a:gd name="T91" fmla="*/ 156 h 621"/>
                <a:gd name="T92" fmla="*/ 1271 w 1706"/>
                <a:gd name="T93" fmla="*/ 187 h 621"/>
                <a:gd name="T94" fmla="*/ 1209 w 1706"/>
                <a:gd name="T95" fmla="*/ 187 h 621"/>
                <a:gd name="T96" fmla="*/ 1085 w 1706"/>
                <a:gd name="T97" fmla="*/ 156 h 621"/>
                <a:gd name="T98" fmla="*/ 961 w 1706"/>
                <a:gd name="T99" fmla="*/ 124 h 621"/>
                <a:gd name="T100" fmla="*/ 868 w 1706"/>
                <a:gd name="T101" fmla="*/ 124 h 621"/>
                <a:gd name="T102" fmla="*/ 775 w 1706"/>
                <a:gd name="T103" fmla="*/ 124 h 621"/>
                <a:gd name="T104" fmla="*/ 744 w 1706"/>
                <a:gd name="T105" fmla="*/ 63 h 621"/>
                <a:gd name="T106" fmla="*/ 651 w 1706"/>
                <a:gd name="T107" fmla="*/ 32 h 621"/>
                <a:gd name="T108" fmla="*/ 558 w 1706"/>
                <a:gd name="T109" fmla="*/ 63 h 621"/>
                <a:gd name="T110" fmla="*/ 590 w 1706"/>
                <a:gd name="T111" fmla="*/ 94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06" h="621">
                  <a:moveTo>
                    <a:pt x="558" y="124"/>
                  </a:moveTo>
                  <a:lnTo>
                    <a:pt x="558" y="124"/>
                  </a:lnTo>
                  <a:lnTo>
                    <a:pt x="558" y="124"/>
                  </a:lnTo>
                  <a:lnTo>
                    <a:pt x="558" y="124"/>
                  </a:lnTo>
                  <a:lnTo>
                    <a:pt x="558" y="124"/>
                  </a:lnTo>
                  <a:cubicBezTo>
                    <a:pt x="527" y="156"/>
                    <a:pt x="527" y="156"/>
                    <a:pt x="496" y="156"/>
                  </a:cubicBezTo>
                  <a:lnTo>
                    <a:pt x="496" y="156"/>
                  </a:lnTo>
                  <a:lnTo>
                    <a:pt x="496" y="156"/>
                  </a:lnTo>
                  <a:lnTo>
                    <a:pt x="466" y="156"/>
                  </a:lnTo>
                  <a:lnTo>
                    <a:pt x="466" y="156"/>
                  </a:lnTo>
                  <a:cubicBezTo>
                    <a:pt x="466" y="156"/>
                    <a:pt x="466" y="156"/>
                    <a:pt x="435" y="156"/>
                  </a:cubicBezTo>
                  <a:lnTo>
                    <a:pt x="435" y="156"/>
                  </a:lnTo>
                  <a:lnTo>
                    <a:pt x="403" y="156"/>
                  </a:lnTo>
                  <a:lnTo>
                    <a:pt x="403" y="156"/>
                  </a:lnTo>
                  <a:lnTo>
                    <a:pt x="372" y="156"/>
                  </a:lnTo>
                  <a:lnTo>
                    <a:pt x="372" y="156"/>
                  </a:lnTo>
                  <a:lnTo>
                    <a:pt x="372" y="156"/>
                  </a:lnTo>
                  <a:cubicBezTo>
                    <a:pt x="342" y="156"/>
                    <a:pt x="342" y="124"/>
                    <a:pt x="342" y="124"/>
                  </a:cubicBezTo>
                  <a:lnTo>
                    <a:pt x="342" y="124"/>
                  </a:lnTo>
                  <a:cubicBezTo>
                    <a:pt x="311" y="124"/>
                    <a:pt x="311" y="124"/>
                    <a:pt x="311" y="94"/>
                  </a:cubicBezTo>
                  <a:lnTo>
                    <a:pt x="311" y="94"/>
                  </a:lnTo>
                  <a:lnTo>
                    <a:pt x="311" y="94"/>
                  </a:lnTo>
                  <a:lnTo>
                    <a:pt x="311" y="94"/>
                  </a:lnTo>
                  <a:cubicBezTo>
                    <a:pt x="279" y="94"/>
                    <a:pt x="279" y="94"/>
                    <a:pt x="248" y="94"/>
                  </a:cubicBezTo>
                  <a:lnTo>
                    <a:pt x="248" y="94"/>
                  </a:lnTo>
                  <a:lnTo>
                    <a:pt x="248" y="94"/>
                  </a:lnTo>
                  <a:lnTo>
                    <a:pt x="218" y="94"/>
                  </a:lnTo>
                  <a:cubicBezTo>
                    <a:pt x="218" y="94"/>
                    <a:pt x="218" y="94"/>
                    <a:pt x="187" y="94"/>
                  </a:cubicBezTo>
                  <a:lnTo>
                    <a:pt x="187" y="94"/>
                  </a:lnTo>
                  <a:cubicBezTo>
                    <a:pt x="187" y="94"/>
                    <a:pt x="187" y="94"/>
                    <a:pt x="155" y="94"/>
                  </a:cubicBezTo>
                  <a:lnTo>
                    <a:pt x="155" y="124"/>
                  </a:lnTo>
                  <a:cubicBezTo>
                    <a:pt x="124" y="124"/>
                    <a:pt x="124" y="124"/>
                    <a:pt x="94" y="124"/>
                  </a:cubicBezTo>
                  <a:lnTo>
                    <a:pt x="94" y="156"/>
                  </a:lnTo>
                  <a:lnTo>
                    <a:pt x="94" y="156"/>
                  </a:lnTo>
                  <a:cubicBezTo>
                    <a:pt x="63" y="187"/>
                    <a:pt x="63" y="187"/>
                    <a:pt x="63" y="187"/>
                  </a:cubicBezTo>
                  <a:lnTo>
                    <a:pt x="63" y="187"/>
                  </a:lnTo>
                  <a:lnTo>
                    <a:pt x="63" y="187"/>
                  </a:lnTo>
                  <a:cubicBezTo>
                    <a:pt x="31" y="187"/>
                    <a:pt x="31" y="187"/>
                    <a:pt x="31" y="187"/>
                  </a:cubicBezTo>
                  <a:lnTo>
                    <a:pt x="0" y="187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7"/>
                  </a:lnTo>
                  <a:cubicBezTo>
                    <a:pt x="31" y="187"/>
                    <a:pt x="31" y="218"/>
                    <a:pt x="31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94" y="218"/>
                    <a:pt x="94" y="218"/>
                    <a:pt x="94" y="218"/>
                  </a:cubicBezTo>
                  <a:cubicBezTo>
                    <a:pt x="94" y="218"/>
                    <a:pt x="94" y="218"/>
                    <a:pt x="124" y="248"/>
                  </a:cubicBezTo>
                  <a:lnTo>
                    <a:pt x="124" y="248"/>
                  </a:lnTo>
                  <a:lnTo>
                    <a:pt x="124" y="248"/>
                  </a:lnTo>
                  <a:cubicBezTo>
                    <a:pt x="124" y="248"/>
                    <a:pt x="124" y="248"/>
                    <a:pt x="124" y="280"/>
                  </a:cubicBezTo>
                  <a:cubicBezTo>
                    <a:pt x="124" y="280"/>
                    <a:pt x="124" y="280"/>
                    <a:pt x="155" y="280"/>
                  </a:cubicBezTo>
                  <a:lnTo>
                    <a:pt x="155" y="280"/>
                  </a:lnTo>
                  <a:lnTo>
                    <a:pt x="187" y="311"/>
                  </a:lnTo>
                  <a:lnTo>
                    <a:pt x="187" y="342"/>
                  </a:lnTo>
                  <a:lnTo>
                    <a:pt x="187" y="342"/>
                  </a:lnTo>
                  <a:cubicBezTo>
                    <a:pt x="187" y="372"/>
                    <a:pt x="155" y="372"/>
                    <a:pt x="155" y="372"/>
                  </a:cubicBezTo>
                  <a:cubicBezTo>
                    <a:pt x="155" y="404"/>
                    <a:pt x="155" y="404"/>
                    <a:pt x="155" y="404"/>
                  </a:cubicBezTo>
                  <a:lnTo>
                    <a:pt x="155" y="404"/>
                  </a:lnTo>
                  <a:cubicBezTo>
                    <a:pt x="187" y="404"/>
                    <a:pt x="187" y="404"/>
                    <a:pt x="218" y="404"/>
                  </a:cubicBezTo>
                  <a:lnTo>
                    <a:pt x="218" y="404"/>
                  </a:lnTo>
                  <a:lnTo>
                    <a:pt x="218" y="404"/>
                  </a:lnTo>
                  <a:cubicBezTo>
                    <a:pt x="248" y="404"/>
                    <a:pt x="248" y="404"/>
                    <a:pt x="279" y="404"/>
                  </a:cubicBezTo>
                  <a:lnTo>
                    <a:pt x="279" y="404"/>
                  </a:lnTo>
                  <a:lnTo>
                    <a:pt x="279" y="404"/>
                  </a:lnTo>
                  <a:lnTo>
                    <a:pt x="279" y="404"/>
                  </a:lnTo>
                  <a:cubicBezTo>
                    <a:pt x="311" y="404"/>
                    <a:pt x="311" y="404"/>
                    <a:pt x="311" y="404"/>
                  </a:cubicBezTo>
                  <a:lnTo>
                    <a:pt x="311" y="404"/>
                  </a:lnTo>
                  <a:cubicBezTo>
                    <a:pt x="311" y="404"/>
                    <a:pt x="311" y="404"/>
                    <a:pt x="342" y="404"/>
                  </a:cubicBezTo>
                  <a:lnTo>
                    <a:pt x="342" y="404"/>
                  </a:lnTo>
                  <a:lnTo>
                    <a:pt x="342" y="435"/>
                  </a:lnTo>
                  <a:lnTo>
                    <a:pt x="342" y="435"/>
                  </a:lnTo>
                  <a:lnTo>
                    <a:pt x="372" y="435"/>
                  </a:lnTo>
                  <a:lnTo>
                    <a:pt x="403" y="435"/>
                  </a:lnTo>
                  <a:cubicBezTo>
                    <a:pt x="403" y="466"/>
                    <a:pt x="435" y="466"/>
                    <a:pt x="435" y="466"/>
                  </a:cubicBezTo>
                  <a:lnTo>
                    <a:pt x="435" y="466"/>
                  </a:lnTo>
                  <a:lnTo>
                    <a:pt x="435" y="496"/>
                  </a:lnTo>
                  <a:lnTo>
                    <a:pt x="435" y="496"/>
                  </a:lnTo>
                  <a:lnTo>
                    <a:pt x="435" y="496"/>
                  </a:lnTo>
                  <a:lnTo>
                    <a:pt x="435" y="528"/>
                  </a:lnTo>
                  <a:cubicBezTo>
                    <a:pt x="466" y="528"/>
                    <a:pt x="466" y="528"/>
                    <a:pt x="466" y="559"/>
                  </a:cubicBezTo>
                  <a:lnTo>
                    <a:pt x="466" y="559"/>
                  </a:lnTo>
                  <a:lnTo>
                    <a:pt x="466" y="559"/>
                  </a:lnTo>
                  <a:cubicBezTo>
                    <a:pt x="496" y="559"/>
                    <a:pt x="558" y="559"/>
                    <a:pt x="558" y="559"/>
                  </a:cubicBezTo>
                  <a:cubicBezTo>
                    <a:pt x="590" y="559"/>
                    <a:pt x="590" y="559"/>
                    <a:pt x="620" y="559"/>
                  </a:cubicBezTo>
                  <a:lnTo>
                    <a:pt x="620" y="559"/>
                  </a:lnTo>
                  <a:cubicBezTo>
                    <a:pt x="651" y="559"/>
                    <a:pt x="651" y="559"/>
                    <a:pt x="651" y="559"/>
                  </a:cubicBezTo>
                  <a:lnTo>
                    <a:pt x="683" y="559"/>
                  </a:lnTo>
                  <a:cubicBezTo>
                    <a:pt x="683" y="559"/>
                    <a:pt x="683" y="559"/>
                    <a:pt x="713" y="559"/>
                  </a:cubicBezTo>
                  <a:lnTo>
                    <a:pt x="713" y="559"/>
                  </a:lnTo>
                  <a:lnTo>
                    <a:pt x="744" y="559"/>
                  </a:lnTo>
                  <a:cubicBezTo>
                    <a:pt x="775" y="589"/>
                    <a:pt x="775" y="589"/>
                    <a:pt x="775" y="589"/>
                  </a:cubicBezTo>
                  <a:lnTo>
                    <a:pt x="775" y="589"/>
                  </a:lnTo>
                  <a:cubicBezTo>
                    <a:pt x="807" y="589"/>
                    <a:pt x="807" y="589"/>
                    <a:pt x="807" y="589"/>
                  </a:cubicBezTo>
                  <a:lnTo>
                    <a:pt x="807" y="589"/>
                  </a:lnTo>
                  <a:cubicBezTo>
                    <a:pt x="807" y="589"/>
                    <a:pt x="807" y="589"/>
                    <a:pt x="837" y="589"/>
                  </a:cubicBezTo>
                  <a:lnTo>
                    <a:pt x="837" y="620"/>
                  </a:lnTo>
                  <a:lnTo>
                    <a:pt x="837" y="620"/>
                  </a:lnTo>
                  <a:cubicBezTo>
                    <a:pt x="868" y="620"/>
                    <a:pt x="868" y="589"/>
                    <a:pt x="868" y="589"/>
                  </a:cubicBezTo>
                  <a:lnTo>
                    <a:pt x="868" y="589"/>
                  </a:lnTo>
                  <a:lnTo>
                    <a:pt x="868" y="589"/>
                  </a:lnTo>
                  <a:lnTo>
                    <a:pt x="899" y="589"/>
                  </a:lnTo>
                  <a:lnTo>
                    <a:pt x="899" y="589"/>
                  </a:lnTo>
                  <a:cubicBezTo>
                    <a:pt x="899" y="589"/>
                    <a:pt x="899" y="589"/>
                    <a:pt x="899" y="620"/>
                  </a:cubicBezTo>
                  <a:cubicBezTo>
                    <a:pt x="931" y="620"/>
                    <a:pt x="931" y="620"/>
                    <a:pt x="931" y="620"/>
                  </a:cubicBezTo>
                  <a:cubicBezTo>
                    <a:pt x="931" y="620"/>
                    <a:pt x="961" y="589"/>
                    <a:pt x="992" y="589"/>
                  </a:cubicBezTo>
                  <a:cubicBezTo>
                    <a:pt x="992" y="589"/>
                    <a:pt x="1023" y="559"/>
                    <a:pt x="1055" y="559"/>
                  </a:cubicBezTo>
                  <a:lnTo>
                    <a:pt x="1055" y="559"/>
                  </a:lnTo>
                  <a:lnTo>
                    <a:pt x="1085" y="559"/>
                  </a:lnTo>
                  <a:cubicBezTo>
                    <a:pt x="1116" y="559"/>
                    <a:pt x="1116" y="559"/>
                    <a:pt x="1147" y="559"/>
                  </a:cubicBezTo>
                  <a:lnTo>
                    <a:pt x="1147" y="559"/>
                  </a:lnTo>
                  <a:cubicBezTo>
                    <a:pt x="1179" y="559"/>
                    <a:pt x="1179" y="559"/>
                    <a:pt x="1209" y="559"/>
                  </a:cubicBezTo>
                  <a:lnTo>
                    <a:pt x="1209" y="559"/>
                  </a:lnTo>
                  <a:lnTo>
                    <a:pt x="1209" y="559"/>
                  </a:lnTo>
                  <a:cubicBezTo>
                    <a:pt x="1209" y="559"/>
                    <a:pt x="1209" y="528"/>
                    <a:pt x="1240" y="528"/>
                  </a:cubicBezTo>
                  <a:lnTo>
                    <a:pt x="1240" y="528"/>
                  </a:lnTo>
                  <a:cubicBezTo>
                    <a:pt x="1240" y="528"/>
                    <a:pt x="1240" y="528"/>
                    <a:pt x="1240" y="496"/>
                  </a:cubicBezTo>
                  <a:cubicBezTo>
                    <a:pt x="1271" y="496"/>
                    <a:pt x="1271" y="496"/>
                    <a:pt x="1271" y="496"/>
                  </a:cubicBezTo>
                  <a:lnTo>
                    <a:pt x="1271" y="496"/>
                  </a:lnTo>
                  <a:lnTo>
                    <a:pt x="1271" y="466"/>
                  </a:lnTo>
                  <a:lnTo>
                    <a:pt x="1271" y="466"/>
                  </a:lnTo>
                  <a:lnTo>
                    <a:pt x="1271" y="466"/>
                  </a:lnTo>
                  <a:cubicBezTo>
                    <a:pt x="1271" y="435"/>
                    <a:pt x="1271" y="435"/>
                    <a:pt x="1271" y="435"/>
                  </a:cubicBezTo>
                  <a:cubicBezTo>
                    <a:pt x="1271" y="404"/>
                    <a:pt x="1271" y="404"/>
                    <a:pt x="1303" y="404"/>
                  </a:cubicBezTo>
                  <a:lnTo>
                    <a:pt x="1303" y="404"/>
                  </a:lnTo>
                  <a:cubicBezTo>
                    <a:pt x="1333" y="404"/>
                    <a:pt x="1364" y="404"/>
                    <a:pt x="1364" y="404"/>
                  </a:cubicBezTo>
                  <a:cubicBezTo>
                    <a:pt x="1364" y="404"/>
                    <a:pt x="1364" y="404"/>
                    <a:pt x="1395" y="404"/>
                  </a:cubicBezTo>
                  <a:lnTo>
                    <a:pt x="1395" y="404"/>
                  </a:lnTo>
                  <a:lnTo>
                    <a:pt x="1395" y="404"/>
                  </a:lnTo>
                  <a:lnTo>
                    <a:pt x="1427" y="404"/>
                  </a:lnTo>
                  <a:lnTo>
                    <a:pt x="1427" y="404"/>
                  </a:lnTo>
                  <a:lnTo>
                    <a:pt x="1427" y="404"/>
                  </a:lnTo>
                  <a:lnTo>
                    <a:pt x="1427" y="404"/>
                  </a:lnTo>
                  <a:cubicBezTo>
                    <a:pt x="1427" y="404"/>
                    <a:pt x="1457" y="372"/>
                    <a:pt x="1488" y="372"/>
                  </a:cubicBezTo>
                  <a:lnTo>
                    <a:pt x="1488" y="372"/>
                  </a:lnTo>
                  <a:lnTo>
                    <a:pt x="1488" y="372"/>
                  </a:lnTo>
                  <a:cubicBezTo>
                    <a:pt x="1519" y="372"/>
                    <a:pt x="1519" y="372"/>
                    <a:pt x="1519" y="372"/>
                  </a:cubicBezTo>
                  <a:lnTo>
                    <a:pt x="1519" y="372"/>
                  </a:lnTo>
                  <a:lnTo>
                    <a:pt x="1519" y="372"/>
                  </a:lnTo>
                  <a:lnTo>
                    <a:pt x="1519" y="372"/>
                  </a:lnTo>
                  <a:lnTo>
                    <a:pt x="1551" y="372"/>
                  </a:lnTo>
                  <a:cubicBezTo>
                    <a:pt x="1551" y="342"/>
                    <a:pt x="1551" y="342"/>
                    <a:pt x="1551" y="342"/>
                  </a:cubicBezTo>
                  <a:cubicBezTo>
                    <a:pt x="1551" y="342"/>
                    <a:pt x="1551" y="311"/>
                    <a:pt x="1581" y="311"/>
                  </a:cubicBezTo>
                  <a:lnTo>
                    <a:pt x="1581" y="311"/>
                  </a:lnTo>
                  <a:cubicBezTo>
                    <a:pt x="1581" y="311"/>
                    <a:pt x="1581" y="311"/>
                    <a:pt x="1612" y="311"/>
                  </a:cubicBezTo>
                  <a:lnTo>
                    <a:pt x="1612" y="311"/>
                  </a:lnTo>
                  <a:lnTo>
                    <a:pt x="1612" y="311"/>
                  </a:lnTo>
                  <a:cubicBezTo>
                    <a:pt x="1643" y="280"/>
                    <a:pt x="1643" y="280"/>
                    <a:pt x="1643" y="280"/>
                  </a:cubicBezTo>
                  <a:lnTo>
                    <a:pt x="1675" y="280"/>
                  </a:lnTo>
                  <a:lnTo>
                    <a:pt x="1675" y="280"/>
                  </a:lnTo>
                  <a:lnTo>
                    <a:pt x="1675" y="280"/>
                  </a:lnTo>
                  <a:lnTo>
                    <a:pt x="1675" y="280"/>
                  </a:lnTo>
                  <a:lnTo>
                    <a:pt x="1705" y="280"/>
                  </a:lnTo>
                  <a:lnTo>
                    <a:pt x="1705" y="280"/>
                  </a:lnTo>
                  <a:lnTo>
                    <a:pt x="1675" y="280"/>
                  </a:lnTo>
                  <a:lnTo>
                    <a:pt x="1675" y="280"/>
                  </a:lnTo>
                  <a:lnTo>
                    <a:pt x="1675" y="280"/>
                  </a:lnTo>
                  <a:cubicBezTo>
                    <a:pt x="1643" y="280"/>
                    <a:pt x="1643" y="280"/>
                    <a:pt x="1643" y="280"/>
                  </a:cubicBezTo>
                  <a:lnTo>
                    <a:pt x="1643" y="280"/>
                  </a:lnTo>
                  <a:lnTo>
                    <a:pt x="1612" y="280"/>
                  </a:lnTo>
                  <a:lnTo>
                    <a:pt x="1612" y="280"/>
                  </a:lnTo>
                  <a:cubicBezTo>
                    <a:pt x="1612" y="280"/>
                    <a:pt x="1612" y="280"/>
                    <a:pt x="1581" y="280"/>
                  </a:cubicBezTo>
                  <a:lnTo>
                    <a:pt x="1581" y="280"/>
                  </a:lnTo>
                  <a:lnTo>
                    <a:pt x="1581" y="280"/>
                  </a:lnTo>
                  <a:cubicBezTo>
                    <a:pt x="1581" y="280"/>
                    <a:pt x="1581" y="280"/>
                    <a:pt x="1551" y="280"/>
                  </a:cubicBezTo>
                  <a:lnTo>
                    <a:pt x="1551" y="280"/>
                  </a:lnTo>
                  <a:lnTo>
                    <a:pt x="1551" y="280"/>
                  </a:lnTo>
                  <a:lnTo>
                    <a:pt x="1551" y="280"/>
                  </a:lnTo>
                  <a:lnTo>
                    <a:pt x="1551" y="280"/>
                  </a:lnTo>
                  <a:lnTo>
                    <a:pt x="1551" y="280"/>
                  </a:lnTo>
                  <a:cubicBezTo>
                    <a:pt x="1519" y="280"/>
                    <a:pt x="1488" y="280"/>
                    <a:pt x="1488" y="248"/>
                  </a:cubicBezTo>
                  <a:lnTo>
                    <a:pt x="1488" y="248"/>
                  </a:lnTo>
                  <a:lnTo>
                    <a:pt x="1488" y="248"/>
                  </a:lnTo>
                  <a:cubicBezTo>
                    <a:pt x="1488" y="218"/>
                    <a:pt x="1488" y="218"/>
                    <a:pt x="1488" y="218"/>
                  </a:cubicBezTo>
                  <a:lnTo>
                    <a:pt x="1488" y="218"/>
                  </a:lnTo>
                  <a:cubicBezTo>
                    <a:pt x="1488" y="187"/>
                    <a:pt x="1488" y="187"/>
                    <a:pt x="1488" y="187"/>
                  </a:cubicBezTo>
                  <a:lnTo>
                    <a:pt x="1519" y="187"/>
                  </a:lnTo>
                  <a:lnTo>
                    <a:pt x="1519" y="156"/>
                  </a:lnTo>
                  <a:lnTo>
                    <a:pt x="1519" y="156"/>
                  </a:lnTo>
                  <a:lnTo>
                    <a:pt x="1519" y="156"/>
                  </a:lnTo>
                  <a:cubicBezTo>
                    <a:pt x="1488" y="156"/>
                    <a:pt x="1488" y="124"/>
                    <a:pt x="1488" y="124"/>
                  </a:cubicBezTo>
                  <a:cubicBezTo>
                    <a:pt x="1488" y="124"/>
                    <a:pt x="1488" y="124"/>
                    <a:pt x="1457" y="124"/>
                  </a:cubicBezTo>
                  <a:lnTo>
                    <a:pt x="1457" y="124"/>
                  </a:lnTo>
                  <a:lnTo>
                    <a:pt x="1427" y="124"/>
                  </a:lnTo>
                  <a:lnTo>
                    <a:pt x="1395" y="124"/>
                  </a:lnTo>
                  <a:cubicBezTo>
                    <a:pt x="1395" y="156"/>
                    <a:pt x="1395" y="156"/>
                    <a:pt x="1364" y="156"/>
                  </a:cubicBezTo>
                  <a:cubicBezTo>
                    <a:pt x="1364" y="187"/>
                    <a:pt x="1364" y="187"/>
                    <a:pt x="1333" y="187"/>
                  </a:cubicBezTo>
                  <a:cubicBezTo>
                    <a:pt x="1333" y="187"/>
                    <a:pt x="1333" y="187"/>
                    <a:pt x="1303" y="187"/>
                  </a:cubicBezTo>
                  <a:lnTo>
                    <a:pt x="1303" y="187"/>
                  </a:lnTo>
                  <a:lnTo>
                    <a:pt x="1271" y="187"/>
                  </a:lnTo>
                  <a:lnTo>
                    <a:pt x="1240" y="187"/>
                  </a:lnTo>
                  <a:lnTo>
                    <a:pt x="1240" y="187"/>
                  </a:lnTo>
                  <a:lnTo>
                    <a:pt x="1209" y="187"/>
                  </a:lnTo>
                  <a:lnTo>
                    <a:pt x="1209" y="187"/>
                  </a:lnTo>
                  <a:cubicBezTo>
                    <a:pt x="1179" y="187"/>
                    <a:pt x="1179" y="187"/>
                    <a:pt x="1179" y="187"/>
                  </a:cubicBezTo>
                  <a:cubicBezTo>
                    <a:pt x="1147" y="187"/>
                    <a:pt x="1147" y="187"/>
                    <a:pt x="1147" y="187"/>
                  </a:cubicBezTo>
                  <a:cubicBezTo>
                    <a:pt x="1116" y="187"/>
                    <a:pt x="1085" y="156"/>
                    <a:pt x="1085" y="156"/>
                  </a:cubicBezTo>
                  <a:lnTo>
                    <a:pt x="1085" y="156"/>
                  </a:lnTo>
                  <a:cubicBezTo>
                    <a:pt x="1055" y="156"/>
                    <a:pt x="1055" y="156"/>
                    <a:pt x="1055" y="124"/>
                  </a:cubicBezTo>
                  <a:cubicBezTo>
                    <a:pt x="1023" y="124"/>
                    <a:pt x="992" y="124"/>
                    <a:pt x="961" y="124"/>
                  </a:cubicBezTo>
                  <a:lnTo>
                    <a:pt x="961" y="124"/>
                  </a:lnTo>
                  <a:lnTo>
                    <a:pt x="961" y="124"/>
                  </a:lnTo>
                  <a:lnTo>
                    <a:pt x="931" y="124"/>
                  </a:lnTo>
                  <a:lnTo>
                    <a:pt x="899" y="124"/>
                  </a:lnTo>
                  <a:lnTo>
                    <a:pt x="868" y="124"/>
                  </a:lnTo>
                  <a:lnTo>
                    <a:pt x="868" y="124"/>
                  </a:lnTo>
                  <a:lnTo>
                    <a:pt x="837" y="124"/>
                  </a:lnTo>
                  <a:lnTo>
                    <a:pt x="837" y="124"/>
                  </a:lnTo>
                  <a:cubicBezTo>
                    <a:pt x="807" y="124"/>
                    <a:pt x="807" y="124"/>
                    <a:pt x="807" y="124"/>
                  </a:cubicBezTo>
                  <a:cubicBezTo>
                    <a:pt x="775" y="124"/>
                    <a:pt x="775" y="124"/>
                    <a:pt x="775" y="124"/>
                  </a:cubicBezTo>
                  <a:lnTo>
                    <a:pt x="775" y="94"/>
                  </a:lnTo>
                  <a:lnTo>
                    <a:pt x="744" y="94"/>
                  </a:lnTo>
                  <a:lnTo>
                    <a:pt x="744" y="94"/>
                  </a:lnTo>
                  <a:lnTo>
                    <a:pt x="744" y="63"/>
                  </a:lnTo>
                  <a:lnTo>
                    <a:pt x="744" y="63"/>
                  </a:lnTo>
                  <a:lnTo>
                    <a:pt x="713" y="32"/>
                  </a:lnTo>
                  <a:cubicBezTo>
                    <a:pt x="683" y="32"/>
                    <a:pt x="683" y="32"/>
                    <a:pt x="651" y="32"/>
                  </a:cubicBezTo>
                  <a:lnTo>
                    <a:pt x="651" y="32"/>
                  </a:lnTo>
                  <a:cubicBezTo>
                    <a:pt x="620" y="32"/>
                    <a:pt x="620" y="32"/>
                    <a:pt x="590" y="0"/>
                  </a:cubicBezTo>
                  <a:cubicBezTo>
                    <a:pt x="590" y="32"/>
                    <a:pt x="590" y="32"/>
                    <a:pt x="558" y="32"/>
                  </a:cubicBezTo>
                  <a:cubicBezTo>
                    <a:pt x="558" y="32"/>
                    <a:pt x="558" y="32"/>
                    <a:pt x="558" y="63"/>
                  </a:cubicBezTo>
                  <a:lnTo>
                    <a:pt x="558" y="63"/>
                  </a:lnTo>
                  <a:lnTo>
                    <a:pt x="558" y="63"/>
                  </a:lnTo>
                  <a:lnTo>
                    <a:pt x="558" y="63"/>
                  </a:lnTo>
                  <a:lnTo>
                    <a:pt x="558" y="63"/>
                  </a:lnTo>
                  <a:cubicBezTo>
                    <a:pt x="558" y="63"/>
                    <a:pt x="590" y="63"/>
                    <a:pt x="590" y="94"/>
                  </a:cubicBezTo>
                  <a:lnTo>
                    <a:pt x="590" y="94"/>
                  </a:lnTo>
                  <a:lnTo>
                    <a:pt x="590" y="94"/>
                  </a:lnTo>
                  <a:cubicBezTo>
                    <a:pt x="590" y="94"/>
                    <a:pt x="590" y="94"/>
                    <a:pt x="558" y="1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109"/>
            <p:cNvSpPr>
              <a:spLocks noChangeArrowheads="1"/>
            </p:cNvSpPr>
            <p:nvPr/>
          </p:nvSpPr>
          <p:spPr bwMode="auto">
            <a:xfrm>
              <a:off x="4114800" y="798513"/>
              <a:ext cx="33338" cy="11112"/>
            </a:xfrm>
            <a:custGeom>
              <a:avLst/>
              <a:gdLst>
                <a:gd name="T0" fmla="*/ 31 w 93"/>
                <a:gd name="T1" fmla="*/ 31 h 32"/>
                <a:gd name="T2" fmla="*/ 31 w 93"/>
                <a:gd name="T3" fmla="*/ 31 h 32"/>
                <a:gd name="T4" fmla="*/ 62 w 93"/>
                <a:gd name="T5" fmla="*/ 31 h 32"/>
                <a:gd name="T6" fmla="*/ 92 w 93"/>
                <a:gd name="T7" fmla="*/ 0 h 32"/>
                <a:gd name="T8" fmla="*/ 92 w 93"/>
                <a:gd name="T9" fmla="*/ 0 h 32"/>
                <a:gd name="T10" fmla="*/ 62 w 93"/>
                <a:gd name="T11" fmla="*/ 31 h 32"/>
                <a:gd name="T12" fmla="*/ 31 w 93"/>
                <a:gd name="T13" fmla="*/ 31 h 32"/>
                <a:gd name="T14" fmla="*/ 31 w 93"/>
                <a:gd name="T15" fmla="*/ 31 h 32"/>
                <a:gd name="T16" fmla="*/ 0 w 93"/>
                <a:gd name="T17" fmla="*/ 31 h 32"/>
                <a:gd name="T18" fmla="*/ 0 w 93"/>
                <a:gd name="T19" fmla="*/ 31 h 32"/>
                <a:gd name="T20" fmla="*/ 0 w 93"/>
                <a:gd name="T21" fmla="*/ 31 h 32"/>
                <a:gd name="T22" fmla="*/ 31 w 93"/>
                <a:gd name="T23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32">
                  <a:moveTo>
                    <a:pt x="31" y="31"/>
                  </a:moveTo>
                  <a:lnTo>
                    <a:pt x="31" y="31"/>
                  </a:lnTo>
                  <a:lnTo>
                    <a:pt x="62" y="31"/>
                  </a:lnTo>
                  <a:cubicBezTo>
                    <a:pt x="62" y="31"/>
                    <a:pt x="92" y="31"/>
                    <a:pt x="92" y="0"/>
                  </a:cubicBezTo>
                  <a:lnTo>
                    <a:pt x="92" y="0"/>
                  </a:lnTo>
                  <a:cubicBezTo>
                    <a:pt x="62" y="31"/>
                    <a:pt x="62" y="31"/>
                    <a:pt x="62" y="31"/>
                  </a:cubicBezTo>
                  <a:lnTo>
                    <a:pt x="31" y="31"/>
                  </a:lnTo>
                  <a:lnTo>
                    <a:pt x="31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cubicBezTo>
                    <a:pt x="31" y="31"/>
                    <a:pt x="31" y="31"/>
                    <a:pt x="31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110"/>
            <p:cNvSpPr>
              <a:spLocks noChangeArrowheads="1"/>
            </p:cNvSpPr>
            <p:nvPr/>
          </p:nvSpPr>
          <p:spPr bwMode="auto">
            <a:xfrm>
              <a:off x="3779838" y="1189038"/>
              <a:ext cx="122237" cy="112712"/>
            </a:xfrm>
            <a:custGeom>
              <a:avLst/>
              <a:gdLst>
                <a:gd name="T0" fmla="*/ 340 w 341"/>
                <a:gd name="T1" fmla="*/ 187 h 312"/>
                <a:gd name="T2" fmla="*/ 340 w 341"/>
                <a:gd name="T3" fmla="*/ 187 h 312"/>
                <a:gd name="T4" fmla="*/ 340 w 341"/>
                <a:gd name="T5" fmla="*/ 187 h 312"/>
                <a:gd name="T6" fmla="*/ 309 w 341"/>
                <a:gd name="T7" fmla="*/ 156 h 312"/>
                <a:gd name="T8" fmla="*/ 309 w 341"/>
                <a:gd name="T9" fmla="*/ 156 h 312"/>
                <a:gd name="T10" fmla="*/ 340 w 341"/>
                <a:gd name="T11" fmla="*/ 94 h 312"/>
                <a:gd name="T12" fmla="*/ 340 w 341"/>
                <a:gd name="T13" fmla="*/ 94 h 312"/>
                <a:gd name="T14" fmla="*/ 309 w 341"/>
                <a:gd name="T15" fmla="*/ 63 h 312"/>
                <a:gd name="T16" fmla="*/ 309 w 341"/>
                <a:gd name="T17" fmla="*/ 32 h 312"/>
                <a:gd name="T18" fmla="*/ 309 w 341"/>
                <a:gd name="T19" fmla="*/ 0 h 312"/>
                <a:gd name="T20" fmla="*/ 309 w 341"/>
                <a:gd name="T21" fmla="*/ 0 h 312"/>
                <a:gd name="T22" fmla="*/ 248 w 341"/>
                <a:gd name="T23" fmla="*/ 32 h 312"/>
                <a:gd name="T24" fmla="*/ 217 w 341"/>
                <a:gd name="T25" fmla="*/ 0 h 312"/>
                <a:gd name="T26" fmla="*/ 156 w 341"/>
                <a:gd name="T27" fmla="*/ 32 h 312"/>
                <a:gd name="T28" fmla="*/ 124 w 341"/>
                <a:gd name="T29" fmla="*/ 32 h 312"/>
                <a:gd name="T30" fmla="*/ 93 w 341"/>
                <a:gd name="T31" fmla="*/ 63 h 312"/>
                <a:gd name="T32" fmla="*/ 62 w 341"/>
                <a:gd name="T33" fmla="*/ 63 h 312"/>
                <a:gd name="T34" fmla="*/ 32 w 341"/>
                <a:gd name="T35" fmla="*/ 94 h 312"/>
                <a:gd name="T36" fmla="*/ 62 w 341"/>
                <a:gd name="T37" fmla="*/ 94 h 312"/>
                <a:gd name="T38" fmla="*/ 93 w 341"/>
                <a:gd name="T39" fmla="*/ 94 h 312"/>
                <a:gd name="T40" fmla="*/ 93 w 341"/>
                <a:gd name="T41" fmla="*/ 156 h 312"/>
                <a:gd name="T42" fmla="*/ 124 w 341"/>
                <a:gd name="T43" fmla="*/ 156 h 312"/>
                <a:gd name="T44" fmla="*/ 32 w 341"/>
                <a:gd name="T45" fmla="*/ 248 h 312"/>
                <a:gd name="T46" fmla="*/ 0 w 341"/>
                <a:gd name="T47" fmla="*/ 248 h 312"/>
                <a:gd name="T48" fmla="*/ 0 w 341"/>
                <a:gd name="T49" fmla="*/ 280 h 312"/>
                <a:gd name="T50" fmla="*/ 62 w 341"/>
                <a:gd name="T51" fmla="*/ 311 h 312"/>
                <a:gd name="T52" fmla="*/ 93 w 341"/>
                <a:gd name="T53" fmla="*/ 311 h 312"/>
                <a:gd name="T54" fmla="*/ 156 w 341"/>
                <a:gd name="T55" fmla="*/ 280 h 312"/>
                <a:gd name="T56" fmla="*/ 217 w 341"/>
                <a:gd name="T57" fmla="*/ 248 h 312"/>
                <a:gd name="T58" fmla="*/ 248 w 341"/>
                <a:gd name="T59" fmla="*/ 218 h 312"/>
                <a:gd name="T60" fmla="*/ 280 w 341"/>
                <a:gd name="T61" fmla="*/ 218 h 312"/>
                <a:gd name="T62" fmla="*/ 309 w 341"/>
                <a:gd name="T63" fmla="*/ 21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1" h="312">
                  <a:moveTo>
                    <a:pt x="340" y="187"/>
                  </a:moveTo>
                  <a:lnTo>
                    <a:pt x="340" y="187"/>
                  </a:lnTo>
                  <a:lnTo>
                    <a:pt x="340" y="187"/>
                  </a:lnTo>
                  <a:lnTo>
                    <a:pt x="340" y="187"/>
                  </a:lnTo>
                  <a:lnTo>
                    <a:pt x="340" y="187"/>
                  </a:lnTo>
                  <a:lnTo>
                    <a:pt x="340" y="187"/>
                  </a:lnTo>
                  <a:cubicBezTo>
                    <a:pt x="340" y="187"/>
                    <a:pt x="309" y="187"/>
                    <a:pt x="309" y="156"/>
                  </a:cubicBezTo>
                  <a:lnTo>
                    <a:pt x="309" y="156"/>
                  </a:lnTo>
                  <a:lnTo>
                    <a:pt x="309" y="156"/>
                  </a:lnTo>
                  <a:lnTo>
                    <a:pt x="309" y="156"/>
                  </a:lnTo>
                  <a:cubicBezTo>
                    <a:pt x="340" y="124"/>
                    <a:pt x="340" y="124"/>
                    <a:pt x="340" y="124"/>
                  </a:cubicBezTo>
                  <a:cubicBezTo>
                    <a:pt x="340" y="124"/>
                    <a:pt x="309" y="124"/>
                    <a:pt x="340" y="94"/>
                  </a:cubicBezTo>
                  <a:lnTo>
                    <a:pt x="340" y="94"/>
                  </a:lnTo>
                  <a:lnTo>
                    <a:pt x="340" y="94"/>
                  </a:lnTo>
                  <a:cubicBezTo>
                    <a:pt x="309" y="63"/>
                    <a:pt x="309" y="63"/>
                    <a:pt x="309" y="63"/>
                  </a:cubicBezTo>
                  <a:lnTo>
                    <a:pt x="309" y="63"/>
                  </a:lnTo>
                  <a:lnTo>
                    <a:pt x="309" y="63"/>
                  </a:lnTo>
                  <a:cubicBezTo>
                    <a:pt x="309" y="32"/>
                    <a:pt x="309" y="32"/>
                    <a:pt x="309" y="32"/>
                  </a:cubicBezTo>
                  <a:lnTo>
                    <a:pt x="309" y="32"/>
                  </a:lnTo>
                  <a:lnTo>
                    <a:pt x="309" y="0"/>
                  </a:lnTo>
                  <a:lnTo>
                    <a:pt x="309" y="0"/>
                  </a:lnTo>
                  <a:lnTo>
                    <a:pt x="309" y="0"/>
                  </a:lnTo>
                  <a:cubicBezTo>
                    <a:pt x="309" y="0"/>
                    <a:pt x="309" y="0"/>
                    <a:pt x="280" y="32"/>
                  </a:cubicBezTo>
                  <a:lnTo>
                    <a:pt x="248" y="32"/>
                  </a:lnTo>
                  <a:cubicBezTo>
                    <a:pt x="248" y="32"/>
                    <a:pt x="217" y="32"/>
                    <a:pt x="217" y="0"/>
                  </a:cubicBezTo>
                  <a:lnTo>
                    <a:pt x="217" y="0"/>
                  </a:ln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32"/>
                    <a:pt x="156" y="32"/>
                  </a:cubicBezTo>
                  <a:lnTo>
                    <a:pt x="156" y="32"/>
                  </a:lnTo>
                  <a:lnTo>
                    <a:pt x="124" y="32"/>
                  </a:lnTo>
                  <a:lnTo>
                    <a:pt x="124" y="32"/>
                  </a:lnTo>
                  <a:cubicBezTo>
                    <a:pt x="124" y="32"/>
                    <a:pt x="124" y="63"/>
                    <a:pt x="93" y="63"/>
                  </a:cubicBezTo>
                  <a:lnTo>
                    <a:pt x="62" y="63"/>
                  </a:lnTo>
                  <a:lnTo>
                    <a:pt x="62" y="63"/>
                  </a:lnTo>
                  <a:cubicBezTo>
                    <a:pt x="62" y="94"/>
                    <a:pt x="32" y="94"/>
                    <a:pt x="32" y="94"/>
                  </a:cubicBezTo>
                  <a:lnTo>
                    <a:pt x="32" y="94"/>
                  </a:lnTo>
                  <a:cubicBezTo>
                    <a:pt x="62" y="94"/>
                    <a:pt x="62" y="94"/>
                    <a:pt x="62" y="94"/>
                  </a:cubicBezTo>
                  <a:lnTo>
                    <a:pt x="62" y="94"/>
                  </a:lnTo>
                  <a:lnTo>
                    <a:pt x="62" y="94"/>
                  </a:lnTo>
                  <a:lnTo>
                    <a:pt x="93" y="94"/>
                  </a:lnTo>
                  <a:cubicBezTo>
                    <a:pt x="93" y="94"/>
                    <a:pt x="93" y="94"/>
                    <a:pt x="93" y="124"/>
                  </a:cubicBezTo>
                  <a:cubicBezTo>
                    <a:pt x="124" y="124"/>
                    <a:pt x="93" y="156"/>
                    <a:pt x="93" y="156"/>
                  </a:cubicBezTo>
                  <a:cubicBezTo>
                    <a:pt x="93" y="156"/>
                    <a:pt x="93" y="156"/>
                    <a:pt x="62" y="156"/>
                  </a:cubicBezTo>
                  <a:cubicBezTo>
                    <a:pt x="124" y="156"/>
                    <a:pt x="124" y="156"/>
                    <a:pt x="124" y="156"/>
                  </a:cubicBezTo>
                  <a:cubicBezTo>
                    <a:pt x="62" y="218"/>
                    <a:pt x="62" y="218"/>
                    <a:pt x="62" y="218"/>
                  </a:cubicBezTo>
                  <a:cubicBezTo>
                    <a:pt x="62" y="218"/>
                    <a:pt x="62" y="218"/>
                    <a:pt x="32" y="248"/>
                  </a:cubicBezTo>
                  <a:lnTo>
                    <a:pt x="0" y="248"/>
                  </a:lnTo>
                  <a:lnTo>
                    <a:pt x="0" y="248"/>
                  </a:lnTo>
                  <a:lnTo>
                    <a:pt x="0" y="280"/>
                  </a:lnTo>
                  <a:lnTo>
                    <a:pt x="0" y="280"/>
                  </a:lnTo>
                  <a:cubicBezTo>
                    <a:pt x="0" y="280"/>
                    <a:pt x="32" y="280"/>
                    <a:pt x="32" y="311"/>
                  </a:cubicBezTo>
                  <a:cubicBezTo>
                    <a:pt x="32" y="311"/>
                    <a:pt x="32" y="311"/>
                    <a:pt x="62" y="311"/>
                  </a:cubicBezTo>
                  <a:lnTo>
                    <a:pt x="62" y="311"/>
                  </a:lnTo>
                  <a:lnTo>
                    <a:pt x="93" y="311"/>
                  </a:lnTo>
                  <a:cubicBezTo>
                    <a:pt x="124" y="311"/>
                    <a:pt x="124" y="311"/>
                    <a:pt x="156" y="280"/>
                  </a:cubicBezTo>
                  <a:lnTo>
                    <a:pt x="156" y="280"/>
                  </a:lnTo>
                  <a:cubicBezTo>
                    <a:pt x="186" y="248"/>
                    <a:pt x="186" y="248"/>
                    <a:pt x="217" y="248"/>
                  </a:cubicBezTo>
                  <a:lnTo>
                    <a:pt x="217" y="248"/>
                  </a:lnTo>
                  <a:lnTo>
                    <a:pt x="217" y="248"/>
                  </a:lnTo>
                  <a:cubicBezTo>
                    <a:pt x="217" y="248"/>
                    <a:pt x="217" y="218"/>
                    <a:pt x="248" y="218"/>
                  </a:cubicBezTo>
                  <a:cubicBezTo>
                    <a:pt x="248" y="187"/>
                    <a:pt x="248" y="187"/>
                    <a:pt x="248" y="187"/>
                  </a:cubicBezTo>
                  <a:cubicBezTo>
                    <a:pt x="280" y="187"/>
                    <a:pt x="280" y="187"/>
                    <a:pt x="280" y="218"/>
                  </a:cubicBezTo>
                  <a:cubicBezTo>
                    <a:pt x="309" y="218"/>
                    <a:pt x="309" y="218"/>
                    <a:pt x="309" y="218"/>
                  </a:cubicBezTo>
                  <a:lnTo>
                    <a:pt x="309" y="218"/>
                  </a:lnTo>
                  <a:cubicBezTo>
                    <a:pt x="309" y="187"/>
                    <a:pt x="309" y="187"/>
                    <a:pt x="340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111"/>
            <p:cNvSpPr>
              <a:spLocks noChangeArrowheads="1"/>
            </p:cNvSpPr>
            <p:nvPr/>
          </p:nvSpPr>
          <p:spPr bwMode="auto">
            <a:xfrm>
              <a:off x="4092575" y="1033463"/>
              <a:ext cx="77788" cy="22225"/>
            </a:xfrm>
            <a:custGeom>
              <a:avLst/>
              <a:gdLst>
                <a:gd name="T0" fmla="*/ 31 w 218"/>
                <a:gd name="T1" fmla="*/ 31 h 63"/>
                <a:gd name="T2" fmla="*/ 31 w 218"/>
                <a:gd name="T3" fmla="*/ 31 h 63"/>
                <a:gd name="T4" fmla="*/ 62 w 218"/>
                <a:gd name="T5" fmla="*/ 62 h 63"/>
                <a:gd name="T6" fmla="*/ 93 w 218"/>
                <a:gd name="T7" fmla="*/ 62 h 63"/>
                <a:gd name="T8" fmla="*/ 124 w 218"/>
                <a:gd name="T9" fmla="*/ 62 h 63"/>
                <a:gd name="T10" fmla="*/ 124 w 218"/>
                <a:gd name="T11" fmla="*/ 62 h 63"/>
                <a:gd name="T12" fmla="*/ 186 w 218"/>
                <a:gd name="T13" fmla="*/ 62 h 63"/>
                <a:gd name="T14" fmla="*/ 186 w 218"/>
                <a:gd name="T15" fmla="*/ 62 h 63"/>
                <a:gd name="T16" fmla="*/ 186 w 218"/>
                <a:gd name="T17" fmla="*/ 62 h 63"/>
                <a:gd name="T18" fmla="*/ 186 w 218"/>
                <a:gd name="T19" fmla="*/ 62 h 63"/>
                <a:gd name="T20" fmla="*/ 217 w 218"/>
                <a:gd name="T21" fmla="*/ 62 h 63"/>
                <a:gd name="T22" fmla="*/ 217 w 218"/>
                <a:gd name="T23" fmla="*/ 62 h 63"/>
                <a:gd name="T24" fmla="*/ 217 w 218"/>
                <a:gd name="T25" fmla="*/ 31 h 63"/>
                <a:gd name="T26" fmla="*/ 217 w 218"/>
                <a:gd name="T27" fmla="*/ 0 h 63"/>
                <a:gd name="T28" fmla="*/ 217 w 218"/>
                <a:gd name="T29" fmla="*/ 0 h 63"/>
                <a:gd name="T30" fmla="*/ 217 w 218"/>
                <a:gd name="T31" fmla="*/ 31 h 63"/>
                <a:gd name="T32" fmla="*/ 186 w 218"/>
                <a:gd name="T33" fmla="*/ 0 h 63"/>
                <a:gd name="T34" fmla="*/ 186 w 218"/>
                <a:gd name="T35" fmla="*/ 0 h 63"/>
                <a:gd name="T36" fmla="*/ 124 w 218"/>
                <a:gd name="T37" fmla="*/ 0 h 63"/>
                <a:gd name="T38" fmla="*/ 124 w 218"/>
                <a:gd name="T39" fmla="*/ 0 h 63"/>
                <a:gd name="T40" fmla="*/ 93 w 218"/>
                <a:gd name="T41" fmla="*/ 0 h 63"/>
                <a:gd name="T42" fmla="*/ 93 w 218"/>
                <a:gd name="T43" fmla="*/ 0 h 63"/>
                <a:gd name="T44" fmla="*/ 62 w 218"/>
                <a:gd name="T45" fmla="*/ 0 h 63"/>
                <a:gd name="T46" fmla="*/ 31 w 218"/>
                <a:gd name="T47" fmla="*/ 0 h 63"/>
                <a:gd name="T48" fmla="*/ 0 w 218"/>
                <a:gd name="T49" fmla="*/ 0 h 63"/>
                <a:gd name="T50" fmla="*/ 0 w 218"/>
                <a:gd name="T51" fmla="*/ 31 h 63"/>
                <a:gd name="T52" fmla="*/ 0 w 218"/>
                <a:gd name="T53" fmla="*/ 31 h 63"/>
                <a:gd name="T54" fmla="*/ 0 w 218"/>
                <a:gd name="T55" fmla="*/ 31 h 63"/>
                <a:gd name="T56" fmla="*/ 31 w 218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8" h="63">
                  <a:moveTo>
                    <a:pt x="31" y="31"/>
                  </a:moveTo>
                  <a:lnTo>
                    <a:pt x="31" y="31"/>
                  </a:lnTo>
                  <a:lnTo>
                    <a:pt x="62" y="62"/>
                  </a:lnTo>
                  <a:lnTo>
                    <a:pt x="93" y="62"/>
                  </a:lnTo>
                  <a:cubicBezTo>
                    <a:pt x="93" y="62"/>
                    <a:pt x="93" y="62"/>
                    <a:pt x="124" y="62"/>
                  </a:cubicBezTo>
                  <a:lnTo>
                    <a:pt x="124" y="62"/>
                  </a:lnTo>
                  <a:cubicBezTo>
                    <a:pt x="154" y="62"/>
                    <a:pt x="154" y="62"/>
                    <a:pt x="186" y="62"/>
                  </a:cubicBezTo>
                  <a:lnTo>
                    <a:pt x="186" y="62"/>
                  </a:lnTo>
                  <a:lnTo>
                    <a:pt x="186" y="62"/>
                  </a:lnTo>
                  <a:lnTo>
                    <a:pt x="186" y="62"/>
                  </a:lnTo>
                  <a:cubicBezTo>
                    <a:pt x="186" y="62"/>
                    <a:pt x="186" y="62"/>
                    <a:pt x="217" y="62"/>
                  </a:cubicBezTo>
                  <a:lnTo>
                    <a:pt x="217" y="62"/>
                  </a:lnTo>
                  <a:cubicBezTo>
                    <a:pt x="217" y="31"/>
                    <a:pt x="217" y="31"/>
                    <a:pt x="217" y="31"/>
                  </a:cubicBezTo>
                  <a:lnTo>
                    <a:pt x="217" y="0"/>
                  </a:lnTo>
                  <a:lnTo>
                    <a:pt x="217" y="0"/>
                  </a:lnTo>
                  <a:lnTo>
                    <a:pt x="217" y="31"/>
                  </a:lnTo>
                  <a:cubicBezTo>
                    <a:pt x="186" y="31"/>
                    <a:pt x="186" y="0"/>
                    <a:pt x="186" y="0"/>
                  </a:cubicBezTo>
                  <a:lnTo>
                    <a:pt x="186" y="0"/>
                  </a:lnTo>
                  <a:cubicBezTo>
                    <a:pt x="154" y="0"/>
                    <a:pt x="154" y="0"/>
                    <a:pt x="124" y="0"/>
                  </a:cubicBezTo>
                  <a:lnTo>
                    <a:pt x="124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62" y="0"/>
                  </a:lnTo>
                  <a:cubicBezTo>
                    <a:pt x="31" y="0"/>
                    <a:pt x="31" y="0"/>
                    <a:pt x="31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31"/>
                  </a:cubicBezTo>
                  <a:lnTo>
                    <a:pt x="0" y="31"/>
                  </a:lnTo>
                  <a:lnTo>
                    <a:pt x="0" y="31"/>
                  </a:lnTo>
                  <a:lnTo>
                    <a:pt x="31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112"/>
            <p:cNvSpPr>
              <a:spLocks noChangeArrowheads="1"/>
            </p:cNvSpPr>
            <p:nvPr/>
          </p:nvSpPr>
          <p:spPr bwMode="auto">
            <a:xfrm>
              <a:off x="4192588" y="1022350"/>
              <a:ext cx="77787" cy="22225"/>
            </a:xfrm>
            <a:custGeom>
              <a:avLst/>
              <a:gdLst>
                <a:gd name="T0" fmla="*/ 31 w 218"/>
                <a:gd name="T1" fmla="*/ 31 h 63"/>
                <a:gd name="T2" fmla="*/ 31 w 218"/>
                <a:gd name="T3" fmla="*/ 31 h 63"/>
                <a:gd name="T4" fmla="*/ 31 w 218"/>
                <a:gd name="T5" fmla="*/ 31 h 63"/>
                <a:gd name="T6" fmla="*/ 62 w 218"/>
                <a:gd name="T7" fmla="*/ 0 h 63"/>
                <a:gd name="T8" fmla="*/ 62 w 218"/>
                <a:gd name="T9" fmla="*/ 0 h 63"/>
                <a:gd name="T10" fmla="*/ 93 w 218"/>
                <a:gd name="T11" fmla="*/ 0 h 63"/>
                <a:gd name="T12" fmla="*/ 124 w 218"/>
                <a:gd name="T13" fmla="*/ 31 h 63"/>
                <a:gd name="T14" fmla="*/ 155 w 218"/>
                <a:gd name="T15" fmla="*/ 31 h 63"/>
                <a:gd name="T16" fmla="*/ 155 w 218"/>
                <a:gd name="T17" fmla="*/ 31 h 63"/>
                <a:gd name="T18" fmla="*/ 155 w 218"/>
                <a:gd name="T19" fmla="*/ 62 h 63"/>
                <a:gd name="T20" fmla="*/ 186 w 218"/>
                <a:gd name="T21" fmla="*/ 31 h 63"/>
                <a:gd name="T22" fmla="*/ 186 w 218"/>
                <a:gd name="T23" fmla="*/ 31 h 63"/>
                <a:gd name="T24" fmla="*/ 217 w 218"/>
                <a:gd name="T25" fmla="*/ 31 h 63"/>
                <a:gd name="T26" fmla="*/ 217 w 218"/>
                <a:gd name="T27" fmla="*/ 31 h 63"/>
                <a:gd name="T28" fmla="*/ 217 w 218"/>
                <a:gd name="T29" fmla="*/ 31 h 63"/>
                <a:gd name="T30" fmla="*/ 217 w 218"/>
                <a:gd name="T31" fmla="*/ 31 h 63"/>
                <a:gd name="T32" fmla="*/ 186 w 218"/>
                <a:gd name="T33" fmla="*/ 31 h 63"/>
                <a:gd name="T34" fmla="*/ 155 w 218"/>
                <a:gd name="T35" fmla="*/ 0 h 63"/>
                <a:gd name="T36" fmla="*/ 62 w 218"/>
                <a:gd name="T37" fmla="*/ 0 h 63"/>
                <a:gd name="T38" fmla="*/ 62 w 218"/>
                <a:gd name="T39" fmla="*/ 0 h 63"/>
                <a:gd name="T40" fmla="*/ 31 w 218"/>
                <a:gd name="T41" fmla="*/ 0 h 63"/>
                <a:gd name="T42" fmla="*/ 0 w 218"/>
                <a:gd name="T43" fmla="*/ 0 h 63"/>
                <a:gd name="T44" fmla="*/ 31 w 218"/>
                <a:gd name="T45" fmla="*/ 0 h 63"/>
                <a:gd name="T46" fmla="*/ 31 w 218"/>
                <a:gd name="T4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8" h="63">
                  <a:moveTo>
                    <a:pt x="31" y="31"/>
                  </a:moveTo>
                  <a:lnTo>
                    <a:pt x="31" y="31"/>
                  </a:lnTo>
                  <a:lnTo>
                    <a:pt x="31" y="31"/>
                  </a:lnTo>
                  <a:lnTo>
                    <a:pt x="62" y="0"/>
                  </a:lnTo>
                  <a:lnTo>
                    <a:pt x="62" y="0"/>
                  </a:lnTo>
                  <a:cubicBezTo>
                    <a:pt x="62" y="0"/>
                    <a:pt x="62" y="0"/>
                    <a:pt x="93" y="0"/>
                  </a:cubicBezTo>
                  <a:cubicBezTo>
                    <a:pt x="93" y="0"/>
                    <a:pt x="124" y="0"/>
                    <a:pt x="124" y="31"/>
                  </a:cubicBezTo>
                  <a:cubicBezTo>
                    <a:pt x="124" y="31"/>
                    <a:pt x="124" y="31"/>
                    <a:pt x="155" y="31"/>
                  </a:cubicBezTo>
                  <a:lnTo>
                    <a:pt x="155" y="31"/>
                  </a:lnTo>
                  <a:cubicBezTo>
                    <a:pt x="155" y="31"/>
                    <a:pt x="155" y="31"/>
                    <a:pt x="155" y="62"/>
                  </a:cubicBezTo>
                  <a:cubicBezTo>
                    <a:pt x="155" y="31"/>
                    <a:pt x="186" y="31"/>
                    <a:pt x="186" y="31"/>
                  </a:cubicBezTo>
                  <a:lnTo>
                    <a:pt x="186" y="31"/>
                  </a:lnTo>
                  <a:cubicBezTo>
                    <a:pt x="217" y="31"/>
                    <a:pt x="217" y="31"/>
                    <a:pt x="217" y="31"/>
                  </a:cubicBezTo>
                  <a:lnTo>
                    <a:pt x="217" y="31"/>
                  </a:lnTo>
                  <a:lnTo>
                    <a:pt x="217" y="31"/>
                  </a:lnTo>
                  <a:lnTo>
                    <a:pt x="217" y="31"/>
                  </a:lnTo>
                  <a:cubicBezTo>
                    <a:pt x="217" y="31"/>
                    <a:pt x="217" y="31"/>
                    <a:pt x="186" y="31"/>
                  </a:cubicBezTo>
                  <a:lnTo>
                    <a:pt x="155" y="0"/>
                  </a:lnTo>
                  <a:cubicBezTo>
                    <a:pt x="124" y="0"/>
                    <a:pt x="93" y="0"/>
                    <a:pt x="62" y="0"/>
                  </a:cubicBezTo>
                  <a:lnTo>
                    <a:pt x="62" y="0"/>
                  </a:lnTo>
                  <a:cubicBezTo>
                    <a:pt x="31" y="0"/>
                    <a:pt x="31" y="0"/>
                    <a:pt x="31" y="0"/>
                  </a:cubicBezTo>
                  <a:lnTo>
                    <a:pt x="0" y="0"/>
                  </a:lnTo>
                  <a:lnTo>
                    <a:pt x="31" y="0"/>
                  </a:lnTo>
                  <a:cubicBezTo>
                    <a:pt x="31" y="0"/>
                    <a:pt x="31" y="0"/>
                    <a:pt x="31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113"/>
            <p:cNvSpPr>
              <a:spLocks noChangeArrowheads="1"/>
            </p:cNvSpPr>
            <p:nvPr/>
          </p:nvSpPr>
          <p:spPr bwMode="auto">
            <a:xfrm>
              <a:off x="3890963" y="1111250"/>
              <a:ext cx="77787" cy="66675"/>
            </a:xfrm>
            <a:custGeom>
              <a:avLst/>
              <a:gdLst>
                <a:gd name="T0" fmla="*/ 31 w 218"/>
                <a:gd name="T1" fmla="*/ 186 h 187"/>
                <a:gd name="T2" fmla="*/ 31 w 218"/>
                <a:gd name="T3" fmla="*/ 186 h 187"/>
                <a:gd name="T4" fmla="*/ 62 w 218"/>
                <a:gd name="T5" fmla="*/ 155 h 187"/>
                <a:gd name="T6" fmla="*/ 62 w 218"/>
                <a:gd name="T7" fmla="*/ 155 h 187"/>
                <a:gd name="T8" fmla="*/ 62 w 218"/>
                <a:gd name="T9" fmla="*/ 155 h 187"/>
                <a:gd name="T10" fmla="*/ 93 w 218"/>
                <a:gd name="T11" fmla="*/ 155 h 187"/>
                <a:gd name="T12" fmla="*/ 93 w 218"/>
                <a:gd name="T13" fmla="*/ 155 h 187"/>
                <a:gd name="T14" fmla="*/ 93 w 218"/>
                <a:gd name="T15" fmla="*/ 155 h 187"/>
                <a:gd name="T16" fmla="*/ 93 w 218"/>
                <a:gd name="T17" fmla="*/ 124 h 187"/>
                <a:gd name="T18" fmla="*/ 93 w 218"/>
                <a:gd name="T19" fmla="*/ 124 h 187"/>
                <a:gd name="T20" fmla="*/ 124 w 218"/>
                <a:gd name="T21" fmla="*/ 93 h 187"/>
                <a:gd name="T22" fmla="*/ 124 w 218"/>
                <a:gd name="T23" fmla="*/ 93 h 187"/>
                <a:gd name="T24" fmla="*/ 124 w 218"/>
                <a:gd name="T25" fmla="*/ 93 h 187"/>
                <a:gd name="T26" fmla="*/ 124 w 218"/>
                <a:gd name="T27" fmla="*/ 93 h 187"/>
                <a:gd name="T28" fmla="*/ 124 w 218"/>
                <a:gd name="T29" fmla="*/ 93 h 187"/>
                <a:gd name="T30" fmla="*/ 155 w 218"/>
                <a:gd name="T31" fmla="*/ 62 h 187"/>
                <a:gd name="T32" fmla="*/ 155 w 218"/>
                <a:gd name="T33" fmla="*/ 62 h 187"/>
                <a:gd name="T34" fmla="*/ 155 w 218"/>
                <a:gd name="T35" fmla="*/ 31 h 187"/>
                <a:gd name="T36" fmla="*/ 186 w 218"/>
                <a:gd name="T37" fmla="*/ 0 h 187"/>
                <a:gd name="T38" fmla="*/ 186 w 218"/>
                <a:gd name="T39" fmla="*/ 0 h 187"/>
                <a:gd name="T40" fmla="*/ 186 w 218"/>
                <a:gd name="T41" fmla="*/ 0 h 187"/>
                <a:gd name="T42" fmla="*/ 186 w 218"/>
                <a:gd name="T43" fmla="*/ 0 h 187"/>
                <a:gd name="T44" fmla="*/ 186 w 218"/>
                <a:gd name="T45" fmla="*/ 0 h 187"/>
                <a:gd name="T46" fmla="*/ 217 w 218"/>
                <a:gd name="T47" fmla="*/ 0 h 187"/>
                <a:gd name="T48" fmla="*/ 217 w 218"/>
                <a:gd name="T49" fmla="*/ 0 h 187"/>
                <a:gd name="T50" fmla="*/ 217 w 218"/>
                <a:gd name="T51" fmla="*/ 0 h 187"/>
                <a:gd name="T52" fmla="*/ 186 w 218"/>
                <a:gd name="T53" fmla="*/ 0 h 187"/>
                <a:gd name="T54" fmla="*/ 186 w 218"/>
                <a:gd name="T55" fmla="*/ 0 h 187"/>
                <a:gd name="T56" fmla="*/ 186 w 218"/>
                <a:gd name="T57" fmla="*/ 0 h 187"/>
                <a:gd name="T58" fmla="*/ 155 w 218"/>
                <a:gd name="T59" fmla="*/ 0 h 187"/>
                <a:gd name="T60" fmla="*/ 155 w 218"/>
                <a:gd name="T61" fmla="*/ 0 h 187"/>
                <a:gd name="T62" fmla="*/ 155 w 218"/>
                <a:gd name="T63" fmla="*/ 0 h 187"/>
                <a:gd name="T64" fmla="*/ 124 w 218"/>
                <a:gd name="T65" fmla="*/ 0 h 187"/>
                <a:gd name="T66" fmla="*/ 124 w 218"/>
                <a:gd name="T67" fmla="*/ 31 h 187"/>
                <a:gd name="T68" fmla="*/ 93 w 218"/>
                <a:gd name="T69" fmla="*/ 93 h 187"/>
                <a:gd name="T70" fmla="*/ 62 w 218"/>
                <a:gd name="T71" fmla="*/ 93 h 187"/>
                <a:gd name="T72" fmla="*/ 62 w 218"/>
                <a:gd name="T73" fmla="*/ 93 h 187"/>
                <a:gd name="T74" fmla="*/ 62 w 218"/>
                <a:gd name="T75" fmla="*/ 93 h 187"/>
                <a:gd name="T76" fmla="*/ 31 w 218"/>
                <a:gd name="T77" fmla="*/ 124 h 187"/>
                <a:gd name="T78" fmla="*/ 0 w 218"/>
                <a:gd name="T79" fmla="*/ 155 h 187"/>
                <a:gd name="T80" fmla="*/ 31 w 218"/>
                <a:gd name="T81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8" h="187">
                  <a:moveTo>
                    <a:pt x="31" y="186"/>
                  </a:moveTo>
                  <a:lnTo>
                    <a:pt x="31" y="186"/>
                  </a:lnTo>
                  <a:cubicBezTo>
                    <a:pt x="31" y="155"/>
                    <a:pt x="62" y="155"/>
                    <a:pt x="62" y="155"/>
                  </a:cubicBezTo>
                  <a:lnTo>
                    <a:pt x="62" y="155"/>
                  </a:lnTo>
                  <a:lnTo>
                    <a:pt x="62" y="155"/>
                  </a:lnTo>
                  <a:cubicBezTo>
                    <a:pt x="93" y="155"/>
                    <a:pt x="93" y="155"/>
                    <a:pt x="93" y="155"/>
                  </a:cubicBezTo>
                  <a:lnTo>
                    <a:pt x="93" y="155"/>
                  </a:lnTo>
                  <a:lnTo>
                    <a:pt x="93" y="155"/>
                  </a:lnTo>
                  <a:cubicBezTo>
                    <a:pt x="93" y="124"/>
                    <a:pt x="93" y="124"/>
                    <a:pt x="93" y="124"/>
                  </a:cubicBezTo>
                  <a:lnTo>
                    <a:pt x="93" y="124"/>
                  </a:lnTo>
                  <a:lnTo>
                    <a:pt x="124" y="93"/>
                  </a:lnTo>
                  <a:lnTo>
                    <a:pt x="124" y="93"/>
                  </a:lnTo>
                  <a:lnTo>
                    <a:pt x="124" y="93"/>
                  </a:lnTo>
                  <a:lnTo>
                    <a:pt x="124" y="93"/>
                  </a:lnTo>
                  <a:lnTo>
                    <a:pt x="124" y="93"/>
                  </a:lnTo>
                  <a:lnTo>
                    <a:pt x="155" y="62"/>
                  </a:lnTo>
                  <a:lnTo>
                    <a:pt x="155" y="62"/>
                  </a:lnTo>
                  <a:lnTo>
                    <a:pt x="155" y="31"/>
                  </a:lnTo>
                  <a:cubicBezTo>
                    <a:pt x="155" y="31"/>
                    <a:pt x="155" y="0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55" y="0"/>
                    <a:pt x="155" y="0"/>
                    <a:pt x="155" y="0"/>
                  </a:cubicBezTo>
                  <a:lnTo>
                    <a:pt x="155" y="0"/>
                  </a:lnTo>
                  <a:lnTo>
                    <a:pt x="155" y="0"/>
                  </a:lnTo>
                  <a:cubicBezTo>
                    <a:pt x="124" y="0"/>
                    <a:pt x="124" y="0"/>
                    <a:pt x="124" y="0"/>
                  </a:cubicBezTo>
                  <a:lnTo>
                    <a:pt x="124" y="31"/>
                  </a:lnTo>
                  <a:cubicBezTo>
                    <a:pt x="124" y="62"/>
                    <a:pt x="93" y="93"/>
                    <a:pt x="93" y="93"/>
                  </a:cubicBezTo>
                  <a:cubicBezTo>
                    <a:pt x="93" y="93"/>
                    <a:pt x="93" y="93"/>
                    <a:pt x="62" y="93"/>
                  </a:cubicBezTo>
                  <a:lnTo>
                    <a:pt x="62" y="93"/>
                  </a:lnTo>
                  <a:lnTo>
                    <a:pt x="62" y="93"/>
                  </a:lnTo>
                  <a:cubicBezTo>
                    <a:pt x="62" y="124"/>
                    <a:pt x="62" y="124"/>
                    <a:pt x="31" y="124"/>
                  </a:cubicBezTo>
                  <a:cubicBezTo>
                    <a:pt x="31" y="155"/>
                    <a:pt x="31" y="155"/>
                    <a:pt x="0" y="155"/>
                  </a:cubicBezTo>
                  <a:cubicBezTo>
                    <a:pt x="0" y="155"/>
                    <a:pt x="31" y="155"/>
                    <a:pt x="31" y="1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114"/>
            <p:cNvSpPr>
              <a:spLocks noChangeArrowheads="1"/>
            </p:cNvSpPr>
            <p:nvPr/>
          </p:nvSpPr>
          <p:spPr bwMode="auto">
            <a:xfrm>
              <a:off x="4025900" y="1033463"/>
              <a:ext cx="44450" cy="33337"/>
            </a:xfrm>
            <a:custGeom>
              <a:avLst/>
              <a:gdLst>
                <a:gd name="T0" fmla="*/ 31 w 125"/>
                <a:gd name="T1" fmla="*/ 62 h 94"/>
                <a:gd name="T2" fmla="*/ 31 w 125"/>
                <a:gd name="T3" fmla="*/ 62 h 94"/>
                <a:gd name="T4" fmla="*/ 62 w 125"/>
                <a:gd name="T5" fmla="*/ 62 h 94"/>
                <a:gd name="T6" fmla="*/ 93 w 125"/>
                <a:gd name="T7" fmla="*/ 93 h 94"/>
                <a:gd name="T8" fmla="*/ 93 w 125"/>
                <a:gd name="T9" fmla="*/ 93 h 94"/>
                <a:gd name="T10" fmla="*/ 93 w 125"/>
                <a:gd name="T11" fmla="*/ 93 h 94"/>
                <a:gd name="T12" fmla="*/ 93 w 125"/>
                <a:gd name="T13" fmla="*/ 93 h 94"/>
                <a:gd name="T14" fmla="*/ 124 w 125"/>
                <a:gd name="T15" fmla="*/ 62 h 94"/>
                <a:gd name="T16" fmla="*/ 124 w 125"/>
                <a:gd name="T17" fmla="*/ 62 h 94"/>
                <a:gd name="T18" fmla="*/ 93 w 125"/>
                <a:gd name="T19" fmla="*/ 31 h 94"/>
                <a:gd name="T20" fmla="*/ 93 w 125"/>
                <a:gd name="T21" fmla="*/ 31 h 94"/>
                <a:gd name="T22" fmla="*/ 93 w 125"/>
                <a:gd name="T23" fmla="*/ 31 h 94"/>
                <a:gd name="T24" fmla="*/ 93 w 125"/>
                <a:gd name="T25" fmla="*/ 0 h 94"/>
                <a:gd name="T26" fmla="*/ 93 w 125"/>
                <a:gd name="T27" fmla="*/ 0 h 94"/>
                <a:gd name="T28" fmla="*/ 62 w 125"/>
                <a:gd name="T29" fmla="*/ 31 h 94"/>
                <a:gd name="T30" fmla="*/ 62 w 125"/>
                <a:gd name="T31" fmla="*/ 31 h 94"/>
                <a:gd name="T32" fmla="*/ 31 w 125"/>
                <a:gd name="T33" fmla="*/ 62 h 94"/>
                <a:gd name="T34" fmla="*/ 0 w 125"/>
                <a:gd name="T35" fmla="*/ 62 h 94"/>
                <a:gd name="T36" fmla="*/ 0 w 125"/>
                <a:gd name="T37" fmla="*/ 62 h 94"/>
                <a:gd name="T38" fmla="*/ 0 w 125"/>
                <a:gd name="T39" fmla="*/ 62 h 94"/>
                <a:gd name="T40" fmla="*/ 0 w 125"/>
                <a:gd name="T41" fmla="*/ 62 h 94"/>
                <a:gd name="T42" fmla="*/ 31 w 125"/>
                <a:gd name="T43" fmla="*/ 6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5" h="94">
                  <a:moveTo>
                    <a:pt x="31" y="62"/>
                  </a:moveTo>
                  <a:lnTo>
                    <a:pt x="31" y="62"/>
                  </a:lnTo>
                  <a:cubicBezTo>
                    <a:pt x="31" y="62"/>
                    <a:pt x="31" y="62"/>
                    <a:pt x="62" y="62"/>
                  </a:cubicBezTo>
                  <a:cubicBezTo>
                    <a:pt x="62" y="62"/>
                    <a:pt x="62" y="93"/>
                    <a:pt x="93" y="93"/>
                  </a:cubicBezTo>
                  <a:lnTo>
                    <a:pt x="93" y="93"/>
                  </a:lnTo>
                  <a:lnTo>
                    <a:pt x="93" y="93"/>
                  </a:lnTo>
                  <a:lnTo>
                    <a:pt x="93" y="93"/>
                  </a:lnTo>
                  <a:cubicBezTo>
                    <a:pt x="124" y="62"/>
                    <a:pt x="124" y="62"/>
                    <a:pt x="124" y="62"/>
                  </a:cubicBezTo>
                  <a:lnTo>
                    <a:pt x="124" y="62"/>
                  </a:lnTo>
                  <a:cubicBezTo>
                    <a:pt x="93" y="62"/>
                    <a:pt x="93" y="62"/>
                    <a:pt x="93" y="31"/>
                  </a:cubicBezTo>
                  <a:lnTo>
                    <a:pt x="93" y="31"/>
                  </a:lnTo>
                  <a:lnTo>
                    <a:pt x="93" y="31"/>
                  </a:lnTo>
                  <a:cubicBezTo>
                    <a:pt x="93" y="0"/>
                    <a:pt x="93" y="0"/>
                    <a:pt x="93" y="0"/>
                  </a:cubicBezTo>
                  <a:lnTo>
                    <a:pt x="93" y="0"/>
                  </a:lnTo>
                  <a:cubicBezTo>
                    <a:pt x="62" y="31"/>
                    <a:pt x="62" y="31"/>
                    <a:pt x="62" y="31"/>
                  </a:cubicBezTo>
                  <a:lnTo>
                    <a:pt x="62" y="31"/>
                  </a:lnTo>
                  <a:cubicBezTo>
                    <a:pt x="62" y="31"/>
                    <a:pt x="62" y="31"/>
                    <a:pt x="31" y="62"/>
                  </a:cubicBezTo>
                  <a:cubicBezTo>
                    <a:pt x="31" y="62"/>
                    <a:pt x="31" y="62"/>
                    <a:pt x="0" y="62"/>
                  </a:cubicBezTo>
                  <a:lnTo>
                    <a:pt x="0" y="6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31" y="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115"/>
            <p:cNvSpPr>
              <a:spLocks noChangeArrowheads="1"/>
            </p:cNvSpPr>
            <p:nvPr/>
          </p:nvSpPr>
          <p:spPr bwMode="auto">
            <a:xfrm>
              <a:off x="5521325" y="787400"/>
              <a:ext cx="112713" cy="44450"/>
            </a:xfrm>
            <a:custGeom>
              <a:avLst/>
              <a:gdLst>
                <a:gd name="T0" fmla="*/ 279 w 312"/>
                <a:gd name="T1" fmla="*/ 62 h 125"/>
                <a:gd name="T2" fmla="*/ 279 w 312"/>
                <a:gd name="T3" fmla="*/ 62 h 125"/>
                <a:gd name="T4" fmla="*/ 279 w 312"/>
                <a:gd name="T5" fmla="*/ 62 h 125"/>
                <a:gd name="T6" fmla="*/ 279 w 312"/>
                <a:gd name="T7" fmla="*/ 93 h 125"/>
                <a:gd name="T8" fmla="*/ 248 w 312"/>
                <a:gd name="T9" fmla="*/ 93 h 125"/>
                <a:gd name="T10" fmla="*/ 217 w 312"/>
                <a:gd name="T11" fmla="*/ 62 h 125"/>
                <a:gd name="T12" fmla="*/ 217 w 312"/>
                <a:gd name="T13" fmla="*/ 31 h 125"/>
                <a:gd name="T14" fmla="*/ 217 w 312"/>
                <a:gd name="T15" fmla="*/ 0 h 125"/>
                <a:gd name="T16" fmla="*/ 217 w 312"/>
                <a:gd name="T17" fmla="*/ 0 h 125"/>
                <a:gd name="T18" fmla="*/ 156 w 312"/>
                <a:gd name="T19" fmla="*/ 0 h 125"/>
                <a:gd name="T20" fmla="*/ 124 w 312"/>
                <a:gd name="T21" fmla="*/ 0 h 125"/>
                <a:gd name="T22" fmla="*/ 124 w 312"/>
                <a:gd name="T23" fmla="*/ 0 h 125"/>
                <a:gd name="T24" fmla="*/ 93 w 312"/>
                <a:gd name="T25" fmla="*/ 0 h 125"/>
                <a:gd name="T26" fmla="*/ 93 w 312"/>
                <a:gd name="T27" fmla="*/ 0 h 125"/>
                <a:gd name="T28" fmla="*/ 32 w 312"/>
                <a:gd name="T29" fmla="*/ 0 h 125"/>
                <a:gd name="T30" fmla="*/ 32 w 312"/>
                <a:gd name="T31" fmla="*/ 0 h 125"/>
                <a:gd name="T32" fmla="*/ 0 w 312"/>
                <a:gd name="T33" fmla="*/ 0 h 125"/>
                <a:gd name="T34" fmla="*/ 0 w 312"/>
                <a:gd name="T35" fmla="*/ 0 h 125"/>
                <a:gd name="T36" fmla="*/ 0 w 312"/>
                <a:gd name="T37" fmla="*/ 31 h 125"/>
                <a:gd name="T38" fmla="*/ 0 w 312"/>
                <a:gd name="T39" fmla="*/ 31 h 125"/>
                <a:gd name="T40" fmla="*/ 32 w 312"/>
                <a:gd name="T41" fmla="*/ 31 h 125"/>
                <a:gd name="T42" fmla="*/ 32 w 312"/>
                <a:gd name="T43" fmla="*/ 31 h 125"/>
                <a:gd name="T44" fmla="*/ 32 w 312"/>
                <a:gd name="T45" fmla="*/ 31 h 125"/>
                <a:gd name="T46" fmla="*/ 63 w 312"/>
                <a:gd name="T47" fmla="*/ 31 h 125"/>
                <a:gd name="T48" fmla="*/ 93 w 312"/>
                <a:gd name="T49" fmla="*/ 0 h 125"/>
                <a:gd name="T50" fmla="*/ 93 w 312"/>
                <a:gd name="T51" fmla="*/ 0 h 125"/>
                <a:gd name="T52" fmla="*/ 124 w 312"/>
                <a:gd name="T53" fmla="*/ 31 h 125"/>
                <a:gd name="T54" fmla="*/ 93 w 312"/>
                <a:gd name="T55" fmla="*/ 93 h 125"/>
                <a:gd name="T56" fmla="*/ 156 w 312"/>
                <a:gd name="T57" fmla="*/ 93 h 125"/>
                <a:gd name="T58" fmla="*/ 156 w 312"/>
                <a:gd name="T59" fmla="*/ 93 h 125"/>
                <a:gd name="T60" fmla="*/ 156 w 312"/>
                <a:gd name="T61" fmla="*/ 93 h 125"/>
                <a:gd name="T62" fmla="*/ 217 w 312"/>
                <a:gd name="T63" fmla="*/ 93 h 125"/>
                <a:gd name="T64" fmla="*/ 248 w 312"/>
                <a:gd name="T65" fmla="*/ 93 h 125"/>
                <a:gd name="T66" fmla="*/ 248 w 312"/>
                <a:gd name="T67" fmla="*/ 93 h 125"/>
                <a:gd name="T68" fmla="*/ 248 w 312"/>
                <a:gd name="T69" fmla="*/ 93 h 125"/>
                <a:gd name="T70" fmla="*/ 279 w 312"/>
                <a:gd name="T71" fmla="*/ 93 h 125"/>
                <a:gd name="T72" fmla="*/ 279 w 312"/>
                <a:gd name="T73" fmla="*/ 93 h 125"/>
                <a:gd name="T74" fmla="*/ 279 w 312"/>
                <a:gd name="T75" fmla="*/ 124 h 125"/>
                <a:gd name="T76" fmla="*/ 311 w 312"/>
                <a:gd name="T77" fmla="*/ 93 h 125"/>
                <a:gd name="T78" fmla="*/ 311 w 312"/>
                <a:gd name="T79" fmla="*/ 93 h 125"/>
                <a:gd name="T80" fmla="*/ 279 w 312"/>
                <a:gd name="T8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2" h="125">
                  <a:moveTo>
                    <a:pt x="279" y="62"/>
                  </a:moveTo>
                  <a:lnTo>
                    <a:pt x="279" y="62"/>
                  </a:lnTo>
                  <a:lnTo>
                    <a:pt x="279" y="62"/>
                  </a:lnTo>
                  <a:cubicBezTo>
                    <a:pt x="279" y="62"/>
                    <a:pt x="279" y="62"/>
                    <a:pt x="279" y="93"/>
                  </a:cubicBezTo>
                  <a:cubicBezTo>
                    <a:pt x="248" y="93"/>
                    <a:pt x="248" y="93"/>
                    <a:pt x="248" y="93"/>
                  </a:cubicBezTo>
                  <a:lnTo>
                    <a:pt x="217" y="62"/>
                  </a:lnTo>
                  <a:lnTo>
                    <a:pt x="217" y="31"/>
                  </a:lnTo>
                  <a:lnTo>
                    <a:pt x="217" y="0"/>
                  </a:lnTo>
                  <a:lnTo>
                    <a:pt x="217" y="0"/>
                  </a:lnTo>
                  <a:cubicBezTo>
                    <a:pt x="187" y="0"/>
                    <a:pt x="187" y="0"/>
                    <a:pt x="156" y="0"/>
                  </a:cubicBezTo>
                  <a:cubicBezTo>
                    <a:pt x="156" y="0"/>
                    <a:pt x="156" y="0"/>
                    <a:pt x="124" y="0"/>
                  </a:cubicBezTo>
                  <a:lnTo>
                    <a:pt x="124" y="0"/>
                  </a:lnTo>
                  <a:cubicBezTo>
                    <a:pt x="124" y="0"/>
                    <a:pt x="124" y="0"/>
                    <a:pt x="93" y="0"/>
                  </a:cubicBezTo>
                  <a:lnTo>
                    <a:pt x="93" y="0"/>
                  </a:lnTo>
                  <a:cubicBezTo>
                    <a:pt x="93" y="0"/>
                    <a:pt x="63" y="0"/>
                    <a:pt x="32" y="0"/>
                  </a:cubicBezTo>
                  <a:lnTo>
                    <a:pt x="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31"/>
                  </a:lnTo>
                  <a:cubicBezTo>
                    <a:pt x="32" y="31"/>
                    <a:pt x="32" y="31"/>
                    <a:pt x="32" y="31"/>
                  </a:cubicBezTo>
                  <a:lnTo>
                    <a:pt x="32" y="31"/>
                  </a:lnTo>
                  <a:lnTo>
                    <a:pt x="32" y="31"/>
                  </a:lnTo>
                  <a:lnTo>
                    <a:pt x="63" y="31"/>
                  </a:lnTo>
                  <a:cubicBezTo>
                    <a:pt x="63" y="0"/>
                    <a:pt x="63" y="0"/>
                    <a:pt x="93" y="0"/>
                  </a:cubicBezTo>
                  <a:lnTo>
                    <a:pt x="93" y="0"/>
                  </a:lnTo>
                  <a:lnTo>
                    <a:pt x="124" y="31"/>
                  </a:lnTo>
                  <a:cubicBezTo>
                    <a:pt x="124" y="62"/>
                    <a:pt x="93" y="62"/>
                    <a:pt x="93" y="93"/>
                  </a:cubicBezTo>
                  <a:cubicBezTo>
                    <a:pt x="93" y="93"/>
                    <a:pt x="124" y="93"/>
                    <a:pt x="156" y="93"/>
                  </a:cubicBezTo>
                  <a:lnTo>
                    <a:pt x="156" y="93"/>
                  </a:lnTo>
                  <a:lnTo>
                    <a:pt x="156" y="93"/>
                  </a:lnTo>
                  <a:cubicBezTo>
                    <a:pt x="187" y="93"/>
                    <a:pt x="217" y="93"/>
                    <a:pt x="217" y="93"/>
                  </a:cubicBezTo>
                  <a:lnTo>
                    <a:pt x="248" y="93"/>
                  </a:lnTo>
                  <a:lnTo>
                    <a:pt x="248" y="93"/>
                  </a:lnTo>
                  <a:lnTo>
                    <a:pt x="248" y="93"/>
                  </a:lnTo>
                  <a:cubicBezTo>
                    <a:pt x="279" y="93"/>
                    <a:pt x="279" y="93"/>
                    <a:pt x="279" y="93"/>
                  </a:cubicBezTo>
                  <a:lnTo>
                    <a:pt x="279" y="93"/>
                  </a:lnTo>
                  <a:lnTo>
                    <a:pt x="279" y="124"/>
                  </a:lnTo>
                  <a:cubicBezTo>
                    <a:pt x="279" y="93"/>
                    <a:pt x="279" y="93"/>
                    <a:pt x="311" y="93"/>
                  </a:cubicBezTo>
                  <a:lnTo>
                    <a:pt x="311" y="93"/>
                  </a:lnTo>
                  <a:lnTo>
                    <a:pt x="279" y="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116"/>
            <p:cNvSpPr>
              <a:spLocks noChangeArrowheads="1"/>
            </p:cNvSpPr>
            <p:nvPr/>
          </p:nvSpPr>
          <p:spPr bwMode="auto">
            <a:xfrm>
              <a:off x="6402388" y="898525"/>
              <a:ext cx="134937" cy="22225"/>
            </a:xfrm>
            <a:custGeom>
              <a:avLst/>
              <a:gdLst>
                <a:gd name="T0" fmla="*/ 217 w 373"/>
                <a:gd name="T1" fmla="*/ 31 h 63"/>
                <a:gd name="T2" fmla="*/ 217 w 373"/>
                <a:gd name="T3" fmla="*/ 31 h 63"/>
                <a:gd name="T4" fmla="*/ 217 w 373"/>
                <a:gd name="T5" fmla="*/ 31 h 63"/>
                <a:gd name="T6" fmla="*/ 248 w 373"/>
                <a:gd name="T7" fmla="*/ 31 h 63"/>
                <a:gd name="T8" fmla="*/ 248 w 373"/>
                <a:gd name="T9" fmla="*/ 31 h 63"/>
                <a:gd name="T10" fmla="*/ 279 w 373"/>
                <a:gd name="T11" fmla="*/ 31 h 63"/>
                <a:gd name="T12" fmla="*/ 279 w 373"/>
                <a:gd name="T13" fmla="*/ 31 h 63"/>
                <a:gd name="T14" fmla="*/ 310 w 373"/>
                <a:gd name="T15" fmla="*/ 31 h 63"/>
                <a:gd name="T16" fmla="*/ 372 w 373"/>
                <a:gd name="T17" fmla="*/ 31 h 63"/>
                <a:gd name="T18" fmla="*/ 372 w 373"/>
                <a:gd name="T19" fmla="*/ 31 h 63"/>
                <a:gd name="T20" fmla="*/ 341 w 373"/>
                <a:gd name="T21" fmla="*/ 31 h 63"/>
                <a:gd name="T22" fmla="*/ 310 w 373"/>
                <a:gd name="T23" fmla="*/ 31 h 63"/>
                <a:gd name="T24" fmla="*/ 310 w 373"/>
                <a:gd name="T25" fmla="*/ 31 h 63"/>
                <a:gd name="T26" fmla="*/ 279 w 373"/>
                <a:gd name="T27" fmla="*/ 31 h 63"/>
                <a:gd name="T28" fmla="*/ 248 w 373"/>
                <a:gd name="T29" fmla="*/ 31 h 63"/>
                <a:gd name="T30" fmla="*/ 217 w 373"/>
                <a:gd name="T31" fmla="*/ 0 h 63"/>
                <a:gd name="T32" fmla="*/ 217 w 373"/>
                <a:gd name="T33" fmla="*/ 0 h 63"/>
                <a:gd name="T34" fmla="*/ 217 w 373"/>
                <a:gd name="T35" fmla="*/ 31 h 63"/>
                <a:gd name="T36" fmla="*/ 155 w 373"/>
                <a:gd name="T37" fmla="*/ 31 h 63"/>
                <a:gd name="T38" fmla="*/ 124 w 373"/>
                <a:gd name="T39" fmla="*/ 31 h 63"/>
                <a:gd name="T40" fmla="*/ 93 w 373"/>
                <a:gd name="T41" fmla="*/ 31 h 63"/>
                <a:gd name="T42" fmla="*/ 93 w 373"/>
                <a:gd name="T43" fmla="*/ 0 h 63"/>
                <a:gd name="T44" fmla="*/ 62 w 373"/>
                <a:gd name="T45" fmla="*/ 0 h 63"/>
                <a:gd name="T46" fmla="*/ 31 w 373"/>
                <a:gd name="T47" fmla="*/ 0 h 63"/>
                <a:gd name="T48" fmla="*/ 0 w 373"/>
                <a:gd name="T49" fmla="*/ 31 h 63"/>
                <a:gd name="T50" fmla="*/ 0 w 373"/>
                <a:gd name="T51" fmla="*/ 31 h 63"/>
                <a:gd name="T52" fmla="*/ 0 w 373"/>
                <a:gd name="T53" fmla="*/ 31 h 63"/>
                <a:gd name="T54" fmla="*/ 31 w 373"/>
                <a:gd name="T55" fmla="*/ 62 h 63"/>
                <a:gd name="T56" fmla="*/ 31 w 373"/>
                <a:gd name="T57" fmla="*/ 31 h 63"/>
                <a:gd name="T58" fmla="*/ 62 w 373"/>
                <a:gd name="T59" fmla="*/ 31 h 63"/>
                <a:gd name="T60" fmla="*/ 62 w 373"/>
                <a:gd name="T61" fmla="*/ 31 h 63"/>
                <a:gd name="T62" fmla="*/ 62 w 373"/>
                <a:gd name="T63" fmla="*/ 31 h 63"/>
                <a:gd name="T64" fmla="*/ 62 w 373"/>
                <a:gd name="T65" fmla="*/ 31 h 63"/>
                <a:gd name="T66" fmla="*/ 93 w 373"/>
                <a:gd name="T67" fmla="*/ 31 h 63"/>
                <a:gd name="T68" fmla="*/ 124 w 373"/>
                <a:gd name="T69" fmla="*/ 31 h 63"/>
                <a:gd name="T70" fmla="*/ 124 w 373"/>
                <a:gd name="T71" fmla="*/ 31 h 63"/>
                <a:gd name="T72" fmla="*/ 186 w 373"/>
                <a:gd name="T73" fmla="*/ 31 h 63"/>
                <a:gd name="T74" fmla="*/ 217 w 373"/>
                <a:gd name="T75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3" h="63">
                  <a:moveTo>
                    <a:pt x="217" y="31"/>
                  </a:moveTo>
                  <a:lnTo>
                    <a:pt x="217" y="31"/>
                  </a:lnTo>
                  <a:lnTo>
                    <a:pt x="217" y="31"/>
                  </a:lnTo>
                  <a:cubicBezTo>
                    <a:pt x="248" y="31"/>
                    <a:pt x="248" y="31"/>
                    <a:pt x="248" y="31"/>
                  </a:cubicBezTo>
                  <a:lnTo>
                    <a:pt x="248" y="31"/>
                  </a:lnTo>
                  <a:lnTo>
                    <a:pt x="279" y="31"/>
                  </a:lnTo>
                  <a:lnTo>
                    <a:pt x="279" y="31"/>
                  </a:lnTo>
                  <a:cubicBezTo>
                    <a:pt x="310" y="31"/>
                    <a:pt x="310" y="31"/>
                    <a:pt x="310" y="31"/>
                  </a:cubicBezTo>
                  <a:cubicBezTo>
                    <a:pt x="341" y="31"/>
                    <a:pt x="341" y="31"/>
                    <a:pt x="372" y="31"/>
                  </a:cubicBezTo>
                  <a:lnTo>
                    <a:pt x="372" y="31"/>
                  </a:lnTo>
                  <a:cubicBezTo>
                    <a:pt x="341" y="31"/>
                    <a:pt x="341" y="31"/>
                    <a:pt x="341" y="31"/>
                  </a:cubicBezTo>
                  <a:lnTo>
                    <a:pt x="310" y="31"/>
                  </a:lnTo>
                  <a:lnTo>
                    <a:pt x="310" y="31"/>
                  </a:lnTo>
                  <a:lnTo>
                    <a:pt x="279" y="31"/>
                  </a:lnTo>
                  <a:lnTo>
                    <a:pt x="248" y="31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7" y="31"/>
                  </a:lnTo>
                  <a:cubicBezTo>
                    <a:pt x="186" y="31"/>
                    <a:pt x="186" y="31"/>
                    <a:pt x="155" y="31"/>
                  </a:cubicBezTo>
                  <a:cubicBezTo>
                    <a:pt x="155" y="31"/>
                    <a:pt x="155" y="31"/>
                    <a:pt x="124" y="31"/>
                  </a:cubicBezTo>
                  <a:cubicBezTo>
                    <a:pt x="124" y="31"/>
                    <a:pt x="124" y="31"/>
                    <a:pt x="93" y="31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62" y="0"/>
                  </a:lnTo>
                  <a:cubicBezTo>
                    <a:pt x="62" y="0"/>
                    <a:pt x="62" y="0"/>
                    <a:pt x="31" y="0"/>
                  </a:cubicBezTo>
                  <a:cubicBezTo>
                    <a:pt x="31" y="0"/>
                    <a:pt x="31" y="0"/>
                    <a:pt x="0" y="31"/>
                  </a:cubicBezTo>
                  <a:lnTo>
                    <a:pt x="0" y="31"/>
                  </a:lnTo>
                  <a:lnTo>
                    <a:pt x="0" y="31"/>
                  </a:lnTo>
                  <a:cubicBezTo>
                    <a:pt x="0" y="31"/>
                    <a:pt x="31" y="31"/>
                    <a:pt x="31" y="62"/>
                  </a:cubicBezTo>
                  <a:lnTo>
                    <a:pt x="31" y="31"/>
                  </a:lnTo>
                  <a:cubicBezTo>
                    <a:pt x="31" y="31"/>
                    <a:pt x="31" y="31"/>
                    <a:pt x="62" y="31"/>
                  </a:cubicBezTo>
                  <a:lnTo>
                    <a:pt x="62" y="31"/>
                  </a:lnTo>
                  <a:lnTo>
                    <a:pt x="62" y="31"/>
                  </a:lnTo>
                  <a:lnTo>
                    <a:pt x="62" y="31"/>
                  </a:lnTo>
                  <a:cubicBezTo>
                    <a:pt x="93" y="31"/>
                    <a:pt x="93" y="31"/>
                    <a:pt x="93" y="31"/>
                  </a:cubicBezTo>
                  <a:lnTo>
                    <a:pt x="124" y="31"/>
                  </a:lnTo>
                  <a:lnTo>
                    <a:pt x="124" y="31"/>
                  </a:lnTo>
                  <a:cubicBezTo>
                    <a:pt x="155" y="31"/>
                    <a:pt x="186" y="31"/>
                    <a:pt x="186" y="31"/>
                  </a:cubicBezTo>
                  <a:cubicBezTo>
                    <a:pt x="186" y="31"/>
                    <a:pt x="186" y="31"/>
                    <a:pt x="217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117"/>
            <p:cNvSpPr>
              <a:spLocks noChangeArrowheads="1"/>
            </p:cNvSpPr>
            <p:nvPr/>
          </p:nvSpPr>
          <p:spPr bwMode="auto">
            <a:xfrm>
              <a:off x="4795838" y="909638"/>
              <a:ext cx="66675" cy="33337"/>
            </a:xfrm>
            <a:custGeom>
              <a:avLst/>
              <a:gdLst>
                <a:gd name="T0" fmla="*/ 30 w 187"/>
                <a:gd name="T1" fmla="*/ 93 h 94"/>
                <a:gd name="T2" fmla="*/ 30 w 187"/>
                <a:gd name="T3" fmla="*/ 93 h 94"/>
                <a:gd name="T4" fmla="*/ 30 w 187"/>
                <a:gd name="T5" fmla="*/ 93 h 94"/>
                <a:gd name="T6" fmla="*/ 62 w 187"/>
                <a:gd name="T7" fmla="*/ 62 h 94"/>
                <a:gd name="T8" fmla="*/ 62 w 187"/>
                <a:gd name="T9" fmla="*/ 62 h 94"/>
                <a:gd name="T10" fmla="*/ 93 w 187"/>
                <a:gd name="T11" fmla="*/ 31 h 94"/>
                <a:gd name="T12" fmla="*/ 93 w 187"/>
                <a:gd name="T13" fmla="*/ 31 h 94"/>
                <a:gd name="T14" fmla="*/ 93 w 187"/>
                <a:gd name="T15" fmla="*/ 31 h 94"/>
                <a:gd name="T16" fmla="*/ 124 w 187"/>
                <a:gd name="T17" fmla="*/ 31 h 94"/>
                <a:gd name="T18" fmla="*/ 154 w 187"/>
                <a:gd name="T19" fmla="*/ 31 h 94"/>
                <a:gd name="T20" fmla="*/ 154 w 187"/>
                <a:gd name="T21" fmla="*/ 31 h 94"/>
                <a:gd name="T22" fmla="*/ 186 w 187"/>
                <a:gd name="T23" fmla="*/ 0 h 94"/>
                <a:gd name="T24" fmla="*/ 186 w 187"/>
                <a:gd name="T25" fmla="*/ 0 h 94"/>
                <a:gd name="T26" fmla="*/ 154 w 187"/>
                <a:gd name="T27" fmla="*/ 0 h 94"/>
                <a:gd name="T28" fmla="*/ 154 w 187"/>
                <a:gd name="T29" fmla="*/ 0 h 94"/>
                <a:gd name="T30" fmla="*/ 154 w 187"/>
                <a:gd name="T31" fmla="*/ 0 h 94"/>
                <a:gd name="T32" fmla="*/ 124 w 187"/>
                <a:gd name="T33" fmla="*/ 0 h 94"/>
                <a:gd name="T34" fmla="*/ 124 w 187"/>
                <a:gd name="T35" fmla="*/ 0 h 94"/>
                <a:gd name="T36" fmla="*/ 93 w 187"/>
                <a:gd name="T37" fmla="*/ 0 h 94"/>
                <a:gd name="T38" fmla="*/ 93 w 187"/>
                <a:gd name="T39" fmla="*/ 0 h 94"/>
                <a:gd name="T40" fmla="*/ 62 w 187"/>
                <a:gd name="T41" fmla="*/ 0 h 94"/>
                <a:gd name="T42" fmla="*/ 62 w 187"/>
                <a:gd name="T43" fmla="*/ 0 h 94"/>
                <a:gd name="T44" fmla="*/ 30 w 187"/>
                <a:gd name="T45" fmla="*/ 31 h 94"/>
                <a:gd name="T46" fmla="*/ 30 w 187"/>
                <a:gd name="T47" fmla="*/ 31 h 94"/>
                <a:gd name="T48" fmla="*/ 0 w 187"/>
                <a:gd name="T49" fmla="*/ 62 h 94"/>
                <a:gd name="T50" fmla="*/ 0 w 187"/>
                <a:gd name="T51" fmla="*/ 62 h 94"/>
                <a:gd name="T52" fmla="*/ 0 w 187"/>
                <a:gd name="T53" fmla="*/ 62 h 94"/>
                <a:gd name="T54" fmla="*/ 0 w 187"/>
                <a:gd name="T55" fmla="*/ 62 h 94"/>
                <a:gd name="T56" fmla="*/ 30 w 187"/>
                <a:gd name="T57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94">
                  <a:moveTo>
                    <a:pt x="30" y="93"/>
                  </a:moveTo>
                  <a:lnTo>
                    <a:pt x="30" y="93"/>
                  </a:lnTo>
                  <a:lnTo>
                    <a:pt x="30" y="93"/>
                  </a:lnTo>
                  <a:cubicBezTo>
                    <a:pt x="30" y="62"/>
                    <a:pt x="30" y="62"/>
                    <a:pt x="62" y="62"/>
                  </a:cubicBezTo>
                  <a:lnTo>
                    <a:pt x="62" y="62"/>
                  </a:lnTo>
                  <a:cubicBezTo>
                    <a:pt x="62" y="62"/>
                    <a:pt x="62" y="31"/>
                    <a:pt x="93" y="31"/>
                  </a:cubicBezTo>
                  <a:lnTo>
                    <a:pt x="93" y="31"/>
                  </a:lnTo>
                  <a:lnTo>
                    <a:pt x="93" y="31"/>
                  </a:lnTo>
                  <a:cubicBezTo>
                    <a:pt x="93" y="31"/>
                    <a:pt x="93" y="31"/>
                    <a:pt x="124" y="31"/>
                  </a:cubicBezTo>
                  <a:cubicBezTo>
                    <a:pt x="124" y="0"/>
                    <a:pt x="154" y="31"/>
                    <a:pt x="154" y="31"/>
                  </a:cubicBezTo>
                  <a:lnTo>
                    <a:pt x="154" y="31"/>
                  </a:lnTo>
                  <a:cubicBezTo>
                    <a:pt x="154" y="31"/>
                    <a:pt x="154" y="0"/>
                    <a:pt x="186" y="0"/>
                  </a:cubicBezTo>
                  <a:lnTo>
                    <a:pt x="186" y="0"/>
                  </a:lnTo>
                  <a:cubicBezTo>
                    <a:pt x="154" y="0"/>
                    <a:pt x="154" y="0"/>
                    <a:pt x="154" y="0"/>
                  </a:cubicBezTo>
                  <a:lnTo>
                    <a:pt x="154" y="0"/>
                  </a:lnTo>
                  <a:lnTo>
                    <a:pt x="154" y="0"/>
                  </a:lnTo>
                  <a:lnTo>
                    <a:pt x="124" y="0"/>
                  </a:lnTo>
                  <a:lnTo>
                    <a:pt x="124" y="0"/>
                  </a:lnTo>
                  <a:cubicBezTo>
                    <a:pt x="124" y="0"/>
                    <a:pt x="124" y="0"/>
                    <a:pt x="93" y="0"/>
                  </a:cubicBezTo>
                  <a:lnTo>
                    <a:pt x="93" y="0"/>
                  </a:lnTo>
                  <a:lnTo>
                    <a:pt x="62" y="0"/>
                  </a:lnTo>
                  <a:lnTo>
                    <a:pt x="62" y="0"/>
                  </a:lnTo>
                  <a:cubicBezTo>
                    <a:pt x="62" y="31"/>
                    <a:pt x="62" y="31"/>
                    <a:pt x="30" y="31"/>
                  </a:cubicBezTo>
                  <a:lnTo>
                    <a:pt x="30" y="31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30" y="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118"/>
            <p:cNvSpPr>
              <a:spLocks noChangeArrowheads="1"/>
            </p:cNvSpPr>
            <p:nvPr/>
          </p:nvSpPr>
          <p:spPr bwMode="auto">
            <a:xfrm>
              <a:off x="4716463" y="965200"/>
              <a:ext cx="57150" cy="44450"/>
            </a:xfrm>
            <a:custGeom>
              <a:avLst/>
              <a:gdLst>
                <a:gd name="T0" fmla="*/ 63 w 157"/>
                <a:gd name="T1" fmla="*/ 93 h 125"/>
                <a:gd name="T2" fmla="*/ 63 w 157"/>
                <a:gd name="T3" fmla="*/ 93 h 125"/>
                <a:gd name="T4" fmla="*/ 63 w 157"/>
                <a:gd name="T5" fmla="*/ 124 h 125"/>
                <a:gd name="T6" fmla="*/ 63 w 157"/>
                <a:gd name="T7" fmla="*/ 124 h 125"/>
                <a:gd name="T8" fmla="*/ 63 w 157"/>
                <a:gd name="T9" fmla="*/ 124 h 125"/>
                <a:gd name="T10" fmla="*/ 63 w 157"/>
                <a:gd name="T11" fmla="*/ 124 h 125"/>
                <a:gd name="T12" fmla="*/ 94 w 157"/>
                <a:gd name="T13" fmla="*/ 124 h 125"/>
                <a:gd name="T14" fmla="*/ 156 w 157"/>
                <a:gd name="T15" fmla="*/ 124 h 125"/>
                <a:gd name="T16" fmla="*/ 156 w 157"/>
                <a:gd name="T17" fmla="*/ 124 h 125"/>
                <a:gd name="T18" fmla="*/ 156 w 157"/>
                <a:gd name="T19" fmla="*/ 124 h 125"/>
                <a:gd name="T20" fmla="*/ 156 w 157"/>
                <a:gd name="T21" fmla="*/ 124 h 125"/>
                <a:gd name="T22" fmla="*/ 94 w 157"/>
                <a:gd name="T23" fmla="*/ 62 h 125"/>
                <a:gd name="T24" fmla="*/ 94 w 157"/>
                <a:gd name="T25" fmla="*/ 31 h 125"/>
                <a:gd name="T26" fmla="*/ 94 w 157"/>
                <a:gd name="T27" fmla="*/ 31 h 125"/>
                <a:gd name="T28" fmla="*/ 94 w 157"/>
                <a:gd name="T29" fmla="*/ 0 h 125"/>
                <a:gd name="T30" fmla="*/ 94 w 157"/>
                <a:gd name="T31" fmla="*/ 0 h 125"/>
                <a:gd name="T32" fmla="*/ 63 w 157"/>
                <a:gd name="T33" fmla="*/ 0 h 125"/>
                <a:gd name="T34" fmla="*/ 63 w 157"/>
                <a:gd name="T35" fmla="*/ 0 h 125"/>
                <a:gd name="T36" fmla="*/ 63 w 157"/>
                <a:gd name="T37" fmla="*/ 0 h 125"/>
                <a:gd name="T38" fmla="*/ 32 w 157"/>
                <a:gd name="T39" fmla="*/ 31 h 125"/>
                <a:gd name="T40" fmla="*/ 0 w 157"/>
                <a:gd name="T41" fmla="*/ 62 h 125"/>
                <a:gd name="T42" fmla="*/ 0 w 157"/>
                <a:gd name="T43" fmla="*/ 62 h 125"/>
                <a:gd name="T44" fmla="*/ 63 w 157"/>
                <a:gd name="T45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25">
                  <a:moveTo>
                    <a:pt x="63" y="93"/>
                  </a:moveTo>
                  <a:lnTo>
                    <a:pt x="63" y="93"/>
                  </a:lnTo>
                  <a:lnTo>
                    <a:pt x="63" y="124"/>
                  </a:lnTo>
                  <a:lnTo>
                    <a:pt x="63" y="124"/>
                  </a:lnTo>
                  <a:lnTo>
                    <a:pt x="63" y="124"/>
                  </a:lnTo>
                  <a:lnTo>
                    <a:pt x="63" y="124"/>
                  </a:lnTo>
                  <a:cubicBezTo>
                    <a:pt x="94" y="124"/>
                    <a:pt x="94" y="124"/>
                    <a:pt x="94" y="124"/>
                  </a:cubicBezTo>
                  <a:cubicBezTo>
                    <a:pt x="124" y="124"/>
                    <a:pt x="124" y="124"/>
                    <a:pt x="156" y="124"/>
                  </a:cubicBezTo>
                  <a:lnTo>
                    <a:pt x="156" y="124"/>
                  </a:lnTo>
                  <a:lnTo>
                    <a:pt x="156" y="124"/>
                  </a:lnTo>
                  <a:lnTo>
                    <a:pt x="156" y="124"/>
                  </a:lnTo>
                  <a:cubicBezTo>
                    <a:pt x="124" y="124"/>
                    <a:pt x="124" y="93"/>
                    <a:pt x="94" y="62"/>
                  </a:cubicBezTo>
                  <a:lnTo>
                    <a:pt x="94" y="31"/>
                  </a:lnTo>
                  <a:lnTo>
                    <a:pt x="94" y="31"/>
                  </a:lnTo>
                  <a:lnTo>
                    <a:pt x="94" y="0"/>
                  </a:lnTo>
                  <a:lnTo>
                    <a:pt x="94" y="0"/>
                  </a:lnTo>
                  <a:cubicBezTo>
                    <a:pt x="94" y="0"/>
                    <a:pt x="94" y="0"/>
                    <a:pt x="63" y="0"/>
                  </a:cubicBezTo>
                  <a:lnTo>
                    <a:pt x="63" y="0"/>
                  </a:lnTo>
                  <a:lnTo>
                    <a:pt x="63" y="0"/>
                  </a:lnTo>
                  <a:lnTo>
                    <a:pt x="32" y="31"/>
                  </a:lnTo>
                  <a:cubicBezTo>
                    <a:pt x="32" y="31"/>
                    <a:pt x="32" y="62"/>
                    <a:pt x="0" y="62"/>
                  </a:cubicBezTo>
                  <a:lnTo>
                    <a:pt x="0" y="62"/>
                  </a:lnTo>
                  <a:cubicBezTo>
                    <a:pt x="32" y="62"/>
                    <a:pt x="32" y="62"/>
                    <a:pt x="63" y="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119"/>
            <p:cNvSpPr>
              <a:spLocks noChangeArrowheads="1"/>
            </p:cNvSpPr>
            <p:nvPr/>
          </p:nvSpPr>
          <p:spPr bwMode="auto">
            <a:xfrm>
              <a:off x="6178550" y="1781175"/>
              <a:ext cx="55563" cy="66675"/>
            </a:xfrm>
            <a:custGeom>
              <a:avLst/>
              <a:gdLst>
                <a:gd name="T0" fmla="*/ 93 w 156"/>
                <a:gd name="T1" fmla="*/ 0 h 186"/>
                <a:gd name="T2" fmla="*/ 93 w 156"/>
                <a:gd name="T3" fmla="*/ 0 h 186"/>
                <a:gd name="T4" fmla="*/ 93 w 156"/>
                <a:gd name="T5" fmla="*/ 0 h 186"/>
                <a:gd name="T6" fmla="*/ 93 w 156"/>
                <a:gd name="T7" fmla="*/ 0 h 186"/>
                <a:gd name="T8" fmla="*/ 62 w 156"/>
                <a:gd name="T9" fmla="*/ 0 h 186"/>
                <a:gd name="T10" fmla="*/ 62 w 156"/>
                <a:gd name="T11" fmla="*/ 0 h 186"/>
                <a:gd name="T12" fmla="*/ 62 w 156"/>
                <a:gd name="T13" fmla="*/ 0 h 186"/>
                <a:gd name="T14" fmla="*/ 62 w 156"/>
                <a:gd name="T15" fmla="*/ 0 h 186"/>
                <a:gd name="T16" fmla="*/ 31 w 156"/>
                <a:gd name="T17" fmla="*/ 0 h 186"/>
                <a:gd name="T18" fmla="*/ 62 w 156"/>
                <a:gd name="T19" fmla="*/ 31 h 186"/>
                <a:gd name="T20" fmla="*/ 62 w 156"/>
                <a:gd name="T21" fmla="*/ 92 h 186"/>
                <a:gd name="T22" fmla="*/ 31 w 156"/>
                <a:gd name="T23" fmla="*/ 92 h 186"/>
                <a:gd name="T24" fmla="*/ 31 w 156"/>
                <a:gd name="T25" fmla="*/ 155 h 186"/>
                <a:gd name="T26" fmla="*/ 0 w 156"/>
                <a:gd name="T27" fmla="*/ 185 h 186"/>
                <a:gd name="T28" fmla="*/ 31 w 156"/>
                <a:gd name="T29" fmla="*/ 185 h 186"/>
                <a:gd name="T30" fmla="*/ 62 w 156"/>
                <a:gd name="T31" fmla="*/ 155 h 186"/>
                <a:gd name="T32" fmla="*/ 62 w 156"/>
                <a:gd name="T33" fmla="*/ 155 h 186"/>
                <a:gd name="T34" fmla="*/ 93 w 156"/>
                <a:gd name="T35" fmla="*/ 124 h 186"/>
                <a:gd name="T36" fmla="*/ 93 w 156"/>
                <a:gd name="T37" fmla="*/ 124 h 186"/>
                <a:gd name="T38" fmla="*/ 124 w 156"/>
                <a:gd name="T39" fmla="*/ 124 h 186"/>
                <a:gd name="T40" fmla="*/ 155 w 156"/>
                <a:gd name="T41" fmla="*/ 124 h 186"/>
                <a:gd name="T42" fmla="*/ 155 w 156"/>
                <a:gd name="T43" fmla="*/ 124 h 186"/>
                <a:gd name="T44" fmla="*/ 155 w 156"/>
                <a:gd name="T45" fmla="*/ 61 h 186"/>
                <a:gd name="T46" fmla="*/ 124 w 156"/>
                <a:gd name="T47" fmla="*/ 0 h 186"/>
                <a:gd name="T48" fmla="*/ 93 w 156"/>
                <a:gd name="T4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6" h="186">
                  <a:moveTo>
                    <a:pt x="93" y="0"/>
                  </a:moveTo>
                  <a:lnTo>
                    <a:pt x="93" y="0"/>
                  </a:lnTo>
                  <a:lnTo>
                    <a:pt x="93" y="0"/>
                  </a:lnTo>
                  <a:lnTo>
                    <a:pt x="93" y="0"/>
                  </a:lnTo>
                  <a:cubicBezTo>
                    <a:pt x="93" y="0"/>
                    <a:pt x="93" y="0"/>
                    <a:pt x="62" y="0"/>
                  </a:cubicBez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1" y="0"/>
                  </a:lnTo>
                  <a:cubicBezTo>
                    <a:pt x="62" y="0"/>
                    <a:pt x="62" y="31"/>
                    <a:pt x="62" y="31"/>
                  </a:cubicBezTo>
                  <a:cubicBezTo>
                    <a:pt x="62" y="61"/>
                    <a:pt x="62" y="61"/>
                    <a:pt x="62" y="92"/>
                  </a:cubicBezTo>
                  <a:cubicBezTo>
                    <a:pt x="31" y="92"/>
                    <a:pt x="31" y="92"/>
                    <a:pt x="31" y="92"/>
                  </a:cubicBezTo>
                  <a:cubicBezTo>
                    <a:pt x="31" y="124"/>
                    <a:pt x="31" y="124"/>
                    <a:pt x="31" y="155"/>
                  </a:cubicBezTo>
                  <a:cubicBezTo>
                    <a:pt x="31" y="155"/>
                    <a:pt x="31" y="185"/>
                    <a:pt x="0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62" y="155"/>
                    <a:pt x="62" y="155"/>
                    <a:pt x="62" y="155"/>
                  </a:cubicBezTo>
                  <a:lnTo>
                    <a:pt x="62" y="155"/>
                  </a:lnTo>
                  <a:lnTo>
                    <a:pt x="93" y="124"/>
                  </a:lnTo>
                  <a:lnTo>
                    <a:pt x="93" y="124"/>
                  </a:lnTo>
                  <a:cubicBezTo>
                    <a:pt x="124" y="124"/>
                    <a:pt x="124" y="124"/>
                    <a:pt x="124" y="124"/>
                  </a:cubicBezTo>
                  <a:cubicBezTo>
                    <a:pt x="124" y="124"/>
                    <a:pt x="124" y="124"/>
                    <a:pt x="155" y="124"/>
                  </a:cubicBezTo>
                  <a:lnTo>
                    <a:pt x="155" y="124"/>
                  </a:lnTo>
                  <a:cubicBezTo>
                    <a:pt x="155" y="124"/>
                    <a:pt x="155" y="92"/>
                    <a:pt x="155" y="61"/>
                  </a:cubicBezTo>
                  <a:cubicBezTo>
                    <a:pt x="155" y="31"/>
                    <a:pt x="124" y="31"/>
                    <a:pt x="124" y="0"/>
                  </a:cubicBezTo>
                  <a:cubicBezTo>
                    <a:pt x="124" y="0"/>
                    <a:pt x="124" y="0"/>
                    <a:pt x="9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20"/>
            <p:cNvSpPr>
              <a:spLocks noChangeArrowheads="1"/>
            </p:cNvSpPr>
            <p:nvPr/>
          </p:nvSpPr>
          <p:spPr bwMode="auto">
            <a:xfrm>
              <a:off x="6134100" y="2438400"/>
              <a:ext cx="33338" cy="66675"/>
            </a:xfrm>
            <a:custGeom>
              <a:avLst/>
              <a:gdLst>
                <a:gd name="T0" fmla="*/ 93 w 94"/>
                <a:gd name="T1" fmla="*/ 32 h 187"/>
                <a:gd name="T2" fmla="*/ 93 w 94"/>
                <a:gd name="T3" fmla="*/ 32 h 187"/>
                <a:gd name="T4" fmla="*/ 63 w 94"/>
                <a:gd name="T5" fmla="*/ 32 h 187"/>
                <a:gd name="T6" fmla="*/ 31 w 94"/>
                <a:gd name="T7" fmla="*/ 62 h 187"/>
                <a:gd name="T8" fmla="*/ 31 w 94"/>
                <a:gd name="T9" fmla="*/ 62 h 187"/>
                <a:gd name="T10" fmla="*/ 0 w 94"/>
                <a:gd name="T11" fmla="*/ 93 h 187"/>
                <a:gd name="T12" fmla="*/ 0 w 94"/>
                <a:gd name="T13" fmla="*/ 93 h 187"/>
                <a:gd name="T14" fmla="*/ 0 w 94"/>
                <a:gd name="T15" fmla="*/ 93 h 187"/>
                <a:gd name="T16" fmla="*/ 0 w 94"/>
                <a:gd name="T17" fmla="*/ 156 h 187"/>
                <a:gd name="T18" fmla="*/ 0 w 94"/>
                <a:gd name="T19" fmla="*/ 156 h 187"/>
                <a:gd name="T20" fmla="*/ 0 w 94"/>
                <a:gd name="T21" fmla="*/ 156 h 187"/>
                <a:gd name="T22" fmla="*/ 0 w 94"/>
                <a:gd name="T23" fmla="*/ 186 h 187"/>
                <a:gd name="T24" fmla="*/ 0 w 94"/>
                <a:gd name="T25" fmla="*/ 186 h 187"/>
                <a:gd name="T26" fmla="*/ 0 w 94"/>
                <a:gd name="T27" fmla="*/ 186 h 187"/>
                <a:gd name="T28" fmla="*/ 31 w 94"/>
                <a:gd name="T29" fmla="*/ 186 h 187"/>
                <a:gd name="T30" fmla="*/ 63 w 94"/>
                <a:gd name="T31" fmla="*/ 186 h 187"/>
                <a:gd name="T32" fmla="*/ 63 w 94"/>
                <a:gd name="T33" fmla="*/ 186 h 187"/>
                <a:gd name="T34" fmla="*/ 31 w 94"/>
                <a:gd name="T35" fmla="*/ 156 h 187"/>
                <a:gd name="T36" fmla="*/ 63 w 94"/>
                <a:gd name="T37" fmla="*/ 124 h 187"/>
                <a:gd name="T38" fmla="*/ 93 w 94"/>
                <a:gd name="T39" fmla="*/ 124 h 187"/>
                <a:gd name="T40" fmla="*/ 93 w 94"/>
                <a:gd name="T41" fmla="*/ 124 h 187"/>
                <a:gd name="T42" fmla="*/ 93 w 94"/>
                <a:gd name="T43" fmla="*/ 124 h 187"/>
                <a:gd name="T44" fmla="*/ 93 w 94"/>
                <a:gd name="T45" fmla="*/ 124 h 187"/>
                <a:gd name="T46" fmla="*/ 93 w 94"/>
                <a:gd name="T47" fmla="*/ 124 h 187"/>
                <a:gd name="T48" fmla="*/ 93 w 94"/>
                <a:gd name="T49" fmla="*/ 93 h 187"/>
                <a:gd name="T50" fmla="*/ 93 w 94"/>
                <a:gd name="T51" fmla="*/ 62 h 187"/>
                <a:gd name="T52" fmla="*/ 93 w 94"/>
                <a:gd name="T53" fmla="*/ 32 h 187"/>
                <a:gd name="T54" fmla="*/ 93 w 94"/>
                <a:gd name="T55" fmla="*/ 32 h 187"/>
                <a:gd name="T56" fmla="*/ 93 w 94"/>
                <a:gd name="T57" fmla="*/ 32 h 187"/>
                <a:gd name="T58" fmla="*/ 93 w 94"/>
                <a:gd name="T59" fmla="*/ 32 h 187"/>
                <a:gd name="T60" fmla="*/ 93 w 94"/>
                <a:gd name="T61" fmla="*/ 32 h 187"/>
                <a:gd name="T62" fmla="*/ 93 w 94"/>
                <a:gd name="T63" fmla="*/ 0 h 187"/>
                <a:gd name="T64" fmla="*/ 93 w 94"/>
                <a:gd name="T65" fmla="*/ 3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87">
                  <a:moveTo>
                    <a:pt x="93" y="32"/>
                  </a:moveTo>
                  <a:lnTo>
                    <a:pt x="93" y="32"/>
                  </a:ln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3" y="32"/>
                    <a:pt x="31" y="62"/>
                  </a:cubicBezTo>
                  <a:lnTo>
                    <a:pt x="31" y="62"/>
                  </a:lnTo>
                  <a:cubicBezTo>
                    <a:pt x="31" y="93"/>
                    <a:pt x="0" y="93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cubicBezTo>
                    <a:pt x="31" y="124"/>
                    <a:pt x="31" y="124"/>
                    <a:pt x="0" y="156"/>
                  </a:cubicBezTo>
                  <a:lnTo>
                    <a:pt x="0" y="156"/>
                  </a:lnTo>
                  <a:lnTo>
                    <a:pt x="0" y="156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1" y="186"/>
                  </a:lnTo>
                  <a:lnTo>
                    <a:pt x="63" y="186"/>
                  </a:lnTo>
                  <a:lnTo>
                    <a:pt x="63" y="186"/>
                  </a:lnTo>
                  <a:cubicBezTo>
                    <a:pt x="31" y="186"/>
                    <a:pt x="31" y="156"/>
                    <a:pt x="31" y="156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4"/>
                    <a:pt x="63" y="124"/>
                    <a:pt x="93" y="124"/>
                  </a:cubicBezTo>
                  <a:lnTo>
                    <a:pt x="93" y="124"/>
                  </a:lnTo>
                  <a:lnTo>
                    <a:pt x="93" y="124"/>
                  </a:lnTo>
                  <a:lnTo>
                    <a:pt x="93" y="124"/>
                  </a:lnTo>
                  <a:lnTo>
                    <a:pt x="93" y="124"/>
                  </a:lnTo>
                  <a:cubicBezTo>
                    <a:pt x="93" y="93"/>
                    <a:pt x="93" y="93"/>
                    <a:pt x="93" y="93"/>
                  </a:cubicBezTo>
                  <a:lnTo>
                    <a:pt x="93" y="62"/>
                  </a:lnTo>
                  <a:cubicBezTo>
                    <a:pt x="93" y="62"/>
                    <a:pt x="93" y="62"/>
                    <a:pt x="93" y="32"/>
                  </a:cubicBezTo>
                  <a:lnTo>
                    <a:pt x="93" y="32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3" y="0"/>
                  </a:lnTo>
                  <a:lnTo>
                    <a:pt x="93" y="3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121"/>
            <p:cNvSpPr>
              <a:spLocks noChangeArrowheads="1"/>
            </p:cNvSpPr>
            <p:nvPr/>
          </p:nvSpPr>
          <p:spPr bwMode="auto">
            <a:xfrm>
              <a:off x="6034088" y="2684463"/>
              <a:ext cx="34925" cy="55562"/>
            </a:xfrm>
            <a:custGeom>
              <a:avLst/>
              <a:gdLst>
                <a:gd name="T0" fmla="*/ 62 w 95"/>
                <a:gd name="T1" fmla="*/ 0 h 156"/>
                <a:gd name="T2" fmla="*/ 62 w 95"/>
                <a:gd name="T3" fmla="*/ 0 h 156"/>
                <a:gd name="T4" fmla="*/ 31 w 95"/>
                <a:gd name="T5" fmla="*/ 0 h 156"/>
                <a:gd name="T6" fmla="*/ 31 w 95"/>
                <a:gd name="T7" fmla="*/ 0 h 156"/>
                <a:gd name="T8" fmla="*/ 31 w 95"/>
                <a:gd name="T9" fmla="*/ 0 h 156"/>
                <a:gd name="T10" fmla="*/ 31 w 95"/>
                <a:gd name="T11" fmla="*/ 31 h 156"/>
                <a:gd name="T12" fmla="*/ 31 w 95"/>
                <a:gd name="T13" fmla="*/ 31 h 156"/>
                <a:gd name="T14" fmla="*/ 31 w 95"/>
                <a:gd name="T15" fmla="*/ 62 h 156"/>
                <a:gd name="T16" fmla="*/ 31 w 95"/>
                <a:gd name="T17" fmla="*/ 93 h 156"/>
                <a:gd name="T18" fmla="*/ 0 w 95"/>
                <a:gd name="T19" fmla="*/ 93 h 156"/>
                <a:gd name="T20" fmla="*/ 0 w 95"/>
                <a:gd name="T21" fmla="*/ 93 h 156"/>
                <a:gd name="T22" fmla="*/ 0 w 95"/>
                <a:gd name="T23" fmla="*/ 93 h 156"/>
                <a:gd name="T24" fmla="*/ 31 w 95"/>
                <a:gd name="T25" fmla="*/ 124 h 156"/>
                <a:gd name="T26" fmla="*/ 31 w 95"/>
                <a:gd name="T27" fmla="*/ 155 h 156"/>
                <a:gd name="T28" fmla="*/ 31 w 95"/>
                <a:gd name="T29" fmla="*/ 155 h 156"/>
                <a:gd name="T30" fmla="*/ 31 w 95"/>
                <a:gd name="T31" fmla="*/ 155 h 156"/>
                <a:gd name="T32" fmla="*/ 31 w 95"/>
                <a:gd name="T33" fmla="*/ 155 h 156"/>
                <a:gd name="T34" fmla="*/ 31 w 95"/>
                <a:gd name="T35" fmla="*/ 124 h 156"/>
                <a:gd name="T36" fmla="*/ 31 w 95"/>
                <a:gd name="T37" fmla="*/ 124 h 156"/>
                <a:gd name="T38" fmla="*/ 31 w 95"/>
                <a:gd name="T39" fmla="*/ 93 h 156"/>
                <a:gd name="T40" fmla="*/ 62 w 95"/>
                <a:gd name="T41" fmla="*/ 62 h 156"/>
                <a:gd name="T42" fmla="*/ 62 w 95"/>
                <a:gd name="T43" fmla="*/ 62 h 156"/>
                <a:gd name="T44" fmla="*/ 94 w 95"/>
                <a:gd name="T45" fmla="*/ 62 h 156"/>
                <a:gd name="T46" fmla="*/ 94 w 95"/>
                <a:gd name="T47" fmla="*/ 62 h 156"/>
                <a:gd name="T48" fmla="*/ 94 w 95"/>
                <a:gd name="T49" fmla="*/ 31 h 156"/>
                <a:gd name="T50" fmla="*/ 94 w 95"/>
                <a:gd name="T51" fmla="*/ 31 h 156"/>
                <a:gd name="T52" fmla="*/ 94 w 95"/>
                <a:gd name="T53" fmla="*/ 31 h 156"/>
                <a:gd name="T54" fmla="*/ 62 w 95"/>
                <a:gd name="T5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156">
                  <a:moveTo>
                    <a:pt x="62" y="0"/>
                  </a:moveTo>
                  <a:lnTo>
                    <a:pt x="62" y="0"/>
                  </a:lnTo>
                  <a:cubicBezTo>
                    <a:pt x="31" y="0"/>
                    <a:pt x="31" y="0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lnTo>
                    <a:pt x="31" y="31"/>
                  </a:lnTo>
                  <a:lnTo>
                    <a:pt x="31" y="31"/>
                  </a:lnTo>
                  <a:cubicBezTo>
                    <a:pt x="31" y="62"/>
                    <a:pt x="31" y="62"/>
                    <a:pt x="31" y="62"/>
                  </a:cubicBezTo>
                  <a:cubicBezTo>
                    <a:pt x="31" y="62"/>
                    <a:pt x="31" y="62"/>
                    <a:pt x="31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31" y="93"/>
                    <a:pt x="31" y="124"/>
                    <a:pt x="31" y="124"/>
                  </a:cubicBezTo>
                  <a:cubicBezTo>
                    <a:pt x="31" y="124"/>
                    <a:pt x="31" y="124"/>
                    <a:pt x="31" y="155"/>
                  </a:cubicBezTo>
                  <a:lnTo>
                    <a:pt x="31" y="155"/>
                  </a:lnTo>
                  <a:lnTo>
                    <a:pt x="31" y="155"/>
                  </a:lnTo>
                  <a:lnTo>
                    <a:pt x="31" y="155"/>
                  </a:lnTo>
                  <a:cubicBezTo>
                    <a:pt x="31" y="155"/>
                    <a:pt x="31" y="155"/>
                    <a:pt x="31" y="124"/>
                  </a:cubicBezTo>
                  <a:lnTo>
                    <a:pt x="31" y="124"/>
                  </a:lnTo>
                  <a:cubicBezTo>
                    <a:pt x="31" y="124"/>
                    <a:pt x="31" y="124"/>
                    <a:pt x="31" y="93"/>
                  </a:cubicBezTo>
                  <a:lnTo>
                    <a:pt x="62" y="62"/>
                  </a:lnTo>
                  <a:lnTo>
                    <a:pt x="62" y="62"/>
                  </a:lnTo>
                  <a:lnTo>
                    <a:pt x="94" y="62"/>
                  </a:lnTo>
                  <a:lnTo>
                    <a:pt x="94" y="62"/>
                  </a:lnTo>
                  <a:cubicBezTo>
                    <a:pt x="94" y="31"/>
                    <a:pt x="94" y="31"/>
                    <a:pt x="94" y="31"/>
                  </a:cubicBezTo>
                  <a:lnTo>
                    <a:pt x="94" y="31"/>
                  </a:lnTo>
                  <a:lnTo>
                    <a:pt x="94" y="31"/>
                  </a:lnTo>
                  <a:cubicBezTo>
                    <a:pt x="62" y="31"/>
                    <a:pt x="62" y="31"/>
                    <a:pt x="6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122"/>
            <p:cNvSpPr>
              <a:spLocks noChangeArrowheads="1"/>
            </p:cNvSpPr>
            <p:nvPr/>
          </p:nvSpPr>
          <p:spPr bwMode="auto">
            <a:xfrm>
              <a:off x="6280150" y="2673350"/>
              <a:ext cx="44450" cy="22225"/>
            </a:xfrm>
            <a:custGeom>
              <a:avLst/>
              <a:gdLst>
                <a:gd name="T0" fmla="*/ 31 w 125"/>
                <a:gd name="T1" fmla="*/ 62 h 63"/>
                <a:gd name="T2" fmla="*/ 31 w 125"/>
                <a:gd name="T3" fmla="*/ 62 h 63"/>
                <a:gd name="T4" fmla="*/ 31 w 125"/>
                <a:gd name="T5" fmla="*/ 62 h 63"/>
                <a:gd name="T6" fmla="*/ 31 w 125"/>
                <a:gd name="T7" fmla="*/ 62 h 63"/>
                <a:gd name="T8" fmla="*/ 62 w 125"/>
                <a:gd name="T9" fmla="*/ 62 h 63"/>
                <a:gd name="T10" fmla="*/ 62 w 125"/>
                <a:gd name="T11" fmla="*/ 62 h 63"/>
                <a:gd name="T12" fmla="*/ 62 w 125"/>
                <a:gd name="T13" fmla="*/ 62 h 63"/>
                <a:gd name="T14" fmla="*/ 124 w 125"/>
                <a:gd name="T15" fmla="*/ 62 h 63"/>
                <a:gd name="T16" fmla="*/ 124 w 125"/>
                <a:gd name="T17" fmla="*/ 62 h 63"/>
                <a:gd name="T18" fmla="*/ 124 w 125"/>
                <a:gd name="T19" fmla="*/ 31 h 63"/>
                <a:gd name="T20" fmla="*/ 124 w 125"/>
                <a:gd name="T21" fmla="*/ 31 h 63"/>
                <a:gd name="T22" fmla="*/ 124 w 125"/>
                <a:gd name="T23" fmla="*/ 31 h 63"/>
                <a:gd name="T24" fmla="*/ 124 w 125"/>
                <a:gd name="T25" fmla="*/ 0 h 63"/>
                <a:gd name="T26" fmla="*/ 124 w 125"/>
                <a:gd name="T27" fmla="*/ 0 h 63"/>
                <a:gd name="T28" fmla="*/ 124 w 125"/>
                <a:gd name="T29" fmla="*/ 0 h 63"/>
                <a:gd name="T30" fmla="*/ 62 w 125"/>
                <a:gd name="T31" fmla="*/ 0 h 63"/>
                <a:gd name="T32" fmla="*/ 62 w 125"/>
                <a:gd name="T33" fmla="*/ 0 h 63"/>
                <a:gd name="T34" fmla="*/ 62 w 125"/>
                <a:gd name="T35" fmla="*/ 0 h 63"/>
                <a:gd name="T36" fmla="*/ 62 w 125"/>
                <a:gd name="T37" fmla="*/ 0 h 63"/>
                <a:gd name="T38" fmla="*/ 31 w 125"/>
                <a:gd name="T39" fmla="*/ 0 h 63"/>
                <a:gd name="T40" fmla="*/ 0 w 125"/>
                <a:gd name="T41" fmla="*/ 0 h 63"/>
                <a:gd name="T42" fmla="*/ 0 w 125"/>
                <a:gd name="T43" fmla="*/ 0 h 63"/>
                <a:gd name="T44" fmla="*/ 31 w 125"/>
                <a:gd name="T4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63">
                  <a:moveTo>
                    <a:pt x="31" y="62"/>
                  </a:moveTo>
                  <a:lnTo>
                    <a:pt x="31" y="62"/>
                  </a:lnTo>
                  <a:lnTo>
                    <a:pt x="31" y="62"/>
                  </a:lnTo>
                  <a:lnTo>
                    <a:pt x="31" y="6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2" y="62"/>
                  </a:lnTo>
                  <a:cubicBezTo>
                    <a:pt x="93" y="62"/>
                    <a:pt x="93" y="62"/>
                    <a:pt x="124" y="62"/>
                  </a:cubicBezTo>
                  <a:lnTo>
                    <a:pt x="124" y="62"/>
                  </a:lnTo>
                  <a:cubicBezTo>
                    <a:pt x="124" y="62"/>
                    <a:pt x="124" y="62"/>
                    <a:pt x="124" y="31"/>
                  </a:cubicBezTo>
                  <a:lnTo>
                    <a:pt x="124" y="31"/>
                  </a:lnTo>
                  <a:lnTo>
                    <a:pt x="124" y="3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cubicBezTo>
                    <a:pt x="93" y="0"/>
                    <a:pt x="93" y="0"/>
                    <a:pt x="62" y="0"/>
                  </a:cubicBez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cubicBezTo>
                    <a:pt x="31" y="0"/>
                    <a:pt x="31" y="0"/>
                    <a:pt x="31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31" y="31"/>
                    <a:pt x="31" y="31"/>
                    <a:pt x="31" y="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123"/>
            <p:cNvSpPr>
              <a:spLocks noChangeArrowheads="1"/>
            </p:cNvSpPr>
            <p:nvPr/>
          </p:nvSpPr>
          <p:spPr bwMode="auto">
            <a:xfrm>
              <a:off x="6313488" y="2695575"/>
              <a:ext cx="146050" cy="146050"/>
            </a:xfrm>
            <a:custGeom>
              <a:avLst/>
              <a:gdLst>
                <a:gd name="T0" fmla="*/ 31 w 404"/>
                <a:gd name="T1" fmla="*/ 62 h 404"/>
                <a:gd name="T2" fmla="*/ 0 w 404"/>
                <a:gd name="T3" fmla="*/ 62 h 404"/>
                <a:gd name="T4" fmla="*/ 0 w 404"/>
                <a:gd name="T5" fmla="*/ 124 h 404"/>
                <a:gd name="T6" fmla="*/ 31 w 404"/>
                <a:gd name="T7" fmla="*/ 93 h 404"/>
                <a:gd name="T8" fmla="*/ 62 w 404"/>
                <a:gd name="T9" fmla="*/ 124 h 404"/>
                <a:gd name="T10" fmla="*/ 62 w 404"/>
                <a:gd name="T11" fmla="*/ 124 h 404"/>
                <a:gd name="T12" fmla="*/ 93 w 404"/>
                <a:gd name="T13" fmla="*/ 124 h 404"/>
                <a:gd name="T14" fmla="*/ 124 w 404"/>
                <a:gd name="T15" fmla="*/ 155 h 404"/>
                <a:gd name="T16" fmla="*/ 155 w 404"/>
                <a:gd name="T17" fmla="*/ 155 h 404"/>
                <a:gd name="T18" fmla="*/ 186 w 404"/>
                <a:gd name="T19" fmla="*/ 155 h 404"/>
                <a:gd name="T20" fmla="*/ 248 w 404"/>
                <a:gd name="T21" fmla="*/ 186 h 404"/>
                <a:gd name="T22" fmla="*/ 279 w 404"/>
                <a:gd name="T23" fmla="*/ 217 h 404"/>
                <a:gd name="T24" fmla="*/ 279 w 404"/>
                <a:gd name="T25" fmla="*/ 248 h 404"/>
                <a:gd name="T26" fmla="*/ 310 w 404"/>
                <a:gd name="T27" fmla="*/ 310 h 404"/>
                <a:gd name="T28" fmla="*/ 310 w 404"/>
                <a:gd name="T29" fmla="*/ 341 h 404"/>
                <a:gd name="T30" fmla="*/ 279 w 404"/>
                <a:gd name="T31" fmla="*/ 372 h 404"/>
                <a:gd name="T32" fmla="*/ 279 w 404"/>
                <a:gd name="T33" fmla="*/ 403 h 404"/>
                <a:gd name="T34" fmla="*/ 310 w 404"/>
                <a:gd name="T35" fmla="*/ 403 h 404"/>
                <a:gd name="T36" fmla="*/ 310 w 404"/>
                <a:gd name="T37" fmla="*/ 403 h 404"/>
                <a:gd name="T38" fmla="*/ 341 w 404"/>
                <a:gd name="T39" fmla="*/ 372 h 404"/>
                <a:gd name="T40" fmla="*/ 403 w 404"/>
                <a:gd name="T41" fmla="*/ 403 h 404"/>
                <a:gd name="T42" fmla="*/ 403 w 404"/>
                <a:gd name="T43" fmla="*/ 341 h 404"/>
                <a:gd name="T44" fmla="*/ 403 w 404"/>
                <a:gd name="T45" fmla="*/ 310 h 404"/>
                <a:gd name="T46" fmla="*/ 403 w 404"/>
                <a:gd name="T47" fmla="*/ 310 h 404"/>
                <a:gd name="T48" fmla="*/ 403 w 404"/>
                <a:gd name="T49" fmla="*/ 279 h 404"/>
                <a:gd name="T50" fmla="*/ 403 w 404"/>
                <a:gd name="T51" fmla="*/ 279 h 404"/>
                <a:gd name="T52" fmla="*/ 372 w 404"/>
                <a:gd name="T53" fmla="*/ 62 h 404"/>
                <a:gd name="T54" fmla="*/ 372 w 404"/>
                <a:gd name="T55" fmla="*/ 62 h 404"/>
                <a:gd name="T56" fmla="*/ 341 w 404"/>
                <a:gd name="T57" fmla="*/ 62 h 404"/>
                <a:gd name="T58" fmla="*/ 310 w 404"/>
                <a:gd name="T59" fmla="*/ 31 h 404"/>
                <a:gd name="T60" fmla="*/ 248 w 404"/>
                <a:gd name="T61" fmla="*/ 0 h 404"/>
                <a:gd name="T62" fmla="*/ 217 w 404"/>
                <a:gd name="T63" fmla="*/ 62 h 404"/>
                <a:gd name="T64" fmla="*/ 186 w 404"/>
                <a:gd name="T65" fmla="*/ 62 h 404"/>
                <a:gd name="T66" fmla="*/ 186 w 404"/>
                <a:gd name="T67" fmla="*/ 93 h 404"/>
                <a:gd name="T68" fmla="*/ 93 w 404"/>
                <a:gd name="T69" fmla="*/ 124 h 404"/>
                <a:gd name="T70" fmla="*/ 62 w 404"/>
                <a:gd name="T71" fmla="*/ 9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4" h="404">
                  <a:moveTo>
                    <a:pt x="31" y="62"/>
                  </a:moveTo>
                  <a:lnTo>
                    <a:pt x="31" y="62"/>
                  </a:lnTo>
                  <a:cubicBezTo>
                    <a:pt x="0" y="62"/>
                    <a:pt x="0" y="62"/>
                    <a:pt x="0" y="62"/>
                  </a:cubicBezTo>
                  <a:lnTo>
                    <a:pt x="0" y="62"/>
                  </a:lnTo>
                  <a:cubicBezTo>
                    <a:pt x="0" y="62"/>
                    <a:pt x="0" y="62"/>
                    <a:pt x="0" y="93"/>
                  </a:cubicBezTo>
                  <a:cubicBezTo>
                    <a:pt x="0" y="93"/>
                    <a:pt x="0" y="93"/>
                    <a:pt x="0" y="124"/>
                  </a:cubicBezTo>
                  <a:lnTo>
                    <a:pt x="0" y="124"/>
                  </a:lnTo>
                  <a:cubicBezTo>
                    <a:pt x="0" y="93"/>
                    <a:pt x="31" y="93"/>
                    <a:pt x="31" y="93"/>
                  </a:cubicBezTo>
                  <a:lnTo>
                    <a:pt x="31" y="93"/>
                  </a:lnTo>
                  <a:cubicBezTo>
                    <a:pt x="31" y="93"/>
                    <a:pt x="62" y="93"/>
                    <a:pt x="62" y="124"/>
                  </a:cubicBezTo>
                  <a:lnTo>
                    <a:pt x="62" y="124"/>
                  </a:lnTo>
                  <a:lnTo>
                    <a:pt x="62" y="124"/>
                  </a:lnTo>
                  <a:lnTo>
                    <a:pt x="62" y="124"/>
                  </a:lnTo>
                  <a:cubicBezTo>
                    <a:pt x="93" y="124"/>
                    <a:pt x="93" y="124"/>
                    <a:pt x="93" y="124"/>
                  </a:cubicBezTo>
                  <a:lnTo>
                    <a:pt x="124" y="124"/>
                  </a:lnTo>
                  <a:cubicBezTo>
                    <a:pt x="124" y="155"/>
                    <a:pt x="124" y="155"/>
                    <a:pt x="124" y="155"/>
                  </a:cubicBezTo>
                  <a:lnTo>
                    <a:pt x="124" y="155"/>
                  </a:lnTo>
                  <a:cubicBezTo>
                    <a:pt x="124" y="155"/>
                    <a:pt x="124" y="155"/>
                    <a:pt x="155" y="155"/>
                  </a:cubicBezTo>
                  <a:lnTo>
                    <a:pt x="186" y="155"/>
                  </a:lnTo>
                  <a:lnTo>
                    <a:pt x="186" y="155"/>
                  </a:lnTo>
                  <a:cubicBezTo>
                    <a:pt x="186" y="155"/>
                    <a:pt x="186" y="155"/>
                    <a:pt x="217" y="155"/>
                  </a:cubicBezTo>
                  <a:cubicBezTo>
                    <a:pt x="217" y="155"/>
                    <a:pt x="217" y="155"/>
                    <a:pt x="248" y="186"/>
                  </a:cubicBezTo>
                  <a:cubicBezTo>
                    <a:pt x="248" y="217"/>
                    <a:pt x="248" y="217"/>
                    <a:pt x="248" y="217"/>
                  </a:cubicBezTo>
                  <a:cubicBezTo>
                    <a:pt x="279" y="217"/>
                    <a:pt x="279" y="217"/>
                    <a:pt x="279" y="217"/>
                  </a:cubicBezTo>
                  <a:cubicBezTo>
                    <a:pt x="279" y="248"/>
                    <a:pt x="279" y="248"/>
                    <a:pt x="279" y="248"/>
                  </a:cubicBezTo>
                  <a:lnTo>
                    <a:pt x="279" y="248"/>
                  </a:lnTo>
                  <a:cubicBezTo>
                    <a:pt x="310" y="248"/>
                    <a:pt x="310" y="248"/>
                    <a:pt x="310" y="279"/>
                  </a:cubicBezTo>
                  <a:cubicBezTo>
                    <a:pt x="310" y="279"/>
                    <a:pt x="310" y="279"/>
                    <a:pt x="310" y="310"/>
                  </a:cubicBezTo>
                  <a:lnTo>
                    <a:pt x="310" y="310"/>
                  </a:lnTo>
                  <a:cubicBezTo>
                    <a:pt x="341" y="341"/>
                    <a:pt x="341" y="341"/>
                    <a:pt x="310" y="341"/>
                  </a:cubicBezTo>
                  <a:cubicBezTo>
                    <a:pt x="310" y="372"/>
                    <a:pt x="310" y="372"/>
                    <a:pt x="279" y="372"/>
                  </a:cubicBezTo>
                  <a:lnTo>
                    <a:pt x="279" y="372"/>
                  </a:lnTo>
                  <a:cubicBezTo>
                    <a:pt x="279" y="403"/>
                    <a:pt x="279" y="403"/>
                    <a:pt x="279" y="403"/>
                  </a:cubicBezTo>
                  <a:lnTo>
                    <a:pt x="279" y="403"/>
                  </a:lnTo>
                  <a:cubicBezTo>
                    <a:pt x="279" y="403"/>
                    <a:pt x="279" y="403"/>
                    <a:pt x="310" y="403"/>
                  </a:cubicBezTo>
                  <a:lnTo>
                    <a:pt x="310" y="403"/>
                  </a:lnTo>
                  <a:lnTo>
                    <a:pt x="310" y="403"/>
                  </a:lnTo>
                  <a:lnTo>
                    <a:pt x="310" y="403"/>
                  </a:lnTo>
                  <a:cubicBezTo>
                    <a:pt x="310" y="372"/>
                    <a:pt x="310" y="372"/>
                    <a:pt x="341" y="372"/>
                  </a:cubicBezTo>
                  <a:lnTo>
                    <a:pt x="341" y="372"/>
                  </a:lnTo>
                  <a:lnTo>
                    <a:pt x="372" y="372"/>
                  </a:lnTo>
                  <a:cubicBezTo>
                    <a:pt x="372" y="372"/>
                    <a:pt x="403" y="372"/>
                    <a:pt x="403" y="403"/>
                  </a:cubicBezTo>
                  <a:lnTo>
                    <a:pt x="403" y="403"/>
                  </a:lnTo>
                  <a:cubicBezTo>
                    <a:pt x="403" y="341"/>
                    <a:pt x="403" y="341"/>
                    <a:pt x="403" y="341"/>
                  </a:cubicBezTo>
                  <a:lnTo>
                    <a:pt x="403" y="341"/>
                  </a:lnTo>
                  <a:cubicBezTo>
                    <a:pt x="403" y="341"/>
                    <a:pt x="403" y="341"/>
                    <a:pt x="403" y="310"/>
                  </a:cubicBezTo>
                  <a:lnTo>
                    <a:pt x="403" y="310"/>
                  </a:lnTo>
                  <a:lnTo>
                    <a:pt x="403" y="310"/>
                  </a:lnTo>
                  <a:lnTo>
                    <a:pt x="403" y="279"/>
                  </a:lnTo>
                  <a:lnTo>
                    <a:pt x="403" y="279"/>
                  </a:lnTo>
                  <a:lnTo>
                    <a:pt x="403" y="279"/>
                  </a:lnTo>
                  <a:lnTo>
                    <a:pt x="403" y="279"/>
                  </a:lnTo>
                  <a:cubicBezTo>
                    <a:pt x="403" y="62"/>
                    <a:pt x="403" y="62"/>
                    <a:pt x="403" y="62"/>
                  </a:cubicBezTo>
                  <a:cubicBezTo>
                    <a:pt x="403" y="62"/>
                    <a:pt x="403" y="62"/>
                    <a:pt x="372" y="62"/>
                  </a:cubicBezTo>
                  <a:lnTo>
                    <a:pt x="372" y="62"/>
                  </a:lnTo>
                  <a:lnTo>
                    <a:pt x="372" y="62"/>
                  </a:lnTo>
                  <a:cubicBezTo>
                    <a:pt x="341" y="62"/>
                    <a:pt x="341" y="62"/>
                    <a:pt x="341" y="62"/>
                  </a:cubicBezTo>
                  <a:lnTo>
                    <a:pt x="341" y="62"/>
                  </a:lnTo>
                  <a:cubicBezTo>
                    <a:pt x="310" y="62"/>
                    <a:pt x="310" y="31"/>
                    <a:pt x="310" y="31"/>
                  </a:cubicBezTo>
                  <a:lnTo>
                    <a:pt x="310" y="31"/>
                  </a:lnTo>
                  <a:cubicBezTo>
                    <a:pt x="279" y="0"/>
                    <a:pt x="279" y="0"/>
                    <a:pt x="279" y="0"/>
                  </a:cubicBezTo>
                  <a:lnTo>
                    <a:pt x="248" y="0"/>
                  </a:lnTo>
                  <a:lnTo>
                    <a:pt x="248" y="0"/>
                  </a:lnTo>
                  <a:cubicBezTo>
                    <a:pt x="248" y="31"/>
                    <a:pt x="217" y="62"/>
                    <a:pt x="217" y="62"/>
                  </a:cubicBezTo>
                  <a:lnTo>
                    <a:pt x="186" y="62"/>
                  </a:lnTo>
                  <a:lnTo>
                    <a:pt x="186" y="62"/>
                  </a:lnTo>
                  <a:lnTo>
                    <a:pt x="186" y="62"/>
                  </a:lnTo>
                  <a:cubicBezTo>
                    <a:pt x="186" y="62"/>
                    <a:pt x="186" y="62"/>
                    <a:pt x="186" y="93"/>
                  </a:cubicBezTo>
                  <a:cubicBezTo>
                    <a:pt x="155" y="93"/>
                    <a:pt x="124" y="124"/>
                    <a:pt x="124" y="124"/>
                  </a:cubicBezTo>
                  <a:lnTo>
                    <a:pt x="93" y="124"/>
                  </a:lnTo>
                  <a:lnTo>
                    <a:pt x="62" y="93"/>
                  </a:lnTo>
                  <a:lnTo>
                    <a:pt x="62" y="93"/>
                  </a:lnTo>
                  <a:lnTo>
                    <a:pt x="31" y="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124"/>
            <p:cNvSpPr>
              <a:spLocks noChangeArrowheads="1"/>
            </p:cNvSpPr>
            <p:nvPr/>
          </p:nvSpPr>
          <p:spPr bwMode="auto">
            <a:xfrm>
              <a:off x="5610225" y="2192338"/>
              <a:ext cx="146050" cy="168275"/>
            </a:xfrm>
            <a:custGeom>
              <a:avLst/>
              <a:gdLst>
                <a:gd name="T0" fmla="*/ 310 w 405"/>
                <a:gd name="T1" fmla="*/ 309 h 466"/>
                <a:gd name="T2" fmla="*/ 341 w 405"/>
                <a:gd name="T3" fmla="*/ 341 h 466"/>
                <a:gd name="T4" fmla="*/ 404 w 405"/>
                <a:gd name="T5" fmla="*/ 341 h 466"/>
                <a:gd name="T6" fmla="*/ 404 w 405"/>
                <a:gd name="T7" fmla="*/ 309 h 466"/>
                <a:gd name="T8" fmla="*/ 404 w 405"/>
                <a:gd name="T9" fmla="*/ 279 h 466"/>
                <a:gd name="T10" fmla="*/ 404 w 405"/>
                <a:gd name="T11" fmla="*/ 248 h 466"/>
                <a:gd name="T12" fmla="*/ 372 w 405"/>
                <a:gd name="T13" fmla="*/ 218 h 466"/>
                <a:gd name="T14" fmla="*/ 372 w 405"/>
                <a:gd name="T15" fmla="*/ 186 h 466"/>
                <a:gd name="T16" fmla="*/ 341 w 405"/>
                <a:gd name="T17" fmla="*/ 155 h 466"/>
                <a:gd name="T18" fmla="*/ 310 w 405"/>
                <a:gd name="T19" fmla="*/ 124 h 466"/>
                <a:gd name="T20" fmla="*/ 310 w 405"/>
                <a:gd name="T21" fmla="*/ 124 h 466"/>
                <a:gd name="T22" fmla="*/ 280 w 405"/>
                <a:gd name="T23" fmla="*/ 155 h 466"/>
                <a:gd name="T24" fmla="*/ 280 w 405"/>
                <a:gd name="T25" fmla="*/ 155 h 466"/>
                <a:gd name="T26" fmla="*/ 248 w 405"/>
                <a:gd name="T27" fmla="*/ 124 h 466"/>
                <a:gd name="T28" fmla="*/ 217 w 405"/>
                <a:gd name="T29" fmla="*/ 155 h 466"/>
                <a:gd name="T30" fmla="*/ 186 w 405"/>
                <a:gd name="T31" fmla="*/ 186 h 466"/>
                <a:gd name="T32" fmla="*/ 186 w 405"/>
                <a:gd name="T33" fmla="*/ 186 h 466"/>
                <a:gd name="T34" fmla="*/ 156 w 405"/>
                <a:gd name="T35" fmla="*/ 155 h 466"/>
                <a:gd name="T36" fmla="*/ 156 w 405"/>
                <a:gd name="T37" fmla="*/ 94 h 466"/>
                <a:gd name="T38" fmla="*/ 156 w 405"/>
                <a:gd name="T39" fmla="*/ 94 h 466"/>
                <a:gd name="T40" fmla="*/ 156 w 405"/>
                <a:gd name="T41" fmla="*/ 62 h 466"/>
                <a:gd name="T42" fmla="*/ 156 w 405"/>
                <a:gd name="T43" fmla="*/ 62 h 466"/>
                <a:gd name="T44" fmla="*/ 156 w 405"/>
                <a:gd name="T45" fmla="*/ 31 h 466"/>
                <a:gd name="T46" fmla="*/ 124 w 405"/>
                <a:gd name="T47" fmla="*/ 0 h 466"/>
                <a:gd name="T48" fmla="*/ 124 w 405"/>
                <a:gd name="T49" fmla="*/ 0 h 466"/>
                <a:gd name="T50" fmla="*/ 124 w 405"/>
                <a:gd name="T51" fmla="*/ 0 h 466"/>
                <a:gd name="T52" fmla="*/ 93 w 405"/>
                <a:gd name="T53" fmla="*/ 0 h 466"/>
                <a:gd name="T54" fmla="*/ 31 w 405"/>
                <a:gd name="T55" fmla="*/ 31 h 466"/>
                <a:gd name="T56" fmla="*/ 31 w 405"/>
                <a:gd name="T57" fmla="*/ 31 h 466"/>
                <a:gd name="T58" fmla="*/ 31 w 405"/>
                <a:gd name="T59" fmla="*/ 31 h 466"/>
                <a:gd name="T60" fmla="*/ 31 w 405"/>
                <a:gd name="T61" fmla="*/ 62 h 466"/>
                <a:gd name="T62" fmla="*/ 0 w 405"/>
                <a:gd name="T63" fmla="*/ 124 h 466"/>
                <a:gd name="T64" fmla="*/ 31 w 405"/>
                <a:gd name="T65" fmla="*/ 124 h 466"/>
                <a:gd name="T66" fmla="*/ 31 w 405"/>
                <a:gd name="T67" fmla="*/ 155 h 466"/>
                <a:gd name="T68" fmla="*/ 63 w 405"/>
                <a:gd name="T69" fmla="*/ 186 h 466"/>
                <a:gd name="T70" fmla="*/ 93 w 405"/>
                <a:gd name="T71" fmla="*/ 248 h 466"/>
                <a:gd name="T72" fmla="*/ 63 w 405"/>
                <a:gd name="T73" fmla="*/ 248 h 466"/>
                <a:gd name="T74" fmla="*/ 63 w 405"/>
                <a:gd name="T75" fmla="*/ 309 h 466"/>
                <a:gd name="T76" fmla="*/ 63 w 405"/>
                <a:gd name="T77" fmla="*/ 341 h 466"/>
                <a:gd name="T78" fmla="*/ 93 w 405"/>
                <a:gd name="T79" fmla="*/ 433 h 466"/>
                <a:gd name="T80" fmla="*/ 93 w 405"/>
                <a:gd name="T81" fmla="*/ 433 h 466"/>
                <a:gd name="T82" fmla="*/ 124 w 405"/>
                <a:gd name="T83" fmla="*/ 465 h 466"/>
                <a:gd name="T84" fmla="*/ 93 w 405"/>
                <a:gd name="T85" fmla="*/ 433 h 466"/>
                <a:gd name="T86" fmla="*/ 186 w 405"/>
                <a:gd name="T87" fmla="*/ 402 h 466"/>
                <a:gd name="T88" fmla="*/ 186 w 405"/>
                <a:gd name="T89" fmla="*/ 433 h 466"/>
                <a:gd name="T90" fmla="*/ 248 w 405"/>
                <a:gd name="T91" fmla="*/ 433 h 466"/>
                <a:gd name="T92" fmla="*/ 248 w 405"/>
                <a:gd name="T93" fmla="*/ 402 h 466"/>
                <a:gd name="T94" fmla="*/ 310 w 405"/>
                <a:gd name="T95" fmla="*/ 309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5" h="466">
                  <a:moveTo>
                    <a:pt x="310" y="309"/>
                  </a:moveTo>
                  <a:lnTo>
                    <a:pt x="310" y="309"/>
                  </a:lnTo>
                  <a:lnTo>
                    <a:pt x="341" y="309"/>
                  </a:lnTo>
                  <a:cubicBezTo>
                    <a:pt x="341" y="341"/>
                    <a:pt x="341" y="341"/>
                    <a:pt x="341" y="341"/>
                  </a:cubicBezTo>
                  <a:cubicBezTo>
                    <a:pt x="372" y="309"/>
                    <a:pt x="372" y="309"/>
                    <a:pt x="372" y="309"/>
                  </a:cubicBezTo>
                  <a:cubicBezTo>
                    <a:pt x="372" y="309"/>
                    <a:pt x="404" y="309"/>
                    <a:pt x="404" y="341"/>
                  </a:cubicBezTo>
                  <a:cubicBezTo>
                    <a:pt x="404" y="309"/>
                    <a:pt x="404" y="309"/>
                    <a:pt x="404" y="309"/>
                  </a:cubicBezTo>
                  <a:lnTo>
                    <a:pt x="404" y="309"/>
                  </a:lnTo>
                  <a:lnTo>
                    <a:pt x="404" y="279"/>
                  </a:lnTo>
                  <a:lnTo>
                    <a:pt x="404" y="279"/>
                  </a:lnTo>
                  <a:cubicBezTo>
                    <a:pt x="404" y="279"/>
                    <a:pt x="404" y="279"/>
                    <a:pt x="404" y="248"/>
                  </a:cubicBezTo>
                  <a:lnTo>
                    <a:pt x="404" y="248"/>
                  </a:lnTo>
                  <a:lnTo>
                    <a:pt x="404" y="248"/>
                  </a:lnTo>
                  <a:cubicBezTo>
                    <a:pt x="372" y="248"/>
                    <a:pt x="372" y="218"/>
                    <a:pt x="372" y="218"/>
                  </a:cubicBezTo>
                  <a:lnTo>
                    <a:pt x="372" y="186"/>
                  </a:lnTo>
                  <a:lnTo>
                    <a:pt x="372" y="186"/>
                  </a:lnTo>
                  <a:lnTo>
                    <a:pt x="372" y="155"/>
                  </a:lnTo>
                  <a:lnTo>
                    <a:pt x="341" y="155"/>
                  </a:lnTo>
                  <a:lnTo>
                    <a:pt x="341" y="124"/>
                  </a:lnTo>
                  <a:cubicBezTo>
                    <a:pt x="341" y="124"/>
                    <a:pt x="341" y="124"/>
                    <a:pt x="310" y="124"/>
                  </a:cubicBezTo>
                  <a:lnTo>
                    <a:pt x="310" y="124"/>
                  </a:lnTo>
                  <a:lnTo>
                    <a:pt x="310" y="124"/>
                  </a:lnTo>
                  <a:lnTo>
                    <a:pt x="310" y="124"/>
                  </a:lnTo>
                  <a:lnTo>
                    <a:pt x="280" y="155"/>
                  </a:lnTo>
                  <a:lnTo>
                    <a:pt x="280" y="155"/>
                  </a:lnTo>
                  <a:lnTo>
                    <a:pt x="280" y="155"/>
                  </a:lnTo>
                  <a:lnTo>
                    <a:pt x="280" y="155"/>
                  </a:lnTo>
                  <a:cubicBezTo>
                    <a:pt x="248" y="155"/>
                    <a:pt x="248" y="155"/>
                    <a:pt x="248" y="124"/>
                  </a:cubicBezTo>
                  <a:cubicBezTo>
                    <a:pt x="248" y="124"/>
                    <a:pt x="248" y="124"/>
                    <a:pt x="217" y="124"/>
                  </a:cubicBezTo>
                  <a:lnTo>
                    <a:pt x="217" y="155"/>
                  </a:lnTo>
                  <a:lnTo>
                    <a:pt x="217" y="155"/>
                  </a:lnTo>
                  <a:cubicBezTo>
                    <a:pt x="217" y="155"/>
                    <a:pt x="217" y="186"/>
                    <a:pt x="186" y="186"/>
                  </a:cubicBezTo>
                  <a:lnTo>
                    <a:pt x="186" y="186"/>
                  </a:lnTo>
                  <a:lnTo>
                    <a:pt x="186" y="186"/>
                  </a:lnTo>
                  <a:lnTo>
                    <a:pt x="186" y="186"/>
                  </a:lnTo>
                  <a:cubicBezTo>
                    <a:pt x="156" y="186"/>
                    <a:pt x="156" y="155"/>
                    <a:pt x="156" y="155"/>
                  </a:cubicBezTo>
                  <a:cubicBezTo>
                    <a:pt x="156" y="124"/>
                    <a:pt x="156" y="124"/>
                    <a:pt x="156" y="124"/>
                  </a:cubicBezTo>
                  <a:cubicBezTo>
                    <a:pt x="156" y="124"/>
                    <a:pt x="156" y="124"/>
                    <a:pt x="156" y="94"/>
                  </a:cubicBezTo>
                  <a:lnTo>
                    <a:pt x="156" y="94"/>
                  </a:lnTo>
                  <a:lnTo>
                    <a:pt x="156" y="94"/>
                  </a:lnTo>
                  <a:cubicBezTo>
                    <a:pt x="156" y="94"/>
                    <a:pt x="156" y="94"/>
                    <a:pt x="156" y="62"/>
                  </a:cubicBezTo>
                  <a:lnTo>
                    <a:pt x="156" y="62"/>
                  </a:lnTo>
                  <a:lnTo>
                    <a:pt x="156" y="62"/>
                  </a:lnTo>
                  <a:lnTo>
                    <a:pt x="156" y="62"/>
                  </a:lnTo>
                  <a:lnTo>
                    <a:pt x="156" y="62"/>
                  </a:lnTo>
                  <a:cubicBezTo>
                    <a:pt x="156" y="62"/>
                    <a:pt x="156" y="62"/>
                    <a:pt x="156" y="31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4" y="0"/>
                    <a:pt x="124" y="0"/>
                    <a:pt x="124" y="0"/>
                  </a:cubicBez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cubicBezTo>
                    <a:pt x="93" y="0"/>
                    <a:pt x="93" y="0"/>
                    <a:pt x="93" y="0"/>
                  </a:cubicBezTo>
                  <a:lnTo>
                    <a:pt x="93" y="0"/>
                  </a:lnTo>
                  <a:cubicBezTo>
                    <a:pt x="93" y="31"/>
                    <a:pt x="63" y="31"/>
                    <a:pt x="63" y="31"/>
                  </a:cubicBezTo>
                  <a:cubicBezTo>
                    <a:pt x="63" y="31"/>
                    <a:pt x="63" y="31"/>
                    <a:pt x="31" y="31"/>
                  </a:cubicBez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cubicBezTo>
                    <a:pt x="31" y="62"/>
                    <a:pt x="31" y="62"/>
                    <a:pt x="31" y="62"/>
                  </a:cubicBezTo>
                  <a:lnTo>
                    <a:pt x="31" y="62"/>
                  </a:lnTo>
                  <a:cubicBezTo>
                    <a:pt x="31" y="94"/>
                    <a:pt x="31" y="94"/>
                    <a:pt x="0" y="94"/>
                  </a:cubicBezTo>
                  <a:cubicBezTo>
                    <a:pt x="0" y="94"/>
                    <a:pt x="0" y="94"/>
                    <a:pt x="0" y="124"/>
                  </a:cubicBezTo>
                  <a:lnTo>
                    <a:pt x="0" y="124"/>
                  </a:lnTo>
                  <a:cubicBezTo>
                    <a:pt x="31" y="124"/>
                    <a:pt x="31" y="124"/>
                    <a:pt x="31" y="124"/>
                  </a:cubicBezTo>
                  <a:lnTo>
                    <a:pt x="31" y="124"/>
                  </a:lnTo>
                  <a:cubicBezTo>
                    <a:pt x="31" y="124"/>
                    <a:pt x="31" y="124"/>
                    <a:pt x="31" y="155"/>
                  </a:cubicBezTo>
                  <a:cubicBezTo>
                    <a:pt x="63" y="155"/>
                    <a:pt x="63" y="186"/>
                    <a:pt x="63" y="186"/>
                  </a:cubicBezTo>
                  <a:lnTo>
                    <a:pt x="63" y="186"/>
                  </a:lnTo>
                  <a:lnTo>
                    <a:pt x="63" y="218"/>
                  </a:lnTo>
                  <a:cubicBezTo>
                    <a:pt x="63" y="218"/>
                    <a:pt x="93" y="218"/>
                    <a:pt x="93" y="248"/>
                  </a:cubicBezTo>
                  <a:lnTo>
                    <a:pt x="93" y="248"/>
                  </a:lnTo>
                  <a:cubicBezTo>
                    <a:pt x="93" y="248"/>
                    <a:pt x="93" y="248"/>
                    <a:pt x="63" y="248"/>
                  </a:cubicBezTo>
                  <a:cubicBezTo>
                    <a:pt x="63" y="279"/>
                    <a:pt x="63" y="279"/>
                    <a:pt x="63" y="279"/>
                  </a:cubicBezTo>
                  <a:lnTo>
                    <a:pt x="63" y="309"/>
                  </a:lnTo>
                  <a:lnTo>
                    <a:pt x="63" y="341"/>
                  </a:lnTo>
                  <a:lnTo>
                    <a:pt x="63" y="341"/>
                  </a:lnTo>
                  <a:cubicBezTo>
                    <a:pt x="93" y="341"/>
                    <a:pt x="93" y="402"/>
                    <a:pt x="93" y="433"/>
                  </a:cubicBezTo>
                  <a:lnTo>
                    <a:pt x="93" y="433"/>
                  </a:lnTo>
                  <a:lnTo>
                    <a:pt x="93" y="433"/>
                  </a:lnTo>
                  <a:lnTo>
                    <a:pt x="93" y="433"/>
                  </a:lnTo>
                  <a:cubicBezTo>
                    <a:pt x="93" y="465"/>
                    <a:pt x="93" y="465"/>
                    <a:pt x="93" y="465"/>
                  </a:cubicBezTo>
                  <a:cubicBezTo>
                    <a:pt x="93" y="465"/>
                    <a:pt x="93" y="465"/>
                    <a:pt x="124" y="465"/>
                  </a:cubicBezTo>
                  <a:cubicBezTo>
                    <a:pt x="124" y="465"/>
                    <a:pt x="93" y="465"/>
                    <a:pt x="93" y="433"/>
                  </a:cubicBezTo>
                  <a:lnTo>
                    <a:pt x="93" y="433"/>
                  </a:lnTo>
                  <a:cubicBezTo>
                    <a:pt x="93" y="433"/>
                    <a:pt x="124" y="371"/>
                    <a:pt x="156" y="371"/>
                  </a:cubicBezTo>
                  <a:cubicBezTo>
                    <a:pt x="156" y="371"/>
                    <a:pt x="186" y="371"/>
                    <a:pt x="186" y="402"/>
                  </a:cubicBezTo>
                  <a:lnTo>
                    <a:pt x="186" y="402"/>
                  </a:lnTo>
                  <a:cubicBezTo>
                    <a:pt x="217" y="402"/>
                    <a:pt x="186" y="433"/>
                    <a:pt x="186" y="433"/>
                  </a:cubicBezTo>
                  <a:cubicBezTo>
                    <a:pt x="217" y="433"/>
                    <a:pt x="217" y="433"/>
                    <a:pt x="217" y="433"/>
                  </a:cubicBezTo>
                  <a:cubicBezTo>
                    <a:pt x="217" y="433"/>
                    <a:pt x="217" y="433"/>
                    <a:pt x="248" y="433"/>
                  </a:cubicBezTo>
                  <a:cubicBezTo>
                    <a:pt x="248" y="433"/>
                    <a:pt x="248" y="433"/>
                    <a:pt x="248" y="402"/>
                  </a:cubicBezTo>
                  <a:lnTo>
                    <a:pt x="248" y="402"/>
                  </a:lnTo>
                  <a:cubicBezTo>
                    <a:pt x="248" y="371"/>
                    <a:pt x="248" y="371"/>
                    <a:pt x="280" y="341"/>
                  </a:cubicBezTo>
                  <a:lnTo>
                    <a:pt x="310" y="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125"/>
            <p:cNvSpPr>
              <a:spLocks noChangeArrowheads="1"/>
            </p:cNvSpPr>
            <p:nvPr/>
          </p:nvSpPr>
          <p:spPr bwMode="auto">
            <a:xfrm>
              <a:off x="5665788" y="2527300"/>
              <a:ext cx="55562" cy="77788"/>
            </a:xfrm>
            <a:custGeom>
              <a:avLst/>
              <a:gdLst>
                <a:gd name="T0" fmla="*/ 61 w 155"/>
                <a:gd name="T1" fmla="*/ 0 h 218"/>
                <a:gd name="T2" fmla="*/ 61 w 155"/>
                <a:gd name="T3" fmla="*/ 0 h 218"/>
                <a:gd name="T4" fmla="*/ 61 w 155"/>
                <a:gd name="T5" fmla="*/ 0 h 218"/>
                <a:gd name="T6" fmla="*/ 61 w 155"/>
                <a:gd name="T7" fmla="*/ 0 h 218"/>
                <a:gd name="T8" fmla="*/ 61 w 155"/>
                <a:gd name="T9" fmla="*/ 0 h 218"/>
                <a:gd name="T10" fmla="*/ 61 w 155"/>
                <a:gd name="T11" fmla="*/ 0 h 218"/>
                <a:gd name="T12" fmla="*/ 30 w 155"/>
                <a:gd name="T13" fmla="*/ 31 h 218"/>
                <a:gd name="T14" fmla="*/ 30 w 155"/>
                <a:gd name="T15" fmla="*/ 31 h 218"/>
                <a:gd name="T16" fmla="*/ 30 w 155"/>
                <a:gd name="T17" fmla="*/ 31 h 218"/>
                <a:gd name="T18" fmla="*/ 0 w 155"/>
                <a:gd name="T19" fmla="*/ 0 h 218"/>
                <a:gd name="T20" fmla="*/ 30 w 155"/>
                <a:gd name="T21" fmla="*/ 62 h 218"/>
                <a:gd name="T22" fmla="*/ 30 w 155"/>
                <a:gd name="T23" fmla="*/ 62 h 218"/>
                <a:gd name="T24" fmla="*/ 30 w 155"/>
                <a:gd name="T25" fmla="*/ 62 h 218"/>
                <a:gd name="T26" fmla="*/ 61 w 155"/>
                <a:gd name="T27" fmla="*/ 93 h 218"/>
                <a:gd name="T28" fmla="*/ 61 w 155"/>
                <a:gd name="T29" fmla="*/ 155 h 218"/>
                <a:gd name="T30" fmla="*/ 61 w 155"/>
                <a:gd name="T31" fmla="*/ 155 h 218"/>
                <a:gd name="T32" fmla="*/ 92 w 155"/>
                <a:gd name="T33" fmla="*/ 155 h 218"/>
                <a:gd name="T34" fmla="*/ 92 w 155"/>
                <a:gd name="T35" fmla="*/ 186 h 218"/>
                <a:gd name="T36" fmla="*/ 124 w 155"/>
                <a:gd name="T37" fmla="*/ 217 h 218"/>
                <a:gd name="T38" fmla="*/ 154 w 155"/>
                <a:gd name="T39" fmla="*/ 217 h 218"/>
                <a:gd name="T40" fmla="*/ 154 w 155"/>
                <a:gd name="T41" fmla="*/ 217 h 218"/>
                <a:gd name="T42" fmla="*/ 154 w 155"/>
                <a:gd name="T43" fmla="*/ 186 h 218"/>
                <a:gd name="T44" fmla="*/ 154 w 155"/>
                <a:gd name="T45" fmla="*/ 186 h 218"/>
                <a:gd name="T46" fmla="*/ 124 w 155"/>
                <a:gd name="T47" fmla="*/ 155 h 218"/>
                <a:gd name="T48" fmla="*/ 124 w 155"/>
                <a:gd name="T49" fmla="*/ 93 h 218"/>
                <a:gd name="T50" fmla="*/ 124 w 155"/>
                <a:gd name="T51" fmla="*/ 31 h 218"/>
                <a:gd name="T52" fmla="*/ 92 w 155"/>
                <a:gd name="T53" fmla="*/ 0 h 218"/>
                <a:gd name="T54" fmla="*/ 92 w 155"/>
                <a:gd name="T55" fmla="*/ 0 h 218"/>
                <a:gd name="T56" fmla="*/ 61 w 155"/>
                <a:gd name="T5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5" h="218">
                  <a:moveTo>
                    <a:pt x="61" y="0"/>
                  </a:moveTo>
                  <a:lnTo>
                    <a:pt x="6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1" y="0"/>
                  </a:lnTo>
                  <a:cubicBezTo>
                    <a:pt x="61" y="31"/>
                    <a:pt x="30" y="31"/>
                    <a:pt x="30" y="31"/>
                  </a:cubicBezTo>
                  <a:lnTo>
                    <a:pt x="30" y="31"/>
                  </a:lnTo>
                  <a:lnTo>
                    <a:pt x="30" y="31"/>
                  </a:lnTo>
                  <a:cubicBezTo>
                    <a:pt x="30" y="31"/>
                    <a:pt x="30" y="31"/>
                    <a:pt x="0" y="0"/>
                  </a:cubicBezTo>
                  <a:cubicBezTo>
                    <a:pt x="30" y="31"/>
                    <a:pt x="30" y="31"/>
                    <a:pt x="30" y="62"/>
                  </a:cubicBezTo>
                  <a:lnTo>
                    <a:pt x="30" y="62"/>
                  </a:lnTo>
                  <a:lnTo>
                    <a:pt x="30" y="62"/>
                  </a:lnTo>
                  <a:cubicBezTo>
                    <a:pt x="30" y="62"/>
                    <a:pt x="30" y="93"/>
                    <a:pt x="61" y="93"/>
                  </a:cubicBezTo>
                  <a:cubicBezTo>
                    <a:pt x="61" y="93"/>
                    <a:pt x="61" y="124"/>
                    <a:pt x="61" y="155"/>
                  </a:cubicBezTo>
                  <a:lnTo>
                    <a:pt x="61" y="155"/>
                  </a:lnTo>
                  <a:cubicBezTo>
                    <a:pt x="61" y="155"/>
                    <a:pt x="61" y="155"/>
                    <a:pt x="92" y="155"/>
                  </a:cubicBezTo>
                  <a:cubicBezTo>
                    <a:pt x="92" y="186"/>
                    <a:pt x="92" y="186"/>
                    <a:pt x="92" y="186"/>
                  </a:cubicBezTo>
                  <a:cubicBezTo>
                    <a:pt x="124" y="186"/>
                    <a:pt x="124" y="186"/>
                    <a:pt x="124" y="217"/>
                  </a:cubicBezTo>
                  <a:cubicBezTo>
                    <a:pt x="154" y="217"/>
                    <a:pt x="154" y="217"/>
                    <a:pt x="154" y="217"/>
                  </a:cubicBezTo>
                  <a:lnTo>
                    <a:pt x="154" y="217"/>
                  </a:lnTo>
                  <a:cubicBezTo>
                    <a:pt x="154" y="186"/>
                    <a:pt x="154" y="186"/>
                    <a:pt x="154" y="186"/>
                  </a:cubicBezTo>
                  <a:lnTo>
                    <a:pt x="154" y="186"/>
                  </a:lnTo>
                  <a:cubicBezTo>
                    <a:pt x="154" y="186"/>
                    <a:pt x="154" y="186"/>
                    <a:pt x="124" y="155"/>
                  </a:cubicBezTo>
                  <a:cubicBezTo>
                    <a:pt x="124" y="155"/>
                    <a:pt x="124" y="124"/>
                    <a:pt x="124" y="93"/>
                  </a:cubicBezTo>
                  <a:cubicBezTo>
                    <a:pt x="124" y="62"/>
                    <a:pt x="124" y="62"/>
                    <a:pt x="124" y="31"/>
                  </a:cubicBezTo>
                  <a:cubicBezTo>
                    <a:pt x="124" y="31"/>
                    <a:pt x="124" y="0"/>
                    <a:pt x="92" y="0"/>
                  </a:cubicBezTo>
                  <a:lnTo>
                    <a:pt x="92" y="0"/>
                  </a:lnTo>
                  <a:cubicBezTo>
                    <a:pt x="92" y="0"/>
                    <a:pt x="92" y="0"/>
                    <a:pt x="6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126"/>
            <p:cNvSpPr>
              <a:spLocks noChangeArrowheads="1"/>
            </p:cNvSpPr>
            <p:nvPr/>
          </p:nvSpPr>
          <p:spPr bwMode="auto">
            <a:xfrm>
              <a:off x="5754688" y="2238375"/>
              <a:ext cx="44450" cy="66675"/>
            </a:xfrm>
            <a:custGeom>
              <a:avLst/>
              <a:gdLst>
                <a:gd name="T0" fmla="*/ 0 w 125"/>
                <a:gd name="T1" fmla="*/ 62 h 186"/>
                <a:gd name="T2" fmla="*/ 0 w 125"/>
                <a:gd name="T3" fmla="*/ 62 h 186"/>
                <a:gd name="T4" fmla="*/ 0 w 125"/>
                <a:gd name="T5" fmla="*/ 94 h 186"/>
                <a:gd name="T6" fmla="*/ 0 w 125"/>
                <a:gd name="T7" fmla="*/ 94 h 186"/>
                <a:gd name="T8" fmla="*/ 30 w 125"/>
                <a:gd name="T9" fmla="*/ 94 h 186"/>
                <a:gd name="T10" fmla="*/ 30 w 125"/>
                <a:gd name="T11" fmla="*/ 94 h 186"/>
                <a:gd name="T12" fmla="*/ 61 w 125"/>
                <a:gd name="T13" fmla="*/ 124 h 186"/>
                <a:gd name="T14" fmla="*/ 61 w 125"/>
                <a:gd name="T15" fmla="*/ 124 h 186"/>
                <a:gd name="T16" fmla="*/ 61 w 125"/>
                <a:gd name="T17" fmla="*/ 155 h 186"/>
                <a:gd name="T18" fmla="*/ 61 w 125"/>
                <a:gd name="T19" fmla="*/ 185 h 186"/>
                <a:gd name="T20" fmla="*/ 61 w 125"/>
                <a:gd name="T21" fmla="*/ 185 h 186"/>
                <a:gd name="T22" fmla="*/ 61 w 125"/>
                <a:gd name="T23" fmla="*/ 185 h 186"/>
                <a:gd name="T24" fmla="*/ 61 w 125"/>
                <a:gd name="T25" fmla="*/ 185 h 186"/>
                <a:gd name="T26" fmla="*/ 92 w 125"/>
                <a:gd name="T27" fmla="*/ 185 h 186"/>
                <a:gd name="T28" fmla="*/ 92 w 125"/>
                <a:gd name="T29" fmla="*/ 185 h 186"/>
                <a:gd name="T30" fmla="*/ 92 w 125"/>
                <a:gd name="T31" fmla="*/ 185 h 186"/>
                <a:gd name="T32" fmla="*/ 92 w 125"/>
                <a:gd name="T33" fmla="*/ 185 h 186"/>
                <a:gd name="T34" fmla="*/ 124 w 125"/>
                <a:gd name="T35" fmla="*/ 185 h 186"/>
                <a:gd name="T36" fmla="*/ 124 w 125"/>
                <a:gd name="T37" fmla="*/ 185 h 186"/>
                <a:gd name="T38" fmla="*/ 124 w 125"/>
                <a:gd name="T39" fmla="*/ 185 h 186"/>
                <a:gd name="T40" fmla="*/ 92 w 125"/>
                <a:gd name="T41" fmla="*/ 155 h 186"/>
                <a:gd name="T42" fmla="*/ 92 w 125"/>
                <a:gd name="T43" fmla="*/ 155 h 186"/>
                <a:gd name="T44" fmla="*/ 92 w 125"/>
                <a:gd name="T45" fmla="*/ 124 h 186"/>
                <a:gd name="T46" fmla="*/ 92 w 125"/>
                <a:gd name="T47" fmla="*/ 124 h 186"/>
                <a:gd name="T48" fmla="*/ 61 w 125"/>
                <a:gd name="T49" fmla="*/ 94 h 186"/>
                <a:gd name="T50" fmla="*/ 30 w 125"/>
                <a:gd name="T51" fmla="*/ 62 h 186"/>
                <a:gd name="T52" fmla="*/ 0 w 125"/>
                <a:gd name="T53" fmla="*/ 0 h 186"/>
                <a:gd name="T54" fmla="*/ 0 w 125"/>
                <a:gd name="T55" fmla="*/ 0 h 186"/>
                <a:gd name="T56" fmla="*/ 0 w 125"/>
                <a:gd name="T57" fmla="*/ 0 h 186"/>
                <a:gd name="T58" fmla="*/ 0 w 125"/>
                <a:gd name="T59" fmla="*/ 0 h 186"/>
                <a:gd name="T60" fmla="*/ 0 w 125"/>
                <a:gd name="T61" fmla="*/ 0 h 186"/>
                <a:gd name="T62" fmla="*/ 0 w 125"/>
                <a:gd name="T63" fmla="*/ 0 h 186"/>
                <a:gd name="T64" fmla="*/ 0 w 125"/>
                <a:gd name="T65" fmla="*/ 0 h 186"/>
                <a:gd name="T66" fmla="*/ 0 w 125"/>
                <a:gd name="T67" fmla="*/ 6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186">
                  <a:moveTo>
                    <a:pt x="0" y="62"/>
                  </a:moveTo>
                  <a:lnTo>
                    <a:pt x="0" y="62"/>
                  </a:lnTo>
                  <a:cubicBezTo>
                    <a:pt x="0" y="62"/>
                    <a:pt x="0" y="62"/>
                    <a:pt x="0" y="94"/>
                  </a:cubicBezTo>
                  <a:lnTo>
                    <a:pt x="0" y="94"/>
                  </a:lnTo>
                  <a:cubicBezTo>
                    <a:pt x="30" y="94"/>
                    <a:pt x="30" y="94"/>
                    <a:pt x="30" y="94"/>
                  </a:cubicBezTo>
                  <a:lnTo>
                    <a:pt x="30" y="94"/>
                  </a:lnTo>
                  <a:cubicBezTo>
                    <a:pt x="30" y="94"/>
                    <a:pt x="61" y="94"/>
                    <a:pt x="61" y="124"/>
                  </a:cubicBezTo>
                  <a:lnTo>
                    <a:pt x="61" y="124"/>
                  </a:lnTo>
                  <a:cubicBezTo>
                    <a:pt x="61" y="124"/>
                    <a:pt x="61" y="124"/>
                    <a:pt x="61" y="155"/>
                  </a:cubicBezTo>
                  <a:cubicBezTo>
                    <a:pt x="61" y="155"/>
                    <a:pt x="61" y="155"/>
                    <a:pt x="61" y="185"/>
                  </a:cubicBezTo>
                  <a:lnTo>
                    <a:pt x="61" y="185"/>
                  </a:lnTo>
                  <a:lnTo>
                    <a:pt x="61" y="185"/>
                  </a:lnTo>
                  <a:lnTo>
                    <a:pt x="61" y="185"/>
                  </a:lnTo>
                  <a:cubicBezTo>
                    <a:pt x="92" y="185"/>
                    <a:pt x="92" y="185"/>
                    <a:pt x="92" y="185"/>
                  </a:cubicBezTo>
                  <a:lnTo>
                    <a:pt x="92" y="185"/>
                  </a:lnTo>
                  <a:lnTo>
                    <a:pt x="92" y="185"/>
                  </a:lnTo>
                  <a:lnTo>
                    <a:pt x="92" y="185"/>
                  </a:lnTo>
                  <a:cubicBezTo>
                    <a:pt x="92" y="185"/>
                    <a:pt x="92" y="185"/>
                    <a:pt x="124" y="185"/>
                  </a:cubicBezTo>
                  <a:lnTo>
                    <a:pt x="124" y="185"/>
                  </a:lnTo>
                  <a:lnTo>
                    <a:pt x="124" y="185"/>
                  </a:lnTo>
                  <a:lnTo>
                    <a:pt x="92" y="155"/>
                  </a:lnTo>
                  <a:lnTo>
                    <a:pt x="92" y="155"/>
                  </a:lnTo>
                  <a:lnTo>
                    <a:pt x="92" y="124"/>
                  </a:lnTo>
                  <a:lnTo>
                    <a:pt x="92" y="124"/>
                  </a:lnTo>
                  <a:cubicBezTo>
                    <a:pt x="92" y="124"/>
                    <a:pt x="61" y="124"/>
                    <a:pt x="61" y="94"/>
                  </a:cubicBezTo>
                  <a:lnTo>
                    <a:pt x="30" y="62"/>
                  </a:lnTo>
                  <a:cubicBezTo>
                    <a:pt x="30" y="31"/>
                    <a:pt x="0" y="31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127"/>
            <p:cNvSpPr>
              <a:spLocks noChangeArrowheads="1"/>
            </p:cNvSpPr>
            <p:nvPr/>
          </p:nvSpPr>
          <p:spPr bwMode="auto">
            <a:xfrm>
              <a:off x="5676900" y="2147888"/>
              <a:ext cx="66675" cy="79375"/>
            </a:xfrm>
            <a:custGeom>
              <a:avLst/>
              <a:gdLst>
                <a:gd name="T0" fmla="*/ 31 w 187"/>
                <a:gd name="T1" fmla="*/ 62 h 219"/>
                <a:gd name="T2" fmla="*/ 31 w 187"/>
                <a:gd name="T3" fmla="*/ 62 h 219"/>
                <a:gd name="T4" fmla="*/ 31 w 187"/>
                <a:gd name="T5" fmla="*/ 62 h 219"/>
                <a:gd name="T6" fmla="*/ 0 w 187"/>
                <a:gd name="T7" fmla="*/ 62 h 219"/>
                <a:gd name="T8" fmla="*/ 0 w 187"/>
                <a:gd name="T9" fmla="*/ 62 h 219"/>
                <a:gd name="T10" fmla="*/ 0 w 187"/>
                <a:gd name="T11" fmla="*/ 62 h 219"/>
                <a:gd name="T12" fmla="*/ 0 w 187"/>
                <a:gd name="T13" fmla="*/ 62 h 219"/>
                <a:gd name="T14" fmla="*/ 0 w 187"/>
                <a:gd name="T15" fmla="*/ 62 h 219"/>
                <a:gd name="T16" fmla="*/ 0 w 187"/>
                <a:gd name="T17" fmla="*/ 62 h 219"/>
                <a:gd name="T18" fmla="*/ 0 w 187"/>
                <a:gd name="T19" fmla="*/ 94 h 219"/>
                <a:gd name="T20" fmla="*/ 0 w 187"/>
                <a:gd name="T21" fmla="*/ 94 h 219"/>
                <a:gd name="T22" fmla="*/ 0 w 187"/>
                <a:gd name="T23" fmla="*/ 94 h 219"/>
                <a:gd name="T24" fmla="*/ 0 w 187"/>
                <a:gd name="T25" fmla="*/ 94 h 219"/>
                <a:gd name="T26" fmla="*/ 31 w 187"/>
                <a:gd name="T27" fmla="*/ 124 h 219"/>
                <a:gd name="T28" fmla="*/ 31 w 187"/>
                <a:gd name="T29" fmla="*/ 124 h 219"/>
                <a:gd name="T30" fmla="*/ 31 w 187"/>
                <a:gd name="T31" fmla="*/ 155 h 219"/>
                <a:gd name="T32" fmla="*/ 31 w 187"/>
                <a:gd name="T33" fmla="*/ 155 h 219"/>
                <a:gd name="T34" fmla="*/ 31 w 187"/>
                <a:gd name="T35" fmla="*/ 155 h 219"/>
                <a:gd name="T36" fmla="*/ 31 w 187"/>
                <a:gd name="T37" fmla="*/ 155 h 219"/>
                <a:gd name="T38" fmla="*/ 31 w 187"/>
                <a:gd name="T39" fmla="*/ 186 h 219"/>
                <a:gd name="T40" fmla="*/ 31 w 187"/>
                <a:gd name="T41" fmla="*/ 186 h 219"/>
                <a:gd name="T42" fmla="*/ 31 w 187"/>
                <a:gd name="T43" fmla="*/ 186 h 219"/>
                <a:gd name="T44" fmla="*/ 31 w 187"/>
                <a:gd name="T45" fmla="*/ 186 h 219"/>
                <a:gd name="T46" fmla="*/ 31 w 187"/>
                <a:gd name="T47" fmla="*/ 218 h 219"/>
                <a:gd name="T48" fmla="*/ 62 w 187"/>
                <a:gd name="T49" fmla="*/ 186 h 219"/>
                <a:gd name="T50" fmla="*/ 94 w 187"/>
                <a:gd name="T51" fmla="*/ 218 h 219"/>
                <a:gd name="T52" fmla="*/ 94 w 187"/>
                <a:gd name="T53" fmla="*/ 218 h 219"/>
                <a:gd name="T54" fmla="*/ 94 w 187"/>
                <a:gd name="T55" fmla="*/ 218 h 219"/>
                <a:gd name="T56" fmla="*/ 94 w 187"/>
                <a:gd name="T57" fmla="*/ 218 h 219"/>
                <a:gd name="T58" fmla="*/ 94 w 187"/>
                <a:gd name="T59" fmla="*/ 186 h 219"/>
                <a:gd name="T60" fmla="*/ 94 w 187"/>
                <a:gd name="T61" fmla="*/ 186 h 219"/>
                <a:gd name="T62" fmla="*/ 124 w 187"/>
                <a:gd name="T63" fmla="*/ 186 h 219"/>
                <a:gd name="T64" fmla="*/ 155 w 187"/>
                <a:gd name="T65" fmla="*/ 186 h 219"/>
                <a:gd name="T66" fmla="*/ 124 w 187"/>
                <a:gd name="T67" fmla="*/ 155 h 219"/>
                <a:gd name="T68" fmla="*/ 124 w 187"/>
                <a:gd name="T69" fmla="*/ 124 h 219"/>
                <a:gd name="T70" fmla="*/ 155 w 187"/>
                <a:gd name="T71" fmla="*/ 124 h 219"/>
                <a:gd name="T72" fmla="*/ 155 w 187"/>
                <a:gd name="T73" fmla="*/ 94 h 219"/>
                <a:gd name="T74" fmla="*/ 155 w 187"/>
                <a:gd name="T75" fmla="*/ 94 h 219"/>
                <a:gd name="T76" fmla="*/ 186 w 187"/>
                <a:gd name="T77" fmla="*/ 94 h 219"/>
                <a:gd name="T78" fmla="*/ 186 w 187"/>
                <a:gd name="T79" fmla="*/ 94 h 219"/>
                <a:gd name="T80" fmla="*/ 186 w 187"/>
                <a:gd name="T81" fmla="*/ 94 h 219"/>
                <a:gd name="T82" fmla="*/ 186 w 187"/>
                <a:gd name="T83" fmla="*/ 94 h 219"/>
                <a:gd name="T84" fmla="*/ 186 w 187"/>
                <a:gd name="T85" fmla="*/ 94 h 219"/>
                <a:gd name="T86" fmla="*/ 186 w 187"/>
                <a:gd name="T87" fmla="*/ 94 h 219"/>
                <a:gd name="T88" fmla="*/ 155 w 187"/>
                <a:gd name="T89" fmla="*/ 94 h 219"/>
                <a:gd name="T90" fmla="*/ 155 w 187"/>
                <a:gd name="T91" fmla="*/ 94 h 219"/>
                <a:gd name="T92" fmla="*/ 155 w 187"/>
                <a:gd name="T93" fmla="*/ 94 h 219"/>
                <a:gd name="T94" fmla="*/ 124 w 187"/>
                <a:gd name="T95" fmla="*/ 94 h 219"/>
                <a:gd name="T96" fmla="*/ 124 w 187"/>
                <a:gd name="T97" fmla="*/ 94 h 219"/>
                <a:gd name="T98" fmla="*/ 124 w 187"/>
                <a:gd name="T99" fmla="*/ 94 h 219"/>
                <a:gd name="T100" fmla="*/ 124 w 187"/>
                <a:gd name="T101" fmla="*/ 94 h 219"/>
                <a:gd name="T102" fmla="*/ 62 w 187"/>
                <a:gd name="T103" fmla="*/ 62 h 219"/>
                <a:gd name="T104" fmla="*/ 62 w 187"/>
                <a:gd name="T105" fmla="*/ 31 h 219"/>
                <a:gd name="T106" fmla="*/ 62 w 187"/>
                <a:gd name="T107" fmla="*/ 31 h 219"/>
                <a:gd name="T108" fmla="*/ 62 w 187"/>
                <a:gd name="T109" fmla="*/ 31 h 219"/>
                <a:gd name="T110" fmla="*/ 62 w 187"/>
                <a:gd name="T111" fmla="*/ 31 h 219"/>
                <a:gd name="T112" fmla="*/ 62 w 187"/>
                <a:gd name="T113" fmla="*/ 31 h 219"/>
                <a:gd name="T114" fmla="*/ 62 w 187"/>
                <a:gd name="T115" fmla="*/ 0 h 219"/>
                <a:gd name="T116" fmla="*/ 62 w 187"/>
                <a:gd name="T117" fmla="*/ 31 h 219"/>
                <a:gd name="T118" fmla="*/ 31 w 187"/>
                <a:gd name="T119" fmla="*/ 6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7" h="219">
                  <a:moveTo>
                    <a:pt x="31" y="62"/>
                  </a:moveTo>
                  <a:lnTo>
                    <a:pt x="31" y="62"/>
                  </a:lnTo>
                  <a:lnTo>
                    <a:pt x="31" y="6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2"/>
                  </a:lnTo>
                  <a:cubicBezTo>
                    <a:pt x="0" y="94"/>
                    <a:pt x="0" y="94"/>
                    <a:pt x="0" y="94"/>
                  </a:cubicBez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cubicBezTo>
                    <a:pt x="31" y="124"/>
                    <a:pt x="31" y="124"/>
                    <a:pt x="31" y="124"/>
                  </a:cubicBezTo>
                  <a:lnTo>
                    <a:pt x="31" y="124"/>
                  </a:lnTo>
                  <a:cubicBezTo>
                    <a:pt x="31" y="155"/>
                    <a:pt x="31" y="155"/>
                    <a:pt x="31" y="155"/>
                  </a:cubicBezTo>
                  <a:lnTo>
                    <a:pt x="31" y="155"/>
                  </a:lnTo>
                  <a:lnTo>
                    <a:pt x="31" y="155"/>
                  </a:lnTo>
                  <a:lnTo>
                    <a:pt x="31" y="155"/>
                  </a:lnTo>
                  <a:lnTo>
                    <a:pt x="31" y="186"/>
                  </a:lnTo>
                  <a:lnTo>
                    <a:pt x="31" y="186"/>
                  </a:lnTo>
                  <a:lnTo>
                    <a:pt x="31" y="186"/>
                  </a:lnTo>
                  <a:lnTo>
                    <a:pt x="31" y="186"/>
                  </a:lnTo>
                  <a:cubicBezTo>
                    <a:pt x="31" y="186"/>
                    <a:pt x="31" y="186"/>
                    <a:pt x="31" y="218"/>
                  </a:cubicBezTo>
                  <a:cubicBezTo>
                    <a:pt x="31" y="186"/>
                    <a:pt x="62" y="186"/>
                    <a:pt x="62" y="186"/>
                  </a:cubicBezTo>
                  <a:cubicBezTo>
                    <a:pt x="62" y="186"/>
                    <a:pt x="62" y="186"/>
                    <a:pt x="94" y="218"/>
                  </a:cubicBezTo>
                  <a:lnTo>
                    <a:pt x="94" y="218"/>
                  </a:lnTo>
                  <a:lnTo>
                    <a:pt x="94" y="218"/>
                  </a:lnTo>
                  <a:lnTo>
                    <a:pt x="94" y="218"/>
                  </a:lnTo>
                  <a:cubicBezTo>
                    <a:pt x="94" y="186"/>
                    <a:pt x="94" y="186"/>
                    <a:pt x="94" y="186"/>
                  </a:cubicBezTo>
                  <a:lnTo>
                    <a:pt x="94" y="186"/>
                  </a:lnTo>
                  <a:cubicBezTo>
                    <a:pt x="124" y="186"/>
                    <a:pt x="124" y="186"/>
                    <a:pt x="124" y="186"/>
                  </a:cubicBezTo>
                  <a:lnTo>
                    <a:pt x="155" y="186"/>
                  </a:lnTo>
                  <a:cubicBezTo>
                    <a:pt x="124" y="155"/>
                    <a:pt x="124" y="155"/>
                    <a:pt x="124" y="155"/>
                  </a:cubicBezTo>
                  <a:lnTo>
                    <a:pt x="124" y="124"/>
                  </a:lnTo>
                  <a:lnTo>
                    <a:pt x="155" y="124"/>
                  </a:lnTo>
                  <a:cubicBezTo>
                    <a:pt x="155" y="94"/>
                    <a:pt x="155" y="94"/>
                    <a:pt x="155" y="94"/>
                  </a:cubicBezTo>
                  <a:lnTo>
                    <a:pt x="155" y="94"/>
                  </a:lnTo>
                  <a:cubicBezTo>
                    <a:pt x="155" y="94"/>
                    <a:pt x="155" y="94"/>
                    <a:pt x="186" y="94"/>
                  </a:cubicBezTo>
                  <a:lnTo>
                    <a:pt x="186" y="94"/>
                  </a:lnTo>
                  <a:lnTo>
                    <a:pt x="186" y="94"/>
                  </a:lnTo>
                  <a:lnTo>
                    <a:pt x="186" y="94"/>
                  </a:lnTo>
                  <a:lnTo>
                    <a:pt x="186" y="94"/>
                  </a:lnTo>
                  <a:lnTo>
                    <a:pt x="186" y="94"/>
                  </a:lnTo>
                  <a:lnTo>
                    <a:pt x="155" y="94"/>
                  </a:lnTo>
                  <a:lnTo>
                    <a:pt x="155" y="94"/>
                  </a:lnTo>
                  <a:lnTo>
                    <a:pt x="155" y="94"/>
                  </a:lnTo>
                  <a:lnTo>
                    <a:pt x="124" y="94"/>
                  </a:lnTo>
                  <a:lnTo>
                    <a:pt x="124" y="94"/>
                  </a:lnTo>
                  <a:lnTo>
                    <a:pt x="124" y="94"/>
                  </a:lnTo>
                  <a:lnTo>
                    <a:pt x="124" y="94"/>
                  </a:lnTo>
                  <a:cubicBezTo>
                    <a:pt x="94" y="94"/>
                    <a:pt x="94" y="62"/>
                    <a:pt x="62" y="62"/>
                  </a:cubicBezTo>
                  <a:lnTo>
                    <a:pt x="62" y="31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62" y="31"/>
                  </a:lnTo>
                  <a:cubicBezTo>
                    <a:pt x="62" y="31"/>
                    <a:pt x="62" y="31"/>
                    <a:pt x="62" y="0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1"/>
                    <a:pt x="62" y="62"/>
                    <a:pt x="31" y="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28"/>
            <p:cNvSpPr>
              <a:spLocks noChangeArrowheads="1"/>
            </p:cNvSpPr>
            <p:nvPr/>
          </p:nvSpPr>
          <p:spPr bwMode="auto">
            <a:xfrm>
              <a:off x="5967413" y="2505075"/>
              <a:ext cx="57150" cy="44450"/>
            </a:xfrm>
            <a:custGeom>
              <a:avLst/>
              <a:gdLst>
                <a:gd name="T0" fmla="*/ 0 w 157"/>
                <a:gd name="T1" fmla="*/ 93 h 125"/>
                <a:gd name="T2" fmla="*/ 0 w 157"/>
                <a:gd name="T3" fmla="*/ 93 h 125"/>
                <a:gd name="T4" fmla="*/ 0 w 157"/>
                <a:gd name="T5" fmla="*/ 93 h 125"/>
                <a:gd name="T6" fmla="*/ 93 w 157"/>
                <a:gd name="T7" fmla="*/ 124 h 125"/>
                <a:gd name="T8" fmla="*/ 93 w 157"/>
                <a:gd name="T9" fmla="*/ 93 h 125"/>
                <a:gd name="T10" fmla="*/ 124 w 157"/>
                <a:gd name="T11" fmla="*/ 93 h 125"/>
                <a:gd name="T12" fmla="*/ 124 w 157"/>
                <a:gd name="T13" fmla="*/ 93 h 125"/>
                <a:gd name="T14" fmla="*/ 156 w 157"/>
                <a:gd name="T15" fmla="*/ 62 h 125"/>
                <a:gd name="T16" fmla="*/ 156 w 157"/>
                <a:gd name="T17" fmla="*/ 62 h 125"/>
                <a:gd name="T18" fmla="*/ 124 w 157"/>
                <a:gd name="T19" fmla="*/ 62 h 125"/>
                <a:gd name="T20" fmla="*/ 124 w 157"/>
                <a:gd name="T21" fmla="*/ 31 h 125"/>
                <a:gd name="T22" fmla="*/ 124 w 157"/>
                <a:gd name="T23" fmla="*/ 31 h 125"/>
                <a:gd name="T24" fmla="*/ 124 w 157"/>
                <a:gd name="T25" fmla="*/ 62 h 125"/>
                <a:gd name="T26" fmla="*/ 93 w 157"/>
                <a:gd name="T27" fmla="*/ 31 h 125"/>
                <a:gd name="T28" fmla="*/ 93 w 157"/>
                <a:gd name="T29" fmla="*/ 0 h 125"/>
                <a:gd name="T30" fmla="*/ 93 w 157"/>
                <a:gd name="T31" fmla="*/ 0 h 125"/>
                <a:gd name="T32" fmla="*/ 62 w 157"/>
                <a:gd name="T33" fmla="*/ 0 h 125"/>
                <a:gd name="T34" fmla="*/ 62 w 157"/>
                <a:gd name="T35" fmla="*/ 0 h 125"/>
                <a:gd name="T36" fmla="*/ 62 w 157"/>
                <a:gd name="T37" fmla="*/ 0 h 125"/>
                <a:gd name="T38" fmla="*/ 0 w 157"/>
                <a:gd name="T39" fmla="*/ 62 h 125"/>
                <a:gd name="T40" fmla="*/ 0 w 157"/>
                <a:gd name="T41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7" h="125">
                  <a:moveTo>
                    <a:pt x="0" y="93"/>
                  </a:moveTo>
                  <a:lnTo>
                    <a:pt x="0" y="93"/>
                  </a:lnTo>
                  <a:lnTo>
                    <a:pt x="0" y="93"/>
                  </a:lnTo>
                  <a:cubicBezTo>
                    <a:pt x="32" y="93"/>
                    <a:pt x="62" y="93"/>
                    <a:pt x="93" y="12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93" y="93"/>
                    <a:pt x="93" y="93"/>
                    <a:pt x="124" y="93"/>
                  </a:cubicBezTo>
                  <a:lnTo>
                    <a:pt x="124" y="93"/>
                  </a:lnTo>
                  <a:cubicBezTo>
                    <a:pt x="124" y="93"/>
                    <a:pt x="124" y="62"/>
                    <a:pt x="156" y="62"/>
                  </a:cubicBezTo>
                  <a:lnTo>
                    <a:pt x="156" y="62"/>
                  </a:lnTo>
                  <a:cubicBezTo>
                    <a:pt x="124" y="62"/>
                    <a:pt x="124" y="62"/>
                    <a:pt x="124" y="62"/>
                  </a:cubicBezTo>
                  <a:cubicBezTo>
                    <a:pt x="124" y="62"/>
                    <a:pt x="124" y="62"/>
                    <a:pt x="124" y="31"/>
                  </a:cubicBezTo>
                  <a:lnTo>
                    <a:pt x="124" y="31"/>
                  </a:lnTo>
                  <a:cubicBezTo>
                    <a:pt x="124" y="62"/>
                    <a:pt x="124" y="62"/>
                    <a:pt x="124" y="62"/>
                  </a:cubicBezTo>
                  <a:cubicBezTo>
                    <a:pt x="93" y="62"/>
                    <a:pt x="93" y="31"/>
                    <a:pt x="93" y="31"/>
                  </a:cubicBezTo>
                  <a:cubicBezTo>
                    <a:pt x="93" y="31"/>
                    <a:pt x="93" y="31"/>
                    <a:pt x="93" y="0"/>
                  </a:cubicBezTo>
                  <a:lnTo>
                    <a:pt x="93" y="0"/>
                  </a:lnTo>
                  <a:cubicBezTo>
                    <a:pt x="62" y="0"/>
                    <a:pt x="62" y="0"/>
                    <a:pt x="62" y="0"/>
                  </a:cubicBezTo>
                  <a:lnTo>
                    <a:pt x="62" y="0"/>
                  </a:lnTo>
                  <a:lnTo>
                    <a:pt x="62" y="0"/>
                  </a:lnTo>
                  <a:cubicBezTo>
                    <a:pt x="32" y="31"/>
                    <a:pt x="32" y="62"/>
                    <a:pt x="0" y="62"/>
                  </a:cubicBezTo>
                  <a:lnTo>
                    <a:pt x="0" y="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29"/>
            <p:cNvSpPr>
              <a:spLocks noChangeArrowheads="1"/>
            </p:cNvSpPr>
            <p:nvPr/>
          </p:nvSpPr>
          <p:spPr bwMode="auto">
            <a:xfrm>
              <a:off x="5878513" y="2560638"/>
              <a:ext cx="77787" cy="55562"/>
            </a:xfrm>
            <a:custGeom>
              <a:avLst/>
              <a:gdLst>
                <a:gd name="T0" fmla="*/ 0 w 218"/>
                <a:gd name="T1" fmla="*/ 155 h 156"/>
                <a:gd name="T2" fmla="*/ 0 w 218"/>
                <a:gd name="T3" fmla="*/ 155 h 156"/>
                <a:gd name="T4" fmla="*/ 0 w 218"/>
                <a:gd name="T5" fmla="*/ 155 h 156"/>
                <a:gd name="T6" fmla="*/ 62 w 218"/>
                <a:gd name="T7" fmla="*/ 124 h 156"/>
                <a:gd name="T8" fmla="*/ 62 w 218"/>
                <a:gd name="T9" fmla="*/ 124 h 156"/>
                <a:gd name="T10" fmla="*/ 62 w 218"/>
                <a:gd name="T11" fmla="*/ 124 h 156"/>
                <a:gd name="T12" fmla="*/ 62 w 218"/>
                <a:gd name="T13" fmla="*/ 124 h 156"/>
                <a:gd name="T14" fmla="*/ 93 w 218"/>
                <a:gd name="T15" fmla="*/ 155 h 156"/>
                <a:gd name="T16" fmla="*/ 124 w 218"/>
                <a:gd name="T17" fmla="*/ 155 h 156"/>
                <a:gd name="T18" fmla="*/ 124 w 218"/>
                <a:gd name="T19" fmla="*/ 155 h 156"/>
                <a:gd name="T20" fmla="*/ 124 w 218"/>
                <a:gd name="T21" fmla="*/ 155 h 156"/>
                <a:gd name="T22" fmla="*/ 124 w 218"/>
                <a:gd name="T23" fmla="*/ 155 h 156"/>
                <a:gd name="T24" fmla="*/ 156 w 218"/>
                <a:gd name="T25" fmla="*/ 124 h 156"/>
                <a:gd name="T26" fmla="*/ 156 w 218"/>
                <a:gd name="T27" fmla="*/ 124 h 156"/>
                <a:gd name="T28" fmla="*/ 156 w 218"/>
                <a:gd name="T29" fmla="*/ 93 h 156"/>
                <a:gd name="T30" fmla="*/ 186 w 218"/>
                <a:gd name="T31" fmla="*/ 93 h 156"/>
                <a:gd name="T32" fmla="*/ 186 w 218"/>
                <a:gd name="T33" fmla="*/ 62 h 156"/>
                <a:gd name="T34" fmla="*/ 186 w 218"/>
                <a:gd name="T35" fmla="*/ 31 h 156"/>
                <a:gd name="T36" fmla="*/ 186 w 218"/>
                <a:gd name="T37" fmla="*/ 31 h 156"/>
                <a:gd name="T38" fmla="*/ 186 w 218"/>
                <a:gd name="T39" fmla="*/ 31 h 156"/>
                <a:gd name="T40" fmla="*/ 217 w 218"/>
                <a:gd name="T41" fmla="*/ 0 h 156"/>
                <a:gd name="T42" fmla="*/ 217 w 218"/>
                <a:gd name="T43" fmla="*/ 0 h 156"/>
                <a:gd name="T44" fmla="*/ 186 w 218"/>
                <a:gd name="T45" fmla="*/ 31 h 156"/>
                <a:gd name="T46" fmla="*/ 156 w 218"/>
                <a:gd name="T47" fmla="*/ 31 h 156"/>
                <a:gd name="T48" fmla="*/ 156 w 218"/>
                <a:gd name="T49" fmla="*/ 31 h 156"/>
                <a:gd name="T50" fmla="*/ 156 w 218"/>
                <a:gd name="T51" fmla="*/ 0 h 156"/>
                <a:gd name="T52" fmla="*/ 124 w 218"/>
                <a:gd name="T53" fmla="*/ 31 h 156"/>
                <a:gd name="T54" fmla="*/ 124 w 218"/>
                <a:gd name="T55" fmla="*/ 31 h 156"/>
                <a:gd name="T56" fmla="*/ 93 w 218"/>
                <a:gd name="T57" fmla="*/ 62 h 156"/>
                <a:gd name="T58" fmla="*/ 93 w 218"/>
                <a:gd name="T59" fmla="*/ 93 h 156"/>
                <a:gd name="T60" fmla="*/ 32 w 218"/>
                <a:gd name="T61" fmla="*/ 93 h 156"/>
                <a:gd name="T62" fmla="*/ 32 w 218"/>
                <a:gd name="T63" fmla="*/ 93 h 156"/>
                <a:gd name="T64" fmla="*/ 0 w 218"/>
                <a:gd name="T65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8" h="156">
                  <a:moveTo>
                    <a:pt x="0" y="155"/>
                  </a:moveTo>
                  <a:lnTo>
                    <a:pt x="0" y="155"/>
                  </a:lnTo>
                  <a:lnTo>
                    <a:pt x="0" y="155"/>
                  </a:lnTo>
                  <a:cubicBezTo>
                    <a:pt x="32" y="155"/>
                    <a:pt x="32" y="124"/>
                    <a:pt x="62" y="124"/>
                  </a:cubicBezTo>
                  <a:lnTo>
                    <a:pt x="62" y="124"/>
                  </a:lnTo>
                  <a:lnTo>
                    <a:pt x="62" y="124"/>
                  </a:lnTo>
                  <a:lnTo>
                    <a:pt x="62" y="124"/>
                  </a:lnTo>
                  <a:cubicBezTo>
                    <a:pt x="62" y="124"/>
                    <a:pt x="93" y="124"/>
                    <a:pt x="93" y="155"/>
                  </a:cubicBezTo>
                  <a:cubicBezTo>
                    <a:pt x="124" y="155"/>
                    <a:pt x="124" y="155"/>
                    <a:pt x="124" y="155"/>
                  </a:cubicBezTo>
                  <a:lnTo>
                    <a:pt x="124" y="155"/>
                  </a:lnTo>
                  <a:lnTo>
                    <a:pt x="124" y="155"/>
                  </a:lnTo>
                  <a:lnTo>
                    <a:pt x="124" y="155"/>
                  </a:lnTo>
                  <a:cubicBezTo>
                    <a:pt x="124" y="155"/>
                    <a:pt x="124" y="124"/>
                    <a:pt x="156" y="124"/>
                  </a:cubicBezTo>
                  <a:lnTo>
                    <a:pt x="156" y="124"/>
                  </a:lnTo>
                  <a:cubicBezTo>
                    <a:pt x="156" y="124"/>
                    <a:pt x="156" y="124"/>
                    <a:pt x="156" y="93"/>
                  </a:cubicBezTo>
                  <a:cubicBezTo>
                    <a:pt x="186" y="93"/>
                    <a:pt x="186" y="93"/>
                    <a:pt x="186" y="93"/>
                  </a:cubicBezTo>
                  <a:cubicBezTo>
                    <a:pt x="186" y="93"/>
                    <a:pt x="186" y="93"/>
                    <a:pt x="186" y="62"/>
                  </a:cubicBezTo>
                  <a:lnTo>
                    <a:pt x="186" y="31"/>
                  </a:lnTo>
                  <a:lnTo>
                    <a:pt x="186" y="31"/>
                  </a:lnTo>
                  <a:lnTo>
                    <a:pt x="186" y="31"/>
                  </a:lnTo>
                  <a:cubicBezTo>
                    <a:pt x="186" y="31"/>
                    <a:pt x="186" y="0"/>
                    <a:pt x="217" y="0"/>
                  </a:cubicBezTo>
                  <a:lnTo>
                    <a:pt x="217" y="0"/>
                  </a:lnTo>
                  <a:cubicBezTo>
                    <a:pt x="186" y="31"/>
                    <a:pt x="186" y="31"/>
                    <a:pt x="186" y="31"/>
                  </a:cubicBezTo>
                  <a:lnTo>
                    <a:pt x="156" y="31"/>
                  </a:lnTo>
                  <a:lnTo>
                    <a:pt x="156" y="31"/>
                  </a:lnTo>
                  <a:lnTo>
                    <a:pt x="156" y="0"/>
                  </a:lnTo>
                  <a:cubicBezTo>
                    <a:pt x="156" y="31"/>
                    <a:pt x="124" y="31"/>
                    <a:pt x="124" y="31"/>
                  </a:cubicBezTo>
                  <a:lnTo>
                    <a:pt x="124" y="31"/>
                  </a:lnTo>
                  <a:cubicBezTo>
                    <a:pt x="124" y="62"/>
                    <a:pt x="124" y="62"/>
                    <a:pt x="93" y="62"/>
                  </a:cubicBezTo>
                  <a:lnTo>
                    <a:pt x="93" y="93"/>
                  </a:lnTo>
                  <a:cubicBezTo>
                    <a:pt x="62" y="93"/>
                    <a:pt x="32" y="93"/>
                    <a:pt x="32" y="93"/>
                  </a:cubicBezTo>
                  <a:lnTo>
                    <a:pt x="32" y="93"/>
                  </a:lnTo>
                  <a:cubicBezTo>
                    <a:pt x="32" y="124"/>
                    <a:pt x="0" y="124"/>
                    <a:pt x="0" y="15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30"/>
            <p:cNvSpPr>
              <a:spLocks noChangeArrowheads="1"/>
            </p:cNvSpPr>
            <p:nvPr/>
          </p:nvSpPr>
          <p:spPr bwMode="auto">
            <a:xfrm>
              <a:off x="5710238" y="2125663"/>
              <a:ext cx="88900" cy="77787"/>
            </a:xfrm>
            <a:custGeom>
              <a:avLst/>
              <a:gdLst>
                <a:gd name="T0" fmla="*/ 216 w 249"/>
                <a:gd name="T1" fmla="*/ 93 h 218"/>
                <a:gd name="T2" fmla="*/ 216 w 249"/>
                <a:gd name="T3" fmla="*/ 93 h 218"/>
                <a:gd name="T4" fmla="*/ 216 w 249"/>
                <a:gd name="T5" fmla="*/ 93 h 218"/>
                <a:gd name="T6" fmla="*/ 185 w 249"/>
                <a:gd name="T7" fmla="*/ 62 h 218"/>
                <a:gd name="T8" fmla="*/ 185 w 249"/>
                <a:gd name="T9" fmla="*/ 32 h 218"/>
                <a:gd name="T10" fmla="*/ 185 w 249"/>
                <a:gd name="T11" fmla="*/ 32 h 218"/>
                <a:gd name="T12" fmla="*/ 185 w 249"/>
                <a:gd name="T13" fmla="*/ 32 h 218"/>
                <a:gd name="T14" fmla="*/ 185 w 249"/>
                <a:gd name="T15" fmla="*/ 32 h 218"/>
                <a:gd name="T16" fmla="*/ 185 w 249"/>
                <a:gd name="T17" fmla="*/ 32 h 218"/>
                <a:gd name="T18" fmla="*/ 154 w 249"/>
                <a:gd name="T19" fmla="*/ 32 h 218"/>
                <a:gd name="T20" fmla="*/ 154 w 249"/>
                <a:gd name="T21" fmla="*/ 32 h 218"/>
                <a:gd name="T22" fmla="*/ 124 w 249"/>
                <a:gd name="T23" fmla="*/ 0 h 218"/>
                <a:gd name="T24" fmla="*/ 124 w 249"/>
                <a:gd name="T25" fmla="*/ 0 h 218"/>
                <a:gd name="T26" fmla="*/ 124 w 249"/>
                <a:gd name="T27" fmla="*/ 0 h 218"/>
                <a:gd name="T28" fmla="*/ 124 w 249"/>
                <a:gd name="T29" fmla="*/ 0 h 218"/>
                <a:gd name="T30" fmla="*/ 124 w 249"/>
                <a:gd name="T31" fmla="*/ 0 h 218"/>
                <a:gd name="T32" fmla="*/ 124 w 249"/>
                <a:gd name="T33" fmla="*/ 0 h 218"/>
                <a:gd name="T34" fmla="*/ 124 w 249"/>
                <a:gd name="T35" fmla="*/ 0 h 218"/>
                <a:gd name="T36" fmla="*/ 124 w 249"/>
                <a:gd name="T37" fmla="*/ 32 h 218"/>
                <a:gd name="T38" fmla="*/ 124 w 249"/>
                <a:gd name="T39" fmla="*/ 32 h 218"/>
                <a:gd name="T40" fmla="*/ 92 w 249"/>
                <a:gd name="T41" fmla="*/ 32 h 218"/>
                <a:gd name="T42" fmla="*/ 92 w 249"/>
                <a:gd name="T43" fmla="*/ 32 h 218"/>
                <a:gd name="T44" fmla="*/ 92 w 249"/>
                <a:gd name="T45" fmla="*/ 32 h 218"/>
                <a:gd name="T46" fmla="*/ 61 w 249"/>
                <a:gd name="T47" fmla="*/ 32 h 218"/>
                <a:gd name="T48" fmla="*/ 30 w 249"/>
                <a:gd name="T49" fmla="*/ 32 h 218"/>
                <a:gd name="T50" fmla="*/ 30 w 249"/>
                <a:gd name="T51" fmla="*/ 32 h 218"/>
                <a:gd name="T52" fmla="*/ 30 w 249"/>
                <a:gd name="T53" fmla="*/ 32 h 218"/>
                <a:gd name="T54" fmla="*/ 30 w 249"/>
                <a:gd name="T55" fmla="*/ 32 h 218"/>
                <a:gd name="T56" fmla="*/ 30 w 249"/>
                <a:gd name="T57" fmla="*/ 32 h 218"/>
                <a:gd name="T58" fmla="*/ 0 w 249"/>
                <a:gd name="T59" fmla="*/ 32 h 218"/>
                <a:gd name="T60" fmla="*/ 30 w 249"/>
                <a:gd name="T61" fmla="*/ 32 h 218"/>
                <a:gd name="T62" fmla="*/ 30 w 249"/>
                <a:gd name="T63" fmla="*/ 32 h 218"/>
                <a:gd name="T64" fmla="*/ 30 w 249"/>
                <a:gd name="T65" fmla="*/ 93 h 218"/>
                <a:gd name="T66" fmla="*/ 30 w 249"/>
                <a:gd name="T67" fmla="*/ 93 h 218"/>
                <a:gd name="T68" fmla="*/ 30 w 249"/>
                <a:gd name="T69" fmla="*/ 93 h 218"/>
                <a:gd name="T70" fmla="*/ 61 w 249"/>
                <a:gd name="T71" fmla="*/ 93 h 218"/>
                <a:gd name="T72" fmla="*/ 61 w 249"/>
                <a:gd name="T73" fmla="*/ 62 h 218"/>
                <a:gd name="T74" fmla="*/ 61 w 249"/>
                <a:gd name="T75" fmla="*/ 62 h 218"/>
                <a:gd name="T76" fmla="*/ 92 w 249"/>
                <a:gd name="T77" fmla="*/ 93 h 218"/>
                <a:gd name="T78" fmla="*/ 92 w 249"/>
                <a:gd name="T79" fmla="*/ 93 h 218"/>
                <a:gd name="T80" fmla="*/ 92 w 249"/>
                <a:gd name="T81" fmla="*/ 93 h 218"/>
                <a:gd name="T82" fmla="*/ 124 w 249"/>
                <a:gd name="T83" fmla="*/ 93 h 218"/>
                <a:gd name="T84" fmla="*/ 124 w 249"/>
                <a:gd name="T85" fmla="*/ 156 h 218"/>
                <a:gd name="T86" fmla="*/ 124 w 249"/>
                <a:gd name="T87" fmla="*/ 156 h 218"/>
                <a:gd name="T88" fmla="*/ 124 w 249"/>
                <a:gd name="T89" fmla="*/ 156 h 218"/>
                <a:gd name="T90" fmla="*/ 154 w 249"/>
                <a:gd name="T91" fmla="*/ 186 h 218"/>
                <a:gd name="T92" fmla="*/ 154 w 249"/>
                <a:gd name="T93" fmla="*/ 186 h 218"/>
                <a:gd name="T94" fmla="*/ 154 w 249"/>
                <a:gd name="T95" fmla="*/ 186 h 218"/>
                <a:gd name="T96" fmla="*/ 124 w 249"/>
                <a:gd name="T97" fmla="*/ 186 h 218"/>
                <a:gd name="T98" fmla="*/ 124 w 249"/>
                <a:gd name="T99" fmla="*/ 186 h 218"/>
                <a:gd name="T100" fmla="*/ 124 w 249"/>
                <a:gd name="T101" fmla="*/ 217 h 218"/>
                <a:gd name="T102" fmla="*/ 124 w 249"/>
                <a:gd name="T103" fmla="*/ 217 h 218"/>
                <a:gd name="T104" fmla="*/ 124 w 249"/>
                <a:gd name="T105" fmla="*/ 217 h 218"/>
                <a:gd name="T106" fmla="*/ 124 w 249"/>
                <a:gd name="T107" fmla="*/ 217 h 218"/>
                <a:gd name="T108" fmla="*/ 124 w 249"/>
                <a:gd name="T109" fmla="*/ 217 h 218"/>
                <a:gd name="T110" fmla="*/ 154 w 249"/>
                <a:gd name="T111" fmla="*/ 186 h 218"/>
                <a:gd name="T112" fmla="*/ 154 w 249"/>
                <a:gd name="T113" fmla="*/ 186 h 218"/>
                <a:gd name="T114" fmla="*/ 185 w 249"/>
                <a:gd name="T115" fmla="*/ 156 h 218"/>
                <a:gd name="T116" fmla="*/ 216 w 249"/>
                <a:gd name="T117" fmla="*/ 156 h 218"/>
                <a:gd name="T118" fmla="*/ 216 w 249"/>
                <a:gd name="T119" fmla="*/ 124 h 218"/>
                <a:gd name="T120" fmla="*/ 216 w 249"/>
                <a:gd name="T121" fmla="*/ 124 h 218"/>
                <a:gd name="T122" fmla="*/ 248 w 249"/>
                <a:gd name="T123" fmla="*/ 93 h 218"/>
                <a:gd name="T124" fmla="*/ 216 w 249"/>
                <a:gd name="T125" fmla="*/ 9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9" h="218">
                  <a:moveTo>
                    <a:pt x="216" y="93"/>
                  </a:moveTo>
                  <a:lnTo>
                    <a:pt x="216" y="93"/>
                  </a:lnTo>
                  <a:lnTo>
                    <a:pt x="216" y="93"/>
                  </a:lnTo>
                  <a:cubicBezTo>
                    <a:pt x="185" y="62"/>
                    <a:pt x="185" y="62"/>
                    <a:pt x="185" y="62"/>
                  </a:cubicBezTo>
                  <a:lnTo>
                    <a:pt x="185" y="32"/>
                  </a:lnTo>
                  <a:lnTo>
                    <a:pt x="185" y="32"/>
                  </a:lnTo>
                  <a:lnTo>
                    <a:pt x="185" y="32"/>
                  </a:lnTo>
                  <a:lnTo>
                    <a:pt x="185" y="32"/>
                  </a:lnTo>
                  <a:lnTo>
                    <a:pt x="185" y="32"/>
                  </a:lnTo>
                  <a:lnTo>
                    <a:pt x="154" y="32"/>
                  </a:lnTo>
                  <a:lnTo>
                    <a:pt x="154" y="32"/>
                  </a:lnTo>
                  <a:cubicBezTo>
                    <a:pt x="154" y="32"/>
                    <a:pt x="154" y="0"/>
                    <a:pt x="124" y="0"/>
                  </a:cubicBez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cubicBezTo>
                    <a:pt x="124" y="0"/>
                    <a:pt x="124" y="0"/>
                    <a:pt x="124" y="32"/>
                  </a:cubicBezTo>
                  <a:lnTo>
                    <a:pt x="124" y="32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92" y="32"/>
                  </a:lnTo>
                  <a:cubicBezTo>
                    <a:pt x="92" y="32"/>
                    <a:pt x="92" y="32"/>
                    <a:pt x="61" y="32"/>
                  </a:cubicBezTo>
                  <a:cubicBezTo>
                    <a:pt x="61" y="32"/>
                    <a:pt x="61" y="32"/>
                    <a:pt x="30" y="32"/>
                  </a:cubicBezTo>
                  <a:lnTo>
                    <a:pt x="30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0" y="32"/>
                  </a:lnTo>
                  <a:cubicBezTo>
                    <a:pt x="30" y="32"/>
                    <a:pt x="30" y="32"/>
                    <a:pt x="0" y="32"/>
                  </a:cubicBezTo>
                  <a:cubicBezTo>
                    <a:pt x="0" y="32"/>
                    <a:pt x="0" y="32"/>
                    <a:pt x="30" y="32"/>
                  </a:cubicBezTo>
                  <a:lnTo>
                    <a:pt x="30" y="32"/>
                  </a:lnTo>
                  <a:cubicBezTo>
                    <a:pt x="30" y="62"/>
                    <a:pt x="30" y="62"/>
                    <a:pt x="30" y="93"/>
                  </a:cubicBezTo>
                  <a:lnTo>
                    <a:pt x="30" y="93"/>
                  </a:lnTo>
                  <a:lnTo>
                    <a:pt x="30" y="93"/>
                  </a:lnTo>
                  <a:cubicBezTo>
                    <a:pt x="30" y="93"/>
                    <a:pt x="30" y="93"/>
                    <a:pt x="61" y="93"/>
                  </a:cubicBezTo>
                  <a:lnTo>
                    <a:pt x="61" y="62"/>
                  </a:lnTo>
                  <a:lnTo>
                    <a:pt x="61" y="62"/>
                  </a:lnTo>
                  <a:cubicBezTo>
                    <a:pt x="92" y="93"/>
                    <a:pt x="92" y="93"/>
                    <a:pt x="92" y="93"/>
                  </a:cubicBezTo>
                  <a:lnTo>
                    <a:pt x="92" y="93"/>
                  </a:lnTo>
                  <a:lnTo>
                    <a:pt x="92" y="93"/>
                  </a:lnTo>
                  <a:lnTo>
                    <a:pt x="124" y="93"/>
                  </a:lnTo>
                  <a:cubicBezTo>
                    <a:pt x="124" y="124"/>
                    <a:pt x="124" y="124"/>
                    <a:pt x="124" y="156"/>
                  </a:cubicBezTo>
                  <a:lnTo>
                    <a:pt x="124" y="156"/>
                  </a:lnTo>
                  <a:lnTo>
                    <a:pt x="124" y="156"/>
                  </a:lnTo>
                  <a:cubicBezTo>
                    <a:pt x="154" y="156"/>
                    <a:pt x="154" y="156"/>
                    <a:pt x="154" y="186"/>
                  </a:cubicBezTo>
                  <a:lnTo>
                    <a:pt x="154" y="186"/>
                  </a:lnTo>
                  <a:lnTo>
                    <a:pt x="154" y="186"/>
                  </a:lnTo>
                  <a:lnTo>
                    <a:pt x="124" y="186"/>
                  </a:lnTo>
                  <a:lnTo>
                    <a:pt x="124" y="18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54" y="186"/>
                  </a:lnTo>
                  <a:lnTo>
                    <a:pt x="154" y="186"/>
                  </a:lnTo>
                  <a:cubicBezTo>
                    <a:pt x="154" y="156"/>
                    <a:pt x="185" y="156"/>
                    <a:pt x="185" y="156"/>
                  </a:cubicBezTo>
                  <a:cubicBezTo>
                    <a:pt x="185" y="156"/>
                    <a:pt x="185" y="156"/>
                    <a:pt x="216" y="156"/>
                  </a:cubicBezTo>
                  <a:cubicBezTo>
                    <a:pt x="216" y="124"/>
                    <a:pt x="216" y="124"/>
                    <a:pt x="216" y="124"/>
                  </a:cubicBezTo>
                  <a:lnTo>
                    <a:pt x="216" y="124"/>
                  </a:lnTo>
                  <a:cubicBezTo>
                    <a:pt x="216" y="93"/>
                    <a:pt x="216" y="93"/>
                    <a:pt x="248" y="93"/>
                  </a:cubicBezTo>
                  <a:cubicBezTo>
                    <a:pt x="248" y="93"/>
                    <a:pt x="248" y="93"/>
                    <a:pt x="216" y="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1"/>
            <p:cNvSpPr>
              <a:spLocks noChangeArrowheads="1"/>
            </p:cNvSpPr>
            <p:nvPr/>
          </p:nvSpPr>
          <p:spPr bwMode="auto">
            <a:xfrm>
              <a:off x="5776913" y="2282825"/>
              <a:ext cx="55562" cy="133350"/>
            </a:xfrm>
            <a:custGeom>
              <a:avLst/>
              <a:gdLst>
                <a:gd name="T0" fmla="*/ 63 w 156"/>
                <a:gd name="T1" fmla="*/ 278 h 372"/>
                <a:gd name="T2" fmla="*/ 63 w 156"/>
                <a:gd name="T3" fmla="*/ 278 h 372"/>
                <a:gd name="T4" fmla="*/ 63 w 156"/>
                <a:gd name="T5" fmla="*/ 278 h 372"/>
                <a:gd name="T6" fmla="*/ 63 w 156"/>
                <a:gd name="T7" fmla="*/ 278 h 372"/>
                <a:gd name="T8" fmla="*/ 31 w 156"/>
                <a:gd name="T9" fmla="*/ 309 h 372"/>
                <a:gd name="T10" fmla="*/ 31 w 156"/>
                <a:gd name="T11" fmla="*/ 309 h 372"/>
                <a:gd name="T12" fmla="*/ 31 w 156"/>
                <a:gd name="T13" fmla="*/ 309 h 372"/>
                <a:gd name="T14" fmla="*/ 31 w 156"/>
                <a:gd name="T15" fmla="*/ 309 h 372"/>
                <a:gd name="T16" fmla="*/ 31 w 156"/>
                <a:gd name="T17" fmla="*/ 309 h 372"/>
                <a:gd name="T18" fmla="*/ 0 w 156"/>
                <a:gd name="T19" fmla="*/ 341 h 372"/>
                <a:gd name="T20" fmla="*/ 0 w 156"/>
                <a:gd name="T21" fmla="*/ 341 h 372"/>
                <a:gd name="T22" fmla="*/ 0 w 156"/>
                <a:gd name="T23" fmla="*/ 341 h 372"/>
                <a:gd name="T24" fmla="*/ 0 w 156"/>
                <a:gd name="T25" fmla="*/ 341 h 372"/>
                <a:gd name="T26" fmla="*/ 31 w 156"/>
                <a:gd name="T27" fmla="*/ 371 h 372"/>
                <a:gd name="T28" fmla="*/ 31 w 156"/>
                <a:gd name="T29" fmla="*/ 371 h 372"/>
                <a:gd name="T30" fmla="*/ 93 w 156"/>
                <a:gd name="T31" fmla="*/ 341 h 372"/>
                <a:gd name="T32" fmla="*/ 93 w 156"/>
                <a:gd name="T33" fmla="*/ 341 h 372"/>
                <a:gd name="T34" fmla="*/ 93 w 156"/>
                <a:gd name="T35" fmla="*/ 309 h 372"/>
                <a:gd name="T36" fmla="*/ 93 w 156"/>
                <a:gd name="T37" fmla="*/ 309 h 372"/>
                <a:gd name="T38" fmla="*/ 155 w 156"/>
                <a:gd name="T39" fmla="*/ 247 h 372"/>
                <a:gd name="T40" fmla="*/ 155 w 156"/>
                <a:gd name="T41" fmla="*/ 247 h 372"/>
                <a:gd name="T42" fmla="*/ 155 w 156"/>
                <a:gd name="T43" fmla="*/ 217 h 372"/>
                <a:gd name="T44" fmla="*/ 155 w 156"/>
                <a:gd name="T45" fmla="*/ 185 h 372"/>
                <a:gd name="T46" fmla="*/ 155 w 156"/>
                <a:gd name="T47" fmla="*/ 154 h 372"/>
                <a:gd name="T48" fmla="*/ 155 w 156"/>
                <a:gd name="T49" fmla="*/ 154 h 372"/>
                <a:gd name="T50" fmla="*/ 155 w 156"/>
                <a:gd name="T51" fmla="*/ 123 h 372"/>
                <a:gd name="T52" fmla="*/ 155 w 156"/>
                <a:gd name="T53" fmla="*/ 123 h 372"/>
                <a:gd name="T54" fmla="*/ 124 w 156"/>
                <a:gd name="T55" fmla="*/ 31 h 372"/>
                <a:gd name="T56" fmla="*/ 124 w 156"/>
                <a:gd name="T57" fmla="*/ 31 h 372"/>
                <a:gd name="T58" fmla="*/ 93 w 156"/>
                <a:gd name="T59" fmla="*/ 31 h 372"/>
                <a:gd name="T60" fmla="*/ 93 w 156"/>
                <a:gd name="T61" fmla="*/ 0 h 372"/>
                <a:gd name="T62" fmla="*/ 93 w 156"/>
                <a:gd name="T63" fmla="*/ 31 h 372"/>
                <a:gd name="T64" fmla="*/ 93 w 156"/>
                <a:gd name="T65" fmla="*/ 31 h 372"/>
                <a:gd name="T66" fmla="*/ 93 w 156"/>
                <a:gd name="T67" fmla="*/ 31 h 372"/>
                <a:gd name="T68" fmla="*/ 93 w 156"/>
                <a:gd name="T69" fmla="*/ 31 h 372"/>
                <a:gd name="T70" fmla="*/ 93 w 156"/>
                <a:gd name="T71" fmla="*/ 31 h 372"/>
                <a:gd name="T72" fmla="*/ 93 w 156"/>
                <a:gd name="T73" fmla="*/ 61 h 372"/>
                <a:gd name="T74" fmla="*/ 93 w 156"/>
                <a:gd name="T75" fmla="*/ 93 h 372"/>
                <a:gd name="T76" fmla="*/ 93 w 156"/>
                <a:gd name="T77" fmla="*/ 93 h 372"/>
                <a:gd name="T78" fmla="*/ 93 w 156"/>
                <a:gd name="T79" fmla="*/ 93 h 372"/>
                <a:gd name="T80" fmla="*/ 93 w 156"/>
                <a:gd name="T81" fmla="*/ 93 h 372"/>
                <a:gd name="T82" fmla="*/ 93 w 156"/>
                <a:gd name="T83" fmla="*/ 123 h 372"/>
                <a:gd name="T84" fmla="*/ 93 w 156"/>
                <a:gd name="T85" fmla="*/ 154 h 372"/>
                <a:gd name="T86" fmla="*/ 93 w 156"/>
                <a:gd name="T87" fmla="*/ 185 h 372"/>
                <a:gd name="T88" fmla="*/ 93 w 156"/>
                <a:gd name="T89" fmla="*/ 217 h 372"/>
                <a:gd name="T90" fmla="*/ 93 w 156"/>
                <a:gd name="T91" fmla="*/ 247 h 372"/>
                <a:gd name="T92" fmla="*/ 93 w 156"/>
                <a:gd name="T93" fmla="*/ 278 h 372"/>
                <a:gd name="T94" fmla="*/ 93 w 156"/>
                <a:gd name="T95" fmla="*/ 278 h 372"/>
                <a:gd name="T96" fmla="*/ 63 w 156"/>
                <a:gd name="T97" fmla="*/ 278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6" h="372">
                  <a:moveTo>
                    <a:pt x="63" y="278"/>
                  </a:moveTo>
                  <a:lnTo>
                    <a:pt x="63" y="278"/>
                  </a:lnTo>
                  <a:lnTo>
                    <a:pt x="63" y="278"/>
                  </a:lnTo>
                  <a:lnTo>
                    <a:pt x="63" y="278"/>
                  </a:lnTo>
                  <a:cubicBezTo>
                    <a:pt x="31" y="278"/>
                    <a:pt x="31" y="309"/>
                    <a:pt x="31" y="309"/>
                  </a:cubicBezTo>
                  <a:lnTo>
                    <a:pt x="31" y="309"/>
                  </a:lnTo>
                  <a:lnTo>
                    <a:pt x="31" y="309"/>
                  </a:lnTo>
                  <a:lnTo>
                    <a:pt x="31" y="309"/>
                  </a:lnTo>
                  <a:lnTo>
                    <a:pt x="31" y="309"/>
                  </a:lnTo>
                  <a:cubicBezTo>
                    <a:pt x="31" y="341"/>
                    <a:pt x="31" y="341"/>
                    <a:pt x="0" y="341"/>
                  </a:cubicBezTo>
                  <a:lnTo>
                    <a:pt x="0" y="341"/>
                  </a:lnTo>
                  <a:lnTo>
                    <a:pt x="0" y="341"/>
                  </a:lnTo>
                  <a:lnTo>
                    <a:pt x="0" y="341"/>
                  </a:lnTo>
                  <a:lnTo>
                    <a:pt x="31" y="371"/>
                  </a:lnTo>
                  <a:lnTo>
                    <a:pt x="31" y="371"/>
                  </a:lnTo>
                  <a:cubicBezTo>
                    <a:pt x="31" y="341"/>
                    <a:pt x="63" y="341"/>
                    <a:pt x="93" y="341"/>
                  </a:cubicBezTo>
                  <a:lnTo>
                    <a:pt x="93" y="341"/>
                  </a:lnTo>
                  <a:cubicBezTo>
                    <a:pt x="93" y="309"/>
                    <a:pt x="93" y="309"/>
                    <a:pt x="93" y="309"/>
                  </a:cubicBezTo>
                  <a:lnTo>
                    <a:pt x="93" y="309"/>
                  </a:lnTo>
                  <a:cubicBezTo>
                    <a:pt x="93" y="309"/>
                    <a:pt x="124" y="278"/>
                    <a:pt x="155" y="247"/>
                  </a:cubicBezTo>
                  <a:lnTo>
                    <a:pt x="155" y="247"/>
                  </a:lnTo>
                  <a:lnTo>
                    <a:pt x="155" y="217"/>
                  </a:lnTo>
                  <a:cubicBezTo>
                    <a:pt x="155" y="185"/>
                    <a:pt x="155" y="185"/>
                    <a:pt x="155" y="185"/>
                  </a:cubicBezTo>
                  <a:cubicBezTo>
                    <a:pt x="155" y="185"/>
                    <a:pt x="155" y="185"/>
                    <a:pt x="155" y="154"/>
                  </a:cubicBezTo>
                  <a:lnTo>
                    <a:pt x="155" y="154"/>
                  </a:lnTo>
                  <a:lnTo>
                    <a:pt x="155" y="123"/>
                  </a:lnTo>
                  <a:lnTo>
                    <a:pt x="155" y="123"/>
                  </a:lnTo>
                  <a:cubicBezTo>
                    <a:pt x="124" y="93"/>
                    <a:pt x="124" y="61"/>
                    <a:pt x="124" y="31"/>
                  </a:cubicBezTo>
                  <a:lnTo>
                    <a:pt x="124" y="31"/>
                  </a:lnTo>
                  <a:cubicBezTo>
                    <a:pt x="124" y="31"/>
                    <a:pt x="124" y="31"/>
                    <a:pt x="93" y="31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93" y="31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3" y="61"/>
                  </a:lnTo>
                  <a:cubicBezTo>
                    <a:pt x="93" y="61"/>
                    <a:pt x="93" y="61"/>
                    <a:pt x="93" y="93"/>
                  </a:cubicBezTo>
                  <a:lnTo>
                    <a:pt x="93" y="93"/>
                  </a:lnTo>
                  <a:lnTo>
                    <a:pt x="93" y="93"/>
                  </a:lnTo>
                  <a:lnTo>
                    <a:pt x="93" y="93"/>
                  </a:lnTo>
                  <a:cubicBezTo>
                    <a:pt x="93" y="93"/>
                    <a:pt x="93" y="93"/>
                    <a:pt x="93" y="123"/>
                  </a:cubicBezTo>
                  <a:cubicBezTo>
                    <a:pt x="93" y="123"/>
                    <a:pt x="93" y="123"/>
                    <a:pt x="93" y="154"/>
                  </a:cubicBezTo>
                  <a:cubicBezTo>
                    <a:pt x="93" y="185"/>
                    <a:pt x="93" y="185"/>
                    <a:pt x="93" y="185"/>
                  </a:cubicBezTo>
                  <a:lnTo>
                    <a:pt x="93" y="217"/>
                  </a:lnTo>
                  <a:cubicBezTo>
                    <a:pt x="93" y="217"/>
                    <a:pt x="93" y="217"/>
                    <a:pt x="93" y="247"/>
                  </a:cubicBezTo>
                  <a:cubicBezTo>
                    <a:pt x="93" y="247"/>
                    <a:pt x="93" y="247"/>
                    <a:pt x="93" y="278"/>
                  </a:cubicBezTo>
                  <a:lnTo>
                    <a:pt x="93" y="278"/>
                  </a:lnTo>
                  <a:lnTo>
                    <a:pt x="63" y="2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32"/>
            <p:cNvSpPr>
              <a:spLocks noChangeArrowheads="1"/>
            </p:cNvSpPr>
            <p:nvPr/>
          </p:nvSpPr>
          <p:spPr bwMode="auto">
            <a:xfrm>
              <a:off x="5710238" y="2327275"/>
              <a:ext cx="88900" cy="79375"/>
            </a:xfrm>
            <a:custGeom>
              <a:avLst/>
              <a:gdLst>
                <a:gd name="T0" fmla="*/ 154 w 249"/>
                <a:gd name="T1" fmla="*/ 155 h 219"/>
                <a:gd name="T2" fmla="*/ 154 w 249"/>
                <a:gd name="T3" fmla="*/ 155 h 219"/>
                <a:gd name="T4" fmla="*/ 154 w 249"/>
                <a:gd name="T5" fmla="*/ 155 h 219"/>
                <a:gd name="T6" fmla="*/ 154 w 249"/>
                <a:gd name="T7" fmla="*/ 155 h 219"/>
                <a:gd name="T8" fmla="*/ 154 w 249"/>
                <a:gd name="T9" fmla="*/ 155 h 219"/>
                <a:gd name="T10" fmla="*/ 154 w 249"/>
                <a:gd name="T11" fmla="*/ 155 h 219"/>
                <a:gd name="T12" fmla="*/ 154 w 249"/>
                <a:gd name="T13" fmla="*/ 124 h 219"/>
                <a:gd name="T14" fmla="*/ 154 w 249"/>
                <a:gd name="T15" fmla="*/ 124 h 219"/>
                <a:gd name="T16" fmla="*/ 154 w 249"/>
                <a:gd name="T17" fmla="*/ 124 h 219"/>
                <a:gd name="T18" fmla="*/ 185 w 249"/>
                <a:gd name="T19" fmla="*/ 124 h 219"/>
                <a:gd name="T20" fmla="*/ 185 w 249"/>
                <a:gd name="T21" fmla="*/ 124 h 219"/>
                <a:gd name="T22" fmla="*/ 216 w 249"/>
                <a:gd name="T23" fmla="*/ 124 h 219"/>
                <a:gd name="T24" fmla="*/ 216 w 249"/>
                <a:gd name="T25" fmla="*/ 124 h 219"/>
                <a:gd name="T26" fmla="*/ 248 w 249"/>
                <a:gd name="T27" fmla="*/ 94 h 219"/>
                <a:gd name="T28" fmla="*/ 248 w 249"/>
                <a:gd name="T29" fmla="*/ 94 h 219"/>
                <a:gd name="T30" fmla="*/ 248 w 249"/>
                <a:gd name="T31" fmla="*/ 94 h 219"/>
                <a:gd name="T32" fmla="*/ 248 w 249"/>
                <a:gd name="T33" fmla="*/ 62 h 219"/>
                <a:gd name="T34" fmla="*/ 248 w 249"/>
                <a:gd name="T35" fmla="*/ 31 h 219"/>
                <a:gd name="T36" fmla="*/ 248 w 249"/>
                <a:gd name="T37" fmla="*/ 0 h 219"/>
                <a:gd name="T38" fmla="*/ 248 w 249"/>
                <a:gd name="T39" fmla="*/ 0 h 219"/>
                <a:gd name="T40" fmla="*/ 248 w 249"/>
                <a:gd name="T41" fmla="*/ 0 h 219"/>
                <a:gd name="T42" fmla="*/ 248 w 249"/>
                <a:gd name="T43" fmla="*/ 0 h 219"/>
                <a:gd name="T44" fmla="*/ 216 w 249"/>
                <a:gd name="T45" fmla="*/ 0 h 219"/>
                <a:gd name="T46" fmla="*/ 216 w 249"/>
                <a:gd name="T47" fmla="*/ 0 h 219"/>
                <a:gd name="T48" fmla="*/ 216 w 249"/>
                <a:gd name="T49" fmla="*/ 0 h 219"/>
                <a:gd name="T50" fmla="*/ 216 w 249"/>
                <a:gd name="T51" fmla="*/ 0 h 219"/>
                <a:gd name="T52" fmla="*/ 216 w 249"/>
                <a:gd name="T53" fmla="*/ 0 h 219"/>
                <a:gd name="T54" fmla="*/ 185 w 249"/>
                <a:gd name="T55" fmla="*/ 0 h 219"/>
                <a:gd name="T56" fmla="*/ 185 w 249"/>
                <a:gd name="T57" fmla="*/ 31 h 219"/>
                <a:gd name="T58" fmla="*/ 154 w 249"/>
                <a:gd name="T59" fmla="*/ 31 h 219"/>
                <a:gd name="T60" fmla="*/ 154 w 249"/>
                <a:gd name="T61" fmla="*/ 31 h 219"/>
                <a:gd name="T62" fmla="*/ 124 w 249"/>
                <a:gd name="T63" fmla="*/ 31 h 219"/>
                <a:gd name="T64" fmla="*/ 124 w 249"/>
                <a:gd name="T65" fmla="*/ 0 h 219"/>
                <a:gd name="T66" fmla="*/ 124 w 249"/>
                <a:gd name="T67" fmla="*/ 0 h 219"/>
                <a:gd name="T68" fmla="*/ 92 w 249"/>
                <a:gd name="T69" fmla="*/ 0 h 219"/>
                <a:gd name="T70" fmla="*/ 92 w 249"/>
                <a:gd name="T71" fmla="*/ 0 h 219"/>
                <a:gd name="T72" fmla="*/ 92 w 249"/>
                <a:gd name="T73" fmla="*/ 0 h 219"/>
                <a:gd name="T74" fmla="*/ 61 w 249"/>
                <a:gd name="T75" fmla="*/ 0 h 219"/>
                <a:gd name="T76" fmla="*/ 30 w 249"/>
                <a:gd name="T77" fmla="*/ 0 h 219"/>
                <a:gd name="T78" fmla="*/ 30 w 249"/>
                <a:gd name="T79" fmla="*/ 0 h 219"/>
                <a:gd name="T80" fmla="*/ 30 w 249"/>
                <a:gd name="T81" fmla="*/ 0 h 219"/>
                <a:gd name="T82" fmla="*/ 0 w 249"/>
                <a:gd name="T83" fmla="*/ 31 h 219"/>
                <a:gd name="T84" fmla="*/ 0 w 249"/>
                <a:gd name="T85" fmla="*/ 62 h 219"/>
                <a:gd name="T86" fmla="*/ 30 w 249"/>
                <a:gd name="T87" fmla="*/ 124 h 219"/>
                <a:gd name="T88" fmla="*/ 30 w 249"/>
                <a:gd name="T89" fmla="*/ 124 h 219"/>
                <a:gd name="T90" fmla="*/ 30 w 249"/>
                <a:gd name="T91" fmla="*/ 155 h 219"/>
                <a:gd name="T92" fmla="*/ 61 w 249"/>
                <a:gd name="T93" fmla="*/ 186 h 219"/>
                <a:gd name="T94" fmla="*/ 92 w 249"/>
                <a:gd name="T95" fmla="*/ 218 h 219"/>
                <a:gd name="T96" fmla="*/ 92 w 249"/>
                <a:gd name="T97" fmla="*/ 186 h 219"/>
                <a:gd name="T98" fmla="*/ 124 w 249"/>
                <a:gd name="T99" fmla="*/ 186 h 219"/>
                <a:gd name="T100" fmla="*/ 154 w 249"/>
                <a:gd name="T101" fmla="*/ 15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9" h="219">
                  <a:moveTo>
                    <a:pt x="154" y="155"/>
                  </a:moveTo>
                  <a:lnTo>
                    <a:pt x="154" y="155"/>
                  </a:lnTo>
                  <a:lnTo>
                    <a:pt x="154" y="155"/>
                  </a:lnTo>
                  <a:lnTo>
                    <a:pt x="154" y="155"/>
                  </a:lnTo>
                  <a:lnTo>
                    <a:pt x="154" y="155"/>
                  </a:lnTo>
                  <a:lnTo>
                    <a:pt x="154" y="155"/>
                  </a:lnTo>
                  <a:lnTo>
                    <a:pt x="154" y="124"/>
                  </a:lnTo>
                  <a:lnTo>
                    <a:pt x="154" y="124"/>
                  </a:lnTo>
                  <a:lnTo>
                    <a:pt x="154" y="124"/>
                  </a:lnTo>
                  <a:cubicBezTo>
                    <a:pt x="185" y="124"/>
                    <a:pt x="185" y="124"/>
                    <a:pt x="185" y="124"/>
                  </a:cubicBezTo>
                  <a:lnTo>
                    <a:pt x="185" y="124"/>
                  </a:lnTo>
                  <a:cubicBezTo>
                    <a:pt x="216" y="124"/>
                    <a:pt x="216" y="124"/>
                    <a:pt x="216" y="124"/>
                  </a:cubicBezTo>
                  <a:lnTo>
                    <a:pt x="216" y="124"/>
                  </a:lnTo>
                  <a:cubicBezTo>
                    <a:pt x="216" y="94"/>
                    <a:pt x="216" y="94"/>
                    <a:pt x="248" y="94"/>
                  </a:cubicBezTo>
                  <a:lnTo>
                    <a:pt x="248" y="94"/>
                  </a:lnTo>
                  <a:lnTo>
                    <a:pt x="248" y="94"/>
                  </a:lnTo>
                  <a:cubicBezTo>
                    <a:pt x="248" y="94"/>
                    <a:pt x="248" y="94"/>
                    <a:pt x="248" y="62"/>
                  </a:cubicBezTo>
                  <a:cubicBezTo>
                    <a:pt x="248" y="62"/>
                    <a:pt x="248" y="62"/>
                    <a:pt x="248" y="31"/>
                  </a:cubicBezTo>
                  <a:lnTo>
                    <a:pt x="248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48" y="0"/>
                  </a:lnTo>
                  <a:cubicBezTo>
                    <a:pt x="216" y="0"/>
                    <a:pt x="216" y="0"/>
                    <a:pt x="216" y="0"/>
                  </a:cubicBez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cubicBezTo>
                    <a:pt x="216" y="0"/>
                    <a:pt x="216" y="0"/>
                    <a:pt x="185" y="0"/>
                  </a:cubicBezTo>
                  <a:lnTo>
                    <a:pt x="185" y="31"/>
                  </a:lnTo>
                  <a:cubicBezTo>
                    <a:pt x="185" y="31"/>
                    <a:pt x="185" y="31"/>
                    <a:pt x="154" y="31"/>
                  </a:cubicBezTo>
                  <a:lnTo>
                    <a:pt x="154" y="31"/>
                  </a:lnTo>
                  <a:cubicBezTo>
                    <a:pt x="154" y="31"/>
                    <a:pt x="154" y="31"/>
                    <a:pt x="124" y="31"/>
                  </a:cubicBezTo>
                  <a:cubicBezTo>
                    <a:pt x="124" y="31"/>
                    <a:pt x="124" y="31"/>
                    <a:pt x="124" y="0"/>
                  </a:cubicBezTo>
                  <a:lnTo>
                    <a:pt x="124" y="0"/>
                  </a:lnTo>
                  <a:cubicBezTo>
                    <a:pt x="92" y="0"/>
                    <a:pt x="92" y="0"/>
                    <a:pt x="92" y="0"/>
                  </a:cubicBezTo>
                  <a:lnTo>
                    <a:pt x="92" y="0"/>
                  </a:lnTo>
                  <a:lnTo>
                    <a:pt x="92" y="0"/>
                  </a:lnTo>
                  <a:cubicBezTo>
                    <a:pt x="92" y="0"/>
                    <a:pt x="92" y="0"/>
                    <a:pt x="61" y="0"/>
                  </a:cubicBezTo>
                  <a:cubicBezTo>
                    <a:pt x="61" y="0"/>
                    <a:pt x="61" y="0"/>
                    <a:pt x="30" y="0"/>
                  </a:cubicBezTo>
                  <a:lnTo>
                    <a:pt x="30" y="0"/>
                  </a:lnTo>
                  <a:lnTo>
                    <a:pt x="30" y="0"/>
                  </a:lnTo>
                  <a:cubicBezTo>
                    <a:pt x="0" y="31"/>
                    <a:pt x="0" y="31"/>
                    <a:pt x="0" y="3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94"/>
                    <a:pt x="30" y="124"/>
                    <a:pt x="30" y="124"/>
                  </a:cubicBezTo>
                  <a:lnTo>
                    <a:pt x="30" y="124"/>
                  </a:lnTo>
                  <a:cubicBezTo>
                    <a:pt x="30" y="155"/>
                    <a:pt x="30" y="155"/>
                    <a:pt x="30" y="155"/>
                  </a:cubicBezTo>
                  <a:cubicBezTo>
                    <a:pt x="30" y="155"/>
                    <a:pt x="30" y="186"/>
                    <a:pt x="61" y="186"/>
                  </a:cubicBezTo>
                  <a:cubicBezTo>
                    <a:pt x="61" y="186"/>
                    <a:pt x="61" y="186"/>
                    <a:pt x="92" y="218"/>
                  </a:cubicBezTo>
                  <a:cubicBezTo>
                    <a:pt x="92" y="186"/>
                    <a:pt x="92" y="186"/>
                    <a:pt x="92" y="186"/>
                  </a:cubicBezTo>
                  <a:cubicBezTo>
                    <a:pt x="92" y="186"/>
                    <a:pt x="92" y="186"/>
                    <a:pt x="124" y="186"/>
                  </a:cubicBezTo>
                  <a:cubicBezTo>
                    <a:pt x="124" y="186"/>
                    <a:pt x="124" y="155"/>
                    <a:pt x="154" y="15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133"/>
            <p:cNvSpPr>
              <a:spLocks noChangeArrowheads="1"/>
            </p:cNvSpPr>
            <p:nvPr/>
          </p:nvSpPr>
          <p:spPr bwMode="auto">
            <a:xfrm>
              <a:off x="5832475" y="2560638"/>
              <a:ext cx="168275" cy="179387"/>
            </a:xfrm>
            <a:custGeom>
              <a:avLst/>
              <a:gdLst>
                <a:gd name="T0" fmla="*/ 32 w 466"/>
                <a:gd name="T1" fmla="*/ 310 h 497"/>
                <a:gd name="T2" fmla="*/ 62 w 466"/>
                <a:gd name="T3" fmla="*/ 341 h 497"/>
                <a:gd name="T4" fmla="*/ 62 w 466"/>
                <a:gd name="T5" fmla="*/ 372 h 497"/>
                <a:gd name="T6" fmla="*/ 62 w 466"/>
                <a:gd name="T7" fmla="*/ 403 h 497"/>
                <a:gd name="T8" fmla="*/ 62 w 466"/>
                <a:gd name="T9" fmla="*/ 434 h 497"/>
                <a:gd name="T10" fmla="*/ 93 w 466"/>
                <a:gd name="T11" fmla="*/ 434 h 497"/>
                <a:gd name="T12" fmla="*/ 124 w 466"/>
                <a:gd name="T13" fmla="*/ 434 h 497"/>
                <a:gd name="T14" fmla="*/ 156 w 466"/>
                <a:gd name="T15" fmla="*/ 434 h 497"/>
                <a:gd name="T16" fmla="*/ 217 w 466"/>
                <a:gd name="T17" fmla="*/ 434 h 497"/>
                <a:gd name="T18" fmla="*/ 248 w 466"/>
                <a:gd name="T19" fmla="*/ 434 h 497"/>
                <a:gd name="T20" fmla="*/ 248 w 466"/>
                <a:gd name="T21" fmla="*/ 434 h 497"/>
                <a:gd name="T22" fmla="*/ 280 w 466"/>
                <a:gd name="T23" fmla="*/ 434 h 497"/>
                <a:gd name="T24" fmla="*/ 310 w 466"/>
                <a:gd name="T25" fmla="*/ 465 h 497"/>
                <a:gd name="T26" fmla="*/ 310 w 466"/>
                <a:gd name="T27" fmla="*/ 496 h 497"/>
                <a:gd name="T28" fmla="*/ 372 w 466"/>
                <a:gd name="T29" fmla="*/ 465 h 497"/>
                <a:gd name="T30" fmla="*/ 372 w 466"/>
                <a:gd name="T31" fmla="*/ 403 h 497"/>
                <a:gd name="T32" fmla="*/ 372 w 466"/>
                <a:gd name="T33" fmla="*/ 403 h 497"/>
                <a:gd name="T34" fmla="*/ 434 w 466"/>
                <a:gd name="T35" fmla="*/ 310 h 497"/>
                <a:gd name="T36" fmla="*/ 434 w 466"/>
                <a:gd name="T37" fmla="*/ 279 h 497"/>
                <a:gd name="T38" fmla="*/ 434 w 466"/>
                <a:gd name="T39" fmla="*/ 217 h 497"/>
                <a:gd name="T40" fmla="*/ 465 w 466"/>
                <a:gd name="T41" fmla="*/ 155 h 497"/>
                <a:gd name="T42" fmla="*/ 465 w 466"/>
                <a:gd name="T43" fmla="*/ 124 h 497"/>
                <a:gd name="T44" fmla="*/ 465 w 466"/>
                <a:gd name="T45" fmla="*/ 93 h 497"/>
                <a:gd name="T46" fmla="*/ 434 w 466"/>
                <a:gd name="T47" fmla="*/ 0 h 497"/>
                <a:gd name="T48" fmla="*/ 372 w 466"/>
                <a:gd name="T49" fmla="*/ 0 h 497"/>
                <a:gd name="T50" fmla="*/ 372 w 466"/>
                <a:gd name="T51" fmla="*/ 31 h 497"/>
                <a:gd name="T52" fmla="*/ 372 w 466"/>
                <a:gd name="T53" fmla="*/ 62 h 497"/>
                <a:gd name="T54" fmla="*/ 372 w 466"/>
                <a:gd name="T55" fmla="*/ 93 h 497"/>
                <a:gd name="T56" fmla="*/ 341 w 466"/>
                <a:gd name="T57" fmla="*/ 124 h 497"/>
                <a:gd name="T58" fmla="*/ 341 w 466"/>
                <a:gd name="T59" fmla="*/ 155 h 497"/>
                <a:gd name="T60" fmla="*/ 341 w 466"/>
                <a:gd name="T61" fmla="*/ 155 h 497"/>
                <a:gd name="T62" fmla="*/ 310 w 466"/>
                <a:gd name="T63" fmla="*/ 186 h 497"/>
                <a:gd name="T64" fmla="*/ 248 w 466"/>
                <a:gd name="T65" fmla="*/ 217 h 497"/>
                <a:gd name="T66" fmla="*/ 186 w 466"/>
                <a:gd name="T67" fmla="*/ 186 h 497"/>
                <a:gd name="T68" fmla="*/ 186 w 466"/>
                <a:gd name="T69" fmla="*/ 186 h 497"/>
                <a:gd name="T70" fmla="*/ 124 w 466"/>
                <a:gd name="T71" fmla="*/ 217 h 497"/>
                <a:gd name="T72" fmla="*/ 124 w 466"/>
                <a:gd name="T73" fmla="*/ 217 h 497"/>
                <a:gd name="T74" fmla="*/ 93 w 466"/>
                <a:gd name="T75" fmla="*/ 217 h 497"/>
                <a:gd name="T76" fmla="*/ 62 w 466"/>
                <a:gd name="T77" fmla="*/ 217 h 497"/>
                <a:gd name="T78" fmla="*/ 62 w 466"/>
                <a:gd name="T79" fmla="*/ 217 h 497"/>
                <a:gd name="T80" fmla="*/ 32 w 466"/>
                <a:gd name="T81" fmla="*/ 186 h 497"/>
                <a:gd name="T82" fmla="*/ 0 w 466"/>
                <a:gd name="T83" fmla="*/ 186 h 497"/>
                <a:gd name="T84" fmla="*/ 0 w 466"/>
                <a:gd name="T85" fmla="*/ 217 h 497"/>
                <a:gd name="T86" fmla="*/ 32 w 466"/>
                <a:gd name="T87" fmla="*/ 279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6" h="497">
                  <a:moveTo>
                    <a:pt x="32" y="310"/>
                  </a:moveTo>
                  <a:lnTo>
                    <a:pt x="32" y="310"/>
                  </a:lnTo>
                  <a:cubicBezTo>
                    <a:pt x="32" y="310"/>
                    <a:pt x="62" y="310"/>
                    <a:pt x="62" y="341"/>
                  </a:cubicBezTo>
                  <a:lnTo>
                    <a:pt x="62" y="341"/>
                  </a:lnTo>
                  <a:lnTo>
                    <a:pt x="62" y="372"/>
                  </a:lnTo>
                  <a:lnTo>
                    <a:pt x="62" y="372"/>
                  </a:lnTo>
                  <a:lnTo>
                    <a:pt x="62" y="403"/>
                  </a:lnTo>
                  <a:lnTo>
                    <a:pt x="62" y="403"/>
                  </a:lnTo>
                  <a:cubicBezTo>
                    <a:pt x="62" y="434"/>
                    <a:pt x="62" y="434"/>
                    <a:pt x="62" y="434"/>
                  </a:cubicBezTo>
                  <a:lnTo>
                    <a:pt x="62" y="434"/>
                  </a:lnTo>
                  <a:cubicBezTo>
                    <a:pt x="93" y="434"/>
                    <a:pt x="93" y="434"/>
                    <a:pt x="93" y="434"/>
                  </a:cubicBezTo>
                  <a:lnTo>
                    <a:pt x="93" y="434"/>
                  </a:lnTo>
                  <a:lnTo>
                    <a:pt x="93" y="434"/>
                  </a:lnTo>
                  <a:cubicBezTo>
                    <a:pt x="124" y="434"/>
                    <a:pt x="124" y="434"/>
                    <a:pt x="124" y="434"/>
                  </a:cubicBezTo>
                  <a:cubicBezTo>
                    <a:pt x="124" y="403"/>
                    <a:pt x="124" y="403"/>
                    <a:pt x="124" y="403"/>
                  </a:cubicBezTo>
                  <a:cubicBezTo>
                    <a:pt x="156" y="403"/>
                    <a:pt x="156" y="434"/>
                    <a:pt x="156" y="434"/>
                  </a:cubicBezTo>
                  <a:lnTo>
                    <a:pt x="156" y="434"/>
                  </a:lnTo>
                  <a:cubicBezTo>
                    <a:pt x="186" y="434"/>
                    <a:pt x="186" y="434"/>
                    <a:pt x="217" y="434"/>
                  </a:cubicBezTo>
                  <a:lnTo>
                    <a:pt x="217" y="434"/>
                  </a:lnTo>
                  <a:cubicBezTo>
                    <a:pt x="217" y="434"/>
                    <a:pt x="217" y="434"/>
                    <a:pt x="248" y="434"/>
                  </a:cubicBezTo>
                  <a:lnTo>
                    <a:pt x="248" y="434"/>
                  </a:lnTo>
                  <a:lnTo>
                    <a:pt x="248" y="434"/>
                  </a:lnTo>
                  <a:lnTo>
                    <a:pt x="248" y="434"/>
                  </a:lnTo>
                  <a:cubicBezTo>
                    <a:pt x="280" y="434"/>
                    <a:pt x="280" y="434"/>
                    <a:pt x="280" y="434"/>
                  </a:cubicBezTo>
                  <a:cubicBezTo>
                    <a:pt x="280" y="434"/>
                    <a:pt x="280" y="465"/>
                    <a:pt x="310" y="465"/>
                  </a:cubicBezTo>
                  <a:lnTo>
                    <a:pt x="310" y="465"/>
                  </a:lnTo>
                  <a:cubicBezTo>
                    <a:pt x="310" y="465"/>
                    <a:pt x="310" y="465"/>
                    <a:pt x="310" y="496"/>
                  </a:cubicBezTo>
                  <a:lnTo>
                    <a:pt x="310" y="496"/>
                  </a:lnTo>
                  <a:lnTo>
                    <a:pt x="341" y="465"/>
                  </a:lnTo>
                  <a:cubicBezTo>
                    <a:pt x="341" y="465"/>
                    <a:pt x="341" y="465"/>
                    <a:pt x="372" y="465"/>
                  </a:cubicBezTo>
                  <a:lnTo>
                    <a:pt x="372" y="434"/>
                  </a:lnTo>
                  <a:cubicBezTo>
                    <a:pt x="372" y="434"/>
                    <a:pt x="372" y="434"/>
                    <a:pt x="372" y="403"/>
                  </a:cubicBezTo>
                  <a:lnTo>
                    <a:pt x="372" y="403"/>
                  </a:lnTo>
                  <a:lnTo>
                    <a:pt x="372" y="403"/>
                  </a:lnTo>
                  <a:lnTo>
                    <a:pt x="372" y="403"/>
                  </a:lnTo>
                  <a:cubicBezTo>
                    <a:pt x="372" y="372"/>
                    <a:pt x="404" y="310"/>
                    <a:pt x="434" y="310"/>
                  </a:cubicBezTo>
                  <a:lnTo>
                    <a:pt x="434" y="310"/>
                  </a:lnTo>
                  <a:cubicBezTo>
                    <a:pt x="434" y="279"/>
                    <a:pt x="434" y="279"/>
                    <a:pt x="434" y="279"/>
                  </a:cubicBezTo>
                  <a:lnTo>
                    <a:pt x="434" y="279"/>
                  </a:lnTo>
                  <a:cubicBezTo>
                    <a:pt x="434" y="248"/>
                    <a:pt x="434" y="217"/>
                    <a:pt x="434" y="217"/>
                  </a:cubicBezTo>
                  <a:cubicBezTo>
                    <a:pt x="465" y="217"/>
                    <a:pt x="465" y="217"/>
                    <a:pt x="465" y="186"/>
                  </a:cubicBezTo>
                  <a:lnTo>
                    <a:pt x="465" y="155"/>
                  </a:lnTo>
                  <a:lnTo>
                    <a:pt x="465" y="155"/>
                  </a:lnTo>
                  <a:cubicBezTo>
                    <a:pt x="465" y="124"/>
                    <a:pt x="465" y="124"/>
                    <a:pt x="465" y="124"/>
                  </a:cubicBezTo>
                  <a:cubicBezTo>
                    <a:pt x="465" y="93"/>
                    <a:pt x="465" y="93"/>
                    <a:pt x="465" y="93"/>
                  </a:cubicBezTo>
                  <a:lnTo>
                    <a:pt x="465" y="93"/>
                  </a:lnTo>
                  <a:cubicBezTo>
                    <a:pt x="434" y="93"/>
                    <a:pt x="434" y="62"/>
                    <a:pt x="434" y="31"/>
                  </a:cubicBezTo>
                  <a:cubicBezTo>
                    <a:pt x="434" y="31"/>
                    <a:pt x="434" y="31"/>
                    <a:pt x="434" y="0"/>
                  </a:cubicBezTo>
                  <a:lnTo>
                    <a:pt x="434" y="0"/>
                  </a:lnTo>
                  <a:cubicBezTo>
                    <a:pt x="434" y="0"/>
                    <a:pt x="404" y="0"/>
                    <a:pt x="372" y="0"/>
                  </a:cubicBezTo>
                  <a:cubicBezTo>
                    <a:pt x="372" y="0"/>
                    <a:pt x="372" y="0"/>
                    <a:pt x="372" y="31"/>
                  </a:cubicBezTo>
                  <a:lnTo>
                    <a:pt x="372" y="31"/>
                  </a:lnTo>
                  <a:cubicBezTo>
                    <a:pt x="372" y="31"/>
                    <a:pt x="372" y="31"/>
                    <a:pt x="372" y="62"/>
                  </a:cubicBezTo>
                  <a:lnTo>
                    <a:pt x="372" y="62"/>
                  </a:lnTo>
                  <a:lnTo>
                    <a:pt x="372" y="62"/>
                  </a:lnTo>
                  <a:lnTo>
                    <a:pt x="372" y="93"/>
                  </a:lnTo>
                  <a:cubicBezTo>
                    <a:pt x="341" y="93"/>
                    <a:pt x="341" y="93"/>
                    <a:pt x="341" y="93"/>
                  </a:cubicBezTo>
                  <a:lnTo>
                    <a:pt x="341" y="124"/>
                  </a:lnTo>
                  <a:lnTo>
                    <a:pt x="341" y="124"/>
                  </a:lnTo>
                  <a:cubicBezTo>
                    <a:pt x="341" y="155"/>
                    <a:pt x="341" y="155"/>
                    <a:pt x="341" y="155"/>
                  </a:cubicBezTo>
                  <a:lnTo>
                    <a:pt x="341" y="155"/>
                  </a:lnTo>
                  <a:lnTo>
                    <a:pt x="341" y="155"/>
                  </a:lnTo>
                  <a:cubicBezTo>
                    <a:pt x="310" y="186"/>
                    <a:pt x="310" y="186"/>
                    <a:pt x="310" y="186"/>
                  </a:cubicBezTo>
                  <a:lnTo>
                    <a:pt x="310" y="186"/>
                  </a:lnTo>
                  <a:cubicBezTo>
                    <a:pt x="280" y="186"/>
                    <a:pt x="280" y="186"/>
                    <a:pt x="280" y="186"/>
                  </a:cubicBezTo>
                  <a:cubicBezTo>
                    <a:pt x="280" y="186"/>
                    <a:pt x="248" y="186"/>
                    <a:pt x="248" y="217"/>
                  </a:cubicBezTo>
                  <a:lnTo>
                    <a:pt x="248" y="217"/>
                  </a:lnTo>
                  <a:cubicBezTo>
                    <a:pt x="217" y="217"/>
                    <a:pt x="217" y="186"/>
                    <a:pt x="186" y="186"/>
                  </a:cubicBezTo>
                  <a:lnTo>
                    <a:pt x="186" y="186"/>
                  </a:lnTo>
                  <a:lnTo>
                    <a:pt x="186" y="186"/>
                  </a:lnTo>
                  <a:cubicBezTo>
                    <a:pt x="186" y="186"/>
                    <a:pt x="156" y="186"/>
                    <a:pt x="156" y="217"/>
                  </a:cubicBezTo>
                  <a:cubicBezTo>
                    <a:pt x="156" y="217"/>
                    <a:pt x="156" y="217"/>
                    <a:pt x="124" y="217"/>
                  </a:cubicBezTo>
                  <a:lnTo>
                    <a:pt x="124" y="217"/>
                  </a:lnTo>
                  <a:lnTo>
                    <a:pt x="124" y="217"/>
                  </a:lnTo>
                  <a:cubicBezTo>
                    <a:pt x="124" y="217"/>
                    <a:pt x="124" y="217"/>
                    <a:pt x="93" y="217"/>
                  </a:cubicBezTo>
                  <a:lnTo>
                    <a:pt x="93" y="217"/>
                  </a:lnTo>
                  <a:lnTo>
                    <a:pt x="93" y="217"/>
                  </a:lnTo>
                  <a:cubicBezTo>
                    <a:pt x="93" y="217"/>
                    <a:pt x="93" y="217"/>
                    <a:pt x="62" y="217"/>
                  </a:cubicBezTo>
                  <a:lnTo>
                    <a:pt x="62" y="217"/>
                  </a:lnTo>
                  <a:lnTo>
                    <a:pt x="62" y="217"/>
                  </a:lnTo>
                  <a:lnTo>
                    <a:pt x="32" y="217"/>
                  </a:lnTo>
                  <a:cubicBezTo>
                    <a:pt x="32" y="186"/>
                    <a:pt x="32" y="186"/>
                    <a:pt x="32" y="186"/>
                  </a:cubicBezTo>
                  <a:cubicBezTo>
                    <a:pt x="32" y="186"/>
                    <a:pt x="32" y="186"/>
                    <a:pt x="0" y="186"/>
                  </a:cubicBezTo>
                  <a:lnTo>
                    <a:pt x="0" y="186"/>
                  </a:lnTo>
                  <a:lnTo>
                    <a:pt x="0" y="186"/>
                  </a:lnTo>
                  <a:lnTo>
                    <a:pt x="0" y="217"/>
                  </a:lnTo>
                  <a:lnTo>
                    <a:pt x="0" y="217"/>
                  </a:lnTo>
                  <a:cubicBezTo>
                    <a:pt x="32" y="217"/>
                    <a:pt x="32" y="279"/>
                    <a:pt x="32" y="279"/>
                  </a:cubicBezTo>
                  <a:lnTo>
                    <a:pt x="32" y="31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134"/>
            <p:cNvSpPr>
              <a:spLocks noChangeArrowheads="1"/>
            </p:cNvSpPr>
            <p:nvPr/>
          </p:nvSpPr>
          <p:spPr bwMode="auto">
            <a:xfrm>
              <a:off x="4549775" y="1747838"/>
              <a:ext cx="357188" cy="312737"/>
            </a:xfrm>
            <a:custGeom>
              <a:avLst/>
              <a:gdLst>
                <a:gd name="T0" fmla="*/ 992 w 993"/>
                <a:gd name="T1" fmla="*/ 774 h 869"/>
                <a:gd name="T2" fmla="*/ 992 w 993"/>
                <a:gd name="T3" fmla="*/ 744 h 869"/>
                <a:gd name="T4" fmla="*/ 992 w 993"/>
                <a:gd name="T5" fmla="*/ 744 h 869"/>
                <a:gd name="T6" fmla="*/ 960 w 993"/>
                <a:gd name="T7" fmla="*/ 713 h 869"/>
                <a:gd name="T8" fmla="*/ 899 w 993"/>
                <a:gd name="T9" fmla="*/ 650 h 869"/>
                <a:gd name="T10" fmla="*/ 899 w 993"/>
                <a:gd name="T11" fmla="*/ 620 h 869"/>
                <a:gd name="T12" fmla="*/ 868 w 993"/>
                <a:gd name="T13" fmla="*/ 589 h 869"/>
                <a:gd name="T14" fmla="*/ 899 w 993"/>
                <a:gd name="T15" fmla="*/ 557 h 869"/>
                <a:gd name="T16" fmla="*/ 899 w 993"/>
                <a:gd name="T17" fmla="*/ 557 h 869"/>
                <a:gd name="T18" fmla="*/ 930 w 993"/>
                <a:gd name="T19" fmla="*/ 526 h 869"/>
                <a:gd name="T20" fmla="*/ 899 w 993"/>
                <a:gd name="T21" fmla="*/ 496 h 869"/>
                <a:gd name="T22" fmla="*/ 868 w 993"/>
                <a:gd name="T23" fmla="*/ 433 h 869"/>
                <a:gd name="T24" fmla="*/ 868 w 993"/>
                <a:gd name="T25" fmla="*/ 402 h 869"/>
                <a:gd name="T26" fmla="*/ 868 w 993"/>
                <a:gd name="T27" fmla="*/ 341 h 869"/>
                <a:gd name="T28" fmla="*/ 868 w 993"/>
                <a:gd name="T29" fmla="*/ 309 h 869"/>
                <a:gd name="T30" fmla="*/ 868 w 993"/>
                <a:gd name="T31" fmla="*/ 278 h 869"/>
                <a:gd name="T32" fmla="*/ 899 w 993"/>
                <a:gd name="T33" fmla="*/ 217 h 869"/>
                <a:gd name="T34" fmla="*/ 868 w 993"/>
                <a:gd name="T35" fmla="*/ 185 h 869"/>
                <a:gd name="T36" fmla="*/ 836 w 993"/>
                <a:gd name="T37" fmla="*/ 154 h 869"/>
                <a:gd name="T38" fmla="*/ 806 w 993"/>
                <a:gd name="T39" fmla="*/ 124 h 869"/>
                <a:gd name="T40" fmla="*/ 775 w 993"/>
                <a:gd name="T41" fmla="*/ 124 h 869"/>
                <a:gd name="T42" fmla="*/ 682 w 993"/>
                <a:gd name="T43" fmla="*/ 93 h 869"/>
                <a:gd name="T44" fmla="*/ 682 w 993"/>
                <a:gd name="T45" fmla="*/ 93 h 869"/>
                <a:gd name="T46" fmla="*/ 651 w 993"/>
                <a:gd name="T47" fmla="*/ 93 h 869"/>
                <a:gd name="T48" fmla="*/ 651 w 993"/>
                <a:gd name="T49" fmla="*/ 93 h 869"/>
                <a:gd name="T50" fmla="*/ 558 w 993"/>
                <a:gd name="T51" fmla="*/ 154 h 869"/>
                <a:gd name="T52" fmla="*/ 434 w 993"/>
                <a:gd name="T53" fmla="*/ 185 h 869"/>
                <a:gd name="T54" fmla="*/ 372 w 993"/>
                <a:gd name="T55" fmla="*/ 185 h 869"/>
                <a:gd name="T56" fmla="*/ 310 w 993"/>
                <a:gd name="T57" fmla="*/ 124 h 869"/>
                <a:gd name="T58" fmla="*/ 216 w 993"/>
                <a:gd name="T59" fmla="*/ 93 h 869"/>
                <a:gd name="T60" fmla="*/ 186 w 993"/>
                <a:gd name="T61" fmla="*/ 61 h 869"/>
                <a:gd name="T62" fmla="*/ 155 w 993"/>
                <a:gd name="T63" fmla="*/ 30 h 869"/>
                <a:gd name="T64" fmla="*/ 155 w 993"/>
                <a:gd name="T65" fmla="*/ 0 h 869"/>
                <a:gd name="T66" fmla="*/ 124 w 993"/>
                <a:gd name="T67" fmla="*/ 30 h 869"/>
                <a:gd name="T68" fmla="*/ 124 w 993"/>
                <a:gd name="T69" fmla="*/ 30 h 869"/>
                <a:gd name="T70" fmla="*/ 124 w 993"/>
                <a:gd name="T71" fmla="*/ 61 h 869"/>
                <a:gd name="T72" fmla="*/ 31 w 993"/>
                <a:gd name="T73" fmla="*/ 30 h 869"/>
                <a:gd name="T74" fmla="*/ 0 w 993"/>
                <a:gd name="T75" fmla="*/ 0 h 869"/>
                <a:gd name="T76" fmla="*/ 0 w 993"/>
                <a:gd name="T77" fmla="*/ 30 h 869"/>
                <a:gd name="T78" fmla="*/ 31 w 993"/>
                <a:gd name="T79" fmla="*/ 124 h 869"/>
                <a:gd name="T80" fmla="*/ 31 w 993"/>
                <a:gd name="T81" fmla="*/ 124 h 869"/>
                <a:gd name="T82" fmla="*/ 62 w 993"/>
                <a:gd name="T83" fmla="*/ 154 h 869"/>
                <a:gd name="T84" fmla="*/ 92 w 993"/>
                <a:gd name="T85" fmla="*/ 185 h 869"/>
                <a:gd name="T86" fmla="*/ 124 w 993"/>
                <a:gd name="T87" fmla="*/ 217 h 869"/>
                <a:gd name="T88" fmla="*/ 124 w 993"/>
                <a:gd name="T89" fmla="*/ 248 h 869"/>
                <a:gd name="T90" fmla="*/ 92 w 993"/>
                <a:gd name="T91" fmla="*/ 309 h 869"/>
                <a:gd name="T92" fmla="*/ 92 w 993"/>
                <a:gd name="T93" fmla="*/ 341 h 869"/>
                <a:gd name="T94" fmla="*/ 124 w 993"/>
                <a:gd name="T95" fmla="*/ 372 h 869"/>
                <a:gd name="T96" fmla="*/ 124 w 993"/>
                <a:gd name="T97" fmla="*/ 372 h 869"/>
                <a:gd name="T98" fmla="*/ 155 w 993"/>
                <a:gd name="T99" fmla="*/ 402 h 869"/>
                <a:gd name="T100" fmla="*/ 186 w 993"/>
                <a:gd name="T101" fmla="*/ 433 h 869"/>
                <a:gd name="T102" fmla="*/ 216 w 993"/>
                <a:gd name="T103" fmla="*/ 496 h 869"/>
                <a:gd name="T104" fmla="*/ 216 w 993"/>
                <a:gd name="T105" fmla="*/ 526 h 869"/>
                <a:gd name="T106" fmla="*/ 248 w 993"/>
                <a:gd name="T107" fmla="*/ 557 h 869"/>
                <a:gd name="T108" fmla="*/ 340 w 993"/>
                <a:gd name="T109" fmla="*/ 589 h 869"/>
                <a:gd name="T110" fmla="*/ 372 w 993"/>
                <a:gd name="T111" fmla="*/ 681 h 869"/>
                <a:gd name="T112" fmla="*/ 496 w 993"/>
                <a:gd name="T113" fmla="*/ 744 h 869"/>
                <a:gd name="T114" fmla="*/ 588 w 993"/>
                <a:gd name="T115" fmla="*/ 774 h 869"/>
                <a:gd name="T116" fmla="*/ 682 w 993"/>
                <a:gd name="T117" fmla="*/ 744 h 869"/>
                <a:gd name="T118" fmla="*/ 712 w 993"/>
                <a:gd name="T119" fmla="*/ 837 h 869"/>
                <a:gd name="T120" fmla="*/ 868 w 993"/>
                <a:gd name="T121" fmla="*/ 837 h 869"/>
                <a:gd name="T122" fmla="*/ 930 w 993"/>
                <a:gd name="T123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93" h="869">
                  <a:moveTo>
                    <a:pt x="992" y="774"/>
                  </a:moveTo>
                  <a:lnTo>
                    <a:pt x="992" y="774"/>
                  </a:lnTo>
                  <a:lnTo>
                    <a:pt x="992" y="774"/>
                  </a:lnTo>
                  <a:lnTo>
                    <a:pt x="992" y="774"/>
                  </a:lnTo>
                  <a:cubicBezTo>
                    <a:pt x="992" y="774"/>
                    <a:pt x="992" y="774"/>
                    <a:pt x="992" y="744"/>
                  </a:cubicBezTo>
                  <a:lnTo>
                    <a:pt x="992" y="744"/>
                  </a:lnTo>
                  <a:lnTo>
                    <a:pt x="992" y="744"/>
                  </a:lnTo>
                  <a:lnTo>
                    <a:pt x="992" y="744"/>
                  </a:lnTo>
                  <a:lnTo>
                    <a:pt x="992" y="744"/>
                  </a:lnTo>
                  <a:cubicBezTo>
                    <a:pt x="992" y="744"/>
                    <a:pt x="992" y="744"/>
                    <a:pt x="992" y="713"/>
                  </a:cubicBezTo>
                  <a:lnTo>
                    <a:pt x="960" y="713"/>
                  </a:lnTo>
                  <a:lnTo>
                    <a:pt x="960" y="713"/>
                  </a:lnTo>
                  <a:lnTo>
                    <a:pt x="960" y="713"/>
                  </a:lnTo>
                  <a:cubicBezTo>
                    <a:pt x="930" y="681"/>
                    <a:pt x="930" y="681"/>
                    <a:pt x="899" y="650"/>
                  </a:cubicBezTo>
                  <a:lnTo>
                    <a:pt x="899" y="650"/>
                  </a:lnTo>
                  <a:lnTo>
                    <a:pt x="899" y="650"/>
                  </a:lnTo>
                  <a:cubicBezTo>
                    <a:pt x="899" y="620"/>
                    <a:pt x="899" y="620"/>
                    <a:pt x="899" y="620"/>
                  </a:cubicBezTo>
                  <a:lnTo>
                    <a:pt x="899" y="620"/>
                  </a:lnTo>
                  <a:lnTo>
                    <a:pt x="899" y="620"/>
                  </a:lnTo>
                  <a:lnTo>
                    <a:pt x="899" y="620"/>
                  </a:lnTo>
                  <a:lnTo>
                    <a:pt x="868" y="589"/>
                  </a:lnTo>
                  <a:lnTo>
                    <a:pt x="868" y="589"/>
                  </a:lnTo>
                  <a:cubicBezTo>
                    <a:pt x="868" y="589"/>
                    <a:pt x="899" y="589"/>
                    <a:pt x="899" y="557"/>
                  </a:cubicBezTo>
                  <a:lnTo>
                    <a:pt x="899" y="557"/>
                  </a:lnTo>
                  <a:lnTo>
                    <a:pt x="899" y="557"/>
                  </a:lnTo>
                  <a:lnTo>
                    <a:pt x="899" y="557"/>
                  </a:lnTo>
                  <a:lnTo>
                    <a:pt x="899" y="557"/>
                  </a:lnTo>
                  <a:lnTo>
                    <a:pt x="899" y="557"/>
                  </a:lnTo>
                  <a:lnTo>
                    <a:pt x="930" y="526"/>
                  </a:lnTo>
                  <a:lnTo>
                    <a:pt x="930" y="526"/>
                  </a:lnTo>
                  <a:lnTo>
                    <a:pt x="930" y="526"/>
                  </a:lnTo>
                  <a:cubicBezTo>
                    <a:pt x="899" y="526"/>
                    <a:pt x="899" y="526"/>
                    <a:pt x="899" y="526"/>
                  </a:cubicBezTo>
                  <a:cubicBezTo>
                    <a:pt x="899" y="496"/>
                    <a:pt x="899" y="496"/>
                    <a:pt x="899" y="496"/>
                  </a:cubicBezTo>
                  <a:cubicBezTo>
                    <a:pt x="868" y="496"/>
                    <a:pt x="868" y="496"/>
                    <a:pt x="868" y="465"/>
                  </a:cubicBezTo>
                  <a:lnTo>
                    <a:pt x="868" y="465"/>
                  </a:lnTo>
                  <a:cubicBezTo>
                    <a:pt x="868" y="465"/>
                    <a:pt x="868" y="465"/>
                    <a:pt x="868" y="433"/>
                  </a:cubicBezTo>
                  <a:lnTo>
                    <a:pt x="868" y="433"/>
                  </a:lnTo>
                  <a:lnTo>
                    <a:pt x="868" y="433"/>
                  </a:lnTo>
                  <a:lnTo>
                    <a:pt x="868" y="402"/>
                  </a:lnTo>
                  <a:lnTo>
                    <a:pt x="868" y="372"/>
                  </a:lnTo>
                  <a:lnTo>
                    <a:pt x="868" y="372"/>
                  </a:lnTo>
                  <a:cubicBezTo>
                    <a:pt x="868" y="372"/>
                    <a:pt x="868" y="372"/>
                    <a:pt x="868" y="341"/>
                  </a:cubicBezTo>
                  <a:lnTo>
                    <a:pt x="868" y="341"/>
                  </a:lnTo>
                  <a:lnTo>
                    <a:pt x="868" y="341"/>
                  </a:lnTo>
                  <a:cubicBezTo>
                    <a:pt x="868" y="309"/>
                    <a:pt x="868" y="309"/>
                    <a:pt x="868" y="309"/>
                  </a:cubicBezTo>
                  <a:lnTo>
                    <a:pt x="868" y="278"/>
                  </a:lnTo>
                  <a:lnTo>
                    <a:pt x="868" y="278"/>
                  </a:lnTo>
                  <a:lnTo>
                    <a:pt x="868" y="278"/>
                  </a:lnTo>
                  <a:lnTo>
                    <a:pt x="899" y="248"/>
                  </a:lnTo>
                  <a:cubicBezTo>
                    <a:pt x="899" y="248"/>
                    <a:pt x="899" y="248"/>
                    <a:pt x="899" y="217"/>
                  </a:cubicBezTo>
                  <a:lnTo>
                    <a:pt x="899" y="217"/>
                  </a:lnTo>
                  <a:lnTo>
                    <a:pt x="899" y="185"/>
                  </a:lnTo>
                  <a:lnTo>
                    <a:pt x="899" y="185"/>
                  </a:lnTo>
                  <a:cubicBezTo>
                    <a:pt x="868" y="185"/>
                    <a:pt x="868" y="185"/>
                    <a:pt x="868" y="185"/>
                  </a:cubicBezTo>
                  <a:cubicBezTo>
                    <a:pt x="868" y="185"/>
                    <a:pt x="868" y="185"/>
                    <a:pt x="836" y="154"/>
                  </a:cubicBezTo>
                  <a:lnTo>
                    <a:pt x="836" y="154"/>
                  </a:lnTo>
                  <a:lnTo>
                    <a:pt x="836" y="154"/>
                  </a:lnTo>
                  <a:cubicBezTo>
                    <a:pt x="836" y="154"/>
                    <a:pt x="836" y="154"/>
                    <a:pt x="806" y="154"/>
                  </a:cubicBezTo>
                  <a:lnTo>
                    <a:pt x="806" y="124"/>
                  </a:lnTo>
                  <a:lnTo>
                    <a:pt x="806" y="124"/>
                  </a:lnTo>
                  <a:lnTo>
                    <a:pt x="775" y="124"/>
                  </a:lnTo>
                  <a:lnTo>
                    <a:pt x="775" y="124"/>
                  </a:lnTo>
                  <a:lnTo>
                    <a:pt x="775" y="124"/>
                  </a:lnTo>
                  <a:cubicBezTo>
                    <a:pt x="744" y="124"/>
                    <a:pt x="744" y="124"/>
                    <a:pt x="744" y="124"/>
                  </a:cubicBezTo>
                  <a:lnTo>
                    <a:pt x="744" y="124"/>
                  </a:lnTo>
                  <a:cubicBezTo>
                    <a:pt x="712" y="124"/>
                    <a:pt x="682" y="93"/>
                    <a:pt x="682" y="93"/>
                  </a:cubicBezTo>
                  <a:lnTo>
                    <a:pt x="682" y="93"/>
                  </a:lnTo>
                  <a:lnTo>
                    <a:pt x="682" y="93"/>
                  </a:lnTo>
                  <a:lnTo>
                    <a:pt x="682" y="93"/>
                  </a:lnTo>
                  <a:lnTo>
                    <a:pt x="651" y="93"/>
                  </a:lnTo>
                  <a:lnTo>
                    <a:pt x="651" y="93"/>
                  </a:lnTo>
                  <a:lnTo>
                    <a:pt x="651" y="93"/>
                  </a:lnTo>
                  <a:lnTo>
                    <a:pt x="651" y="93"/>
                  </a:lnTo>
                  <a:lnTo>
                    <a:pt x="651" y="93"/>
                  </a:lnTo>
                  <a:lnTo>
                    <a:pt x="651" y="93"/>
                  </a:lnTo>
                  <a:cubicBezTo>
                    <a:pt x="620" y="93"/>
                    <a:pt x="620" y="93"/>
                    <a:pt x="620" y="93"/>
                  </a:cubicBezTo>
                  <a:cubicBezTo>
                    <a:pt x="588" y="124"/>
                    <a:pt x="588" y="124"/>
                    <a:pt x="558" y="154"/>
                  </a:cubicBezTo>
                  <a:lnTo>
                    <a:pt x="558" y="154"/>
                  </a:lnTo>
                  <a:lnTo>
                    <a:pt x="558" y="154"/>
                  </a:lnTo>
                  <a:cubicBezTo>
                    <a:pt x="527" y="154"/>
                    <a:pt x="527" y="185"/>
                    <a:pt x="496" y="185"/>
                  </a:cubicBezTo>
                  <a:cubicBezTo>
                    <a:pt x="496" y="185"/>
                    <a:pt x="464" y="185"/>
                    <a:pt x="434" y="185"/>
                  </a:cubicBezTo>
                  <a:cubicBezTo>
                    <a:pt x="434" y="185"/>
                    <a:pt x="434" y="185"/>
                    <a:pt x="403" y="185"/>
                  </a:cubicBezTo>
                  <a:lnTo>
                    <a:pt x="372" y="185"/>
                  </a:lnTo>
                  <a:lnTo>
                    <a:pt x="372" y="185"/>
                  </a:lnTo>
                  <a:cubicBezTo>
                    <a:pt x="340" y="185"/>
                    <a:pt x="340" y="185"/>
                    <a:pt x="340" y="154"/>
                  </a:cubicBezTo>
                  <a:cubicBezTo>
                    <a:pt x="310" y="154"/>
                    <a:pt x="310" y="154"/>
                    <a:pt x="310" y="124"/>
                  </a:cubicBezTo>
                  <a:lnTo>
                    <a:pt x="310" y="124"/>
                  </a:lnTo>
                  <a:lnTo>
                    <a:pt x="279" y="124"/>
                  </a:lnTo>
                  <a:cubicBezTo>
                    <a:pt x="248" y="124"/>
                    <a:pt x="248" y="124"/>
                    <a:pt x="216" y="93"/>
                  </a:cubicBezTo>
                  <a:lnTo>
                    <a:pt x="216" y="93"/>
                  </a:lnTo>
                  <a:lnTo>
                    <a:pt x="216" y="93"/>
                  </a:lnTo>
                  <a:cubicBezTo>
                    <a:pt x="216" y="93"/>
                    <a:pt x="216" y="93"/>
                    <a:pt x="216" y="61"/>
                  </a:cubicBezTo>
                  <a:lnTo>
                    <a:pt x="186" y="61"/>
                  </a:lnTo>
                  <a:lnTo>
                    <a:pt x="186" y="61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cubicBezTo>
                    <a:pt x="155" y="0"/>
                    <a:pt x="155" y="0"/>
                    <a:pt x="155" y="30"/>
                  </a:cubicBezTo>
                  <a:lnTo>
                    <a:pt x="155" y="30"/>
                  </a:lnTo>
                  <a:cubicBezTo>
                    <a:pt x="124" y="30"/>
                    <a:pt x="124" y="30"/>
                    <a:pt x="124" y="30"/>
                  </a:cubicBezTo>
                  <a:lnTo>
                    <a:pt x="124" y="30"/>
                  </a:lnTo>
                  <a:lnTo>
                    <a:pt x="124" y="30"/>
                  </a:lnTo>
                  <a:lnTo>
                    <a:pt x="124" y="30"/>
                  </a:lnTo>
                  <a:cubicBezTo>
                    <a:pt x="124" y="30"/>
                    <a:pt x="124" y="30"/>
                    <a:pt x="124" y="61"/>
                  </a:cubicBezTo>
                  <a:lnTo>
                    <a:pt x="124" y="61"/>
                  </a:lnTo>
                  <a:lnTo>
                    <a:pt x="124" y="61"/>
                  </a:lnTo>
                  <a:cubicBezTo>
                    <a:pt x="92" y="61"/>
                    <a:pt x="92" y="61"/>
                    <a:pt x="92" y="61"/>
                  </a:cubicBezTo>
                  <a:lnTo>
                    <a:pt x="92" y="61"/>
                  </a:lnTo>
                  <a:cubicBezTo>
                    <a:pt x="62" y="61"/>
                    <a:pt x="31" y="30"/>
                    <a:pt x="31" y="30"/>
                  </a:cubicBezTo>
                  <a:lnTo>
                    <a:pt x="31" y="3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30"/>
                  </a:cubicBezTo>
                  <a:lnTo>
                    <a:pt x="0" y="30"/>
                  </a:lnTo>
                  <a:cubicBezTo>
                    <a:pt x="31" y="30"/>
                    <a:pt x="31" y="30"/>
                    <a:pt x="31" y="61"/>
                  </a:cubicBezTo>
                  <a:lnTo>
                    <a:pt x="31" y="61"/>
                  </a:lnTo>
                  <a:cubicBezTo>
                    <a:pt x="31" y="93"/>
                    <a:pt x="31" y="93"/>
                    <a:pt x="31" y="124"/>
                  </a:cubicBezTo>
                  <a:lnTo>
                    <a:pt x="31" y="124"/>
                  </a:lnTo>
                  <a:lnTo>
                    <a:pt x="31" y="124"/>
                  </a:lnTo>
                  <a:lnTo>
                    <a:pt x="31" y="124"/>
                  </a:lnTo>
                  <a:lnTo>
                    <a:pt x="31" y="124"/>
                  </a:lnTo>
                  <a:cubicBezTo>
                    <a:pt x="31" y="124"/>
                    <a:pt x="31" y="154"/>
                    <a:pt x="62" y="154"/>
                  </a:cubicBezTo>
                  <a:lnTo>
                    <a:pt x="62" y="154"/>
                  </a:lnTo>
                  <a:lnTo>
                    <a:pt x="62" y="154"/>
                  </a:lnTo>
                  <a:cubicBezTo>
                    <a:pt x="62" y="154"/>
                    <a:pt x="62" y="185"/>
                    <a:pt x="92" y="185"/>
                  </a:cubicBezTo>
                  <a:lnTo>
                    <a:pt x="92" y="185"/>
                  </a:lnTo>
                  <a:lnTo>
                    <a:pt x="92" y="185"/>
                  </a:lnTo>
                  <a:lnTo>
                    <a:pt x="92" y="185"/>
                  </a:lnTo>
                  <a:cubicBezTo>
                    <a:pt x="124" y="185"/>
                    <a:pt x="124" y="185"/>
                    <a:pt x="124" y="217"/>
                  </a:cubicBezTo>
                  <a:lnTo>
                    <a:pt x="124" y="217"/>
                  </a:lnTo>
                  <a:lnTo>
                    <a:pt x="124" y="248"/>
                  </a:lnTo>
                  <a:lnTo>
                    <a:pt x="124" y="248"/>
                  </a:lnTo>
                  <a:lnTo>
                    <a:pt x="124" y="248"/>
                  </a:lnTo>
                  <a:cubicBezTo>
                    <a:pt x="124" y="278"/>
                    <a:pt x="92" y="278"/>
                    <a:pt x="92" y="309"/>
                  </a:cubicBezTo>
                  <a:lnTo>
                    <a:pt x="92" y="309"/>
                  </a:lnTo>
                  <a:cubicBezTo>
                    <a:pt x="92" y="309"/>
                    <a:pt x="92" y="309"/>
                    <a:pt x="92" y="341"/>
                  </a:cubicBezTo>
                  <a:lnTo>
                    <a:pt x="92" y="341"/>
                  </a:lnTo>
                  <a:lnTo>
                    <a:pt x="92" y="341"/>
                  </a:lnTo>
                  <a:lnTo>
                    <a:pt x="92" y="341"/>
                  </a:lnTo>
                  <a:lnTo>
                    <a:pt x="92" y="341"/>
                  </a:lnTo>
                  <a:cubicBezTo>
                    <a:pt x="124" y="341"/>
                    <a:pt x="124" y="372"/>
                    <a:pt x="124" y="372"/>
                  </a:cubicBezTo>
                  <a:lnTo>
                    <a:pt x="124" y="372"/>
                  </a:lnTo>
                  <a:lnTo>
                    <a:pt x="124" y="372"/>
                  </a:lnTo>
                  <a:lnTo>
                    <a:pt x="124" y="372"/>
                  </a:lnTo>
                  <a:cubicBezTo>
                    <a:pt x="155" y="402"/>
                    <a:pt x="155" y="402"/>
                    <a:pt x="155" y="402"/>
                  </a:cubicBezTo>
                  <a:lnTo>
                    <a:pt x="155" y="402"/>
                  </a:lnTo>
                  <a:lnTo>
                    <a:pt x="155" y="402"/>
                  </a:lnTo>
                  <a:cubicBezTo>
                    <a:pt x="186" y="402"/>
                    <a:pt x="186" y="402"/>
                    <a:pt x="186" y="433"/>
                  </a:cubicBezTo>
                  <a:lnTo>
                    <a:pt x="186" y="433"/>
                  </a:lnTo>
                  <a:lnTo>
                    <a:pt x="186" y="433"/>
                  </a:lnTo>
                  <a:lnTo>
                    <a:pt x="186" y="433"/>
                  </a:lnTo>
                  <a:cubicBezTo>
                    <a:pt x="216" y="433"/>
                    <a:pt x="216" y="465"/>
                    <a:pt x="216" y="465"/>
                  </a:cubicBezTo>
                  <a:lnTo>
                    <a:pt x="216" y="496"/>
                  </a:lnTo>
                  <a:lnTo>
                    <a:pt x="216" y="526"/>
                  </a:lnTo>
                  <a:lnTo>
                    <a:pt x="216" y="526"/>
                  </a:lnTo>
                  <a:lnTo>
                    <a:pt x="216" y="526"/>
                  </a:lnTo>
                  <a:cubicBezTo>
                    <a:pt x="216" y="557"/>
                    <a:pt x="248" y="557"/>
                    <a:pt x="248" y="557"/>
                  </a:cubicBezTo>
                  <a:lnTo>
                    <a:pt x="248" y="557"/>
                  </a:lnTo>
                  <a:lnTo>
                    <a:pt x="248" y="557"/>
                  </a:lnTo>
                  <a:lnTo>
                    <a:pt x="279" y="557"/>
                  </a:lnTo>
                  <a:cubicBezTo>
                    <a:pt x="310" y="557"/>
                    <a:pt x="340" y="557"/>
                    <a:pt x="340" y="589"/>
                  </a:cubicBezTo>
                  <a:lnTo>
                    <a:pt x="340" y="589"/>
                  </a:lnTo>
                  <a:cubicBezTo>
                    <a:pt x="340" y="620"/>
                    <a:pt x="372" y="620"/>
                    <a:pt x="372" y="650"/>
                  </a:cubicBezTo>
                  <a:lnTo>
                    <a:pt x="372" y="681"/>
                  </a:lnTo>
                  <a:lnTo>
                    <a:pt x="372" y="681"/>
                  </a:lnTo>
                  <a:cubicBezTo>
                    <a:pt x="403" y="681"/>
                    <a:pt x="403" y="713"/>
                    <a:pt x="403" y="713"/>
                  </a:cubicBezTo>
                  <a:cubicBezTo>
                    <a:pt x="464" y="713"/>
                    <a:pt x="464" y="744"/>
                    <a:pt x="496" y="744"/>
                  </a:cubicBezTo>
                  <a:lnTo>
                    <a:pt x="496" y="744"/>
                  </a:lnTo>
                  <a:cubicBezTo>
                    <a:pt x="527" y="774"/>
                    <a:pt x="527" y="774"/>
                    <a:pt x="558" y="774"/>
                  </a:cubicBezTo>
                  <a:lnTo>
                    <a:pt x="558" y="774"/>
                  </a:lnTo>
                  <a:cubicBezTo>
                    <a:pt x="588" y="774"/>
                    <a:pt x="588" y="774"/>
                    <a:pt x="588" y="774"/>
                  </a:cubicBezTo>
                  <a:cubicBezTo>
                    <a:pt x="588" y="774"/>
                    <a:pt x="588" y="774"/>
                    <a:pt x="620" y="744"/>
                  </a:cubicBezTo>
                  <a:lnTo>
                    <a:pt x="651" y="744"/>
                  </a:lnTo>
                  <a:cubicBezTo>
                    <a:pt x="651" y="744"/>
                    <a:pt x="651" y="744"/>
                    <a:pt x="682" y="744"/>
                  </a:cubicBezTo>
                  <a:cubicBezTo>
                    <a:pt x="712" y="744"/>
                    <a:pt x="712" y="774"/>
                    <a:pt x="712" y="805"/>
                  </a:cubicBezTo>
                  <a:cubicBezTo>
                    <a:pt x="712" y="805"/>
                    <a:pt x="712" y="805"/>
                    <a:pt x="712" y="837"/>
                  </a:cubicBezTo>
                  <a:lnTo>
                    <a:pt x="712" y="837"/>
                  </a:lnTo>
                  <a:lnTo>
                    <a:pt x="744" y="837"/>
                  </a:lnTo>
                  <a:cubicBezTo>
                    <a:pt x="775" y="868"/>
                    <a:pt x="775" y="868"/>
                    <a:pt x="806" y="868"/>
                  </a:cubicBezTo>
                  <a:cubicBezTo>
                    <a:pt x="836" y="868"/>
                    <a:pt x="868" y="837"/>
                    <a:pt x="868" y="837"/>
                  </a:cubicBezTo>
                  <a:cubicBezTo>
                    <a:pt x="868" y="837"/>
                    <a:pt x="868" y="837"/>
                    <a:pt x="899" y="837"/>
                  </a:cubicBezTo>
                  <a:cubicBezTo>
                    <a:pt x="899" y="837"/>
                    <a:pt x="930" y="837"/>
                    <a:pt x="930" y="868"/>
                  </a:cubicBezTo>
                  <a:lnTo>
                    <a:pt x="930" y="868"/>
                  </a:lnTo>
                  <a:cubicBezTo>
                    <a:pt x="930" y="837"/>
                    <a:pt x="930" y="805"/>
                    <a:pt x="960" y="805"/>
                  </a:cubicBezTo>
                  <a:cubicBezTo>
                    <a:pt x="960" y="774"/>
                    <a:pt x="992" y="774"/>
                    <a:pt x="992" y="77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35"/>
            <p:cNvSpPr>
              <a:spLocks noChangeArrowheads="1"/>
            </p:cNvSpPr>
            <p:nvPr/>
          </p:nvSpPr>
          <p:spPr bwMode="auto">
            <a:xfrm>
              <a:off x="5430838" y="2070100"/>
              <a:ext cx="57150" cy="68263"/>
            </a:xfrm>
            <a:custGeom>
              <a:avLst/>
              <a:gdLst>
                <a:gd name="T0" fmla="*/ 156 w 157"/>
                <a:gd name="T1" fmla="*/ 31 h 188"/>
                <a:gd name="T2" fmla="*/ 156 w 157"/>
                <a:gd name="T3" fmla="*/ 31 h 188"/>
                <a:gd name="T4" fmla="*/ 156 w 157"/>
                <a:gd name="T5" fmla="*/ 31 h 188"/>
                <a:gd name="T6" fmla="*/ 156 w 157"/>
                <a:gd name="T7" fmla="*/ 31 h 188"/>
                <a:gd name="T8" fmla="*/ 156 w 157"/>
                <a:gd name="T9" fmla="*/ 31 h 188"/>
                <a:gd name="T10" fmla="*/ 156 w 157"/>
                <a:gd name="T11" fmla="*/ 31 h 188"/>
                <a:gd name="T12" fmla="*/ 156 w 157"/>
                <a:gd name="T13" fmla="*/ 31 h 188"/>
                <a:gd name="T14" fmla="*/ 93 w 157"/>
                <a:gd name="T15" fmla="*/ 31 h 188"/>
                <a:gd name="T16" fmla="*/ 93 w 157"/>
                <a:gd name="T17" fmla="*/ 31 h 188"/>
                <a:gd name="T18" fmla="*/ 32 w 157"/>
                <a:gd name="T19" fmla="*/ 0 h 188"/>
                <a:gd name="T20" fmla="*/ 32 w 157"/>
                <a:gd name="T21" fmla="*/ 0 h 188"/>
                <a:gd name="T22" fmla="*/ 32 w 157"/>
                <a:gd name="T23" fmla="*/ 0 h 188"/>
                <a:gd name="T24" fmla="*/ 32 w 157"/>
                <a:gd name="T25" fmla="*/ 0 h 188"/>
                <a:gd name="T26" fmla="*/ 32 w 157"/>
                <a:gd name="T27" fmla="*/ 0 h 188"/>
                <a:gd name="T28" fmla="*/ 0 w 157"/>
                <a:gd name="T29" fmla="*/ 31 h 188"/>
                <a:gd name="T30" fmla="*/ 0 w 157"/>
                <a:gd name="T31" fmla="*/ 31 h 188"/>
                <a:gd name="T32" fmla="*/ 0 w 157"/>
                <a:gd name="T33" fmla="*/ 31 h 188"/>
                <a:gd name="T34" fmla="*/ 0 w 157"/>
                <a:gd name="T35" fmla="*/ 31 h 188"/>
                <a:gd name="T36" fmla="*/ 0 w 157"/>
                <a:gd name="T37" fmla="*/ 31 h 188"/>
                <a:gd name="T38" fmla="*/ 0 w 157"/>
                <a:gd name="T39" fmla="*/ 31 h 188"/>
                <a:gd name="T40" fmla="*/ 32 w 157"/>
                <a:gd name="T41" fmla="*/ 63 h 188"/>
                <a:gd name="T42" fmla="*/ 0 w 157"/>
                <a:gd name="T43" fmla="*/ 93 h 188"/>
                <a:gd name="T44" fmla="*/ 0 w 157"/>
                <a:gd name="T45" fmla="*/ 93 h 188"/>
                <a:gd name="T46" fmla="*/ 32 w 157"/>
                <a:gd name="T47" fmla="*/ 124 h 188"/>
                <a:gd name="T48" fmla="*/ 32 w 157"/>
                <a:gd name="T49" fmla="*/ 155 h 188"/>
                <a:gd name="T50" fmla="*/ 32 w 157"/>
                <a:gd name="T51" fmla="*/ 187 h 188"/>
                <a:gd name="T52" fmla="*/ 32 w 157"/>
                <a:gd name="T53" fmla="*/ 187 h 188"/>
                <a:gd name="T54" fmla="*/ 93 w 157"/>
                <a:gd name="T55" fmla="*/ 187 h 188"/>
                <a:gd name="T56" fmla="*/ 93 w 157"/>
                <a:gd name="T57" fmla="*/ 187 h 188"/>
                <a:gd name="T58" fmla="*/ 93 w 157"/>
                <a:gd name="T59" fmla="*/ 155 h 188"/>
                <a:gd name="T60" fmla="*/ 93 w 157"/>
                <a:gd name="T61" fmla="*/ 124 h 188"/>
                <a:gd name="T62" fmla="*/ 93 w 157"/>
                <a:gd name="T63" fmla="*/ 93 h 188"/>
                <a:gd name="T64" fmla="*/ 93 w 157"/>
                <a:gd name="T65" fmla="*/ 93 h 188"/>
                <a:gd name="T66" fmla="*/ 124 w 157"/>
                <a:gd name="T67" fmla="*/ 63 h 188"/>
                <a:gd name="T68" fmla="*/ 156 w 157"/>
                <a:gd name="T69" fmla="*/ 3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7" h="188">
                  <a:moveTo>
                    <a:pt x="156" y="31"/>
                  </a:moveTo>
                  <a:lnTo>
                    <a:pt x="156" y="31"/>
                  </a:lnTo>
                  <a:lnTo>
                    <a:pt x="156" y="31"/>
                  </a:lnTo>
                  <a:lnTo>
                    <a:pt x="156" y="31"/>
                  </a:lnTo>
                  <a:lnTo>
                    <a:pt x="156" y="31"/>
                  </a:lnTo>
                  <a:lnTo>
                    <a:pt x="156" y="31"/>
                  </a:lnTo>
                  <a:lnTo>
                    <a:pt x="156" y="31"/>
                  </a:lnTo>
                  <a:cubicBezTo>
                    <a:pt x="124" y="31"/>
                    <a:pt x="124" y="31"/>
                    <a:pt x="93" y="31"/>
                  </a:cubicBezTo>
                  <a:lnTo>
                    <a:pt x="93" y="31"/>
                  </a:lnTo>
                  <a:cubicBezTo>
                    <a:pt x="93" y="31"/>
                    <a:pt x="63" y="31"/>
                    <a:pt x="32" y="0"/>
                  </a:cubicBez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cubicBezTo>
                    <a:pt x="32" y="0"/>
                    <a:pt x="32" y="31"/>
                    <a:pt x="0" y="31"/>
                  </a:cubicBez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cubicBezTo>
                    <a:pt x="0" y="63"/>
                    <a:pt x="32" y="63"/>
                    <a:pt x="32" y="63"/>
                  </a:cubicBezTo>
                  <a:cubicBezTo>
                    <a:pt x="32" y="93"/>
                    <a:pt x="0" y="93"/>
                    <a:pt x="0" y="93"/>
                  </a:cubicBezTo>
                  <a:lnTo>
                    <a:pt x="0" y="93"/>
                  </a:lnTo>
                  <a:cubicBezTo>
                    <a:pt x="0" y="124"/>
                    <a:pt x="0" y="124"/>
                    <a:pt x="32" y="124"/>
                  </a:cubicBezTo>
                  <a:lnTo>
                    <a:pt x="32" y="155"/>
                  </a:lnTo>
                  <a:cubicBezTo>
                    <a:pt x="32" y="155"/>
                    <a:pt x="32" y="155"/>
                    <a:pt x="32" y="187"/>
                  </a:cubicBezTo>
                  <a:lnTo>
                    <a:pt x="32" y="187"/>
                  </a:lnTo>
                  <a:cubicBezTo>
                    <a:pt x="63" y="187"/>
                    <a:pt x="63" y="187"/>
                    <a:pt x="93" y="187"/>
                  </a:cubicBezTo>
                  <a:lnTo>
                    <a:pt x="93" y="187"/>
                  </a:lnTo>
                  <a:cubicBezTo>
                    <a:pt x="93" y="155"/>
                    <a:pt x="93" y="155"/>
                    <a:pt x="93" y="155"/>
                  </a:cubicBezTo>
                  <a:cubicBezTo>
                    <a:pt x="93" y="155"/>
                    <a:pt x="93" y="155"/>
                    <a:pt x="93" y="124"/>
                  </a:cubicBezTo>
                  <a:lnTo>
                    <a:pt x="93" y="93"/>
                  </a:lnTo>
                  <a:lnTo>
                    <a:pt x="93" y="93"/>
                  </a:lnTo>
                  <a:lnTo>
                    <a:pt x="124" y="63"/>
                  </a:lnTo>
                  <a:cubicBezTo>
                    <a:pt x="124" y="31"/>
                    <a:pt x="124" y="31"/>
                    <a:pt x="156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136"/>
            <p:cNvSpPr>
              <a:spLocks noChangeArrowheads="1"/>
            </p:cNvSpPr>
            <p:nvPr/>
          </p:nvSpPr>
          <p:spPr bwMode="auto">
            <a:xfrm>
              <a:off x="5029200" y="1825625"/>
              <a:ext cx="390525" cy="625475"/>
            </a:xfrm>
            <a:custGeom>
              <a:avLst/>
              <a:gdLst>
                <a:gd name="T0" fmla="*/ 1085 w 1086"/>
                <a:gd name="T1" fmla="*/ 744 h 1736"/>
                <a:gd name="T2" fmla="*/ 1055 w 1086"/>
                <a:gd name="T3" fmla="*/ 712 h 1736"/>
                <a:gd name="T4" fmla="*/ 1085 w 1086"/>
                <a:gd name="T5" fmla="*/ 681 h 1736"/>
                <a:gd name="T6" fmla="*/ 1024 w 1086"/>
                <a:gd name="T7" fmla="*/ 620 h 1736"/>
                <a:gd name="T8" fmla="*/ 931 w 1086"/>
                <a:gd name="T9" fmla="*/ 620 h 1736"/>
                <a:gd name="T10" fmla="*/ 868 w 1086"/>
                <a:gd name="T11" fmla="*/ 557 h 1736"/>
                <a:gd name="T12" fmla="*/ 807 w 1086"/>
                <a:gd name="T13" fmla="*/ 557 h 1736"/>
                <a:gd name="T14" fmla="*/ 744 w 1086"/>
                <a:gd name="T15" fmla="*/ 527 h 1736"/>
                <a:gd name="T16" fmla="*/ 683 w 1086"/>
                <a:gd name="T17" fmla="*/ 496 h 1736"/>
                <a:gd name="T18" fmla="*/ 620 w 1086"/>
                <a:gd name="T19" fmla="*/ 433 h 1736"/>
                <a:gd name="T20" fmla="*/ 620 w 1086"/>
                <a:gd name="T21" fmla="*/ 340 h 1736"/>
                <a:gd name="T22" fmla="*/ 589 w 1086"/>
                <a:gd name="T23" fmla="*/ 309 h 1736"/>
                <a:gd name="T24" fmla="*/ 559 w 1086"/>
                <a:gd name="T25" fmla="*/ 309 h 1736"/>
                <a:gd name="T26" fmla="*/ 528 w 1086"/>
                <a:gd name="T27" fmla="*/ 248 h 1736"/>
                <a:gd name="T28" fmla="*/ 559 w 1086"/>
                <a:gd name="T29" fmla="*/ 185 h 1736"/>
                <a:gd name="T30" fmla="*/ 559 w 1086"/>
                <a:gd name="T31" fmla="*/ 92 h 1736"/>
                <a:gd name="T32" fmla="*/ 589 w 1086"/>
                <a:gd name="T33" fmla="*/ 0 h 1736"/>
                <a:gd name="T34" fmla="*/ 528 w 1086"/>
                <a:gd name="T35" fmla="*/ 31 h 1736"/>
                <a:gd name="T36" fmla="*/ 496 w 1086"/>
                <a:gd name="T37" fmla="*/ 61 h 1736"/>
                <a:gd name="T38" fmla="*/ 341 w 1086"/>
                <a:gd name="T39" fmla="*/ 92 h 1736"/>
                <a:gd name="T40" fmla="*/ 341 w 1086"/>
                <a:gd name="T41" fmla="*/ 92 h 1736"/>
                <a:gd name="T42" fmla="*/ 341 w 1086"/>
                <a:gd name="T43" fmla="*/ 155 h 1736"/>
                <a:gd name="T44" fmla="*/ 372 w 1086"/>
                <a:gd name="T45" fmla="*/ 185 h 1736"/>
                <a:gd name="T46" fmla="*/ 341 w 1086"/>
                <a:gd name="T47" fmla="*/ 279 h 1736"/>
                <a:gd name="T48" fmla="*/ 341 w 1086"/>
                <a:gd name="T49" fmla="*/ 340 h 1736"/>
                <a:gd name="T50" fmla="*/ 280 w 1086"/>
                <a:gd name="T51" fmla="*/ 403 h 1736"/>
                <a:gd name="T52" fmla="*/ 187 w 1086"/>
                <a:gd name="T53" fmla="*/ 527 h 1736"/>
                <a:gd name="T54" fmla="*/ 94 w 1086"/>
                <a:gd name="T55" fmla="*/ 557 h 1736"/>
                <a:gd name="T56" fmla="*/ 94 w 1086"/>
                <a:gd name="T57" fmla="*/ 588 h 1736"/>
                <a:gd name="T58" fmla="*/ 124 w 1086"/>
                <a:gd name="T59" fmla="*/ 651 h 1736"/>
                <a:gd name="T60" fmla="*/ 124 w 1086"/>
                <a:gd name="T61" fmla="*/ 774 h 1736"/>
                <a:gd name="T62" fmla="*/ 31 w 1086"/>
                <a:gd name="T63" fmla="*/ 774 h 1736"/>
                <a:gd name="T64" fmla="*/ 31 w 1086"/>
                <a:gd name="T65" fmla="*/ 805 h 1736"/>
                <a:gd name="T66" fmla="*/ 124 w 1086"/>
                <a:gd name="T67" fmla="*/ 868 h 1736"/>
                <a:gd name="T68" fmla="*/ 94 w 1086"/>
                <a:gd name="T69" fmla="*/ 929 h 1736"/>
                <a:gd name="T70" fmla="*/ 187 w 1086"/>
                <a:gd name="T71" fmla="*/ 929 h 1736"/>
                <a:gd name="T72" fmla="*/ 248 w 1086"/>
                <a:gd name="T73" fmla="*/ 898 h 1736"/>
                <a:gd name="T74" fmla="*/ 248 w 1086"/>
                <a:gd name="T75" fmla="*/ 1022 h 1736"/>
                <a:gd name="T76" fmla="*/ 280 w 1086"/>
                <a:gd name="T77" fmla="*/ 1146 h 1736"/>
                <a:gd name="T78" fmla="*/ 372 w 1086"/>
                <a:gd name="T79" fmla="*/ 1487 h 1736"/>
                <a:gd name="T80" fmla="*/ 435 w 1086"/>
                <a:gd name="T81" fmla="*/ 1611 h 1736"/>
                <a:gd name="T82" fmla="*/ 465 w 1086"/>
                <a:gd name="T83" fmla="*/ 1735 h 1736"/>
                <a:gd name="T84" fmla="*/ 496 w 1086"/>
                <a:gd name="T85" fmla="*/ 1735 h 1736"/>
                <a:gd name="T86" fmla="*/ 589 w 1086"/>
                <a:gd name="T87" fmla="*/ 1672 h 1736"/>
                <a:gd name="T88" fmla="*/ 589 w 1086"/>
                <a:gd name="T89" fmla="*/ 1579 h 1736"/>
                <a:gd name="T90" fmla="*/ 620 w 1086"/>
                <a:gd name="T91" fmla="*/ 1455 h 1736"/>
                <a:gd name="T92" fmla="*/ 620 w 1086"/>
                <a:gd name="T93" fmla="*/ 1301 h 1736"/>
                <a:gd name="T94" fmla="*/ 744 w 1086"/>
                <a:gd name="T95" fmla="*/ 1208 h 1736"/>
                <a:gd name="T96" fmla="*/ 807 w 1086"/>
                <a:gd name="T97" fmla="*/ 1116 h 1736"/>
                <a:gd name="T98" fmla="*/ 931 w 1086"/>
                <a:gd name="T99" fmla="*/ 992 h 1736"/>
                <a:gd name="T100" fmla="*/ 992 w 1086"/>
                <a:gd name="T101" fmla="*/ 960 h 1736"/>
                <a:gd name="T102" fmla="*/ 1024 w 1086"/>
                <a:gd name="T103" fmla="*/ 868 h 1736"/>
                <a:gd name="T104" fmla="*/ 1085 w 1086"/>
                <a:gd name="T105" fmla="*/ 836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6" h="1736">
                  <a:moveTo>
                    <a:pt x="1085" y="805"/>
                  </a:moveTo>
                  <a:lnTo>
                    <a:pt x="1085" y="805"/>
                  </a:lnTo>
                  <a:lnTo>
                    <a:pt x="1085" y="805"/>
                  </a:lnTo>
                  <a:lnTo>
                    <a:pt x="1085" y="774"/>
                  </a:lnTo>
                  <a:cubicBezTo>
                    <a:pt x="1085" y="774"/>
                    <a:pt x="1085" y="774"/>
                    <a:pt x="1085" y="744"/>
                  </a:cubicBezTo>
                  <a:lnTo>
                    <a:pt x="1085" y="744"/>
                  </a:lnTo>
                  <a:lnTo>
                    <a:pt x="1085" y="744"/>
                  </a:lnTo>
                  <a:cubicBezTo>
                    <a:pt x="1055" y="744"/>
                    <a:pt x="1055" y="744"/>
                    <a:pt x="1055" y="712"/>
                  </a:cubicBezTo>
                  <a:lnTo>
                    <a:pt x="1055" y="712"/>
                  </a:lnTo>
                  <a:lnTo>
                    <a:pt x="1055" y="712"/>
                  </a:lnTo>
                  <a:lnTo>
                    <a:pt x="1055" y="712"/>
                  </a:lnTo>
                  <a:cubicBezTo>
                    <a:pt x="1055" y="681"/>
                    <a:pt x="1055" y="681"/>
                    <a:pt x="1085" y="681"/>
                  </a:cubicBezTo>
                  <a:lnTo>
                    <a:pt x="1085" y="681"/>
                  </a:lnTo>
                  <a:lnTo>
                    <a:pt x="1085" y="681"/>
                  </a:lnTo>
                  <a:lnTo>
                    <a:pt x="1085" y="681"/>
                  </a:lnTo>
                  <a:lnTo>
                    <a:pt x="1055" y="681"/>
                  </a:lnTo>
                  <a:cubicBezTo>
                    <a:pt x="1055" y="651"/>
                    <a:pt x="1055" y="651"/>
                    <a:pt x="1055" y="620"/>
                  </a:cubicBezTo>
                  <a:lnTo>
                    <a:pt x="1055" y="620"/>
                  </a:lnTo>
                  <a:lnTo>
                    <a:pt x="1055" y="620"/>
                  </a:lnTo>
                  <a:lnTo>
                    <a:pt x="1024" y="620"/>
                  </a:lnTo>
                  <a:lnTo>
                    <a:pt x="992" y="620"/>
                  </a:lnTo>
                  <a:lnTo>
                    <a:pt x="992" y="620"/>
                  </a:lnTo>
                  <a:lnTo>
                    <a:pt x="992" y="620"/>
                  </a:lnTo>
                  <a:lnTo>
                    <a:pt x="961" y="620"/>
                  </a:lnTo>
                  <a:cubicBezTo>
                    <a:pt x="961" y="620"/>
                    <a:pt x="961" y="620"/>
                    <a:pt x="931" y="620"/>
                  </a:cubicBezTo>
                  <a:cubicBezTo>
                    <a:pt x="931" y="620"/>
                    <a:pt x="931" y="620"/>
                    <a:pt x="931" y="588"/>
                  </a:cubicBezTo>
                  <a:lnTo>
                    <a:pt x="931" y="588"/>
                  </a:lnTo>
                  <a:cubicBezTo>
                    <a:pt x="868" y="588"/>
                    <a:pt x="868" y="588"/>
                    <a:pt x="868" y="557"/>
                  </a:cubicBezTo>
                  <a:lnTo>
                    <a:pt x="868" y="557"/>
                  </a:lnTo>
                  <a:lnTo>
                    <a:pt x="868" y="557"/>
                  </a:lnTo>
                  <a:cubicBezTo>
                    <a:pt x="868" y="557"/>
                    <a:pt x="868" y="557"/>
                    <a:pt x="837" y="557"/>
                  </a:cubicBezTo>
                  <a:lnTo>
                    <a:pt x="837" y="557"/>
                  </a:lnTo>
                  <a:lnTo>
                    <a:pt x="837" y="557"/>
                  </a:lnTo>
                  <a:lnTo>
                    <a:pt x="807" y="557"/>
                  </a:lnTo>
                  <a:lnTo>
                    <a:pt x="807" y="557"/>
                  </a:lnTo>
                  <a:cubicBezTo>
                    <a:pt x="776" y="557"/>
                    <a:pt x="776" y="557"/>
                    <a:pt x="776" y="557"/>
                  </a:cubicBezTo>
                  <a:cubicBezTo>
                    <a:pt x="776" y="527"/>
                    <a:pt x="744" y="527"/>
                    <a:pt x="744" y="527"/>
                  </a:cubicBezTo>
                  <a:lnTo>
                    <a:pt x="744" y="527"/>
                  </a:lnTo>
                  <a:lnTo>
                    <a:pt x="744" y="527"/>
                  </a:lnTo>
                  <a:lnTo>
                    <a:pt x="744" y="527"/>
                  </a:lnTo>
                  <a:cubicBezTo>
                    <a:pt x="713" y="527"/>
                    <a:pt x="713" y="527"/>
                    <a:pt x="713" y="527"/>
                  </a:cubicBezTo>
                  <a:lnTo>
                    <a:pt x="713" y="527"/>
                  </a:lnTo>
                  <a:cubicBezTo>
                    <a:pt x="683" y="527"/>
                    <a:pt x="683" y="496"/>
                    <a:pt x="683" y="496"/>
                  </a:cubicBezTo>
                  <a:lnTo>
                    <a:pt x="683" y="496"/>
                  </a:lnTo>
                  <a:lnTo>
                    <a:pt x="683" y="496"/>
                  </a:lnTo>
                  <a:lnTo>
                    <a:pt x="652" y="496"/>
                  </a:lnTo>
                  <a:cubicBezTo>
                    <a:pt x="652" y="496"/>
                    <a:pt x="652" y="496"/>
                    <a:pt x="620" y="496"/>
                  </a:cubicBezTo>
                  <a:cubicBezTo>
                    <a:pt x="620" y="496"/>
                    <a:pt x="620" y="496"/>
                    <a:pt x="620" y="464"/>
                  </a:cubicBezTo>
                  <a:cubicBezTo>
                    <a:pt x="620" y="464"/>
                    <a:pt x="620" y="464"/>
                    <a:pt x="620" y="433"/>
                  </a:cubicBezTo>
                  <a:lnTo>
                    <a:pt x="620" y="433"/>
                  </a:lnTo>
                  <a:cubicBezTo>
                    <a:pt x="620" y="433"/>
                    <a:pt x="620" y="433"/>
                    <a:pt x="620" y="403"/>
                  </a:cubicBezTo>
                  <a:lnTo>
                    <a:pt x="620" y="403"/>
                  </a:lnTo>
                  <a:lnTo>
                    <a:pt x="620" y="403"/>
                  </a:lnTo>
                  <a:lnTo>
                    <a:pt x="620" y="372"/>
                  </a:lnTo>
                  <a:cubicBezTo>
                    <a:pt x="620" y="372"/>
                    <a:pt x="620" y="372"/>
                    <a:pt x="620" y="340"/>
                  </a:cubicBezTo>
                  <a:lnTo>
                    <a:pt x="620" y="340"/>
                  </a:lnTo>
                  <a:lnTo>
                    <a:pt x="620" y="340"/>
                  </a:lnTo>
                  <a:cubicBezTo>
                    <a:pt x="620" y="340"/>
                    <a:pt x="620" y="340"/>
                    <a:pt x="589" y="340"/>
                  </a:cubicBezTo>
                  <a:lnTo>
                    <a:pt x="589" y="340"/>
                  </a:lnTo>
                  <a:lnTo>
                    <a:pt x="589" y="309"/>
                  </a:lnTo>
                  <a:lnTo>
                    <a:pt x="559" y="309"/>
                  </a:lnTo>
                  <a:lnTo>
                    <a:pt x="559" y="309"/>
                  </a:lnTo>
                  <a:lnTo>
                    <a:pt x="559" y="309"/>
                  </a:lnTo>
                  <a:lnTo>
                    <a:pt x="559" y="309"/>
                  </a:lnTo>
                  <a:lnTo>
                    <a:pt x="559" y="309"/>
                  </a:lnTo>
                  <a:lnTo>
                    <a:pt x="528" y="309"/>
                  </a:lnTo>
                  <a:cubicBezTo>
                    <a:pt x="528" y="279"/>
                    <a:pt x="528" y="279"/>
                    <a:pt x="528" y="279"/>
                  </a:cubicBezTo>
                  <a:lnTo>
                    <a:pt x="528" y="279"/>
                  </a:lnTo>
                  <a:lnTo>
                    <a:pt x="528" y="248"/>
                  </a:lnTo>
                  <a:lnTo>
                    <a:pt x="528" y="248"/>
                  </a:lnTo>
                  <a:cubicBezTo>
                    <a:pt x="528" y="216"/>
                    <a:pt x="528" y="216"/>
                    <a:pt x="528" y="216"/>
                  </a:cubicBezTo>
                  <a:lnTo>
                    <a:pt x="528" y="216"/>
                  </a:lnTo>
                  <a:cubicBezTo>
                    <a:pt x="528" y="185"/>
                    <a:pt x="559" y="185"/>
                    <a:pt x="559" y="185"/>
                  </a:cubicBezTo>
                  <a:lnTo>
                    <a:pt x="559" y="185"/>
                  </a:lnTo>
                  <a:lnTo>
                    <a:pt x="559" y="185"/>
                  </a:lnTo>
                  <a:lnTo>
                    <a:pt x="559" y="185"/>
                  </a:lnTo>
                  <a:lnTo>
                    <a:pt x="559" y="185"/>
                  </a:lnTo>
                  <a:cubicBezTo>
                    <a:pt x="559" y="185"/>
                    <a:pt x="559" y="185"/>
                    <a:pt x="559" y="155"/>
                  </a:cubicBezTo>
                  <a:cubicBezTo>
                    <a:pt x="528" y="155"/>
                    <a:pt x="528" y="124"/>
                    <a:pt x="528" y="124"/>
                  </a:cubicBezTo>
                  <a:lnTo>
                    <a:pt x="559" y="92"/>
                  </a:lnTo>
                  <a:lnTo>
                    <a:pt x="559" y="92"/>
                  </a:lnTo>
                  <a:cubicBezTo>
                    <a:pt x="589" y="92"/>
                    <a:pt x="589" y="92"/>
                    <a:pt x="589" y="92"/>
                  </a:cubicBezTo>
                  <a:cubicBezTo>
                    <a:pt x="589" y="92"/>
                    <a:pt x="589" y="61"/>
                    <a:pt x="620" y="61"/>
                  </a:cubicBezTo>
                  <a:lnTo>
                    <a:pt x="620" y="31"/>
                  </a:lnTo>
                  <a:cubicBezTo>
                    <a:pt x="620" y="31"/>
                    <a:pt x="620" y="31"/>
                    <a:pt x="589" y="0"/>
                  </a:cubicBezTo>
                  <a:lnTo>
                    <a:pt x="589" y="0"/>
                  </a:lnTo>
                  <a:lnTo>
                    <a:pt x="589" y="0"/>
                  </a:lnTo>
                  <a:cubicBezTo>
                    <a:pt x="559" y="31"/>
                    <a:pt x="559" y="31"/>
                    <a:pt x="559" y="31"/>
                  </a:cubicBezTo>
                  <a:lnTo>
                    <a:pt x="559" y="31"/>
                  </a:lnTo>
                  <a:cubicBezTo>
                    <a:pt x="559" y="31"/>
                    <a:pt x="559" y="31"/>
                    <a:pt x="528" y="31"/>
                  </a:cubicBezTo>
                  <a:lnTo>
                    <a:pt x="528" y="31"/>
                  </a:lnTo>
                  <a:lnTo>
                    <a:pt x="528" y="31"/>
                  </a:lnTo>
                  <a:cubicBezTo>
                    <a:pt x="528" y="61"/>
                    <a:pt x="496" y="61"/>
                    <a:pt x="496" y="61"/>
                  </a:cubicBezTo>
                  <a:lnTo>
                    <a:pt x="496" y="61"/>
                  </a:lnTo>
                  <a:lnTo>
                    <a:pt x="496" y="61"/>
                  </a:lnTo>
                  <a:lnTo>
                    <a:pt x="496" y="61"/>
                  </a:lnTo>
                  <a:cubicBezTo>
                    <a:pt x="465" y="61"/>
                    <a:pt x="435" y="92"/>
                    <a:pt x="435" y="92"/>
                  </a:cubicBezTo>
                  <a:cubicBezTo>
                    <a:pt x="404" y="92"/>
                    <a:pt x="404" y="92"/>
                    <a:pt x="404" y="92"/>
                  </a:cubicBezTo>
                  <a:lnTo>
                    <a:pt x="372" y="124"/>
                  </a:lnTo>
                  <a:cubicBezTo>
                    <a:pt x="372" y="124"/>
                    <a:pt x="372" y="92"/>
                    <a:pt x="341" y="92"/>
                  </a:cubicBezTo>
                  <a:cubicBezTo>
                    <a:pt x="341" y="92"/>
                    <a:pt x="341" y="92"/>
                    <a:pt x="311" y="92"/>
                  </a:cubicBezTo>
                  <a:lnTo>
                    <a:pt x="311" y="92"/>
                  </a:lnTo>
                  <a:lnTo>
                    <a:pt x="311" y="92"/>
                  </a:lnTo>
                  <a:lnTo>
                    <a:pt x="341" y="92"/>
                  </a:lnTo>
                  <a:lnTo>
                    <a:pt x="341" y="92"/>
                  </a:lnTo>
                  <a:cubicBezTo>
                    <a:pt x="341" y="124"/>
                    <a:pt x="341" y="124"/>
                    <a:pt x="341" y="124"/>
                  </a:cubicBezTo>
                  <a:lnTo>
                    <a:pt x="341" y="124"/>
                  </a:lnTo>
                  <a:cubicBezTo>
                    <a:pt x="341" y="155"/>
                    <a:pt x="341" y="155"/>
                    <a:pt x="341" y="155"/>
                  </a:cubicBezTo>
                  <a:lnTo>
                    <a:pt x="341" y="155"/>
                  </a:lnTo>
                  <a:lnTo>
                    <a:pt x="341" y="155"/>
                  </a:lnTo>
                  <a:cubicBezTo>
                    <a:pt x="372" y="124"/>
                    <a:pt x="372" y="124"/>
                    <a:pt x="372" y="124"/>
                  </a:cubicBezTo>
                  <a:cubicBezTo>
                    <a:pt x="372" y="155"/>
                    <a:pt x="372" y="155"/>
                    <a:pt x="372" y="155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372" y="185"/>
                  </a:lnTo>
                  <a:lnTo>
                    <a:pt x="372" y="185"/>
                  </a:lnTo>
                  <a:cubicBezTo>
                    <a:pt x="372" y="185"/>
                    <a:pt x="372" y="185"/>
                    <a:pt x="372" y="216"/>
                  </a:cubicBezTo>
                  <a:cubicBezTo>
                    <a:pt x="372" y="216"/>
                    <a:pt x="404" y="216"/>
                    <a:pt x="404" y="248"/>
                  </a:cubicBezTo>
                  <a:lnTo>
                    <a:pt x="404" y="248"/>
                  </a:lnTo>
                  <a:lnTo>
                    <a:pt x="372" y="279"/>
                  </a:lnTo>
                  <a:cubicBezTo>
                    <a:pt x="372" y="279"/>
                    <a:pt x="372" y="279"/>
                    <a:pt x="341" y="279"/>
                  </a:cubicBezTo>
                  <a:lnTo>
                    <a:pt x="341" y="279"/>
                  </a:lnTo>
                  <a:cubicBezTo>
                    <a:pt x="341" y="279"/>
                    <a:pt x="341" y="279"/>
                    <a:pt x="341" y="309"/>
                  </a:cubicBezTo>
                  <a:lnTo>
                    <a:pt x="341" y="309"/>
                  </a:lnTo>
                  <a:lnTo>
                    <a:pt x="341" y="309"/>
                  </a:lnTo>
                  <a:lnTo>
                    <a:pt x="341" y="340"/>
                  </a:lnTo>
                  <a:lnTo>
                    <a:pt x="341" y="340"/>
                  </a:lnTo>
                  <a:cubicBezTo>
                    <a:pt x="341" y="340"/>
                    <a:pt x="341" y="340"/>
                    <a:pt x="311" y="372"/>
                  </a:cubicBezTo>
                  <a:cubicBezTo>
                    <a:pt x="311" y="372"/>
                    <a:pt x="311" y="403"/>
                    <a:pt x="280" y="403"/>
                  </a:cubicBezTo>
                  <a:lnTo>
                    <a:pt x="280" y="403"/>
                  </a:lnTo>
                  <a:lnTo>
                    <a:pt x="280" y="403"/>
                  </a:lnTo>
                  <a:cubicBezTo>
                    <a:pt x="280" y="433"/>
                    <a:pt x="248" y="433"/>
                    <a:pt x="217" y="464"/>
                  </a:cubicBezTo>
                  <a:lnTo>
                    <a:pt x="217" y="464"/>
                  </a:lnTo>
                  <a:cubicBezTo>
                    <a:pt x="217" y="464"/>
                    <a:pt x="217" y="464"/>
                    <a:pt x="217" y="496"/>
                  </a:cubicBezTo>
                  <a:cubicBezTo>
                    <a:pt x="217" y="496"/>
                    <a:pt x="217" y="496"/>
                    <a:pt x="187" y="527"/>
                  </a:cubicBezTo>
                  <a:lnTo>
                    <a:pt x="187" y="527"/>
                  </a:lnTo>
                  <a:lnTo>
                    <a:pt x="156" y="527"/>
                  </a:lnTo>
                  <a:lnTo>
                    <a:pt x="156" y="527"/>
                  </a:lnTo>
                  <a:cubicBezTo>
                    <a:pt x="124" y="557"/>
                    <a:pt x="124" y="557"/>
                    <a:pt x="124" y="557"/>
                  </a:cubicBezTo>
                  <a:cubicBezTo>
                    <a:pt x="124" y="557"/>
                    <a:pt x="94" y="557"/>
                    <a:pt x="94" y="527"/>
                  </a:cubicBezTo>
                  <a:cubicBezTo>
                    <a:pt x="94" y="557"/>
                    <a:pt x="94" y="557"/>
                    <a:pt x="94" y="557"/>
                  </a:cubicBezTo>
                  <a:lnTo>
                    <a:pt x="63" y="557"/>
                  </a:lnTo>
                  <a:lnTo>
                    <a:pt x="63" y="557"/>
                  </a:lnTo>
                  <a:cubicBezTo>
                    <a:pt x="94" y="557"/>
                    <a:pt x="94" y="557"/>
                    <a:pt x="94" y="557"/>
                  </a:cubicBezTo>
                  <a:lnTo>
                    <a:pt x="94" y="588"/>
                  </a:lnTo>
                  <a:lnTo>
                    <a:pt x="94" y="588"/>
                  </a:lnTo>
                  <a:lnTo>
                    <a:pt x="94" y="588"/>
                  </a:lnTo>
                  <a:cubicBezTo>
                    <a:pt x="94" y="620"/>
                    <a:pt x="94" y="620"/>
                    <a:pt x="94" y="620"/>
                  </a:cubicBezTo>
                  <a:lnTo>
                    <a:pt x="94" y="620"/>
                  </a:lnTo>
                  <a:cubicBezTo>
                    <a:pt x="124" y="620"/>
                    <a:pt x="124" y="620"/>
                    <a:pt x="124" y="651"/>
                  </a:cubicBezTo>
                  <a:lnTo>
                    <a:pt x="124" y="651"/>
                  </a:lnTo>
                  <a:cubicBezTo>
                    <a:pt x="156" y="651"/>
                    <a:pt x="156" y="681"/>
                    <a:pt x="156" y="681"/>
                  </a:cubicBezTo>
                  <a:cubicBezTo>
                    <a:pt x="156" y="712"/>
                    <a:pt x="156" y="712"/>
                    <a:pt x="156" y="712"/>
                  </a:cubicBezTo>
                  <a:lnTo>
                    <a:pt x="156" y="712"/>
                  </a:lnTo>
                  <a:cubicBezTo>
                    <a:pt x="156" y="744"/>
                    <a:pt x="156" y="744"/>
                    <a:pt x="156" y="744"/>
                  </a:cubicBezTo>
                  <a:lnTo>
                    <a:pt x="124" y="774"/>
                  </a:lnTo>
                  <a:lnTo>
                    <a:pt x="124" y="774"/>
                  </a:lnTo>
                  <a:lnTo>
                    <a:pt x="94" y="774"/>
                  </a:lnTo>
                  <a:lnTo>
                    <a:pt x="94" y="774"/>
                  </a:lnTo>
                  <a:lnTo>
                    <a:pt x="94" y="774"/>
                  </a:lnTo>
                  <a:cubicBezTo>
                    <a:pt x="63" y="774"/>
                    <a:pt x="63" y="774"/>
                    <a:pt x="31" y="774"/>
                  </a:cubicBezTo>
                  <a:lnTo>
                    <a:pt x="31" y="774"/>
                  </a:lnTo>
                  <a:lnTo>
                    <a:pt x="31" y="774"/>
                  </a:lnTo>
                  <a:cubicBezTo>
                    <a:pt x="31" y="774"/>
                    <a:pt x="31" y="774"/>
                    <a:pt x="0" y="774"/>
                  </a:cubicBezTo>
                  <a:lnTo>
                    <a:pt x="0" y="774"/>
                  </a:lnTo>
                  <a:cubicBezTo>
                    <a:pt x="31" y="774"/>
                    <a:pt x="31" y="774"/>
                    <a:pt x="31" y="805"/>
                  </a:cubicBezTo>
                  <a:lnTo>
                    <a:pt x="31" y="805"/>
                  </a:lnTo>
                  <a:lnTo>
                    <a:pt x="63" y="805"/>
                  </a:lnTo>
                  <a:cubicBezTo>
                    <a:pt x="63" y="805"/>
                    <a:pt x="63" y="805"/>
                    <a:pt x="94" y="805"/>
                  </a:cubicBezTo>
                  <a:lnTo>
                    <a:pt x="124" y="805"/>
                  </a:lnTo>
                  <a:cubicBezTo>
                    <a:pt x="124" y="836"/>
                    <a:pt x="124" y="836"/>
                    <a:pt x="124" y="868"/>
                  </a:cubicBezTo>
                  <a:cubicBezTo>
                    <a:pt x="94" y="868"/>
                    <a:pt x="94" y="868"/>
                    <a:pt x="94" y="868"/>
                  </a:cubicBezTo>
                  <a:cubicBezTo>
                    <a:pt x="94" y="868"/>
                    <a:pt x="94" y="898"/>
                    <a:pt x="63" y="898"/>
                  </a:cubicBezTo>
                  <a:lnTo>
                    <a:pt x="63" y="868"/>
                  </a:lnTo>
                  <a:cubicBezTo>
                    <a:pt x="63" y="898"/>
                    <a:pt x="63" y="898"/>
                    <a:pt x="63" y="898"/>
                  </a:cubicBezTo>
                  <a:cubicBezTo>
                    <a:pt x="94" y="898"/>
                    <a:pt x="94" y="898"/>
                    <a:pt x="94" y="929"/>
                  </a:cubicBezTo>
                  <a:lnTo>
                    <a:pt x="94" y="929"/>
                  </a:lnTo>
                  <a:lnTo>
                    <a:pt x="124" y="929"/>
                  </a:lnTo>
                  <a:cubicBezTo>
                    <a:pt x="124" y="929"/>
                    <a:pt x="124" y="929"/>
                    <a:pt x="156" y="929"/>
                  </a:cubicBezTo>
                  <a:lnTo>
                    <a:pt x="156" y="929"/>
                  </a:lnTo>
                  <a:cubicBezTo>
                    <a:pt x="187" y="929"/>
                    <a:pt x="187" y="929"/>
                    <a:pt x="187" y="929"/>
                  </a:cubicBezTo>
                  <a:cubicBezTo>
                    <a:pt x="187" y="898"/>
                    <a:pt x="187" y="898"/>
                    <a:pt x="187" y="898"/>
                  </a:cubicBezTo>
                  <a:lnTo>
                    <a:pt x="217" y="868"/>
                  </a:lnTo>
                  <a:cubicBezTo>
                    <a:pt x="280" y="681"/>
                    <a:pt x="280" y="681"/>
                    <a:pt x="280" y="681"/>
                  </a:cubicBezTo>
                  <a:cubicBezTo>
                    <a:pt x="248" y="868"/>
                    <a:pt x="248" y="868"/>
                    <a:pt x="248" y="868"/>
                  </a:cubicBezTo>
                  <a:lnTo>
                    <a:pt x="248" y="898"/>
                  </a:lnTo>
                  <a:lnTo>
                    <a:pt x="248" y="898"/>
                  </a:lnTo>
                  <a:cubicBezTo>
                    <a:pt x="248" y="929"/>
                    <a:pt x="248" y="929"/>
                    <a:pt x="248" y="929"/>
                  </a:cubicBezTo>
                  <a:lnTo>
                    <a:pt x="248" y="929"/>
                  </a:lnTo>
                  <a:cubicBezTo>
                    <a:pt x="280" y="960"/>
                    <a:pt x="248" y="992"/>
                    <a:pt x="248" y="992"/>
                  </a:cubicBezTo>
                  <a:cubicBezTo>
                    <a:pt x="248" y="1022"/>
                    <a:pt x="248" y="1022"/>
                    <a:pt x="248" y="1022"/>
                  </a:cubicBezTo>
                  <a:lnTo>
                    <a:pt x="248" y="1022"/>
                  </a:lnTo>
                  <a:cubicBezTo>
                    <a:pt x="248" y="1053"/>
                    <a:pt x="248" y="1053"/>
                    <a:pt x="248" y="1053"/>
                  </a:cubicBezTo>
                  <a:cubicBezTo>
                    <a:pt x="248" y="1084"/>
                    <a:pt x="248" y="1084"/>
                    <a:pt x="248" y="1116"/>
                  </a:cubicBezTo>
                  <a:lnTo>
                    <a:pt x="248" y="1116"/>
                  </a:lnTo>
                  <a:cubicBezTo>
                    <a:pt x="248" y="1116"/>
                    <a:pt x="248" y="1146"/>
                    <a:pt x="280" y="1146"/>
                  </a:cubicBezTo>
                  <a:cubicBezTo>
                    <a:pt x="280" y="1146"/>
                    <a:pt x="280" y="1177"/>
                    <a:pt x="280" y="1208"/>
                  </a:cubicBezTo>
                  <a:cubicBezTo>
                    <a:pt x="280" y="1208"/>
                    <a:pt x="280" y="1240"/>
                    <a:pt x="311" y="1301"/>
                  </a:cubicBezTo>
                  <a:cubicBezTo>
                    <a:pt x="311" y="1331"/>
                    <a:pt x="311" y="1331"/>
                    <a:pt x="341" y="1331"/>
                  </a:cubicBezTo>
                  <a:cubicBezTo>
                    <a:pt x="341" y="1363"/>
                    <a:pt x="341" y="1363"/>
                    <a:pt x="341" y="1424"/>
                  </a:cubicBezTo>
                  <a:cubicBezTo>
                    <a:pt x="341" y="1455"/>
                    <a:pt x="372" y="1487"/>
                    <a:pt x="372" y="1487"/>
                  </a:cubicBezTo>
                  <a:cubicBezTo>
                    <a:pt x="372" y="1487"/>
                    <a:pt x="372" y="1517"/>
                    <a:pt x="404" y="1517"/>
                  </a:cubicBezTo>
                  <a:cubicBezTo>
                    <a:pt x="404" y="1517"/>
                    <a:pt x="404" y="1517"/>
                    <a:pt x="404" y="1548"/>
                  </a:cubicBezTo>
                  <a:cubicBezTo>
                    <a:pt x="404" y="1548"/>
                    <a:pt x="404" y="1548"/>
                    <a:pt x="435" y="1579"/>
                  </a:cubicBezTo>
                  <a:lnTo>
                    <a:pt x="435" y="1579"/>
                  </a:lnTo>
                  <a:cubicBezTo>
                    <a:pt x="435" y="1579"/>
                    <a:pt x="435" y="1579"/>
                    <a:pt x="435" y="1611"/>
                  </a:cubicBezTo>
                  <a:lnTo>
                    <a:pt x="435" y="1611"/>
                  </a:lnTo>
                  <a:cubicBezTo>
                    <a:pt x="435" y="1641"/>
                    <a:pt x="435" y="1641"/>
                    <a:pt x="435" y="1672"/>
                  </a:cubicBezTo>
                  <a:cubicBezTo>
                    <a:pt x="465" y="1703"/>
                    <a:pt x="465" y="1703"/>
                    <a:pt x="465" y="1703"/>
                  </a:cubicBezTo>
                  <a:lnTo>
                    <a:pt x="465" y="1735"/>
                  </a:lnTo>
                  <a:lnTo>
                    <a:pt x="465" y="1735"/>
                  </a:lnTo>
                  <a:lnTo>
                    <a:pt x="465" y="1735"/>
                  </a:lnTo>
                  <a:lnTo>
                    <a:pt x="465" y="1735"/>
                  </a:lnTo>
                  <a:lnTo>
                    <a:pt x="496" y="1735"/>
                  </a:lnTo>
                  <a:lnTo>
                    <a:pt x="496" y="1735"/>
                  </a:lnTo>
                  <a:lnTo>
                    <a:pt x="496" y="1735"/>
                  </a:lnTo>
                  <a:lnTo>
                    <a:pt x="528" y="1735"/>
                  </a:lnTo>
                  <a:cubicBezTo>
                    <a:pt x="528" y="1703"/>
                    <a:pt x="528" y="1672"/>
                    <a:pt x="559" y="1672"/>
                  </a:cubicBezTo>
                  <a:lnTo>
                    <a:pt x="559" y="1672"/>
                  </a:lnTo>
                  <a:lnTo>
                    <a:pt x="559" y="1672"/>
                  </a:lnTo>
                  <a:lnTo>
                    <a:pt x="589" y="1672"/>
                  </a:lnTo>
                  <a:lnTo>
                    <a:pt x="589" y="1672"/>
                  </a:lnTo>
                  <a:lnTo>
                    <a:pt x="589" y="1641"/>
                  </a:lnTo>
                  <a:cubicBezTo>
                    <a:pt x="589" y="1641"/>
                    <a:pt x="589" y="1641"/>
                    <a:pt x="589" y="1611"/>
                  </a:cubicBezTo>
                  <a:lnTo>
                    <a:pt x="589" y="1611"/>
                  </a:lnTo>
                  <a:lnTo>
                    <a:pt x="589" y="1579"/>
                  </a:lnTo>
                  <a:lnTo>
                    <a:pt x="589" y="1579"/>
                  </a:lnTo>
                  <a:cubicBezTo>
                    <a:pt x="589" y="1548"/>
                    <a:pt x="589" y="1548"/>
                    <a:pt x="589" y="1517"/>
                  </a:cubicBezTo>
                  <a:lnTo>
                    <a:pt x="589" y="1517"/>
                  </a:lnTo>
                  <a:lnTo>
                    <a:pt x="589" y="1517"/>
                  </a:lnTo>
                  <a:cubicBezTo>
                    <a:pt x="589" y="1487"/>
                    <a:pt x="620" y="1455"/>
                    <a:pt x="620" y="1455"/>
                  </a:cubicBezTo>
                  <a:cubicBezTo>
                    <a:pt x="620" y="1424"/>
                    <a:pt x="620" y="1424"/>
                    <a:pt x="620" y="1424"/>
                  </a:cubicBezTo>
                  <a:lnTo>
                    <a:pt x="620" y="1424"/>
                  </a:lnTo>
                  <a:cubicBezTo>
                    <a:pt x="620" y="1424"/>
                    <a:pt x="620" y="1424"/>
                    <a:pt x="620" y="1393"/>
                  </a:cubicBezTo>
                  <a:lnTo>
                    <a:pt x="620" y="1393"/>
                  </a:lnTo>
                  <a:cubicBezTo>
                    <a:pt x="589" y="1363"/>
                    <a:pt x="620" y="1301"/>
                    <a:pt x="620" y="1301"/>
                  </a:cubicBezTo>
                  <a:cubicBezTo>
                    <a:pt x="620" y="1270"/>
                    <a:pt x="652" y="1270"/>
                    <a:pt x="683" y="1240"/>
                  </a:cubicBezTo>
                  <a:lnTo>
                    <a:pt x="683" y="1240"/>
                  </a:lnTo>
                  <a:cubicBezTo>
                    <a:pt x="683" y="1208"/>
                    <a:pt x="713" y="1208"/>
                    <a:pt x="713" y="1208"/>
                  </a:cubicBezTo>
                  <a:lnTo>
                    <a:pt x="744" y="1208"/>
                  </a:lnTo>
                  <a:lnTo>
                    <a:pt x="744" y="1208"/>
                  </a:lnTo>
                  <a:lnTo>
                    <a:pt x="744" y="1208"/>
                  </a:lnTo>
                  <a:cubicBezTo>
                    <a:pt x="744" y="1177"/>
                    <a:pt x="744" y="1177"/>
                    <a:pt x="776" y="1146"/>
                  </a:cubicBezTo>
                  <a:lnTo>
                    <a:pt x="807" y="1116"/>
                  </a:lnTo>
                  <a:lnTo>
                    <a:pt x="807" y="1116"/>
                  </a:lnTo>
                  <a:lnTo>
                    <a:pt x="807" y="1116"/>
                  </a:lnTo>
                  <a:cubicBezTo>
                    <a:pt x="837" y="1116"/>
                    <a:pt x="837" y="1084"/>
                    <a:pt x="868" y="1084"/>
                  </a:cubicBezTo>
                  <a:lnTo>
                    <a:pt x="868" y="1084"/>
                  </a:lnTo>
                  <a:cubicBezTo>
                    <a:pt x="868" y="1053"/>
                    <a:pt x="868" y="1053"/>
                    <a:pt x="900" y="1022"/>
                  </a:cubicBezTo>
                  <a:lnTo>
                    <a:pt x="900" y="1022"/>
                  </a:lnTo>
                  <a:cubicBezTo>
                    <a:pt x="900" y="1022"/>
                    <a:pt x="931" y="1022"/>
                    <a:pt x="931" y="992"/>
                  </a:cubicBezTo>
                  <a:lnTo>
                    <a:pt x="961" y="992"/>
                  </a:lnTo>
                  <a:lnTo>
                    <a:pt x="961" y="992"/>
                  </a:lnTo>
                  <a:cubicBezTo>
                    <a:pt x="961" y="992"/>
                    <a:pt x="961" y="992"/>
                    <a:pt x="992" y="960"/>
                  </a:cubicBezTo>
                  <a:lnTo>
                    <a:pt x="992" y="960"/>
                  </a:lnTo>
                  <a:lnTo>
                    <a:pt x="992" y="960"/>
                  </a:lnTo>
                  <a:lnTo>
                    <a:pt x="992" y="960"/>
                  </a:lnTo>
                  <a:lnTo>
                    <a:pt x="992" y="960"/>
                  </a:lnTo>
                  <a:cubicBezTo>
                    <a:pt x="992" y="929"/>
                    <a:pt x="992" y="929"/>
                    <a:pt x="992" y="898"/>
                  </a:cubicBezTo>
                  <a:lnTo>
                    <a:pt x="992" y="898"/>
                  </a:lnTo>
                  <a:cubicBezTo>
                    <a:pt x="1024" y="898"/>
                    <a:pt x="1024" y="868"/>
                    <a:pt x="1024" y="868"/>
                  </a:cubicBezTo>
                  <a:cubicBezTo>
                    <a:pt x="1055" y="868"/>
                    <a:pt x="1055" y="868"/>
                    <a:pt x="1055" y="868"/>
                  </a:cubicBezTo>
                  <a:lnTo>
                    <a:pt x="1055" y="836"/>
                  </a:lnTo>
                  <a:cubicBezTo>
                    <a:pt x="1085" y="836"/>
                    <a:pt x="1085" y="836"/>
                    <a:pt x="1085" y="836"/>
                  </a:cubicBezTo>
                  <a:lnTo>
                    <a:pt x="1085" y="836"/>
                  </a:lnTo>
                  <a:lnTo>
                    <a:pt x="1085" y="836"/>
                  </a:lnTo>
                  <a:lnTo>
                    <a:pt x="1085" y="80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137"/>
            <p:cNvSpPr>
              <a:spLocks noChangeArrowheads="1"/>
            </p:cNvSpPr>
            <p:nvPr/>
          </p:nvSpPr>
          <p:spPr bwMode="auto">
            <a:xfrm>
              <a:off x="4895850" y="1801813"/>
              <a:ext cx="290513" cy="290512"/>
            </a:xfrm>
            <a:custGeom>
              <a:avLst/>
              <a:gdLst>
                <a:gd name="T0" fmla="*/ 372 w 808"/>
                <a:gd name="T1" fmla="*/ 775 h 808"/>
                <a:gd name="T2" fmla="*/ 403 w 808"/>
                <a:gd name="T3" fmla="*/ 775 h 808"/>
                <a:gd name="T4" fmla="*/ 435 w 808"/>
                <a:gd name="T5" fmla="*/ 775 h 808"/>
                <a:gd name="T6" fmla="*/ 466 w 808"/>
                <a:gd name="T7" fmla="*/ 744 h 808"/>
                <a:gd name="T8" fmla="*/ 466 w 808"/>
                <a:gd name="T9" fmla="*/ 744 h 808"/>
                <a:gd name="T10" fmla="*/ 435 w 808"/>
                <a:gd name="T11" fmla="*/ 683 h 808"/>
                <a:gd name="T12" fmla="*/ 403 w 808"/>
                <a:gd name="T13" fmla="*/ 683 h 808"/>
                <a:gd name="T14" fmla="*/ 403 w 808"/>
                <a:gd name="T15" fmla="*/ 590 h 808"/>
                <a:gd name="T16" fmla="*/ 466 w 808"/>
                <a:gd name="T17" fmla="*/ 527 h 808"/>
                <a:gd name="T18" fmla="*/ 496 w 808"/>
                <a:gd name="T19" fmla="*/ 559 h 808"/>
                <a:gd name="T20" fmla="*/ 528 w 808"/>
                <a:gd name="T21" fmla="*/ 527 h 808"/>
                <a:gd name="T22" fmla="*/ 589 w 808"/>
                <a:gd name="T23" fmla="*/ 466 h 808"/>
                <a:gd name="T24" fmla="*/ 620 w 808"/>
                <a:gd name="T25" fmla="*/ 435 h 808"/>
                <a:gd name="T26" fmla="*/ 652 w 808"/>
                <a:gd name="T27" fmla="*/ 403 h 808"/>
                <a:gd name="T28" fmla="*/ 683 w 808"/>
                <a:gd name="T29" fmla="*/ 342 h 808"/>
                <a:gd name="T30" fmla="*/ 683 w 808"/>
                <a:gd name="T31" fmla="*/ 279 h 808"/>
                <a:gd name="T32" fmla="*/ 652 w 808"/>
                <a:gd name="T33" fmla="*/ 279 h 808"/>
                <a:gd name="T34" fmla="*/ 652 w 808"/>
                <a:gd name="T35" fmla="*/ 187 h 808"/>
                <a:gd name="T36" fmla="*/ 652 w 808"/>
                <a:gd name="T37" fmla="*/ 155 h 808"/>
                <a:gd name="T38" fmla="*/ 652 w 808"/>
                <a:gd name="T39" fmla="*/ 94 h 808"/>
                <a:gd name="T40" fmla="*/ 683 w 808"/>
                <a:gd name="T41" fmla="*/ 94 h 808"/>
                <a:gd name="T42" fmla="*/ 744 w 808"/>
                <a:gd name="T43" fmla="*/ 124 h 808"/>
                <a:gd name="T44" fmla="*/ 807 w 808"/>
                <a:gd name="T45" fmla="*/ 94 h 808"/>
                <a:gd name="T46" fmla="*/ 744 w 808"/>
                <a:gd name="T47" fmla="*/ 63 h 808"/>
                <a:gd name="T48" fmla="*/ 744 w 808"/>
                <a:gd name="T49" fmla="*/ 31 h 808"/>
                <a:gd name="T50" fmla="*/ 713 w 808"/>
                <a:gd name="T51" fmla="*/ 0 h 808"/>
                <a:gd name="T52" fmla="*/ 620 w 808"/>
                <a:gd name="T53" fmla="*/ 31 h 808"/>
                <a:gd name="T54" fmla="*/ 589 w 808"/>
                <a:gd name="T55" fmla="*/ 31 h 808"/>
                <a:gd name="T56" fmla="*/ 589 w 808"/>
                <a:gd name="T57" fmla="*/ 31 h 808"/>
                <a:gd name="T58" fmla="*/ 559 w 808"/>
                <a:gd name="T59" fmla="*/ 63 h 808"/>
                <a:gd name="T60" fmla="*/ 559 w 808"/>
                <a:gd name="T61" fmla="*/ 94 h 808"/>
                <a:gd name="T62" fmla="*/ 528 w 808"/>
                <a:gd name="T63" fmla="*/ 155 h 808"/>
                <a:gd name="T64" fmla="*/ 528 w 808"/>
                <a:gd name="T65" fmla="*/ 155 h 808"/>
                <a:gd name="T66" fmla="*/ 496 w 808"/>
                <a:gd name="T67" fmla="*/ 218 h 808"/>
                <a:gd name="T68" fmla="*/ 435 w 808"/>
                <a:gd name="T69" fmla="*/ 279 h 808"/>
                <a:gd name="T70" fmla="*/ 435 w 808"/>
                <a:gd name="T71" fmla="*/ 279 h 808"/>
                <a:gd name="T72" fmla="*/ 403 w 808"/>
                <a:gd name="T73" fmla="*/ 342 h 808"/>
                <a:gd name="T74" fmla="*/ 372 w 808"/>
                <a:gd name="T75" fmla="*/ 372 h 808"/>
                <a:gd name="T76" fmla="*/ 342 w 808"/>
                <a:gd name="T77" fmla="*/ 372 h 808"/>
                <a:gd name="T78" fmla="*/ 280 w 808"/>
                <a:gd name="T79" fmla="*/ 372 h 808"/>
                <a:gd name="T80" fmla="*/ 280 w 808"/>
                <a:gd name="T81" fmla="*/ 435 h 808"/>
                <a:gd name="T82" fmla="*/ 218 w 808"/>
                <a:gd name="T83" fmla="*/ 466 h 808"/>
                <a:gd name="T84" fmla="*/ 218 w 808"/>
                <a:gd name="T85" fmla="*/ 496 h 808"/>
                <a:gd name="T86" fmla="*/ 156 w 808"/>
                <a:gd name="T87" fmla="*/ 496 h 808"/>
                <a:gd name="T88" fmla="*/ 124 w 808"/>
                <a:gd name="T89" fmla="*/ 496 h 808"/>
                <a:gd name="T90" fmla="*/ 32 w 808"/>
                <a:gd name="T91" fmla="*/ 496 h 808"/>
                <a:gd name="T92" fmla="*/ 63 w 808"/>
                <a:gd name="T93" fmla="*/ 559 h 808"/>
                <a:gd name="T94" fmla="*/ 94 w 808"/>
                <a:gd name="T95" fmla="*/ 590 h 808"/>
                <a:gd name="T96" fmla="*/ 94 w 808"/>
                <a:gd name="T97" fmla="*/ 620 h 808"/>
                <a:gd name="T98" fmla="*/ 32 w 808"/>
                <a:gd name="T99" fmla="*/ 683 h 808"/>
                <a:gd name="T100" fmla="*/ 32 w 808"/>
                <a:gd name="T101" fmla="*/ 714 h 808"/>
                <a:gd name="T102" fmla="*/ 156 w 808"/>
                <a:gd name="T103" fmla="*/ 714 h 808"/>
                <a:gd name="T104" fmla="*/ 218 w 808"/>
                <a:gd name="T105" fmla="*/ 683 h 808"/>
                <a:gd name="T106" fmla="*/ 280 w 808"/>
                <a:gd name="T107" fmla="*/ 714 h 808"/>
                <a:gd name="T108" fmla="*/ 342 w 808"/>
                <a:gd name="T109" fmla="*/ 807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08" h="808">
                  <a:moveTo>
                    <a:pt x="372" y="775"/>
                  </a:moveTo>
                  <a:lnTo>
                    <a:pt x="372" y="775"/>
                  </a:lnTo>
                  <a:lnTo>
                    <a:pt x="372" y="775"/>
                  </a:lnTo>
                  <a:lnTo>
                    <a:pt x="372" y="775"/>
                  </a:lnTo>
                  <a:lnTo>
                    <a:pt x="372" y="775"/>
                  </a:lnTo>
                  <a:cubicBezTo>
                    <a:pt x="403" y="775"/>
                    <a:pt x="403" y="775"/>
                    <a:pt x="403" y="775"/>
                  </a:cubicBezTo>
                  <a:lnTo>
                    <a:pt x="435" y="775"/>
                  </a:lnTo>
                  <a:lnTo>
                    <a:pt x="435" y="775"/>
                  </a:lnTo>
                  <a:lnTo>
                    <a:pt x="435" y="775"/>
                  </a:lnTo>
                  <a:cubicBezTo>
                    <a:pt x="466" y="775"/>
                    <a:pt x="466" y="775"/>
                    <a:pt x="466" y="775"/>
                  </a:cubicBezTo>
                  <a:lnTo>
                    <a:pt x="466" y="775"/>
                  </a:lnTo>
                  <a:lnTo>
                    <a:pt x="466" y="744"/>
                  </a:lnTo>
                  <a:lnTo>
                    <a:pt x="466" y="744"/>
                  </a:lnTo>
                  <a:lnTo>
                    <a:pt x="466" y="744"/>
                  </a:lnTo>
                  <a:lnTo>
                    <a:pt x="466" y="744"/>
                  </a:lnTo>
                  <a:lnTo>
                    <a:pt x="466" y="744"/>
                  </a:lnTo>
                  <a:cubicBezTo>
                    <a:pt x="466" y="744"/>
                    <a:pt x="435" y="744"/>
                    <a:pt x="435" y="714"/>
                  </a:cubicBezTo>
                  <a:lnTo>
                    <a:pt x="435" y="683"/>
                  </a:lnTo>
                  <a:lnTo>
                    <a:pt x="435" y="683"/>
                  </a:lnTo>
                  <a:lnTo>
                    <a:pt x="435" y="683"/>
                  </a:lnTo>
                  <a:cubicBezTo>
                    <a:pt x="403" y="683"/>
                    <a:pt x="403" y="683"/>
                    <a:pt x="403" y="683"/>
                  </a:cubicBezTo>
                  <a:cubicBezTo>
                    <a:pt x="403" y="651"/>
                    <a:pt x="403" y="651"/>
                    <a:pt x="403" y="620"/>
                  </a:cubicBezTo>
                  <a:lnTo>
                    <a:pt x="403" y="590"/>
                  </a:lnTo>
                  <a:lnTo>
                    <a:pt x="403" y="590"/>
                  </a:lnTo>
                  <a:cubicBezTo>
                    <a:pt x="403" y="559"/>
                    <a:pt x="435" y="559"/>
                    <a:pt x="435" y="559"/>
                  </a:cubicBezTo>
                  <a:cubicBezTo>
                    <a:pt x="435" y="527"/>
                    <a:pt x="466" y="527"/>
                    <a:pt x="466" y="527"/>
                  </a:cubicBezTo>
                  <a:lnTo>
                    <a:pt x="466" y="527"/>
                  </a:lnTo>
                  <a:lnTo>
                    <a:pt x="466" y="527"/>
                  </a:lnTo>
                  <a:lnTo>
                    <a:pt x="466" y="527"/>
                  </a:lnTo>
                  <a:cubicBezTo>
                    <a:pt x="496" y="527"/>
                    <a:pt x="496" y="527"/>
                    <a:pt x="496" y="559"/>
                  </a:cubicBezTo>
                  <a:lnTo>
                    <a:pt x="496" y="559"/>
                  </a:lnTo>
                  <a:cubicBezTo>
                    <a:pt x="528" y="527"/>
                    <a:pt x="528" y="527"/>
                    <a:pt x="528" y="527"/>
                  </a:cubicBezTo>
                  <a:lnTo>
                    <a:pt x="528" y="527"/>
                  </a:lnTo>
                  <a:cubicBezTo>
                    <a:pt x="528" y="496"/>
                    <a:pt x="528" y="496"/>
                    <a:pt x="559" y="496"/>
                  </a:cubicBezTo>
                  <a:cubicBezTo>
                    <a:pt x="559" y="496"/>
                    <a:pt x="559" y="496"/>
                    <a:pt x="559" y="466"/>
                  </a:cubicBezTo>
                  <a:lnTo>
                    <a:pt x="589" y="466"/>
                  </a:lnTo>
                  <a:cubicBezTo>
                    <a:pt x="589" y="466"/>
                    <a:pt x="589" y="466"/>
                    <a:pt x="620" y="435"/>
                  </a:cubicBezTo>
                  <a:lnTo>
                    <a:pt x="620" y="435"/>
                  </a:lnTo>
                  <a:lnTo>
                    <a:pt x="620" y="435"/>
                  </a:lnTo>
                  <a:lnTo>
                    <a:pt x="620" y="435"/>
                  </a:lnTo>
                  <a:cubicBezTo>
                    <a:pt x="620" y="403"/>
                    <a:pt x="620" y="403"/>
                    <a:pt x="652" y="403"/>
                  </a:cubicBezTo>
                  <a:lnTo>
                    <a:pt x="652" y="403"/>
                  </a:lnTo>
                  <a:lnTo>
                    <a:pt x="652" y="403"/>
                  </a:lnTo>
                  <a:cubicBezTo>
                    <a:pt x="652" y="372"/>
                    <a:pt x="652" y="372"/>
                    <a:pt x="683" y="372"/>
                  </a:cubicBezTo>
                  <a:cubicBezTo>
                    <a:pt x="683" y="342"/>
                    <a:pt x="683" y="342"/>
                    <a:pt x="683" y="342"/>
                  </a:cubicBezTo>
                  <a:cubicBezTo>
                    <a:pt x="683" y="311"/>
                    <a:pt x="683" y="311"/>
                    <a:pt x="683" y="311"/>
                  </a:cubicBezTo>
                  <a:lnTo>
                    <a:pt x="683" y="279"/>
                  </a:lnTo>
                  <a:lnTo>
                    <a:pt x="683" y="279"/>
                  </a:lnTo>
                  <a:lnTo>
                    <a:pt x="683" y="279"/>
                  </a:lnTo>
                  <a:lnTo>
                    <a:pt x="683" y="279"/>
                  </a:lnTo>
                  <a:cubicBezTo>
                    <a:pt x="683" y="279"/>
                    <a:pt x="683" y="279"/>
                    <a:pt x="652" y="279"/>
                  </a:cubicBezTo>
                  <a:cubicBezTo>
                    <a:pt x="652" y="248"/>
                    <a:pt x="652" y="248"/>
                    <a:pt x="652" y="248"/>
                  </a:cubicBezTo>
                  <a:cubicBezTo>
                    <a:pt x="652" y="218"/>
                    <a:pt x="652" y="218"/>
                    <a:pt x="652" y="218"/>
                  </a:cubicBezTo>
                  <a:lnTo>
                    <a:pt x="652" y="187"/>
                  </a:lnTo>
                  <a:lnTo>
                    <a:pt x="652" y="187"/>
                  </a:lnTo>
                  <a:lnTo>
                    <a:pt x="652" y="187"/>
                  </a:lnTo>
                  <a:lnTo>
                    <a:pt x="652" y="155"/>
                  </a:lnTo>
                  <a:cubicBezTo>
                    <a:pt x="652" y="155"/>
                    <a:pt x="652" y="155"/>
                    <a:pt x="652" y="124"/>
                  </a:cubicBezTo>
                  <a:cubicBezTo>
                    <a:pt x="652" y="124"/>
                    <a:pt x="652" y="124"/>
                    <a:pt x="652" y="94"/>
                  </a:cubicBezTo>
                  <a:lnTo>
                    <a:pt x="652" y="94"/>
                  </a:lnTo>
                  <a:lnTo>
                    <a:pt x="683" y="94"/>
                  </a:lnTo>
                  <a:lnTo>
                    <a:pt x="683" y="94"/>
                  </a:lnTo>
                  <a:lnTo>
                    <a:pt x="683" y="94"/>
                  </a:lnTo>
                  <a:lnTo>
                    <a:pt x="683" y="94"/>
                  </a:lnTo>
                  <a:cubicBezTo>
                    <a:pt x="713" y="94"/>
                    <a:pt x="713" y="94"/>
                    <a:pt x="744" y="124"/>
                  </a:cubicBezTo>
                  <a:lnTo>
                    <a:pt x="744" y="124"/>
                  </a:lnTo>
                  <a:lnTo>
                    <a:pt x="744" y="124"/>
                  </a:lnTo>
                  <a:cubicBezTo>
                    <a:pt x="776" y="94"/>
                    <a:pt x="776" y="94"/>
                    <a:pt x="776" y="94"/>
                  </a:cubicBezTo>
                  <a:cubicBezTo>
                    <a:pt x="807" y="94"/>
                    <a:pt x="807" y="94"/>
                    <a:pt x="807" y="94"/>
                  </a:cubicBezTo>
                  <a:lnTo>
                    <a:pt x="776" y="94"/>
                  </a:lnTo>
                  <a:lnTo>
                    <a:pt x="776" y="63"/>
                  </a:lnTo>
                  <a:lnTo>
                    <a:pt x="744" y="63"/>
                  </a:lnTo>
                  <a:lnTo>
                    <a:pt x="744" y="31"/>
                  </a:lnTo>
                  <a:lnTo>
                    <a:pt x="744" y="31"/>
                  </a:lnTo>
                  <a:lnTo>
                    <a:pt x="744" y="31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83" y="0"/>
                  </a:lnTo>
                  <a:cubicBezTo>
                    <a:pt x="683" y="0"/>
                    <a:pt x="683" y="0"/>
                    <a:pt x="652" y="0"/>
                  </a:cubicBezTo>
                  <a:cubicBezTo>
                    <a:pt x="652" y="0"/>
                    <a:pt x="652" y="0"/>
                    <a:pt x="620" y="31"/>
                  </a:cubicBezTo>
                  <a:lnTo>
                    <a:pt x="620" y="31"/>
                  </a:lnTo>
                  <a:lnTo>
                    <a:pt x="620" y="31"/>
                  </a:lnTo>
                  <a:cubicBezTo>
                    <a:pt x="620" y="31"/>
                    <a:pt x="620" y="31"/>
                    <a:pt x="589" y="31"/>
                  </a:cubicBezTo>
                  <a:lnTo>
                    <a:pt x="589" y="31"/>
                  </a:lnTo>
                  <a:lnTo>
                    <a:pt x="589" y="31"/>
                  </a:lnTo>
                  <a:lnTo>
                    <a:pt x="589" y="31"/>
                  </a:lnTo>
                  <a:lnTo>
                    <a:pt x="559" y="31"/>
                  </a:lnTo>
                  <a:cubicBezTo>
                    <a:pt x="559" y="31"/>
                    <a:pt x="559" y="31"/>
                    <a:pt x="559" y="63"/>
                  </a:cubicBezTo>
                  <a:lnTo>
                    <a:pt x="559" y="63"/>
                  </a:lnTo>
                  <a:lnTo>
                    <a:pt x="559" y="63"/>
                  </a:lnTo>
                  <a:cubicBezTo>
                    <a:pt x="559" y="63"/>
                    <a:pt x="559" y="63"/>
                    <a:pt x="559" y="94"/>
                  </a:cubicBezTo>
                  <a:lnTo>
                    <a:pt x="559" y="94"/>
                  </a:lnTo>
                  <a:lnTo>
                    <a:pt x="559" y="94"/>
                  </a:lnTo>
                  <a:lnTo>
                    <a:pt x="559" y="94"/>
                  </a:lnTo>
                  <a:cubicBezTo>
                    <a:pt x="559" y="124"/>
                    <a:pt x="559" y="155"/>
                    <a:pt x="528" y="155"/>
                  </a:cubicBezTo>
                  <a:lnTo>
                    <a:pt x="528" y="155"/>
                  </a:lnTo>
                  <a:lnTo>
                    <a:pt x="528" y="155"/>
                  </a:lnTo>
                  <a:lnTo>
                    <a:pt x="528" y="155"/>
                  </a:lnTo>
                  <a:cubicBezTo>
                    <a:pt x="528" y="187"/>
                    <a:pt x="528" y="218"/>
                    <a:pt x="496" y="218"/>
                  </a:cubicBezTo>
                  <a:lnTo>
                    <a:pt x="496" y="218"/>
                  </a:lnTo>
                  <a:lnTo>
                    <a:pt x="496" y="218"/>
                  </a:lnTo>
                  <a:cubicBezTo>
                    <a:pt x="466" y="248"/>
                    <a:pt x="466" y="248"/>
                    <a:pt x="466" y="248"/>
                  </a:cubicBezTo>
                  <a:lnTo>
                    <a:pt x="466" y="248"/>
                  </a:lnTo>
                  <a:cubicBezTo>
                    <a:pt x="466" y="279"/>
                    <a:pt x="435" y="279"/>
                    <a:pt x="435" y="279"/>
                  </a:cubicBezTo>
                  <a:lnTo>
                    <a:pt x="435" y="279"/>
                  </a:lnTo>
                  <a:lnTo>
                    <a:pt x="435" y="279"/>
                  </a:lnTo>
                  <a:lnTo>
                    <a:pt x="435" y="279"/>
                  </a:lnTo>
                  <a:cubicBezTo>
                    <a:pt x="435" y="311"/>
                    <a:pt x="435" y="311"/>
                    <a:pt x="435" y="311"/>
                  </a:cubicBezTo>
                  <a:lnTo>
                    <a:pt x="435" y="342"/>
                  </a:lnTo>
                  <a:lnTo>
                    <a:pt x="403" y="342"/>
                  </a:lnTo>
                  <a:lnTo>
                    <a:pt x="403" y="342"/>
                  </a:lnTo>
                  <a:cubicBezTo>
                    <a:pt x="403" y="372"/>
                    <a:pt x="403" y="372"/>
                    <a:pt x="372" y="372"/>
                  </a:cubicBezTo>
                  <a:lnTo>
                    <a:pt x="372" y="372"/>
                  </a:lnTo>
                  <a:cubicBezTo>
                    <a:pt x="372" y="372"/>
                    <a:pt x="342" y="372"/>
                    <a:pt x="342" y="342"/>
                  </a:cubicBezTo>
                  <a:lnTo>
                    <a:pt x="342" y="342"/>
                  </a:lnTo>
                  <a:cubicBezTo>
                    <a:pt x="342" y="342"/>
                    <a:pt x="342" y="342"/>
                    <a:pt x="342" y="372"/>
                  </a:cubicBezTo>
                  <a:lnTo>
                    <a:pt x="342" y="372"/>
                  </a:lnTo>
                  <a:lnTo>
                    <a:pt x="311" y="403"/>
                  </a:lnTo>
                  <a:lnTo>
                    <a:pt x="280" y="372"/>
                  </a:lnTo>
                  <a:cubicBezTo>
                    <a:pt x="280" y="403"/>
                    <a:pt x="280" y="403"/>
                    <a:pt x="280" y="403"/>
                  </a:cubicBezTo>
                  <a:lnTo>
                    <a:pt x="280" y="403"/>
                  </a:lnTo>
                  <a:cubicBezTo>
                    <a:pt x="280" y="435"/>
                    <a:pt x="280" y="435"/>
                    <a:pt x="280" y="435"/>
                  </a:cubicBezTo>
                  <a:cubicBezTo>
                    <a:pt x="280" y="466"/>
                    <a:pt x="280" y="466"/>
                    <a:pt x="248" y="466"/>
                  </a:cubicBezTo>
                  <a:lnTo>
                    <a:pt x="248" y="466"/>
                  </a:lnTo>
                  <a:cubicBezTo>
                    <a:pt x="218" y="466"/>
                    <a:pt x="218" y="466"/>
                    <a:pt x="218" y="466"/>
                  </a:cubicBezTo>
                  <a:lnTo>
                    <a:pt x="218" y="466"/>
                  </a:lnTo>
                  <a:lnTo>
                    <a:pt x="218" y="496"/>
                  </a:lnTo>
                  <a:lnTo>
                    <a:pt x="218" y="496"/>
                  </a:lnTo>
                  <a:cubicBezTo>
                    <a:pt x="187" y="496"/>
                    <a:pt x="187" y="496"/>
                    <a:pt x="187" y="496"/>
                  </a:cubicBezTo>
                  <a:lnTo>
                    <a:pt x="156" y="496"/>
                  </a:lnTo>
                  <a:lnTo>
                    <a:pt x="156" y="496"/>
                  </a:lnTo>
                  <a:lnTo>
                    <a:pt x="124" y="496"/>
                  </a:lnTo>
                  <a:lnTo>
                    <a:pt x="124" y="496"/>
                  </a:lnTo>
                  <a:lnTo>
                    <a:pt x="124" y="496"/>
                  </a:lnTo>
                  <a:lnTo>
                    <a:pt x="94" y="496"/>
                  </a:lnTo>
                  <a:cubicBezTo>
                    <a:pt x="94" y="496"/>
                    <a:pt x="63" y="496"/>
                    <a:pt x="32" y="496"/>
                  </a:cubicBezTo>
                  <a:lnTo>
                    <a:pt x="32" y="496"/>
                  </a:lnTo>
                  <a:cubicBezTo>
                    <a:pt x="63" y="496"/>
                    <a:pt x="63" y="527"/>
                    <a:pt x="63" y="527"/>
                  </a:cubicBezTo>
                  <a:lnTo>
                    <a:pt x="63" y="527"/>
                  </a:lnTo>
                  <a:lnTo>
                    <a:pt x="63" y="559"/>
                  </a:lnTo>
                  <a:cubicBezTo>
                    <a:pt x="63" y="559"/>
                    <a:pt x="63" y="559"/>
                    <a:pt x="63" y="590"/>
                  </a:cubicBezTo>
                  <a:cubicBezTo>
                    <a:pt x="94" y="590"/>
                    <a:pt x="94" y="590"/>
                    <a:pt x="94" y="590"/>
                  </a:cubicBezTo>
                  <a:lnTo>
                    <a:pt x="94" y="590"/>
                  </a:lnTo>
                  <a:lnTo>
                    <a:pt x="94" y="590"/>
                  </a:lnTo>
                  <a:lnTo>
                    <a:pt x="94" y="590"/>
                  </a:lnTo>
                  <a:cubicBezTo>
                    <a:pt x="94" y="620"/>
                    <a:pt x="94" y="620"/>
                    <a:pt x="94" y="620"/>
                  </a:cubicBezTo>
                  <a:cubicBezTo>
                    <a:pt x="94" y="651"/>
                    <a:pt x="94" y="651"/>
                    <a:pt x="94" y="651"/>
                  </a:cubicBezTo>
                  <a:cubicBezTo>
                    <a:pt x="94" y="683"/>
                    <a:pt x="63" y="683"/>
                    <a:pt x="63" y="683"/>
                  </a:cubicBezTo>
                  <a:cubicBezTo>
                    <a:pt x="32" y="683"/>
                    <a:pt x="32" y="683"/>
                    <a:pt x="32" y="683"/>
                  </a:cubicBezTo>
                  <a:cubicBezTo>
                    <a:pt x="32" y="683"/>
                    <a:pt x="0" y="683"/>
                    <a:pt x="0" y="714"/>
                  </a:cubicBezTo>
                  <a:lnTo>
                    <a:pt x="0" y="714"/>
                  </a:lnTo>
                  <a:cubicBezTo>
                    <a:pt x="32" y="714"/>
                    <a:pt x="32" y="714"/>
                    <a:pt x="32" y="714"/>
                  </a:cubicBezTo>
                  <a:cubicBezTo>
                    <a:pt x="63" y="714"/>
                    <a:pt x="94" y="714"/>
                    <a:pt x="124" y="683"/>
                  </a:cubicBezTo>
                  <a:lnTo>
                    <a:pt x="124" y="683"/>
                  </a:lnTo>
                  <a:cubicBezTo>
                    <a:pt x="156" y="683"/>
                    <a:pt x="156" y="714"/>
                    <a:pt x="156" y="714"/>
                  </a:cubicBezTo>
                  <a:lnTo>
                    <a:pt x="156" y="714"/>
                  </a:lnTo>
                  <a:lnTo>
                    <a:pt x="187" y="714"/>
                  </a:lnTo>
                  <a:cubicBezTo>
                    <a:pt x="218" y="714"/>
                    <a:pt x="218" y="683"/>
                    <a:pt x="218" y="683"/>
                  </a:cubicBezTo>
                  <a:lnTo>
                    <a:pt x="248" y="683"/>
                  </a:lnTo>
                  <a:lnTo>
                    <a:pt x="280" y="714"/>
                  </a:lnTo>
                  <a:lnTo>
                    <a:pt x="280" y="714"/>
                  </a:lnTo>
                  <a:cubicBezTo>
                    <a:pt x="280" y="744"/>
                    <a:pt x="311" y="744"/>
                    <a:pt x="311" y="775"/>
                  </a:cubicBezTo>
                  <a:cubicBezTo>
                    <a:pt x="311" y="807"/>
                    <a:pt x="311" y="807"/>
                    <a:pt x="342" y="807"/>
                  </a:cubicBezTo>
                  <a:lnTo>
                    <a:pt x="342" y="807"/>
                  </a:lnTo>
                  <a:lnTo>
                    <a:pt x="342" y="807"/>
                  </a:lnTo>
                  <a:cubicBezTo>
                    <a:pt x="342" y="775"/>
                    <a:pt x="372" y="775"/>
                    <a:pt x="372" y="7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138"/>
            <p:cNvSpPr>
              <a:spLocks noChangeArrowheads="1"/>
            </p:cNvSpPr>
            <p:nvPr/>
          </p:nvSpPr>
          <p:spPr bwMode="auto">
            <a:xfrm>
              <a:off x="5454650" y="2003425"/>
              <a:ext cx="123825" cy="144463"/>
            </a:xfrm>
            <a:custGeom>
              <a:avLst/>
              <a:gdLst>
                <a:gd name="T0" fmla="*/ 124 w 342"/>
                <a:gd name="T1" fmla="*/ 402 h 403"/>
                <a:gd name="T2" fmla="*/ 154 w 342"/>
                <a:gd name="T3" fmla="*/ 372 h 403"/>
                <a:gd name="T4" fmla="*/ 154 w 342"/>
                <a:gd name="T5" fmla="*/ 372 h 403"/>
                <a:gd name="T6" fmla="*/ 154 w 342"/>
                <a:gd name="T7" fmla="*/ 372 h 403"/>
                <a:gd name="T8" fmla="*/ 154 w 342"/>
                <a:gd name="T9" fmla="*/ 372 h 403"/>
                <a:gd name="T10" fmla="*/ 154 w 342"/>
                <a:gd name="T11" fmla="*/ 372 h 403"/>
                <a:gd name="T12" fmla="*/ 154 w 342"/>
                <a:gd name="T13" fmla="*/ 309 h 403"/>
                <a:gd name="T14" fmla="*/ 154 w 342"/>
                <a:gd name="T15" fmla="*/ 309 h 403"/>
                <a:gd name="T16" fmla="*/ 185 w 342"/>
                <a:gd name="T17" fmla="*/ 248 h 403"/>
                <a:gd name="T18" fmla="*/ 185 w 342"/>
                <a:gd name="T19" fmla="*/ 216 h 403"/>
                <a:gd name="T20" fmla="*/ 185 w 342"/>
                <a:gd name="T21" fmla="*/ 216 h 403"/>
                <a:gd name="T22" fmla="*/ 248 w 342"/>
                <a:gd name="T23" fmla="*/ 216 h 403"/>
                <a:gd name="T24" fmla="*/ 248 w 342"/>
                <a:gd name="T25" fmla="*/ 155 h 403"/>
                <a:gd name="T26" fmla="*/ 248 w 342"/>
                <a:gd name="T27" fmla="*/ 155 h 403"/>
                <a:gd name="T28" fmla="*/ 248 w 342"/>
                <a:gd name="T29" fmla="*/ 124 h 403"/>
                <a:gd name="T30" fmla="*/ 248 w 342"/>
                <a:gd name="T31" fmla="*/ 124 h 403"/>
                <a:gd name="T32" fmla="*/ 248 w 342"/>
                <a:gd name="T33" fmla="*/ 92 h 403"/>
                <a:gd name="T34" fmla="*/ 278 w 342"/>
                <a:gd name="T35" fmla="*/ 92 h 403"/>
                <a:gd name="T36" fmla="*/ 309 w 342"/>
                <a:gd name="T37" fmla="*/ 61 h 403"/>
                <a:gd name="T38" fmla="*/ 341 w 342"/>
                <a:gd name="T39" fmla="*/ 31 h 403"/>
                <a:gd name="T40" fmla="*/ 341 w 342"/>
                <a:gd name="T41" fmla="*/ 31 h 403"/>
                <a:gd name="T42" fmla="*/ 309 w 342"/>
                <a:gd name="T43" fmla="*/ 0 h 403"/>
                <a:gd name="T44" fmla="*/ 309 w 342"/>
                <a:gd name="T45" fmla="*/ 0 h 403"/>
                <a:gd name="T46" fmla="*/ 248 w 342"/>
                <a:gd name="T47" fmla="*/ 31 h 403"/>
                <a:gd name="T48" fmla="*/ 185 w 342"/>
                <a:gd name="T49" fmla="*/ 92 h 403"/>
                <a:gd name="T50" fmla="*/ 154 w 342"/>
                <a:gd name="T51" fmla="*/ 92 h 403"/>
                <a:gd name="T52" fmla="*/ 154 w 342"/>
                <a:gd name="T53" fmla="*/ 92 h 403"/>
                <a:gd name="T54" fmla="*/ 154 w 342"/>
                <a:gd name="T55" fmla="*/ 92 h 403"/>
                <a:gd name="T56" fmla="*/ 124 w 342"/>
                <a:gd name="T57" fmla="*/ 92 h 403"/>
                <a:gd name="T58" fmla="*/ 124 w 342"/>
                <a:gd name="T59" fmla="*/ 92 h 403"/>
                <a:gd name="T60" fmla="*/ 61 w 342"/>
                <a:gd name="T61" fmla="*/ 124 h 403"/>
                <a:gd name="T62" fmla="*/ 30 w 342"/>
                <a:gd name="T63" fmla="*/ 92 h 403"/>
                <a:gd name="T64" fmla="*/ 30 w 342"/>
                <a:gd name="T65" fmla="*/ 92 h 403"/>
                <a:gd name="T66" fmla="*/ 0 w 342"/>
                <a:gd name="T67" fmla="*/ 92 h 403"/>
                <a:gd name="T68" fmla="*/ 30 w 342"/>
                <a:gd name="T69" fmla="*/ 124 h 403"/>
                <a:gd name="T70" fmla="*/ 30 w 342"/>
                <a:gd name="T71" fmla="*/ 155 h 403"/>
                <a:gd name="T72" fmla="*/ 30 w 342"/>
                <a:gd name="T73" fmla="*/ 155 h 403"/>
                <a:gd name="T74" fmla="*/ 30 w 342"/>
                <a:gd name="T75" fmla="*/ 155 h 403"/>
                <a:gd name="T76" fmla="*/ 93 w 342"/>
                <a:gd name="T77" fmla="*/ 155 h 403"/>
                <a:gd name="T78" fmla="*/ 93 w 342"/>
                <a:gd name="T79" fmla="*/ 155 h 403"/>
                <a:gd name="T80" fmla="*/ 124 w 342"/>
                <a:gd name="T81" fmla="*/ 155 h 403"/>
                <a:gd name="T82" fmla="*/ 154 w 342"/>
                <a:gd name="T83" fmla="*/ 185 h 403"/>
                <a:gd name="T84" fmla="*/ 124 w 342"/>
                <a:gd name="T85" fmla="*/ 278 h 403"/>
                <a:gd name="T86" fmla="*/ 93 w 342"/>
                <a:gd name="T87" fmla="*/ 278 h 403"/>
                <a:gd name="T88" fmla="*/ 93 w 342"/>
                <a:gd name="T89" fmla="*/ 278 h 403"/>
                <a:gd name="T90" fmla="*/ 93 w 342"/>
                <a:gd name="T91" fmla="*/ 340 h 403"/>
                <a:gd name="T92" fmla="*/ 124 w 342"/>
                <a:gd name="T93" fmla="*/ 340 h 403"/>
                <a:gd name="T94" fmla="*/ 124 w 342"/>
                <a:gd name="T95" fmla="*/ 37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2" h="403">
                  <a:moveTo>
                    <a:pt x="124" y="402"/>
                  </a:moveTo>
                  <a:lnTo>
                    <a:pt x="124" y="402"/>
                  </a:lnTo>
                  <a:lnTo>
                    <a:pt x="124" y="372"/>
                  </a:lnTo>
                  <a:lnTo>
                    <a:pt x="154" y="372"/>
                  </a:lnTo>
                  <a:lnTo>
                    <a:pt x="154" y="372"/>
                  </a:lnTo>
                  <a:lnTo>
                    <a:pt x="154" y="372"/>
                  </a:lnTo>
                  <a:lnTo>
                    <a:pt x="154" y="372"/>
                  </a:lnTo>
                  <a:lnTo>
                    <a:pt x="154" y="372"/>
                  </a:lnTo>
                  <a:lnTo>
                    <a:pt x="154" y="372"/>
                  </a:lnTo>
                  <a:lnTo>
                    <a:pt x="154" y="372"/>
                  </a:lnTo>
                  <a:lnTo>
                    <a:pt x="154" y="372"/>
                  </a:lnTo>
                  <a:lnTo>
                    <a:pt x="154" y="372"/>
                  </a:lnTo>
                  <a:lnTo>
                    <a:pt x="154" y="340"/>
                  </a:lnTo>
                  <a:lnTo>
                    <a:pt x="154" y="309"/>
                  </a:lnTo>
                  <a:lnTo>
                    <a:pt x="154" y="309"/>
                  </a:lnTo>
                  <a:lnTo>
                    <a:pt x="154" y="309"/>
                  </a:lnTo>
                  <a:cubicBezTo>
                    <a:pt x="154" y="278"/>
                    <a:pt x="154" y="278"/>
                    <a:pt x="154" y="278"/>
                  </a:cubicBezTo>
                  <a:cubicBezTo>
                    <a:pt x="154" y="278"/>
                    <a:pt x="154" y="248"/>
                    <a:pt x="185" y="248"/>
                  </a:cubicBezTo>
                  <a:lnTo>
                    <a:pt x="185" y="248"/>
                  </a:lnTo>
                  <a:lnTo>
                    <a:pt x="185" y="216"/>
                  </a:lnTo>
                  <a:lnTo>
                    <a:pt x="185" y="216"/>
                  </a:lnTo>
                  <a:lnTo>
                    <a:pt x="185" y="216"/>
                  </a:lnTo>
                  <a:cubicBezTo>
                    <a:pt x="217" y="216"/>
                    <a:pt x="217" y="248"/>
                    <a:pt x="217" y="248"/>
                  </a:cubicBezTo>
                  <a:cubicBezTo>
                    <a:pt x="248" y="216"/>
                    <a:pt x="248" y="216"/>
                    <a:pt x="248" y="216"/>
                  </a:cubicBezTo>
                  <a:cubicBezTo>
                    <a:pt x="248" y="185"/>
                    <a:pt x="248" y="185"/>
                    <a:pt x="248" y="185"/>
                  </a:cubicBezTo>
                  <a:lnTo>
                    <a:pt x="248" y="155"/>
                  </a:lnTo>
                  <a:lnTo>
                    <a:pt x="248" y="155"/>
                  </a:lnTo>
                  <a:lnTo>
                    <a:pt x="248" y="155"/>
                  </a:lnTo>
                  <a:lnTo>
                    <a:pt x="248" y="155"/>
                  </a:lnTo>
                  <a:lnTo>
                    <a:pt x="248" y="124"/>
                  </a:lnTo>
                  <a:cubicBezTo>
                    <a:pt x="278" y="124"/>
                    <a:pt x="278" y="124"/>
                    <a:pt x="278" y="124"/>
                  </a:cubicBezTo>
                  <a:cubicBezTo>
                    <a:pt x="278" y="124"/>
                    <a:pt x="278" y="124"/>
                    <a:pt x="248" y="124"/>
                  </a:cubicBezTo>
                  <a:lnTo>
                    <a:pt x="248" y="124"/>
                  </a:lnTo>
                  <a:cubicBezTo>
                    <a:pt x="248" y="124"/>
                    <a:pt x="248" y="124"/>
                    <a:pt x="248" y="92"/>
                  </a:cubicBezTo>
                  <a:lnTo>
                    <a:pt x="278" y="92"/>
                  </a:lnTo>
                  <a:lnTo>
                    <a:pt x="278" y="92"/>
                  </a:lnTo>
                  <a:cubicBezTo>
                    <a:pt x="278" y="61"/>
                    <a:pt x="278" y="61"/>
                    <a:pt x="309" y="61"/>
                  </a:cubicBezTo>
                  <a:lnTo>
                    <a:pt x="309" y="61"/>
                  </a:lnTo>
                  <a:lnTo>
                    <a:pt x="309" y="61"/>
                  </a:lnTo>
                  <a:cubicBezTo>
                    <a:pt x="309" y="61"/>
                    <a:pt x="309" y="31"/>
                    <a:pt x="341" y="31"/>
                  </a:cubicBezTo>
                  <a:lnTo>
                    <a:pt x="341" y="31"/>
                  </a:lnTo>
                  <a:lnTo>
                    <a:pt x="341" y="31"/>
                  </a:lnTo>
                  <a:cubicBezTo>
                    <a:pt x="341" y="31"/>
                    <a:pt x="341" y="0"/>
                    <a:pt x="309" y="0"/>
                  </a:cubicBezTo>
                  <a:lnTo>
                    <a:pt x="309" y="0"/>
                  </a:lnTo>
                  <a:lnTo>
                    <a:pt x="309" y="0"/>
                  </a:lnTo>
                  <a:lnTo>
                    <a:pt x="309" y="0"/>
                  </a:lnTo>
                  <a:cubicBezTo>
                    <a:pt x="309" y="0"/>
                    <a:pt x="309" y="0"/>
                    <a:pt x="309" y="31"/>
                  </a:cubicBezTo>
                  <a:cubicBezTo>
                    <a:pt x="278" y="31"/>
                    <a:pt x="278" y="31"/>
                    <a:pt x="248" y="31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17" y="61"/>
                    <a:pt x="185" y="92"/>
                    <a:pt x="185" y="92"/>
                  </a:cubicBezTo>
                  <a:lnTo>
                    <a:pt x="185" y="92"/>
                  </a:lnTo>
                  <a:lnTo>
                    <a:pt x="154" y="92"/>
                  </a:lnTo>
                  <a:lnTo>
                    <a:pt x="154" y="92"/>
                  </a:lnTo>
                  <a:lnTo>
                    <a:pt x="154" y="92"/>
                  </a:lnTo>
                  <a:lnTo>
                    <a:pt x="154" y="92"/>
                  </a:lnTo>
                  <a:lnTo>
                    <a:pt x="154" y="92"/>
                  </a:lnTo>
                  <a:lnTo>
                    <a:pt x="154" y="92"/>
                  </a:lnTo>
                  <a:lnTo>
                    <a:pt x="124" y="92"/>
                  </a:lnTo>
                  <a:lnTo>
                    <a:pt x="124" y="92"/>
                  </a:lnTo>
                  <a:lnTo>
                    <a:pt x="124" y="92"/>
                  </a:lnTo>
                  <a:cubicBezTo>
                    <a:pt x="124" y="92"/>
                    <a:pt x="93" y="92"/>
                    <a:pt x="93" y="124"/>
                  </a:cubicBezTo>
                  <a:cubicBezTo>
                    <a:pt x="61" y="124"/>
                    <a:pt x="61" y="124"/>
                    <a:pt x="61" y="124"/>
                  </a:cubicBezTo>
                  <a:lnTo>
                    <a:pt x="61" y="124"/>
                  </a:lnTo>
                  <a:lnTo>
                    <a:pt x="30" y="92"/>
                  </a:lnTo>
                  <a:lnTo>
                    <a:pt x="30" y="92"/>
                  </a:lnTo>
                  <a:lnTo>
                    <a:pt x="30" y="92"/>
                  </a:lnTo>
                  <a:lnTo>
                    <a:pt x="0" y="92"/>
                  </a:lnTo>
                  <a:lnTo>
                    <a:pt x="0" y="92"/>
                  </a:lnTo>
                  <a:cubicBezTo>
                    <a:pt x="0" y="124"/>
                    <a:pt x="30" y="124"/>
                    <a:pt x="30" y="124"/>
                  </a:cubicBezTo>
                  <a:lnTo>
                    <a:pt x="30" y="124"/>
                  </a:lnTo>
                  <a:lnTo>
                    <a:pt x="30" y="124"/>
                  </a:lnTo>
                  <a:lnTo>
                    <a:pt x="30" y="155"/>
                  </a:lnTo>
                  <a:lnTo>
                    <a:pt x="30" y="155"/>
                  </a:lnTo>
                  <a:lnTo>
                    <a:pt x="30" y="155"/>
                  </a:lnTo>
                  <a:lnTo>
                    <a:pt x="30" y="155"/>
                  </a:lnTo>
                  <a:lnTo>
                    <a:pt x="30" y="155"/>
                  </a:lnTo>
                  <a:cubicBezTo>
                    <a:pt x="61" y="155"/>
                    <a:pt x="61" y="155"/>
                    <a:pt x="93" y="155"/>
                  </a:cubicBezTo>
                  <a:lnTo>
                    <a:pt x="93" y="155"/>
                  </a:lnTo>
                  <a:lnTo>
                    <a:pt x="93" y="155"/>
                  </a:lnTo>
                  <a:lnTo>
                    <a:pt x="93" y="155"/>
                  </a:lnTo>
                  <a:lnTo>
                    <a:pt x="93" y="155"/>
                  </a:lnTo>
                  <a:cubicBezTo>
                    <a:pt x="124" y="155"/>
                    <a:pt x="124" y="155"/>
                    <a:pt x="124" y="155"/>
                  </a:cubicBezTo>
                  <a:cubicBezTo>
                    <a:pt x="154" y="155"/>
                    <a:pt x="154" y="155"/>
                    <a:pt x="154" y="185"/>
                  </a:cubicBezTo>
                  <a:lnTo>
                    <a:pt x="154" y="185"/>
                  </a:lnTo>
                  <a:cubicBezTo>
                    <a:pt x="154" y="216"/>
                    <a:pt x="154" y="216"/>
                    <a:pt x="154" y="216"/>
                  </a:cubicBezTo>
                  <a:cubicBezTo>
                    <a:pt x="154" y="248"/>
                    <a:pt x="124" y="278"/>
                    <a:pt x="124" y="278"/>
                  </a:cubicBezTo>
                  <a:cubicBezTo>
                    <a:pt x="93" y="278"/>
                    <a:pt x="93" y="278"/>
                    <a:pt x="93" y="278"/>
                  </a:cubicBezTo>
                  <a:lnTo>
                    <a:pt x="93" y="278"/>
                  </a:lnTo>
                  <a:lnTo>
                    <a:pt x="93" y="278"/>
                  </a:lnTo>
                  <a:lnTo>
                    <a:pt x="93" y="278"/>
                  </a:lnTo>
                  <a:cubicBezTo>
                    <a:pt x="93" y="309"/>
                    <a:pt x="93" y="309"/>
                    <a:pt x="93" y="309"/>
                  </a:cubicBezTo>
                  <a:cubicBezTo>
                    <a:pt x="93" y="309"/>
                    <a:pt x="93" y="309"/>
                    <a:pt x="93" y="340"/>
                  </a:cubicBezTo>
                  <a:lnTo>
                    <a:pt x="93" y="340"/>
                  </a:lnTo>
                  <a:cubicBezTo>
                    <a:pt x="124" y="340"/>
                    <a:pt x="124" y="340"/>
                    <a:pt x="124" y="340"/>
                  </a:cubicBezTo>
                  <a:lnTo>
                    <a:pt x="124" y="340"/>
                  </a:lnTo>
                  <a:cubicBezTo>
                    <a:pt x="124" y="372"/>
                    <a:pt x="124" y="372"/>
                    <a:pt x="124" y="372"/>
                  </a:cubicBezTo>
                  <a:cubicBezTo>
                    <a:pt x="124" y="372"/>
                    <a:pt x="124" y="372"/>
                    <a:pt x="124" y="40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139"/>
            <p:cNvSpPr>
              <a:spLocks noChangeArrowheads="1"/>
            </p:cNvSpPr>
            <p:nvPr/>
          </p:nvSpPr>
          <p:spPr bwMode="auto">
            <a:xfrm>
              <a:off x="4214813" y="865188"/>
              <a:ext cx="3192462" cy="803275"/>
            </a:xfrm>
            <a:custGeom>
              <a:avLst/>
              <a:gdLst>
                <a:gd name="T0" fmla="*/ 7717 w 8866"/>
                <a:gd name="T1" fmla="*/ 527 h 2232"/>
                <a:gd name="T2" fmla="*/ 7345 w 8866"/>
                <a:gd name="T3" fmla="*/ 527 h 2232"/>
                <a:gd name="T4" fmla="*/ 6788 w 8866"/>
                <a:gd name="T5" fmla="*/ 403 h 2232"/>
                <a:gd name="T6" fmla="*/ 6354 w 8866"/>
                <a:gd name="T7" fmla="*/ 310 h 2232"/>
                <a:gd name="T8" fmla="*/ 5920 w 8866"/>
                <a:gd name="T9" fmla="*/ 403 h 2232"/>
                <a:gd name="T10" fmla="*/ 5486 w 8866"/>
                <a:gd name="T11" fmla="*/ 372 h 2232"/>
                <a:gd name="T12" fmla="*/ 5083 w 8866"/>
                <a:gd name="T13" fmla="*/ 310 h 2232"/>
                <a:gd name="T14" fmla="*/ 4526 w 8866"/>
                <a:gd name="T15" fmla="*/ 279 h 2232"/>
                <a:gd name="T16" fmla="*/ 4618 w 8866"/>
                <a:gd name="T17" fmla="*/ 62 h 2232"/>
                <a:gd name="T18" fmla="*/ 4154 w 8866"/>
                <a:gd name="T19" fmla="*/ 0 h 2232"/>
                <a:gd name="T20" fmla="*/ 3565 w 8866"/>
                <a:gd name="T21" fmla="*/ 124 h 2232"/>
                <a:gd name="T22" fmla="*/ 3099 w 8866"/>
                <a:gd name="T23" fmla="*/ 248 h 2232"/>
                <a:gd name="T24" fmla="*/ 3006 w 8866"/>
                <a:gd name="T25" fmla="*/ 403 h 2232"/>
                <a:gd name="T26" fmla="*/ 2603 w 8866"/>
                <a:gd name="T27" fmla="*/ 496 h 2232"/>
                <a:gd name="T28" fmla="*/ 2325 w 8866"/>
                <a:gd name="T29" fmla="*/ 713 h 2232"/>
                <a:gd name="T30" fmla="*/ 2449 w 8866"/>
                <a:gd name="T31" fmla="*/ 310 h 2232"/>
                <a:gd name="T32" fmla="*/ 2293 w 8866"/>
                <a:gd name="T33" fmla="*/ 496 h 2232"/>
                <a:gd name="T34" fmla="*/ 1766 w 8866"/>
                <a:gd name="T35" fmla="*/ 589 h 2232"/>
                <a:gd name="T36" fmla="*/ 1302 w 8866"/>
                <a:gd name="T37" fmla="*/ 589 h 2232"/>
                <a:gd name="T38" fmla="*/ 992 w 8866"/>
                <a:gd name="T39" fmla="*/ 589 h 2232"/>
                <a:gd name="T40" fmla="*/ 681 w 8866"/>
                <a:gd name="T41" fmla="*/ 837 h 2232"/>
                <a:gd name="T42" fmla="*/ 372 w 8866"/>
                <a:gd name="T43" fmla="*/ 744 h 2232"/>
                <a:gd name="T44" fmla="*/ 651 w 8866"/>
                <a:gd name="T45" fmla="*/ 620 h 2232"/>
                <a:gd name="T46" fmla="*/ 124 w 8866"/>
                <a:gd name="T47" fmla="*/ 527 h 2232"/>
                <a:gd name="T48" fmla="*/ 186 w 8866"/>
                <a:gd name="T49" fmla="*/ 868 h 2232"/>
                <a:gd name="T50" fmla="*/ 0 w 8866"/>
                <a:gd name="T51" fmla="*/ 1209 h 2232"/>
                <a:gd name="T52" fmla="*/ 186 w 8866"/>
                <a:gd name="T53" fmla="*/ 1364 h 2232"/>
                <a:gd name="T54" fmla="*/ 310 w 8866"/>
                <a:gd name="T55" fmla="*/ 1581 h 2232"/>
                <a:gd name="T56" fmla="*/ 527 w 8866"/>
                <a:gd name="T57" fmla="*/ 1705 h 2232"/>
                <a:gd name="T58" fmla="*/ 651 w 8866"/>
                <a:gd name="T59" fmla="*/ 1922 h 2232"/>
                <a:gd name="T60" fmla="*/ 774 w 8866"/>
                <a:gd name="T61" fmla="*/ 2170 h 2232"/>
                <a:gd name="T62" fmla="*/ 1022 w 8866"/>
                <a:gd name="T63" fmla="*/ 2231 h 2232"/>
                <a:gd name="T64" fmla="*/ 1146 w 8866"/>
                <a:gd name="T65" fmla="*/ 1984 h 2232"/>
                <a:gd name="T66" fmla="*/ 1054 w 8866"/>
                <a:gd name="T67" fmla="*/ 1766 h 2232"/>
                <a:gd name="T68" fmla="*/ 1270 w 8866"/>
                <a:gd name="T69" fmla="*/ 1612 h 2232"/>
                <a:gd name="T70" fmla="*/ 1550 w 8866"/>
                <a:gd name="T71" fmla="*/ 1674 h 2232"/>
                <a:gd name="T72" fmla="*/ 1766 w 8866"/>
                <a:gd name="T73" fmla="*/ 1642 h 2232"/>
                <a:gd name="T74" fmla="*/ 2014 w 8866"/>
                <a:gd name="T75" fmla="*/ 1457 h 2232"/>
                <a:gd name="T76" fmla="*/ 2293 w 8866"/>
                <a:gd name="T77" fmla="*/ 1364 h 2232"/>
                <a:gd name="T78" fmla="*/ 2510 w 8866"/>
                <a:gd name="T79" fmla="*/ 1457 h 2232"/>
                <a:gd name="T80" fmla="*/ 2727 w 8866"/>
                <a:gd name="T81" fmla="*/ 1488 h 2232"/>
                <a:gd name="T82" fmla="*/ 3006 w 8866"/>
                <a:gd name="T83" fmla="*/ 1674 h 2232"/>
                <a:gd name="T84" fmla="*/ 3286 w 8866"/>
                <a:gd name="T85" fmla="*/ 1736 h 2232"/>
                <a:gd name="T86" fmla="*/ 3565 w 8866"/>
                <a:gd name="T87" fmla="*/ 1674 h 2232"/>
                <a:gd name="T88" fmla="*/ 3843 w 8866"/>
                <a:gd name="T89" fmla="*/ 1736 h 2232"/>
                <a:gd name="T90" fmla="*/ 4154 w 8866"/>
                <a:gd name="T91" fmla="*/ 1674 h 2232"/>
                <a:gd name="T92" fmla="*/ 4587 w 8866"/>
                <a:gd name="T93" fmla="*/ 1766 h 2232"/>
                <a:gd name="T94" fmla="*/ 4959 w 8866"/>
                <a:gd name="T95" fmla="*/ 1766 h 2232"/>
                <a:gd name="T96" fmla="*/ 5114 w 8866"/>
                <a:gd name="T97" fmla="*/ 1518 h 2232"/>
                <a:gd name="T98" fmla="*/ 5548 w 8866"/>
                <a:gd name="T99" fmla="*/ 1766 h 2232"/>
                <a:gd name="T100" fmla="*/ 5889 w 8866"/>
                <a:gd name="T101" fmla="*/ 1829 h 2232"/>
                <a:gd name="T102" fmla="*/ 5858 w 8866"/>
                <a:gd name="T103" fmla="*/ 2077 h 2232"/>
                <a:gd name="T104" fmla="*/ 5858 w 8866"/>
                <a:gd name="T105" fmla="*/ 2201 h 2232"/>
                <a:gd name="T106" fmla="*/ 6230 w 8866"/>
                <a:gd name="T107" fmla="*/ 1550 h 2232"/>
                <a:gd name="T108" fmla="*/ 6106 w 8866"/>
                <a:gd name="T109" fmla="*/ 1302 h 2232"/>
                <a:gd name="T110" fmla="*/ 6726 w 8866"/>
                <a:gd name="T111" fmla="*/ 1116 h 2232"/>
                <a:gd name="T112" fmla="*/ 7253 w 8866"/>
                <a:gd name="T113" fmla="*/ 961 h 2232"/>
                <a:gd name="T114" fmla="*/ 7532 w 8866"/>
                <a:gd name="T115" fmla="*/ 898 h 2232"/>
                <a:gd name="T116" fmla="*/ 7098 w 8866"/>
                <a:gd name="T117" fmla="*/ 1333 h 2232"/>
                <a:gd name="T118" fmla="*/ 7284 w 8866"/>
                <a:gd name="T119" fmla="*/ 1518 h 2232"/>
                <a:gd name="T120" fmla="*/ 7625 w 8866"/>
                <a:gd name="T121" fmla="*/ 1054 h 2232"/>
                <a:gd name="T122" fmla="*/ 8121 w 8866"/>
                <a:gd name="T123" fmla="*/ 961 h 2232"/>
                <a:gd name="T124" fmla="*/ 8245 w 8866"/>
                <a:gd name="T125" fmla="*/ 744 h 2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66" h="2232">
                  <a:moveTo>
                    <a:pt x="8772" y="682"/>
                  </a:moveTo>
                  <a:lnTo>
                    <a:pt x="8772" y="682"/>
                  </a:lnTo>
                  <a:cubicBezTo>
                    <a:pt x="8709" y="682"/>
                    <a:pt x="8648" y="651"/>
                    <a:pt x="8617" y="620"/>
                  </a:cubicBezTo>
                  <a:cubicBezTo>
                    <a:pt x="8617" y="620"/>
                    <a:pt x="8555" y="558"/>
                    <a:pt x="8369" y="558"/>
                  </a:cubicBezTo>
                  <a:lnTo>
                    <a:pt x="8369" y="558"/>
                  </a:lnTo>
                  <a:cubicBezTo>
                    <a:pt x="8337" y="558"/>
                    <a:pt x="8307" y="527"/>
                    <a:pt x="8276" y="527"/>
                  </a:cubicBezTo>
                  <a:lnTo>
                    <a:pt x="8245" y="527"/>
                  </a:lnTo>
                  <a:lnTo>
                    <a:pt x="8245" y="527"/>
                  </a:lnTo>
                  <a:cubicBezTo>
                    <a:pt x="8213" y="527"/>
                    <a:pt x="8213" y="496"/>
                    <a:pt x="8183" y="496"/>
                  </a:cubicBezTo>
                  <a:cubicBezTo>
                    <a:pt x="8183" y="496"/>
                    <a:pt x="8121" y="496"/>
                    <a:pt x="8028" y="496"/>
                  </a:cubicBezTo>
                  <a:cubicBezTo>
                    <a:pt x="7997" y="496"/>
                    <a:pt x="7935" y="496"/>
                    <a:pt x="7935" y="496"/>
                  </a:cubicBezTo>
                  <a:cubicBezTo>
                    <a:pt x="7935" y="496"/>
                    <a:pt x="7935" y="496"/>
                    <a:pt x="7904" y="496"/>
                  </a:cubicBezTo>
                  <a:lnTo>
                    <a:pt x="7904" y="496"/>
                  </a:lnTo>
                  <a:cubicBezTo>
                    <a:pt x="7935" y="527"/>
                    <a:pt x="7935" y="527"/>
                    <a:pt x="7935" y="558"/>
                  </a:cubicBezTo>
                  <a:lnTo>
                    <a:pt x="7904" y="589"/>
                  </a:lnTo>
                  <a:cubicBezTo>
                    <a:pt x="7873" y="589"/>
                    <a:pt x="7873" y="589"/>
                    <a:pt x="7841" y="558"/>
                  </a:cubicBezTo>
                  <a:lnTo>
                    <a:pt x="7841" y="558"/>
                  </a:lnTo>
                  <a:cubicBezTo>
                    <a:pt x="7811" y="558"/>
                    <a:pt x="7749" y="527"/>
                    <a:pt x="7749" y="527"/>
                  </a:cubicBezTo>
                  <a:lnTo>
                    <a:pt x="7749" y="527"/>
                  </a:lnTo>
                  <a:cubicBezTo>
                    <a:pt x="7717" y="527"/>
                    <a:pt x="7717" y="527"/>
                    <a:pt x="7717" y="527"/>
                  </a:cubicBezTo>
                  <a:lnTo>
                    <a:pt x="7717" y="527"/>
                  </a:lnTo>
                  <a:cubicBezTo>
                    <a:pt x="7687" y="527"/>
                    <a:pt x="7687" y="527"/>
                    <a:pt x="7687" y="527"/>
                  </a:cubicBezTo>
                  <a:cubicBezTo>
                    <a:pt x="7656" y="527"/>
                    <a:pt x="7656" y="527"/>
                    <a:pt x="7656" y="527"/>
                  </a:cubicBezTo>
                  <a:lnTo>
                    <a:pt x="7625" y="527"/>
                  </a:lnTo>
                  <a:lnTo>
                    <a:pt x="7593" y="527"/>
                  </a:lnTo>
                  <a:lnTo>
                    <a:pt x="7593" y="527"/>
                  </a:lnTo>
                  <a:lnTo>
                    <a:pt x="7593" y="527"/>
                  </a:lnTo>
                  <a:cubicBezTo>
                    <a:pt x="7593" y="527"/>
                    <a:pt x="7593" y="527"/>
                    <a:pt x="7563" y="527"/>
                  </a:cubicBezTo>
                  <a:cubicBezTo>
                    <a:pt x="7563" y="527"/>
                    <a:pt x="7563" y="527"/>
                    <a:pt x="7532" y="527"/>
                  </a:cubicBezTo>
                  <a:lnTo>
                    <a:pt x="7532" y="527"/>
                  </a:lnTo>
                  <a:cubicBezTo>
                    <a:pt x="7532" y="527"/>
                    <a:pt x="7532" y="527"/>
                    <a:pt x="7501" y="527"/>
                  </a:cubicBezTo>
                  <a:cubicBezTo>
                    <a:pt x="7501" y="527"/>
                    <a:pt x="7501" y="527"/>
                    <a:pt x="7469" y="527"/>
                  </a:cubicBezTo>
                  <a:lnTo>
                    <a:pt x="7439" y="527"/>
                  </a:lnTo>
                  <a:lnTo>
                    <a:pt x="7439" y="527"/>
                  </a:lnTo>
                  <a:lnTo>
                    <a:pt x="7439" y="527"/>
                  </a:lnTo>
                  <a:lnTo>
                    <a:pt x="7408" y="527"/>
                  </a:lnTo>
                  <a:lnTo>
                    <a:pt x="7408" y="558"/>
                  </a:lnTo>
                  <a:cubicBezTo>
                    <a:pt x="7408" y="558"/>
                    <a:pt x="7408" y="558"/>
                    <a:pt x="7408" y="589"/>
                  </a:cubicBezTo>
                  <a:lnTo>
                    <a:pt x="7377" y="589"/>
                  </a:lnTo>
                  <a:lnTo>
                    <a:pt x="7377" y="589"/>
                  </a:lnTo>
                  <a:lnTo>
                    <a:pt x="7377" y="589"/>
                  </a:lnTo>
                  <a:cubicBezTo>
                    <a:pt x="7345" y="558"/>
                    <a:pt x="7345" y="558"/>
                    <a:pt x="7345" y="527"/>
                  </a:cubicBezTo>
                  <a:lnTo>
                    <a:pt x="7345" y="527"/>
                  </a:lnTo>
                  <a:lnTo>
                    <a:pt x="7345" y="527"/>
                  </a:lnTo>
                  <a:lnTo>
                    <a:pt x="7345" y="527"/>
                  </a:lnTo>
                  <a:cubicBezTo>
                    <a:pt x="7315" y="527"/>
                    <a:pt x="7315" y="527"/>
                    <a:pt x="7315" y="496"/>
                  </a:cubicBezTo>
                  <a:cubicBezTo>
                    <a:pt x="7284" y="496"/>
                    <a:pt x="7284" y="496"/>
                    <a:pt x="7284" y="496"/>
                  </a:cubicBezTo>
                  <a:cubicBezTo>
                    <a:pt x="7284" y="465"/>
                    <a:pt x="7284" y="465"/>
                    <a:pt x="7284" y="465"/>
                  </a:cubicBezTo>
                  <a:cubicBezTo>
                    <a:pt x="7284" y="465"/>
                    <a:pt x="7284" y="434"/>
                    <a:pt x="7253" y="434"/>
                  </a:cubicBezTo>
                  <a:cubicBezTo>
                    <a:pt x="7222" y="434"/>
                    <a:pt x="7222" y="434"/>
                    <a:pt x="7191" y="434"/>
                  </a:cubicBezTo>
                  <a:lnTo>
                    <a:pt x="7191" y="434"/>
                  </a:lnTo>
                  <a:cubicBezTo>
                    <a:pt x="7191" y="434"/>
                    <a:pt x="7191" y="434"/>
                    <a:pt x="7160" y="434"/>
                  </a:cubicBezTo>
                  <a:cubicBezTo>
                    <a:pt x="7129" y="434"/>
                    <a:pt x="7098" y="434"/>
                    <a:pt x="7067" y="434"/>
                  </a:cubicBezTo>
                  <a:cubicBezTo>
                    <a:pt x="7036" y="434"/>
                    <a:pt x="7036" y="434"/>
                    <a:pt x="7005" y="434"/>
                  </a:cubicBezTo>
                  <a:lnTo>
                    <a:pt x="6974" y="434"/>
                  </a:lnTo>
                  <a:lnTo>
                    <a:pt x="6974" y="434"/>
                  </a:lnTo>
                  <a:cubicBezTo>
                    <a:pt x="6943" y="434"/>
                    <a:pt x="6912" y="434"/>
                    <a:pt x="6912" y="434"/>
                  </a:cubicBezTo>
                  <a:cubicBezTo>
                    <a:pt x="6881" y="434"/>
                    <a:pt x="6881" y="434"/>
                    <a:pt x="6881" y="434"/>
                  </a:cubicBezTo>
                  <a:cubicBezTo>
                    <a:pt x="6881" y="434"/>
                    <a:pt x="6881" y="434"/>
                    <a:pt x="6850" y="434"/>
                  </a:cubicBezTo>
                  <a:lnTo>
                    <a:pt x="6850" y="434"/>
                  </a:lnTo>
                  <a:cubicBezTo>
                    <a:pt x="6850" y="434"/>
                    <a:pt x="6850" y="403"/>
                    <a:pt x="6819" y="403"/>
                  </a:cubicBezTo>
                  <a:lnTo>
                    <a:pt x="6819" y="403"/>
                  </a:lnTo>
                  <a:lnTo>
                    <a:pt x="6788" y="403"/>
                  </a:lnTo>
                  <a:lnTo>
                    <a:pt x="6788" y="403"/>
                  </a:lnTo>
                  <a:cubicBezTo>
                    <a:pt x="6757" y="403"/>
                    <a:pt x="6757" y="403"/>
                    <a:pt x="6757" y="403"/>
                  </a:cubicBezTo>
                  <a:lnTo>
                    <a:pt x="6757" y="403"/>
                  </a:lnTo>
                  <a:lnTo>
                    <a:pt x="6757" y="403"/>
                  </a:lnTo>
                  <a:lnTo>
                    <a:pt x="6726" y="403"/>
                  </a:lnTo>
                  <a:lnTo>
                    <a:pt x="6726" y="372"/>
                  </a:lnTo>
                  <a:lnTo>
                    <a:pt x="6726" y="341"/>
                  </a:lnTo>
                  <a:cubicBezTo>
                    <a:pt x="6695" y="341"/>
                    <a:pt x="6695" y="341"/>
                    <a:pt x="6695" y="341"/>
                  </a:cubicBezTo>
                  <a:cubicBezTo>
                    <a:pt x="6695" y="341"/>
                    <a:pt x="6695" y="341"/>
                    <a:pt x="6664" y="341"/>
                  </a:cubicBezTo>
                  <a:cubicBezTo>
                    <a:pt x="6633" y="341"/>
                    <a:pt x="6633" y="341"/>
                    <a:pt x="6633" y="341"/>
                  </a:cubicBezTo>
                  <a:lnTo>
                    <a:pt x="6602" y="341"/>
                  </a:lnTo>
                  <a:cubicBezTo>
                    <a:pt x="6602" y="372"/>
                    <a:pt x="6571" y="372"/>
                    <a:pt x="6540" y="403"/>
                  </a:cubicBezTo>
                  <a:lnTo>
                    <a:pt x="6540" y="403"/>
                  </a:lnTo>
                  <a:cubicBezTo>
                    <a:pt x="6509" y="403"/>
                    <a:pt x="6478" y="372"/>
                    <a:pt x="6478" y="372"/>
                  </a:cubicBezTo>
                  <a:cubicBezTo>
                    <a:pt x="6385" y="372"/>
                    <a:pt x="6385" y="372"/>
                    <a:pt x="6385" y="372"/>
                  </a:cubicBezTo>
                  <a:cubicBezTo>
                    <a:pt x="6478" y="341"/>
                    <a:pt x="6478" y="341"/>
                    <a:pt x="6478" y="341"/>
                  </a:cubicBezTo>
                  <a:lnTo>
                    <a:pt x="6478" y="341"/>
                  </a:lnTo>
                  <a:lnTo>
                    <a:pt x="6478" y="341"/>
                  </a:lnTo>
                  <a:cubicBezTo>
                    <a:pt x="6478" y="310"/>
                    <a:pt x="6447" y="310"/>
                    <a:pt x="6447" y="310"/>
                  </a:cubicBezTo>
                  <a:cubicBezTo>
                    <a:pt x="6416" y="310"/>
                    <a:pt x="6385" y="310"/>
                    <a:pt x="6385" y="310"/>
                  </a:cubicBezTo>
                  <a:lnTo>
                    <a:pt x="6354" y="310"/>
                  </a:lnTo>
                  <a:lnTo>
                    <a:pt x="6354" y="310"/>
                  </a:lnTo>
                  <a:cubicBezTo>
                    <a:pt x="6323" y="310"/>
                    <a:pt x="6261" y="310"/>
                    <a:pt x="6261" y="310"/>
                  </a:cubicBezTo>
                  <a:lnTo>
                    <a:pt x="6261" y="310"/>
                  </a:lnTo>
                  <a:lnTo>
                    <a:pt x="6261" y="310"/>
                  </a:lnTo>
                  <a:lnTo>
                    <a:pt x="6261" y="310"/>
                  </a:lnTo>
                  <a:cubicBezTo>
                    <a:pt x="6261" y="310"/>
                    <a:pt x="6261" y="310"/>
                    <a:pt x="6230" y="341"/>
                  </a:cubicBezTo>
                  <a:lnTo>
                    <a:pt x="6230" y="341"/>
                  </a:lnTo>
                  <a:lnTo>
                    <a:pt x="6230" y="341"/>
                  </a:lnTo>
                  <a:cubicBezTo>
                    <a:pt x="6230" y="372"/>
                    <a:pt x="6230" y="372"/>
                    <a:pt x="6230" y="372"/>
                  </a:cubicBezTo>
                  <a:cubicBezTo>
                    <a:pt x="6230" y="403"/>
                    <a:pt x="6199" y="403"/>
                    <a:pt x="6199" y="403"/>
                  </a:cubicBezTo>
                  <a:lnTo>
                    <a:pt x="6168" y="403"/>
                  </a:lnTo>
                  <a:lnTo>
                    <a:pt x="6137" y="403"/>
                  </a:lnTo>
                  <a:lnTo>
                    <a:pt x="6106" y="403"/>
                  </a:lnTo>
                  <a:lnTo>
                    <a:pt x="6106" y="403"/>
                  </a:lnTo>
                  <a:cubicBezTo>
                    <a:pt x="6106" y="434"/>
                    <a:pt x="6106" y="434"/>
                    <a:pt x="6075" y="434"/>
                  </a:cubicBezTo>
                  <a:cubicBezTo>
                    <a:pt x="6075" y="434"/>
                    <a:pt x="6075" y="403"/>
                    <a:pt x="6044" y="403"/>
                  </a:cubicBezTo>
                  <a:lnTo>
                    <a:pt x="6044" y="403"/>
                  </a:lnTo>
                  <a:cubicBezTo>
                    <a:pt x="6044" y="403"/>
                    <a:pt x="6013" y="403"/>
                    <a:pt x="5982" y="372"/>
                  </a:cubicBezTo>
                  <a:lnTo>
                    <a:pt x="5982" y="372"/>
                  </a:lnTo>
                  <a:lnTo>
                    <a:pt x="5951" y="403"/>
                  </a:lnTo>
                  <a:cubicBezTo>
                    <a:pt x="5951" y="403"/>
                    <a:pt x="5951" y="403"/>
                    <a:pt x="5920" y="403"/>
                  </a:cubicBezTo>
                  <a:lnTo>
                    <a:pt x="5920" y="403"/>
                  </a:lnTo>
                  <a:cubicBezTo>
                    <a:pt x="5889" y="403"/>
                    <a:pt x="5889" y="403"/>
                    <a:pt x="5889" y="403"/>
                  </a:cubicBezTo>
                  <a:cubicBezTo>
                    <a:pt x="5858" y="403"/>
                    <a:pt x="5858" y="403"/>
                    <a:pt x="5858" y="403"/>
                  </a:cubicBezTo>
                  <a:lnTo>
                    <a:pt x="5827" y="372"/>
                  </a:lnTo>
                  <a:lnTo>
                    <a:pt x="5827" y="372"/>
                  </a:lnTo>
                  <a:lnTo>
                    <a:pt x="5827" y="372"/>
                  </a:lnTo>
                  <a:lnTo>
                    <a:pt x="5827" y="372"/>
                  </a:lnTo>
                  <a:lnTo>
                    <a:pt x="5734" y="434"/>
                  </a:lnTo>
                  <a:lnTo>
                    <a:pt x="5703" y="465"/>
                  </a:lnTo>
                  <a:cubicBezTo>
                    <a:pt x="5703" y="465"/>
                    <a:pt x="5672" y="434"/>
                    <a:pt x="5642" y="434"/>
                  </a:cubicBezTo>
                  <a:cubicBezTo>
                    <a:pt x="5642" y="403"/>
                    <a:pt x="5610" y="403"/>
                    <a:pt x="5610" y="372"/>
                  </a:cubicBezTo>
                  <a:lnTo>
                    <a:pt x="5610" y="372"/>
                  </a:lnTo>
                  <a:lnTo>
                    <a:pt x="5610" y="372"/>
                  </a:lnTo>
                  <a:lnTo>
                    <a:pt x="5610" y="372"/>
                  </a:lnTo>
                  <a:lnTo>
                    <a:pt x="5579" y="372"/>
                  </a:lnTo>
                  <a:lnTo>
                    <a:pt x="5579" y="372"/>
                  </a:lnTo>
                  <a:cubicBezTo>
                    <a:pt x="5579" y="372"/>
                    <a:pt x="5579" y="372"/>
                    <a:pt x="5548" y="372"/>
                  </a:cubicBezTo>
                  <a:cubicBezTo>
                    <a:pt x="5548" y="372"/>
                    <a:pt x="5548" y="372"/>
                    <a:pt x="5517" y="341"/>
                  </a:cubicBezTo>
                  <a:cubicBezTo>
                    <a:pt x="5517" y="372"/>
                    <a:pt x="5517" y="372"/>
                    <a:pt x="5517" y="372"/>
                  </a:cubicBezTo>
                  <a:cubicBezTo>
                    <a:pt x="5517" y="403"/>
                    <a:pt x="5517" y="403"/>
                    <a:pt x="5486" y="403"/>
                  </a:cubicBezTo>
                  <a:cubicBezTo>
                    <a:pt x="5486" y="403"/>
                    <a:pt x="5486" y="403"/>
                    <a:pt x="5486" y="372"/>
                  </a:cubicBezTo>
                  <a:cubicBezTo>
                    <a:pt x="5455" y="372"/>
                    <a:pt x="5455" y="372"/>
                    <a:pt x="5455" y="372"/>
                  </a:cubicBezTo>
                  <a:cubicBezTo>
                    <a:pt x="5424" y="372"/>
                    <a:pt x="5424" y="341"/>
                    <a:pt x="5424" y="310"/>
                  </a:cubicBezTo>
                  <a:lnTo>
                    <a:pt x="5424" y="279"/>
                  </a:lnTo>
                  <a:lnTo>
                    <a:pt x="5424" y="279"/>
                  </a:lnTo>
                  <a:cubicBezTo>
                    <a:pt x="5424" y="248"/>
                    <a:pt x="5394" y="248"/>
                    <a:pt x="5394" y="248"/>
                  </a:cubicBezTo>
                  <a:cubicBezTo>
                    <a:pt x="5362" y="248"/>
                    <a:pt x="5362" y="248"/>
                    <a:pt x="5362" y="248"/>
                  </a:cubicBezTo>
                  <a:lnTo>
                    <a:pt x="5362" y="248"/>
                  </a:lnTo>
                  <a:lnTo>
                    <a:pt x="5362" y="248"/>
                  </a:lnTo>
                  <a:lnTo>
                    <a:pt x="5362" y="248"/>
                  </a:lnTo>
                  <a:lnTo>
                    <a:pt x="5362" y="248"/>
                  </a:lnTo>
                  <a:cubicBezTo>
                    <a:pt x="5331" y="248"/>
                    <a:pt x="5331" y="279"/>
                    <a:pt x="5331" y="279"/>
                  </a:cubicBezTo>
                  <a:lnTo>
                    <a:pt x="5300" y="310"/>
                  </a:lnTo>
                  <a:lnTo>
                    <a:pt x="5270" y="310"/>
                  </a:lnTo>
                  <a:lnTo>
                    <a:pt x="5270" y="310"/>
                  </a:lnTo>
                  <a:cubicBezTo>
                    <a:pt x="5238" y="310"/>
                    <a:pt x="5238" y="310"/>
                    <a:pt x="5207" y="310"/>
                  </a:cubicBezTo>
                  <a:lnTo>
                    <a:pt x="5207" y="310"/>
                  </a:lnTo>
                  <a:lnTo>
                    <a:pt x="5207" y="310"/>
                  </a:lnTo>
                  <a:cubicBezTo>
                    <a:pt x="5176" y="310"/>
                    <a:pt x="5176" y="310"/>
                    <a:pt x="5176" y="310"/>
                  </a:cubicBezTo>
                  <a:lnTo>
                    <a:pt x="5146" y="310"/>
                  </a:lnTo>
                  <a:cubicBezTo>
                    <a:pt x="5114" y="310"/>
                    <a:pt x="5114" y="310"/>
                    <a:pt x="5083" y="310"/>
                  </a:cubicBezTo>
                  <a:lnTo>
                    <a:pt x="5083" y="310"/>
                  </a:lnTo>
                  <a:cubicBezTo>
                    <a:pt x="5052" y="310"/>
                    <a:pt x="5022" y="279"/>
                    <a:pt x="5022" y="279"/>
                  </a:cubicBezTo>
                  <a:lnTo>
                    <a:pt x="5022" y="279"/>
                  </a:lnTo>
                  <a:cubicBezTo>
                    <a:pt x="4990" y="279"/>
                    <a:pt x="4990" y="279"/>
                    <a:pt x="4990" y="279"/>
                  </a:cubicBezTo>
                  <a:cubicBezTo>
                    <a:pt x="4959" y="279"/>
                    <a:pt x="4959" y="279"/>
                    <a:pt x="4928" y="279"/>
                  </a:cubicBezTo>
                  <a:cubicBezTo>
                    <a:pt x="4928" y="279"/>
                    <a:pt x="4866" y="279"/>
                    <a:pt x="4835" y="279"/>
                  </a:cubicBezTo>
                  <a:cubicBezTo>
                    <a:pt x="4804" y="279"/>
                    <a:pt x="4774" y="279"/>
                    <a:pt x="4774" y="279"/>
                  </a:cubicBezTo>
                  <a:lnTo>
                    <a:pt x="4774" y="279"/>
                  </a:lnTo>
                  <a:cubicBezTo>
                    <a:pt x="4774" y="279"/>
                    <a:pt x="4774" y="279"/>
                    <a:pt x="4774" y="310"/>
                  </a:cubicBezTo>
                  <a:lnTo>
                    <a:pt x="4742" y="310"/>
                  </a:lnTo>
                  <a:cubicBezTo>
                    <a:pt x="4742" y="310"/>
                    <a:pt x="4711" y="310"/>
                    <a:pt x="4711" y="279"/>
                  </a:cubicBezTo>
                  <a:lnTo>
                    <a:pt x="4711" y="279"/>
                  </a:lnTo>
                  <a:lnTo>
                    <a:pt x="4711" y="248"/>
                  </a:lnTo>
                  <a:lnTo>
                    <a:pt x="4711" y="248"/>
                  </a:lnTo>
                  <a:lnTo>
                    <a:pt x="4711" y="248"/>
                  </a:lnTo>
                  <a:lnTo>
                    <a:pt x="4711" y="248"/>
                  </a:lnTo>
                  <a:lnTo>
                    <a:pt x="4680" y="248"/>
                  </a:lnTo>
                  <a:lnTo>
                    <a:pt x="4650" y="248"/>
                  </a:lnTo>
                  <a:cubicBezTo>
                    <a:pt x="4618" y="248"/>
                    <a:pt x="4618" y="248"/>
                    <a:pt x="4618" y="248"/>
                  </a:cubicBezTo>
                  <a:lnTo>
                    <a:pt x="4618" y="248"/>
                  </a:lnTo>
                  <a:cubicBezTo>
                    <a:pt x="4587" y="248"/>
                    <a:pt x="4587" y="248"/>
                    <a:pt x="4556" y="279"/>
                  </a:cubicBezTo>
                  <a:lnTo>
                    <a:pt x="4526" y="279"/>
                  </a:lnTo>
                  <a:cubicBezTo>
                    <a:pt x="4526" y="279"/>
                    <a:pt x="4494" y="279"/>
                    <a:pt x="4463" y="279"/>
                  </a:cubicBezTo>
                  <a:cubicBezTo>
                    <a:pt x="4432" y="279"/>
                    <a:pt x="4432" y="279"/>
                    <a:pt x="4402" y="279"/>
                  </a:cubicBezTo>
                  <a:lnTo>
                    <a:pt x="4402" y="279"/>
                  </a:lnTo>
                  <a:cubicBezTo>
                    <a:pt x="4370" y="279"/>
                    <a:pt x="4370" y="279"/>
                    <a:pt x="4339" y="279"/>
                  </a:cubicBezTo>
                  <a:cubicBezTo>
                    <a:pt x="4339" y="248"/>
                    <a:pt x="4339" y="248"/>
                    <a:pt x="4370" y="248"/>
                  </a:cubicBezTo>
                  <a:lnTo>
                    <a:pt x="4370" y="248"/>
                  </a:lnTo>
                  <a:cubicBezTo>
                    <a:pt x="4370" y="217"/>
                    <a:pt x="4370" y="217"/>
                    <a:pt x="4402" y="217"/>
                  </a:cubicBezTo>
                  <a:lnTo>
                    <a:pt x="4432" y="217"/>
                  </a:lnTo>
                  <a:cubicBezTo>
                    <a:pt x="4463" y="217"/>
                    <a:pt x="4463" y="186"/>
                    <a:pt x="4494" y="186"/>
                  </a:cubicBezTo>
                  <a:lnTo>
                    <a:pt x="4494" y="186"/>
                  </a:lnTo>
                  <a:lnTo>
                    <a:pt x="4526" y="186"/>
                  </a:lnTo>
                  <a:lnTo>
                    <a:pt x="4526" y="186"/>
                  </a:lnTo>
                  <a:cubicBezTo>
                    <a:pt x="4556" y="186"/>
                    <a:pt x="4556" y="155"/>
                    <a:pt x="4556" y="155"/>
                  </a:cubicBezTo>
                  <a:lnTo>
                    <a:pt x="4587" y="155"/>
                  </a:lnTo>
                  <a:lnTo>
                    <a:pt x="4618" y="155"/>
                  </a:lnTo>
                  <a:lnTo>
                    <a:pt x="4618" y="155"/>
                  </a:lnTo>
                  <a:lnTo>
                    <a:pt x="4618" y="155"/>
                  </a:lnTo>
                  <a:cubicBezTo>
                    <a:pt x="4650" y="155"/>
                    <a:pt x="4680" y="124"/>
                    <a:pt x="4711" y="124"/>
                  </a:cubicBezTo>
                  <a:cubicBezTo>
                    <a:pt x="4711" y="93"/>
                    <a:pt x="4680" y="93"/>
                    <a:pt x="4680" y="93"/>
                  </a:cubicBezTo>
                  <a:cubicBezTo>
                    <a:pt x="4680" y="93"/>
                    <a:pt x="4618" y="93"/>
                    <a:pt x="4618" y="62"/>
                  </a:cubicBezTo>
                  <a:lnTo>
                    <a:pt x="4618" y="62"/>
                  </a:lnTo>
                  <a:lnTo>
                    <a:pt x="4587" y="62"/>
                  </a:lnTo>
                  <a:lnTo>
                    <a:pt x="4587" y="62"/>
                  </a:lnTo>
                  <a:lnTo>
                    <a:pt x="4556" y="62"/>
                  </a:lnTo>
                  <a:cubicBezTo>
                    <a:pt x="4526" y="62"/>
                    <a:pt x="4526" y="62"/>
                    <a:pt x="4526" y="62"/>
                  </a:cubicBezTo>
                  <a:cubicBezTo>
                    <a:pt x="4494" y="62"/>
                    <a:pt x="4463" y="62"/>
                    <a:pt x="4463" y="62"/>
                  </a:cubicBezTo>
                  <a:lnTo>
                    <a:pt x="4463" y="62"/>
                  </a:lnTo>
                  <a:lnTo>
                    <a:pt x="4463" y="62"/>
                  </a:lnTo>
                  <a:cubicBezTo>
                    <a:pt x="4432" y="62"/>
                    <a:pt x="4432" y="93"/>
                    <a:pt x="4402" y="93"/>
                  </a:cubicBezTo>
                  <a:lnTo>
                    <a:pt x="4402" y="93"/>
                  </a:lnTo>
                  <a:cubicBezTo>
                    <a:pt x="4370" y="93"/>
                    <a:pt x="4370" y="62"/>
                    <a:pt x="4370" y="62"/>
                  </a:cubicBezTo>
                  <a:lnTo>
                    <a:pt x="4370" y="62"/>
                  </a:lnTo>
                  <a:cubicBezTo>
                    <a:pt x="4339" y="62"/>
                    <a:pt x="4339" y="62"/>
                    <a:pt x="4339" y="62"/>
                  </a:cubicBezTo>
                  <a:cubicBezTo>
                    <a:pt x="4308" y="62"/>
                    <a:pt x="4308" y="62"/>
                    <a:pt x="4308" y="62"/>
                  </a:cubicBezTo>
                  <a:lnTo>
                    <a:pt x="4278" y="62"/>
                  </a:lnTo>
                  <a:lnTo>
                    <a:pt x="4278" y="62"/>
                  </a:lnTo>
                  <a:lnTo>
                    <a:pt x="4278" y="62"/>
                  </a:lnTo>
                  <a:cubicBezTo>
                    <a:pt x="4246" y="62"/>
                    <a:pt x="4246" y="31"/>
                    <a:pt x="4246" y="31"/>
                  </a:cubicBezTo>
                  <a:lnTo>
                    <a:pt x="4246" y="0"/>
                  </a:lnTo>
                  <a:lnTo>
                    <a:pt x="4246" y="0"/>
                  </a:lnTo>
                  <a:lnTo>
                    <a:pt x="4246" y="0"/>
                  </a:lnTo>
                  <a:cubicBezTo>
                    <a:pt x="4215" y="0"/>
                    <a:pt x="4184" y="0"/>
                    <a:pt x="4154" y="0"/>
                  </a:cubicBezTo>
                  <a:cubicBezTo>
                    <a:pt x="4122" y="31"/>
                    <a:pt x="4122" y="31"/>
                    <a:pt x="4122" y="31"/>
                  </a:cubicBezTo>
                  <a:cubicBezTo>
                    <a:pt x="4091" y="31"/>
                    <a:pt x="4091" y="31"/>
                    <a:pt x="4091" y="31"/>
                  </a:cubicBezTo>
                  <a:cubicBezTo>
                    <a:pt x="4091" y="62"/>
                    <a:pt x="4060" y="93"/>
                    <a:pt x="4030" y="93"/>
                  </a:cubicBezTo>
                  <a:lnTo>
                    <a:pt x="3998" y="93"/>
                  </a:lnTo>
                  <a:cubicBezTo>
                    <a:pt x="4030" y="93"/>
                    <a:pt x="4030" y="93"/>
                    <a:pt x="4030" y="93"/>
                  </a:cubicBezTo>
                  <a:cubicBezTo>
                    <a:pt x="4030" y="124"/>
                    <a:pt x="4030" y="124"/>
                    <a:pt x="4030" y="155"/>
                  </a:cubicBezTo>
                  <a:cubicBezTo>
                    <a:pt x="4030" y="155"/>
                    <a:pt x="4030" y="155"/>
                    <a:pt x="3998" y="155"/>
                  </a:cubicBezTo>
                  <a:lnTo>
                    <a:pt x="3967" y="155"/>
                  </a:lnTo>
                  <a:cubicBezTo>
                    <a:pt x="3937" y="155"/>
                    <a:pt x="3905" y="124"/>
                    <a:pt x="3937" y="93"/>
                  </a:cubicBezTo>
                  <a:cubicBezTo>
                    <a:pt x="3905" y="93"/>
                    <a:pt x="3905" y="93"/>
                    <a:pt x="3905" y="93"/>
                  </a:cubicBezTo>
                  <a:lnTo>
                    <a:pt x="3874" y="124"/>
                  </a:lnTo>
                  <a:cubicBezTo>
                    <a:pt x="3843" y="124"/>
                    <a:pt x="3843" y="124"/>
                    <a:pt x="3813" y="124"/>
                  </a:cubicBezTo>
                  <a:lnTo>
                    <a:pt x="3782" y="124"/>
                  </a:lnTo>
                  <a:cubicBezTo>
                    <a:pt x="3782" y="124"/>
                    <a:pt x="3782" y="124"/>
                    <a:pt x="3719" y="124"/>
                  </a:cubicBezTo>
                  <a:cubicBezTo>
                    <a:pt x="3719" y="124"/>
                    <a:pt x="3719" y="93"/>
                    <a:pt x="3689" y="93"/>
                  </a:cubicBezTo>
                  <a:lnTo>
                    <a:pt x="3658" y="93"/>
                  </a:lnTo>
                  <a:lnTo>
                    <a:pt x="3658" y="93"/>
                  </a:lnTo>
                  <a:cubicBezTo>
                    <a:pt x="3626" y="124"/>
                    <a:pt x="3626" y="124"/>
                    <a:pt x="3626" y="124"/>
                  </a:cubicBezTo>
                  <a:lnTo>
                    <a:pt x="3595" y="124"/>
                  </a:lnTo>
                  <a:lnTo>
                    <a:pt x="3595" y="124"/>
                  </a:lnTo>
                  <a:cubicBezTo>
                    <a:pt x="3565" y="124"/>
                    <a:pt x="3565" y="124"/>
                    <a:pt x="3565" y="124"/>
                  </a:cubicBezTo>
                  <a:lnTo>
                    <a:pt x="3565" y="124"/>
                  </a:lnTo>
                  <a:cubicBezTo>
                    <a:pt x="3534" y="124"/>
                    <a:pt x="3502" y="124"/>
                    <a:pt x="3471" y="124"/>
                  </a:cubicBezTo>
                  <a:cubicBezTo>
                    <a:pt x="3441" y="155"/>
                    <a:pt x="3410" y="155"/>
                    <a:pt x="3410" y="155"/>
                  </a:cubicBezTo>
                  <a:cubicBezTo>
                    <a:pt x="3378" y="155"/>
                    <a:pt x="3378" y="155"/>
                    <a:pt x="3378" y="155"/>
                  </a:cubicBezTo>
                  <a:lnTo>
                    <a:pt x="3378" y="155"/>
                  </a:lnTo>
                  <a:cubicBezTo>
                    <a:pt x="3347" y="155"/>
                    <a:pt x="3347" y="155"/>
                    <a:pt x="3347" y="155"/>
                  </a:cubicBezTo>
                  <a:lnTo>
                    <a:pt x="3347" y="155"/>
                  </a:lnTo>
                  <a:cubicBezTo>
                    <a:pt x="3317" y="186"/>
                    <a:pt x="3317" y="186"/>
                    <a:pt x="3317" y="186"/>
                  </a:cubicBezTo>
                  <a:lnTo>
                    <a:pt x="3286" y="186"/>
                  </a:lnTo>
                  <a:cubicBezTo>
                    <a:pt x="3286" y="217"/>
                    <a:pt x="3286" y="217"/>
                    <a:pt x="3286" y="217"/>
                  </a:cubicBezTo>
                  <a:cubicBezTo>
                    <a:pt x="3317" y="248"/>
                    <a:pt x="3286" y="248"/>
                    <a:pt x="3286" y="248"/>
                  </a:cubicBezTo>
                  <a:lnTo>
                    <a:pt x="3286" y="248"/>
                  </a:lnTo>
                  <a:cubicBezTo>
                    <a:pt x="3286" y="279"/>
                    <a:pt x="3286" y="310"/>
                    <a:pt x="3254" y="310"/>
                  </a:cubicBezTo>
                  <a:lnTo>
                    <a:pt x="3254" y="310"/>
                  </a:lnTo>
                  <a:cubicBezTo>
                    <a:pt x="3254" y="310"/>
                    <a:pt x="3223" y="310"/>
                    <a:pt x="3223" y="279"/>
                  </a:cubicBezTo>
                  <a:cubicBezTo>
                    <a:pt x="3193" y="279"/>
                    <a:pt x="3193" y="279"/>
                    <a:pt x="3193" y="279"/>
                  </a:cubicBezTo>
                  <a:cubicBezTo>
                    <a:pt x="3193" y="248"/>
                    <a:pt x="3193" y="248"/>
                    <a:pt x="3193" y="248"/>
                  </a:cubicBezTo>
                  <a:lnTo>
                    <a:pt x="3193" y="248"/>
                  </a:lnTo>
                  <a:cubicBezTo>
                    <a:pt x="3162" y="248"/>
                    <a:pt x="3162" y="279"/>
                    <a:pt x="3130" y="279"/>
                  </a:cubicBezTo>
                  <a:cubicBezTo>
                    <a:pt x="3130" y="279"/>
                    <a:pt x="3130" y="279"/>
                    <a:pt x="3099" y="279"/>
                  </a:cubicBezTo>
                  <a:lnTo>
                    <a:pt x="3099" y="248"/>
                  </a:lnTo>
                  <a:cubicBezTo>
                    <a:pt x="3069" y="248"/>
                    <a:pt x="2975" y="248"/>
                    <a:pt x="2975" y="248"/>
                  </a:cubicBezTo>
                  <a:cubicBezTo>
                    <a:pt x="2945" y="248"/>
                    <a:pt x="2945" y="248"/>
                    <a:pt x="2945" y="248"/>
                  </a:cubicBezTo>
                  <a:lnTo>
                    <a:pt x="2945" y="248"/>
                  </a:lnTo>
                  <a:lnTo>
                    <a:pt x="2945" y="279"/>
                  </a:lnTo>
                  <a:lnTo>
                    <a:pt x="2945" y="279"/>
                  </a:lnTo>
                  <a:cubicBezTo>
                    <a:pt x="2945" y="279"/>
                    <a:pt x="2945" y="279"/>
                    <a:pt x="2975" y="279"/>
                  </a:cubicBezTo>
                  <a:lnTo>
                    <a:pt x="2975" y="279"/>
                  </a:lnTo>
                  <a:lnTo>
                    <a:pt x="3006" y="279"/>
                  </a:lnTo>
                  <a:cubicBezTo>
                    <a:pt x="3006" y="279"/>
                    <a:pt x="3006" y="310"/>
                    <a:pt x="3038" y="310"/>
                  </a:cubicBezTo>
                  <a:lnTo>
                    <a:pt x="3038" y="310"/>
                  </a:lnTo>
                  <a:cubicBezTo>
                    <a:pt x="3038" y="310"/>
                    <a:pt x="3038" y="310"/>
                    <a:pt x="3069" y="310"/>
                  </a:cubicBezTo>
                  <a:cubicBezTo>
                    <a:pt x="3099" y="341"/>
                    <a:pt x="3099" y="341"/>
                    <a:pt x="3099" y="341"/>
                  </a:cubicBezTo>
                  <a:cubicBezTo>
                    <a:pt x="3130" y="372"/>
                    <a:pt x="3130" y="372"/>
                    <a:pt x="3130" y="372"/>
                  </a:cubicBezTo>
                  <a:cubicBezTo>
                    <a:pt x="3099" y="372"/>
                    <a:pt x="3099" y="372"/>
                    <a:pt x="3099" y="372"/>
                  </a:cubicBezTo>
                  <a:cubicBezTo>
                    <a:pt x="3099" y="403"/>
                    <a:pt x="3099" y="403"/>
                    <a:pt x="3099" y="403"/>
                  </a:cubicBezTo>
                  <a:cubicBezTo>
                    <a:pt x="3099" y="434"/>
                    <a:pt x="3099" y="434"/>
                    <a:pt x="3099" y="434"/>
                  </a:cubicBezTo>
                  <a:cubicBezTo>
                    <a:pt x="3099" y="465"/>
                    <a:pt x="3099" y="465"/>
                    <a:pt x="3069" y="465"/>
                  </a:cubicBezTo>
                  <a:cubicBezTo>
                    <a:pt x="3069" y="496"/>
                    <a:pt x="3069" y="496"/>
                    <a:pt x="3069" y="496"/>
                  </a:cubicBezTo>
                  <a:cubicBezTo>
                    <a:pt x="3038" y="496"/>
                    <a:pt x="3006" y="465"/>
                    <a:pt x="3006" y="434"/>
                  </a:cubicBezTo>
                  <a:cubicBezTo>
                    <a:pt x="2975" y="434"/>
                    <a:pt x="3006" y="403"/>
                    <a:pt x="3006" y="403"/>
                  </a:cubicBezTo>
                  <a:lnTo>
                    <a:pt x="3006" y="403"/>
                  </a:lnTo>
                  <a:cubicBezTo>
                    <a:pt x="2975" y="403"/>
                    <a:pt x="2945" y="372"/>
                    <a:pt x="2945" y="372"/>
                  </a:cubicBezTo>
                  <a:cubicBezTo>
                    <a:pt x="2914" y="341"/>
                    <a:pt x="2882" y="341"/>
                    <a:pt x="2851" y="341"/>
                  </a:cubicBezTo>
                  <a:cubicBezTo>
                    <a:pt x="2851" y="341"/>
                    <a:pt x="2851" y="341"/>
                    <a:pt x="2821" y="341"/>
                  </a:cubicBezTo>
                  <a:lnTo>
                    <a:pt x="2821" y="341"/>
                  </a:lnTo>
                  <a:lnTo>
                    <a:pt x="2821" y="341"/>
                  </a:lnTo>
                  <a:cubicBezTo>
                    <a:pt x="2821" y="372"/>
                    <a:pt x="2790" y="372"/>
                    <a:pt x="2790" y="372"/>
                  </a:cubicBezTo>
                  <a:lnTo>
                    <a:pt x="2790" y="372"/>
                  </a:lnTo>
                  <a:cubicBezTo>
                    <a:pt x="2821" y="372"/>
                    <a:pt x="2821" y="403"/>
                    <a:pt x="2821" y="403"/>
                  </a:cubicBezTo>
                  <a:cubicBezTo>
                    <a:pt x="2821" y="434"/>
                    <a:pt x="2790" y="434"/>
                    <a:pt x="2790" y="434"/>
                  </a:cubicBezTo>
                  <a:cubicBezTo>
                    <a:pt x="2790" y="434"/>
                    <a:pt x="2790" y="434"/>
                    <a:pt x="2758" y="434"/>
                  </a:cubicBezTo>
                  <a:lnTo>
                    <a:pt x="2758" y="434"/>
                  </a:lnTo>
                  <a:cubicBezTo>
                    <a:pt x="2758" y="403"/>
                    <a:pt x="2697" y="403"/>
                    <a:pt x="2666" y="403"/>
                  </a:cubicBezTo>
                  <a:lnTo>
                    <a:pt x="2666" y="403"/>
                  </a:lnTo>
                  <a:cubicBezTo>
                    <a:pt x="2634" y="403"/>
                    <a:pt x="2634" y="372"/>
                    <a:pt x="2634" y="372"/>
                  </a:cubicBezTo>
                  <a:cubicBezTo>
                    <a:pt x="2634" y="372"/>
                    <a:pt x="2634" y="372"/>
                    <a:pt x="2634" y="341"/>
                  </a:cubicBezTo>
                  <a:cubicBezTo>
                    <a:pt x="2603" y="372"/>
                    <a:pt x="2603" y="372"/>
                    <a:pt x="2603" y="372"/>
                  </a:cubicBezTo>
                  <a:cubicBezTo>
                    <a:pt x="2603" y="372"/>
                    <a:pt x="2573" y="372"/>
                    <a:pt x="2542" y="372"/>
                  </a:cubicBezTo>
                  <a:cubicBezTo>
                    <a:pt x="2542" y="403"/>
                    <a:pt x="2573" y="403"/>
                    <a:pt x="2573" y="403"/>
                  </a:cubicBezTo>
                  <a:cubicBezTo>
                    <a:pt x="2603" y="434"/>
                    <a:pt x="2603" y="465"/>
                    <a:pt x="2573" y="496"/>
                  </a:cubicBezTo>
                  <a:lnTo>
                    <a:pt x="2573" y="496"/>
                  </a:lnTo>
                  <a:lnTo>
                    <a:pt x="2603" y="496"/>
                  </a:lnTo>
                  <a:lnTo>
                    <a:pt x="2634" y="496"/>
                  </a:lnTo>
                  <a:lnTo>
                    <a:pt x="2634" y="496"/>
                  </a:lnTo>
                  <a:cubicBezTo>
                    <a:pt x="2666" y="496"/>
                    <a:pt x="2666" y="527"/>
                    <a:pt x="2666" y="527"/>
                  </a:cubicBezTo>
                  <a:cubicBezTo>
                    <a:pt x="2666" y="558"/>
                    <a:pt x="2634" y="558"/>
                    <a:pt x="2634" y="558"/>
                  </a:cubicBezTo>
                  <a:lnTo>
                    <a:pt x="2603" y="558"/>
                  </a:lnTo>
                  <a:cubicBezTo>
                    <a:pt x="2603" y="589"/>
                    <a:pt x="2603" y="589"/>
                    <a:pt x="2603" y="589"/>
                  </a:cubicBezTo>
                  <a:lnTo>
                    <a:pt x="2603" y="620"/>
                  </a:lnTo>
                  <a:cubicBezTo>
                    <a:pt x="2603" y="651"/>
                    <a:pt x="2603" y="651"/>
                    <a:pt x="2573" y="682"/>
                  </a:cubicBezTo>
                  <a:lnTo>
                    <a:pt x="2573" y="682"/>
                  </a:lnTo>
                  <a:cubicBezTo>
                    <a:pt x="2573" y="682"/>
                    <a:pt x="2542" y="682"/>
                    <a:pt x="2510" y="682"/>
                  </a:cubicBezTo>
                  <a:cubicBezTo>
                    <a:pt x="2510" y="682"/>
                    <a:pt x="2510" y="682"/>
                    <a:pt x="2510" y="713"/>
                  </a:cubicBezTo>
                  <a:lnTo>
                    <a:pt x="2479" y="713"/>
                  </a:lnTo>
                  <a:lnTo>
                    <a:pt x="2479" y="744"/>
                  </a:lnTo>
                  <a:cubicBezTo>
                    <a:pt x="2449" y="744"/>
                    <a:pt x="2449" y="744"/>
                    <a:pt x="2449" y="744"/>
                  </a:cubicBezTo>
                  <a:lnTo>
                    <a:pt x="2418" y="744"/>
                  </a:lnTo>
                  <a:lnTo>
                    <a:pt x="2418" y="713"/>
                  </a:lnTo>
                  <a:cubicBezTo>
                    <a:pt x="2418" y="713"/>
                    <a:pt x="2418" y="713"/>
                    <a:pt x="2386" y="713"/>
                  </a:cubicBezTo>
                  <a:lnTo>
                    <a:pt x="2386" y="713"/>
                  </a:lnTo>
                  <a:lnTo>
                    <a:pt x="2356" y="744"/>
                  </a:lnTo>
                  <a:lnTo>
                    <a:pt x="2356" y="744"/>
                  </a:lnTo>
                  <a:cubicBezTo>
                    <a:pt x="2325" y="744"/>
                    <a:pt x="2325" y="713"/>
                    <a:pt x="2325" y="713"/>
                  </a:cubicBezTo>
                  <a:cubicBezTo>
                    <a:pt x="2293" y="713"/>
                    <a:pt x="2293" y="713"/>
                    <a:pt x="2293" y="682"/>
                  </a:cubicBezTo>
                  <a:cubicBezTo>
                    <a:pt x="2262" y="682"/>
                    <a:pt x="2293" y="651"/>
                    <a:pt x="2293" y="651"/>
                  </a:cubicBezTo>
                  <a:cubicBezTo>
                    <a:pt x="2293" y="651"/>
                    <a:pt x="2293" y="651"/>
                    <a:pt x="2325" y="651"/>
                  </a:cubicBezTo>
                  <a:cubicBezTo>
                    <a:pt x="2325" y="651"/>
                    <a:pt x="2325" y="651"/>
                    <a:pt x="2356" y="651"/>
                  </a:cubicBezTo>
                  <a:lnTo>
                    <a:pt x="2386" y="651"/>
                  </a:lnTo>
                  <a:lnTo>
                    <a:pt x="2386" y="651"/>
                  </a:lnTo>
                  <a:lnTo>
                    <a:pt x="2386" y="651"/>
                  </a:lnTo>
                  <a:cubicBezTo>
                    <a:pt x="2418" y="651"/>
                    <a:pt x="2418" y="620"/>
                    <a:pt x="2418" y="620"/>
                  </a:cubicBezTo>
                  <a:lnTo>
                    <a:pt x="2449" y="620"/>
                  </a:lnTo>
                  <a:lnTo>
                    <a:pt x="2479" y="589"/>
                  </a:lnTo>
                  <a:lnTo>
                    <a:pt x="2479" y="589"/>
                  </a:lnTo>
                  <a:lnTo>
                    <a:pt x="2479" y="558"/>
                  </a:lnTo>
                  <a:cubicBezTo>
                    <a:pt x="2449" y="527"/>
                    <a:pt x="2449" y="527"/>
                    <a:pt x="2449" y="496"/>
                  </a:cubicBezTo>
                  <a:cubicBezTo>
                    <a:pt x="2449" y="496"/>
                    <a:pt x="2449" y="465"/>
                    <a:pt x="2449" y="434"/>
                  </a:cubicBezTo>
                  <a:lnTo>
                    <a:pt x="2449" y="434"/>
                  </a:lnTo>
                  <a:cubicBezTo>
                    <a:pt x="2449" y="434"/>
                    <a:pt x="2449" y="434"/>
                    <a:pt x="2418" y="403"/>
                  </a:cubicBezTo>
                  <a:cubicBezTo>
                    <a:pt x="2418" y="403"/>
                    <a:pt x="2418" y="403"/>
                    <a:pt x="2418" y="372"/>
                  </a:cubicBezTo>
                  <a:lnTo>
                    <a:pt x="2418" y="372"/>
                  </a:lnTo>
                  <a:lnTo>
                    <a:pt x="2418" y="341"/>
                  </a:lnTo>
                  <a:cubicBezTo>
                    <a:pt x="2449" y="341"/>
                    <a:pt x="2449" y="341"/>
                    <a:pt x="2449" y="341"/>
                  </a:cubicBezTo>
                  <a:cubicBezTo>
                    <a:pt x="2449" y="310"/>
                    <a:pt x="2449" y="310"/>
                    <a:pt x="2449" y="310"/>
                  </a:cubicBezTo>
                  <a:cubicBezTo>
                    <a:pt x="2449" y="310"/>
                    <a:pt x="2449" y="310"/>
                    <a:pt x="2479" y="310"/>
                  </a:cubicBezTo>
                  <a:cubicBezTo>
                    <a:pt x="2449" y="310"/>
                    <a:pt x="2386" y="310"/>
                    <a:pt x="2356" y="310"/>
                  </a:cubicBezTo>
                  <a:lnTo>
                    <a:pt x="2356" y="310"/>
                  </a:lnTo>
                  <a:cubicBezTo>
                    <a:pt x="2325" y="310"/>
                    <a:pt x="2325" y="310"/>
                    <a:pt x="2325" y="310"/>
                  </a:cubicBezTo>
                  <a:lnTo>
                    <a:pt x="2325" y="310"/>
                  </a:lnTo>
                  <a:lnTo>
                    <a:pt x="2293" y="310"/>
                  </a:lnTo>
                  <a:lnTo>
                    <a:pt x="2293" y="310"/>
                  </a:lnTo>
                  <a:cubicBezTo>
                    <a:pt x="2293" y="310"/>
                    <a:pt x="2262" y="341"/>
                    <a:pt x="2262" y="372"/>
                  </a:cubicBezTo>
                  <a:lnTo>
                    <a:pt x="2262" y="372"/>
                  </a:lnTo>
                  <a:cubicBezTo>
                    <a:pt x="2262" y="403"/>
                    <a:pt x="2232" y="403"/>
                    <a:pt x="2201" y="403"/>
                  </a:cubicBezTo>
                  <a:cubicBezTo>
                    <a:pt x="2170" y="403"/>
                    <a:pt x="2170" y="403"/>
                    <a:pt x="2170" y="403"/>
                  </a:cubicBezTo>
                  <a:lnTo>
                    <a:pt x="2170" y="403"/>
                  </a:lnTo>
                  <a:cubicBezTo>
                    <a:pt x="2170" y="434"/>
                    <a:pt x="2170" y="434"/>
                    <a:pt x="2170" y="465"/>
                  </a:cubicBezTo>
                  <a:lnTo>
                    <a:pt x="2170" y="465"/>
                  </a:lnTo>
                  <a:lnTo>
                    <a:pt x="2201" y="465"/>
                  </a:lnTo>
                  <a:lnTo>
                    <a:pt x="2201" y="465"/>
                  </a:lnTo>
                  <a:cubicBezTo>
                    <a:pt x="2232" y="465"/>
                    <a:pt x="2262" y="496"/>
                    <a:pt x="2262" y="496"/>
                  </a:cubicBezTo>
                  <a:lnTo>
                    <a:pt x="2262" y="496"/>
                  </a:lnTo>
                  <a:lnTo>
                    <a:pt x="2262" y="496"/>
                  </a:lnTo>
                  <a:lnTo>
                    <a:pt x="2262" y="496"/>
                  </a:lnTo>
                  <a:cubicBezTo>
                    <a:pt x="2293" y="496"/>
                    <a:pt x="2293" y="496"/>
                    <a:pt x="2293" y="496"/>
                  </a:cubicBezTo>
                  <a:cubicBezTo>
                    <a:pt x="2325" y="496"/>
                    <a:pt x="2325" y="527"/>
                    <a:pt x="2325" y="527"/>
                  </a:cubicBezTo>
                  <a:cubicBezTo>
                    <a:pt x="2325" y="558"/>
                    <a:pt x="2325" y="558"/>
                    <a:pt x="2293" y="558"/>
                  </a:cubicBezTo>
                  <a:lnTo>
                    <a:pt x="2293" y="589"/>
                  </a:lnTo>
                  <a:cubicBezTo>
                    <a:pt x="2293" y="589"/>
                    <a:pt x="2262" y="620"/>
                    <a:pt x="2232" y="620"/>
                  </a:cubicBezTo>
                  <a:lnTo>
                    <a:pt x="2232" y="620"/>
                  </a:lnTo>
                  <a:cubicBezTo>
                    <a:pt x="2232" y="620"/>
                    <a:pt x="2201" y="589"/>
                    <a:pt x="2170" y="589"/>
                  </a:cubicBezTo>
                  <a:cubicBezTo>
                    <a:pt x="2170" y="589"/>
                    <a:pt x="2170" y="589"/>
                    <a:pt x="2170" y="558"/>
                  </a:cubicBezTo>
                  <a:cubicBezTo>
                    <a:pt x="2138" y="558"/>
                    <a:pt x="2138" y="558"/>
                    <a:pt x="2138" y="558"/>
                  </a:cubicBezTo>
                  <a:lnTo>
                    <a:pt x="2108" y="558"/>
                  </a:lnTo>
                  <a:cubicBezTo>
                    <a:pt x="2077" y="558"/>
                    <a:pt x="2046" y="527"/>
                    <a:pt x="2014" y="527"/>
                  </a:cubicBezTo>
                  <a:lnTo>
                    <a:pt x="2014" y="527"/>
                  </a:lnTo>
                  <a:cubicBezTo>
                    <a:pt x="1984" y="496"/>
                    <a:pt x="1984" y="496"/>
                    <a:pt x="1953" y="496"/>
                  </a:cubicBezTo>
                  <a:cubicBezTo>
                    <a:pt x="1953" y="496"/>
                    <a:pt x="1890" y="496"/>
                    <a:pt x="1860" y="496"/>
                  </a:cubicBezTo>
                  <a:lnTo>
                    <a:pt x="1860" y="496"/>
                  </a:lnTo>
                  <a:cubicBezTo>
                    <a:pt x="1829" y="496"/>
                    <a:pt x="1829" y="496"/>
                    <a:pt x="1829" y="496"/>
                  </a:cubicBezTo>
                  <a:lnTo>
                    <a:pt x="1829" y="496"/>
                  </a:lnTo>
                  <a:lnTo>
                    <a:pt x="1860" y="527"/>
                  </a:lnTo>
                  <a:cubicBezTo>
                    <a:pt x="1860" y="558"/>
                    <a:pt x="1860" y="558"/>
                    <a:pt x="1829" y="589"/>
                  </a:cubicBezTo>
                  <a:lnTo>
                    <a:pt x="1798" y="589"/>
                  </a:lnTo>
                  <a:lnTo>
                    <a:pt x="1798" y="589"/>
                  </a:lnTo>
                  <a:cubicBezTo>
                    <a:pt x="1798" y="589"/>
                    <a:pt x="1798" y="589"/>
                    <a:pt x="1766" y="589"/>
                  </a:cubicBezTo>
                  <a:lnTo>
                    <a:pt x="1766" y="589"/>
                  </a:lnTo>
                  <a:cubicBezTo>
                    <a:pt x="1736" y="589"/>
                    <a:pt x="1736" y="589"/>
                    <a:pt x="1736" y="558"/>
                  </a:cubicBezTo>
                  <a:lnTo>
                    <a:pt x="1705" y="558"/>
                  </a:lnTo>
                  <a:cubicBezTo>
                    <a:pt x="1705" y="558"/>
                    <a:pt x="1705" y="558"/>
                    <a:pt x="1674" y="589"/>
                  </a:cubicBezTo>
                  <a:lnTo>
                    <a:pt x="1674" y="589"/>
                  </a:lnTo>
                  <a:cubicBezTo>
                    <a:pt x="1674" y="589"/>
                    <a:pt x="1674" y="589"/>
                    <a:pt x="1642" y="589"/>
                  </a:cubicBezTo>
                  <a:cubicBezTo>
                    <a:pt x="1642" y="589"/>
                    <a:pt x="1642" y="589"/>
                    <a:pt x="1612" y="589"/>
                  </a:cubicBezTo>
                  <a:cubicBezTo>
                    <a:pt x="1612" y="589"/>
                    <a:pt x="1581" y="589"/>
                    <a:pt x="1550" y="589"/>
                  </a:cubicBezTo>
                  <a:lnTo>
                    <a:pt x="1550" y="589"/>
                  </a:lnTo>
                  <a:lnTo>
                    <a:pt x="1550" y="589"/>
                  </a:lnTo>
                  <a:cubicBezTo>
                    <a:pt x="1518" y="620"/>
                    <a:pt x="1488" y="620"/>
                    <a:pt x="1488" y="620"/>
                  </a:cubicBezTo>
                  <a:cubicBezTo>
                    <a:pt x="1488" y="620"/>
                    <a:pt x="1488" y="620"/>
                    <a:pt x="1457" y="620"/>
                  </a:cubicBezTo>
                  <a:lnTo>
                    <a:pt x="1457" y="620"/>
                  </a:lnTo>
                  <a:lnTo>
                    <a:pt x="1457" y="620"/>
                  </a:lnTo>
                  <a:lnTo>
                    <a:pt x="1426" y="620"/>
                  </a:lnTo>
                  <a:cubicBezTo>
                    <a:pt x="1426" y="620"/>
                    <a:pt x="1426" y="589"/>
                    <a:pt x="1394" y="589"/>
                  </a:cubicBezTo>
                  <a:lnTo>
                    <a:pt x="1394" y="589"/>
                  </a:lnTo>
                  <a:lnTo>
                    <a:pt x="1394" y="589"/>
                  </a:lnTo>
                  <a:lnTo>
                    <a:pt x="1364" y="589"/>
                  </a:lnTo>
                  <a:cubicBezTo>
                    <a:pt x="1333" y="589"/>
                    <a:pt x="1333" y="589"/>
                    <a:pt x="1333" y="589"/>
                  </a:cubicBezTo>
                  <a:cubicBezTo>
                    <a:pt x="1333" y="589"/>
                    <a:pt x="1333" y="589"/>
                    <a:pt x="1302" y="589"/>
                  </a:cubicBezTo>
                  <a:lnTo>
                    <a:pt x="1302" y="589"/>
                  </a:lnTo>
                  <a:cubicBezTo>
                    <a:pt x="1270" y="589"/>
                    <a:pt x="1240" y="620"/>
                    <a:pt x="1240" y="620"/>
                  </a:cubicBezTo>
                  <a:cubicBezTo>
                    <a:pt x="1209" y="620"/>
                    <a:pt x="1209" y="620"/>
                    <a:pt x="1178" y="620"/>
                  </a:cubicBezTo>
                  <a:lnTo>
                    <a:pt x="1178" y="620"/>
                  </a:lnTo>
                  <a:lnTo>
                    <a:pt x="1178" y="620"/>
                  </a:lnTo>
                  <a:cubicBezTo>
                    <a:pt x="1178" y="651"/>
                    <a:pt x="1146" y="651"/>
                    <a:pt x="1146" y="651"/>
                  </a:cubicBezTo>
                  <a:cubicBezTo>
                    <a:pt x="1116" y="682"/>
                    <a:pt x="1116" y="682"/>
                    <a:pt x="1085" y="682"/>
                  </a:cubicBezTo>
                  <a:lnTo>
                    <a:pt x="1085" y="682"/>
                  </a:lnTo>
                  <a:lnTo>
                    <a:pt x="1085" y="682"/>
                  </a:lnTo>
                  <a:cubicBezTo>
                    <a:pt x="1054" y="682"/>
                    <a:pt x="1054" y="682"/>
                    <a:pt x="1054" y="682"/>
                  </a:cubicBezTo>
                  <a:cubicBezTo>
                    <a:pt x="1022" y="682"/>
                    <a:pt x="1022" y="682"/>
                    <a:pt x="1022" y="682"/>
                  </a:cubicBezTo>
                  <a:lnTo>
                    <a:pt x="1022" y="682"/>
                  </a:lnTo>
                  <a:cubicBezTo>
                    <a:pt x="992" y="682"/>
                    <a:pt x="992" y="682"/>
                    <a:pt x="992" y="682"/>
                  </a:cubicBezTo>
                  <a:cubicBezTo>
                    <a:pt x="992" y="682"/>
                    <a:pt x="992" y="682"/>
                    <a:pt x="961" y="682"/>
                  </a:cubicBezTo>
                  <a:cubicBezTo>
                    <a:pt x="961" y="682"/>
                    <a:pt x="930" y="651"/>
                    <a:pt x="930" y="620"/>
                  </a:cubicBezTo>
                  <a:cubicBezTo>
                    <a:pt x="961" y="589"/>
                    <a:pt x="961" y="589"/>
                    <a:pt x="992" y="589"/>
                  </a:cubicBezTo>
                  <a:lnTo>
                    <a:pt x="992" y="589"/>
                  </a:lnTo>
                  <a:lnTo>
                    <a:pt x="992" y="589"/>
                  </a:lnTo>
                  <a:lnTo>
                    <a:pt x="992" y="589"/>
                  </a:lnTo>
                  <a:lnTo>
                    <a:pt x="992" y="589"/>
                  </a:lnTo>
                  <a:lnTo>
                    <a:pt x="992" y="589"/>
                  </a:lnTo>
                  <a:lnTo>
                    <a:pt x="992" y="589"/>
                  </a:lnTo>
                  <a:cubicBezTo>
                    <a:pt x="961" y="589"/>
                    <a:pt x="961" y="589"/>
                    <a:pt x="930" y="589"/>
                  </a:cubicBezTo>
                  <a:lnTo>
                    <a:pt x="930" y="589"/>
                  </a:lnTo>
                  <a:cubicBezTo>
                    <a:pt x="930" y="620"/>
                    <a:pt x="930" y="620"/>
                    <a:pt x="930" y="620"/>
                  </a:cubicBezTo>
                  <a:cubicBezTo>
                    <a:pt x="930" y="620"/>
                    <a:pt x="930" y="620"/>
                    <a:pt x="930" y="651"/>
                  </a:cubicBezTo>
                  <a:cubicBezTo>
                    <a:pt x="930" y="651"/>
                    <a:pt x="930" y="651"/>
                    <a:pt x="930" y="682"/>
                  </a:cubicBezTo>
                  <a:cubicBezTo>
                    <a:pt x="930" y="682"/>
                    <a:pt x="930" y="682"/>
                    <a:pt x="930" y="713"/>
                  </a:cubicBezTo>
                  <a:lnTo>
                    <a:pt x="930" y="744"/>
                  </a:lnTo>
                  <a:cubicBezTo>
                    <a:pt x="930" y="775"/>
                    <a:pt x="930" y="775"/>
                    <a:pt x="898" y="775"/>
                  </a:cubicBezTo>
                  <a:lnTo>
                    <a:pt x="868" y="744"/>
                  </a:lnTo>
                  <a:lnTo>
                    <a:pt x="868" y="744"/>
                  </a:lnTo>
                  <a:cubicBezTo>
                    <a:pt x="868" y="713"/>
                    <a:pt x="868" y="713"/>
                    <a:pt x="868" y="713"/>
                  </a:cubicBezTo>
                  <a:cubicBezTo>
                    <a:pt x="837" y="713"/>
                    <a:pt x="837" y="713"/>
                    <a:pt x="806" y="713"/>
                  </a:cubicBezTo>
                  <a:lnTo>
                    <a:pt x="806" y="713"/>
                  </a:lnTo>
                  <a:cubicBezTo>
                    <a:pt x="806" y="744"/>
                    <a:pt x="774" y="744"/>
                    <a:pt x="774" y="744"/>
                  </a:cubicBezTo>
                  <a:cubicBezTo>
                    <a:pt x="744" y="744"/>
                    <a:pt x="744" y="744"/>
                    <a:pt x="744" y="744"/>
                  </a:cubicBezTo>
                  <a:lnTo>
                    <a:pt x="713" y="775"/>
                  </a:lnTo>
                  <a:lnTo>
                    <a:pt x="713" y="775"/>
                  </a:lnTo>
                  <a:lnTo>
                    <a:pt x="713" y="775"/>
                  </a:lnTo>
                  <a:cubicBezTo>
                    <a:pt x="713" y="806"/>
                    <a:pt x="713" y="806"/>
                    <a:pt x="713" y="837"/>
                  </a:cubicBezTo>
                  <a:cubicBezTo>
                    <a:pt x="713" y="837"/>
                    <a:pt x="713" y="837"/>
                    <a:pt x="681" y="837"/>
                  </a:cubicBezTo>
                  <a:lnTo>
                    <a:pt x="681" y="837"/>
                  </a:lnTo>
                  <a:lnTo>
                    <a:pt x="681" y="837"/>
                  </a:lnTo>
                  <a:lnTo>
                    <a:pt x="681" y="837"/>
                  </a:lnTo>
                  <a:cubicBezTo>
                    <a:pt x="651" y="837"/>
                    <a:pt x="651" y="837"/>
                    <a:pt x="620" y="837"/>
                  </a:cubicBezTo>
                  <a:lnTo>
                    <a:pt x="620" y="837"/>
                  </a:lnTo>
                  <a:lnTo>
                    <a:pt x="589" y="837"/>
                  </a:lnTo>
                  <a:lnTo>
                    <a:pt x="589" y="837"/>
                  </a:lnTo>
                  <a:cubicBezTo>
                    <a:pt x="589" y="868"/>
                    <a:pt x="589" y="868"/>
                    <a:pt x="558" y="868"/>
                  </a:cubicBezTo>
                  <a:cubicBezTo>
                    <a:pt x="558" y="898"/>
                    <a:pt x="558" y="898"/>
                    <a:pt x="527" y="898"/>
                  </a:cubicBezTo>
                  <a:lnTo>
                    <a:pt x="527" y="898"/>
                  </a:lnTo>
                  <a:cubicBezTo>
                    <a:pt x="496" y="898"/>
                    <a:pt x="496" y="898"/>
                    <a:pt x="496" y="898"/>
                  </a:cubicBezTo>
                  <a:lnTo>
                    <a:pt x="496" y="898"/>
                  </a:lnTo>
                  <a:cubicBezTo>
                    <a:pt x="465" y="898"/>
                    <a:pt x="465" y="898"/>
                    <a:pt x="465" y="868"/>
                  </a:cubicBezTo>
                  <a:lnTo>
                    <a:pt x="434" y="868"/>
                  </a:lnTo>
                  <a:lnTo>
                    <a:pt x="434" y="868"/>
                  </a:lnTo>
                  <a:cubicBezTo>
                    <a:pt x="434" y="868"/>
                    <a:pt x="403" y="868"/>
                    <a:pt x="403" y="837"/>
                  </a:cubicBezTo>
                  <a:cubicBezTo>
                    <a:pt x="372" y="837"/>
                    <a:pt x="372" y="837"/>
                    <a:pt x="372" y="806"/>
                  </a:cubicBezTo>
                  <a:lnTo>
                    <a:pt x="372" y="775"/>
                  </a:lnTo>
                  <a:lnTo>
                    <a:pt x="372" y="775"/>
                  </a:lnTo>
                  <a:lnTo>
                    <a:pt x="372" y="775"/>
                  </a:lnTo>
                  <a:cubicBezTo>
                    <a:pt x="372" y="744"/>
                    <a:pt x="372" y="744"/>
                    <a:pt x="372" y="744"/>
                  </a:cubicBezTo>
                  <a:lnTo>
                    <a:pt x="372" y="744"/>
                  </a:lnTo>
                  <a:cubicBezTo>
                    <a:pt x="341" y="744"/>
                    <a:pt x="341" y="744"/>
                    <a:pt x="310" y="744"/>
                  </a:cubicBezTo>
                  <a:cubicBezTo>
                    <a:pt x="310" y="713"/>
                    <a:pt x="310" y="713"/>
                    <a:pt x="310" y="713"/>
                  </a:cubicBezTo>
                  <a:cubicBezTo>
                    <a:pt x="310" y="713"/>
                    <a:pt x="310" y="713"/>
                    <a:pt x="279" y="713"/>
                  </a:cubicBezTo>
                  <a:cubicBezTo>
                    <a:pt x="248" y="713"/>
                    <a:pt x="248" y="682"/>
                    <a:pt x="217" y="682"/>
                  </a:cubicBezTo>
                  <a:lnTo>
                    <a:pt x="217" y="651"/>
                  </a:lnTo>
                  <a:cubicBezTo>
                    <a:pt x="217" y="651"/>
                    <a:pt x="217" y="620"/>
                    <a:pt x="248" y="620"/>
                  </a:cubicBezTo>
                  <a:cubicBezTo>
                    <a:pt x="248" y="620"/>
                    <a:pt x="310" y="651"/>
                    <a:pt x="341" y="651"/>
                  </a:cubicBezTo>
                  <a:cubicBezTo>
                    <a:pt x="341" y="682"/>
                    <a:pt x="372" y="682"/>
                    <a:pt x="403" y="682"/>
                  </a:cubicBezTo>
                  <a:lnTo>
                    <a:pt x="403" y="682"/>
                  </a:lnTo>
                  <a:cubicBezTo>
                    <a:pt x="434" y="682"/>
                    <a:pt x="434" y="682"/>
                    <a:pt x="434" y="682"/>
                  </a:cubicBezTo>
                  <a:lnTo>
                    <a:pt x="434" y="682"/>
                  </a:lnTo>
                  <a:cubicBezTo>
                    <a:pt x="465" y="682"/>
                    <a:pt x="527" y="682"/>
                    <a:pt x="558" y="682"/>
                  </a:cubicBezTo>
                  <a:lnTo>
                    <a:pt x="558" y="682"/>
                  </a:lnTo>
                  <a:lnTo>
                    <a:pt x="589" y="682"/>
                  </a:lnTo>
                  <a:cubicBezTo>
                    <a:pt x="620" y="682"/>
                    <a:pt x="620" y="682"/>
                    <a:pt x="651" y="682"/>
                  </a:cubicBezTo>
                  <a:cubicBezTo>
                    <a:pt x="681" y="682"/>
                    <a:pt x="713" y="651"/>
                    <a:pt x="713" y="651"/>
                  </a:cubicBezTo>
                  <a:cubicBezTo>
                    <a:pt x="713" y="651"/>
                    <a:pt x="713" y="651"/>
                    <a:pt x="744" y="651"/>
                  </a:cubicBezTo>
                  <a:lnTo>
                    <a:pt x="744" y="651"/>
                  </a:lnTo>
                  <a:cubicBezTo>
                    <a:pt x="713" y="651"/>
                    <a:pt x="681" y="620"/>
                    <a:pt x="681" y="620"/>
                  </a:cubicBezTo>
                  <a:cubicBezTo>
                    <a:pt x="651" y="620"/>
                    <a:pt x="651" y="620"/>
                    <a:pt x="651" y="620"/>
                  </a:cubicBezTo>
                  <a:cubicBezTo>
                    <a:pt x="651" y="620"/>
                    <a:pt x="620" y="620"/>
                    <a:pt x="589" y="620"/>
                  </a:cubicBezTo>
                  <a:cubicBezTo>
                    <a:pt x="558" y="620"/>
                    <a:pt x="527" y="589"/>
                    <a:pt x="496" y="558"/>
                  </a:cubicBezTo>
                  <a:lnTo>
                    <a:pt x="465" y="558"/>
                  </a:lnTo>
                  <a:cubicBezTo>
                    <a:pt x="465" y="558"/>
                    <a:pt x="465" y="558"/>
                    <a:pt x="434" y="558"/>
                  </a:cubicBezTo>
                  <a:cubicBezTo>
                    <a:pt x="434" y="558"/>
                    <a:pt x="434" y="558"/>
                    <a:pt x="403" y="527"/>
                  </a:cubicBezTo>
                  <a:lnTo>
                    <a:pt x="403" y="527"/>
                  </a:lnTo>
                  <a:lnTo>
                    <a:pt x="372" y="527"/>
                  </a:lnTo>
                  <a:lnTo>
                    <a:pt x="372" y="527"/>
                  </a:lnTo>
                  <a:lnTo>
                    <a:pt x="372" y="527"/>
                  </a:lnTo>
                  <a:lnTo>
                    <a:pt x="341" y="527"/>
                  </a:lnTo>
                  <a:lnTo>
                    <a:pt x="341" y="527"/>
                  </a:lnTo>
                  <a:cubicBezTo>
                    <a:pt x="310" y="527"/>
                    <a:pt x="310" y="527"/>
                    <a:pt x="310" y="527"/>
                  </a:cubicBezTo>
                  <a:cubicBezTo>
                    <a:pt x="310" y="527"/>
                    <a:pt x="279" y="527"/>
                    <a:pt x="248" y="527"/>
                  </a:cubicBezTo>
                  <a:cubicBezTo>
                    <a:pt x="186" y="527"/>
                    <a:pt x="186" y="527"/>
                    <a:pt x="186" y="527"/>
                  </a:cubicBezTo>
                  <a:lnTo>
                    <a:pt x="186" y="527"/>
                  </a:lnTo>
                  <a:lnTo>
                    <a:pt x="186" y="527"/>
                  </a:lnTo>
                  <a:lnTo>
                    <a:pt x="186" y="527"/>
                  </a:lnTo>
                  <a:cubicBezTo>
                    <a:pt x="155" y="527"/>
                    <a:pt x="155" y="527"/>
                    <a:pt x="155" y="527"/>
                  </a:cubicBezTo>
                  <a:lnTo>
                    <a:pt x="124" y="527"/>
                  </a:lnTo>
                  <a:lnTo>
                    <a:pt x="124" y="527"/>
                  </a:lnTo>
                  <a:lnTo>
                    <a:pt x="124" y="527"/>
                  </a:lnTo>
                  <a:lnTo>
                    <a:pt x="124" y="527"/>
                  </a:lnTo>
                  <a:lnTo>
                    <a:pt x="124" y="558"/>
                  </a:lnTo>
                  <a:cubicBezTo>
                    <a:pt x="124" y="589"/>
                    <a:pt x="124" y="589"/>
                    <a:pt x="124" y="589"/>
                  </a:cubicBezTo>
                  <a:cubicBezTo>
                    <a:pt x="124" y="589"/>
                    <a:pt x="155" y="589"/>
                    <a:pt x="155" y="620"/>
                  </a:cubicBezTo>
                  <a:lnTo>
                    <a:pt x="155" y="620"/>
                  </a:lnTo>
                  <a:lnTo>
                    <a:pt x="155" y="620"/>
                  </a:lnTo>
                  <a:cubicBezTo>
                    <a:pt x="155" y="620"/>
                    <a:pt x="155" y="651"/>
                    <a:pt x="124" y="651"/>
                  </a:cubicBezTo>
                  <a:cubicBezTo>
                    <a:pt x="124" y="651"/>
                    <a:pt x="124" y="651"/>
                    <a:pt x="124" y="682"/>
                  </a:cubicBezTo>
                  <a:lnTo>
                    <a:pt x="124" y="682"/>
                  </a:lnTo>
                  <a:lnTo>
                    <a:pt x="124" y="682"/>
                  </a:lnTo>
                  <a:cubicBezTo>
                    <a:pt x="155" y="682"/>
                    <a:pt x="155" y="682"/>
                    <a:pt x="155" y="682"/>
                  </a:cubicBezTo>
                  <a:cubicBezTo>
                    <a:pt x="155" y="713"/>
                    <a:pt x="155" y="713"/>
                    <a:pt x="155" y="744"/>
                  </a:cubicBezTo>
                  <a:lnTo>
                    <a:pt x="155" y="744"/>
                  </a:lnTo>
                  <a:lnTo>
                    <a:pt x="155" y="775"/>
                  </a:lnTo>
                  <a:cubicBezTo>
                    <a:pt x="155" y="775"/>
                    <a:pt x="155" y="775"/>
                    <a:pt x="124" y="775"/>
                  </a:cubicBezTo>
                  <a:cubicBezTo>
                    <a:pt x="155" y="775"/>
                    <a:pt x="155" y="806"/>
                    <a:pt x="155" y="806"/>
                  </a:cubicBezTo>
                  <a:lnTo>
                    <a:pt x="186" y="837"/>
                  </a:lnTo>
                  <a:cubicBezTo>
                    <a:pt x="186" y="837"/>
                    <a:pt x="186" y="837"/>
                    <a:pt x="186" y="868"/>
                  </a:cubicBezTo>
                  <a:lnTo>
                    <a:pt x="186" y="868"/>
                  </a:lnTo>
                  <a:lnTo>
                    <a:pt x="186" y="868"/>
                  </a:lnTo>
                  <a:lnTo>
                    <a:pt x="186" y="868"/>
                  </a:lnTo>
                  <a:lnTo>
                    <a:pt x="186" y="868"/>
                  </a:lnTo>
                  <a:lnTo>
                    <a:pt x="186" y="868"/>
                  </a:lnTo>
                  <a:lnTo>
                    <a:pt x="217" y="868"/>
                  </a:lnTo>
                  <a:cubicBezTo>
                    <a:pt x="217" y="898"/>
                    <a:pt x="217" y="898"/>
                    <a:pt x="217" y="930"/>
                  </a:cubicBezTo>
                  <a:lnTo>
                    <a:pt x="217" y="930"/>
                  </a:lnTo>
                  <a:lnTo>
                    <a:pt x="217" y="930"/>
                  </a:lnTo>
                  <a:lnTo>
                    <a:pt x="217" y="930"/>
                  </a:lnTo>
                  <a:cubicBezTo>
                    <a:pt x="217" y="961"/>
                    <a:pt x="217" y="992"/>
                    <a:pt x="186" y="992"/>
                  </a:cubicBezTo>
                  <a:lnTo>
                    <a:pt x="186" y="992"/>
                  </a:lnTo>
                  <a:cubicBezTo>
                    <a:pt x="186" y="992"/>
                    <a:pt x="155" y="992"/>
                    <a:pt x="155" y="1022"/>
                  </a:cubicBezTo>
                  <a:lnTo>
                    <a:pt x="155" y="1022"/>
                  </a:lnTo>
                  <a:cubicBezTo>
                    <a:pt x="124" y="1022"/>
                    <a:pt x="124" y="1054"/>
                    <a:pt x="93" y="1054"/>
                  </a:cubicBezTo>
                  <a:cubicBezTo>
                    <a:pt x="93" y="1054"/>
                    <a:pt x="62" y="1054"/>
                    <a:pt x="62" y="1085"/>
                  </a:cubicBezTo>
                  <a:lnTo>
                    <a:pt x="62" y="1085"/>
                  </a:lnTo>
                  <a:lnTo>
                    <a:pt x="62" y="1085"/>
                  </a:lnTo>
                  <a:lnTo>
                    <a:pt x="62" y="1116"/>
                  </a:lnTo>
                  <a:lnTo>
                    <a:pt x="62" y="1116"/>
                  </a:lnTo>
                  <a:lnTo>
                    <a:pt x="62" y="1146"/>
                  </a:lnTo>
                  <a:lnTo>
                    <a:pt x="62" y="1146"/>
                  </a:lnTo>
                  <a:lnTo>
                    <a:pt x="31" y="1178"/>
                  </a:lnTo>
                  <a:lnTo>
                    <a:pt x="0" y="1209"/>
                  </a:lnTo>
                  <a:lnTo>
                    <a:pt x="0" y="1209"/>
                  </a:lnTo>
                  <a:cubicBezTo>
                    <a:pt x="0" y="1209"/>
                    <a:pt x="0" y="1209"/>
                    <a:pt x="0" y="1240"/>
                  </a:cubicBezTo>
                  <a:cubicBezTo>
                    <a:pt x="93" y="1209"/>
                    <a:pt x="93" y="1209"/>
                    <a:pt x="93" y="1209"/>
                  </a:cubicBezTo>
                  <a:cubicBezTo>
                    <a:pt x="31" y="1270"/>
                    <a:pt x="31" y="1270"/>
                    <a:pt x="31" y="1270"/>
                  </a:cubicBezTo>
                  <a:lnTo>
                    <a:pt x="31" y="1270"/>
                  </a:lnTo>
                  <a:lnTo>
                    <a:pt x="31" y="1270"/>
                  </a:lnTo>
                  <a:lnTo>
                    <a:pt x="31" y="1270"/>
                  </a:lnTo>
                  <a:cubicBezTo>
                    <a:pt x="31" y="1302"/>
                    <a:pt x="31" y="1302"/>
                    <a:pt x="31" y="1302"/>
                  </a:cubicBezTo>
                  <a:lnTo>
                    <a:pt x="31" y="1302"/>
                  </a:lnTo>
                  <a:lnTo>
                    <a:pt x="31" y="1302"/>
                  </a:lnTo>
                  <a:cubicBezTo>
                    <a:pt x="31" y="1333"/>
                    <a:pt x="31" y="1333"/>
                    <a:pt x="31" y="1333"/>
                  </a:cubicBezTo>
                  <a:lnTo>
                    <a:pt x="62" y="1333"/>
                  </a:lnTo>
                  <a:lnTo>
                    <a:pt x="62" y="1333"/>
                  </a:lnTo>
                  <a:lnTo>
                    <a:pt x="62" y="1333"/>
                  </a:lnTo>
                  <a:cubicBezTo>
                    <a:pt x="62" y="1333"/>
                    <a:pt x="93" y="1333"/>
                    <a:pt x="93" y="1364"/>
                  </a:cubicBezTo>
                  <a:lnTo>
                    <a:pt x="93" y="1364"/>
                  </a:lnTo>
                  <a:lnTo>
                    <a:pt x="124" y="1364"/>
                  </a:lnTo>
                  <a:lnTo>
                    <a:pt x="124" y="1364"/>
                  </a:lnTo>
                  <a:lnTo>
                    <a:pt x="124" y="1364"/>
                  </a:lnTo>
                  <a:cubicBezTo>
                    <a:pt x="124" y="1364"/>
                    <a:pt x="124" y="1364"/>
                    <a:pt x="155" y="1364"/>
                  </a:cubicBezTo>
                  <a:cubicBezTo>
                    <a:pt x="155" y="1364"/>
                    <a:pt x="155" y="1364"/>
                    <a:pt x="186" y="1364"/>
                  </a:cubicBezTo>
                  <a:cubicBezTo>
                    <a:pt x="186" y="1364"/>
                    <a:pt x="217" y="1394"/>
                    <a:pt x="217" y="1425"/>
                  </a:cubicBezTo>
                  <a:lnTo>
                    <a:pt x="217" y="1425"/>
                  </a:lnTo>
                  <a:lnTo>
                    <a:pt x="186" y="1425"/>
                  </a:lnTo>
                  <a:lnTo>
                    <a:pt x="217" y="1457"/>
                  </a:lnTo>
                  <a:lnTo>
                    <a:pt x="217" y="1457"/>
                  </a:lnTo>
                  <a:lnTo>
                    <a:pt x="217" y="1457"/>
                  </a:lnTo>
                  <a:lnTo>
                    <a:pt x="217" y="1457"/>
                  </a:lnTo>
                  <a:cubicBezTo>
                    <a:pt x="248" y="1457"/>
                    <a:pt x="248" y="1457"/>
                    <a:pt x="248" y="1488"/>
                  </a:cubicBezTo>
                  <a:lnTo>
                    <a:pt x="248" y="1488"/>
                  </a:lnTo>
                  <a:lnTo>
                    <a:pt x="248" y="1488"/>
                  </a:lnTo>
                  <a:lnTo>
                    <a:pt x="248" y="1488"/>
                  </a:lnTo>
                  <a:cubicBezTo>
                    <a:pt x="279" y="1488"/>
                    <a:pt x="279" y="1488"/>
                    <a:pt x="310" y="1518"/>
                  </a:cubicBezTo>
                  <a:lnTo>
                    <a:pt x="310" y="1518"/>
                  </a:lnTo>
                  <a:lnTo>
                    <a:pt x="310" y="1518"/>
                  </a:lnTo>
                  <a:lnTo>
                    <a:pt x="310" y="1518"/>
                  </a:lnTo>
                  <a:cubicBezTo>
                    <a:pt x="310" y="1550"/>
                    <a:pt x="279" y="1550"/>
                    <a:pt x="279" y="1581"/>
                  </a:cubicBezTo>
                  <a:lnTo>
                    <a:pt x="279" y="1581"/>
                  </a:lnTo>
                  <a:lnTo>
                    <a:pt x="279" y="1581"/>
                  </a:lnTo>
                  <a:cubicBezTo>
                    <a:pt x="279" y="1581"/>
                    <a:pt x="279" y="1581"/>
                    <a:pt x="310" y="1581"/>
                  </a:cubicBezTo>
                  <a:lnTo>
                    <a:pt x="310" y="1581"/>
                  </a:lnTo>
                  <a:lnTo>
                    <a:pt x="310" y="1581"/>
                  </a:lnTo>
                  <a:lnTo>
                    <a:pt x="310" y="1581"/>
                  </a:lnTo>
                  <a:cubicBezTo>
                    <a:pt x="341" y="1581"/>
                    <a:pt x="372" y="1581"/>
                    <a:pt x="372" y="1581"/>
                  </a:cubicBezTo>
                  <a:lnTo>
                    <a:pt x="372" y="1581"/>
                  </a:lnTo>
                  <a:cubicBezTo>
                    <a:pt x="372" y="1612"/>
                    <a:pt x="403" y="1612"/>
                    <a:pt x="403" y="1642"/>
                  </a:cubicBezTo>
                  <a:lnTo>
                    <a:pt x="403" y="1642"/>
                  </a:lnTo>
                  <a:lnTo>
                    <a:pt x="403" y="1642"/>
                  </a:lnTo>
                  <a:lnTo>
                    <a:pt x="403" y="1642"/>
                  </a:lnTo>
                  <a:cubicBezTo>
                    <a:pt x="403" y="1642"/>
                    <a:pt x="403" y="1642"/>
                    <a:pt x="434" y="1642"/>
                  </a:cubicBezTo>
                  <a:lnTo>
                    <a:pt x="434" y="1642"/>
                  </a:lnTo>
                  <a:lnTo>
                    <a:pt x="434" y="1674"/>
                  </a:lnTo>
                  <a:lnTo>
                    <a:pt x="434" y="1674"/>
                  </a:lnTo>
                  <a:cubicBezTo>
                    <a:pt x="434" y="1674"/>
                    <a:pt x="434" y="1674"/>
                    <a:pt x="434" y="1705"/>
                  </a:cubicBezTo>
                  <a:lnTo>
                    <a:pt x="434" y="1705"/>
                  </a:lnTo>
                  <a:lnTo>
                    <a:pt x="434" y="1705"/>
                  </a:lnTo>
                  <a:cubicBezTo>
                    <a:pt x="465" y="1705"/>
                    <a:pt x="465" y="1705"/>
                    <a:pt x="465" y="1705"/>
                  </a:cubicBezTo>
                  <a:lnTo>
                    <a:pt x="465" y="1705"/>
                  </a:lnTo>
                  <a:lnTo>
                    <a:pt x="496" y="1705"/>
                  </a:lnTo>
                  <a:lnTo>
                    <a:pt x="496" y="1705"/>
                  </a:lnTo>
                  <a:lnTo>
                    <a:pt x="496" y="1705"/>
                  </a:lnTo>
                  <a:lnTo>
                    <a:pt x="527" y="1705"/>
                  </a:lnTo>
                  <a:lnTo>
                    <a:pt x="527" y="1705"/>
                  </a:lnTo>
                  <a:lnTo>
                    <a:pt x="527" y="1705"/>
                  </a:lnTo>
                  <a:lnTo>
                    <a:pt x="527" y="1705"/>
                  </a:lnTo>
                  <a:cubicBezTo>
                    <a:pt x="558" y="1705"/>
                    <a:pt x="558" y="1705"/>
                    <a:pt x="558" y="1705"/>
                  </a:cubicBezTo>
                  <a:cubicBezTo>
                    <a:pt x="558" y="1705"/>
                    <a:pt x="558" y="1705"/>
                    <a:pt x="589" y="1705"/>
                  </a:cubicBezTo>
                  <a:lnTo>
                    <a:pt x="589" y="1705"/>
                  </a:lnTo>
                  <a:lnTo>
                    <a:pt x="589" y="1705"/>
                  </a:lnTo>
                  <a:cubicBezTo>
                    <a:pt x="620" y="1736"/>
                    <a:pt x="620" y="1736"/>
                    <a:pt x="651" y="1736"/>
                  </a:cubicBezTo>
                  <a:cubicBezTo>
                    <a:pt x="651" y="1736"/>
                    <a:pt x="651" y="1736"/>
                    <a:pt x="681" y="1736"/>
                  </a:cubicBezTo>
                  <a:lnTo>
                    <a:pt x="681" y="1736"/>
                  </a:lnTo>
                  <a:lnTo>
                    <a:pt x="681" y="1736"/>
                  </a:lnTo>
                  <a:cubicBezTo>
                    <a:pt x="713" y="1736"/>
                    <a:pt x="713" y="1766"/>
                    <a:pt x="713" y="1766"/>
                  </a:cubicBezTo>
                  <a:lnTo>
                    <a:pt x="713" y="1766"/>
                  </a:lnTo>
                  <a:lnTo>
                    <a:pt x="713" y="1798"/>
                  </a:lnTo>
                  <a:lnTo>
                    <a:pt x="713" y="1798"/>
                  </a:lnTo>
                  <a:cubicBezTo>
                    <a:pt x="713" y="1798"/>
                    <a:pt x="713" y="1798"/>
                    <a:pt x="713" y="1829"/>
                  </a:cubicBezTo>
                  <a:lnTo>
                    <a:pt x="713" y="1829"/>
                  </a:lnTo>
                  <a:cubicBezTo>
                    <a:pt x="713" y="1829"/>
                    <a:pt x="713" y="1829"/>
                    <a:pt x="681" y="1829"/>
                  </a:cubicBezTo>
                  <a:cubicBezTo>
                    <a:pt x="713" y="1860"/>
                    <a:pt x="713" y="1860"/>
                    <a:pt x="713" y="1860"/>
                  </a:cubicBezTo>
                  <a:lnTo>
                    <a:pt x="713" y="1890"/>
                  </a:lnTo>
                  <a:lnTo>
                    <a:pt x="713" y="1890"/>
                  </a:lnTo>
                  <a:cubicBezTo>
                    <a:pt x="681" y="1890"/>
                    <a:pt x="681" y="1922"/>
                    <a:pt x="651" y="1922"/>
                  </a:cubicBezTo>
                  <a:cubicBezTo>
                    <a:pt x="651" y="1922"/>
                    <a:pt x="651" y="1922"/>
                    <a:pt x="651" y="1953"/>
                  </a:cubicBezTo>
                  <a:cubicBezTo>
                    <a:pt x="651" y="1953"/>
                    <a:pt x="651" y="1984"/>
                    <a:pt x="620" y="1984"/>
                  </a:cubicBezTo>
                  <a:lnTo>
                    <a:pt x="620" y="1984"/>
                  </a:lnTo>
                  <a:lnTo>
                    <a:pt x="620" y="1984"/>
                  </a:lnTo>
                  <a:lnTo>
                    <a:pt x="620" y="1984"/>
                  </a:lnTo>
                  <a:cubicBezTo>
                    <a:pt x="620" y="2014"/>
                    <a:pt x="620" y="2014"/>
                    <a:pt x="589" y="2014"/>
                  </a:cubicBezTo>
                  <a:cubicBezTo>
                    <a:pt x="589" y="2014"/>
                    <a:pt x="589" y="2014"/>
                    <a:pt x="589" y="2046"/>
                  </a:cubicBezTo>
                  <a:lnTo>
                    <a:pt x="589" y="2046"/>
                  </a:lnTo>
                  <a:lnTo>
                    <a:pt x="558" y="2077"/>
                  </a:lnTo>
                  <a:lnTo>
                    <a:pt x="558" y="2077"/>
                  </a:lnTo>
                  <a:lnTo>
                    <a:pt x="558" y="2077"/>
                  </a:lnTo>
                  <a:lnTo>
                    <a:pt x="589" y="2077"/>
                  </a:lnTo>
                  <a:lnTo>
                    <a:pt x="589" y="2077"/>
                  </a:lnTo>
                  <a:lnTo>
                    <a:pt x="589" y="2077"/>
                  </a:lnTo>
                  <a:cubicBezTo>
                    <a:pt x="589" y="2077"/>
                    <a:pt x="589" y="2077"/>
                    <a:pt x="620" y="2077"/>
                  </a:cubicBezTo>
                  <a:cubicBezTo>
                    <a:pt x="620" y="2077"/>
                    <a:pt x="620" y="2077"/>
                    <a:pt x="681" y="2138"/>
                  </a:cubicBezTo>
                  <a:cubicBezTo>
                    <a:pt x="681" y="2138"/>
                    <a:pt x="681" y="2138"/>
                    <a:pt x="713" y="2138"/>
                  </a:cubicBezTo>
                  <a:lnTo>
                    <a:pt x="713" y="2138"/>
                  </a:lnTo>
                  <a:cubicBezTo>
                    <a:pt x="744" y="2138"/>
                    <a:pt x="744" y="2138"/>
                    <a:pt x="744" y="2138"/>
                  </a:cubicBezTo>
                  <a:cubicBezTo>
                    <a:pt x="744" y="2170"/>
                    <a:pt x="774" y="2170"/>
                    <a:pt x="774" y="2170"/>
                  </a:cubicBezTo>
                  <a:lnTo>
                    <a:pt x="774" y="2170"/>
                  </a:lnTo>
                  <a:lnTo>
                    <a:pt x="774" y="2170"/>
                  </a:lnTo>
                  <a:cubicBezTo>
                    <a:pt x="806" y="2170"/>
                    <a:pt x="806" y="2170"/>
                    <a:pt x="806" y="2170"/>
                  </a:cubicBezTo>
                  <a:cubicBezTo>
                    <a:pt x="837" y="2170"/>
                    <a:pt x="837" y="2170"/>
                    <a:pt x="837" y="2170"/>
                  </a:cubicBezTo>
                  <a:cubicBezTo>
                    <a:pt x="868" y="2170"/>
                    <a:pt x="868" y="2170"/>
                    <a:pt x="868" y="2170"/>
                  </a:cubicBezTo>
                  <a:cubicBezTo>
                    <a:pt x="868" y="2201"/>
                    <a:pt x="898" y="2201"/>
                    <a:pt x="898" y="2201"/>
                  </a:cubicBezTo>
                  <a:lnTo>
                    <a:pt x="898" y="2201"/>
                  </a:lnTo>
                  <a:lnTo>
                    <a:pt x="930" y="2201"/>
                  </a:lnTo>
                  <a:lnTo>
                    <a:pt x="930" y="2201"/>
                  </a:lnTo>
                  <a:lnTo>
                    <a:pt x="961" y="2201"/>
                  </a:lnTo>
                  <a:lnTo>
                    <a:pt x="961" y="2201"/>
                  </a:lnTo>
                  <a:lnTo>
                    <a:pt x="961" y="2201"/>
                  </a:lnTo>
                  <a:cubicBezTo>
                    <a:pt x="961" y="2170"/>
                    <a:pt x="961" y="2170"/>
                    <a:pt x="961" y="2170"/>
                  </a:cubicBezTo>
                  <a:lnTo>
                    <a:pt x="961" y="2170"/>
                  </a:lnTo>
                  <a:cubicBezTo>
                    <a:pt x="992" y="2170"/>
                    <a:pt x="992" y="2170"/>
                    <a:pt x="992" y="2201"/>
                  </a:cubicBezTo>
                  <a:lnTo>
                    <a:pt x="992" y="2201"/>
                  </a:lnTo>
                  <a:lnTo>
                    <a:pt x="992" y="2201"/>
                  </a:lnTo>
                  <a:cubicBezTo>
                    <a:pt x="1022" y="2201"/>
                    <a:pt x="1022" y="2201"/>
                    <a:pt x="1022" y="2231"/>
                  </a:cubicBezTo>
                  <a:lnTo>
                    <a:pt x="1022" y="2231"/>
                  </a:lnTo>
                  <a:lnTo>
                    <a:pt x="1022" y="2231"/>
                  </a:lnTo>
                  <a:lnTo>
                    <a:pt x="1022" y="2231"/>
                  </a:lnTo>
                  <a:lnTo>
                    <a:pt x="1022" y="2231"/>
                  </a:lnTo>
                  <a:lnTo>
                    <a:pt x="1022" y="2231"/>
                  </a:lnTo>
                  <a:lnTo>
                    <a:pt x="1022" y="2231"/>
                  </a:lnTo>
                  <a:lnTo>
                    <a:pt x="1022" y="2231"/>
                  </a:lnTo>
                  <a:cubicBezTo>
                    <a:pt x="1022" y="2231"/>
                    <a:pt x="1022" y="2231"/>
                    <a:pt x="1054" y="2231"/>
                  </a:cubicBezTo>
                  <a:lnTo>
                    <a:pt x="1054" y="2231"/>
                  </a:lnTo>
                  <a:lnTo>
                    <a:pt x="1054" y="2231"/>
                  </a:lnTo>
                  <a:lnTo>
                    <a:pt x="1054" y="2231"/>
                  </a:lnTo>
                  <a:lnTo>
                    <a:pt x="1054" y="2231"/>
                  </a:lnTo>
                  <a:cubicBezTo>
                    <a:pt x="1085" y="2231"/>
                    <a:pt x="1085" y="2231"/>
                    <a:pt x="1085" y="2231"/>
                  </a:cubicBezTo>
                  <a:lnTo>
                    <a:pt x="1085" y="2201"/>
                  </a:lnTo>
                  <a:cubicBezTo>
                    <a:pt x="1085" y="2201"/>
                    <a:pt x="1085" y="2201"/>
                    <a:pt x="1085" y="2170"/>
                  </a:cubicBezTo>
                  <a:lnTo>
                    <a:pt x="1085" y="2170"/>
                  </a:lnTo>
                  <a:cubicBezTo>
                    <a:pt x="1054" y="2138"/>
                    <a:pt x="1022" y="2138"/>
                    <a:pt x="1022" y="2108"/>
                  </a:cubicBezTo>
                  <a:lnTo>
                    <a:pt x="1022" y="2077"/>
                  </a:lnTo>
                  <a:cubicBezTo>
                    <a:pt x="1054" y="2077"/>
                    <a:pt x="1054" y="2077"/>
                    <a:pt x="1054" y="2077"/>
                  </a:cubicBezTo>
                  <a:lnTo>
                    <a:pt x="1054" y="2046"/>
                  </a:lnTo>
                  <a:cubicBezTo>
                    <a:pt x="1054" y="2046"/>
                    <a:pt x="1054" y="2046"/>
                    <a:pt x="1054" y="2014"/>
                  </a:cubicBezTo>
                  <a:cubicBezTo>
                    <a:pt x="1085" y="2014"/>
                    <a:pt x="1085" y="2014"/>
                    <a:pt x="1085" y="2014"/>
                  </a:cubicBezTo>
                  <a:cubicBezTo>
                    <a:pt x="1116" y="2014"/>
                    <a:pt x="1116" y="2014"/>
                    <a:pt x="1146" y="1984"/>
                  </a:cubicBezTo>
                  <a:lnTo>
                    <a:pt x="1146" y="1984"/>
                  </a:lnTo>
                  <a:lnTo>
                    <a:pt x="1146" y="1984"/>
                  </a:lnTo>
                  <a:lnTo>
                    <a:pt x="1146" y="1984"/>
                  </a:lnTo>
                  <a:cubicBezTo>
                    <a:pt x="1146" y="1984"/>
                    <a:pt x="1146" y="1984"/>
                    <a:pt x="1146" y="1953"/>
                  </a:cubicBezTo>
                  <a:lnTo>
                    <a:pt x="1146" y="1953"/>
                  </a:lnTo>
                  <a:cubicBezTo>
                    <a:pt x="1116" y="1953"/>
                    <a:pt x="1116" y="1953"/>
                    <a:pt x="1116" y="1922"/>
                  </a:cubicBezTo>
                  <a:lnTo>
                    <a:pt x="1116" y="1922"/>
                  </a:lnTo>
                  <a:cubicBezTo>
                    <a:pt x="1116" y="1922"/>
                    <a:pt x="1085" y="1922"/>
                    <a:pt x="1054" y="1922"/>
                  </a:cubicBezTo>
                  <a:lnTo>
                    <a:pt x="1054" y="1922"/>
                  </a:lnTo>
                  <a:lnTo>
                    <a:pt x="1054" y="1922"/>
                  </a:lnTo>
                  <a:lnTo>
                    <a:pt x="1054" y="1922"/>
                  </a:lnTo>
                  <a:lnTo>
                    <a:pt x="1054" y="1890"/>
                  </a:lnTo>
                  <a:lnTo>
                    <a:pt x="1054" y="1890"/>
                  </a:lnTo>
                  <a:cubicBezTo>
                    <a:pt x="1022" y="1890"/>
                    <a:pt x="1022" y="1860"/>
                    <a:pt x="1022" y="1860"/>
                  </a:cubicBezTo>
                  <a:lnTo>
                    <a:pt x="1022" y="1860"/>
                  </a:lnTo>
                  <a:lnTo>
                    <a:pt x="1022" y="1860"/>
                  </a:lnTo>
                  <a:cubicBezTo>
                    <a:pt x="1022" y="1829"/>
                    <a:pt x="1022" y="1829"/>
                    <a:pt x="1022" y="1829"/>
                  </a:cubicBezTo>
                  <a:lnTo>
                    <a:pt x="1022" y="1829"/>
                  </a:lnTo>
                  <a:lnTo>
                    <a:pt x="1022" y="1798"/>
                  </a:lnTo>
                  <a:lnTo>
                    <a:pt x="1022" y="1798"/>
                  </a:lnTo>
                  <a:lnTo>
                    <a:pt x="1022" y="1766"/>
                  </a:lnTo>
                  <a:cubicBezTo>
                    <a:pt x="1022" y="1766"/>
                    <a:pt x="1022" y="1766"/>
                    <a:pt x="1054" y="1766"/>
                  </a:cubicBezTo>
                  <a:lnTo>
                    <a:pt x="1054" y="1766"/>
                  </a:lnTo>
                  <a:cubicBezTo>
                    <a:pt x="1054" y="1736"/>
                    <a:pt x="1054" y="1736"/>
                    <a:pt x="1054" y="1736"/>
                  </a:cubicBezTo>
                  <a:lnTo>
                    <a:pt x="1054" y="1736"/>
                  </a:lnTo>
                  <a:lnTo>
                    <a:pt x="1054" y="1736"/>
                  </a:lnTo>
                  <a:lnTo>
                    <a:pt x="1054" y="1705"/>
                  </a:lnTo>
                  <a:lnTo>
                    <a:pt x="1085" y="1674"/>
                  </a:lnTo>
                  <a:lnTo>
                    <a:pt x="1085" y="1674"/>
                  </a:lnTo>
                  <a:cubicBezTo>
                    <a:pt x="1116" y="1674"/>
                    <a:pt x="1116" y="1674"/>
                    <a:pt x="1116" y="1674"/>
                  </a:cubicBezTo>
                  <a:lnTo>
                    <a:pt x="1116" y="1674"/>
                  </a:lnTo>
                  <a:cubicBezTo>
                    <a:pt x="1116" y="1705"/>
                    <a:pt x="1116" y="1705"/>
                    <a:pt x="1116" y="1705"/>
                  </a:cubicBezTo>
                  <a:lnTo>
                    <a:pt x="1146" y="1674"/>
                  </a:lnTo>
                  <a:cubicBezTo>
                    <a:pt x="1146" y="1674"/>
                    <a:pt x="1146" y="1674"/>
                    <a:pt x="1178" y="1674"/>
                  </a:cubicBezTo>
                  <a:lnTo>
                    <a:pt x="1178" y="1674"/>
                  </a:lnTo>
                  <a:cubicBezTo>
                    <a:pt x="1209" y="1642"/>
                    <a:pt x="1209" y="1642"/>
                    <a:pt x="1209" y="1642"/>
                  </a:cubicBezTo>
                  <a:lnTo>
                    <a:pt x="1209" y="1642"/>
                  </a:lnTo>
                  <a:lnTo>
                    <a:pt x="1209" y="1642"/>
                  </a:lnTo>
                  <a:lnTo>
                    <a:pt x="1209" y="1642"/>
                  </a:lnTo>
                  <a:lnTo>
                    <a:pt x="1209" y="1642"/>
                  </a:lnTo>
                  <a:cubicBezTo>
                    <a:pt x="1240" y="1642"/>
                    <a:pt x="1240" y="1642"/>
                    <a:pt x="1240" y="1612"/>
                  </a:cubicBezTo>
                  <a:cubicBezTo>
                    <a:pt x="1240" y="1612"/>
                    <a:pt x="1240" y="1612"/>
                    <a:pt x="1270" y="1612"/>
                  </a:cubicBezTo>
                  <a:lnTo>
                    <a:pt x="1270" y="1612"/>
                  </a:lnTo>
                  <a:lnTo>
                    <a:pt x="1270" y="1612"/>
                  </a:lnTo>
                  <a:lnTo>
                    <a:pt x="1270" y="1612"/>
                  </a:lnTo>
                  <a:lnTo>
                    <a:pt x="1270" y="1612"/>
                  </a:lnTo>
                  <a:cubicBezTo>
                    <a:pt x="1270" y="1612"/>
                    <a:pt x="1270" y="1612"/>
                    <a:pt x="1302" y="1612"/>
                  </a:cubicBezTo>
                  <a:lnTo>
                    <a:pt x="1302" y="1612"/>
                  </a:lnTo>
                  <a:cubicBezTo>
                    <a:pt x="1302" y="1612"/>
                    <a:pt x="1302" y="1612"/>
                    <a:pt x="1333" y="1612"/>
                  </a:cubicBezTo>
                  <a:lnTo>
                    <a:pt x="1333" y="1612"/>
                  </a:lnTo>
                  <a:lnTo>
                    <a:pt x="1333" y="1612"/>
                  </a:lnTo>
                  <a:lnTo>
                    <a:pt x="1333" y="1612"/>
                  </a:lnTo>
                  <a:cubicBezTo>
                    <a:pt x="1364" y="1612"/>
                    <a:pt x="1364" y="1612"/>
                    <a:pt x="1364" y="1612"/>
                  </a:cubicBezTo>
                  <a:lnTo>
                    <a:pt x="1364" y="1612"/>
                  </a:lnTo>
                  <a:lnTo>
                    <a:pt x="1364" y="1612"/>
                  </a:lnTo>
                  <a:cubicBezTo>
                    <a:pt x="1364" y="1612"/>
                    <a:pt x="1394" y="1612"/>
                    <a:pt x="1394" y="1642"/>
                  </a:cubicBezTo>
                  <a:cubicBezTo>
                    <a:pt x="1394" y="1612"/>
                    <a:pt x="1394" y="1612"/>
                    <a:pt x="1426" y="1612"/>
                  </a:cubicBezTo>
                  <a:lnTo>
                    <a:pt x="1426" y="1612"/>
                  </a:lnTo>
                  <a:cubicBezTo>
                    <a:pt x="1426" y="1642"/>
                    <a:pt x="1457" y="1642"/>
                    <a:pt x="1457" y="1642"/>
                  </a:cubicBezTo>
                  <a:lnTo>
                    <a:pt x="1457" y="1642"/>
                  </a:lnTo>
                  <a:cubicBezTo>
                    <a:pt x="1457" y="1642"/>
                    <a:pt x="1457" y="1674"/>
                    <a:pt x="1488" y="1674"/>
                  </a:cubicBezTo>
                  <a:cubicBezTo>
                    <a:pt x="1488" y="1642"/>
                    <a:pt x="1488" y="1642"/>
                    <a:pt x="1488" y="1642"/>
                  </a:cubicBezTo>
                  <a:lnTo>
                    <a:pt x="1488" y="1642"/>
                  </a:lnTo>
                  <a:lnTo>
                    <a:pt x="1488" y="1642"/>
                  </a:lnTo>
                  <a:cubicBezTo>
                    <a:pt x="1518" y="1642"/>
                    <a:pt x="1518" y="1674"/>
                    <a:pt x="1550" y="1674"/>
                  </a:cubicBezTo>
                  <a:lnTo>
                    <a:pt x="1550" y="1674"/>
                  </a:lnTo>
                  <a:lnTo>
                    <a:pt x="1550" y="1674"/>
                  </a:lnTo>
                  <a:lnTo>
                    <a:pt x="1550" y="1674"/>
                  </a:lnTo>
                  <a:cubicBezTo>
                    <a:pt x="1581" y="1674"/>
                    <a:pt x="1581" y="1674"/>
                    <a:pt x="1581" y="1642"/>
                  </a:cubicBezTo>
                  <a:cubicBezTo>
                    <a:pt x="1612" y="1642"/>
                    <a:pt x="1612" y="1642"/>
                    <a:pt x="1612" y="1642"/>
                  </a:cubicBezTo>
                  <a:cubicBezTo>
                    <a:pt x="1612" y="1642"/>
                    <a:pt x="1642" y="1642"/>
                    <a:pt x="1642" y="1674"/>
                  </a:cubicBezTo>
                  <a:cubicBezTo>
                    <a:pt x="1642" y="1642"/>
                    <a:pt x="1642" y="1642"/>
                    <a:pt x="1674" y="1642"/>
                  </a:cubicBezTo>
                  <a:lnTo>
                    <a:pt x="1674" y="1642"/>
                  </a:lnTo>
                  <a:lnTo>
                    <a:pt x="1674" y="1642"/>
                  </a:lnTo>
                  <a:cubicBezTo>
                    <a:pt x="1674" y="1642"/>
                    <a:pt x="1705" y="1642"/>
                    <a:pt x="1705" y="1674"/>
                  </a:cubicBezTo>
                  <a:lnTo>
                    <a:pt x="1705" y="1674"/>
                  </a:lnTo>
                  <a:lnTo>
                    <a:pt x="1736" y="1674"/>
                  </a:lnTo>
                  <a:lnTo>
                    <a:pt x="1736" y="1674"/>
                  </a:lnTo>
                  <a:lnTo>
                    <a:pt x="1736" y="1674"/>
                  </a:lnTo>
                  <a:lnTo>
                    <a:pt x="1766" y="1674"/>
                  </a:lnTo>
                  <a:lnTo>
                    <a:pt x="1766" y="1674"/>
                  </a:lnTo>
                  <a:lnTo>
                    <a:pt x="1766" y="1674"/>
                  </a:lnTo>
                  <a:lnTo>
                    <a:pt x="1766" y="1674"/>
                  </a:lnTo>
                  <a:cubicBezTo>
                    <a:pt x="1766" y="1642"/>
                    <a:pt x="1766" y="1642"/>
                    <a:pt x="1766" y="1642"/>
                  </a:cubicBezTo>
                  <a:lnTo>
                    <a:pt x="1766" y="1642"/>
                  </a:lnTo>
                  <a:lnTo>
                    <a:pt x="1766" y="1642"/>
                  </a:lnTo>
                  <a:cubicBezTo>
                    <a:pt x="1766" y="1612"/>
                    <a:pt x="1766" y="1612"/>
                    <a:pt x="1798" y="1612"/>
                  </a:cubicBezTo>
                  <a:cubicBezTo>
                    <a:pt x="1798" y="1581"/>
                    <a:pt x="1798" y="1581"/>
                    <a:pt x="1798" y="1581"/>
                  </a:cubicBezTo>
                  <a:cubicBezTo>
                    <a:pt x="1798" y="1581"/>
                    <a:pt x="1798" y="1581"/>
                    <a:pt x="1798" y="1612"/>
                  </a:cubicBezTo>
                  <a:cubicBezTo>
                    <a:pt x="1798" y="1581"/>
                    <a:pt x="1798" y="1581"/>
                    <a:pt x="1798" y="1581"/>
                  </a:cubicBezTo>
                  <a:lnTo>
                    <a:pt x="1798" y="1581"/>
                  </a:lnTo>
                  <a:cubicBezTo>
                    <a:pt x="1798" y="1581"/>
                    <a:pt x="1798" y="1581"/>
                    <a:pt x="1829" y="1581"/>
                  </a:cubicBezTo>
                  <a:lnTo>
                    <a:pt x="1829" y="1550"/>
                  </a:lnTo>
                  <a:lnTo>
                    <a:pt x="1829" y="1518"/>
                  </a:lnTo>
                  <a:lnTo>
                    <a:pt x="1829" y="1518"/>
                  </a:lnTo>
                  <a:cubicBezTo>
                    <a:pt x="1829" y="1488"/>
                    <a:pt x="1829" y="1488"/>
                    <a:pt x="1829" y="1488"/>
                  </a:cubicBezTo>
                  <a:lnTo>
                    <a:pt x="1829" y="1488"/>
                  </a:lnTo>
                  <a:cubicBezTo>
                    <a:pt x="1829" y="1457"/>
                    <a:pt x="1829" y="1457"/>
                    <a:pt x="1860" y="1457"/>
                  </a:cubicBezTo>
                  <a:lnTo>
                    <a:pt x="1860" y="1457"/>
                  </a:lnTo>
                  <a:lnTo>
                    <a:pt x="1860" y="1457"/>
                  </a:lnTo>
                  <a:lnTo>
                    <a:pt x="1860" y="1457"/>
                  </a:lnTo>
                  <a:lnTo>
                    <a:pt x="1890" y="1457"/>
                  </a:lnTo>
                  <a:cubicBezTo>
                    <a:pt x="1890" y="1457"/>
                    <a:pt x="1890" y="1457"/>
                    <a:pt x="1922" y="1457"/>
                  </a:cubicBezTo>
                  <a:lnTo>
                    <a:pt x="1922" y="1457"/>
                  </a:lnTo>
                  <a:cubicBezTo>
                    <a:pt x="1922" y="1457"/>
                    <a:pt x="1922" y="1457"/>
                    <a:pt x="1953" y="1457"/>
                  </a:cubicBezTo>
                  <a:cubicBezTo>
                    <a:pt x="1953" y="1457"/>
                    <a:pt x="1953" y="1457"/>
                    <a:pt x="1984" y="1457"/>
                  </a:cubicBezTo>
                  <a:cubicBezTo>
                    <a:pt x="2014" y="1457"/>
                    <a:pt x="2014" y="1457"/>
                    <a:pt x="2014" y="1457"/>
                  </a:cubicBezTo>
                  <a:cubicBezTo>
                    <a:pt x="2046" y="1457"/>
                    <a:pt x="2046" y="1457"/>
                    <a:pt x="2046" y="1457"/>
                  </a:cubicBezTo>
                  <a:lnTo>
                    <a:pt x="2046" y="1457"/>
                  </a:lnTo>
                  <a:lnTo>
                    <a:pt x="2046" y="1457"/>
                  </a:lnTo>
                  <a:cubicBezTo>
                    <a:pt x="2077" y="1457"/>
                    <a:pt x="2077" y="1457"/>
                    <a:pt x="2077" y="1425"/>
                  </a:cubicBezTo>
                  <a:lnTo>
                    <a:pt x="2077" y="1425"/>
                  </a:lnTo>
                  <a:lnTo>
                    <a:pt x="2077" y="1425"/>
                  </a:lnTo>
                  <a:cubicBezTo>
                    <a:pt x="2077" y="1425"/>
                    <a:pt x="2077" y="1425"/>
                    <a:pt x="2108" y="1425"/>
                  </a:cubicBezTo>
                  <a:lnTo>
                    <a:pt x="2108" y="1425"/>
                  </a:lnTo>
                  <a:lnTo>
                    <a:pt x="2138" y="1425"/>
                  </a:lnTo>
                  <a:lnTo>
                    <a:pt x="2138" y="1425"/>
                  </a:lnTo>
                  <a:lnTo>
                    <a:pt x="2138" y="1425"/>
                  </a:lnTo>
                  <a:cubicBezTo>
                    <a:pt x="2170" y="1425"/>
                    <a:pt x="2170" y="1425"/>
                    <a:pt x="2201" y="1425"/>
                  </a:cubicBezTo>
                  <a:lnTo>
                    <a:pt x="2201" y="1425"/>
                  </a:lnTo>
                  <a:lnTo>
                    <a:pt x="2201" y="1425"/>
                  </a:lnTo>
                  <a:cubicBezTo>
                    <a:pt x="2201" y="1425"/>
                    <a:pt x="2201" y="1425"/>
                    <a:pt x="2232" y="1425"/>
                  </a:cubicBezTo>
                  <a:lnTo>
                    <a:pt x="2232" y="1425"/>
                  </a:lnTo>
                  <a:lnTo>
                    <a:pt x="2232" y="1425"/>
                  </a:lnTo>
                  <a:cubicBezTo>
                    <a:pt x="2232" y="1394"/>
                    <a:pt x="2262" y="1364"/>
                    <a:pt x="2293" y="1364"/>
                  </a:cubicBezTo>
                  <a:lnTo>
                    <a:pt x="2293" y="1364"/>
                  </a:lnTo>
                  <a:lnTo>
                    <a:pt x="2293" y="1364"/>
                  </a:lnTo>
                  <a:lnTo>
                    <a:pt x="2293" y="1364"/>
                  </a:lnTo>
                  <a:lnTo>
                    <a:pt x="2293" y="1364"/>
                  </a:lnTo>
                  <a:cubicBezTo>
                    <a:pt x="2325" y="1364"/>
                    <a:pt x="2325" y="1364"/>
                    <a:pt x="2356" y="1394"/>
                  </a:cubicBezTo>
                  <a:lnTo>
                    <a:pt x="2356" y="1394"/>
                  </a:lnTo>
                  <a:lnTo>
                    <a:pt x="2356" y="1394"/>
                  </a:lnTo>
                  <a:lnTo>
                    <a:pt x="2386" y="1394"/>
                  </a:lnTo>
                  <a:lnTo>
                    <a:pt x="2386" y="1394"/>
                  </a:lnTo>
                  <a:lnTo>
                    <a:pt x="2386" y="1394"/>
                  </a:lnTo>
                  <a:lnTo>
                    <a:pt x="2418" y="1425"/>
                  </a:lnTo>
                  <a:cubicBezTo>
                    <a:pt x="2418" y="1457"/>
                    <a:pt x="2418" y="1457"/>
                    <a:pt x="2418" y="1457"/>
                  </a:cubicBezTo>
                  <a:lnTo>
                    <a:pt x="2418" y="1457"/>
                  </a:lnTo>
                  <a:cubicBezTo>
                    <a:pt x="2418" y="1457"/>
                    <a:pt x="2418" y="1457"/>
                    <a:pt x="2449" y="1457"/>
                  </a:cubicBezTo>
                  <a:lnTo>
                    <a:pt x="2449" y="1457"/>
                  </a:lnTo>
                  <a:lnTo>
                    <a:pt x="2449" y="1457"/>
                  </a:lnTo>
                  <a:cubicBezTo>
                    <a:pt x="2449" y="1457"/>
                    <a:pt x="2449" y="1457"/>
                    <a:pt x="2479" y="1457"/>
                  </a:cubicBezTo>
                  <a:lnTo>
                    <a:pt x="2479" y="1457"/>
                  </a:lnTo>
                  <a:cubicBezTo>
                    <a:pt x="2479" y="1457"/>
                    <a:pt x="2479" y="1457"/>
                    <a:pt x="2510" y="1457"/>
                  </a:cubicBezTo>
                  <a:lnTo>
                    <a:pt x="2510" y="1457"/>
                  </a:lnTo>
                  <a:lnTo>
                    <a:pt x="2510" y="1457"/>
                  </a:lnTo>
                  <a:lnTo>
                    <a:pt x="2510" y="1457"/>
                  </a:lnTo>
                  <a:lnTo>
                    <a:pt x="2510" y="1457"/>
                  </a:lnTo>
                  <a:lnTo>
                    <a:pt x="2510" y="1457"/>
                  </a:lnTo>
                  <a:cubicBezTo>
                    <a:pt x="2542" y="1457"/>
                    <a:pt x="2542" y="1457"/>
                    <a:pt x="2542" y="1457"/>
                  </a:cubicBezTo>
                  <a:lnTo>
                    <a:pt x="2542" y="1457"/>
                  </a:lnTo>
                  <a:cubicBezTo>
                    <a:pt x="2542" y="1488"/>
                    <a:pt x="2542" y="1488"/>
                    <a:pt x="2542" y="1488"/>
                  </a:cubicBezTo>
                  <a:cubicBezTo>
                    <a:pt x="2573" y="1488"/>
                    <a:pt x="2573" y="1488"/>
                    <a:pt x="2573" y="1518"/>
                  </a:cubicBezTo>
                  <a:cubicBezTo>
                    <a:pt x="2573" y="1488"/>
                    <a:pt x="2573" y="1488"/>
                    <a:pt x="2603" y="1488"/>
                  </a:cubicBezTo>
                  <a:lnTo>
                    <a:pt x="2603" y="1488"/>
                  </a:lnTo>
                  <a:cubicBezTo>
                    <a:pt x="2634" y="1488"/>
                    <a:pt x="2634" y="1457"/>
                    <a:pt x="2634" y="1457"/>
                  </a:cubicBezTo>
                  <a:lnTo>
                    <a:pt x="2634" y="1457"/>
                  </a:lnTo>
                  <a:cubicBezTo>
                    <a:pt x="2634" y="1457"/>
                    <a:pt x="2634" y="1457"/>
                    <a:pt x="2666" y="1457"/>
                  </a:cubicBezTo>
                  <a:lnTo>
                    <a:pt x="2666" y="1457"/>
                  </a:lnTo>
                  <a:cubicBezTo>
                    <a:pt x="2697" y="1425"/>
                    <a:pt x="2697" y="1425"/>
                    <a:pt x="2697" y="1425"/>
                  </a:cubicBezTo>
                  <a:lnTo>
                    <a:pt x="2697" y="1425"/>
                  </a:lnTo>
                  <a:lnTo>
                    <a:pt x="2727" y="1425"/>
                  </a:lnTo>
                  <a:lnTo>
                    <a:pt x="2727" y="1425"/>
                  </a:lnTo>
                  <a:lnTo>
                    <a:pt x="2758" y="1457"/>
                  </a:lnTo>
                  <a:lnTo>
                    <a:pt x="2758" y="1457"/>
                  </a:lnTo>
                  <a:lnTo>
                    <a:pt x="2758" y="1457"/>
                  </a:lnTo>
                  <a:cubicBezTo>
                    <a:pt x="2758" y="1488"/>
                    <a:pt x="2758" y="1488"/>
                    <a:pt x="2727" y="1488"/>
                  </a:cubicBezTo>
                  <a:lnTo>
                    <a:pt x="2727" y="1488"/>
                  </a:lnTo>
                  <a:lnTo>
                    <a:pt x="2727" y="1488"/>
                  </a:lnTo>
                  <a:lnTo>
                    <a:pt x="2727" y="1488"/>
                  </a:lnTo>
                  <a:lnTo>
                    <a:pt x="2758" y="1488"/>
                  </a:lnTo>
                  <a:lnTo>
                    <a:pt x="2758" y="1518"/>
                  </a:lnTo>
                  <a:cubicBezTo>
                    <a:pt x="2758" y="1518"/>
                    <a:pt x="2790" y="1518"/>
                    <a:pt x="2790" y="1550"/>
                  </a:cubicBezTo>
                  <a:cubicBezTo>
                    <a:pt x="2790" y="1550"/>
                    <a:pt x="2821" y="1550"/>
                    <a:pt x="2821" y="1581"/>
                  </a:cubicBezTo>
                  <a:cubicBezTo>
                    <a:pt x="2851" y="1581"/>
                    <a:pt x="2851" y="1612"/>
                    <a:pt x="2851" y="1612"/>
                  </a:cubicBezTo>
                  <a:cubicBezTo>
                    <a:pt x="2882" y="1612"/>
                    <a:pt x="2882" y="1612"/>
                    <a:pt x="2882" y="1612"/>
                  </a:cubicBezTo>
                  <a:cubicBezTo>
                    <a:pt x="2882" y="1642"/>
                    <a:pt x="2882" y="1642"/>
                    <a:pt x="2882" y="1642"/>
                  </a:cubicBezTo>
                  <a:lnTo>
                    <a:pt x="2882" y="1642"/>
                  </a:lnTo>
                  <a:lnTo>
                    <a:pt x="2882" y="1642"/>
                  </a:lnTo>
                  <a:cubicBezTo>
                    <a:pt x="2914" y="1642"/>
                    <a:pt x="2914" y="1642"/>
                    <a:pt x="2914" y="1642"/>
                  </a:cubicBezTo>
                  <a:lnTo>
                    <a:pt x="2914" y="1642"/>
                  </a:lnTo>
                  <a:lnTo>
                    <a:pt x="2914" y="1642"/>
                  </a:lnTo>
                  <a:cubicBezTo>
                    <a:pt x="2914" y="1642"/>
                    <a:pt x="2914" y="1642"/>
                    <a:pt x="2945" y="1642"/>
                  </a:cubicBezTo>
                  <a:lnTo>
                    <a:pt x="2945" y="1642"/>
                  </a:lnTo>
                  <a:lnTo>
                    <a:pt x="2945" y="1642"/>
                  </a:lnTo>
                  <a:lnTo>
                    <a:pt x="2945" y="1642"/>
                  </a:lnTo>
                  <a:cubicBezTo>
                    <a:pt x="2945" y="1642"/>
                    <a:pt x="2945" y="1642"/>
                    <a:pt x="2945" y="1674"/>
                  </a:cubicBezTo>
                  <a:lnTo>
                    <a:pt x="2975" y="1674"/>
                  </a:lnTo>
                  <a:lnTo>
                    <a:pt x="2975" y="1674"/>
                  </a:lnTo>
                  <a:lnTo>
                    <a:pt x="2975" y="1674"/>
                  </a:lnTo>
                  <a:cubicBezTo>
                    <a:pt x="2975" y="1674"/>
                    <a:pt x="2975" y="1674"/>
                    <a:pt x="3006" y="1674"/>
                  </a:cubicBezTo>
                  <a:cubicBezTo>
                    <a:pt x="3006" y="1674"/>
                    <a:pt x="3006" y="1674"/>
                    <a:pt x="3038" y="1674"/>
                  </a:cubicBezTo>
                  <a:lnTo>
                    <a:pt x="3038" y="1674"/>
                  </a:lnTo>
                  <a:lnTo>
                    <a:pt x="3038" y="1674"/>
                  </a:lnTo>
                  <a:lnTo>
                    <a:pt x="3038" y="1674"/>
                  </a:lnTo>
                  <a:lnTo>
                    <a:pt x="3038" y="1674"/>
                  </a:lnTo>
                  <a:cubicBezTo>
                    <a:pt x="3038" y="1642"/>
                    <a:pt x="3069" y="1642"/>
                    <a:pt x="3069" y="1642"/>
                  </a:cubicBezTo>
                  <a:lnTo>
                    <a:pt x="3069" y="1642"/>
                  </a:lnTo>
                  <a:cubicBezTo>
                    <a:pt x="3069" y="1642"/>
                    <a:pt x="3069" y="1642"/>
                    <a:pt x="3099" y="1674"/>
                  </a:cubicBezTo>
                  <a:lnTo>
                    <a:pt x="3099" y="1674"/>
                  </a:lnTo>
                  <a:lnTo>
                    <a:pt x="3099" y="1674"/>
                  </a:lnTo>
                  <a:cubicBezTo>
                    <a:pt x="3099" y="1674"/>
                    <a:pt x="3130" y="1674"/>
                    <a:pt x="3130" y="1705"/>
                  </a:cubicBezTo>
                  <a:lnTo>
                    <a:pt x="3130" y="1705"/>
                  </a:lnTo>
                  <a:cubicBezTo>
                    <a:pt x="3130" y="1705"/>
                    <a:pt x="3162" y="1705"/>
                    <a:pt x="3162" y="1736"/>
                  </a:cubicBezTo>
                  <a:cubicBezTo>
                    <a:pt x="3162" y="1736"/>
                    <a:pt x="3162" y="1736"/>
                    <a:pt x="3193" y="1736"/>
                  </a:cubicBezTo>
                  <a:lnTo>
                    <a:pt x="3193" y="1736"/>
                  </a:lnTo>
                  <a:cubicBezTo>
                    <a:pt x="3193" y="1736"/>
                    <a:pt x="3193" y="1766"/>
                    <a:pt x="3223" y="1766"/>
                  </a:cubicBezTo>
                  <a:lnTo>
                    <a:pt x="3223" y="1766"/>
                  </a:lnTo>
                  <a:cubicBezTo>
                    <a:pt x="3223" y="1736"/>
                    <a:pt x="3223" y="1736"/>
                    <a:pt x="3223" y="1736"/>
                  </a:cubicBezTo>
                  <a:lnTo>
                    <a:pt x="3254" y="1736"/>
                  </a:lnTo>
                  <a:lnTo>
                    <a:pt x="3254" y="1736"/>
                  </a:lnTo>
                  <a:cubicBezTo>
                    <a:pt x="3254" y="1736"/>
                    <a:pt x="3254" y="1736"/>
                    <a:pt x="3286" y="1736"/>
                  </a:cubicBezTo>
                  <a:cubicBezTo>
                    <a:pt x="3286" y="1736"/>
                    <a:pt x="3286" y="1766"/>
                    <a:pt x="3286" y="1798"/>
                  </a:cubicBezTo>
                  <a:lnTo>
                    <a:pt x="3317" y="1798"/>
                  </a:lnTo>
                  <a:lnTo>
                    <a:pt x="3317" y="1798"/>
                  </a:lnTo>
                  <a:cubicBezTo>
                    <a:pt x="3317" y="1798"/>
                    <a:pt x="3317" y="1798"/>
                    <a:pt x="3317" y="1766"/>
                  </a:cubicBezTo>
                  <a:lnTo>
                    <a:pt x="3317" y="1766"/>
                  </a:lnTo>
                  <a:lnTo>
                    <a:pt x="3317" y="1766"/>
                  </a:lnTo>
                  <a:lnTo>
                    <a:pt x="3317" y="1766"/>
                  </a:lnTo>
                  <a:cubicBezTo>
                    <a:pt x="3317" y="1736"/>
                    <a:pt x="3317" y="1736"/>
                    <a:pt x="3317" y="1736"/>
                  </a:cubicBezTo>
                  <a:cubicBezTo>
                    <a:pt x="3347" y="1766"/>
                    <a:pt x="3347" y="1766"/>
                    <a:pt x="3347" y="1766"/>
                  </a:cubicBezTo>
                  <a:lnTo>
                    <a:pt x="3347" y="1766"/>
                  </a:lnTo>
                  <a:lnTo>
                    <a:pt x="3347" y="1766"/>
                  </a:lnTo>
                  <a:lnTo>
                    <a:pt x="3378" y="1766"/>
                  </a:lnTo>
                  <a:lnTo>
                    <a:pt x="3378" y="1766"/>
                  </a:lnTo>
                  <a:cubicBezTo>
                    <a:pt x="3378" y="1766"/>
                    <a:pt x="3378" y="1766"/>
                    <a:pt x="3410" y="1766"/>
                  </a:cubicBezTo>
                  <a:lnTo>
                    <a:pt x="3410" y="1766"/>
                  </a:lnTo>
                  <a:cubicBezTo>
                    <a:pt x="3410" y="1736"/>
                    <a:pt x="3410" y="1736"/>
                    <a:pt x="3441" y="1736"/>
                  </a:cubicBezTo>
                  <a:lnTo>
                    <a:pt x="3471" y="1705"/>
                  </a:lnTo>
                  <a:lnTo>
                    <a:pt x="3502" y="1705"/>
                  </a:lnTo>
                  <a:cubicBezTo>
                    <a:pt x="3502" y="1674"/>
                    <a:pt x="3534" y="1674"/>
                    <a:pt x="3534" y="1674"/>
                  </a:cubicBezTo>
                  <a:lnTo>
                    <a:pt x="3534" y="1674"/>
                  </a:lnTo>
                  <a:cubicBezTo>
                    <a:pt x="3534" y="1674"/>
                    <a:pt x="3534" y="1674"/>
                    <a:pt x="3565" y="1674"/>
                  </a:cubicBezTo>
                  <a:lnTo>
                    <a:pt x="3595" y="1674"/>
                  </a:lnTo>
                  <a:lnTo>
                    <a:pt x="3595" y="1674"/>
                  </a:lnTo>
                  <a:cubicBezTo>
                    <a:pt x="3626" y="1674"/>
                    <a:pt x="3626" y="1674"/>
                    <a:pt x="3626" y="1674"/>
                  </a:cubicBezTo>
                  <a:cubicBezTo>
                    <a:pt x="3626" y="1674"/>
                    <a:pt x="3626" y="1674"/>
                    <a:pt x="3658" y="1674"/>
                  </a:cubicBezTo>
                  <a:lnTo>
                    <a:pt x="3658" y="1674"/>
                  </a:lnTo>
                  <a:cubicBezTo>
                    <a:pt x="3658" y="1674"/>
                    <a:pt x="3658" y="1674"/>
                    <a:pt x="3689" y="1674"/>
                  </a:cubicBezTo>
                  <a:lnTo>
                    <a:pt x="3689" y="1674"/>
                  </a:lnTo>
                  <a:lnTo>
                    <a:pt x="3719" y="1705"/>
                  </a:lnTo>
                  <a:cubicBezTo>
                    <a:pt x="3719" y="1705"/>
                    <a:pt x="3719" y="1705"/>
                    <a:pt x="3719" y="1736"/>
                  </a:cubicBezTo>
                  <a:lnTo>
                    <a:pt x="3719" y="1736"/>
                  </a:lnTo>
                  <a:lnTo>
                    <a:pt x="3719" y="1736"/>
                  </a:lnTo>
                  <a:lnTo>
                    <a:pt x="3719" y="1736"/>
                  </a:lnTo>
                  <a:lnTo>
                    <a:pt x="3750" y="1736"/>
                  </a:lnTo>
                  <a:cubicBezTo>
                    <a:pt x="3750" y="1736"/>
                    <a:pt x="3750" y="1736"/>
                    <a:pt x="3782" y="1736"/>
                  </a:cubicBezTo>
                  <a:lnTo>
                    <a:pt x="3782" y="1736"/>
                  </a:lnTo>
                  <a:lnTo>
                    <a:pt x="3782" y="1736"/>
                  </a:lnTo>
                  <a:lnTo>
                    <a:pt x="3813" y="1736"/>
                  </a:lnTo>
                  <a:lnTo>
                    <a:pt x="3813" y="1736"/>
                  </a:lnTo>
                  <a:cubicBezTo>
                    <a:pt x="3843" y="1736"/>
                    <a:pt x="3843" y="1736"/>
                    <a:pt x="3843" y="1736"/>
                  </a:cubicBezTo>
                  <a:lnTo>
                    <a:pt x="3843" y="1736"/>
                  </a:lnTo>
                  <a:lnTo>
                    <a:pt x="3843" y="1736"/>
                  </a:lnTo>
                  <a:cubicBezTo>
                    <a:pt x="3843" y="1736"/>
                    <a:pt x="3843" y="1736"/>
                    <a:pt x="3874" y="1736"/>
                  </a:cubicBezTo>
                  <a:lnTo>
                    <a:pt x="3874" y="1736"/>
                  </a:lnTo>
                  <a:lnTo>
                    <a:pt x="3874" y="1736"/>
                  </a:lnTo>
                  <a:lnTo>
                    <a:pt x="3874" y="1705"/>
                  </a:lnTo>
                  <a:lnTo>
                    <a:pt x="3874" y="1705"/>
                  </a:lnTo>
                  <a:cubicBezTo>
                    <a:pt x="3843" y="1705"/>
                    <a:pt x="3843" y="1674"/>
                    <a:pt x="3843" y="1674"/>
                  </a:cubicBezTo>
                  <a:lnTo>
                    <a:pt x="3874" y="1642"/>
                  </a:lnTo>
                  <a:lnTo>
                    <a:pt x="3874" y="1642"/>
                  </a:lnTo>
                  <a:cubicBezTo>
                    <a:pt x="3874" y="1612"/>
                    <a:pt x="3905" y="1612"/>
                    <a:pt x="3905" y="1612"/>
                  </a:cubicBezTo>
                  <a:lnTo>
                    <a:pt x="3937" y="1581"/>
                  </a:lnTo>
                  <a:lnTo>
                    <a:pt x="3937" y="1581"/>
                  </a:lnTo>
                  <a:cubicBezTo>
                    <a:pt x="3937" y="1581"/>
                    <a:pt x="3937" y="1581"/>
                    <a:pt x="3967" y="1581"/>
                  </a:cubicBezTo>
                  <a:lnTo>
                    <a:pt x="3967" y="1581"/>
                  </a:lnTo>
                  <a:cubicBezTo>
                    <a:pt x="3967" y="1612"/>
                    <a:pt x="3998" y="1612"/>
                    <a:pt x="3998" y="1612"/>
                  </a:cubicBezTo>
                  <a:lnTo>
                    <a:pt x="4030" y="1612"/>
                  </a:lnTo>
                  <a:lnTo>
                    <a:pt x="4060" y="1612"/>
                  </a:lnTo>
                  <a:cubicBezTo>
                    <a:pt x="4091" y="1642"/>
                    <a:pt x="4091" y="1642"/>
                    <a:pt x="4091" y="1642"/>
                  </a:cubicBezTo>
                  <a:cubicBezTo>
                    <a:pt x="4122" y="1642"/>
                    <a:pt x="4122" y="1642"/>
                    <a:pt x="4122" y="1642"/>
                  </a:cubicBezTo>
                  <a:lnTo>
                    <a:pt x="4122" y="1642"/>
                  </a:lnTo>
                  <a:cubicBezTo>
                    <a:pt x="4154" y="1674"/>
                    <a:pt x="4154" y="1674"/>
                    <a:pt x="4154" y="1674"/>
                  </a:cubicBezTo>
                  <a:lnTo>
                    <a:pt x="4154" y="1674"/>
                  </a:lnTo>
                  <a:lnTo>
                    <a:pt x="4154" y="1674"/>
                  </a:lnTo>
                  <a:lnTo>
                    <a:pt x="4154" y="1705"/>
                  </a:lnTo>
                  <a:lnTo>
                    <a:pt x="4154" y="1705"/>
                  </a:lnTo>
                  <a:lnTo>
                    <a:pt x="4154" y="1705"/>
                  </a:lnTo>
                  <a:cubicBezTo>
                    <a:pt x="4184" y="1705"/>
                    <a:pt x="4184" y="1705"/>
                    <a:pt x="4184" y="1705"/>
                  </a:cubicBezTo>
                  <a:lnTo>
                    <a:pt x="4184" y="1705"/>
                  </a:lnTo>
                  <a:cubicBezTo>
                    <a:pt x="4215" y="1705"/>
                    <a:pt x="4215" y="1705"/>
                    <a:pt x="4215" y="1705"/>
                  </a:cubicBezTo>
                  <a:lnTo>
                    <a:pt x="4215" y="1705"/>
                  </a:lnTo>
                  <a:cubicBezTo>
                    <a:pt x="4215" y="1705"/>
                    <a:pt x="4215" y="1705"/>
                    <a:pt x="4246" y="1705"/>
                  </a:cubicBezTo>
                  <a:lnTo>
                    <a:pt x="4278" y="1705"/>
                  </a:lnTo>
                  <a:lnTo>
                    <a:pt x="4308" y="1705"/>
                  </a:lnTo>
                  <a:lnTo>
                    <a:pt x="4308" y="1705"/>
                  </a:lnTo>
                  <a:lnTo>
                    <a:pt x="4308" y="1705"/>
                  </a:lnTo>
                  <a:cubicBezTo>
                    <a:pt x="4339" y="1705"/>
                    <a:pt x="4402" y="1705"/>
                    <a:pt x="4402" y="1736"/>
                  </a:cubicBezTo>
                  <a:cubicBezTo>
                    <a:pt x="4432" y="1736"/>
                    <a:pt x="4432" y="1736"/>
                    <a:pt x="4432" y="1736"/>
                  </a:cubicBezTo>
                  <a:cubicBezTo>
                    <a:pt x="4463" y="1736"/>
                    <a:pt x="4463" y="1736"/>
                    <a:pt x="4463" y="1736"/>
                  </a:cubicBezTo>
                  <a:cubicBezTo>
                    <a:pt x="4463" y="1766"/>
                    <a:pt x="4494" y="1766"/>
                    <a:pt x="4494" y="1766"/>
                  </a:cubicBezTo>
                  <a:cubicBezTo>
                    <a:pt x="4494" y="1766"/>
                    <a:pt x="4494" y="1766"/>
                    <a:pt x="4526" y="1766"/>
                  </a:cubicBezTo>
                  <a:lnTo>
                    <a:pt x="4556" y="1766"/>
                  </a:lnTo>
                  <a:cubicBezTo>
                    <a:pt x="4556" y="1766"/>
                    <a:pt x="4556" y="1766"/>
                    <a:pt x="4587" y="1766"/>
                  </a:cubicBezTo>
                  <a:lnTo>
                    <a:pt x="4587" y="1766"/>
                  </a:lnTo>
                  <a:lnTo>
                    <a:pt x="4587" y="1766"/>
                  </a:lnTo>
                  <a:lnTo>
                    <a:pt x="4587" y="1766"/>
                  </a:lnTo>
                  <a:cubicBezTo>
                    <a:pt x="4618" y="1766"/>
                    <a:pt x="4650" y="1766"/>
                    <a:pt x="4650" y="1766"/>
                  </a:cubicBezTo>
                  <a:cubicBezTo>
                    <a:pt x="4650" y="1766"/>
                    <a:pt x="4650" y="1766"/>
                    <a:pt x="4680" y="1766"/>
                  </a:cubicBezTo>
                  <a:lnTo>
                    <a:pt x="4680" y="1766"/>
                  </a:lnTo>
                  <a:cubicBezTo>
                    <a:pt x="4680" y="1766"/>
                    <a:pt x="4680" y="1766"/>
                    <a:pt x="4711" y="1766"/>
                  </a:cubicBezTo>
                  <a:lnTo>
                    <a:pt x="4711" y="1736"/>
                  </a:lnTo>
                  <a:cubicBezTo>
                    <a:pt x="4742" y="1736"/>
                    <a:pt x="4742" y="1705"/>
                    <a:pt x="4742" y="1705"/>
                  </a:cubicBezTo>
                  <a:lnTo>
                    <a:pt x="4742" y="1705"/>
                  </a:lnTo>
                  <a:cubicBezTo>
                    <a:pt x="4774" y="1705"/>
                    <a:pt x="4804" y="1705"/>
                    <a:pt x="4804" y="1705"/>
                  </a:cubicBezTo>
                  <a:cubicBezTo>
                    <a:pt x="4804" y="1705"/>
                    <a:pt x="4804" y="1705"/>
                    <a:pt x="4835" y="1705"/>
                  </a:cubicBezTo>
                  <a:lnTo>
                    <a:pt x="4835" y="1705"/>
                  </a:lnTo>
                  <a:cubicBezTo>
                    <a:pt x="4866" y="1736"/>
                    <a:pt x="4866" y="1736"/>
                    <a:pt x="4866" y="1736"/>
                  </a:cubicBezTo>
                  <a:lnTo>
                    <a:pt x="4898" y="1736"/>
                  </a:lnTo>
                  <a:lnTo>
                    <a:pt x="4898" y="1736"/>
                  </a:lnTo>
                  <a:lnTo>
                    <a:pt x="4898" y="1736"/>
                  </a:lnTo>
                  <a:cubicBezTo>
                    <a:pt x="4928" y="1705"/>
                    <a:pt x="4928" y="1705"/>
                    <a:pt x="4928" y="1705"/>
                  </a:cubicBezTo>
                  <a:cubicBezTo>
                    <a:pt x="4928" y="1736"/>
                    <a:pt x="4928" y="1736"/>
                    <a:pt x="4928" y="1736"/>
                  </a:cubicBezTo>
                  <a:lnTo>
                    <a:pt x="4928" y="1736"/>
                  </a:lnTo>
                  <a:cubicBezTo>
                    <a:pt x="4928" y="1736"/>
                    <a:pt x="4928" y="1736"/>
                    <a:pt x="4959" y="1736"/>
                  </a:cubicBezTo>
                  <a:lnTo>
                    <a:pt x="4959" y="1766"/>
                  </a:lnTo>
                  <a:lnTo>
                    <a:pt x="4959" y="1766"/>
                  </a:lnTo>
                  <a:cubicBezTo>
                    <a:pt x="4990" y="1766"/>
                    <a:pt x="4990" y="1766"/>
                    <a:pt x="5022" y="1736"/>
                  </a:cubicBezTo>
                  <a:lnTo>
                    <a:pt x="5022" y="1736"/>
                  </a:lnTo>
                  <a:lnTo>
                    <a:pt x="5022" y="1736"/>
                  </a:lnTo>
                  <a:lnTo>
                    <a:pt x="5022" y="1736"/>
                  </a:lnTo>
                  <a:lnTo>
                    <a:pt x="5022" y="1736"/>
                  </a:lnTo>
                  <a:cubicBezTo>
                    <a:pt x="5022" y="1705"/>
                    <a:pt x="5022" y="1705"/>
                    <a:pt x="5022" y="1705"/>
                  </a:cubicBezTo>
                  <a:cubicBezTo>
                    <a:pt x="5022" y="1705"/>
                    <a:pt x="5022" y="1705"/>
                    <a:pt x="5052" y="1705"/>
                  </a:cubicBezTo>
                  <a:lnTo>
                    <a:pt x="5052" y="1705"/>
                  </a:lnTo>
                  <a:lnTo>
                    <a:pt x="5052" y="1674"/>
                  </a:lnTo>
                  <a:lnTo>
                    <a:pt x="5052" y="1674"/>
                  </a:lnTo>
                  <a:lnTo>
                    <a:pt x="5052" y="1674"/>
                  </a:lnTo>
                  <a:cubicBezTo>
                    <a:pt x="5083" y="1674"/>
                    <a:pt x="5083" y="1642"/>
                    <a:pt x="5114" y="1612"/>
                  </a:cubicBezTo>
                  <a:lnTo>
                    <a:pt x="5114" y="1612"/>
                  </a:lnTo>
                  <a:lnTo>
                    <a:pt x="5083" y="1612"/>
                  </a:lnTo>
                  <a:lnTo>
                    <a:pt x="5083" y="1612"/>
                  </a:lnTo>
                  <a:cubicBezTo>
                    <a:pt x="5083" y="1581"/>
                    <a:pt x="5083" y="1581"/>
                    <a:pt x="5083" y="1581"/>
                  </a:cubicBezTo>
                  <a:lnTo>
                    <a:pt x="5083" y="1581"/>
                  </a:lnTo>
                  <a:cubicBezTo>
                    <a:pt x="5083" y="1550"/>
                    <a:pt x="5083" y="1550"/>
                    <a:pt x="5114" y="1550"/>
                  </a:cubicBezTo>
                  <a:lnTo>
                    <a:pt x="5114" y="1550"/>
                  </a:lnTo>
                  <a:cubicBezTo>
                    <a:pt x="5114" y="1518"/>
                    <a:pt x="5114" y="1518"/>
                    <a:pt x="5114" y="1518"/>
                  </a:cubicBezTo>
                  <a:cubicBezTo>
                    <a:pt x="5114" y="1518"/>
                    <a:pt x="5114" y="1518"/>
                    <a:pt x="5146" y="1518"/>
                  </a:cubicBezTo>
                  <a:lnTo>
                    <a:pt x="5146" y="1518"/>
                  </a:lnTo>
                  <a:cubicBezTo>
                    <a:pt x="5146" y="1518"/>
                    <a:pt x="5146" y="1518"/>
                    <a:pt x="5176" y="1518"/>
                  </a:cubicBezTo>
                  <a:lnTo>
                    <a:pt x="5176" y="1518"/>
                  </a:lnTo>
                  <a:lnTo>
                    <a:pt x="5176" y="1518"/>
                  </a:lnTo>
                  <a:cubicBezTo>
                    <a:pt x="5207" y="1518"/>
                    <a:pt x="5207" y="1488"/>
                    <a:pt x="5238" y="1488"/>
                  </a:cubicBezTo>
                  <a:cubicBezTo>
                    <a:pt x="5238" y="1488"/>
                    <a:pt x="5300" y="1488"/>
                    <a:pt x="5331" y="1518"/>
                  </a:cubicBezTo>
                  <a:cubicBezTo>
                    <a:pt x="5331" y="1518"/>
                    <a:pt x="5331" y="1518"/>
                    <a:pt x="5362" y="1518"/>
                  </a:cubicBezTo>
                  <a:lnTo>
                    <a:pt x="5362" y="1518"/>
                  </a:lnTo>
                  <a:lnTo>
                    <a:pt x="5362" y="1518"/>
                  </a:lnTo>
                  <a:lnTo>
                    <a:pt x="5394" y="1518"/>
                  </a:lnTo>
                  <a:lnTo>
                    <a:pt x="5394" y="1518"/>
                  </a:lnTo>
                  <a:cubicBezTo>
                    <a:pt x="5424" y="1518"/>
                    <a:pt x="5424" y="1518"/>
                    <a:pt x="5424" y="1550"/>
                  </a:cubicBezTo>
                  <a:lnTo>
                    <a:pt x="5424" y="1550"/>
                  </a:lnTo>
                  <a:lnTo>
                    <a:pt x="5424" y="1550"/>
                  </a:lnTo>
                  <a:cubicBezTo>
                    <a:pt x="5455" y="1550"/>
                    <a:pt x="5455" y="1550"/>
                    <a:pt x="5455" y="1581"/>
                  </a:cubicBezTo>
                  <a:lnTo>
                    <a:pt x="5486" y="1612"/>
                  </a:lnTo>
                  <a:lnTo>
                    <a:pt x="5486" y="1642"/>
                  </a:lnTo>
                  <a:cubicBezTo>
                    <a:pt x="5486" y="1642"/>
                    <a:pt x="5486" y="1642"/>
                    <a:pt x="5517" y="1642"/>
                  </a:cubicBezTo>
                  <a:cubicBezTo>
                    <a:pt x="5517" y="1674"/>
                    <a:pt x="5517" y="1705"/>
                    <a:pt x="5548" y="1705"/>
                  </a:cubicBezTo>
                  <a:cubicBezTo>
                    <a:pt x="5548" y="1736"/>
                    <a:pt x="5548" y="1736"/>
                    <a:pt x="5548" y="1766"/>
                  </a:cubicBezTo>
                  <a:lnTo>
                    <a:pt x="5548" y="1766"/>
                  </a:lnTo>
                  <a:cubicBezTo>
                    <a:pt x="5579" y="1766"/>
                    <a:pt x="5579" y="1766"/>
                    <a:pt x="5610" y="1766"/>
                  </a:cubicBezTo>
                  <a:lnTo>
                    <a:pt x="5610" y="1766"/>
                  </a:lnTo>
                  <a:lnTo>
                    <a:pt x="5610" y="1766"/>
                  </a:lnTo>
                  <a:lnTo>
                    <a:pt x="5610" y="1766"/>
                  </a:lnTo>
                  <a:cubicBezTo>
                    <a:pt x="5642" y="1766"/>
                    <a:pt x="5642" y="1766"/>
                    <a:pt x="5642" y="1766"/>
                  </a:cubicBezTo>
                  <a:cubicBezTo>
                    <a:pt x="5672" y="1798"/>
                    <a:pt x="5672" y="1798"/>
                    <a:pt x="5672" y="1798"/>
                  </a:cubicBezTo>
                  <a:lnTo>
                    <a:pt x="5672" y="1798"/>
                  </a:lnTo>
                  <a:cubicBezTo>
                    <a:pt x="5703" y="1829"/>
                    <a:pt x="5703" y="1829"/>
                    <a:pt x="5703" y="1860"/>
                  </a:cubicBezTo>
                  <a:cubicBezTo>
                    <a:pt x="5703" y="1860"/>
                    <a:pt x="5703" y="1860"/>
                    <a:pt x="5734" y="1860"/>
                  </a:cubicBezTo>
                  <a:lnTo>
                    <a:pt x="5734" y="1860"/>
                  </a:lnTo>
                  <a:lnTo>
                    <a:pt x="5734" y="1860"/>
                  </a:lnTo>
                  <a:cubicBezTo>
                    <a:pt x="5734" y="1890"/>
                    <a:pt x="5734" y="1890"/>
                    <a:pt x="5765" y="1890"/>
                  </a:cubicBezTo>
                  <a:lnTo>
                    <a:pt x="5765" y="1890"/>
                  </a:lnTo>
                  <a:cubicBezTo>
                    <a:pt x="5765" y="1860"/>
                    <a:pt x="5796" y="1860"/>
                    <a:pt x="5796" y="1860"/>
                  </a:cubicBezTo>
                  <a:cubicBezTo>
                    <a:pt x="5827" y="1829"/>
                    <a:pt x="5827" y="1829"/>
                    <a:pt x="5827" y="1829"/>
                  </a:cubicBezTo>
                  <a:lnTo>
                    <a:pt x="5827" y="1829"/>
                  </a:lnTo>
                  <a:cubicBezTo>
                    <a:pt x="5827" y="1829"/>
                    <a:pt x="5827" y="1829"/>
                    <a:pt x="5858" y="1829"/>
                  </a:cubicBezTo>
                  <a:lnTo>
                    <a:pt x="5858" y="1829"/>
                  </a:lnTo>
                  <a:lnTo>
                    <a:pt x="5889" y="1829"/>
                  </a:lnTo>
                  <a:lnTo>
                    <a:pt x="5889" y="1829"/>
                  </a:lnTo>
                  <a:lnTo>
                    <a:pt x="5889" y="1829"/>
                  </a:lnTo>
                  <a:cubicBezTo>
                    <a:pt x="5920" y="1829"/>
                    <a:pt x="5920" y="1829"/>
                    <a:pt x="5920" y="1829"/>
                  </a:cubicBezTo>
                  <a:lnTo>
                    <a:pt x="5951" y="1860"/>
                  </a:lnTo>
                  <a:lnTo>
                    <a:pt x="5951" y="1860"/>
                  </a:lnTo>
                  <a:lnTo>
                    <a:pt x="5951" y="1860"/>
                  </a:lnTo>
                  <a:lnTo>
                    <a:pt x="5951" y="1860"/>
                  </a:lnTo>
                  <a:lnTo>
                    <a:pt x="5951" y="1890"/>
                  </a:lnTo>
                  <a:lnTo>
                    <a:pt x="5951" y="1890"/>
                  </a:lnTo>
                  <a:cubicBezTo>
                    <a:pt x="5951" y="1890"/>
                    <a:pt x="5951" y="1890"/>
                    <a:pt x="5951" y="1922"/>
                  </a:cubicBezTo>
                  <a:lnTo>
                    <a:pt x="5951" y="1922"/>
                  </a:lnTo>
                  <a:cubicBezTo>
                    <a:pt x="5920" y="1922"/>
                    <a:pt x="5920" y="1922"/>
                    <a:pt x="5920" y="1922"/>
                  </a:cubicBezTo>
                  <a:lnTo>
                    <a:pt x="5920" y="1922"/>
                  </a:lnTo>
                  <a:cubicBezTo>
                    <a:pt x="5920" y="1953"/>
                    <a:pt x="5920" y="1953"/>
                    <a:pt x="5920" y="1953"/>
                  </a:cubicBezTo>
                  <a:cubicBezTo>
                    <a:pt x="5920" y="1953"/>
                    <a:pt x="5920" y="1984"/>
                    <a:pt x="5889" y="1984"/>
                  </a:cubicBezTo>
                  <a:lnTo>
                    <a:pt x="5889" y="1984"/>
                  </a:lnTo>
                  <a:lnTo>
                    <a:pt x="5889" y="1984"/>
                  </a:lnTo>
                  <a:cubicBezTo>
                    <a:pt x="5889" y="2014"/>
                    <a:pt x="5889" y="2014"/>
                    <a:pt x="5889" y="2014"/>
                  </a:cubicBezTo>
                  <a:lnTo>
                    <a:pt x="5889" y="2014"/>
                  </a:lnTo>
                  <a:lnTo>
                    <a:pt x="5889" y="2014"/>
                  </a:lnTo>
                  <a:lnTo>
                    <a:pt x="5889" y="2014"/>
                  </a:lnTo>
                  <a:cubicBezTo>
                    <a:pt x="5889" y="2046"/>
                    <a:pt x="5858" y="2046"/>
                    <a:pt x="5858" y="2077"/>
                  </a:cubicBezTo>
                  <a:lnTo>
                    <a:pt x="5858" y="2077"/>
                  </a:lnTo>
                  <a:lnTo>
                    <a:pt x="5858" y="2077"/>
                  </a:lnTo>
                  <a:lnTo>
                    <a:pt x="5858" y="2077"/>
                  </a:lnTo>
                  <a:lnTo>
                    <a:pt x="5827" y="2108"/>
                  </a:lnTo>
                  <a:lnTo>
                    <a:pt x="5827" y="2108"/>
                  </a:lnTo>
                  <a:lnTo>
                    <a:pt x="5827" y="2108"/>
                  </a:lnTo>
                  <a:cubicBezTo>
                    <a:pt x="5796" y="2108"/>
                    <a:pt x="5796" y="2108"/>
                    <a:pt x="5796" y="2077"/>
                  </a:cubicBezTo>
                  <a:lnTo>
                    <a:pt x="5796" y="2077"/>
                  </a:lnTo>
                  <a:cubicBezTo>
                    <a:pt x="5765" y="2077"/>
                    <a:pt x="5765" y="2077"/>
                    <a:pt x="5765" y="2077"/>
                  </a:cubicBezTo>
                  <a:cubicBezTo>
                    <a:pt x="5765" y="2077"/>
                    <a:pt x="5765" y="2108"/>
                    <a:pt x="5734" y="2108"/>
                  </a:cubicBezTo>
                  <a:lnTo>
                    <a:pt x="5734" y="2108"/>
                  </a:lnTo>
                  <a:cubicBezTo>
                    <a:pt x="5734" y="2108"/>
                    <a:pt x="5734" y="2108"/>
                    <a:pt x="5734" y="2138"/>
                  </a:cubicBezTo>
                  <a:lnTo>
                    <a:pt x="5734" y="2138"/>
                  </a:lnTo>
                  <a:lnTo>
                    <a:pt x="5734" y="2170"/>
                  </a:lnTo>
                  <a:lnTo>
                    <a:pt x="5734" y="2170"/>
                  </a:lnTo>
                  <a:lnTo>
                    <a:pt x="5734" y="2170"/>
                  </a:lnTo>
                  <a:cubicBezTo>
                    <a:pt x="5734" y="2170"/>
                    <a:pt x="5734" y="2170"/>
                    <a:pt x="5765" y="2170"/>
                  </a:cubicBezTo>
                  <a:lnTo>
                    <a:pt x="5765" y="2138"/>
                  </a:lnTo>
                  <a:cubicBezTo>
                    <a:pt x="5765" y="2138"/>
                    <a:pt x="5796" y="2170"/>
                    <a:pt x="5827" y="2170"/>
                  </a:cubicBezTo>
                  <a:cubicBezTo>
                    <a:pt x="5827" y="2201"/>
                    <a:pt x="5827" y="2201"/>
                    <a:pt x="5827" y="2201"/>
                  </a:cubicBezTo>
                  <a:lnTo>
                    <a:pt x="5858" y="2201"/>
                  </a:lnTo>
                  <a:cubicBezTo>
                    <a:pt x="5889" y="2170"/>
                    <a:pt x="5889" y="2170"/>
                    <a:pt x="5889" y="2170"/>
                  </a:cubicBezTo>
                  <a:cubicBezTo>
                    <a:pt x="5920" y="2170"/>
                    <a:pt x="5920" y="2138"/>
                    <a:pt x="5951" y="2108"/>
                  </a:cubicBezTo>
                  <a:cubicBezTo>
                    <a:pt x="5951" y="2077"/>
                    <a:pt x="5982" y="2046"/>
                    <a:pt x="6013" y="2046"/>
                  </a:cubicBezTo>
                  <a:lnTo>
                    <a:pt x="6044" y="2046"/>
                  </a:lnTo>
                  <a:lnTo>
                    <a:pt x="6044" y="2014"/>
                  </a:lnTo>
                  <a:lnTo>
                    <a:pt x="6075" y="1984"/>
                  </a:lnTo>
                  <a:lnTo>
                    <a:pt x="6106" y="1953"/>
                  </a:lnTo>
                  <a:cubicBezTo>
                    <a:pt x="6106" y="1922"/>
                    <a:pt x="6106" y="1922"/>
                    <a:pt x="6137" y="1890"/>
                  </a:cubicBezTo>
                  <a:lnTo>
                    <a:pt x="6168" y="1860"/>
                  </a:lnTo>
                  <a:cubicBezTo>
                    <a:pt x="6199" y="1860"/>
                    <a:pt x="6199" y="1829"/>
                    <a:pt x="6199" y="1829"/>
                  </a:cubicBezTo>
                  <a:lnTo>
                    <a:pt x="6199" y="1829"/>
                  </a:lnTo>
                  <a:cubicBezTo>
                    <a:pt x="6199" y="1798"/>
                    <a:pt x="6199" y="1766"/>
                    <a:pt x="6199" y="1766"/>
                  </a:cubicBezTo>
                  <a:cubicBezTo>
                    <a:pt x="6199" y="1766"/>
                    <a:pt x="6230" y="1766"/>
                    <a:pt x="6230" y="1736"/>
                  </a:cubicBezTo>
                  <a:lnTo>
                    <a:pt x="6230" y="1736"/>
                  </a:lnTo>
                  <a:lnTo>
                    <a:pt x="6230" y="1736"/>
                  </a:lnTo>
                  <a:cubicBezTo>
                    <a:pt x="6230" y="1736"/>
                    <a:pt x="6199" y="1705"/>
                    <a:pt x="6230" y="1705"/>
                  </a:cubicBezTo>
                  <a:cubicBezTo>
                    <a:pt x="6230" y="1674"/>
                    <a:pt x="6230" y="1642"/>
                    <a:pt x="6261" y="1612"/>
                  </a:cubicBezTo>
                  <a:lnTo>
                    <a:pt x="6261" y="1612"/>
                  </a:lnTo>
                  <a:lnTo>
                    <a:pt x="6261" y="1581"/>
                  </a:lnTo>
                  <a:cubicBezTo>
                    <a:pt x="6230" y="1581"/>
                    <a:pt x="6230" y="1581"/>
                    <a:pt x="6230" y="1581"/>
                  </a:cubicBezTo>
                  <a:cubicBezTo>
                    <a:pt x="6230" y="1550"/>
                    <a:pt x="6230" y="1550"/>
                    <a:pt x="6230" y="1550"/>
                  </a:cubicBezTo>
                  <a:cubicBezTo>
                    <a:pt x="6230" y="1518"/>
                    <a:pt x="6230" y="1518"/>
                    <a:pt x="6199" y="1518"/>
                  </a:cubicBezTo>
                  <a:cubicBezTo>
                    <a:pt x="6199" y="1518"/>
                    <a:pt x="6199" y="1518"/>
                    <a:pt x="6168" y="1518"/>
                  </a:cubicBezTo>
                  <a:cubicBezTo>
                    <a:pt x="6168" y="1518"/>
                    <a:pt x="6168" y="1518"/>
                    <a:pt x="6137" y="1518"/>
                  </a:cubicBezTo>
                  <a:cubicBezTo>
                    <a:pt x="6137" y="1518"/>
                    <a:pt x="6137" y="1518"/>
                    <a:pt x="6106" y="1518"/>
                  </a:cubicBezTo>
                  <a:cubicBezTo>
                    <a:pt x="6106" y="1550"/>
                    <a:pt x="6075" y="1550"/>
                    <a:pt x="6075" y="1550"/>
                  </a:cubicBezTo>
                  <a:cubicBezTo>
                    <a:pt x="6044" y="1550"/>
                    <a:pt x="6044" y="1550"/>
                    <a:pt x="6044" y="1518"/>
                  </a:cubicBezTo>
                  <a:lnTo>
                    <a:pt x="6044" y="1488"/>
                  </a:lnTo>
                  <a:lnTo>
                    <a:pt x="6044" y="1488"/>
                  </a:lnTo>
                  <a:cubicBezTo>
                    <a:pt x="6044" y="1488"/>
                    <a:pt x="6044" y="1488"/>
                    <a:pt x="6044" y="1457"/>
                  </a:cubicBezTo>
                  <a:lnTo>
                    <a:pt x="6013" y="1457"/>
                  </a:lnTo>
                  <a:cubicBezTo>
                    <a:pt x="6013" y="1488"/>
                    <a:pt x="6013" y="1488"/>
                    <a:pt x="6013" y="1488"/>
                  </a:cubicBezTo>
                  <a:lnTo>
                    <a:pt x="5982" y="1488"/>
                  </a:lnTo>
                  <a:cubicBezTo>
                    <a:pt x="5982" y="1488"/>
                    <a:pt x="5951" y="1488"/>
                    <a:pt x="5920" y="1457"/>
                  </a:cubicBezTo>
                  <a:lnTo>
                    <a:pt x="5920" y="1425"/>
                  </a:lnTo>
                  <a:cubicBezTo>
                    <a:pt x="5920" y="1394"/>
                    <a:pt x="5951" y="1394"/>
                    <a:pt x="5982" y="1394"/>
                  </a:cubicBezTo>
                  <a:lnTo>
                    <a:pt x="5982" y="1394"/>
                  </a:lnTo>
                  <a:cubicBezTo>
                    <a:pt x="6013" y="1394"/>
                    <a:pt x="6013" y="1364"/>
                    <a:pt x="6044" y="1364"/>
                  </a:cubicBezTo>
                  <a:lnTo>
                    <a:pt x="6075" y="1333"/>
                  </a:lnTo>
                  <a:cubicBezTo>
                    <a:pt x="6075" y="1333"/>
                    <a:pt x="6075" y="1302"/>
                    <a:pt x="6106" y="1302"/>
                  </a:cubicBezTo>
                  <a:lnTo>
                    <a:pt x="6106" y="1302"/>
                  </a:lnTo>
                  <a:lnTo>
                    <a:pt x="6106" y="1302"/>
                  </a:lnTo>
                  <a:lnTo>
                    <a:pt x="6106" y="1302"/>
                  </a:lnTo>
                  <a:lnTo>
                    <a:pt x="6137" y="1270"/>
                  </a:lnTo>
                  <a:lnTo>
                    <a:pt x="6137" y="1270"/>
                  </a:lnTo>
                  <a:cubicBezTo>
                    <a:pt x="6168" y="1240"/>
                    <a:pt x="6199" y="1240"/>
                    <a:pt x="6230" y="1240"/>
                  </a:cubicBezTo>
                  <a:lnTo>
                    <a:pt x="6230" y="1240"/>
                  </a:lnTo>
                  <a:cubicBezTo>
                    <a:pt x="6230" y="1209"/>
                    <a:pt x="6261" y="1209"/>
                    <a:pt x="6261" y="1209"/>
                  </a:cubicBezTo>
                  <a:cubicBezTo>
                    <a:pt x="6261" y="1209"/>
                    <a:pt x="6261" y="1209"/>
                    <a:pt x="6261" y="1178"/>
                  </a:cubicBezTo>
                  <a:cubicBezTo>
                    <a:pt x="6292" y="1178"/>
                    <a:pt x="6323" y="1178"/>
                    <a:pt x="6323" y="1146"/>
                  </a:cubicBezTo>
                  <a:cubicBezTo>
                    <a:pt x="6354" y="1146"/>
                    <a:pt x="6354" y="1146"/>
                    <a:pt x="6385" y="1116"/>
                  </a:cubicBezTo>
                  <a:lnTo>
                    <a:pt x="6385" y="1116"/>
                  </a:lnTo>
                  <a:lnTo>
                    <a:pt x="6416" y="1116"/>
                  </a:lnTo>
                  <a:cubicBezTo>
                    <a:pt x="6447" y="1116"/>
                    <a:pt x="6447" y="1116"/>
                    <a:pt x="6478" y="1116"/>
                  </a:cubicBezTo>
                  <a:cubicBezTo>
                    <a:pt x="6509" y="1116"/>
                    <a:pt x="6509" y="1146"/>
                    <a:pt x="6540" y="1146"/>
                  </a:cubicBezTo>
                  <a:cubicBezTo>
                    <a:pt x="6540" y="1146"/>
                    <a:pt x="6540" y="1146"/>
                    <a:pt x="6571" y="1146"/>
                  </a:cubicBezTo>
                  <a:lnTo>
                    <a:pt x="6571" y="1146"/>
                  </a:lnTo>
                  <a:lnTo>
                    <a:pt x="6602" y="1146"/>
                  </a:lnTo>
                  <a:cubicBezTo>
                    <a:pt x="6633" y="1146"/>
                    <a:pt x="6664" y="1146"/>
                    <a:pt x="6664" y="1146"/>
                  </a:cubicBezTo>
                  <a:cubicBezTo>
                    <a:pt x="6664" y="1146"/>
                    <a:pt x="6664" y="1146"/>
                    <a:pt x="6695" y="1146"/>
                  </a:cubicBezTo>
                  <a:lnTo>
                    <a:pt x="6695" y="1146"/>
                  </a:lnTo>
                  <a:lnTo>
                    <a:pt x="6695" y="1146"/>
                  </a:lnTo>
                  <a:cubicBezTo>
                    <a:pt x="6695" y="1116"/>
                    <a:pt x="6695" y="1116"/>
                    <a:pt x="6726" y="1116"/>
                  </a:cubicBezTo>
                  <a:lnTo>
                    <a:pt x="6726" y="1116"/>
                  </a:lnTo>
                  <a:cubicBezTo>
                    <a:pt x="6757" y="1116"/>
                    <a:pt x="6788" y="1116"/>
                    <a:pt x="6788" y="1116"/>
                  </a:cubicBezTo>
                  <a:lnTo>
                    <a:pt x="6788" y="1116"/>
                  </a:lnTo>
                  <a:cubicBezTo>
                    <a:pt x="6819" y="1116"/>
                    <a:pt x="6819" y="1116"/>
                    <a:pt x="6819" y="1116"/>
                  </a:cubicBezTo>
                  <a:lnTo>
                    <a:pt x="6819" y="1116"/>
                  </a:lnTo>
                  <a:cubicBezTo>
                    <a:pt x="6850" y="1116"/>
                    <a:pt x="6881" y="1116"/>
                    <a:pt x="6881" y="1146"/>
                  </a:cubicBezTo>
                  <a:lnTo>
                    <a:pt x="6912" y="1146"/>
                  </a:lnTo>
                  <a:lnTo>
                    <a:pt x="6912" y="1146"/>
                  </a:lnTo>
                  <a:cubicBezTo>
                    <a:pt x="6912" y="1146"/>
                    <a:pt x="6974" y="1146"/>
                    <a:pt x="7005" y="1146"/>
                  </a:cubicBezTo>
                  <a:cubicBezTo>
                    <a:pt x="7005" y="1146"/>
                    <a:pt x="6974" y="1146"/>
                    <a:pt x="6974" y="1116"/>
                  </a:cubicBezTo>
                  <a:cubicBezTo>
                    <a:pt x="6974" y="1116"/>
                    <a:pt x="6974" y="1116"/>
                    <a:pt x="6974" y="1085"/>
                  </a:cubicBezTo>
                  <a:cubicBezTo>
                    <a:pt x="7005" y="1085"/>
                    <a:pt x="7005" y="1085"/>
                    <a:pt x="7036" y="1054"/>
                  </a:cubicBezTo>
                  <a:lnTo>
                    <a:pt x="7067" y="1054"/>
                  </a:lnTo>
                  <a:lnTo>
                    <a:pt x="7067" y="1054"/>
                  </a:lnTo>
                  <a:cubicBezTo>
                    <a:pt x="7067" y="1022"/>
                    <a:pt x="7098" y="1022"/>
                    <a:pt x="7098" y="1022"/>
                  </a:cubicBezTo>
                  <a:lnTo>
                    <a:pt x="7098" y="1022"/>
                  </a:lnTo>
                  <a:cubicBezTo>
                    <a:pt x="7098" y="1022"/>
                    <a:pt x="7098" y="992"/>
                    <a:pt x="7129" y="992"/>
                  </a:cubicBezTo>
                  <a:cubicBezTo>
                    <a:pt x="7129" y="992"/>
                    <a:pt x="7129" y="961"/>
                    <a:pt x="7160" y="961"/>
                  </a:cubicBezTo>
                  <a:cubicBezTo>
                    <a:pt x="7191" y="961"/>
                    <a:pt x="7191" y="961"/>
                    <a:pt x="7191" y="961"/>
                  </a:cubicBezTo>
                  <a:cubicBezTo>
                    <a:pt x="7191" y="961"/>
                    <a:pt x="7191" y="961"/>
                    <a:pt x="7222" y="961"/>
                  </a:cubicBezTo>
                  <a:cubicBezTo>
                    <a:pt x="7222" y="961"/>
                    <a:pt x="7222" y="961"/>
                    <a:pt x="7253" y="961"/>
                  </a:cubicBezTo>
                  <a:cubicBezTo>
                    <a:pt x="7253" y="961"/>
                    <a:pt x="7284" y="961"/>
                    <a:pt x="7284" y="992"/>
                  </a:cubicBezTo>
                  <a:lnTo>
                    <a:pt x="7284" y="992"/>
                  </a:lnTo>
                  <a:lnTo>
                    <a:pt x="7284" y="992"/>
                  </a:lnTo>
                  <a:cubicBezTo>
                    <a:pt x="7284" y="961"/>
                    <a:pt x="7315" y="961"/>
                    <a:pt x="7315" y="961"/>
                  </a:cubicBezTo>
                  <a:lnTo>
                    <a:pt x="7315" y="961"/>
                  </a:lnTo>
                  <a:cubicBezTo>
                    <a:pt x="7345" y="961"/>
                    <a:pt x="7345" y="961"/>
                    <a:pt x="7345" y="992"/>
                  </a:cubicBezTo>
                  <a:cubicBezTo>
                    <a:pt x="7345" y="992"/>
                    <a:pt x="7345" y="992"/>
                    <a:pt x="7345" y="1022"/>
                  </a:cubicBezTo>
                  <a:lnTo>
                    <a:pt x="7345" y="1022"/>
                  </a:lnTo>
                  <a:lnTo>
                    <a:pt x="7345" y="1022"/>
                  </a:lnTo>
                  <a:cubicBezTo>
                    <a:pt x="7377" y="1022"/>
                    <a:pt x="7377" y="1022"/>
                    <a:pt x="7408" y="1022"/>
                  </a:cubicBezTo>
                  <a:cubicBezTo>
                    <a:pt x="7408" y="1022"/>
                    <a:pt x="7408" y="1022"/>
                    <a:pt x="7408" y="992"/>
                  </a:cubicBezTo>
                  <a:lnTo>
                    <a:pt x="7408" y="992"/>
                  </a:lnTo>
                  <a:cubicBezTo>
                    <a:pt x="7439" y="992"/>
                    <a:pt x="7439" y="961"/>
                    <a:pt x="7439" y="961"/>
                  </a:cubicBezTo>
                  <a:lnTo>
                    <a:pt x="7469" y="992"/>
                  </a:lnTo>
                  <a:lnTo>
                    <a:pt x="7469" y="992"/>
                  </a:lnTo>
                  <a:lnTo>
                    <a:pt x="7469" y="992"/>
                  </a:lnTo>
                  <a:cubicBezTo>
                    <a:pt x="7469" y="961"/>
                    <a:pt x="7469" y="961"/>
                    <a:pt x="7469" y="961"/>
                  </a:cubicBezTo>
                  <a:cubicBezTo>
                    <a:pt x="7469" y="961"/>
                    <a:pt x="7469" y="961"/>
                    <a:pt x="7469" y="930"/>
                  </a:cubicBezTo>
                  <a:cubicBezTo>
                    <a:pt x="7501" y="930"/>
                    <a:pt x="7501" y="930"/>
                    <a:pt x="7501" y="930"/>
                  </a:cubicBezTo>
                  <a:cubicBezTo>
                    <a:pt x="7532" y="898"/>
                    <a:pt x="7532" y="898"/>
                    <a:pt x="7532" y="898"/>
                  </a:cubicBezTo>
                  <a:lnTo>
                    <a:pt x="7532" y="898"/>
                  </a:lnTo>
                  <a:lnTo>
                    <a:pt x="7563" y="898"/>
                  </a:lnTo>
                  <a:lnTo>
                    <a:pt x="7563" y="898"/>
                  </a:lnTo>
                  <a:lnTo>
                    <a:pt x="7563" y="898"/>
                  </a:lnTo>
                  <a:cubicBezTo>
                    <a:pt x="7593" y="898"/>
                    <a:pt x="7593" y="930"/>
                    <a:pt x="7593" y="961"/>
                  </a:cubicBezTo>
                  <a:cubicBezTo>
                    <a:pt x="7625" y="961"/>
                    <a:pt x="7593" y="961"/>
                    <a:pt x="7593" y="992"/>
                  </a:cubicBezTo>
                  <a:lnTo>
                    <a:pt x="7593" y="992"/>
                  </a:lnTo>
                  <a:cubicBezTo>
                    <a:pt x="7563" y="992"/>
                    <a:pt x="7563" y="992"/>
                    <a:pt x="7563" y="992"/>
                  </a:cubicBezTo>
                  <a:lnTo>
                    <a:pt x="7563" y="992"/>
                  </a:lnTo>
                  <a:cubicBezTo>
                    <a:pt x="7563" y="1022"/>
                    <a:pt x="7563" y="1022"/>
                    <a:pt x="7563" y="1022"/>
                  </a:cubicBezTo>
                  <a:cubicBezTo>
                    <a:pt x="7563" y="1054"/>
                    <a:pt x="7532" y="1085"/>
                    <a:pt x="7501" y="1085"/>
                  </a:cubicBezTo>
                  <a:lnTo>
                    <a:pt x="7469" y="1085"/>
                  </a:lnTo>
                  <a:cubicBezTo>
                    <a:pt x="7439" y="1116"/>
                    <a:pt x="7439" y="1116"/>
                    <a:pt x="7408" y="1116"/>
                  </a:cubicBezTo>
                  <a:cubicBezTo>
                    <a:pt x="7408" y="1146"/>
                    <a:pt x="7377" y="1146"/>
                    <a:pt x="7377" y="1146"/>
                  </a:cubicBezTo>
                  <a:cubicBezTo>
                    <a:pt x="7345" y="1178"/>
                    <a:pt x="7284" y="1240"/>
                    <a:pt x="7253" y="1240"/>
                  </a:cubicBezTo>
                  <a:cubicBezTo>
                    <a:pt x="7253" y="1270"/>
                    <a:pt x="7222" y="1270"/>
                    <a:pt x="7222" y="1270"/>
                  </a:cubicBezTo>
                  <a:lnTo>
                    <a:pt x="7191" y="1270"/>
                  </a:lnTo>
                  <a:lnTo>
                    <a:pt x="7191" y="1270"/>
                  </a:lnTo>
                  <a:cubicBezTo>
                    <a:pt x="7160" y="1270"/>
                    <a:pt x="7160" y="1270"/>
                    <a:pt x="7160" y="1270"/>
                  </a:cubicBezTo>
                  <a:lnTo>
                    <a:pt x="7160" y="1270"/>
                  </a:lnTo>
                  <a:cubicBezTo>
                    <a:pt x="7160" y="1302"/>
                    <a:pt x="7160" y="1333"/>
                    <a:pt x="7129" y="1333"/>
                  </a:cubicBezTo>
                  <a:cubicBezTo>
                    <a:pt x="7129" y="1333"/>
                    <a:pt x="7129" y="1333"/>
                    <a:pt x="7098" y="1333"/>
                  </a:cubicBezTo>
                  <a:cubicBezTo>
                    <a:pt x="7098" y="1333"/>
                    <a:pt x="7098" y="1333"/>
                    <a:pt x="7098" y="1364"/>
                  </a:cubicBezTo>
                  <a:cubicBezTo>
                    <a:pt x="7098" y="1394"/>
                    <a:pt x="7098" y="1425"/>
                    <a:pt x="7098" y="1457"/>
                  </a:cubicBezTo>
                  <a:cubicBezTo>
                    <a:pt x="7098" y="1457"/>
                    <a:pt x="7098" y="1457"/>
                    <a:pt x="7098" y="1488"/>
                  </a:cubicBezTo>
                  <a:cubicBezTo>
                    <a:pt x="7098" y="1488"/>
                    <a:pt x="7129" y="1518"/>
                    <a:pt x="7129" y="1550"/>
                  </a:cubicBezTo>
                  <a:cubicBezTo>
                    <a:pt x="7129" y="1550"/>
                    <a:pt x="7129" y="1550"/>
                    <a:pt x="7129" y="1581"/>
                  </a:cubicBezTo>
                  <a:lnTo>
                    <a:pt x="7129" y="1581"/>
                  </a:lnTo>
                  <a:lnTo>
                    <a:pt x="7129" y="1612"/>
                  </a:lnTo>
                  <a:lnTo>
                    <a:pt x="7129" y="1612"/>
                  </a:lnTo>
                  <a:cubicBezTo>
                    <a:pt x="7129" y="1642"/>
                    <a:pt x="7129" y="1642"/>
                    <a:pt x="7129" y="1642"/>
                  </a:cubicBezTo>
                  <a:cubicBezTo>
                    <a:pt x="7129" y="1642"/>
                    <a:pt x="7129" y="1642"/>
                    <a:pt x="7129" y="1674"/>
                  </a:cubicBezTo>
                  <a:cubicBezTo>
                    <a:pt x="7129" y="1642"/>
                    <a:pt x="7129" y="1642"/>
                    <a:pt x="7129" y="1642"/>
                  </a:cubicBezTo>
                  <a:cubicBezTo>
                    <a:pt x="7160" y="1642"/>
                    <a:pt x="7160" y="1642"/>
                    <a:pt x="7160" y="1642"/>
                  </a:cubicBezTo>
                  <a:lnTo>
                    <a:pt x="7160" y="1642"/>
                  </a:lnTo>
                  <a:cubicBezTo>
                    <a:pt x="7191" y="1642"/>
                    <a:pt x="7191" y="1612"/>
                    <a:pt x="7191" y="1612"/>
                  </a:cubicBezTo>
                  <a:lnTo>
                    <a:pt x="7191" y="1612"/>
                  </a:lnTo>
                  <a:lnTo>
                    <a:pt x="7191" y="1612"/>
                  </a:lnTo>
                  <a:cubicBezTo>
                    <a:pt x="7191" y="1581"/>
                    <a:pt x="7191" y="1550"/>
                    <a:pt x="7222" y="1550"/>
                  </a:cubicBezTo>
                  <a:cubicBezTo>
                    <a:pt x="7222" y="1518"/>
                    <a:pt x="7222" y="1518"/>
                    <a:pt x="7222" y="1518"/>
                  </a:cubicBezTo>
                  <a:lnTo>
                    <a:pt x="7222" y="1518"/>
                  </a:lnTo>
                  <a:lnTo>
                    <a:pt x="7253" y="1518"/>
                  </a:lnTo>
                  <a:lnTo>
                    <a:pt x="7284" y="1518"/>
                  </a:lnTo>
                  <a:lnTo>
                    <a:pt x="7284" y="1518"/>
                  </a:lnTo>
                  <a:lnTo>
                    <a:pt x="7284" y="1488"/>
                  </a:lnTo>
                  <a:cubicBezTo>
                    <a:pt x="7284" y="1457"/>
                    <a:pt x="7315" y="1457"/>
                    <a:pt x="7315" y="1457"/>
                  </a:cubicBezTo>
                  <a:lnTo>
                    <a:pt x="7315" y="1457"/>
                  </a:lnTo>
                  <a:cubicBezTo>
                    <a:pt x="7345" y="1425"/>
                    <a:pt x="7408" y="1425"/>
                    <a:pt x="7439" y="1425"/>
                  </a:cubicBezTo>
                  <a:lnTo>
                    <a:pt x="7439" y="1425"/>
                  </a:lnTo>
                  <a:cubicBezTo>
                    <a:pt x="7439" y="1394"/>
                    <a:pt x="7439" y="1364"/>
                    <a:pt x="7469" y="1364"/>
                  </a:cubicBezTo>
                  <a:cubicBezTo>
                    <a:pt x="7439" y="1333"/>
                    <a:pt x="7439" y="1302"/>
                    <a:pt x="7439" y="1302"/>
                  </a:cubicBezTo>
                  <a:cubicBezTo>
                    <a:pt x="7439" y="1270"/>
                    <a:pt x="7439" y="1270"/>
                    <a:pt x="7469" y="1270"/>
                  </a:cubicBezTo>
                  <a:cubicBezTo>
                    <a:pt x="7439" y="1270"/>
                    <a:pt x="7439" y="1270"/>
                    <a:pt x="7439" y="1270"/>
                  </a:cubicBezTo>
                  <a:cubicBezTo>
                    <a:pt x="7439" y="1270"/>
                    <a:pt x="7439" y="1270"/>
                    <a:pt x="7408" y="1270"/>
                  </a:cubicBezTo>
                  <a:cubicBezTo>
                    <a:pt x="7408" y="1240"/>
                    <a:pt x="7439" y="1209"/>
                    <a:pt x="7439" y="1209"/>
                  </a:cubicBezTo>
                  <a:cubicBezTo>
                    <a:pt x="7439" y="1178"/>
                    <a:pt x="7439" y="1178"/>
                    <a:pt x="7469" y="1178"/>
                  </a:cubicBezTo>
                  <a:cubicBezTo>
                    <a:pt x="7469" y="1146"/>
                    <a:pt x="7469" y="1146"/>
                    <a:pt x="7469" y="1146"/>
                  </a:cubicBezTo>
                  <a:cubicBezTo>
                    <a:pt x="7501" y="1146"/>
                    <a:pt x="7501" y="1116"/>
                    <a:pt x="7501" y="1116"/>
                  </a:cubicBezTo>
                  <a:lnTo>
                    <a:pt x="7501" y="1116"/>
                  </a:lnTo>
                  <a:cubicBezTo>
                    <a:pt x="7501" y="1116"/>
                    <a:pt x="7501" y="1085"/>
                    <a:pt x="7532" y="1085"/>
                  </a:cubicBezTo>
                  <a:lnTo>
                    <a:pt x="7563" y="1085"/>
                  </a:lnTo>
                  <a:cubicBezTo>
                    <a:pt x="7563" y="1085"/>
                    <a:pt x="7563" y="1085"/>
                    <a:pt x="7593" y="1085"/>
                  </a:cubicBezTo>
                  <a:lnTo>
                    <a:pt x="7593" y="1085"/>
                  </a:lnTo>
                  <a:cubicBezTo>
                    <a:pt x="7625" y="1085"/>
                    <a:pt x="7625" y="1054"/>
                    <a:pt x="7625" y="1054"/>
                  </a:cubicBezTo>
                  <a:cubicBezTo>
                    <a:pt x="7625" y="1054"/>
                    <a:pt x="7625" y="1054"/>
                    <a:pt x="7656" y="1054"/>
                  </a:cubicBezTo>
                  <a:lnTo>
                    <a:pt x="7656" y="1054"/>
                  </a:lnTo>
                  <a:cubicBezTo>
                    <a:pt x="7687" y="1054"/>
                    <a:pt x="7687" y="1054"/>
                    <a:pt x="7687" y="1054"/>
                  </a:cubicBezTo>
                  <a:lnTo>
                    <a:pt x="7687" y="1054"/>
                  </a:lnTo>
                  <a:lnTo>
                    <a:pt x="7687" y="1054"/>
                  </a:lnTo>
                  <a:lnTo>
                    <a:pt x="7687" y="1054"/>
                  </a:lnTo>
                  <a:cubicBezTo>
                    <a:pt x="7687" y="1054"/>
                    <a:pt x="7717" y="1054"/>
                    <a:pt x="7749" y="1054"/>
                  </a:cubicBezTo>
                  <a:cubicBezTo>
                    <a:pt x="7749" y="1054"/>
                    <a:pt x="7749" y="1054"/>
                    <a:pt x="7780" y="1054"/>
                  </a:cubicBezTo>
                  <a:lnTo>
                    <a:pt x="7780" y="1054"/>
                  </a:lnTo>
                  <a:cubicBezTo>
                    <a:pt x="7811" y="1054"/>
                    <a:pt x="7811" y="1054"/>
                    <a:pt x="7811" y="1054"/>
                  </a:cubicBezTo>
                  <a:lnTo>
                    <a:pt x="7811" y="1054"/>
                  </a:lnTo>
                  <a:cubicBezTo>
                    <a:pt x="7841" y="1054"/>
                    <a:pt x="7841" y="1054"/>
                    <a:pt x="7873" y="1085"/>
                  </a:cubicBezTo>
                  <a:lnTo>
                    <a:pt x="7873" y="1085"/>
                  </a:lnTo>
                  <a:cubicBezTo>
                    <a:pt x="7873" y="1085"/>
                    <a:pt x="7873" y="1085"/>
                    <a:pt x="7873" y="1054"/>
                  </a:cubicBezTo>
                  <a:cubicBezTo>
                    <a:pt x="7873" y="1054"/>
                    <a:pt x="7904" y="1054"/>
                    <a:pt x="7935" y="1054"/>
                  </a:cubicBezTo>
                  <a:lnTo>
                    <a:pt x="7965" y="1022"/>
                  </a:lnTo>
                  <a:lnTo>
                    <a:pt x="7965" y="1022"/>
                  </a:lnTo>
                  <a:cubicBezTo>
                    <a:pt x="7997" y="992"/>
                    <a:pt x="8089" y="961"/>
                    <a:pt x="8089" y="961"/>
                  </a:cubicBezTo>
                  <a:cubicBezTo>
                    <a:pt x="8121" y="961"/>
                    <a:pt x="8121" y="961"/>
                    <a:pt x="8121" y="961"/>
                  </a:cubicBezTo>
                  <a:lnTo>
                    <a:pt x="8121" y="961"/>
                  </a:lnTo>
                  <a:lnTo>
                    <a:pt x="8121" y="961"/>
                  </a:lnTo>
                  <a:cubicBezTo>
                    <a:pt x="8152" y="961"/>
                    <a:pt x="8152" y="961"/>
                    <a:pt x="8152" y="961"/>
                  </a:cubicBezTo>
                  <a:cubicBezTo>
                    <a:pt x="8183" y="961"/>
                    <a:pt x="8213" y="930"/>
                    <a:pt x="8213" y="930"/>
                  </a:cubicBezTo>
                  <a:lnTo>
                    <a:pt x="8245" y="898"/>
                  </a:lnTo>
                  <a:cubicBezTo>
                    <a:pt x="8276" y="898"/>
                    <a:pt x="8276" y="930"/>
                    <a:pt x="8307" y="930"/>
                  </a:cubicBezTo>
                  <a:lnTo>
                    <a:pt x="8307" y="930"/>
                  </a:lnTo>
                  <a:lnTo>
                    <a:pt x="8307" y="930"/>
                  </a:lnTo>
                  <a:lnTo>
                    <a:pt x="8337" y="930"/>
                  </a:lnTo>
                  <a:lnTo>
                    <a:pt x="8337" y="930"/>
                  </a:lnTo>
                  <a:lnTo>
                    <a:pt x="8337" y="898"/>
                  </a:lnTo>
                  <a:cubicBezTo>
                    <a:pt x="8337" y="868"/>
                    <a:pt x="8337" y="868"/>
                    <a:pt x="8307" y="837"/>
                  </a:cubicBezTo>
                  <a:cubicBezTo>
                    <a:pt x="8276" y="837"/>
                    <a:pt x="8276" y="837"/>
                    <a:pt x="8276" y="837"/>
                  </a:cubicBezTo>
                  <a:cubicBezTo>
                    <a:pt x="8276" y="837"/>
                    <a:pt x="8276" y="837"/>
                    <a:pt x="8245" y="837"/>
                  </a:cubicBezTo>
                  <a:lnTo>
                    <a:pt x="8245" y="837"/>
                  </a:lnTo>
                  <a:cubicBezTo>
                    <a:pt x="8213" y="837"/>
                    <a:pt x="8213" y="837"/>
                    <a:pt x="8183" y="837"/>
                  </a:cubicBezTo>
                  <a:lnTo>
                    <a:pt x="8183" y="837"/>
                  </a:lnTo>
                  <a:lnTo>
                    <a:pt x="8152" y="837"/>
                  </a:lnTo>
                  <a:cubicBezTo>
                    <a:pt x="8152" y="837"/>
                    <a:pt x="8152" y="837"/>
                    <a:pt x="8121" y="837"/>
                  </a:cubicBezTo>
                  <a:lnTo>
                    <a:pt x="8121" y="806"/>
                  </a:lnTo>
                  <a:cubicBezTo>
                    <a:pt x="8121" y="775"/>
                    <a:pt x="8121" y="775"/>
                    <a:pt x="8152" y="775"/>
                  </a:cubicBezTo>
                  <a:lnTo>
                    <a:pt x="8183" y="775"/>
                  </a:lnTo>
                  <a:cubicBezTo>
                    <a:pt x="8183" y="775"/>
                    <a:pt x="8213" y="744"/>
                    <a:pt x="8245" y="744"/>
                  </a:cubicBezTo>
                  <a:cubicBezTo>
                    <a:pt x="8276" y="744"/>
                    <a:pt x="8276" y="775"/>
                    <a:pt x="8307" y="775"/>
                  </a:cubicBezTo>
                  <a:cubicBezTo>
                    <a:pt x="8337" y="775"/>
                    <a:pt x="8369" y="775"/>
                    <a:pt x="8369" y="775"/>
                  </a:cubicBezTo>
                  <a:cubicBezTo>
                    <a:pt x="8400" y="775"/>
                    <a:pt x="8431" y="775"/>
                    <a:pt x="8431" y="775"/>
                  </a:cubicBezTo>
                  <a:cubicBezTo>
                    <a:pt x="8431" y="744"/>
                    <a:pt x="8493" y="744"/>
                    <a:pt x="8493" y="744"/>
                  </a:cubicBezTo>
                  <a:cubicBezTo>
                    <a:pt x="8524" y="744"/>
                    <a:pt x="8524" y="744"/>
                    <a:pt x="8524" y="744"/>
                  </a:cubicBezTo>
                  <a:cubicBezTo>
                    <a:pt x="8555" y="744"/>
                    <a:pt x="8585" y="744"/>
                    <a:pt x="8648" y="744"/>
                  </a:cubicBezTo>
                  <a:lnTo>
                    <a:pt x="8648" y="744"/>
                  </a:lnTo>
                  <a:cubicBezTo>
                    <a:pt x="8679" y="713"/>
                    <a:pt x="8679" y="713"/>
                    <a:pt x="8679" y="713"/>
                  </a:cubicBezTo>
                  <a:cubicBezTo>
                    <a:pt x="8709" y="713"/>
                    <a:pt x="8803" y="682"/>
                    <a:pt x="8865" y="682"/>
                  </a:cubicBezTo>
                  <a:lnTo>
                    <a:pt x="8833" y="682"/>
                  </a:lnTo>
                  <a:cubicBezTo>
                    <a:pt x="8833" y="682"/>
                    <a:pt x="8803" y="682"/>
                    <a:pt x="8772" y="68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140"/>
            <p:cNvSpPr>
              <a:spLocks noChangeArrowheads="1"/>
            </p:cNvSpPr>
            <p:nvPr/>
          </p:nvSpPr>
          <p:spPr bwMode="auto">
            <a:xfrm>
              <a:off x="5510213" y="2003425"/>
              <a:ext cx="146050" cy="268288"/>
            </a:xfrm>
            <a:custGeom>
              <a:avLst/>
              <a:gdLst>
                <a:gd name="T0" fmla="*/ 248 w 404"/>
                <a:gd name="T1" fmla="*/ 588 h 745"/>
                <a:gd name="T2" fmla="*/ 248 w 404"/>
                <a:gd name="T3" fmla="*/ 526 h 745"/>
                <a:gd name="T4" fmla="*/ 279 w 404"/>
                <a:gd name="T5" fmla="*/ 496 h 745"/>
                <a:gd name="T6" fmla="*/ 310 w 404"/>
                <a:gd name="T7" fmla="*/ 496 h 745"/>
                <a:gd name="T8" fmla="*/ 342 w 404"/>
                <a:gd name="T9" fmla="*/ 496 h 745"/>
                <a:gd name="T10" fmla="*/ 403 w 404"/>
                <a:gd name="T11" fmla="*/ 464 h 745"/>
                <a:gd name="T12" fmla="*/ 403 w 404"/>
                <a:gd name="T13" fmla="*/ 464 h 745"/>
                <a:gd name="T14" fmla="*/ 372 w 404"/>
                <a:gd name="T15" fmla="*/ 402 h 745"/>
                <a:gd name="T16" fmla="*/ 342 w 404"/>
                <a:gd name="T17" fmla="*/ 372 h 745"/>
                <a:gd name="T18" fmla="*/ 310 w 404"/>
                <a:gd name="T19" fmla="*/ 309 h 745"/>
                <a:gd name="T20" fmla="*/ 310 w 404"/>
                <a:gd name="T21" fmla="*/ 278 h 745"/>
                <a:gd name="T22" fmla="*/ 279 w 404"/>
                <a:gd name="T23" fmla="*/ 309 h 745"/>
                <a:gd name="T24" fmla="*/ 248 w 404"/>
                <a:gd name="T25" fmla="*/ 278 h 745"/>
                <a:gd name="T26" fmla="*/ 248 w 404"/>
                <a:gd name="T27" fmla="*/ 278 h 745"/>
                <a:gd name="T28" fmla="*/ 248 w 404"/>
                <a:gd name="T29" fmla="*/ 216 h 745"/>
                <a:gd name="T30" fmla="*/ 248 w 404"/>
                <a:gd name="T31" fmla="*/ 185 h 745"/>
                <a:gd name="T32" fmla="*/ 248 w 404"/>
                <a:gd name="T33" fmla="*/ 155 h 745"/>
                <a:gd name="T34" fmla="*/ 279 w 404"/>
                <a:gd name="T35" fmla="*/ 155 h 745"/>
                <a:gd name="T36" fmla="*/ 310 w 404"/>
                <a:gd name="T37" fmla="*/ 124 h 745"/>
                <a:gd name="T38" fmla="*/ 310 w 404"/>
                <a:gd name="T39" fmla="*/ 92 h 745"/>
                <a:gd name="T40" fmla="*/ 310 w 404"/>
                <a:gd name="T41" fmla="*/ 61 h 745"/>
                <a:gd name="T42" fmla="*/ 279 w 404"/>
                <a:gd name="T43" fmla="*/ 0 h 745"/>
                <a:gd name="T44" fmla="*/ 248 w 404"/>
                <a:gd name="T45" fmla="*/ 0 h 745"/>
                <a:gd name="T46" fmla="*/ 248 w 404"/>
                <a:gd name="T47" fmla="*/ 31 h 745"/>
                <a:gd name="T48" fmla="*/ 248 w 404"/>
                <a:gd name="T49" fmla="*/ 92 h 745"/>
                <a:gd name="T50" fmla="*/ 218 w 404"/>
                <a:gd name="T51" fmla="*/ 92 h 745"/>
                <a:gd name="T52" fmla="*/ 187 w 404"/>
                <a:gd name="T53" fmla="*/ 92 h 745"/>
                <a:gd name="T54" fmla="*/ 155 w 404"/>
                <a:gd name="T55" fmla="*/ 124 h 745"/>
                <a:gd name="T56" fmla="*/ 124 w 404"/>
                <a:gd name="T57" fmla="*/ 185 h 745"/>
                <a:gd name="T58" fmla="*/ 124 w 404"/>
                <a:gd name="T59" fmla="*/ 216 h 745"/>
                <a:gd name="T60" fmla="*/ 94 w 404"/>
                <a:gd name="T61" fmla="*/ 309 h 745"/>
                <a:gd name="T62" fmla="*/ 63 w 404"/>
                <a:gd name="T63" fmla="*/ 278 h 745"/>
                <a:gd name="T64" fmla="*/ 63 w 404"/>
                <a:gd name="T65" fmla="*/ 309 h 745"/>
                <a:gd name="T66" fmla="*/ 63 w 404"/>
                <a:gd name="T67" fmla="*/ 340 h 745"/>
                <a:gd name="T68" fmla="*/ 63 w 404"/>
                <a:gd name="T69" fmla="*/ 402 h 745"/>
                <a:gd name="T70" fmla="*/ 31 w 404"/>
                <a:gd name="T71" fmla="*/ 433 h 745"/>
                <a:gd name="T72" fmla="*/ 0 w 404"/>
                <a:gd name="T73" fmla="*/ 464 h 745"/>
                <a:gd name="T74" fmla="*/ 31 w 404"/>
                <a:gd name="T75" fmla="*/ 464 h 745"/>
                <a:gd name="T76" fmla="*/ 94 w 404"/>
                <a:gd name="T77" fmla="*/ 526 h 745"/>
                <a:gd name="T78" fmla="*/ 94 w 404"/>
                <a:gd name="T79" fmla="*/ 588 h 745"/>
                <a:gd name="T80" fmla="*/ 94 w 404"/>
                <a:gd name="T81" fmla="*/ 744 h 745"/>
                <a:gd name="T82" fmla="*/ 155 w 404"/>
                <a:gd name="T83" fmla="*/ 744 h 745"/>
                <a:gd name="T84" fmla="*/ 218 w 404"/>
                <a:gd name="T85" fmla="*/ 712 h 745"/>
                <a:gd name="T86" fmla="*/ 248 w 404"/>
                <a:gd name="T87" fmla="*/ 650 h 745"/>
                <a:gd name="T88" fmla="*/ 248 w 404"/>
                <a:gd name="T89" fmla="*/ 620 h 745"/>
                <a:gd name="T90" fmla="*/ 248 w 404"/>
                <a:gd name="T91" fmla="*/ 588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4" h="745">
                  <a:moveTo>
                    <a:pt x="248" y="588"/>
                  </a:moveTo>
                  <a:lnTo>
                    <a:pt x="248" y="588"/>
                  </a:lnTo>
                  <a:lnTo>
                    <a:pt x="248" y="588"/>
                  </a:lnTo>
                  <a:cubicBezTo>
                    <a:pt x="248" y="557"/>
                    <a:pt x="248" y="557"/>
                    <a:pt x="248" y="557"/>
                  </a:cubicBezTo>
                  <a:lnTo>
                    <a:pt x="248" y="526"/>
                  </a:lnTo>
                  <a:lnTo>
                    <a:pt x="248" y="526"/>
                  </a:lnTo>
                  <a:lnTo>
                    <a:pt x="279" y="526"/>
                  </a:lnTo>
                  <a:cubicBezTo>
                    <a:pt x="279" y="526"/>
                    <a:pt x="279" y="526"/>
                    <a:pt x="279" y="496"/>
                  </a:cubicBezTo>
                  <a:lnTo>
                    <a:pt x="279" y="496"/>
                  </a:lnTo>
                  <a:cubicBezTo>
                    <a:pt x="279" y="496"/>
                    <a:pt x="279" y="496"/>
                    <a:pt x="310" y="496"/>
                  </a:cubicBezTo>
                  <a:lnTo>
                    <a:pt x="310" y="496"/>
                  </a:lnTo>
                  <a:lnTo>
                    <a:pt x="310" y="496"/>
                  </a:lnTo>
                  <a:lnTo>
                    <a:pt x="310" y="496"/>
                  </a:lnTo>
                  <a:lnTo>
                    <a:pt x="310" y="496"/>
                  </a:lnTo>
                  <a:cubicBezTo>
                    <a:pt x="342" y="496"/>
                    <a:pt x="342" y="496"/>
                    <a:pt x="342" y="496"/>
                  </a:cubicBezTo>
                  <a:cubicBezTo>
                    <a:pt x="342" y="464"/>
                    <a:pt x="372" y="464"/>
                    <a:pt x="403" y="464"/>
                  </a:cubicBezTo>
                  <a:lnTo>
                    <a:pt x="403" y="464"/>
                  </a:lnTo>
                  <a:lnTo>
                    <a:pt x="403" y="464"/>
                  </a:lnTo>
                  <a:lnTo>
                    <a:pt x="403" y="464"/>
                  </a:lnTo>
                  <a:lnTo>
                    <a:pt x="403" y="464"/>
                  </a:lnTo>
                  <a:lnTo>
                    <a:pt x="403" y="464"/>
                  </a:lnTo>
                  <a:cubicBezTo>
                    <a:pt x="403" y="464"/>
                    <a:pt x="403" y="464"/>
                    <a:pt x="403" y="433"/>
                  </a:cubicBezTo>
                  <a:cubicBezTo>
                    <a:pt x="403" y="433"/>
                    <a:pt x="372" y="433"/>
                    <a:pt x="372" y="402"/>
                  </a:cubicBezTo>
                  <a:lnTo>
                    <a:pt x="372" y="402"/>
                  </a:lnTo>
                  <a:lnTo>
                    <a:pt x="372" y="402"/>
                  </a:lnTo>
                  <a:cubicBezTo>
                    <a:pt x="342" y="402"/>
                    <a:pt x="342" y="372"/>
                    <a:pt x="342" y="372"/>
                  </a:cubicBezTo>
                  <a:lnTo>
                    <a:pt x="342" y="372"/>
                  </a:lnTo>
                  <a:cubicBezTo>
                    <a:pt x="342" y="340"/>
                    <a:pt x="342" y="340"/>
                    <a:pt x="342" y="340"/>
                  </a:cubicBezTo>
                  <a:lnTo>
                    <a:pt x="342" y="340"/>
                  </a:lnTo>
                  <a:lnTo>
                    <a:pt x="310" y="309"/>
                  </a:lnTo>
                  <a:lnTo>
                    <a:pt x="310" y="278"/>
                  </a:lnTo>
                  <a:lnTo>
                    <a:pt x="310" y="278"/>
                  </a:lnTo>
                  <a:lnTo>
                    <a:pt x="310" y="278"/>
                  </a:lnTo>
                  <a:cubicBezTo>
                    <a:pt x="279" y="278"/>
                    <a:pt x="279" y="278"/>
                    <a:pt x="279" y="278"/>
                  </a:cubicBezTo>
                  <a:lnTo>
                    <a:pt x="279" y="309"/>
                  </a:lnTo>
                  <a:lnTo>
                    <a:pt x="279" y="309"/>
                  </a:lnTo>
                  <a:lnTo>
                    <a:pt x="279" y="309"/>
                  </a:lnTo>
                  <a:cubicBezTo>
                    <a:pt x="248" y="309"/>
                    <a:pt x="248" y="278"/>
                    <a:pt x="248" y="278"/>
                  </a:cubicBezTo>
                  <a:lnTo>
                    <a:pt x="248" y="278"/>
                  </a:lnTo>
                  <a:lnTo>
                    <a:pt x="248" y="278"/>
                  </a:lnTo>
                  <a:lnTo>
                    <a:pt x="248" y="278"/>
                  </a:lnTo>
                  <a:lnTo>
                    <a:pt x="248" y="278"/>
                  </a:lnTo>
                  <a:cubicBezTo>
                    <a:pt x="248" y="248"/>
                    <a:pt x="248" y="248"/>
                    <a:pt x="248" y="248"/>
                  </a:cubicBezTo>
                  <a:lnTo>
                    <a:pt x="248" y="248"/>
                  </a:lnTo>
                  <a:cubicBezTo>
                    <a:pt x="248" y="216"/>
                    <a:pt x="248" y="216"/>
                    <a:pt x="248" y="216"/>
                  </a:cubicBezTo>
                  <a:lnTo>
                    <a:pt x="248" y="216"/>
                  </a:lnTo>
                  <a:lnTo>
                    <a:pt x="248" y="216"/>
                  </a:lnTo>
                  <a:lnTo>
                    <a:pt x="248" y="185"/>
                  </a:lnTo>
                  <a:lnTo>
                    <a:pt x="248" y="185"/>
                  </a:lnTo>
                  <a:lnTo>
                    <a:pt x="248" y="185"/>
                  </a:lnTo>
                  <a:lnTo>
                    <a:pt x="248" y="155"/>
                  </a:lnTo>
                  <a:cubicBezTo>
                    <a:pt x="279" y="155"/>
                    <a:pt x="279" y="155"/>
                    <a:pt x="279" y="155"/>
                  </a:cubicBezTo>
                  <a:lnTo>
                    <a:pt x="279" y="155"/>
                  </a:lnTo>
                  <a:lnTo>
                    <a:pt x="279" y="155"/>
                  </a:lnTo>
                  <a:lnTo>
                    <a:pt x="279" y="155"/>
                  </a:lnTo>
                  <a:lnTo>
                    <a:pt x="279" y="155"/>
                  </a:lnTo>
                  <a:lnTo>
                    <a:pt x="310" y="124"/>
                  </a:lnTo>
                  <a:lnTo>
                    <a:pt x="310" y="124"/>
                  </a:lnTo>
                  <a:cubicBezTo>
                    <a:pt x="310" y="124"/>
                    <a:pt x="310" y="124"/>
                    <a:pt x="310" y="92"/>
                  </a:cubicBezTo>
                  <a:lnTo>
                    <a:pt x="310" y="92"/>
                  </a:lnTo>
                  <a:lnTo>
                    <a:pt x="310" y="92"/>
                  </a:lnTo>
                  <a:lnTo>
                    <a:pt x="310" y="61"/>
                  </a:lnTo>
                  <a:lnTo>
                    <a:pt x="310" y="61"/>
                  </a:lnTo>
                  <a:cubicBezTo>
                    <a:pt x="310" y="31"/>
                    <a:pt x="310" y="31"/>
                    <a:pt x="310" y="31"/>
                  </a:cubicBezTo>
                  <a:lnTo>
                    <a:pt x="279" y="31"/>
                  </a:lnTo>
                  <a:cubicBezTo>
                    <a:pt x="279" y="31"/>
                    <a:pt x="279" y="31"/>
                    <a:pt x="279" y="0"/>
                  </a:cubicBezTo>
                  <a:lnTo>
                    <a:pt x="279" y="0"/>
                  </a:lnTo>
                  <a:cubicBezTo>
                    <a:pt x="248" y="0"/>
                    <a:pt x="248" y="0"/>
                    <a:pt x="248" y="0"/>
                  </a:cubicBezTo>
                  <a:lnTo>
                    <a:pt x="248" y="0"/>
                  </a:lnTo>
                  <a:lnTo>
                    <a:pt x="248" y="31"/>
                  </a:lnTo>
                  <a:lnTo>
                    <a:pt x="248" y="31"/>
                  </a:lnTo>
                  <a:lnTo>
                    <a:pt x="248" y="31"/>
                  </a:lnTo>
                  <a:cubicBezTo>
                    <a:pt x="279" y="61"/>
                    <a:pt x="279" y="61"/>
                    <a:pt x="279" y="61"/>
                  </a:cubicBezTo>
                  <a:lnTo>
                    <a:pt x="279" y="61"/>
                  </a:lnTo>
                  <a:lnTo>
                    <a:pt x="248" y="92"/>
                  </a:lnTo>
                  <a:lnTo>
                    <a:pt x="248" y="92"/>
                  </a:lnTo>
                  <a:lnTo>
                    <a:pt x="248" y="92"/>
                  </a:lnTo>
                  <a:cubicBezTo>
                    <a:pt x="248" y="92"/>
                    <a:pt x="248" y="92"/>
                    <a:pt x="218" y="92"/>
                  </a:cubicBezTo>
                  <a:lnTo>
                    <a:pt x="218" y="92"/>
                  </a:lnTo>
                  <a:lnTo>
                    <a:pt x="187" y="92"/>
                  </a:lnTo>
                  <a:lnTo>
                    <a:pt x="187" y="92"/>
                  </a:lnTo>
                  <a:lnTo>
                    <a:pt x="187" y="92"/>
                  </a:lnTo>
                  <a:cubicBezTo>
                    <a:pt x="187" y="92"/>
                    <a:pt x="187" y="124"/>
                    <a:pt x="155" y="124"/>
                  </a:cubicBezTo>
                  <a:lnTo>
                    <a:pt x="155" y="124"/>
                  </a:lnTo>
                  <a:cubicBezTo>
                    <a:pt x="155" y="124"/>
                    <a:pt x="155" y="124"/>
                    <a:pt x="155" y="155"/>
                  </a:cubicBezTo>
                  <a:cubicBezTo>
                    <a:pt x="155" y="155"/>
                    <a:pt x="155" y="185"/>
                    <a:pt x="124" y="185"/>
                  </a:cubicBezTo>
                  <a:lnTo>
                    <a:pt x="124" y="185"/>
                  </a:lnTo>
                  <a:lnTo>
                    <a:pt x="124" y="185"/>
                  </a:lnTo>
                  <a:lnTo>
                    <a:pt x="124" y="185"/>
                  </a:lnTo>
                  <a:lnTo>
                    <a:pt x="124" y="216"/>
                  </a:lnTo>
                  <a:cubicBezTo>
                    <a:pt x="124" y="248"/>
                    <a:pt x="124" y="248"/>
                    <a:pt x="124" y="278"/>
                  </a:cubicBezTo>
                  <a:lnTo>
                    <a:pt x="124" y="278"/>
                  </a:lnTo>
                  <a:lnTo>
                    <a:pt x="94" y="309"/>
                  </a:lnTo>
                  <a:lnTo>
                    <a:pt x="94" y="309"/>
                  </a:lnTo>
                  <a:lnTo>
                    <a:pt x="94" y="309"/>
                  </a:lnTo>
                  <a:cubicBezTo>
                    <a:pt x="63" y="309"/>
                    <a:pt x="63" y="309"/>
                    <a:pt x="63" y="278"/>
                  </a:cubicBezTo>
                  <a:lnTo>
                    <a:pt x="63" y="278"/>
                  </a:lnTo>
                  <a:cubicBezTo>
                    <a:pt x="63" y="309"/>
                    <a:pt x="63" y="309"/>
                    <a:pt x="63" y="309"/>
                  </a:cubicBezTo>
                  <a:lnTo>
                    <a:pt x="63" y="309"/>
                  </a:lnTo>
                  <a:lnTo>
                    <a:pt x="63" y="340"/>
                  </a:lnTo>
                  <a:lnTo>
                    <a:pt x="63" y="340"/>
                  </a:lnTo>
                  <a:lnTo>
                    <a:pt x="63" y="340"/>
                  </a:lnTo>
                  <a:lnTo>
                    <a:pt x="63" y="372"/>
                  </a:lnTo>
                  <a:lnTo>
                    <a:pt x="63" y="372"/>
                  </a:lnTo>
                  <a:cubicBezTo>
                    <a:pt x="63" y="372"/>
                    <a:pt x="63" y="372"/>
                    <a:pt x="63" y="402"/>
                  </a:cubicBezTo>
                  <a:lnTo>
                    <a:pt x="63" y="402"/>
                  </a:lnTo>
                  <a:cubicBezTo>
                    <a:pt x="63" y="402"/>
                    <a:pt x="63" y="402"/>
                    <a:pt x="31" y="402"/>
                  </a:cubicBezTo>
                  <a:cubicBezTo>
                    <a:pt x="31" y="433"/>
                    <a:pt x="31" y="433"/>
                    <a:pt x="31" y="433"/>
                  </a:cubicBezTo>
                  <a:cubicBezTo>
                    <a:pt x="31" y="433"/>
                    <a:pt x="31" y="433"/>
                    <a:pt x="0" y="433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0" y="464"/>
                  </a:lnTo>
                  <a:lnTo>
                    <a:pt x="0" y="464"/>
                  </a:lnTo>
                  <a:lnTo>
                    <a:pt x="31" y="464"/>
                  </a:lnTo>
                  <a:lnTo>
                    <a:pt x="31" y="464"/>
                  </a:lnTo>
                  <a:lnTo>
                    <a:pt x="63" y="496"/>
                  </a:lnTo>
                  <a:lnTo>
                    <a:pt x="63" y="496"/>
                  </a:lnTo>
                  <a:cubicBezTo>
                    <a:pt x="94" y="496"/>
                    <a:pt x="94" y="526"/>
                    <a:pt x="94" y="526"/>
                  </a:cubicBezTo>
                  <a:cubicBezTo>
                    <a:pt x="94" y="526"/>
                    <a:pt x="94" y="526"/>
                    <a:pt x="94" y="557"/>
                  </a:cubicBezTo>
                  <a:lnTo>
                    <a:pt x="94" y="557"/>
                  </a:lnTo>
                  <a:cubicBezTo>
                    <a:pt x="94" y="588"/>
                    <a:pt x="94" y="588"/>
                    <a:pt x="94" y="588"/>
                  </a:cubicBezTo>
                  <a:cubicBezTo>
                    <a:pt x="94" y="620"/>
                    <a:pt x="124" y="620"/>
                    <a:pt x="124" y="620"/>
                  </a:cubicBezTo>
                  <a:cubicBezTo>
                    <a:pt x="124" y="681"/>
                    <a:pt x="124" y="712"/>
                    <a:pt x="94" y="712"/>
                  </a:cubicBezTo>
                  <a:cubicBezTo>
                    <a:pt x="94" y="744"/>
                    <a:pt x="94" y="744"/>
                    <a:pt x="94" y="744"/>
                  </a:cubicBezTo>
                  <a:lnTo>
                    <a:pt x="94" y="744"/>
                  </a:lnTo>
                  <a:lnTo>
                    <a:pt x="124" y="744"/>
                  </a:lnTo>
                  <a:lnTo>
                    <a:pt x="155" y="744"/>
                  </a:lnTo>
                  <a:cubicBezTo>
                    <a:pt x="155" y="744"/>
                    <a:pt x="155" y="744"/>
                    <a:pt x="187" y="744"/>
                  </a:cubicBezTo>
                  <a:cubicBezTo>
                    <a:pt x="187" y="712"/>
                    <a:pt x="187" y="712"/>
                    <a:pt x="218" y="712"/>
                  </a:cubicBezTo>
                  <a:lnTo>
                    <a:pt x="218" y="712"/>
                  </a:lnTo>
                  <a:cubicBezTo>
                    <a:pt x="218" y="681"/>
                    <a:pt x="218" y="681"/>
                    <a:pt x="218" y="650"/>
                  </a:cubicBezTo>
                  <a:cubicBezTo>
                    <a:pt x="218" y="650"/>
                    <a:pt x="218" y="650"/>
                    <a:pt x="248" y="650"/>
                  </a:cubicBezTo>
                  <a:lnTo>
                    <a:pt x="248" y="650"/>
                  </a:lnTo>
                  <a:lnTo>
                    <a:pt x="248" y="650"/>
                  </a:lnTo>
                  <a:lnTo>
                    <a:pt x="248" y="650"/>
                  </a:lnTo>
                  <a:lnTo>
                    <a:pt x="248" y="620"/>
                  </a:lnTo>
                  <a:cubicBezTo>
                    <a:pt x="218" y="620"/>
                    <a:pt x="218" y="620"/>
                    <a:pt x="218" y="620"/>
                  </a:cubicBezTo>
                  <a:lnTo>
                    <a:pt x="218" y="620"/>
                  </a:lnTo>
                  <a:cubicBezTo>
                    <a:pt x="218" y="588"/>
                    <a:pt x="248" y="588"/>
                    <a:pt x="248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141"/>
            <p:cNvSpPr>
              <a:spLocks noChangeArrowheads="1"/>
            </p:cNvSpPr>
            <p:nvPr/>
          </p:nvSpPr>
          <p:spPr bwMode="auto">
            <a:xfrm>
              <a:off x="5510213" y="1981200"/>
              <a:ext cx="44450" cy="34925"/>
            </a:xfrm>
            <a:custGeom>
              <a:avLst/>
              <a:gdLst>
                <a:gd name="T0" fmla="*/ 94 w 125"/>
                <a:gd name="T1" fmla="*/ 0 h 95"/>
                <a:gd name="T2" fmla="*/ 94 w 125"/>
                <a:gd name="T3" fmla="*/ 0 h 95"/>
                <a:gd name="T4" fmla="*/ 94 w 125"/>
                <a:gd name="T5" fmla="*/ 0 h 95"/>
                <a:gd name="T6" fmla="*/ 94 w 125"/>
                <a:gd name="T7" fmla="*/ 0 h 95"/>
                <a:gd name="T8" fmla="*/ 94 w 125"/>
                <a:gd name="T9" fmla="*/ 0 h 95"/>
                <a:gd name="T10" fmla="*/ 94 w 125"/>
                <a:gd name="T11" fmla="*/ 0 h 95"/>
                <a:gd name="T12" fmla="*/ 94 w 125"/>
                <a:gd name="T13" fmla="*/ 31 h 95"/>
                <a:gd name="T14" fmla="*/ 94 w 125"/>
                <a:gd name="T15" fmla="*/ 31 h 95"/>
                <a:gd name="T16" fmla="*/ 63 w 125"/>
                <a:gd name="T17" fmla="*/ 63 h 95"/>
                <a:gd name="T18" fmla="*/ 31 w 125"/>
                <a:gd name="T19" fmla="*/ 63 h 95"/>
                <a:gd name="T20" fmla="*/ 31 w 125"/>
                <a:gd name="T21" fmla="*/ 63 h 95"/>
                <a:gd name="T22" fmla="*/ 0 w 125"/>
                <a:gd name="T23" fmla="*/ 94 h 95"/>
                <a:gd name="T24" fmla="*/ 0 w 125"/>
                <a:gd name="T25" fmla="*/ 94 h 95"/>
                <a:gd name="T26" fmla="*/ 0 w 125"/>
                <a:gd name="T27" fmla="*/ 94 h 95"/>
                <a:gd name="T28" fmla="*/ 0 w 125"/>
                <a:gd name="T29" fmla="*/ 94 h 95"/>
                <a:gd name="T30" fmla="*/ 0 w 125"/>
                <a:gd name="T31" fmla="*/ 94 h 95"/>
                <a:gd name="T32" fmla="*/ 31 w 125"/>
                <a:gd name="T33" fmla="*/ 94 h 95"/>
                <a:gd name="T34" fmla="*/ 31 w 125"/>
                <a:gd name="T35" fmla="*/ 94 h 95"/>
                <a:gd name="T36" fmla="*/ 63 w 125"/>
                <a:gd name="T37" fmla="*/ 94 h 95"/>
                <a:gd name="T38" fmla="*/ 63 w 125"/>
                <a:gd name="T39" fmla="*/ 94 h 95"/>
                <a:gd name="T40" fmla="*/ 63 w 125"/>
                <a:gd name="T41" fmla="*/ 63 h 95"/>
                <a:gd name="T42" fmla="*/ 94 w 125"/>
                <a:gd name="T43" fmla="*/ 63 h 95"/>
                <a:gd name="T44" fmla="*/ 94 w 125"/>
                <a:gd name="T45" fmla="*/ 31 h 95"/>
                <a:gd name="T46" fmla="*/ 124 w 125"/>
                <a:gd name="T47" fmla="*/ 31 h 95"/>
                <a:gd name="T48" fmla="*/ 94 w 125"/>
                <a:gd name="T4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95">
                  <a:moveTo>
                    <a:pt x="94" y="0"/>
                  </a:move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cubicBezTo>
                    <a:pt x="94" y="31"/>
                    <a:pt x="94" y="31"/>
                    <a:pt x="94" y="31"/>
                  </a:cubicBezTo>
                  <a:lnTo>
                    <a:pt x="94" y="31"/>
                  </a:lnTo>
                  <a:cubicBezTo>
                    <a:pt x="63" y="63"/>
                    <a:pt x="63" y="63"/>
                    <a:pt x="63" y="63"/>
                  </a:cubicBezTo>
                  <a:lnTo>
                    <a:pt x="31" y="63"/>
                  </a:lnTo>
                  <a:lnTo>
                    <a:pt x="31" y="63"/>
                  </a:lnTo>
                  <a:cubicBezTo>
                    <a:pt x="31" y="63"/>
                    <a:pt x="0" y="63"/>
                    <a:pt x="0" y="94"/>
                  </a:cubicBez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cubicBezTo>
                    <a:pt x="0" y="94"/>
                    <a:pt x="0" y="94"/>
                    <a:pt x="31" y="94"/>
                  </a:cubicBezTo>
                  <a:lnTo>
                    <a:pt x="31" y="94"/>
                  </a:lnTo>
                  <a:cubicBezTo>
                    <a:pt x="31" y="94"/>
                    <a:pt x="31" y="94"/>
                    <a:pt x="63" y="94"/>
                  </a:cubicBezTo>
                  <a:lnTo>
                    <a:pt x="63" y="94"/>
                  </a:lnTo>
                  <a:lnTo>
                    <a:pt x="63" y="63"/>
                  </a:lnTo>
                  <a:cubicBezTo>
                    <a:pt x="63" y="63"/>
                    <a:pt x="63" y="63"/>
                    <a:pt x="94" y="63"/>
                  </a:cubicBezTo>
                  <a:lnTo>
                    <a:pt x="94" y="31"/>
                  </a:lnTo>
                  <a:lnTo>
                    <a:pt x="124" y="31"/>
                  </a:lnTo>
                  <a:lnTo>
                    <a:pt x="9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42"/>
            <p:cNvSpPr>
              <a:spLocks noChangeArrowheads="1"/>
            </p:cNvSpPr>
            <p:nvPr/>
          </p:nvSpPr>
          <p:spPr bwMode="auto">
            <a:xfrm>
              <a:off x="5922963" y="2917825"/>
              <a:ext cx="781050" cy="625475"/>
            </a:xfrm>
            <a:custGeom>
              <a:avLst/>
              <a:gdLst>
                <a:gd name="T0" fmla="*/ 2170 w 2171"/>
                <a:gd name="T1" fmla="*/ 1054 h 1736"/>
                <a:gd name="T2" fmla="*/ 2170 w 2171"/>
                <a:gd name="T3" fmla="*/ 930 h 1736"/>
                <a:gd name="T4" fmla="*/ 2139 w 2171"/>
                <a:gd name="T5" fmla="*/ 868 h 1736"/>
                <a:gd name="T6" fmla="*/ 2015 w 2171"/>
                <a:gd name="T7" fmla="*/ 744 h 1736"/>
                <a:gd name="T8" fmla="*/ 1984 w 2171"/>
                <a:gd name="T9" fmla="*/ 713 h 1736"/>
                <a:gd name="T10" fmla="*/ 1953 w 2171"/>
                <a:gd name="T11" fmla="*/ 650 h 1736"/>
                <a:gd name="T12" fmla="*/ 1860 w 2171"/>
                <a:gd name="T13" fmla="*/ 558 h 1736"/>
                <a:gd name="T14" fmla="*/ 1767 w 2171"/>
                <a:gd name="T15" fmla="*/ 402 h 1736"/>
                <a:gd name="T16" fmla="*/ 1736 w 2171"/>
                <a:gd name="T17" fmla="*/ 278 h 1736"/>
                <a:gd name="T18" fmla="*/ 1705 w 2171"/>
                <a:gd name="T19" fmla="*/ 186 h 1736"/>
                <a:gd name="T20" fmla="*/ 1612 w 2171"/>
                <a:gd name="T21" fmla="*/ 124 h 1736"/>
                <a:gd name="T22" fmla="*/ 1581 w 2171"/>
                <a:gd name="T23" fmla="*/ 0 h 1736"/>
                <a:gd name="T24" fmla="*/ 1581 w 2171"/>
                <a:gd name="T25" fmla="*/ 61 h 1736"/>
                <a:gd name="T26" fmla="*/ 1550 w 2171"/>
                <a:gd name="T27" fmla="*/ 278 h 1736"/>
                <a:gd name="T28" fmla="*/ 1457 w 2171"/>
                <a:gd name="T29" fmla="*/ 434 h 1736"/>
                <a:gd name="T30" fmla="*/ 1364 w 2171"/>
                <a:gd name="T31" fmla="*/ 372 h 1736"/>
                <a:gd name="T32" fmla="*/ 1178 w 2171"/>
                <a:gd name="T33" fmla="*/ 217 h 1736"/>
                <a:gd name="T34" fmla="*/ 1240 w 2171"/>
                <a:gd name="T35" fmla="*/ 93 h 1736"/>
                <a:gd name="T36" fmla="*/ 1271 w 2171"/>
                <a:gd name="T37" fmla="*/ 61 h 1736"/>
                <a:gd name="T38" fmla="*/ 1147 w 2171"/>
                <a:gd name="T39" fmla="*/ 61 h 1736"/>
                <a:gd name="T40" fmla="*/ 1054 w 2171"/>
                <a:gd name="T41" fmla="*/ 61 h 1736"/>
                <a:gd name="T42" fmla="*/ 961 w 2171"/>
                <a:gd name="T43" fmla="*/ 93 h 1736"/>
                <a:gd name="T44" fmla="*/ 900 w 2171"/>
                <a:gd name="T45" fmla="*/ 186 h 1736"/>
                <a:gd name="T46" fmla="*/ 868 w 2171"/>
                <a:gd name="T47" fmla="*/ 248 h 1736"/>
                <a:gd name="T48" fmla="*/ 806 w 2171"/>
                <a:gd name="T49" fmla="*/ 248 h 1736"/>
                <a:gd name="T50" fmla="*/ 775 w 2171"/>
                <a:gd name="T51" fmla="*/ 217 h 1736"/>
                <a:gd name="T52" fmla="*/ 682 w 2171"/>
                <a:gd name="T53" fmla="*/ 248 h 1736"/>
                <a:gd name="T54" fmla="*/ 620 w 2171"/>
                <a:gd name="T55" fmla="*/ 310 h 1736"/>
                <a:gd name="T56" fmla="*/ 558 w 2171"/>
                <a:gd name="T57" fmla="*/ 372 h 1736"/>
                <a:gd name="T58" fmla="*/ 496 w 2171"/>
                <a:gd name="T59" fmla="*/ 372 h 1736"/>
                <a:gd name="T60" fmla="*/ 496 w 2171"/>
                <a:gd name="T61" fmla="*/ 402 h 1736"/>
                <a:gd name="T62" fmla="*/ 372 w 2171"/>
                <a:gd name="T63" fmla="*/ 558 h 1736"/>
                <a:gd name="T64" fmla="*/ 310 w 2171"/>
                <a:gd name="T65" fmla="*/ 558 h 1736"/>
                <a:gd name="T66" fmla="*/ 186 w 2171"/>
                <a:gd name="T67" fmla="*/ 620 h 1736"/>
                <a:gd name="T68" fmla="*/ 62 w 2171"/>
                <a:gd name="T69" fmla="*/ 713 h 1736"/>
                <a:gd name="T70" fmla="*/ 0 w 2171"/>
                <a:gd name="T71" fmla="*/ 806 h 1736"/>
                <a:gd name="T72" fmla="*/ 32 w 2171"/>
                <a:gd name="T73" fmla="*/ 961 h 1736"/>
                <a:gd name="T74" fmla="*/ 62 w 2171"/>
                <a:gd name="T75" fmla="*/ 1085 h 1736"/>
                <a:gd name="T76" fmla="*/ 124 w 2171"/>
                <a:gd name="T77" fmla="*/ 1302 h 1736"/>
                <a:gd name="T78" fmla="*/ 124 w 2171"/>
                <a:gd name="T79" fmla="*/ 1457 h 1736"/>
                <a:gd name="T80" fmla="*/ 217 w 2171"/>
                <a:gd name="T81" fmla="*/ 1487 h 1736"/>
                <a:gd name="T82" fmla="*/ 404 w 2171"/>
                <a:gd name="T83" fmla="*/ 1426 h 1736"/>
                <a:gd name="T84" fmla="*/ 528 w 2171"/>
                <a:gd name="T85" fmla="*/ 1426 h 1736"/>
                <a:gd name="T86" fmla="*/ 652 w 2171"/>
                <a:gd name="T87" fmla="*/ 1333 h 1736"/>
                <a:gd name="T88" fmla="*/ 837 w 2171"/>
                <a:gd name="T89" fmla="*/ 1270 h 1736"/>
                <a:gd name="T90" fmla="*/ 930 w 2171"/>
                <a:gd name="T91" fmla="*/ 1270 h 1736"/>
                <a:gd name="T92" fmla="*/ 1147 w 2171"/>
                <a:gd name="T93" fmla="*/ 1364 h 1736"/>
                <a:gd name="T94" fmla="*/ 1302 w 2171"/>
                <a:gd name="T95" fmla="*/ 1394 h 1736"/>
                <a:gd name="T96" fmla="*/ 1364 w 2171"/>
                <a:gd name="T97" fmla="*/ 1364 h 1736"/>
                <a:gd name="T98" fmla="*/ 1395 w 2171"/>
                <a:gd name="T99" fmla="*/ 1518 h 1736"/>
                <a:gd name="T100" fmla="*/ 1488 w 2171"/>
                <a:gd name="T101" fmla="*/ 1674 h 1736"/>
                <a:gd name="T102" fmla="*/ 1581 w 2171"/>
                <a:gd name="T103" fmla="*/ 1705 h 1736"/>
                <a:gd name="T104" fmla="*/ 1674 w 2171"/>
                <a:gd name="T105" fmla="*/ 1705 h 1736"/>
                <a:gd name="T106" fmla="*/ 1798 w 2171"/>
                <a:gd name="T107" fmla="*/ 1735 h 1736"/>
                <a:gd name="T108" fmla="*/ 1922 w 2171"/>
                <a:gd name="T109" fmla="*/ 1674 h 1736"/>
                <a:gd name="T110" fmla="*/ 1984 w 2171"/>
                <a:gd name="T111" fmla="*/ 1674 h 1736"/>
                <a:gd name="T112" fmla="*/ 2046 w 2171"/>
                <a:gd name="T113" fmla="*/ 1457 h 1736"/>
                <a:gd name="T114" fmla="*/ 2139 w 2171"/>
                <a:gd name="T115" fmla="*/ 1333 h 1736"/>
                <a:gd name="T116" fmla="*/ 2170 w 2171"/>
                <a:gd name="T117" fmla="*/ 1116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71" h="1736">
                  <a:moveTo>
                    <a:pt x="2170" y="1054"/>
                  </a:moveTo>
                  <a:lnTo>
                    <a:pt x="2170" y="1054"/>
                  </a:lnTo>
                  <a:lnTo>
                    <a:pt x="2170" y="1054"/>
                  </a:lnTo>
                  <a:lnTo>
                    <a:pt x="2170" y="1054"/>
                  </a:lnTo>
                  <a:cubicBezTo>
                    <a:pt x="2139" y="1022"/>
                    <a:pt x="2139" y="1022"/>
                    <a:pt x="2139" y="992"/>
                  </a:cubicBezTo>
                  <a:cubicBezTo>
                    <a:pt x="2170" y="992"/>
                    <a:pt x="2170" y="992"/>
                    <a:pt x="2170" y="961"/>
                  </a:cubicBezTo>
                  <a:lnTo>
                    <a:pt x="2170" y="961"/>
                  </a:lnTo>
                  <a:cubicBezTo>
                    <a:pt x="2170" y="930"/>
                    <a:pt x="2170" y="930"/>
                    <a:pt x="2170" y="930"/>
                  </a:cubicBezTo>
                  <a:lnTo>
                    <a:pt x="2170" y="930"/>
                  </a:lnTo>
                  <a:lnTo>
                    <a:pt x="2170" y="898"/>
                  </a:lnTo>
                  <a:cubicBezTo>
                    <a:pt x="2139" y="898"/>
                    <a:pt x="2139" y="898"/>
                    <a:pt x="2139" y="898"/>
                  </a:cubicBezTo>
                  <a:lnTo>
                    <a:pt x="2139" y="868"/>
                  </a:lnTo>
                  <a:cubicBezTo>
                    <a:pt x="2108" y="868"/>
                    <a:pt x="2108" y="868"/>
                    <a:pt x="2108" y="837"/>
                  </a:cubicBezTo>
                  <a:lnTo>
                    <a:pt x="2108" y="837"/>
                  </a:lnTo>
                  <a:cubicBezTo>
                    <a:pt x="2108" y="837"/>
                    <a:pt x="2077" y="837"/>
                    <a:pt x="2077" y="806"/>
                  </a:cubicBezTo>
                  <a:cubicBezTo>
                    <a:pt x="2046" y="774"/>
                    <a:pt x="2046" y="774"/>
                    <a:pt x="2015" y="744"/>
                  </a:cubicBezTo>
                  <a:lnTo>
                    <a:pt x="2015" y="744"/>
                  </a:lnTo>
                  <a:lnTo>
                    <a:pt x="2015" y="744"/>
                  </a:lnTo>
                  <a:lnTo>
                    <a:pt x="2015" y="744"/>
                  </a:lnTo>
                  <a:cubicBezTo>
                    <a:pt x="1984" y="744"/>
                    <a:pt x="1984" y="744"/>
                    <a:pt x="1984" y="713"/>
                  </a:cubicBezTo>
                  <a:cubicBezTo>
                    <a:pt x="1953" y="713"/>
                    <a:pt x="1953" y="713"/>
                    <a:pt x="1953" y="682"/>
                  </a:cubicBezTo>
                  <a:lnTo>
                    <a:pt x="1953" y="682"/>
                  </a:lnTo>
                  <a:cubicBezTo>
                    <a:pt x="1953" y="650"/>
                    <a:pt x="1953" y="650"/>
                    <a:pt x="1953" y="650"/>
                  </a:cubicBezTo>
                  <a:lnTo>
                    <a:pt x="1953" y="650"/>
                  </a:lnTo>
                  <a:lnTo>
                    <a:pt x="1953" y="620"/>
                  </a:lnTo>
                  <a:cubicBezTo>
                    <a:pt x="1922" y="620"/>
                    <a:pt x="1922" y="620"/>
                    <a:pt x="1922" y="589"/>
                  </a:cubicBezTo>
                  <a:cubicBezTo>
                    <a:pt x="1922" y="589"/>
                    <a:pt x="1922" y="589"/>
                    <a:pt x="1891" y="558"/>
                  </a:cubicBezTo>
                  <a:cubicBezTo>
                    <a:pt x="1891" y="558"/>
                    <a:pt x="1891" y="558"/>
                    <a:pt x="1860" y="558"/>
                  </a:cubicBezTo>
                  <a:lnTo>
                    <a:pt x="1860" y="526"/>
                  </a:lnTo>
                  <a:lnTo>
                    <a:pt x="1860" y="526"/>
                  </a:lnTo>
                  <a:cubicBezTo>
                    <a:pt x="1829" y="526"/>
                    <a:pt x="1798" y="526"/>
                    <a:pt x="1798" y="496"/>
                  </a:cubicBezTo>
                  <a:cubicBezTo>
                    <a:pt x="1767" y="465"/>
                    <a:pt x="1767" y="434"/>
                    <a:pt x="1767" y="402"/>
                  </a:cubicBezTo>
                  <a:lnTo>
                    <a:pt x="1767" y="402"/>
                  </a:lnTo>
                  <a:cubicBezTo>
                    <a:pt x="1767" y="372"/>
                    <a:pt x="1767" y="372"/>
                    <a:pt x="1767" y="372"/>
                  </a:cubicBezTo>
                  <a:cubicBezTo>
                    <a:pt x="1736" y="341"/>
                    <a:pt x="1736" y="341"/>
                    <a:pt x="1736" y="341"/>
                  </a:cubicBezTo>
                  <a:cubicBezTo>
                    <a:pt x="1736" y="310"/>
                    <a:pt x="1736" y="310"/>
                    <a:pt x="1736" y="278"/>
                  </a:cubicBezTo>
                  <a:cubicBezTo>
                    <a:pt x="1736" y="278"/>
                    <a:pt x="1736" y="248"/>
                    <a:pt x="1705" y="217"/>
                  </a:cubicBezTo>
                  <a:lnTo>
                    <a:pt x="1705" y="217"/>
                  </a:lnTo>
                  <a:lnTo>
                    <a:pt x="1705" y="186"/>
                  </a:lnTo>
                  <a:lnTo>
                    <a:pt x="1705" y="186"/>
                  </a:lnTo>
                  <a:cubicBezTo>
                    <a:pt x="1674" y="217"/>
                    <a:pt x="1674" y="217"/>
                    <a:pt x="1674" y="217"/>
                  </a:cubicBezTo>
                  <a:cubicBezTo>
                    <a:pt x="1643" y="217"/>
                    <a:pt x="1643" y="186"/>
                    <a:pt x="1643" y="186"/>
                  </a:cubicBezTo>
                  <a:lnTo>
                    <a:pt x="1643" y="186"/>
                  </a:lnTo>
                  <a:cubicBezTo>
                    <a:pt x="1612" y="155"/>
                    <a:pt x="1612" y="155"/>
                    <a:pt x="1612" y="124"/>
                  </a:cubicBezTo>
                  <a:lnTo>
                    <a:pt x="1612" y="93"/>
                  </a:lnTo>
                  <a:lnTo>
                    <a:pt x="1612" y="93"/>
                  </a:lnTo>
                  <a:cubicBezTo>
                    <a:pt x="1612" y="93"/>
                    <a:pt x="1612" y="93"/>
                    <a:pt x="1612" y="61"/>
                  </a:cubicBezTo>
                  <a:cubicBezTo>
                    <a:pt x="1612" y="61"/>
                    <a:pt x="1581" y="31"/>
                    <a:pt x="1581" y="0"/>
                  </a:cubicBezTo>
                  <a:lnTo>
                    <a:pt x="1581" y="0"/>
                  </a:lnTo>
                  <a:lnTo>
                    <a:pt x="1581" y="31"/>
                  </a:lnTo>
                  <a:lnTo>
                    <a:pt x="1581" y="61"/>
                  </a:lnTo>
                  <a:lnTo>
                    <a:pt x="1581" y="61"/>
                  </a:lnTo>
                  <a:cubicBezTo>
                    <a:pt x="1581" y="93"/>
                    <a:pt x="1581" y="93"/>
                    <a:pt x="1581" y="93"/>
                  </a:cubicBezTo>
                  <a:cubicBezTo>
                    <a:pt x="1581" y="93"/>
                    <a:pt x="1581" y="93"/>
                    <a:pt x="1550" y="124"/>
                  </a:cubicBezTo>
                  <a:cubicBezTo>
                    <a:pt x="1550" y="124"/>
                    <a:pt x="1550" y="186"/>
                    <a:pt x="1581" y="217"/>
                  </a:cubicBezTo>
                  <a:cubicBezTo>
                    <a:pt x="1581" y="248"/>
                    <a:pt x="1581" y="278"/>
                    <a:pt x="1550" y="278"/>
                  </a:cubicBezTo>
                  <a:cubicBezTo>
                    <a:pt x="1550" y="278"/>
                    <a:pt x="1550" y="278"/>
                    <a:pt x="1550" y="310"/>
                  </a:cubicBezTo>
                  <a:cubicBezTo>
                    <a:pt x="1550" y="341"/>
                    <a:pt x="1519" y="372"/>
                    <a:pt x="1519" y="402"/>
                  </a:cubicBezTo>
                  <a:lnTo>
                    <a:pt x="1519" y="402"/>
                  </a:lnTo>
                  <a:cubicBezTo>
                    <a:pt x="1488" y="402"/>
                    <a:pt x="1457" y="434"/>
                    <a:pt x="1457" y="434"/>
                  </a:cubicBezTo>
                  <a:lnTo>
                    <a:pt x="1457" y="434"/>
                  </a:lnTo>
                  <a:cubicBezTo>
                    <a:pt x="1426" y="402"/>
                    <a:pt x="1395" y="402"/>
                    <a:pt x="1395" y="372"/>
                  </a:cubicBezTo>
                  <a:lnTo>
                    <a:pt x="1395" y="372"/>
                  </a:lnTo>
                  <a:cubicBezTo>
                    <a:pt x="1364" y="372"/>
                    <a:pt x="1364" y="372"/>
                    <a:pt x="1364" y="372"/>
                  </a:cubicBezTo>
                  <a:lnTo>
                    <a:pt x="1333" y="372"/>
                  </a:lnTo>
                  <a:lnTo>
                    <a:pt x="1302" y="341"/>
                  </a:lnTo>
                  <a:cubicBezTo>
                    <a:pt x="1271" y="310"/>
                    <a:pt x="1271" y="310"/>
                    <a:pt x="1271" y="310"/>
                  </a:cubicBezTo>
                  <a:cubicBezTo>
                    <a:pt x="1240" y="278"/>
                    <a:pt x="1209" y="248"/>
                    <a:pt x="1178" y="217"/>
                  </a:cubicBezTo>
                  <a:lnTo>
                    <a:pt x="1178" y="186"/>
                  </a:lnTo>
                  <a:cubicBezTo>
                    <a:pt x="1178" y="186"/>
                    <a:pt x="1178" y="186"/>
                    <a:pt x="1178" y="155"/>
                  </a:cubicBezTo>
                  <a:lnTo>
                    <a:pt x="1209" y="124"/>
                  </a:lnTo>
                  <a:cubicBezTo>
                    <a:pt x="1209" y="93"/>
                    <a:pt x="1209" y="93"/>
                    <a:pt x="1240" y="93"/>
                  </a:cubicBezTo>
                  <a:lnTo>
                    <a:pt x="1240" y="93"/>
                  </a:lnTo>
                  <a:cubicBezTo>
                    <a:pt x="1240" y="93"/>
                    <a:pt x="1240" y="93"/>
                    <a:pt x="1271" y="93"/>
                  </a:cubicBezTo>
                  <a:lnTo>
                    <a:pt x="1271" y="93"/>
                  </a:lnTo>
                  <a:lnTo>
                    <a:pt x="1271" y="61"/>
                  </a:lnTo>
                  <a:cubicBezTo>
                    <a:pt x="1240" y="61"/>
                    <a:pt x="1240" y="61"/>
                    <a:pt x="1240" y="61"/>
                  </a:cubicBezTo>
                  <a:lnTo>
                    <a:pt x="1209" y="61"/>
                  </a:lnTo>
                  <a:cubicBezTo>
                    <a:pt x="1178" y="61"/>
                    <a:pt x="1178" y="61"/>
                    <a:pt x="1178" y="61"/>
                  </a:cubicBezTo>
                  <a:lnTo>
                    <a:pt x="1147" y="61"/>
                  </a:lnTo>
                  <a:cubicBezTo>
                    <a:pt x="1147" y="61"/>
                    <a:pt x="1116" y="61"/>
                    <a:pt x="1116" y="31"/>
                  </a:cubicBezTo>
                  <a:cubicBezTo>
                    <a:pt x="1116" y="61"/>
                    <a:pt x="1116" y="61"/>
                    <a:pt x="1085" y="61"/>
                  </a:cubicBezTo>
                  <a:cubicBezTo>
                    <a:pt x="1085" y="61"/>
                    <a:pt x="1085" y="31"/>
                    <a:pt x="1054" y="31"/>
                  </a:cubicBezTo>
                  <a:lnTo>
                    <a:pt x="1054" y="61"/>
                  </a:lnTo>
                  <a:lnTo>
                    <a:pt x="1023" y="93"/>
                  </a:lnTo>
                  <a:cubicBezTo>
                    <a:pt x="1023" y="93"/>
                    <a:pt x="1023" y="61"/>
                    <a:pt x="992" y="61"/>
                  </a:cubicBezTo>
                  <a:cubicBezTo>
                    <a:pt x="992" y="61"/>
                    <a:pt x="992" y="61"/>
                    <a:pt x="961" y="61"/>
                  </a:cubicBezTo>
                  <a:lnTo>
                    <a:pt x="961" y="93"/>
                  </a:lnTo>
                  <a:cubicBezTo>
                    <a:pt x="961" y="93"/>
                    <a:pt x="961" y="124"/>
                    <a:pt x="930" y="124"/>
                  </a:cubicBezTo>
                  <a:cubicBezTo>
                    <a:pt x="930" y="155"/>
                    <a:pt x="930" y="155"/>
                    <a:pt x="900" y="155"/>
                  </a:cubicBezTo>
                  <a:lnTo>
                    <a:pt x="900" y="155"/>
                  </a:lnTo>
                  <a:lnTo>
                    <a:pt x="900" y="186"/>
                  </a:lnTo>
                  <a:cubicBezTo>
                    <a:pt x="900" y="217"/>
                    <a:pt x="900" y="217"/>
                    <a:pt x="900" y="217"/>
                  </a:cubicBezTo>
                  <a:cubicBezTo>
                    <a:pt x="900" y="278"/>
                    <a:pt x="900" y="278"/>
                    <a:pt x="900" y="278"/>
                  </a:cubicBezTo>
                  <a:cubicBezTo>
                    <a:pt x="868" y="248"/>
                    <a:pt x="868" y="248"/>
                    <a:pt x="868" y="248"/>
                  </a:cubicBezTo>
                  <a:lnTo>
                    <a:pt x="868" y="248"/>
                  </a:lnTo>
                  <a:cubicBezTo>
                    <a:pt x="837" y="248"/>
                    <a:pt x="837" y="248"/>
                    <a:pt x="837" y="248"/>
                  </a:cubicBezTo>
                  <a:lnTo>
                    <a:pt x="837" y="248"/>
                  </a:lnTo>
                  <a:lnTo>
                    <a:pt x="806" y="248"/>
                  </a:lnTo>
                  <a:lnTo>
                    <a:pt x="806" y="248"/>
                  </a:lnTo>
                  <a:lnTo>
                    <a:pt x="806" y="248"/>
                  </a:lnTo>
                  <a:cubicBezTo>
                    <a:pt x="775" y="248"/>
                    <a:pt x="775" y="248"/>
                    <a:pt x="775" y="248"/>
                  </a:cubicBezTo>
                  <a:lnTo>
                    <a:pt x="775" y="217"/>
                  </a:lnTo>
                  <a:lnTo>
                    <a:pt x="775" y="217"/>
                  </a:lnTo>
                  <a:cubicBezTo>
                    <a:pt x="775" y="186"/>
                    <a:pt x="744" y="186"/>
                    <a:pt x="744" y="186"/>
                  </a:cubicBezTo>
                  <a:cubicBezTo>
                    <a:pt x="744" y="186"/>
                    <a:pt x="744" y="186"/>
                    <a:pt x="713" y="186"/>
                  </a:cubicBezTo>
                  <a:cubicBezTo>
                    <a:pt x="713" y="186"/>
                    <a:pt x="713" y="186"/>
                    <a:pt x="682" y="186"/>
                  </a:cubicBezTo>
                  <a:cubicBezTo>
                    <a:pt x="682" y="186"/>
                    <a:pt x="682" y="217"/>
                    <a:pt x="682" y="248"/>
                  </a:cubicBezTo>
                  <a:cubicBezTo>
                    <a:pt x="682" y="248"/>
                    <a:pt x="652" y="248"/>
                    <a:pt x="652" y="278"/>
                  </a:cubicBezTo>
                  <a:lnTo>
                    <a:pt x="652" y="278"/>
                  </a:lnTo>
                  <a:cubicBezTo>
                    <a:pt x="652" y="278"/>
                    <a:pt x="652" y="278"/>
                    <a:pt x="620" y="310"/>
                  </a:cubicBezTo>
                  <a:lnTo>
                    <a:pt x="620" y="310"/>
                  </a:lnTo>
                  <a:cubicBezTo>
                    <a:pt x="620" y="310"/>
                    <a:pt x="620" y="310"/>
                    <a:pt x="589" y="310"/>
                  </a:cubicBezTo>
                  <a:lnTo>
                    <a:pt x="589" y="310"/>
                  </a:lnTo>
                  <a:cubicBezTo>
                    <a:pt x="589" y="310"/>
                    <a:pt x="589" y="310"/>
                    <a:pt x="558" y="310"/>
                  </a:cubicBezTo>
                  <a:cubicBezTo>
                    <a:pt x="558" y="341"/>
                    <a:pt x="558" y="372"/>
                    <a:pt x="558" y="372"/>
                  </a:cubicBezTo>
                  <a:cubicBezTo>
                    <a:pt x="558" y="526"/>
                    <a:pt x="558" y="526"/>
                    <a:pt x="558" y="526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28" y="372"/>
                    <a:pt x="528" y="372"/>
                    <a:pt x="496" y="372"/>
                  </a:cubicBezTo>
                  <a:lnTo>
                    <a:pt x="496" y="372"/>
                  </a:lnTo>
                  <a:lnTo>
                    <a:pt x="496" y="372"/>
                  </a:lnTo>
                  <a:lnTo>
                    <a:pt x="496" y="372"/>
                  </a:lnTo>
                  <a:lnTo>
                    <a:pt x="496" y="372"/>
                  </a:lnTo>
                  <a:lnTo>
                    <a:pt x="496" y="402"/>
                  </a:lnTo>
                  <a:cubicBezTo>
                    <a:pt x="496" y="434"/>
                    <a:pt x="496" y="434"/>
                    <a:pt x="465" y="465"/>
                  </a:cubicBezTo>
                  <a:lnTo>
                    <a:pt x="465" y="465"/>
                  </a:lnTo>
                  <a:cubicBezTo>
                    <a:pt x="465" y="465"/>
                    <a:pt x="434" y="496"/>
                    <a:pt x="404" y="526"/>
                  </a:cubicBezTo>
                  <a:cubicBezTo>
                    <a:pt x="404" y="558"/>
                    <a:pt x="404" y="558"/>
                    <a:pt x="372" y="558"/>
                  </a:cubicBezTo>
                  <a:lnTo>
                    <a:pt x="372" y="558"/>
                  </a:lnTo>
                  <a:lnTo>
                    <a:pt x="372" y="558"/>
                  </a:lnTo>
                  <a:cubicBezTo>
                    <a:pt x="341" y="558"/>
                    <a:pt x="341" y="558"/>
                    <a:pt x="341" y="558"/>
                  </a:cubicBezTo>
                  <a:cubicBezTo>
                    <a:pt x="310" y="558"/>
                    <a:pt x="310" y="558"/>
                    <a:pt x="310" y="558"/>
                  </a:cubicBezTo>
                  <a:cubicBezTo>
                    <a:pt x="280" y="558"/>
                    <a:pt x="280" y="589"/>
                    <a:pt x="248" y="589"/>
                  </a:cubicBezTo>
                  <a:cubicBezTo>
                    <a:pt x="248" y="620"/>
                    <a:pt x="217" y="620"/>
                    <a:pt x="217" y="620"/>
                  </a:cubicBezTo>
                  <a:cubicBezTo>
                    <a:pt x="186" y="620"/>
                    <a:pt x="186" y="620"/>
                    <a:pt x="186" y="620"/>
                  </a:cubicBezTo>
                  <a:lnTo>
                    <a:pt x="186" y="620"/>
                  </a:lnTo>
                  <a:lnTo>
                    <a:pt x="156" y="620"/>
                  </a:lnTo>
                  <a:lnTo>
                    <a:pt x="156" y="620"/>
                  </a:lnTo>
                  <a:cubicBezTo>
                    <a:pt x="124" y="650"/>
                    <a:pt x="93" y="682"/>
                    <a:pt x="62" y="682"/>
                  </a:cubicBezTo>
                  <a:cubicBezTo>
                    <a:pt x="62" y="682"/>
                    <a:pt x="62" y="682"/>
                    <a:pt x="62" y="713"/>
                  </a:cubicBezTo>
                  <a:cubicBezTo>
                    <a:pt x="62" y="713"/>
                    <a:pt x="62" y="713"/>
                    <a:pt x="32" y="713"/>
                  </a:cubicBezTo>
                  <a:lnTo>
                    <a:pt x="32" y="713"/>
                  </a:lnTo>
                  <a:cubicBezTo>
                    <a:pt x="32" y="744"/>
                    <a:pt x="32" y="744"/>
                    <a:pt x="32" y="744"/>
                  </a:cubicBezTo>
                  <a:cubicBezTo>
                    <a:pt x="32" y="774"/>
                    <a:pt x="32" y="774"/>
                    <a:pt x="0" y="806"/>
                  </a:cubicBezTo>
                  <a:lnTo>
                    <a:pt x="0" y="806"/>
                  </a:lnTo>
                  <a:cubicBezTo>
                    <a:pt x="0" y="837"/>
                    <a:pt x="0" y="837"/>
                    <a:pt x="32" y="868"/>
                  </a:cubicBezTo>
                  <a:cubicBezTo>
                    <a:pt x="32" y="868"/>
                    <a:pt x="62" y="898"/>
                    <a:pt x="62" y="930"/>
                  </a:cubicBezTo>
                  <a:cubicBezTo>
                    <a:pt x="32" y="930"/>
                    <a:pt x="32" y="961"/>
                    <a:pt x="32" y="961"/>
                  </a:cubicBezTo>
                  <a:cubicBezTo>
                    <a:pt x="32" y="961"/>
                    <a:pt x="32" y="961"/>
                    <a:pt x="0" y="961"/>
                  </a:cubicBezTo>
                  <a:cubicBezTo>
                    <a:pt x="0" y="992"/>
                    <a:pt x="32" y="992"/>
                    <a:pt x="32" y="992"/>
                  </a:cubicBezTo>
                  <a:cubicBezTo>
                    <a:pt x="32" y="992"/>
                    <a:pt x="32" y="1022"/>
                    <a:pt x="32" y="1054"/>
                  </a:cubicBezTo>
                  <a:lnTo>
                    <a:pt x="62" y="1085"/>
                  </a:lnTo>
                  <a:cubicBezTo>
                    <a:pt x="62" y="1116"/>
                    <a:pt x="93" y="1116"/>
                    <a:pt x="93" y="1146"/>
                  </a:cubicBezTo>
                  <a:lnTo>
                    <a:pt x="93" y="1209"/>
                  </a:lnTo>
                  <a:cubicBezTo>
                    <a:pt x="93" y="1209"/>
                    <a:pt x="93" y="1240"/>
                    <a:pt x="124" y="1302"/>
                  </a:cubicBezTo>
                  <a:lnTo>
                    <a:pt x="124" y="1302"/>
                  </a:lnTo>
                  <a:cubicBezTo>
                    <a:pt x="124" y="1333"/>
                    <a:pt x="124" y="1364"/>
                    <a:pt x="124" y="1364"/>
                  </a:cubicBezTo>
                  <a:cubicBezTo>
                    <a:pt x="124" y="1394"/>
                    <a:pt x="124" y="1394"/>
                    <a:pt x="124" y="1394"/>
                  </a:cubicBezTo>
                  <a:cubicBezTo>
                    <a:pt x="124" y="1426"/>
                    <a:pt x="124" y="1426"/>
                    <a:pt x="93" y="1426"/>
                  </a:cubicBezTo>
                  <a:cubicBezTo>
                    <a:pt x="93" y="1457"/>
                    <a:pt x="124" y="1457"/>
                    <a:pt x="124" y="1457"/>
                  </a:cubicBezTo>
                  <a:lnTo>
                    <a:pt x="124" y="1487"/>
                  </a:lnTo>
                  <a:cubicBezTo>
                    <a:pt x="156" y="1487"/>
                    <a:pt x="186" y="1487"/>
                    <a:pt x="186" y="1487"/>
                  </a:cubicBezTo>
                  <a:cubicBezTo>
                    <a:pt x="186" y="1487"/>
                    <a:pt x="186" y="1487"/>
                    <a:pt x="217" y="1487"/>
                  </a:cubicBezTo>
                  <a:lnTo>
                    <a:pt x="217" y="1487"/>
                  </a:lnTo>
                  <a:lnTo>
                    <a:pt x="248" y="1487"/>
                  </a:lnTo>
                  <a:lnTo>
                    <a:pt x="248" y="1487"/>
                  </a:lnTo>
                  <a:cubicBezTo>
                    <a:pt x="248" y="1457"/>
                    <a:pt x="310" y="1426"/>
                    <a:pt x="372" y="1426"/>
                  </a:cubicBezTo>
                  <a:cubicBezTo>
                    <a:pt x="372" y="1426"/>
                    <a:pt x="372" y="1426"/>
                    <a:pt x="404" y="1426"/>
                  </a:cubicBezTo>
                  <a:cubicBezTo>
                    <a:pt x="434" y="1426"/>
                    <a:pt x="465" y="1426"/>
                    <a:pt x="465" y="1426"/>
                  </a:cubicBezTo>
                  <a:lnTo>
                    <a:pt x="465" y="1426"/>
                  </a:lnTo>
                  <a:cubicBezTo>
                    <a:pt x="465" y="1426"/>
                    <a:pt x="496" y="1426"/>
                    <a:pt x="528" y="1426"/>
                  </a:cubicBezTo>
                  <a:lnTo>
                    <a:pt x="528" y="1426"/>
                  </a:lnTo>
                  <a:cubicBezTo>
                    <a:pt x="528" y="1426"/>
                    <a:pt x="528" y="1426"/>
                    <a:pt x="558" y="1426"/>
                  </a:cubicBezTo>
                  <a:cubicBezTo>
                    <a:pt x="558" y="1394"/>
                    <a:pt x="558" y="1394"/>
                    <a:pt x="558" y="1394"/>
                  </a:cubicBezTo>
                  <a:cubicBezTo>
                    <a:pt x="558" y="1394"/>
                    <a:pt x="558" y="1394"/>
                    <a:pt x="558" y="1364"/>
                  </a:cubicBezTo>
                  <a:cubicBezTo>
                    <a:pt x="558" y="1364"/>
                    <a:pt x="589" y="1333"/>
                    <a:pt x="652" y="1333"/>
                  </a:cubicBezTo>
                  <a:lnTo>
                    <a:pt x="652" y="1333"/>
                  </a:lnTo>
                  <a:cubicBezTo>
                    <a:pt x="682" y="1333"/>
                    <a:pt x="713" y="1302"/>
                    <a:pt x="775" y="1302"/>
                  </a:cubicBezTo>
                  <a:lnTo>
                    <a:pt x="806" y="1302"/>
                  </a:lnTo>
                  <a:cubicBezTo>
                    <a:pt x="806" y="1270"/>
                    <a:pt x="837" y="1270"/>
                    <a:pt x="837" y="1270"/>
                  </a:cubicBezTo>
                  <a:cubicBezTo>
                    <a:pt x="868" y="1270"/>
                    <a:pt x="868" y="1270"/>
                    <a:pt x="868" y="1270"/>
                  </a:cubicBezTo>
                  <a:lnTo>
                    <a:pt x="900" y="1270"/>
                  </a:lnTo>
                  <a:lnTo>
                    <a:pt x="900" y="1270"/>
                  </a:lnTo>
                  <a:lnTo>
                    <a:pt x="930" y="1270"/>
                  </a:lnTo>
                  <a:lnTo>
                    <a:pt x="961" y="1270"/>
                  </a:lnTo>
                  <a:cubicBezTo>
                    <a:pt x="992" y="1270"/>
                    <a:pt x="992" y="1270"/>
                    <a:pt x="1023" y="1270"/>
                  </a:cubicBezTo>
                  <a:cubicBezTo>
                    <a:pt x="1023" y="1302"/>
                    <a:pt x="1054" y="1302"/>
                    <a:pt x="1085" y="1302"/>
                  </a:cubicBezTo>
                  <a:cubicBezTo>
                    <a:pt x="1116" y="1302"/>
                    <a:pt x="1147" y="1333"/>
                    <a:pt x="1147" y="1364"/>
                  </a:cubicBezTo>
                  <a:lnTo>
                    <a:pt x="1178" y="1364"/>
                  </a:lnTo>
                  <a:cubicBezTo>
                    <a:pt x="1178" y="1394"/>
                    <a:pt x="1209" y="1426"/>
                    <a:pt x="1209" y="1457"/>
                  </a:cubicBezTo>
                  <a:cubicBezTo>
                    <a:pt x="1209" y="1457"/>
                    <a:pt x="1209" y="1457"/>
                    <a:pt x="1240" y="1457"/>
                  </a:cubicBezTo>
                  <a:cubicBezTo>
                    <a:pt x="1240" y="1426"/>
                    <a:pt x="1271" y="1394"/>
                    <a:pt x="1302" y="1394"/>
                  </a:cubicBezTo>
                  <a:lnTo>
                    <a:pt x="1302" y="1364"/>
                  </a:lnTo>
                  <a:cubicBezTo>
                    <a:pt x="1302" y="1333"/>
                    <a:pt x="1302" y="1333"/>
                    <a:pt x="1302" y="1333"/>
                  </a:cubicBezTo>
                  <a:cubicBezTo>
                    <a:pt x="1364" y="1333"/>
                    <a:pt x="1364" y="1333"/>
                    <a:pt x="1364" y="1333"/>
                  </a:cubicBezTo>
                  <a:cubicBezTo>
                    <a:pt x="1364" y="1364"/>
                    <a:pt x="1364" y="1364"/>
                    <a:pt x="1364" y="1364"/>
                  </a:cubicBezTo>
                  <a:cubicBezTo>
                    <a:pt x="1364" y="1394"/>
                    <a:pt x="1364" y="1394"/>
                    <a:pt x="1364" y="1426"/>
                  </a:cubicBezTo>
                  <a:lnTo>
                    <a:pt x="1364" y="1426"/>
                  </a:lnTo>
                  <a:cubicBezTo>
                    <a:pt x="1364" y="1457"/>
                    <a:pt x="1395" y="1487"/>
                    <a:pt x="1395" y="1487"/>
                  </a:cubicBezTo>
                  <a:cubicBezTo>
                    <a:pt x="1395" y="1518"/>
                    <a:pt x="1395" y="1518"/>
                    <a:pt x="1395" y="1518"/>
                  </a:cubicBezTo>
                  <a:lnTo>
                    <a:pt x="1426" y="1550"/>
                  </a:lnTo>
                  <a:cubicBezTo>
                    <a:pt x="1457" y="1581"/>
                    <a:pt x="1457" y="1611"/>
                    <a:pt x="1457" y="1642"/>
                  </a:cubicBezTo>
                  <a:lnTo>
                    <a:pt x="1457" y="1642"/>
                  </a:lnTo>
                  <a:lnTo>
                    <a:pt x="1488" y="1674"/>
                  </a:lnTo>
                  <a:cubicBezTo>
                    <a:pt x="1488" y="1674"/>
                    <a:pt x="1488" y="1705"/>
                    <a:pt x="1519" y="1705"/>
                  </a:cubicBezTo>
                  <a:cubicBezTo>
                    <a:pt x="1519" y="1705"/>
                    <a:pt x="1519" y="1705"/>
                    <a:pt x="1550" y="1705"/>
                  </a:cubicBezTo>
                  <a:cubicBezTo>
                    <a:pt x="1581" y="1705"/>
                    <a:pt x="1581" y="1705"/>
                    <a:pt x="1581" y="1705"/>
                  </a:cubicBezTo>
                  <a:lnTo>
                    <a:pt x="1581" y="1705"/>
                  </a:lnTo>
                  <a:cubicBezTo>
                    <a:pt x="1612" y="1705"/>
                    <a:pt x="1612" y="1705"/>
                    <a:pt x="1643" y="1735"/>
                  </a:cubicBezTo>
                  <a:lnTo>
                    <a:pt x="1643" y="1735"/>
                  </a:lnTo>
                  <a:cubicBezTo>
                    <a:pt x="1643" y="1735"/>
                    <a:pt x="1643" y="1735"/>
                    <a:pt x="1674" y="1735"/>
                  </a:cubicBezTo>
                  <a:lnTo>
                    <a:pt x="1674" y="1705"/>
                  </a:lnTo>
                  <a:cubicBezTo>
                    <a:pt x="1705" y="1705"/>
                    <a:pt x="1705" y="1705"/>
                    <a:pt x="1736" y="1705"/>
                  </a:cubicBezTo>
                  <a:lnTo>
                    <a:pt x="1736" y="1705"/>
                  </a:lnTo>
                  <a:lnTo>
                    <a:pt x="1736" y="1705"/>
                  </a:lnTo>
                  <a:cubicBezTo>
                    <a:pt x="1767" y="1705"/>
                    <a:pt x="1767" y="1705"/>
                    <a:pt x="1798" y="1735"/>
                  </a:cubicBezTo>
                  <a:lnTo>
                    <a:pt x="1798" y="1735"/>
                  </a:lnTo>
                  <a:cubicBezTo>
                    <a:pt x="1829" y="1735"/>
                    <a:pt x="1829" y="1705"/>
                    <a:pt x="1860" y="1705"/>
                  </a:cubicBezTo>
                  <a:lnTo>
                    <a:pt x="1860" y="1705"/>
                  </a:lnTo>
                  <a:cubicBezTo>
                    <a:pt x="1860" y="1674"/>
                    <a:pt x="1891" y="1674"/>
                    <a:pt x="1922" y="1674"/>
                  </a:cubicBezTo>
                  <a:lnTo>
                    <a:pt x="1922" y="1674"/>
                  </a:lnTo>
                  <a:lnTo>
                    <a:pt x="1922" y="1674"/>
                  </a:lnTo>
                  <a:cubicBezTo>
                    <a:pt x="1953" y="1674"/>
                    <a:pt x="1953" y="1674"/>
                    <a:pt x="1953" y="1674"/>
                  </a:cubicBezTo>
                  <a:cubicBezTo>
                    <a:pt x="1984" y="1674"/>
                    <a:pt x="1984" y="1674"/>
                    <a:pt x="1984" y="1674"/>
                  </a:cubicBezTo>
                  <a:cubicBezTo>
                    <a:pt x="1984" y="1674"/>
                    <a:pt x="1984" y="1674"/>
                    <a:pt x="1984" y="1642"/>
                  </a:cubicBezTo>
                  <a:lnTo>
                    <a:pt x="1984" y="1642"/>
                  </a:lnTo>
                  <a:cubicBezTo>
                    <a:pt x="1984" y="1642"/>
                    <a:pt x="1984" y="1611"/>
                    <a:pt x="1984" y="1581"/>
                  </a:cubicBezTo>
                  <a:cubicBezTo>
                    <a:pt x="2015" y="1518"/>
                    <a:pt x="2046" y="1487"/>
                    <a:pt x="2046" y="1457"/>
                  </a:cubicBezTo>
                  <a:lnTo>
                    <a:pt x="2046" y="1426"/>
                  </a:lnTo>
                  <a:lnTo>
                    <a:pt x="2046" y="1426"/>
                  </a:lnTo>
                  <a:cubicBezTo>
                    <a:pt x="2046" y="1394"/>
                    <a:pt x="2077" y="1364"/>
                    <a:pt x="2108" y="1364"/>
                  </a:cubicBezTo>
                  <a:cubicBezTo>
                    <a:pt x="2108" y="1333"/>
                    <a:pt x="2108" y="1333"/>
                    <a:pt x="2139" y="1333"/>
                  </a:cubicBezTo>
                  <a:cubicBezTo>
                    <a:pt x="2139" y="1302"/>
                    <a:pt x="2139" y="1270"/>
                    <a:pt x="2139" y="1270"/>
                  </a:cubicBezTo>
                  <a:cubicBezTo>
                    <a:pt x="2170" y="1240"/>
                    <a:pt x="2170" y="1209"/>
                    <a:pt x="2170" y="1209"/>
                  </a:cubicBezTo>
                  <a:cubicBezTo>
                    <a:pt x="2170" y="1209"/>
                    <a:pt x="2170" y="1146"/>
                    <a:pt x="2170" y="1116"/>
                  </a:cubicBezTo>
                  <a:lnTo>
                    <a:pt x="2170" y="1116"/>
                  </a:lnTo>
                  <a:lnTo>
                    <a:pt x="2170" y="1085"/>
                  </a:lnTo>
                  <a:cubicBezTo>
                    <a:pt x="2170" y="1085"/>
                    <a:pt x="2170" y="1085"/>
                    <a:pt x="2170" y="105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43"/>
            <p:cNvSpPr>
              <a:spLocks noChangeArrowheads="1"/>
            </p:cNvSpPr>
            <p:nvPr/>
          </p:nvSpPr>
          <p:spPr bwMode="auto">
            <a:xfrm>
              <a:off x="5565775" y="2538413"/>
              <a:ext cx="201613" cy="246062"/>
            </a:xfrm>
            <a:custGeom>
              <a:avLst/>
              <a:gdLst>
                <a:gd name="T0" fmla="*/ 465 w 559"/>
                <a:gd name="T1" fmla="*/ 403 h 683"/>
                <a:gd name="T2" fmla="*/ 434 w 559"/>
                <a:gd name="T3" fmla="*/ 372 h 683"/>
                <a:gd name="T4" fmla="*/ 434 w 559"/>
                <a:gd name="T5" fmla="*/ 310 h 683"/>
                <a:gd name="T6" fmla="*/ 404 w 559"/>
                <a:gd name="T7" fmla="*/ 279 h 683"/>
                <a:gd name="T8" fmla="*/ 372 w 559"/>
                <a:gd name="T9" fmla="*/ 279 h 683"/>
                <a:gd name="T10" fmla="*/ 341 w 559"/>
                <a:gd name="T11" fmla="*/ 248 h 683"/>
                <a:gd name="T12" fmla="*/ 341 w 559"/>
                <a:gd name="T13" fmla="*/ 217 h 683"/>
                <a:gd name="T14" fmla="*/ 341 w 559"/>
                <a:gd name="T15" fmla="*/ 217 h 683"/>
                <a:gd name="T16" fmla="*/ 280 w 559"/>
                <a:gd name="T17" fmla="*/ 186 h 683"/>
                <a:gd name="T18" fmla="*/ 217 w 559"/>
                <a:gd name="T19" fmla="*/ 124 h 683"/>
                <a:gd name="T20" fmla="*/ 155 w 559"/>
                <a:gd name="T21" fmla="*/ 62 h 683"/>
                <a:gd name="T22" fmla="*/ 124 w 559"/>
                <a:gd name="T23" fmla="*/ 31 h 683"/>
                <a:gd name="T24" fmla="*/ 93 w 559"/>
                <a:gd name="T25" fmla="*/ 0 h 683"/>
                <a:gd name="T26" fmla="*/ 93 w 559"/>
                <a:gd name="T27" fmla="*/ 0 h 683"/>
                <a:gd name="T28" fmla="*/ 32 w 559"/>
                <a:gd name="T29" fmla="*/ 0 h 683"/>
                <a:gd name="T30" fmla="*/ 0 w 559"/>
                <a:gd name="T31" fmla="*/ 0 h 683"/>
                <a:gd name="T32" fmla="*/ 32 w 559"/>
                <a:gd name="T33" fmla="*/ 31 h 683"/>
                <a:gd name="T34" fmla="*/ 63 w 559"/>
                <a:gd name="T35" fmla="*/ 62 h 683"/>
                <a:gd name="T36" fmla="*/ 93 w 559"/>
                <a:gd name="T37" fmla="*/ 93 h 683"/>
                <a:gd name="T38" fmla="*/ 124 w 559"/>
                <a:gd name="T39" fmla="*/ 155 h 683"/>
                <a:gd name="T40" fmla="*/ 187 w 559"/>
                <a:gd name="T41" fmla="*/ 186 h 683"/>
                <a:gd name="T42" fmla="*/ 217 w 559"/>
                <a:gd name="T43" fmla="*/ 248 h 683"/>
                <a:gd name="T44" fmla="*/ 217 w 559"/>
                <a:gd name="T45" fmla="*/ 279 h 683"/>
                <a:gd name="T46" fmla="*/ 310 w 559"/>
                <a:gd name="T47" fmla="*/ 403 h 683"/>
                <a:gd name="T48" fmla="*/ 372 w 559"/>
                <a:gd name="T49" fmla="*/ 527 h 683"/>
                <a:gd name="T50" fmla="*/ 434 w 559"/>
                <a:gd name="T51" fmla="*/ 589 h 683"/>
                <a:gd name="T52" fmla="*/ 465 w 559"/>
                <a:gd name="T53" fmla="*/ 620 h 683"/>
                <a:gd name="T54" fmla="*/ 496 w 559"/>
                <a:gd name="T55" fmla="*/ 651 h 683"/>
                <a:gd name="T56" fmla="*/ 528 w 559"/>
                <a:gd name="T57" fmla="*/ 651 h 683"/>
                <a:gd name="T58" fmla="*/ 558 w 559"/>
                <a:gd name="T59" fmla="*/ 651 h 683"/>
                <a:gd name="T60" fmla="*/ 558 w 559"/>
                <a:gd name="T61" fmla="*/ 589 h 683"/>
                <a:gd name="T62" fmla="*/ 558 w 559"/>
                <a:gd name="T63" fmla="*/ 558 h 683"/>
                <a:gd name="T64" fmla="*/ 528 w 559"/>
                <a:gd name="T65" fmla="*/ 527 h 683"/>
                <a:gd name="T66" fmla="*/ 528 w 559"/>
                <a:gd name="T67" fmla="*/ 496 h 683"/>
                <a:gd name="T68" fmla="*/ 496 w 559"/>
                <a:gd name="T69" fmla="*/ 465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9" h="683">
                  <a:moveTo>
                    <a:pt x="465" y="403"/>
                  </a:moveTo>
                  <a:lnTo>
                    <a:pt x="465" y="403"/>
                  </a:lnTo>
                  <a:lnTo>
                    <a:pt x="465" y="403"/>
                  </a:lnTo>
                  <a:cubicBezTo>
                    <a:pt x="465" y="403"/>
                    <a:pt x="434" y="403"/>
                    <a:pt x="434" y="372"/>
                  </a:cubicBezTo>
                  <a:cubicBezTo>
                    <a:pt x="434" y="372"/>
                    <a:pt x="434" y="372"/>
                    <a:pt x="434" y="341"/>
                  </a:cubicBezTo>
                  <a:cubicBezTo>
                    <a:pt x="434" y="341"/>
                    <a:pt x="404" y="341"/>
                    <a:pt x="434" y="310"/>
                  </a:cubicBezTo>
                  <a:lnTo>
                    <a:pt x="434" y="310"/>
                  </a:lnTo>
                  <a:cubicBezTo>
                    <a:pt x="404" y="310"/>
                    <a:pt x="404" y="310"/>
                    <a:pt x="404" y="279"/>
                  </a:cubicBezTo>
                  <a:lnTo>
                    <a:pt x="404" y="279"/>
                  </a:lnTo>
                  <a:lnTo>
                    <a:pt x="372" y="279"/>
                  </a:lnTo>
                  <a:lnTo>
                    <a:pt x="372" y="279"/>
                  </a:lnTo>
                  <a:cubicBezTo>
                    <a:pt x="341" y="248"/>
                    <a:pt x="341" y="248"/>
                    <a:pt x="341" y="248"/>
                  </a:cubicBezTo>
                  <a:lnTo>
                    <a:pt x="341" y="248"/>
                  </a:lnTo>
                  <a:lnTo>
                    <a:pt x="341" y="217"/>
                  </a:lnTo>
                  <a:lnTo>
                    <a:pt x="341" y="217"/>
                  </a:lnTo>
                  <a:lnTo>
                    <a:pt x="341" y="217"/>
                  </a:lnTo>
                  <a:cubicBezTo>
                    <a:pt x="310" y="217"/>
                    <a:pt x="310" y="186"/>
                    <a:pt x="310" y="186"/>
                  </a:cubicBezTo>
                  <a:cubicBezTo>
                    <a:pt x="280" y="186"/>
                    <a:pt x="280" y="186"/>
                    <a:pt x="280" y="186"/>
                  </a:cubicBezTo>
                  <a:cubicBezTo>
                    <a:pt x="280" y="186"/>
                    <a:pt x="248" y="186"/>
                    <a:pt x="217" y="186"/>
                  </a:cubicBezTo>
                  <a:cubicBezTo>
                    <a:pt x="217" y="155"/>
                    <a:pt x="217" y="155"/>
                    <a:pt x="217" y="124"/>
                  </a:cubicBezTo>
                  <a:lnTo>
                    <a:pt x="217" y="124"/>
                  </a:lnTo>
                  <a:cubicBezTo>
                    <a:pt x="187" y="124"/>
                    <a:pt x="155" y="93"/>
                    <a:pt x="155" y="62"/>
                  </a:cubicBezTo>
                  <a:cubicBezTo>
                    <a:pt x="124" y="62"/>
                    <a:pt x="124" y="62"/>
                    <a:pt x="124" y="31"/>
                  </a:cubicBezTo>
                  <a:lnTo>
                    <a:pt x="124" y="31"/>
                  </a:lnTo>
                  <a:cubicBezTo>
                    <a:pt x="124" y="31"/>
                    <a:pt x="124" y="31"/>
                    <a:pt x="93" y="0"/>
                  </a:cubicBezTo>
                  <a:lnTo>
                    <a:pt x="93" y="0"/>
                  </a:lnTo>
                  <a:lnTo>
                    <a:pt x="93" y="0"/>
                  </a:lnTo>
                  <a:lnTo>
                    <a:pt x="93" y="0"/>
                  </a:lnTo>
                  <a:cubicBezTo>
                    <a:pt x="93" y="0"/>
                    <a:pt x="93" y="0"/>
                    <a:pt x="63" y="0"/>
                  </a:cubicBezTo>
                  <a:cubicBezTo>
                    <a:pt x="63" y="0"/>
                    <a:pt x="63" y="0"/>
                    <a:pt x="32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32" y="0"/>
                    <a:pt x="32" y="0"/>
                    <a:pt x="32" y="31"/>
                  </a:cubicBezTo>
                  <a:cubicBezTo>
                    <a:pt x="32" y="31"/>
                    <a:pt x="32" y="62"/>
                    <a:pt x="63" y="62"/>
                  </a:cubicBezTo>
                  <a:lnTo>
                    <a:pt x="63" y="62"/>
                  </a:lnTo>
                  <a:lnTo>
                    <a:pt x="93" y="62"/>
                  </a:lnTo>
                  <a:lnTo>
                    <a:pt x="93" y="93"/>
                  </a:lnTo>
                  <a:cubicBezTo>
                    <a:pt x="124" y="124"/>
                    <a:pt x="124" y="124"/>
                    <a:pt x="124" y="155"/>
                  </a:cubicBezTo>
                  <a:lnTo>
                    <a:pt x="124" y="155"/>
                  </a:lnTo>
                  <a:lnTo>
                    <a:pt x="155" y="155"/>
                  </a:lnTo>
                  <a:lnTo>
                    <a:pt x="187" y="186"/>
                  </a:lnTo>
                  <a:lnTo>
                    <a:pt x="187" y="186"/>
                  </a:lnTo>
                  <a:cubicBezTo>
                    <a:pt x="187" y="217"/>
                    <a:pt x="217" y="217"/>
                    <a:pt x="217" y="248"/>
                  </a:cubicBezTo>
                  <a:lnTo>
                    <a:pt x="217" y="248"/>
                  </a:lnTo>
                  <a:lnTo>
                    <a:pt x="217" y="279"/>
                  </a:lnTo>
                  <a:cubicBezTo>
                    <a:pt x="217" y="279"/>
                    <a:pt x="217" y="279"/>
                    <a:pt x="248" y="310"/>
                  </a:cubicBezTo>
                  <a:cubicBezTo>
                    <a:pt x="248" y="310"/>
                    <a:pt x="280" y="372"/>
                    <a:pt x="310" y="403"/>
                  </a:cubicBezTo>
                  <a:cubicBezTo>
                    <a:pt x="310" y="434"/>
                    <a:pt x="310" y="465"/>
                    <a:pt x="310" y="465"/>
                  </a:cubicBezTo>
                  <a:cubicBezTo>
                    <a:pt x="310" y="465"/>
                    <a:pt x="341" y="496"/>
                    <a:pt x="372" y="527"/>
                  </a:cubicBezTo>
                  <a:lnTo>
                    <a:pt x="404" y="589"/>
                  </a:lnTo>
                  <a:cubicBezTo>
                    <a:pt x="434" y="589"/>
                    <a:pt x="434" y="589"/>
                    <a:pt x="434" y="589"/>
                  </a:cubicBezTo>
                  <a:lnTo>
                    <a:pt x="465" y="620"/>
                  </a:lnTo>
                  <a:lnTo>
                    <a:pt x="465" y="620"/>
                  </a:lnTo>
                  <a:lnTo>
                    <a:pt x="465" y="620"/>
                  </a:lnTo>
                  <a:cubicBezTo>
                    <a:pt x="465" y="651"/>
                    <a:pt x="496" y="651"/>
                    <a:pt x="496" y="651"/>
                  </a:cubicBezTo>
                  <a:lnTo>
                    <a:pt x="496" y="682"/>
                  </a:lnTo>
                  <a:cubicBezTo>
                    <a:pt x="528" y="682"/>
                    <a:pt x="528" y="651"/>
                    <a:pt x="528" y="651"/>
                  </a:cubicBezTo>
                  <a:cubicBezTo>
                    <a:pt x="528" y="651"/>
                    <a:pt x="528" y="651"/>
                    <a:pt x="558" y="651"/>
                  </a:cubicBezTo>
                  <a:lnTo>
                    <a:pt x="558" y="651"/>
                  </a:lnTo>
                  <a:lnTo>
                    <a:pt x="558" y="651"/>
                  </a:lnTo>
                  <a:cubicBezTo>
                    <a:pt x="558" y="651"/>
                    <a:pt x="558" y="620"/>
                    <a:pt x="558" y="589"/>
                  </a:cubicBezTo>
                  <a:lnTo>
                    <a:pt x="558" y="589"/>
                  </a:lnTo>
                  <a:lnTo>
                    <a:pt x="558" y="558"/>
                  </a:lnTo>
                  <a:lnTo>
                    <a:pt x="558" y="558"/>
                  </a:lnTo>
                  <a:cubicBezTo>
                    <a:pt x="528" y="527"/>
                    <a:pt x="528" y="527"/>
                    <a:pt x="528" y="527"/>
                  </a:cubicBezTo>
                  <a:cubicBezTo>
                    <a:pt x="558" y="527"/>
                    <a:pt x="558" y="527"/>
                    <a:pt x="558" y="527"/>
                  </a:cubicBezTo>
                  <a:cubicBezTo>
                    <a:pt x="528" y="527"/>
                    <a:pt x="528" y="496"/>
                    <a:pt x="528" y="496"/>
                  </a:cubicBezTo>
                  <a:lnTo>
                    <a:pt x="528" y="496"/>
                  </a:lnTo>
                  <a:cubicBezTo>
                    <a:pt x="528" y="496"/>
                    <a:pt x="496" y="496"/>
                    <a:pt x="496" y="465"/>
                  </a:cubicBezTo>
                  <a:cubicBezTo>
                    <a:pt x="465" y="465"/>
                    <a:pt x="465" y="434"/>
                    <a:pt x="465" y="4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144"/>
            <p:cNvSpPr>
              <a:spLocks noChangeArrowheads="1"/>
            </p:cNvSpPr>
            <p:nvPr/>
          </p:nvSpPr>
          <p:spPr bwMode="auto">
            <a:xfrm>
              <a:off x="3513138" y="1377950"/>
              <a:ext cx="33337" cy="11113"/>
            </a:xfrm>
            <a:custGeom>
              <a:avLst/>
              <a:gdLst>
                <a:gd name="T0" fmla="*/ 62 w 94"/>
                <a:gd name="T1" fmla="*/ 0 h 33"/>
                <a:gd name="T2" fmla="*/ 62 w 94"/>
                <a:gd name="T3" fmla="*/ 0 h 33"/>
                <a:gd name="T4" fmla="*/ 62 w 94"/>
                <a:gd name="T5" fmla="*/ 0 h 33"/>
                <a:gd name="T6" fmla="*/ 32 w 94"/>
                <a:gd name="T7" fmla="*/ 0 h 33"/>
                <a:gd name="T8" fmla="*/ 32 w 94"/>
                <a:gd name="T9" fmla="*/ 0 h 33"/>
                <a:gd name="T10" fmla="*/ 32 w 94"/>
                <a:gd name="T11" fmla="*/ 0 h 33"/>
                <a:gd name="T12" fmla="*/ 0 w 94"/>
                <a:gd name="T13" fmla="*/ 0 h 33"/>
                <a:gd name="T14" fmla="*/ 0 w 94"/>
                <a:gd name="T15" fmla="*/ 0 h 33"/>
                <a:gd name="T16" fmla="*/ 0 w 94"/>
                <a:gd name="T17" fmla="*/ 0 h 33"/>
                <a:gd name="T18" fmla="*/ 0 w 94"/>
                <a:gd name="T19" fmla="*/ 32 h 33"/>
                <a:gd name="T20" fmla="*/ 0 w 94"/>
                <a:gd name="T21" fmla="*/ 32 h 33"/>
                <a:gd name="T22" fmla="*/ 0 w 94"/>
                <a:gd name="T23" fmla="*/ 32 h 33"/>
                <a:gd name="T24" fmla="*/ 0 w 94"/>
                <a:gd name="T25" fmla="*/ 32 h 33"/>
                <a:gd name="T26" fmla="*/ 32 w 94"/>
                <a:gd name="T27" fmla="*/ 32 h 33"/>
                <a:gd name="T28" fmla="*/ 62 w 94"/>
                <a:gd name="T29" fmla="*/ 32 h 33"/>
                <a:gd name="T30" fmla="*/ 62 w 94"/>
                <a:gd name="T31" fmla="*/ 32 h 33"/>
                <a:gd name="T32" fmla="*/ 93 w 94"/>
                <a:gd name="T33" fmla="*/ 32 h 33"/>
                <a:gd name="T34" fmla="*/ 93 w 94"/>
                <a:gd name="T35" fmla="*/ 32 h 33"/>
                <a:gd name="T36" fmla="*/ 62 w 94"/>
                <a:gd name="T3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" h="33">
                  <a:moveTo>
                    <a:pt x="62" y="0"/>
                  </a:moveTo>
                  <a:lnTo>
                    <a:pt x="62" y="0"/>
                  </a:lnTo>
                  <a:lnTo>
                    <a:pt x="6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cubicBezTo>
                    <a:pt x="32" y="32"/>
                    <a:pt x="32" y="32"/>
                    <a:pt x="32" y="32"/>
                  </a:cubicBezTo>
                  <a:cubicBezTo>
                    <a:pt x="62" y="32"/>
                    <a:pt x="62" y="32"/>
                    <a:pt x="62" y="32"/>
                  </a:cubicBezTo>
                  <a:lnTo>
                    <a:pt x="62" y="32"/>
                  </a:lnTo>
                  <a:lnTo>
                    <a:pt x="93" y="32"/>
                  </a:lnTo>
                  <a:lnTo>
                    <a:pt x="93" y="32"/>
                  </a:lnTo>
                  <a:cubicBezTo>
                    <a:pt x="93" y="32"/>
                    <a:pt x="62" y="32"/>
                    <a:pt x="6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45"/>
            <p:cNvSpPr>
              <a:spLocks noChangeArrowheads="1"/>
            </p:cNvSpPr>
            <p:nvPr/>
          </p:nvSpPr>
          <p:spPr bwMode="auto">
            <a:xfrm>
              <a:off x="3467100" y="1401763"/>
              <a:ext cx="66675" cy="55562"/>
            </a:xfrm>
            <a:custGeom>
              <a:avLst/>
              <a:gdLst>
                <a:gd name="T0" fmla="*/ 186 w 187"/>
                <a:gd name="T1" fmla="*/ 62 h 155"/>
                <a:gd name="T2" fmla="*/ 186 w 187"/>
                <a:gd name="T3" fmla="*/ 62 h 155"/>
                <a:gd name="T4" fmla="*/ 186 w 187"/>
                <a:gd name="T5" fmla="*/ 30 h 155"/>
                <a:gd name="T6" fmla="*/ 156 w 187"/>
                <a:gd name="T7" fmla="*/ 30 h 155"/>
                <a:gd name="T8" fmla="*/ 124 w 187"/>
                <a:gd name="T9" fmla="*/ 30 h 155"/>
                <a:gd name="T10" fmla="*/ 93 w 187"/>
                <a:gd name="T11" fmla="*/ 0 h 155"/>
                <a:gd name="T12" fmla="*/ 32 w 187"/>
                <a:gd name="T13" fmla="*/ 0 h 155"/>
                <a:gd name="T14" fmla="*/ 32 w 187"/>
                <a:gd name="T15" fmla="*/ 0 h 155"/>
                <a:gd name="T16" fmla="*/ 32 w 187"/>
                <a:gd name="T17" fmla="*/ 0 h 155"/>
                <a:gd name="T18" fmla="*/ 0 w 187"/>
                <a:gd name="T19" fmla="*/ 0 h 155"/>
                <a:gd name="T20" fmla="*/ 0 w 187"/>
                <a:gd name="T21" fmla="*/ 0 h 155"/>
                <a:gd name="T22" fmla="*/ 0 w 187"/>
                <a:gd name="T23" fmla="*/ 0 h 155"/>
                <a:gd name="T24" fmla="*/ 0 w 187"/>
                <a:gd name="T25" fmla="*/ 0 h 155"/>
                <a:gd name="T26" fmla="*/ 0 w 187"/>
                <a:gd name="T27" fmla="*/ 30 h 155"/>
                <a:gd name="T28" fmla="*/ 32 w 187"/>
                <a:gd name="T29" fmla="*/ 30 h 155"/>
                <a:gd name="T30" fmla="*/ 32 w 187"/>
                <a:gd name="T31" fmla="*/ 30 h 155"/>
                <a:gd name="T32" fmla="*/ 62 w 187"/>
                <a:gd name="T33" fmla="*/ 62 h 155"/>
                <a:gd name="T34" fmla="*/ 32 w 187"/>
                <a:gd name="T35" fmla="*/ 93 h 155"/>
                <a:gd name="T36" fmla="*/ 32 w 187"/>
                <a:gd name="T37" fmla="*/ 124 h 155"/>
                <a:gd name="T38" fmla="*/ 0 w 187"/>
                <a:gd name="T39" fmla="*/ 124 h 155"/>
                <a:gd name="T40" fmla="*/ 0 w 187"/>
                <a:gd name="T41" fmla="*/ 154 h 155"/>
                <a:gd name="T42" fmla="*/ 0 w 187"/>
                <a:gd name="T43" fmla="*/ 154 h 155"/>
                <a:gd name="T44" fmla="*/ 32 w 187"/>
                <a:gd name="T45" fmla="*/ 154 h 155"/>
                <a:gd name="T46" fmla="*/ 32 w 187"/>
                <a:gd name="T47" fmla="*/ 154 h 155"/>
                <a:gd name="T48" fmla="*/ 32 w 187"/>
                <a:gd name="T49" fmla="*/ 154 h 155"/>
                <a:gd name="T50" fmla="*/ 62 w 187"/>
                <a:gd name="T51" fmla="*/ 154 h 155"/>
                <a:gd name="T52" fmla="*/ 93 w 187"/>
                <a:gd name="T53" fmla="*/ 124 h 155"/>
                <a:gd name="T54" fmla="*/ 93 w 187"/>
                <a:gd name="T55" fmla="*/ 124 h 155"/>
                <a:gd name="T56" fmla="*/ 93 w 187"/>
                <a:gd name="T57" fmla="*/ 124 h 155"/>
                <a:gd name="T58" fmla="*/ 156 w 187"/>
                <a:gd name="T59" fmla="*/ 93 h 155"/>
                <a:gd name="T60" fmla="*/ 156 w 187"/>
                <a:gd name="T61" fmla="*/ 93 h 155"/>
                <a:gd name="T62" fmla="*/ 156 w 187"/>
                <a:gd name="T63" fmla="*/ 93 h 155"/>
                <a:gd name="T64" fmla="*/ 186 w 187"/>
                <a:gd name="T65" fmla="*/ 93 h 155"/>
                <a:gd name="T66" fmla="*/ 186 w 187"/>
                <a:gd name="T67" fmla="*/ 93 h 155"/>
                <a:gd name="T68" fmla="*/ 186 w 187"/>
                <a:gd name="T69" fmla="*/ 93 h 155"/>
                <a:gd name="T70" fmla="*/ 186 w 187"/>
                <a:gd name="T71" fmla="*/ 6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155">
                  <a:moveTo>
                    <a:pt x="186" y="62"/>
                  </a:moveTo>
                  <a:lnTo>
                    <a:pt x="186" y="62"/>
                  </a:lnTo>
                  <a:lnTo>
                    <a:pt x="186" y="30"/>
                  </a:lnTo>
                  <a:lnTo>
                    <a:pt x="156" y="30"/>
                  </a:lnTo>
                  <a:lnTo>
                    <a:pt x="124" y="30"/>
                  </a:lnTo>
                  <a:cubicBezTo>
                    <a:pt x="124" y="30"/>
                    <a:pt x="93" y="30"/>
                    <a:pt x="93" y="0"/>
                  </a:cubicBezTo>
                  <a:cubicBezTo>
                    <a:pt x="62" y="0"/>
                    <a:pt x="62" y="0"/>
                    <a:pt x="32" y="0"/>
                  </a:cubicBezTo>
                  <a:lnTo>
                    <a:pt x="32" y="0"/>
                  </a:lnTo>
                  <a:lnTo>
                    <a:pt x="32" y="0"/>
                  </a:lnTo>
                  <a:cubicBezTo>
                    <a:pt x="32" y="0"/>
                    <a:pt x="32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32" y="30"/>
                  </a:cubicBezTo>
                  <a:lnTo>
                    <a:pt x="32" y="30"/>
                  </a:lnTo>
                  <a:cubicBezTo>
                    <a:pt x="32" y="62"/>
                    <a:pt x="62" y="62"/>
                    <a:pt x="62" y="62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54"/>
                  </a:cubicBezTo>
                  <a:lnTo>
                    <a:pt x="0" y="154"/>
                  </a:lnTo>
                  <a:lnTo>
                    <a:pt x="32" y="154"/>
                  </a:lnTo>
                  <a:lnTo>
                    <a:pt x="32" y="154"/>
                  </a:lnTo>
                  <a:lnTo>
                    <a:pt x="32" y="154"/>
                  </a:lnTo>
                  <a:lnTo>
                    <a:pt x="62" y="154"/>
                  </a:lnTo>
                  <a:cubicBezTo>
                    <a:pt x="62" y="124"/>
                    <a:pt x="62" y="124"/>
                    <a:pt x="93" y="124"/>
                  </a:cubicBezTo>
                  <a:lnTo>
                    <a:pt x="93" y="124"/>
                  </a:lnTo>
                  <a:lnTo>
                    <a:pt x="93" y="124"/>
                  </a:lnTo>
                  <a:cubicBezTo>
                    <a:pt x="124" y="93"/>
                    <a:pt x="124" y="93"/>
                    <a:pt x="156" y="93"/>
                  </a:cubicBezTo>
                  <a:lnTo>
                    <a:pt x="156" y="93"/>
                  </a:lnTo>
                  <a:lnTo>
                    <a:pt x="156" y="93"/>
                  </a:lnTo>
                  <a:lnTo>
                    <a:pt x="186" y="93"/>
                  </a:lnTo>
                  <a:lnTo>
                    <a:pt x="186" y="93"/>
                  </a:lnTo>
                  <a:lnTo>
                    <a:pt x="186" y="93"/>
                  </a:lnTo>
                  <a:lnTo>
                    <a:pt x="186" y="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146"/>
            <p:cNvSpPr>
              <a:spLocks noChangeArrowheads="1"/>
            </p:cNvSpPr>
            <p:nvPr/>
          </p:nvSpPr>
          <p:spPr bwMode="auto">
            <a:xfrm>
              <a:off x="3557588" y="1311275"/>
              <a:ext cx="134937" cy="168275"/>
            </a:xfrm>
            <a:custGeom>
              <a:avLst/>
              <a:gdLst>
                <a:gd name="T0" fmla="*/ 248 w 373"/>
                <a:gd name="T1" fmla="*/ 434 h 466"/>
                <a:gd name="T2" fmla="*/ 310 w 373"/>
                <a:gd name="T3" fmla="*/ 434 h 466"/>
                <a:gd name="T4" fmla="*/ 341 w 373"/>
                <a:gd name="T5" fmla="*/ 434 h 466"/>
                <a:gd name="T6" fmla="*/ 341 w 373"/>
                <a:gd name="T7" fmla="*/ 372 h 466"/>
                <a:gd name="T8" fmla="*/ 372 w 373"/>
                <a:gd name="T9" fmla="*/ 341 h 466"/>
                <a:gd name="T10" fmla="*/ 341 w 373"/>
                <a:gd name="T11" fmla="*/ 341 h 466"/>
                <a:gd name="T12" fmla="*/ 310 w 373"/>
                <a:gd name="T13" fmla="*/ 341 h 466"/>
                <a:gd name="T14" fmla="*/ 280 w 373"/>
                <a:gd name="T15" fmla="*/ 310 h 466"/>
                <a:gd name="T16" fmla="*/ 280 w 373"/>
                <a:gd name="T17" fmla="*/ 278 h 466"/>
                <a:gd name="T18" fmla="*/ 280 w 373"/>
                <a:gd name="T19" fmla="*/ 248 h 466"/>
                <a:gd name="T20" fmla="*/ 217 w 373"/>
                <a:gd name="T21" fmla="*/ 217 h 466"/>
                <a:gd name="T22" fmla="*/ 186 w 373"/>
                <a:gd name="T23" fmla="*/ 185 h 466"/>
                <a:gd name="T24" fmla="*/ 156 w 373"/>
                <a:gd name="T25" fmla="*/ 154 h 466"/>
                <a:gd name="T26" fmla="*/ 124 w 373"/>
                <a:gd name="T27" fmla="*/ 154 h 466"/>
                <a:gd name="T28" fmla="*/ 93 w 373"/>
                <a:gd name="T29" fmla="*/ 124 h 466"/>
                <a:gd name="T30" fmla="*/ 124 w 373"/>
                <a:gd name="T31" fmla="*/ 93 h 466"/>
                <a:gd name="T32" fmla="*/ 156 w 373"/>
                <a:gd name="T33" fmla="*/ 93 h 466"/>
                <a:gd name="T34" fmla="*/ 156 w 373"/>
                <a:gd name="T35" fmla="*/ 30 h 466"/>
                <a:gd name="T36" fmla="*/ 93 w 373"/>
                <a:gd name="T37" fmla="*/ 30 h 466"/>
                <a:gd name="T38" fmla="*/ 62 w 373"/>
                <a:gd name="T39" fmla="*/ 0 h 466"/>
                <a:gd name="T40" fmla="*/ 31 w 373"/>
                <a:gd name="T41" fmla="*/ 0 h 466"/>
                <a:gd name="T42" fmla="*/ 31 w 373"/>
                <a:gd name="T43" fmla="*/ 30 h 466"/>
                <a:gd name="T44" fmla="*/ 0 w 373"/>
                <a:gd name="T45" fmla="*/ 62 h 466"/>
                <a:gd name="T46" fmla="*/ 0 w 373"/>
                <a:gd name="T47" fmla="*/ 93 h 466"/>
                <a:gd name="T48" fmla="*/ 0 w 373"/>
                <a:gd name="T49" fmla="*/ 93 h 466"/>
                <a:gd name="T50" fmla="*/ 31 w 373"/>
                <a:gd name="T51" fmla="*/ 93 h 466"/>
                <a:gd name="T52" fmla="*/ 31 w 373"/>
                <a:gd name="T53" fmla="*/ 154 h 466"/>
                <a:gd name="T54" fmla="*/ 31 w 373"/>
                <a:gd name="T55" fmla="*/ 185 h 466"/>
                <a:gd name="T56" fmla="*/ 62 w 373"/>
                <a:gd name="T57" fmla="*/ 185 h 466"/>
                <a:gd name="T58" fmla="*/ 62 w 373"/>
                <a:gd name="T59" fmla="*/ 185 h 466"/>
                <a:gd name="T60" fmla="*/ 124 w 373"/>
                <a:gd name="T61" fmla="*/ 185 h 466"/>
                <a:gd name="T62" fmla="*/ 124 w 373"/>
                <a:gd name="T63" fmla="*/ 217 h 466"/>
                <a:gd name="T64" fmla="*/ 156 w 373"/>
                <a:gd name="T65" fmla="*/ 278 h 466"/>
                <a:gd name="T66" fmla="*/ 93 w 373"/>
                <a:gd name="T67" fmla="*/ 341 h 466"/>
                <a:gd name="T68" fmla="*/ 62 w 373"/>
                <a:gd name="T69" fmla="*/ 372 h 466"/>
                <a:gd name="T70" fmla="*/ 124 w 373"/>
                <a:gd name="T71" fmla="*/ 402 h 466"/>
                <a:gd name="T72" fmla="*/ 156 w 373"/>
                <a:gd name="T73" fmla="*/ 372 h 466"/>
                <a:gd name="T74" fmla="*/ 156 w 373"/>
                <a:gd name="T75" fmla="*/ 434 h 466"/>
                <a:gd name="T76" fmla="*/ 156 w 373"/>
                <a:gd name="T77" fmla="*/ 434 h 466"/>
                <a:gd name="T78" fmla="*/ 186 w 373"/>
                <a:gd name="T79" fmla="*/ 434 h 466"/>
                <a:gd name="T80" fmla="*/ 248 w 373"/>
                <a:gd name="T81" fmla="*/ 434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3" h="466">
                  <a:moveTo>
                    <a:pt x="248" y="434"/>
                  </a:moveTo>
                  <a:lnTo>
                    <a:pt x="248" y="434"/>
                  </a:lnTo>
                  <a:lnTo>
                    <a:pt x="280" y="434"/>
                  </a:lnTo>
                  <a:cubicBezTo>
                    <a:pt x="310" y="434"/>
                    <a:pt x="310" y="434"/>
                    <a:pt x="310" y="434"/>
                  </a:cubicBezTo>
                  <a:lnTo>
                    <a:pt x="341" y="434"/>
                  </a:lnTo>
                  <a:lnTo>
                    <a:pt x="341" y="434"/>
                  </a:lnTo>
                  <a:lnTo>
                    <a:pt x="341" y="402"/>
                  </a:lnTo>
                  <a:lnTo>
                    <a:pt x="341" y="372"/>
                  </a:lnTo>
                  <a:cubicBezTo>
                    <a:pt x="372" y="372"/>
                    <a:pt x="372" y="372"/>
                    <a:pt x="372" y="341"/>
                  </a:cubicBezTo>
                  <a:lnTo>
                    <a:pt x="372" y="341"/>
                  </a:lnTo>
                  <a:lnTo>
                    <a:pt x="372" y="341"/>
                  </a:lnTo>
                  <a:cubicBezTo>
                    <a:pt x="341" y="341"/>
                    <a:pt x="341" y="341"/>
                    <a:pt x="341" y="341"/>
                  </a:cubicBezTo>
                  <a:cubicBezTo>
                    <a:pt x="310" y="341"/>
                    <a:pt x="310" y="341"/>
                    <a:pt x="310" y="341"/>
                  </a:cubicBezTo>
                  <a:lnTo>
                    <a:pt x="310" y="341"/>
                  </a:lnTo>
                  <a:cubicBezTo>
                    <a:pt x="280" y="341"/>
                    <a:pt x="280" y="341"/>
                    <a:pt x="280" y="341"/>
                  </a:cubicBezTo>
                  <a:cubicBezTo>
                    <a:pt x="280" y="310"/>
                    <a:pt x="280" y="310"/>
                    <a:pt x="280" y="310"/>
                  </a:cubicBezTo>
                  <a:lnTo>
                    <a:pt x="280" y="310"/>
                  </a:lnTo>
                  <a:cubicBezTo>
                    <a:pt x="280" y="310"/>
                    <a:pt x="280" y="310"/>
                    <a:pt x="280" y="278"/>
                  </a:cubicBezTo>
                  <a:lnTo>
                    <a:pt x="280" y="278"/>
                  </a:lnTo>
                  <a:lnTo>
                    <a:pt x="280" y="248"/>
                  </a:lnTo>
                  <a:cubicBezTo>
                    <a:pt x="280" y="248"/>
                    <a:pt x="280" y="248"/>
                    <a:pt x="248" y="248"/>
                  </a:cubicBezTo>
                  <a:cubicBezTo>
                    <a:pt x="248" y="248"/>
                    <a:pt x="248" y="217"/>
                    <a:pt x="217" y="217"/>
                  </a:cubicBezTo>
                  <a:lnTo>
                    <a:pt x="186" y="185"/>
                  </a:lnTo>
                  <a:lnTo>
                    <a:pt x="186" y="185"/>
                  </a:lnTo>
                  <a:cubicBezTo>
                    <a:pt x="186" y="154"/>
                    <a:pt x="186" y="154"/>
                    <a:pt x="156" y="154"/>
                  </a:cubicBezTo>
                  <a:lnTo>
                    <a:pt x="156" y="154"/>
                  </a:lnTo>
                  <a:lnTo>
                    <a:pt x="124" y="154"/>
                  </a:lnTo>
                  <a:lnTo>
                    <a:pt x="124" y="154"/>
                  </a:lnTo>
                  <a:lnTo>
                    <a:pt x="93" y="154"/>
                  </a:lnTo>
                  <a:cubicBezTo>
                    <a:pt x="93" y="124"/>
                    <a:pt x="93" y="124"/>
                    <a:pt x="93" y="124"/>
                  </a:cubicBezTo>
                  <a:cubicBezTo>
                    <a:pt x="93" y="93"/>
                    <a:pt x="93" y="93"/>
                    <a:pt x="124" y="93"/>
                  </a:cubicBezTo>
                  <a:lnTo>
                    <a:pt x="124" y="93"/>
                  </a:lnTo>
                  <a:lnTo>
                    <a:pt x="124" y="93"/>
                  </a:lnTo>
                  <a:cubicBezTo>
                    <a:pt x="156" y="93"/>
                    <a:pt x="156" y="93"/>
                    <a:pt x="156" y="93"/>
                  </a:cubicBezTo>
                  <a:cubicBezTo>
                    <a:pt x="156" y="62"/>
                    <a:pt x="156" y="62"/>
                    <a:pt x="156" y="62"/>
                  </a:cubicBezTo>
                  <a:lnTo>
                    <a:pt x="156" y="30"/>
                  </a:lnTo>
                  <a:cubicBezTo>
                    <a:pt x="156" y="30"/>
                    <a:pt x="124" y="30"/>
                    <a:pt x="93" y="30"/>
                  </a:cubicBezTo>
                  <a:lnTo>
                    <a:pt x="93" y="30"/>
                  </a:lnTo>
                  <a:cubicBezTo>
                    <a:pt x="62" y="30"/>
                    <a:pt x="62" y="30"/>
                    <a:pt x="62" y="0"/>
                  </a:cubicBezTo>
                  <a:lnTo>
                    <a:pt x="62" y="0"/>
                  </a:lnTo>
                  <a:lnTo>
                    <a:pt x="62" y="0"/>
                  </a:lnTo>
                  <a:cubicBezTo>
                    <a:pt x="31" y="0"/>
                    <a:pt x="31" y="0"/>
                    <a:pt x="31" y="0"/>
                  </a:cubicBezTo>
                  <a:lnTo>
                    <a:pt x="31" y="0"/>
                  </a:lnTo>
                  <a:lnTo>
                    <a:pt x="31" y="30"/>
                  </a:lnTo>
                  <a:cubicBezTo>
                    <a:pt x="31" y="30"/>
                    <a:pt x="31" y="62"/>
                    <a:pt x="0" y="62"/>
                  </a:cubicBezTo>
                  <a:lnTo>
                    <a:pt x="0" y="62"/>
                  </a:lnTo>
                  <a:cubicBezTo>
                    <a:pt x="0" y="62"/>
                    <a:pt x="0" y="62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0" y="93"/>
                    <a:pt x="0" y="93"/>
                    <a:pt x="31" y="93"/>
                  </a:cubicBezTo>
                  <a:lnTo>
                    <a:pt x="31" y="93"/>
                  </a:lnTo>
                  <a:cubicBezTo>
                    <a:pt x="31" y="93"/>
                    <a:pt x="62" y="124"/>
                    <a:pt x="31" y="124"/>
                  </a:cubicBezTo>
                  <a:cubicBezTo>
                    <a:pt x="31" y="124"/>
                    <a:pt x="31" y="124"/>
                    <a:pt x="31" y="154"/>
                  </a:cubicBezTo>
                  <a:lnTo>
                    <a:pt x="31" y="154"/>
                  </a:lnTo>
                  <a:lnTo>
                    <a:pt x="31" y="185"/>
                  </a:lnTo>
                  <a:lnTo>
                    <a:pt x="31" y="185"/>
                  </a:lnTo>
                  <a:cubicBezTo>
                    <a:pt x="31" y="185"/>
                    <a:pt x="31" y="185"/>
                    <a:pt x="62" y="185"/>
                  </a:cubicBezTo>
                  <a:lnTo>
                    <a:pt x="62" y="185"/>
                  </a:lnTo>
                  <a:lnTo>
                    <a:pt x="62" y="185"/>
                  </a:lnTo>
                  <a:cubicBezTo>
                    <a:pt x="62" y="185"/>
                    <a:pt x="93" y="154"/>
                    <a:pt x="124" y="154"/>
                  </a:cubicBezTo>
                  <a:cubicBezTo>
                    <a:pt x="124" y="154"/>
                    <a:pt x="124" y="154"/>
                    <a:pt x="124" y="185"/>
                  </a:cubicBezTo>
                  <a:lnTo>
                    <a:pt x="124" y="217"/>
                  </a:lnTo>
                  <a:lnTo>
                    <a:pt x="124" y="217"/>
                  </a:lnTo>
                  <a:cubicBezTo>
                    <a:pt x="156" y="217"/>
                    <a:pt x="156" y="217"/>
                    <a:pt x="156" y="248"/>
                  </a:cubicBezTo>
                  <a:lnTo>
                    <a:pt x="156" y="278"/>
                  </a:lnTo>
                  <a:cubicBezTo>
                    <a:pt x="156" y="310"/>
                    <a:pt x="124" y="341"/>
                    <a:pt x="93" y="341"/>
                  </a:cubicBezTo>
                  <a:lnTo>
                    <a:pt x="93" y="341"/>
                  </a:lnTo>
                  <a:lnTo>
                    <a:pt x="93" y="341"/>
                  </a:lnTo>
                  <a:cubicBezTo>
                    <a:pt x="93" y="372"/>
                    <a:pt x="93" y="372"/>
                    <a:pt x="62" y="372"/>
                  </a:cubicBezTo>
                  <a:cubicBezTo>
                    <a:pt x="93" y="372"/>
                    <a:pt x="93" y="372"/>
                    <a:pt x="93" y="372"/>
                  </a:cubicBezTo>
                  <a:cubicBezTo>
                    <a:pt x="93" y="372"/>
                    <a:pt x="93" y="372"/>
                    <a:pt x="124" y="402"/>
                  </a:cubicBezTo>
                  <a:lnTo>
                    <a:pt x="124" y="372"/>
                  </a:lnTo>
                  <a:lnTo>
                    <a:pt x="156" y="372"/>
                  </a:lnTo>
                  <a:cubicBezTo>
                    <a:pt x="156" y="372"/>
                    <a:pt x="186" y="372"/>
                    <a:pt x="186" y="402"/>
                  </a:cubicBezTo>
                  <a:cubicBezTo>
                    <a:pt x="186" y="402"/>
                    <a:pt x="186" y="402"/>
                    <a:pt x="156" y="434"/>
                  </a:cubicBezTo>
                  <a:lnTo>
                    <a:pt x="156" y="434"/>
                  </a:lnTo>
                  <a:lnTo>
                    <a:pt x="156" y="434"/>
                  </a:lnTo>
                  <a:cubicBezTo>
                    <a:pt x="156" y="434"/>
                    <a:pt x="156" y="465"/>
                    <a:pt x="186" y="465"/>
                  </a:cubicBezTo>
                  <a:lnTo>
                    <a:pt x="186" y="434"/>
                  </a:lnTo>
                  <a:lnTo>
                    <a:pt x="217" y="434"/>
                  </a:lnTo>
                  <a:lnTo>
                    <a:pt x="248" y="4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147"/>
            <p:cNvSpPr>
              <a:spLocks noChangeArrowheads="1"/>
            </p:cNvSpPr>
            <p:nvPr/>
          </p:nvSpPr>
          <p:spPr bwMode="auto">
            <a:xfrm>
              <a:off x="2206625" y="2549525"/>
              <a:ext cx="758825" cy="849313"/>
            </a:xfrm>
            <a:custGeom>
              <a:avLst/>
              <a:gdLst>
                <a:gd name="T0" fmla="*/ 1085 w 2108"/>
                <a:gd name="T1" fmla="*/ 155 h 2357"/>
                <a:gd name="T2" fmla="*/ 992 w 2108"/>
                <a:gd name="T3" fmla="*/ 155 h 2357"/>
                <a:gd name="T4" fmla="*/ 898 w 2108"/>
                <a:gd name="T5" fmla="*/ 186 h 2357"/>
                <a:gd name="T6" fmla="*/ 774 w 2108"/>
                <a:gd name="T7" fmla="*/ 217 h 2357"/>
                <a:gd name="T8" fmla="*/ 713 w 2108"/>
                <a:gd name="T9" fmla="*/ 124 h 2357"/>
                <a:gd name="T10" fmla="*/ 682 w 2108"/>
                <a:gd name="T11" fmla="*/ 0 h 2357"/>
                <a:gd name="T12" fmla="*/ 620 w 2108"/>
                <a:gd name="T13" fmla="*/ 62 h 2357"/>
                <a:gd name="T14" fmla="*/ 558 w 2108"/>
                <a:gd name="T15" fmla="*/ 62 h 2357"/>
                <a:gd name="T16" fmla="*/ 526 w 2108"/>
                <a:gd name="T17" fmla="*/ 93 h 2357"/>
                <a:gd name="T18" fmla="*/ 558 w 2108"/>
                <a:gd name="T19" fmla="*/ 155 h 2357"/>
                <a:gd name="T20" fmla="*/ 496 w 2108"/>
                <a:gd name="T21" fmla="*/ 217 h 2357"/>
                <a:gd name="T22" fmla="*/ 372 w 2108"/>
                <a:gd name="T23" fmla="*/ 248 h 2357"/>
                <a:gd name="T24" fmla="*/ 310 w 2108"/>
                <a:gd name="T25" fmla="*/ 186 h 2357"/>
                <a:gd name="T26" fmla="*/ 248 w 2108"/>
                <a:gd name="T27" fmla="*/ 186 h 2357"/>
                <a:gd name="T28" fmla="*/ 217 w 2108"/>
                <a:gd name="T29" fmla="*/ 248 h 2357"/>
                <a:gd name="T30" fmla="*/ 217 w 2108"/>
                <a:gd name="T31" fmla="*/ 341 h 2357"/>
                <a:gd name="T32" fmla="*/ 186 w 2108"/>
                <a:gd name="T33" fmla="*/ 589 h 2357"/>
                <a:gd name="T34" fmla="*/ 93 w 2108"/>
                <a:gd name="T35" fmla="*/ 589 h 2357"/>
                <a:gd name="T36" fmla="*/ 30 w 2108"/>
                <a:gd name="T37" fmla="*/ 651 h 2357"/>
                <a:gd name="T38" fmla="*/ 0 w 2108"/>
                <a:gd name="T39" fmla="*/ 744 h 2357"/>
                <a:gd name="T40" fmla="*/ 0 w 2108"/>
                <a:gd name="T41" fmla="*/ 806 h 2357"/>
                <a:gd name="T42" fmla="*/ 62 w 2108"/>
                <a:gd name="T43" fmla="*/ 899 h 2357"/>
                <a:gd name="T44" fmla="*/ 154 w 2108"/>
                <a:gd name="T45" fmla="*/ 775 h 2357"/>
                <a:gd name="T46" fmla="*/ 217 w 2108"/>
                <a:gd name="T47" fmla="*/ 961 h 2357"/>
                <a:gd name="T48" fmla="*/ 248 w 2108"/>
                <a:gd name="T49" fmla="*/ 961 h 2357"/>
                <a:gd name="T50" fmla="*/ 402 w 2108"/>
                <a:gd name="T51" fmla="*/ 899 h 2357"/>
                <a:gd name="T52" fmla="*/ 465 w 2108"/>
                <a:gd name="T53" fmla="*/ 930 h 2357"/>
                <a:gd name="T54" fmla="*/ 465 w 2108"/>
                <a:gd name="T55" fmla="*/ 992 h 2357"/>
                <a:gd name="T56" fmla="*/ 496 w 2108"/>
                <a:gd name="T57" fmla="*/ 1054 h 2357"/>
                <a:gd name="T58" fmla="*/ 589 w 2108"/>
                <a:gd name="T59" fmla="*/ 1084 h 2357"/>
                <a:gd name="T60" fmla="*/ 713 w 2108"/>
                <a:gd name="T61" fmla="*/ 1178 h 2357"/>
                <a:gd name="T62" fmla="*/ 744 w 2108"/>
                <a:gd name="T63" fmla="*/ 1271 h 2357"/>
                <a:gd name="T64" fmla="*/ 806 w 2108"/>
                <a:gd name="T65" fmla="*/ 1301 h 2357"/>
                <a:gd name="T66" fmla="*/ 837 w 2108"/>
                <a:gd name="T67" fmla="*/ 1364 h 2357"/>
                <a:gd name="T68" fmla="*/ 868 w 2108"/>
                <a:gd name="T69" fmla="*/ 1425 h 2357"/>
                <a:gd name="T70" fmla="*/ 868 w 2108"/>
                <a:gd name="T71" fmla="*/ 1549 h 2357"/>
                <a:gd name="T72" fmla="*/ 868 w 2108"/>
                <a:gd name="T73" fmla="*/ 1673 h 2357"/>
                <a:gd name="T74" fmla="*/ 898 w 2108"/>
                <a:gd name="T75" fmla="*/ 1673 h 2357"/>
                <a:gd name="T76" fmla="*/ 961 w 2108"/>
                <a:gd name="T77" fmla="*/ 1673 h 2357"/>
                <a:gd name="T78" fmla="*/ 1022 w 2108"/>
                <a:gd name="T79" fmla="*/ 1767 h 2357"/>
                <a:gd name="T80" fmla="*/ 1054 w 2108"/>
                <a:gd name="T81" fmla="*/ 1860 h 2357"/>
                <a:gd name="T82" fmla="*/ 1116 w 2108"/>
                <a:gd name="T83" fmla="*/ 1984 h 2357"/>
                <a:gd name="T84" fmla="*/ 1022 w 2108"/>
                <a:gd name="T85" fmla="*/ 2077 h 2357"/>
                <a:gd name="T86" fmla="*/ 930 w 2108"/>
                <a:gd name="T87" fmla="*/ 2201 h 2357"/>
                <a:gd name="T88" fmla="*/ 992 w 2108"/>
                <a:gd name="T89" fmla="*/ 2263 h 2357"/>
                <a:gd name="T90" fmla="*/ 1116 w 2108"/>
                <a:gd name="T91" fmla="*/ 2356 h 2357"/>
                <a:gd name="T92" fmla="*/ 1364 w 2108"/>
                <a:gd name="T93" fmla="*/ 2045 h 2357"/>
                <a:gd name="T94" fmla="*/ 1394 w 2108"/>
                <a:gd name="T95" fmla="*/ 1891 h 2357"/>
                <a:gd name="T96" fmla="*/ 1518 w 2108"/>
                <a:gd name="T97" fmla="*/ 1797 h 2357"/>
                <a:gd name="T98" fmla="*/ 1674 w 2108"/>
                <a:gd name="T99" fmla="*/ 1736 h 2357"/>
                <a:gd name="T100" fmla="*/ 1798 w 2108"/>
                <a:gd name="T101" fmla="*/ 1549 h 2357"/>
                <a:gd name="T102" fmla="*/ 1890 w 2108"/>
                <a:gd name="T103" fmla="*/ 1271 h 2357"/>
                <a:gd name="T104" fmla="*/ 1922 w 2108"/>
                <a:gd name="T105" fmla="*/ 1054 h 2357"/>
                <a:gd name="T106" fmla="*/ 2046 w 2108"/>
                <a:gd name="T107" fmla="*/ 899 h 2357"/>
                <a:gd name="T108" fmla="*/ 2107 w 2108"/>
                <a:gd name="T109" fmla="*/ 682 h 2357"/>
                <a:gd name="T110" fmla="*/ 1890 w 2108"/>
                <a:gd name="T111" fmla="*/ 527 h 2357"/>
                <a:gd name="T112" fmla="*/ 1735 w 2108"/>
                <a:gd name="T113" fmla="*/ 465 h 2357"/>
                <a:gd name="T114" fmla="*/ 1611 w 2108"/>
                <a:gd name="T115" fmla="*/ 465 h 2357"/>
                <a:gd name="T116" fmla="*/ 1487 w 2108"/>
                <a:gd name="T117" fmla="*/ 372 h 2357"/>
                <a:gd name="T118" fmla="*/ 1333 w 2108"/>
                <a:gd name="T119" fmla="*/ 372 h 2357"/>
                <a:gd name="T120" fmla="*/ 1270 w 2108"/>
                <a:gd name="T121" fmla="*/ 310 h 2357"/>
                <a:gd name="T122" fmla="*/ 1209 w 2108"/>
                <a:gd name="T123" fmla="*/ 124 h 2357"/>
                <a:gd name="T124" fmla="*/ 1178 w 2108"/>
                <a:gd name="T125" fmla="*/ 93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08" h="2357">
                  <a:moveTo>
                    <a:pt x="1178" y="93"/>
                  </a:moveTo>
                  <a:lnTo>
                    <a:pt x="1178" y="93"/>
                  </a:lnTo>
                  <a:lnTo>
                    <a:pt x="1178" y="93"/>
                  </a:lnTo>
                  <a:cubicBezTo>
                    <a:pt x="1178" y="124"/>
                    <a:pt x="1178" y="124"/>
                    <a:pt x="1146" y="155"/>
                  </a:cubicBezTo>
                  <a:lnTo>
                    <a:pt x="1146" y="155"/>
                  </a:lnTo>
                  <a:lnTo>
                    <a:pt x="1116" y="155"/>
                  </a:lnTo>
                  <a:cubicBezTo>
                    <a:pt x="1085" y="155"/>
                    <a:pt x="1085" y="155"/>
                    <a:pt x="1085" y="155"/>
                  </a:cubicBezTo>
                  <a:lnTo>
                    <a:pt x="1085" y="155"/>
                  </a:lnTo>
                  <a:lnTo>
                    <a:pt x="1085" y="155"/>
                  </a:lnTo>
                  <a:cubicBezTo>
                    <a:pt x="1054" y="155"/>
                    <a:pt x="1054" y="155"/>
                    <a:pt x="1054" y="155"/>
                  </a:cubicBezTo>
                  <a:lnTo>
                    <a:pt x="1054" y="155"/>
                  </a:lnTo>
                  <a:cubicBezTo>
                    <a:pt x="1054" y="155"/>
                    <a:pt x="1054" y="155"/>
                    <a:pt x="1022" y="155"/>
                  </a:cubicBezTo>
                  <a:cubicBezTo>
                    <a:pt x="1022" y="155"/>
                    <a:pt x="1022" y="155"/>
                    <a:pt x="992" y="155"/>
                  </a:cubicBezTo>
                  <a:lnTo>
                    <a:pt x="992" y="155"/>
                  </a:lnTo>
                  <a:lnTo>
                    <a:pt x="992" y="155"/>
                  </a:lnTo>
                  <a:lnTo>
                    <a:pt x="992" y="155"/>
                  </a:lnTo>
                  <a:cubicBezTo>
                    <a:pt x="961" y="155"/>
                    <a:pt x="961" y="186"/>
                    <a:pt x="961" y="186"/>
                  </a:cubicBezTo>
                  <a:cubicBezTo>
                    <a:pt x="930" y="186"/>
                    <a:pt x="930" y="186"/>
                    <a:pt x="930" y="186"/>
                  </a:cubicBezTo>
                  <a:lnTo>
                    <a:pt x="930" y="186"/>
                  </a:lnTo>
                  <a:cubicBezTo>
                    <a:pt x="930" y="186"/>
                    <a:pt x="930" y="186"/>
                    <a:pt x="898" y="186"/>
                  </a:cubicBezTo>
                  <a:lnTo>
                    <a:pt x="898" y="186"/>
                  </a:lnTo>
                  <a:cubicBezTo>
                    <a:pt x="898" y="186"/>
                    <a:pt x="898" y="186"/>
                    <a:pt x="868" y="186"/>
                  </a:cubicBezTo>
                  <a:lnTo>
                    <a:pt x="868" y="186"/>
                  </a:lnTo>
                  <a:cubicBezTo>
                    <a:pt x="868" y="217"/>
                    <a:pt x="868" y="217"/>
                    <a:pt x="837" y="217"/>
                  </a:cubicBezTo>
                  <a:lnTo>
                    <a:pt x="837" y="217"/>
                  </a:lnTo>
                  <a:cubicBezTo>
                    <a:pt x="837" y="217"/>
                    <a:pt x="837" y="217"/>
                    <a:pt x="806" y="217"/>
                  </a:cubicBezTo>
                  <a:lnTo>
                    <a:pt x="806" y="217"/>
                  </a:lnTo>
                  <a:cubicBezTo>
                    <a:pt x="806" y="217"/>
                    <a:pt x="806" y="217"/>
                    <a:pt x="774" y="217"/>
                  </a:cubicBezTo>
                  <a:cubicBezTo>
                    <a:pt x="774" y="217"/>
                    <a:pt x="774" y="217"/>
                    <a:pt x="744" y="217"/>
                  </a:cubicBezTo>
                  <a:lnTo>
                    <a:pt x="744" y="217"/>
                  </a:lnTo>
                  <a:lnTo>
                    <a:pt x="744" y="217"/>
                  </a:lnTo>
                  <a:cubicBezTo>
                    <a:pt x="713" y="186"/>
                    <a:pt x="713" y="186"/>
                    <a:pt x="713" y="155"/>
                  </a:cubicBezTo>
                  <a:lnTo>
                    <a:pt x="713" y="155"/>
                  </a:lnTo>
                  <a:lnTo>
                    <a:pt x="713" y="155"/>
                  </a:lnTo>
                  <a:lnTo>
                    <a:pt x="713" y="124"/>
                  </a:lnTo>
                  <a:lnTo>
                    <a:pt x="713" y="124"/>
                  </a:lnTo>
                  <a:lnTo>
                    <a:pt x="713" y="93"/>
                  </a:lnTo>
                  <a:lnTo>
                    <a:pt x="713" y="93"/>
                  </a:lnTo>
                  <a:lnTo>
                    <a:pt x="713" y="93"/>
                  </a:lnTo>
                  <a:lnTo>
                    <a:pt x="713" y="62"/>
                  </a:lnTo>
                  <a:lnTo>
                    <a:pt x="713" y="31"/>
                  </a:lnTo>
                  <a:cubicBezTo>
                    <a:pt x="713" y="31"/>
                    <a:pt x="713" y="31"/>
                    <a:pt x="682" y="0"/>
                  </a:cubicBezTo>
                  <a:cubicBezTo>
                    <a:pt x="682" y="31"/>
                    <a:pt x="682" y="31"/>
                    <a:pt x="682" y="31"/>
                  </a:cubicBezTo>
                  <a:lnTo>
                    <a:pt x="650" y="31"/>
                  </a:lnTo>
                  <a:lnTo>
                    <a:pt x="650" y="31"/>
                  </a:lnTo>
                  <a:lnTo>
                    <a:pt x="650" y="31"/>
                  </a:lnTo>
                  <a:lnTo>
                    <a:pt x="620" y="62"/>
                  </a:lnTo>
                  <a:lnTo>
                    <a:pt x="620" y="62"/>
                  </a:lnTo>
                  <a:lnTo>
                    <a:pt x="620" y="62"/>
                  </a:lnTo>
                  <a:cubicBezTo>
                    <a:pt x="589" y="62"/>
                    <a:pt x="589" y="62"/>
                    <a:pt x="589" y="62"/>
                  </a:cubicBezTo>
                  <a:lnTo>
                    <a:pt x="589" y="62"/>
                  </a:lnTo>
                  <a:lnTo>
                    <a:pt x="589" y="62"/>
                  </a:lnTo>
                  <a:lnTo>
                    <a:pt x="589" y="93"/>
                  </a:lnTo>
                  <a:lnTo>
                    <a:pt x="589" y="93"/>
                  </a:lnTo>
                  <a:cubicBezTo>
                    <a:pt x="558" y="93"/>
                    <a:pt x="558" y="93"/>
                    <a:pt x="558" y="93"/>
                  </a:cubicBezTo>
                  <a:lnTo>
                    <a:pt x="558" y="62"/>
                  </a:lnTo>
                  <a:lnTo>
                    <a:pt x="558" y="62"/>
                  </a:lnTo>
                  <a:cubicBezTo>
                    <a:pt x="558" y="62"/>
                    <a:pt x="558" y="62"/>
                    <a:pt x="526" y="62"/>
                  </a:cubicBezTo>
                  <a:lnTo>
                    <a:pt x="526" y="62"/>
                  </a:lnTo>
                  <a:lnTo>
                    <a:pt x="526" y="62"/>
                  </a:lnTo>
                  <a:lnTo>
                    <a:pt x="526" y="62"/>
                  </a:lnTo>
                  <a:lnTo>
                    <a:pt x="526" y="62"/>
                  </a:lnTo>
                  <a:lnTo>
                    <a:pt x="526" y="93"/>
                  </a:lnTo>
                  <a:lnTo>
                    <a:pt x="526" y="93"/>
                  </a:lnTo>
                  <a:lnTo>
                    <a:pt x="558" y="93"/>
                  </a:lnTo>
                  <a:lnTo>
                    <a:pt x="558" y="93"/>
                  </a:lnTo>
                  <a:lnTo>
                    <a:pt x="589" y="124"/>
                  </a:lnTo>
                  <a:lnTo>
                    <a:pt x="589" y="124"/>
                  </a:lnTo>
                  <a:lnTo>
                    <a:pt x="589" y="124"/>
                  </a:lnTo>
                  <a:lnTo>
                    <a:pt x="558" y="155"/>
                  </a:lnTo>
                  <a:lnTo>
                    <a:pt x="558" y="155"/>
                  </a:lnTo>
                  <a:lnTo>
                    <a:pt x="526" y="155"/>
                  </a:lnTo>
                  <a:lnTo>
                    <a:pt x="526" y="155"/>
                  </a:lnTo>
                  <a:cubicBezTo>
                    <a:pt x="526" y="186"/>
                    <a:pt x="526" y="186"/>
                    <a:pt x="526" y="186"/>
                  </a:cubicBezTo>
                  <a:cubicBezTo>
                    <a:pt x="526" y="186"/>
                    <a:pt x="526" y="186"/>
                    <a:pt x="526" y="217"/>
                  </a:cubicBezTo>
                  <a:cubicBezTo>
                    <a:pt x="496" y="217"/>
                    <a:pt x="496" y="217"/>
                    <a:pt x="496" y="217"/>
                  </a:cubicBezTo>
                  <a:lnTo>
                    <a:pt x="496" y="217"/>
                  </a:lnTo>
                  <a:cubicBezTo>
                    <a:pt x="465" y="217"/>
                    <a:pt x="465" y="217"/>
                    <a:pt x="465" y="248"/>
                  </a:cubicBezTo>
                  <a:lnTo>
                    <a:pt x="465" y="248"/>
                  </a:lnTo>
                  <a:lnTo>
                    <a:pt x="434" y="248"/>
                  </a:lnTo>
                  <a:lnTo>
                    <a:pt x="434" y="248"/>
                  </a:lnTo>
                  <a:lnTo>
                    <a:pt x="402" y="248"/>
                  </a:lnTo>
                  <a:cubicBezTo>
                    <a:pt x="402" y="248"/>
                    <a:pt x="402" y="248"/>
                    <a:pt x="372" y="248"/>
                  </a:cubicBezTo>
                  <a:lnTo>
                    <a:pt x="372" y="248"/>
                  </a:lnTo>
                  <a:cubicBezTo>
                    <a:pt x="372" y="248"/>
                    <a:pt x="372" y="248"/>
                    <a:pt x="341" y="248"/>
                  </a:cubicBezTo>
                  <a:lnTo>
                    <a:pt x="341" y="248"/>
                  </a:lnTo>
                  <a:lnTo>
                    <a:pt x="341" y="248"/>
                  </a:lnTo>
                  <a:cubicBezTo>
                    <a:pt x="341" y="248"/>
                    <a:pt x="341" y="248"/>
                    <a:pt x="310" y="217"/>
                  </a:cubicBezTo>
                  <a:lnTo>
                    <a:pt x="310" y="217"/>
                  </a:lnTo>
                  <a:cubicBezTo>
                    <a:pt x="310" y="186"/>
                    <a:pt x="310" y="186"/>
                    <a:pt x="310" y="186"/>
                  </a:cubicBezTo>
                  <a:lnTo>
                    <a:pt x="310" y="186"/>
                  </a:lnTo>
                  <a:lnTo>
                    <a:pt x="310" y="186"/>
                  </a:lnTo>
                  <a:lnTo>
                    <a:pt x="310" y="186"/>
                  </a:lnTo>
                  <a:cubicBezTo>
                    <a:pt x="310" y="186"/>
                    <a:pt x="310" y="186"/>
                    <a:pt x="278" y="186"/>
                  </a:cubicBezTo>
                  <a:lnTo>
                    <a:pt x="278" y="186"/>
                  </a:lnTo>
                  <a:lnTo>
                    <a:pt x="278" y="186"/>
                  </a:lnTo>
                  <a:lnTo>
                    <a:pt x="248" y="186"/>
                  </a:lnTo>
                  <a:lnTo>
                    <a:pt x="248" y="186"/>
                  </a:lnTo>
                  <a:cubicBezTo>
                    <a:pt x="248" y="217"/>
                    <a:pt x="248" y="217"/>
                    <a:pt x="248" y="217"/>
                  </a:cubicBezTo>
                  <a:lnTo>
                    <a:pt x="248" y="248"/>
                  </a:lnTo>
                  <a:lnTo>
                    <a:pt x="248" y="248"/>
                  </a:lnTo>
                  <a:lnTo>
                    <a:pt x="217" y="248"/>
                  </a:lnTo>
                  <a:lnTo>
                    <a:pt x="217" y="248"/>
                  </a:lnTo>
                  <a:lnTo>
                    <a:pt x="217" y="248"/>
                  </a:lnTo>
                  <a:lnTo>
                    <a:pt x="217" y="248"/>
                  </a:lnTo>
                  <a:cubicBezTo>
                    <a:pt x="217" y="279"/>
                    <a:pt x="186" y="279"/>
                    <a:pt x="186" y="279"/>
                  </a:cubicBezTo>
                  <a:lnTo>
                    <a:pt x="186" y="279"/>
                  </a:lnTo>
                  <a:lnTo>
                    <a:pt x="186" y="279"/>
                  </a:lnTo>
                  <a:lnTo>
                    <a:pt x="186" y="279"/>
                  </a:lnTo>
                  <a:cubicBezTo>
                    <a:pt x="217" y="279"/>
                    <a:pt x="217" y="310"/>
                    <a:pt x="217" y="341"/>
                  </a:cubicBezTo>
                  <a:lnTo>
                    <a:pt x="217" y="341"/>
                  </a:lnTo>
                  <a:lnTo>
                    <a:pt x="217" y="341"/>
                  </a:lnTo>
                  <a:cubicBezTo>
                    <a:pt x="217" y="372"/>
                    <a:pt x="217" y="434"/>
                    <a:pt x="217" y="527"/>
                  </a:cubicBezTo>
                  <a:lnTo>
                    <a:pt x="217" y="527"/>
                  </a:lnTo>
                  <a:cubicBezTo>
                    <a:pt x="217" y="527"/>
                    <a:pt x="217" y="527"/>
                    <a:pt x="217" y="558"/>
                  </a:cubicBezTo>
                  <a:cubicBezTo>
                    <a:pt x="248" y="558"/>
                    <a:pt x="248" y="558"/>
                    <a:pt x="248" y="558"/>
                  </a:cubicBezTo>
                  <a:cubicBezTo>
                    <a:pt x="186" y="558"/>
                    <a:pt x="186" y="558"/>
                    <a:pt x="186" y="558"/>
                  </a:cubicBezTo>
                  <a:cubicBezTo>
                    <a:pt x="186" y="558"/>
                    <a:pt x="186" y="558"/>
                    <a:pt x="186" y="589"/>
                  </a:cubicBezTo>
                  <a:lnTo>
                    <a:pt x="186" y="589"/>
                  </a:lnTo>
                  <a:lnTo>
                    <a:pt x="154" y="589"/>
                  </a:lnTo>
                  <a:lnTo>
                    <a:pt x="154" y="589"/>
                  </a:lnTo>
                  <a:lnTo>
                    <a:pt x="154" y="589"/>
                  </a:lnTo>
                  <a:lnTo>
                    <a:pt x="154" y="589"/>
                  </a:lnTo>
                  <a:lnTo>
                    <a:pt x="154" y="589"/>
                  </a:lnTo>
                  <a:cubicBezTo>
                    <a:pt x="124" y="589"/>
                    <a:pt x="124" y="589"/>
                    <a:pt x="93" y="589"/>
                  </a:cubicBezTo>
                  <a:lnTo>
                    <a:pt x="93" y="589"/>
                  </a:lnTo>
                  <a:lnTo>
                    <a:pt x="93" y="589"/>
                  </a:lnTo>
                  <a:cubicBezTo>
                    <a:pt x="62" y="589"/>
                    <a:pt x="62" y="589"/>
                    <a:pt x="62" y="589"/>
                  </a:cubicBezTo>
                  <a:lnTo>
                    <a:pt x="62" y="589"/>
                  </a:lnTo>
                  <a:cubicBezTo>
                    <a:pt x="62" y="620"/>
                    <a:pt x="30" y="620"/>
                    <a:pt x="30" y="620"/>
                  </a:cubicBezTo>
                  <a:lnTo>
                    <a:pt x="30" y="620"/>
                  </a:lnTo>
                  <a:cubicBezTo>
                    <a:pt x="30" y="651"/>
                    <a:pt x="30" y="651"/>
                    <a:pt x="30" y="651"/>
                  </a:cubicBezTo>
                  <a:lnTo>
                    <a:pt x="30" y="651"/>
                  </a:lnTo>
                  <a:cubicBezTo>
                    <a:pt x="30" y="651"/>
                    <a:pt x="30" y="651"/>
                    <a:pt x="30" y="682"/>
                  </a:cubicBezTo>
                  <a:lnTo>
                    <a:pt x="30" y="682"/>
                  </a:lnTo>
                  <a:lnTo>
                    <a:pt x="30" y="682"/>
                  </a:lnTo>
                  <a:lnTo>
                    <a:pt x="30" y="682"/>
                  </a:lnTo>
                  <a:lnTo>
                    <a:pt x="30" y="682"/>
                  </a:lnTo>
                  <a:cubicBezTo>
                    <a:pt x="30" y="713"/>
                    <a:pt x="30" y="713"/>
                    <a:pt x="0" y="744"/>
                  </a:cubicBezTo>
                  <a:lnTo>
                    <a:pt x="0" y="744"/>
                  </a:lnTo>
                  <a:lnTo>
                    <a:pt x="0" y="744"/>
                  </a:lnTo>
                  <a:lnTo>
                    <a:pt x="0" y="744"/>
                  </a:lnTo>
                  <a:lnTo>
                    <a:pt x="0" y="775"/>
                  </a:lnTo>
                  <a:lnTo>
                    <a:pt x="0" y="775"/>
                  </a:lnTo>
                  <a:lnTo>
                    <a:pt x="0" y="806"/>
                  </a:lnTo>
                  <a:lnTo>
                    <a:pt x="0" y="806"/>
                  </a:lnTo>
                  <a:lnTo>
                    <a:pt x="0" y="806"/>
                  </a:lnTo>
                  <a:lnTo>
                    <a:pt x="0" y="806"/>
                  </a:lnTo>
                  <a:cubicBezTo>
                    <a:pt x="30" y="837"/>
                    <a:pt x="30" y="837"/>
                    <a:pt x="30" y="868"/>
                  </a:cubicBezTo>
                  <a:lnTo>
                    <a:pt x="30" y="868"/>
                  </a:lnTo>
                  <a:lnTo>
                    <a:pt x="30" y="868"/>
                  </a:lnTo>
                  <a:lnTo>
                    <a:pt x="62" y="868"/>
                  </a:lnTo>
                  <a:cubicBezTo>
                    <a:pt x="62" y="899"/>
                    <a:pt x="62" y="899"/>
                    <a:pt x="62" y="899"/>
                  </a:cubicBezTo>
                  <a:lnTo>
                    <a:pt x="62" y="899"/>
                  </a:lnTo>
                  <a:lnTo>
                    <a:pt x="62" y="899"/>
                  </a:lnTo>
                  <a:cubicBezTo>
                    <a:pt x="93" y="899"/>
                    <a:pt x="93" y="899"/>
                    <a:pt x="93" y="899"/>
                  </a:cubicBezTo>
                  <a:lnTo>
                    <a:pt x="93" y="899"/>
                  </a:lnTo>
                  <a:lnTo>
                    <a:pt x="93" y="899"/>
                  </a:lnTo>
                  <a:cubicBezTo>
                    <a:pt x="93" y="899"/>
                    <a:pt x="93" y="899"/>
                    <a:pt x="124" y="868"/>
                  </a:cubicBezTo>
                  <a:lnTo>
                    <a:pt x="124" y="868"/>
                  </a:lnTo>
                  <a:cubicBezTo>
                    <a:pt x="154" y="775"/>
                    <a:pt x="154" y="775"/>
                    <a:pt x="154" y="775"/>
                  </a:cubicBezTo>
                  <a:cubicBezTo>
                    <a:pt x="154" y="899"/>
                    <a:pt x="154" y="899"/>
                    <a:pt x="154" y="899"/>
                  </a:cubicBezTo>
                  <a:cubicBezTo>
                    <a:pt x="154" y="899"/>
                    <a:pt x="154" y="930"/>
                    <a:pt x="154" y="961"/>
                  </a:cubicBezTo>
                  <a:lnTo>
                    <a:pt x="186" y="961"/>
                  </a:lnTo>
                  <a:lnTo>
                    <a:pt x="186" y="961"/>
                  </a:lnTo>
                  <a:lnTo>
                    <a:pt x="186" y="961"/>
                  </a:lnTo>
                  <a:cubicBezTo>
                    <a:pt x="217" y="961"/>
                    <a:pt x="217" y="961"/>
                    <a:pt x="217" y="961"/>
                  </a:cubicBezTo>
                  <a:lnTo>
                    <a:pt x="217" y="961"/>
                  </a:lnTo>
                  <a:lnTo>
                    <a:pt x="217" y="961"/>
                  </a:lnTo>
                  <a:lnTo>
                    <a:pt x="217" y="961"/>
                  </a:lnTo>
                  <a:cubicBezTo>
                    <a:pt x="217" y="961"/>
                    <a:pt x="217" y="961"/>
                    <a:pt x="248" y="961"/>
                  </a:cubicBezTo>
                  <a:lnTo>
                    <a:pt x="248" y="961"/>
                  </a:lnTo>
                  <a:lnTo>
                    <a:pt x="248" y="961"/>
                  </a:lnTo>
                  <a:lnTo>
                    <a:pt x="248" y="961"/>
                  </a:lnTo>
                  <a:lnTo>
                    <a:pt x="248" y="961"/>
                  </a:lnTo>
                  <a:lnTo>
                    <a:pt x="248" y="961"/>
                  </a:lnTo>
                  <a:cubicBezTo>
                    <a:pt x="278" y="961"/>
                    <a:pt x="278" y="930"/>
                    <a:pt x="278" y="930"/>
                  </a:cubicBezTo>
                  <a:lnTo>
                    <a:pt x="278" y="930"/>
                  </a:lnTo>
                  <a:cubicBezTo>
                    <a:pt x="310" y="930"/>
                    <a:pt x="310" y="899"/>
                    <a:pt x="341" y="899"/>
                  </a:cubicBezTo>
                  <a:lnTo>
                    <a:pt x="341" y="899"/>
                  </a:lnTo>
                  <a:cubicBezTo>
                    <a:pt x="341" y="868"/>
                    <a:pt x="372" y="868"/>
                    <a:pt x="372" y="868"/>
                  </a:cubicBezTo>
                  <a:cubicBezTo>
                    <a:pt x="372" y="868"/>
                    <a:pt x="402" y="868"/>
                    <a:pt x="402" y="899"/>
                  </a:cubicBezTo>
                  <a:lnTo>
                    <a:pt x="402" y="899"/>
                  </a:lnTo>
                  <a:cubicBezTo>
                    <a:pt x="402" y="868"/>
                    <a:pt x="402" y="868"/>
                    <a:pt x="434" y="868"/>
                  </a:cubicBezTo>
                  <a:lnTo>
                    <a:pt x="434" y="868"/>
                  </a:lnTo>
                  <a:cubicBezTo>
                    <a:pt x="434" y="868"/>
                    <a:pt x="434" y="868"/>
                    <a:pt x="465" y="899"/>
                  </a:cubicBezTo>
                  <a:lnTo>
                    <a:pt x="465" y="899"/>
                  </a:lnTo>
                  <a:lnTo>
                    <a:pt x="465" y="899"/>
                  </a:lnTo>
                  <a:cubicBezTo>
                    <a:pt x="465" y="930"/>
                    <a:pt x="465" y="930"/>
                    <a:pt x="465" y="930"/>
                  </a:cubicBezTo>
                  <a:lnTo>
                    <a:pt x="465" y="930"/>
                  </a:lnTo>
                  <a:lnTo>
                    <a:pt x="465" y="961"/>
                  </a:lnTo>
                  <a:cubicBezTo>
                    <a:pt x="465" y="961"/>
                    <a:pt x="465" y="961"/>
                    <a:pt x="465" y="992"/>
                  </a:cubicBezTo>
                  <a:lnTo>
                    <a:pt x="465" y="992"/>
                  </a:lnTo>
                  <a:lnTo>
                    <a:pt x="465" y="992"/>
                  </a:lnTo>
                  <a:lnTo>
                    <a:pt x="465" y="992"/>
                  </a:lnTo>
                  <a:lnTo>
                    <a:pt x="465" y="992"/>
                  </a:lnTo>
                  <a:cubicBezTo>
                    <a:pt x="465" y="1023"/>
                    <a:pt x="465" y="1023"/>
                    <a:pt x="465" y="1023"/>
                  </a:cubicBezTo>
                  <a:lnTo>
                    <a:pt x="465" y="1023"/>
                  </a:lnTo>
                  <a:lnTo>
                    <a:pt x="465" y="1023"/>
                  </a:lnTo>
                  <a:lnTo>
                    <a:pt x="465" y="1023"/>
                  </a:lnTo>
                  <a:lnTo>
                    <a:pt x="496" y="1023"/>
                  </a:lnTo>
                  <a:lnTo>
                    <a:pt x="496" y="1054"/>
                  </a:lnTo>
                  <a:lnTo>
                    <a:pt x="496" y="1054"/>
                  </a:lnTo>
                  <a:lnTo>
                    <a:pt x="496" y="1054"/>
                  </a:lnTo>
                  <a:cubicBezTo>
                    <a:pt x="526" y="1054"/>
                    <a:pt x="526" y="1054"/>
                    <a:pt x="526" y="1054"/>
                  </a:cubicBezTo>
                  <a:lnTo>
                    <a:pt x="526" y="1054"/>
                  </a:lnTo>
                  <a:cubicBezTo>
                    <a:pt x="526" y="1084"/>
                    <a:pt x="558" y="1084"/>
                    <a:pt x="558" y="1084"/>
                  </a:cubicBezTo>
                  <a:lnTo>
                    <a:pt x="558" y="1084"/>
                  </a:lnTo>
                  <a:lnTo>
                    <a:pt x="589" y="1084"/>
                  </a:lnTo>
                  <a:lnTo>
                    <a:pt x="589" y="1084"/>
                  </a:lnTo>
                  <a:cubicBezTo>
                    <a:pt x="620" y="1084"/>
                    <a:pt x="620" y="1084"/>
                    <a:pt x="620" y="1084"/>
                  </a:cubicBezTo>
                  <a:lnTo>
                    <a:pt x="620" y="1084"/>
                  </a:lnTo>
                  <a:cubicBezTo>
                    <a:pt x="620" y="1084"/>
                    <a:pt x="620" y="1116"/>
                    <a:pt x="650" y="1116"/>
                  </a:cubicBezTo>
                  <a:lnTo>
                    <a:pt x="650" y="1116"/>
                  </a:lnTo>
                  <a:lnTo>
                    <a:pt x="650" y="1116"/>
                  </a:lnTo>
                  <a:cubicBezTo>
                    <a:pt x="682" y="1116"/>
                    <a:pt x="682" y="1116"/>
                    <a:pt x="682" y="1116"/>
                  </a:cubicBezTo>
                  <a:cubicBezTo>
                    <a:pt x="713" y="1116"/>
                    <a:pt x="713" y="1147"/>
                    <a:pt x="713" y="1178"/>
                  </a:cubicBezTo>
                  <a:lnTo>
                    <a:pt x="713" y="1178"/>
                  </a:lnTo>
                  <a:cubicBezTo>
                    <a:pt x="744" y="1178"/>
                    <a:pt x="744" y="1178"/>
                    <a:pt x="744" y="1209"/>
                  </a:cubicBezTo>
                  <a:lnTo>
                    <a:pt x="744" y="1209"/>
                  </a:lnTo>
                  <a:cubicBezTo>
                    <a:pt x="744" y="1209"/>
                    <a:pt x="713" y="1209"/>
                    <a:pt x="713" y="1240"/>
                  </a:cubicBezTo>
                  <a:lnTo>
                    <a:pt x="713" y="1240"/>
                  </a:lnTo>
                  <a:cubicBezTo>
                    <a:pt x="744" y="1240"/>
                    <a:pt x="744" y="1240"/>
                    <a:pt x="744" y="1240"/>
                  </a:cubicBezTo>
                  <a:cubicBezTo>
                    <a:pt x="744" y="1271"/>
                    <a:pt x="744" y="1271"/>
                    <a:pt x="744" y="1271"/>
                  </a:cubicBezTo>
                  <a:lnTo>
                    <a:pt x="744" y="1271"/>
                  </a:lnTo>
                  <a:lnTo>
                    <a:pt x="744" y="1301"/>
                  </a:lnTo>
                  <a:lnTo>
                    <a:pt x="744" y="1301"/>
                  </a:lnTo>
                  <a:lnTo>
                    <a:pt x="744" y="1301"/>
                  </a:lnTo>
                  <a:lnTo>
                    <a:pt x="744" y="1301"/>
                  </a:lnTo>
                  <a:lnTo>
                    <a:pt x="774" y="1301"/>
                  </a:lnTo>
                  <a:cubicBezTo>
                    <a:pt x="806" y="1301"/>
                    <a:pt x="806" y="1301"/>
                    <a:pt x="806" y="1301"/>
                  </a:cubicBezTo>
                  <a:cubicBezTo>
                    <a:pt x="837" y="1301"/>
                    <a:pt x="837" y="1301"/>
                    <a:pt x="837" y="1301"/>
                  </a:cubicBezTo>
                  <a:lnTo>
                    <a:pt x="837" y="1333"/>
                  </a:lnTo>
                  <a:lnTo>
                    <a:pt x="837" y="1333"/>
                  </a:lnTo>
                  <a:lnTo>
                    <a:pt x="837" y="1364"/>
                  </a:lnTo>
                  <a:lnTo>
                    <a:pt x="837" y="1364"/>
                  </a:lnTo>
                  <a:lnTo>
                    <a:pt x="837" y="1364"/>
                  </a:lnTo>
                  <a:lnTo>
                    <a:pt x="837" y="1364"/>
                  </a:lnTo>
                  <a:lnTo>
                    <a:pt x="837" y="1364"/>
                  </a:lnTo>
                  <a:lnTo>
                    <a:pt x="837" y="1364"/>
                  </a:lnTo>
                  <a:lnTo>
                    <a:pt x="837" y="1364"/>
                  </a:lnTo>
                  <a:lnTo>
                    <a:pt x="837" y="1364"/>
                  </a:lnTo>
                  <a:lnTo>
                    <a:pt x="868" y="1364"/>
                  </a:lnTo>
                  <a:cubicBezTo>
                    <a:pt x="868" y="1395"/>
                    <a:pt x="868" y="1395"/>
                    <a:pt x="868" y="1425"/>
                  </a:cubicBezTo>
                  <a:lnTo>
                    <a:pt x="868" y="1425"/>
                  </a:lnTo>
                  <a:lnTo>
                    <a:pt x="898" y="1457"/>
                  </a:lnTo>
                  <a:lnTo>
                    <a:pt x="898" y="1457"/>
                  </a:lnTo>
                  <a:lnTo>
                    <a:pt x="898" y="1457"/>
                  </a:lnTo>
                  <a:cubicBezTo>
                    <a:pt x="898" y="1488"/>
                    <a:pt x="898" y="1488"/>
                    <a:pt x="868" y="1488"/>
                  </a:cubicBezTo>
                  <a:lnTo>
                    <a:pt x="868" y="1519"/>
                  </a:lnTo>
                  <a:cubicBezTo>
                    <a:pt x="868" y="1549"/>
                    <a:pt x="868" y="1549"/>
                    <a:pt x="868" y="1549"/>
                  </a:cubicBezTo>
                  <a:lnTo>
                    <a:pt x="868" y="1549"/>
                  </a:lnTo>
                  <a:lnTo>
                    <a:pt x="868" y="1549"/>
                  </a:lnTo>
                  <a:lnTo>
                    <a:pt x="868" y="1549"/>
                  </a:lnTo>
                  <a:lnTo>
                    <a:pt x="868" y="1549"/>
                  </a:lnTo>
                  <a:cubicBezTo>
                    <a:pt x="868" y="1581"/>
                    <a:pt x="868" y="1581"/>
                    <a:pt x="868" y="1612"/>
                  </a:cubicBezTo>
                  <a:lnTo>
                    <a:pt x="868" y="1612"/>
                  </a:lnTo>
                  <a:lnTo>
                    <a:pt x="868" y="1643"/>
                  </a:lnTo>
                  <a:lnTo>
                    <a:pt x="868" y="1673"/>
                  </a:lnTo>
                  <a:lnTo>
                    <a:pt x="868" y="1673"/>
                  </a:lnTo>
                  <a:lnTo>
                    <a:pt x="868" y="1673"/>
                  </a:lnTo>
                  <a:lnTo>
                    <a:pt x="868" y="1673"/>
                  </a:lnTo>
                  <a:lnTo>
                    <a:pt x="868" y="1673"/>
                  </a:lnTo>
                  <a:cubicBezTo>
                    <a:pt x="898" y="1673"/>
                    <a:pt x="898" y="1673"/>
                    <a:pt x="898" y="1673"/>
                  </a:cubicBezTo>
                  <a:lnTo>
                    <a:pt x="898" y="1673"/>
                  </a:lnTo>
                  <a:lnTo>
                    <a:pt x="898" y="1673"/>
                  </a:lnTo>
                  <a:lnTo>
                    <a:pt x="898" y="1673"/>
                  </a:lnTo>
                  <a:lnTo>
                    <a:pt x="898" y="1673"/>
                  </a:lnTo>
                  <a:cubicBezTo>
                    <a:pt x="898" y="1673"/>
                    <a:pt x="898" y="1673"/>
                    <a:pt x="930" y="1673"/>
                  </a:cubicBezTo>
                  <a:lnTo>
                    <a:pt x="930" y="1673"/>
                  </a:lnTo>
                  <a:lnTo>
                    <a:pt x="930" y="1673"/>
                  </a:lnTo>
                  <a:lnTo>
                    <a:pt x="930" y="1673"/>
                  </a:lnTo>
                  <a:cubicBezTo>
                    <a:pt x="930" y="1673"/>
                    <a:pt x="930" y="1673"/>
                    <a:pt x="961" y="1673"/>
                  </a:cubicBezTo>
                  <a:lnTo>
                    <a:pt x="961" y="1705"/>
                  </a:lnTo>
                  <a:lnTo>
                    <a:pt x="961" y="1705"/>
                  </a:lnTo>
                  <a:lnTo>
                    <a:pt x="992" y="1705"/>
                  </a:lnTo>
                  <a:cubicBezTo>
                    <a:pt x="992" y="1736"/>
                    <a:pt x="992" y="1767"/>
                    <a:pt x="992" y="1767"/>
                  </a:cubicBezTo>
                  <a:cubicBezTo>
                    <a:pt x="992" y="1767"/>
                    <a:pt x="992" y="1767"/>
                    <a:pt x="992" y="1797"/>
                  </a:cubicBezTo>
                  <a:cubicBezTo>
                    <a:pt x="992" y="1797"/>
                    <a:pt x="992" y="1797"/>
                    <a:pt x="992" y="1767"/>
                  </a:cubicBezTo>
                  <a:cubicBezTo>
                    <a:pt x="1022" y="1767"/>
                    <a:pt x="1022" y="1767"/>
                    <a:pt x="1022" y="1767"/>
                  </a:cubicBezTo>
                  <a:lnTo>
                    <a:pt x="1022" y="1767"/>
                  </a:lnTo>
                  <a:cubicBezTo>
                    <a:pt x="1054" y="1767"/>
                    <a:pt x="1085" y="1797"/>
                    <a:pt x="1085" y="1829"/>
                  </a:cubicBezTo>
                  <a:lnTo>
                    <a:pt x="1085" y="1829"/>
                  </a:lnTo>
                  <a:cubicBezTo>
                    <a:pt x="1085" y="1860"/>
                    <a:pt x="1054" y="1860"/>
                    <a:pt x="1054" y="1860"/>
                  </a:cubicBezTo>
                  <a:lnTo>
                    <a:pt x="1054" y="1860"/>
                  </a:lnTo>
                  <a:lnTo>
                    <a:pt x="1054" y="1860"/>
                  </a:lnTo>
                  <a:lnTo>
                    <a:pt x="1054" y="1860"/>
                  </a:lnTo>
                  <a:cubicBezTo>
                    <a:pt x="1054" y="1891"/>
                    <a:pt x="1054" y="1891"/>
                    <a:pt x="1054" y="1891"/>
                  </a:cubicBezTo>
                  <a:cubicBezTo>
                    <a:pt x="1085" y="1891"/>
                    <a:pt x="1085" y="1891"/>
                    <a:pt x="1085" y="1921"/>
                  </a:cubicBezTo>
                  <a:lnTo>
                    <a:pt x="1085" y="1953"/>
                  </a:lnTo>
                  <a:lnTo>
                    <a:pt x="1085" y="1953"/>
                  </a:lnTo>
                  <a:cubicBezTo>
                    <a:pt x="1085" y="1953"/>
                    <a:pt x="1085" y="1953"/>
                    <a:pt x="1085" y="1984"/>
                  </a:cubicBezTo>
                  <a:lnTo>
                    <a:pt x="1116" y="1984"/>
                  </a:lnTo>
                  <a:lnTo>
                    <a:pt x="1116" y="1984"/>
                  </a:lnTo>
                  <a:cubicBezTo>
                    <a:pt x="1116" y="2015"/>
                    <a:pt x="1085" y="2015"/>
                    <a:pt x="1085" y="2015"/>
                  </a:cubicBezTo>
                  <a:lnTo>
                    <a:pt x="1085" y="2015"/>
                  </a:lnTo>
                  <a:lnTo>
                    <a:pt x="1085" y="2015"/>
                  </a:lnTo>
                  <a:cubicBezTo>
                    <a:pt x="1085" y="2045"/>
                    <a:pt x="1054" y="2077"/>
                    <a:pt x="1054" y="2077"/>
                  </a:cubicBezTo>
                  <a:lnTo>
                    <a:pt x="1022" y="2077"/>
                  </a:lnTo>
                  <a:lnTo>
                    <a:pt x="1022" y="2077"/>
                  </a:lnTo>
                  <a:lnTo>
                    <a:pt x="1022" y="2077"/>
                  </a:lnTo>
                  <a:cubicBezTo>
                    <a:pt x="1022" y="2077"/>
                    <a:pt x="1022" y="2077"/>
                    <a:pt x="992" y="2108"/>
                  </a:cubicBezTo>
                  <a:cubicBezTo>
                    <a:pt x="961" y="2108"/>
                    <a:pt x="961" y="2139"/>
                    <a:pt x="961" y="2139"/>
                  </a:cubicBezTo>
                  <a:lnTo>
                    <a:pt x="930" y="2169"/>
                  </a:lnTo>
                  <a:lnTo>
                    <a:pt x="930" y="2169"/>
                  </a:lnTo>
                  <a:cubicBezTo>
                    <a:pt x="930" y="2169"/>
                    <a:pt x="930" y="2169"/>
                    <a:pt x="930" y="2201"/>
                  </a:cubicBezTo>
                  <a:lnTo>
                    <a:pt x="930" y="2201"/>
                  </a:lnTo>
                  <a:lnTo>
                    <a:pt x="930" y="2201"/>
                  </a:lnTo>
                  <a:cubicBezTo>
                    <a:pt x="961" y="2201"/>
                    <a:pt x="961" y="2232"/>
                    <a:pt x="961" y="2232"/>
                  </a:cubicBezTo>
                  <a:lnTo>
                    <a:pt x="961" y="2232"/>
                  </a:lnTo>
                  <a:lnTo>
                    <a:pt x="961" y="2232"/>
                  </a:lnTo>
                  <a:lnTo>
                    <a:pt x="961" y="2232"/>
                  </a:lnTo>
                  <a:cubicBezTo>
                    <a:pt x="992" y="2232"/>
                    <a:pt x="992" y="2232"/>
                    <a:pt x="992" y="2263"/>
                  </a:cubicBezTo>
                  <a:lnTo>
                    <a:pt x="992" y="2263"/>
                  </a:lnTo>
                  <a:lnTo>
                    <a:pt x="992" y="2263"/>
                  </a:lnTo>
                  <a:cubicBezTo>
                    <a:pt x="1022" y="2263"/>
                    <a:pt x="1054" y="2293"/>
                    <a:pt x="1054" y="2293"/>
                  </a:cubicBezTo>
                  <a:lnTo>
                    <a:pt x="1054" y="2325"/>
                  </a:lnTo>
                  <a:cubicBezTo>
                    <a:pt x="1085" y="2325"/>
                    <a:pt x="1085" y="2325"/>
                    <a:pt x="1085" y="2325"/>
                  </a:cubicBezTo>
                  <a:cubicBezTo>
                    <a:pt x="1085" y="2325"/>
                    <a:pt x="1116" y="2325"/>
                    <a:pt x="1116" y="2356"/>
                  </a:cubicBezTo>
                  <a:lnTo>
                    <a:pt x="1116" y="2356"/>
                  </a:lnTo>
                  <a:lnTo>
                    <a:pt x="1116" y="2356"/>
                  </a:lnTo>
                  <a:lnTo>
                    <a:pt x="1116" y="2356"/>
                  </a:lnTo>
                  <a:cubicBezTo>
                    <a:pt x="1146" y="2325"/>
                    <a:pt x="1178" y="2325"/>
                    <a:pt x="1178" y="2293"/>
                  </a:cubicBezTo>
                  <a:lnTo>
                    <a:pt x="1178" y="2293"/>
                  </a:lnTo>
                  <a:cubicBezTo>
                    <a:pt x="1209" y="2293"/>
                    <a:pt x="1240" y="2232"/>
                    <a:pt x="1240" y="2232"/>
                  </a:cubicBezTo>
                  <a:lnTo>
                    <a:pt x="1240" y="2232"/>
                  </a:lnTo>
                  <a:cubicBezTo>
                    <a:pt x="1270" y="2169"/>
                    <a:pt x="1270" y="2139"/>
                    <a:pt x="1301" y="2139"/>
                  </a:cubicBezTo>
                  <a:lnTo>
                    <a:pt x="1333" y="2108"/>
                  </a:lnTo>
                  <a:cubicBezTo>
                    <a:pt x="1333" y="2077"/>
                    <a:pt x="1333" y="2045"/>
                    <a:pt x="1364" y="2045"/>
                  </a:cubicBezTo>
                  <a:cubicBezTo>
                    <a:pt x="1364" y="2045"/>
                    <a:pt x="1333" y="2045"/>
                    <a:pt x="1333" y="2015"/>
                  </a:cubicBezTo>
                  <a:lnTo>
                    <a:pt x="1333" y="2015"/>
                  </a:lnTo>
                  <a:cubicBezTo>
                    <a:pt x="1333" y="1984"/>
                    <a:pt x="1333" y="1984"/>
                    <a:pt x="1333" y="1984"/>
                  </a:cubicBezTo>
                  <a:lnTo>
                    <a:pt x="1333" y="1953"/>
                  </a:lnTo>
                  <a:cubicBezTo>
                    <a:pt x="1333" y="1921"/>
                    <a:pt x="1333" y="1921"/>
                    <a:pt x="1333" y="1921"/>
                  </a:cubicBezTo>
                  <a:cubicBezTo>
                    <a:pt x="1333" y="1921"/>
                    <a:pt x="1333" y="1891"/>
                    <a:pt x="1364" y="1891"/>
                  </a:cubicBezTo>
                  <a:cubicBezTo>
                    <a:pt x="1364" y="1891"/>
                    <a:pt x="1364" y="1891"/>
                    <a:pt x="1394" y="1891"/>
                  </a:cubicBezTo>
                  <a:cubicBezTo>
                    <a:pt x="1394" y="1891"/>
                    <a:pt x="1426" y="1860"/>
                    <a:pt x="1426" y="1829"/>
                  </a:cubicBezTo>
                  <a:lnTo>
                    <a:pt x="1426" y="1829"/>
                  </a:lnTo>
                  <a:cubicBezTo>
                    <a:pt x="1457" y="1829"/>
                    <a:pt x="1457" y="1797"/>
                    <a:pt x="1487" y="1797"/>
                  </a:cubicBezTo>
                  <a:lnTo>
                    <a:pt x="1487" y="1797"/>
                  </a:lnTo>
                  <a:lnTo>
                    <a:pt x="1487" y="1797"/>
                  </a:lnTo>
                  <a:cubicBezTo>
                    <a:pt x="1518" y="1797"/>
                    <a:pt x="1518" y="1797"/>
                    <a:pt x="1518" y="1797"/>
                  </a:cubicBezTo>
                  <a:lnTo>
                    <a:pt x="1518" y="1797"/>
                  </a:lnTo>
                  <a:lnTo>
                    <a:pt x="1518" y="1797"/>
                  </a:lnTo>
                  <a:lnTo>
                    <a:pt x="1550" y="1767"/>
                  </a:lnTo>
                  <a:lnTo>
                    <a:pt x="1550" y="1767"/>
                  </a:lnTo>
                  <a:cubicBezTo>
                    <a:pt x="1581" y="1736"/>
                    <a:pt x="1581" y="1736"/>
                    <a:pt x="1611" y="1736"/>
                  </a:cubicBezTo>
                  <a:cubicBezTo>
                    <a:pt x="1611" y="1736"/>
                    <a:pt x="1642" y="1736"/>
                    <a:pt x="1642" y="1705"/>
                  </a:cubicBezTo>
                  <a:cubicBezTo>
                    <a:pt x="1674" y="1705"/>
                    <a:pt x="1674" y="1705"/>
                    <a:pt x="1674" y="1705"/>
                  </a:cubicBezTo>
                  <a:cubicBezTo>
                    <a:pt x="1674" y="1736"/>
                    <a:pt x="1674" y="1736"/>
                    <a:pt x="1674" y="1736"/>
                  </a:cubicBezTo>
                  <a:lnTo>
                    <a:pt x="1674" y="1736"/>
                  </a:lnTo>
                  <a:lnTo>
                    <a:pt x="1705" y="1736"/>
                  </a:lnTo>
                  <a:cubicBezTo>
                    <a:pt x="1705" y="1705"/>
                    <a:pt x="1735" y="1705"/>
                    <a:pt x="1735" y="1705"/>
                  </a:cubicBezTo>
                  <a:cubicBezTo>
                    <a:pt x="1735" y="1673"/>
                    <a:pt x="1735" y="1673"/>
                    <a:pt x="1766" y="1673"/>
                  </a:cubicBezTo>
                  <a:cubicBezTo>
                    <a:pt x="1766" y="1643"/>
                    <a:pt x="1766" y="1612"/>
                    <a:pt x="1798" y="1581"/>
                  </a:cubicBezTo>
                  <a:cubicBezTo>
                    <a:pt x="1798" y="1581"/>
                    <a:pt x="1798" y="1581"/>
                    <a:pt x="1798" y="1549"/>
                  </a:cubicBezTo>
                  <a:lnTo>
                    <a:pt x="1798" y="1549"/>
                  </a:lnTo>
                  <a:cubicBezTo>
                    <a:pt x="1829" y="1549"/>
                    <a:pt x="1829" y="1519"/>
                    <a:pt x="1829" y="1519"/>
                  </a:cubicBezTo>
                  <a:lnTo>
                    <a:pt x="1829" y="1519"/>
                  </a:lnTo>
                  <a:cubicBezTo>
                    <a:pt x="1829" y="1488"/>
                    <a:pt x="1829" y="1457"/>
                    <a:pt x="1829" y="1425"/>
                  </a:cubicBezTo>
                  <a:lnTo>
                    <a:pt x="1859" y="1395"/>
                  </a:lnTo>
                  <a:cubicBezTo>
                    <a:pt x="1859" y="1395"/>
                    <a:pt x="1859" y="1364"/>
                    <a:pt x="1859" y="1333"/>
                  </a:cubicBezTo>
                  <a:cubicBezTo>
                    <a:pt x="1859" y="1333"/>
                    <a:pt x="1859" y="1333"/>
                    <a:pt x="1859" y="1301"/>
                  </a:cubicBezTo>
                  <a:cubicBezTo>
                    <a:pt x="1859" y="1301"/>
                    <a:pt x="1890" y="1301"/>
                    <a:pt x="1890" y="1271"/>
                  </a:cubicBezTo>
                  <a:cubicBezTo>
                    <a:pt x="1890" y="1271"/>
                    <a:pt x="1890" y="1240"/>
                    <a:pt x="1859" y="1240"/>
                  </a:cubicBezTo>
                  <a:cubicBezTo>
                    <a:pt x="1859" y="1240"/>
                    <a:pt x="1859" y="1209"/>
                    <a:pt x="1859" y="1147"/>
                  </a:cubicBezTo>
                  <a:cubicBezTo>
                    <a:pt x="1859" y="1116"/>
                    <a:pt x="1859" y="1116"/>
                    <a:pt x="1859" y="1116"/>
                  </a:cubicBezTo>
                  <a:cubicBezTo>
                    <a:pt x="1859" y="1084"/>
                    <a:pt x="1859" y="1084"/>
                    <a:pt x="1859" y="1084"/>
                  </a:cubicBezTo>
                  <a:cubicBezTo>
                    <a:pt x="1890" y="1084"/>
                    <a:pt x="1890" y="1084"/>
                    <a:pt x="1890" y="1084"/>
                  </a:cubicBezTo>
                  <a:cubicBezTo>
                    <a:pt x="1890" y="1084"/>
                    <a:pt x="1890" y="1084"/>
                    <a:pt x="1922" y="1084"/>
                  </a:cubicBezTo>
                  <a:cubicBezTo>
                    <a:pt x="1922" y="1084"/>
                    <a:pt x="1922" y="1084"/>
                    <a:pt x="1922" y="1054"/>
                  </a:cubicBezTo>
                  <a:cubicBezTo>
                    <a:pt x="1953" y="1054"/>
                    <a:pt x="1953" y="1054"/>
                    <a:pt x="1953" y="1054"/>
                  </a:cubicBezTo>
                  <a:cubicBezTo>
                    <a:pt x="1953" y="1054"/>
                    <a:pt x="1953" y="1054"/>
                    <a:pt x="1953" y="1023"/>
                  </a:cubicBezTo>
                  <a:lnTo>
                    <a:pt x="1953" y="1023"/>
                  </a:lnTo>
                  <a:lnTo>
                    <a:pt x="1953" y="992"/>
                  </a:lnTo>
                  <a:cubicBezTo>
                    <a:pt x="1953" y="961"/>
                    <a:pt x="1983" y="961"/>
                    <a:pt x="2014" y="930"/>
                  </a:cubicBezTo>
                  <a:lnTo>
                    <a:pt x="2014" y="930"/>
                  </a:lnTo>
                  <a:cubicBezTo>
                    <a:pt x="2046" y="930"/>
                    <a:pt x="2046" y="899"/>
                    <a:pt x="2046" y="899"/>
                  </a:cubicBezTo>
                  <a:cubicBezTo>
                    <a:pt x="2046" y="868"/>
                    <a:pt x="2046" y="868"/>
                    <a:pt x="2077" y="868"/>
                  </a:cubicBezTo>
                  <a:lnTo>
                    <a:pt x="2077" y="868"/>
                  </a:lnTo>
                  <a:lnTo>
                    <a:pt x="2077" y="837"/>
                  </a:lnTo>
                  <a:cubicBezTo>
                    <a:pt x="2107" y="837"/>
                    <a:pt x="2107" y="806"/>
                    <a:pt x="2107" y="806"/>
                  </a:cubicBezTo>
                  <a:cubicBezTo>
                    <a:pt x="2107" y="806"/>
                    <a:pt x="2107" y="806"/>
                    <a:pt x="2107" y="775"/>
                  </a:cubicBezTo>
                  <a:cubicBezTo>
                    <a:pt x="2107" y="775"/>
                    <a:pt x="2107" y="744"/>
                    <a:pt x="2107" y="713"/>
                  </a:cubicBezTo>
                  <a:lnTo>
                    <a:pt x="2107" y="682"/>
                  </a:lnTo>
                  <a:lnTo>
                    <a:pt x="2107" y="682"/>
                  </a:lnTo>
                  <a:cubicBezTo>
                    <a:pt x="2077" y="682"/>
                    <a:pt x="2077" y="682"/>
                    <a:pt x="2077" y="682"/>
                  </a:cubicBezTo>
                  <a:cubicBezTo>
                    <a:pt x="2077" y="651"/>
                    <a:pt x="2077" y="651"/>
                    <a:pt x="2077" y="651"/>
                  </a:cubicBezTo>
                  <a:lnTo>
                    <a:pt x="2046" y="651"/>
                  </a:lnTo>
                  <a:cubicBezTo>
                    <a:pt x="2046" y="651"/>
                    <a:pt x="2014" y="620"/>
                    <a:pt x="1983" y="620"/>
                  </a:cubicBezTo>
                  <a:cubicBezTo>
                    <a:pt x="1953" y="589"/>
                    <a:pt x="1922" y="589"/>
                    <a:pt x="1922" y="558"/>
                  </a:cubicBezTo>
                  <a:cubicBezTo>
                    <a:pt x="1890" y="527"/>
                    <a:pt x="1890" y="527"/>
                    <a:pt x="1890" y="527"/>
                  </a:cubicBezTo>
                  <a:cubicBezTo>
                    <a:pt x="1890" y="527"/>
                    <a:pt x="1890" y="527"/>
                    <a:pt x="1859" y="527"/>
                  </a:cubicBezTo>
                  <a:cubicBezTo>
                    <a:pt x="1859" y="496"/>
                    <a:pt x="1829" y="496"/>
                    <a:pt x="1829" y="496"/>
                  </a:cubicBezTo>
                  <a:lnTo>
                    <a:pt x="1798" y="496"/>
                  </a:lnTo>
                  <a:cubicBezTo>
                    <a:pt x="1766" y="496"/>
                    <a:pt x="1766" y="496"/>
                    <a:pt x="1766" y="496"/>
                  </a:cubicBezTo>
                  <a:lnTo>
                    <a:pt x="1735" y="496"/>
                  </a:lnTo>
                  <a:lnTo>
                    <a:pt x="1735" y="465"/>
                  </a:lnTo>
                  <a:lnTo>
                    <a:pt x="1735" y="465"/>
                  </a:lnTo>
                  <a:lnTo>
                    <a:pt x="1735" y="465"/>
                  </a:lnTo>
                  <a:cubicBezTo>
                    <a:pt x="1735" y="496"/>
                    <a:pt x="1705" y="496"/>
                    <a:pt x="1705" y="496"/>
                  </a:cubicBezTo>
                  <a:lnTo>
                    <a:pt x="1705" y="496"/>
                  </a:lnTo>
                  <a:cubicBezTo>
                    <a:pt x="1674" y="496"/>
                    <a:pt x="1674" y="496"/>
                    <a:pt x="1674" y="465"/>
                  </a:cubicBezTo>
                  <a:cubicBezTo>
                    <a:pt x="1674" y="465"/>
                    <a:pt x="1674" y="465"/>
                    <a:pt x="1642" y="465"/>
                  </a:cubicBezTo>
                  <a:cubicBezTo>
                    <a:pt x="1642" y="465"/>
                    <a:pt x="1642" y="465"/>
                    <a:pt x="1611" y="465"/>
                  </a:cubicBezTo>
                  <a:lnTo>
                    <a:pt x="1611" y="465"/>
                  </a:lnTo>
                  <a:cubicBezTo>
                    <a:pt x="1518" y="589"/>
                    <a:pt x="1518" y="589"/>
                    <a:pt x="1518" y="589"/>
                  </a:cubicBezTo>
                  <a:cubicBezTo>
                    <a:pt x="1550" y="496"/>
                    <a:pt x="1550" y="496"/>
                    <a:pt x="1550" y="496"/>
                  </a:cubicBezTo>
                  <a:cubicBezTo>
                    <a:pt x="1550" y="496"/>
                    <a:pt x="1550" y="465"/>
                    <a:pt x="1550" y="434"/>
                  </a:cubicBezTo>
                  <a:cubicBezTo>
                    <a:pt x="1550" y="434"/>
                    <a:pt x="1550" y="434"/>
                    <a:pt x="1550" y="403"/>
                  </a:cubicBezTo>
                  <a:lnTo>
                    <a:pt x="1550" y="403"/>
                  </a:lnTo>
                  <a:lnTo>
                    <a:pt x="1518" y="403"/>
                  </a:lnTo>
                  <a:cubicBezTo>
                    <a:pt x="1487" y="403"/>
                    <a:pt x="1487" y="372"/>
                    <a:pt x="1487" y="372"/>
                  </a:cubicBezTo>
                  <a:cubicBezTo>
                    <a:pt x="1457" y="372"/>
                    <a:pt x="1457" y="372"/>
                    <a:pt x="1457" y="372"/>
                  </a:cubicBezTo>
                  <a:lnTo>
                    <a:pt x="1457" y="372"/>
                  </a:lnTo>
                  <a:lnTo>
                    <a:pt x="1457" y="341"/>
                  </a:lnTo>
                  <a:cubicBezTo>
                    <a:pt x="1457" y="341"/>
                    <a:pt x="1457" y="341"/>
                    <a:pt x="1426" y="341"/>
                  </a:cubicBezTo>
                  <a:lnTo>
                    <a:pt x="1394" y="341"/>
                  </a:lnTo>
                  <a:cubicBezTo>
                    <a:pt x="1394" y="372"/>
                    <a:pt x="1394" y="372"/>
                    <a:pt x="1394" y="372"/>
                  </a:cubicBezTo>
                  <a:cubicBezTo>
                    <a:pt x="1333" y="372"/>
                    <a:pt x="1333" y="372"/>
                    <a:pt x="1333" y="372"/>
                  </a:cubicBezTo>
                  <a:cubicBezTo>
                    <a:pt x="1333" y="310"/>
                    <a:pt x="1333" y="310"/>
                    <a:pt x="1333" y="310"/>
                  </a:cubicBezTo>
                  <a:lnTo>
                    <a:pt x="1333" y="310"/>
                  </a:lnTo>
                  <a:cubicBezTo>
                    <a:pt x="1301" y="341"/>
                    <a:pt x="1301" y="341"/>
                    <a:pt x="1301" y="341"/>
                  </a:cubicBezTo>
                  <a:cubicBezTo>
                    <a:pt x="1270" y="341"/>
                    <a:pt x="1270" y="310"/>
                    <a:pt x="1270" y="310"/>
                  </a:cubicBezTo>
                  <a:lnTo>
                    <a:pt x="1270" y="310"/>
                  </a:lnTo>
                  <a:lnTo>
                    <a:pt x="1270" y="310"/>
                  </a:lnTo>
                  <a:lnTo>
                    <a:pt x="1270" y="310"/>
                  </a:lnTo>
                  <a:lnTo>
                    <a:pt x="1240" y="310"/>
                  </a:lnTo>
                  <a:cubicBezTo>
                    <a:pt x="1240" y="310"/>
                    <a:pt x="1240" y="310"/>
                    <a:pt x="1209" y="279"/>
                  </a:cubicBezTo>
                  <a:lnTo>
                    <a:pt x="1240" y="248"/>
                  </a:lnTo>
                  <a:lnTo>
                    <a:pt x="1240" y="248"/>
                  </a:lnTo>
                  <a:cubicBezTo>
                    <a:pt x="1240" y="217"/>
                    <a:pt x="1240" y="217"/>
                    <a:pt x="1270" y="217"/>
                  </a:cubicBezTo>
                  <a:cubicBezTo>
                    <a:pt x="1240" y="186"/>
                    <a:pt x="1240" y="186"/>
                    <a:pt x="1240" y="186"/>
                  </a:cubicBezTo>
                  <a:cubicBezTo>
                    <a:pt x="1240" y="186"/>
                    <a:pt x="1209" y="155"/>
                    <a:pt x="1209" y="124"/>
                  </a:cubicBezTo>
                  <a:cubicBezTo>
                    <a:pt x="1209" y="93"/>
                    <a:pt x="1209" y="93"/>
                    <a:pt x="1209" y="62"/>
                  </a:cubicBezTo>
                  <a:lnTo>
                    <a:pt x="1209" y="62"/>
                  </a:lnTo>
                  <a:lnTo>
                    <a:pt x="1209" y="62"/>
                  </a:lnTo>
                  <a:lnTo>
                    <a:pt x="1178" y="62"/>
                  </a:lnTo>
                  <a:lnTo>
                    <a:pt x="1178" y="62"/>
                  </a:lnTo>
                  <a:lnTo>
                    <a:pt x="1178" y="62"/>
                  </a:lnTo>
                  <a:cubicBezTo>
                    <a:pt x="1178" y="93"/>
                    <a:pt x="1178" y="93"/>
                    <a:pt x="1178" y="9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148"/>
            <p:cNvSpPr>
              <a:spLocks noChangeArrowheads="1"/>
            </p:cNvSpPr>
            <p:nvPr/>
          </p:nvSpPr>
          <p:spPr bwMode="auto">
            <a:xfrm>
              <a:off x="2574925" y="3263900"/>
              <a:ext cx="11113" cy="11113"/>
            </a:xfrm>
            <a:custGeom>
              <a:avLst/>
              <a:gdLst>
                <a:gd name="T0" fmla="*/ 0 w 33"/>
                <a:gd name="T1" fmla="*/ 31 h 32"/>
                <a:gd name="T2" fmla="*/ 0 w 33"/>
                <a:gd name="T3" fmla="*/ 31 h 32"/>
                <a:gd name="T4" fmla="*/ 0 w 33"/>
                <a:gd name="T5" fmla="*/ 31 h 32"/>
                <a:gd name="T6" fmla="*/ 0 w 33"/>
                <a:gd name="T7" fmla="*/ 31 h 32"/>
                <a:gd name="T8" fmla="*/ 32 w 33"/>
                <a:gd name="T9" fmla="*/ 31 h 32"/>
                <a:gd name="T10" fmla="*/ 32 w 33"/>
                <a:gd name="T11" fmla="*/ 0 h 32"/>
                <a:gd name="T12" fmla="*/ 32 w 33"/>
                <a:gd name="T13" fmla="*/ 0 h 32"/>
                <a:gd name="T14" fmla="*/ 32 w 33"/>
                <a:gd name="T15" fmla="*/ 0 h 32"/>
                <a:gd name="T16" fmla="*/ 0 w 33"/>
                <a:gd name="T17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2">
                  <a:moveTo>
                    <a:pt x="0" y="31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cubicBezTo>
                    <a:pt x="32" y="31"/>
                    <a:pt x="32" y="31"/>
                    <a:pt x="32" y="31"/>
                  </a:cubicBez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cubicBezTo>
                    <a:pt x="32" y="0"/>
                    <a:pt x="32" y="0"/>
                    <a:pt x="0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149"/>
            <p:cNvSpPr>
              <a:spLocks noChangeArrowheads="1"/>
            </p:cNvSpPr>
            <p:nvPr/>
          </p:nvSpPr>
          <p:spPr bwMode="auto">
            <a:xfrm>
              <a:off x="2206625" y="3175000"/>
              <a:ext cx="346075" cy="669925"/>
            </a:xfrm>
            <a:custGeom>
              <a:avLst/>
              <a:gdLst>
                <a:gd name="T0" fmla="*/ 837 w 962"/>
                <a:gd name="T1" fmla="*/ 837 h 1861"/>
                <a:gd name="T2" fmla="*/ 806 w 962"/>
                <a:gd name="T3" fmla="*/ 713 h 1861"/>
                <a:gd name="T4" fmla="*/ 806 w 962"/>
                <a:gd name="T5" fmla="*/ 557 h 1861"/>
                <a:gd name="T6" fmla="*/ 806 w 962"/>
                <a:gd name="T7" fmla="*/ 496 h 1861"/>
                <a:gd name="T8" fmla="*/ 837 w 962"/>
                <a:gd name="T9" fmla="*/ 465 h 1861"/>
                <a:gd name="T10" fmla="*/ 930 w 962"/>
                <a:gd name="T11" fmla="*/ 372 h 1861"/>
                <a:gd name="T12" fmla="*/ 868 w 962"/>
                <a:gd name="T13" fmla="*/ 341 h 1861"/>
                <a:gd name="T14" fmla="*/ 806 w 962"/>
                <a:gd name="T15" fmla="*/ 309 h 1861"/>
                <a:gd name="T16" fmla="*/ 774 w 962"/>
                <a:gd name="T17" fmla="*/ 279 h 1861"/>
                <a:gd name="T18" fmla="*/ 806 w 962"/>
                <a:gd name="T19" fmla="*/ 248 h 1861"/>
                <a:gd name="T20" fmla="*/ 837 w 962"/>
                <a:gd name="T21" fmla="*/ 185 h 1861"/>
                <a:gd name="T22" fmla="*/ 713 w 962"/>
                <a:gd name="T23" fmla="*/ 124 h 1861"/>
                <a:gd name="T24" fmla="*/ 620 w 962"/>
                <a:gd name="T25" fmla="*/ 61 h 1861"/>
                <a:gd name="T26" fmla="*/ 589 w 962"/>
                <a:gd name="T27" fmla="*/ 31 h 1861"/>
                <a:gd name="T28" fmla="*/ 526 w 962"/>
                <a:gd name="T29" fmla="*/ 0 h 1861"/>
                <a:gd name="T30" fmla="*/ 434 w 962"/>
                <a:gd name="T31" fmla="*/ 0 h 1861"/>
                <a:gd name="T32" fmla="*/ 372 w 962"/>
                <a:gd name="T33" fmla="*/ 0 h 1861"/>
                <a:gd name="T34" fmla="*/ 341 w 962"/>
                <a:gd name="T35" fmla="*/ 124 h 1861"/>
                <a:gd name="T36" fmla="*/ 310 w 962"/>
                <a:gd name="T37" fmla="*/ 124 h 1861"/>
                <a:gd name="T38" fmla="*/ 278 w 962"/>
                <a:gd name="T39" fmla="*/ 185 h 1861"/>
                <a:gd name="T40" fmla="*/ 278 w 962"/>
                <a:gd name="T41" fmla="*/ 217 h 1861"/>
                <a:gd name="T42" fmla="*/ 310 w 962"/>
                <a:gd name="T43" fmla="*/ 279 h 1861"/>
                <a:gd name="T44" fmla="*/ 217 w 962"/>
                <a:gd name="T45" fmla="*/ 403 h 1861"/>
                <a:gd name="T46" fmla="*/ 217 w 962"/>
                <a:gd name="T47" fmla="*/ 433 h 1861"/>
                <a:gd name="T48" fmla="*/ 186 w 962"/>
                <a:gd name="T49" fmla="*/ 527 h 1861"/>
                <a:gd name="T50" fmla="*/ 186 w 962"/>
                <a:gd name="T51" fmla="*/ 620 h 1861"/>
                <a:gd name="T52" fmla="*/ 217 w 962"/>
                <a:gd name="T53" fmla="*/ 744 h 1861"/>
                <a:gd name="T54" fmla="*/ 154 w 962"/>
                <a:gd name="T55" fmla="*/ 898 h 1861"/>
                <a:gd name="T56" fmla="*/ 124 w 962"/>
                <a:gd name="T57" fmla="*/ 929 h 1861"/>
                <a:gd name="T58" fmla="*/ 154 w 962"/>
                <a:gd name="T59" fmla="*/ 1022 h 1861"/>
                <a:gd name="T60" fmla="*/ 124 w 962"/>
                <a:gd name="T61" fmla="*/ 1085 h 1861"/>
                <a:gd name="T62" fmla="*/ 93 w 962"/>
                <a:gd name="T63" fmla="*/ 1146 h 1861"/>
                <a:gd name="T64" fmla="*/ 93 w 962"/>
                <a:gd name="T65" fmla="*/ 1270 h 1861"/>
                <a:gd name="T66" fmla="*/ 93 w 962"/>
                <a:gd name="T67" fmla="*/ 1364 h 1861"/>
                <a:gd name="T68" fmla="*/ 124 w 962"/>
                <a:gd name="T69" fmla="*/ 1425 h 1861"/>
                <a:gd name="T70" fmla="*/ 124 w 962"/>
                <a:gd name="T71" fmla="*/ 1488 h 1861"/>
                <a:gd name="T72" fmla="*/ 93 w 962"/>
                <a:gd name="T73" fmla="*/ 1518 h 1861"/>
                <a:gd name="T74" fmla="*/ 93 w 962"/>
                <a:gd name="T75" fmla="*/ 1581 h 1861"/>
                <a:gd name="T76" fmla="*/ 62 w 962"/>
                <a:gd name="T77" fmla="*/ 1612 h 1861"/>
                <a:gd name="T78" fmla="*/ 30 w 962"/>
                <a:gd name="T79" fmla="*/ 1705 h 1861"/>
                <a:gd name="T80" fmla="*/ 0 w 962"/>
                <a:gd name="T81" fmla="*/ 1766 h 1861"/>
                <a:gd name="T82" fmla="*/ 93 w 962"/>
                <a:gd name="T83" fmla="*/ 1797 h 1861"/>
                <a:gd name="T84" fmla="*/ 124 w 962"/>
                <a:gd name="T85" fmla="*/ 1860 h 1861"/>
                <a:gd name="T86" fmla="*/ 217 w 962"/>
                <a:gd name="T87" fmla="*/ 1860 h 1861"/>
                <a:gd name="T88" fmla="*/ 217 w 962"/>
                <a:gd name="T89" fmla="*/ 1766 h 1861"/>
                <a:gd name="T90" fmla="*/ 278 w 962"/>
                <a:gd name="T91" fmla="*/ 1705 h 1861"/>
                <a:gd name="T92" fmla="*/ 372 w 962"/>
                <a:gd name="T93" fmla="*/ 1581 h 1861"/>
                <a:gd name="T94" fmla="*/ 278 w 962"/>
                <a:gd name="T95" fmla="*/ 1488 h 1861"/>
                <a:gd name="T96" fmla="*/ 402 w 962"/>
                <a:gd name="T97" fmla="*/ 1425 h 1861"/>
                <a:gd name="T98" fmla="*/ 465 w 962"/>
                <a:gd name="T99" fmla="*/ 1301 h 1861"/>
                <a:gd name="T100" fmla="*/ 434 w 962"/>
                <a:gd name="T101" fmla="*/ 1209 h 1861"/>
                <a:gd name="T102" fmla="*/ 526 w 962"/>
                <a:gd name="T103" fmla="*/ 1177 h 1861"/>
                <a:gd name="T104" fmla="*/ 589 w 962"/>
                <a:gd name="T105" fmla="*/ 1146 h 1861"/>
                <a:gd name="T106" fmla="*/ 434 w 962"/>
                <a:gd name="T107" fmla="*/ 929 h 1861"/>
                <a:gd name="T108" fmla="*/ 837 w 962"/>
                <a:gd name="T109" fmla="*/ 992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2" h="1861">
                  <a:moveTo>
                    <a:pt x="868" y="898"/>
                  </a:moveTo>
                  <a:lnTo>
                    <a:pt x="868" y="898"/>
                  </a:lnTo>
                  <a:cubicBezTo>
                    <a:pt x="837" y="868"/>
                    <a:pt x="837" y="868"/>
                    <a:pt x="868" y="837"/>
                  </a:cubicBezTo>
                  <a:lnTo>
                    <a:pt x="868" y="837"/>
                  </a:lnTo>
                  <a:cubicBezTo>
                    <a:pt x="868" y="837"/>
                    <a:pt x="868" y="837"/>
                    <a:pt x="837" y="837"/>
                  </a:cubicBezTo>
                  <a:cubicBezTo>
                    <a:pt x="837" y="805"/>
                    <a:pt x="837" y="805"/>
                    <a:pt x="837" y="805"/>
                  </a:cubicBezTo>
                  <a:cubicBezTo>
                    <a:pt x="837" y="805"/>
                    <a:pt x="806" y="805"/>
                    <a:pt x="806" y="774"/>
                  </a:cubicBezTo>
                  <a:lnTo>
                    <a:pt x="806" y="744"/>
                  </a:lnTo>
                  <a:lnTo>
                    <a:pt x="774" y="713"/>
                  </a:lnTo>
                  <a:cubicBezTo>
                    <a:pt x="774" y="713"/>
                    <a:pt x="774" y="713"/>
                    <a:pt x="806" y="713"/>
                  </a:cubicBezTo>
                  <a:cubicBezTo>
                    <a:pt x="806" y="681"/>
                    <a:pt x="806" y="681"/>
                    <a:pt x="806" y="681"/>
                  </a:cubicBezTo>
                  <a:lnTo>
                    <a:pt x="806" y="681"/>
                  </a:lnTo>
                  <a:lnTo>
                    <a:pt x="806" y="681"/>
                  </a:lnTo>
                  <a:cubicBezTo>
                    <a:pt x="806" y="651"/>
                    <a:pt x="806" y="620"/>
                    <a:pt x="806" y="589"/>
                  </a:cubicBezTo>
                  <a:cubicBezTo>
                    <a:pt x="806" y="589"/>
                    <a:pt x="806" y="589"/>
                    <a:pt x="806" y="557"/>
                  </a:cubicBezTo>
                  <a:cubicBezTo>
                    <a:pt x="806" y="589"/>
                    <a:pt x="806" y="589"/>
                    <a:pt x="806" y="589"/>
                  </a:cubicBezTo>
                  <a:cubicBezTo>
                    <a:pt x="806" y="496"/>
                    <a:pt x="806" y="496"/>
                    <a:pt x="806" y="496"/>
                  </a:cubicBezTo>
                  <a:lnTo>
                    <a:pt x="806" y="496"/>
                  </a:lnTo>
                  <a:lnTo>
                    <a:pt x="806" y="496"/>
                  </a:lnTo>
                  <a:lnTo>
                    <a:pt x="806" y="496"/>
                  </a:lnTo>
                  <a:lnTo>
                    <a:pt x="806" y="496"/>
                  </a:lnTo>
                  <a:cubicBezTo>
                    <a:pt x="837" y="496"/>
                    <a:pt x="837" y="496"/>
                    <a:pt x="837" y="496"/>
                  </a:cubicBezTo>
                  <a:cubicBezTo>
                    <a:pt x="837" y="465"/>
                    <a:pt x="837" y="465"/>
                    <a:pt x="837" y="465"/>
                  </a:cubicBezTo>
                  <a:lnTo>
                    <a:pt x="837" y="465"/>
                  </a:lnTo>
                  <a:lnTo>
                    <a:pt x="837" y="465"/>
                  </a:lnTo>
                  <a:cubicBezTo>
                    <a:pt x="868" y="433"/>
                    <a:pt x="868" y="433"/>
                    <a:pt x="868" y="433"/>
                  </a:cubicBezTo>
                  <a:lnTo>
                    <a:pt x="868" y="403"/>
                  </a:lnTo>
                  <a:cubicBezTo>
                    <a:pt x="898" y="403"/>
                    <a:pt x="898" y="372"/>
                    <a:pt x="898" y="372"/>
                  </a:cubicBezTo>
                  <a:lnTo>
                    <a:pt x="898" y="372"/>
                  </a:lnTo>
                  <a:cubicBezTo>
                    <a:pt x="930" y="372"/>
                    <a:pt x="930" y="372"/>
                    <a:pt x="930" y="372"/>
                  </a:cubicBezTo>
                  <a:cubicBezTo>
                    <a:pt x="930" y="341"/>
                    <a:pt x="930" y="341"/>
                    <a:pt x="961" y="341"/>
                  </a:cubicBezTo>
                  <a:cubicBezTo>
                    <a:pt x="961" y="341"/>
                    <a:pt x="961" y="341"/>
                    <a:pt x="930" y="341"/>
                  </a:cubicBezTo>
                  <a:cubicBezTo>
                    <a:pt x="930" y="341"/>
                    <a:pt x="930" y="341"/>
                    <a:pt x="898" y="341"/>
                  </a:cubicBezTo>
                  <a:cubicBezTo>
                    <a:pt x="898" y="341"/>
                    <a:pt x="868" y="341"/>
                    <a:pt x="868" y="309"/>
                  </a:cubicBezTo>
                  <a:lnTo>
                    <a:pt x="868" y="341"/>
                  </a:lnTo>
                  <a:lnTo>
                    <a:pt x="837" y="341"/>
                  </a:lnTo>
                  <a:lnTo>
                    <a:pt x="806" y="309"/>
                  </a:lnTo>
                  <a:lnTo>
                    <a:pt x="806" y="309"/>
                  </a:lnTo>
                  <a:lnTo>
                    <a:pt x="806" y="309"/>
                  </a:lnTo>
                  <a:lnTo>
                    <a:pt x="806" y="309"/>
                  </a:lnTo>
                  <a:cubicBezTo>
                    <a:pt x="774" y="309"/>
                    <a:pt x="774" y="309"/>
                    <a:pt x="774" y="279"/>
                  </a:cubicBezTo>
                  <a:lnTo>
                    <a:pt x="774" y="279"/>
                  </a:lnTo>
                  <a:lnTo>
                    <a:pt x="774" y="279"/>
                  </a:lnTo>
                  <a:lnTo>
                    <a:pt x="774" y="279"/>
                  </a:lnTo>
                  <a:lnTo>
                    <a:pt x="774" y="279"/>
                  </a:lnTo>
                  <a:lnTo>
                    <a:pt x="774" y="279"/>
                  </a:lnTo>
                  <a:cubicBezTo>
                    <a:pt x="774" y="279"/>
                    <a:pt x="774" y="248"/>
                    <a:pt x="806" y="248"/>
                  </a:cubicBezTo>
                  <a:lnTo>
                    <a:pt x="806" y="248"/>
                  </a:lnTo>
                  <a:lnTo>
                    <a:pt x="806" y="248"/>
                  </a:lnTo>
                  <a:lnTo>
                    <a:pt x="806" y="248"/>
                  </a:lnTo>
                  <a:lnTo>
                    <a:pt x="806" y="217"/>
                  </a:lnTo>
                  <a:lnTo>
                    <a:pt x="806" y="217"/>
                  </a:lnTo>
                  <a:lnTo>
                    <a:pt x="806" y="217"/>
                  </a:lnTo>
                  <a:cubicBezTo>
                    <a:pt x="806" y="217"/>
                    <a:pt x="806" y="217"/>
                    <a:pt x="837" y="217"/>
                  </a:cubicBezTo>
                  <a:cubicBezTo>
                    <a:pt x="837" y="217"/>
                    <a:pt x="837" y="217"/>
                    <a:pt x="837" y="185"/>
                  </a:cubicBezTo>
                  <a:lnTo>
                    <a:pt x="837" y="185"/>
                  </a:lnTo>
                  <a:cubicBezTo>
                    <a:pt x="806" y="185"/>
                    <a:pt x="806" y="155"/>
                    <a:pt x="806" y="155"/>
                  </a:cubicBezTo>
                  <a:cubicBezTo>
                    <a:pt x="806" y="155"/>
                    <a:pt x="806" y="155"/>
                    <a:pt x="774" y="155"/>
                  </a:cubicBezTo>
                  <a:cubicBezTo>
                    <a:pt x="774" y="155"/>
                    <a:pt x="774" y="155"/>
                    <a:pt x="744" y="155"/>
                  </a:cubicBezTo>
                  <a:cubicBezTo>
                    <a:pt x="744" y="124"/>
                    <a:pt x="713" y="124"/>
                    <a:pt x="713" y="124"/>
                  </a:cubicBezTo>
                  <a:lnTo>
                    <a:pt x="713" y="124"/>
                  </a:lnTo>
                  <a:cubicBezTo>
                    <a:pt x="682" y="93"/>
                    <a:pt x="682" y="93"/>
                    <a:pt x="682" y="93"/>
                  </a:cubicBezTo>
                  <a:lnTo>
                    <a:pt x="682" y="93"/>
                  </a:lnTo>
                  <a:lnTo>
                    <a:pt x="650" y="93"/>
                  </a:lnTo>
                  <a:cubicBezTo>
                    <a:pt x="650" y="93"/>
                    <a:pt x="650" y="93"/>
                    <a:pt x="620" y="61"/>
                  </a:cubicBezTo>
                  <a:lnTo>
                    <a:pt x="620" y="61"/>
                  </a:lnTo>
                  <a:lnTo>
                    <a:pt x="620" y="61"/>
                  </a:lnTo>
                  <a:cubicBezTo>
                    <a:pt x="589" y="31"/>
                    <a:pt x="589" y="31"/>
                    <a:pt x="589" y="31"/>
                  </a:cubicBezTo>
                  <a:lnTo>
                    <a:pt x="589" y="31"/>
                  </a:lnTo>
                  <a:lnTo>
                    <a:pt x="589" y="31"/>
                  </a:lnTo>
                  <a:lnTo>
                    <a:pt x="589" y="31"/>
                  </a:lnTo>
                  <a:cubicBezTo>
                    <a:pt x="589" y="0"/>
                    <a:pt x="558" y="0"/>
                    <a:pt x="558" y="0"/>
                  </a:cubicBezTo>
                  <a:cubicBezTo>
                    <a:pt x="526" y="0"/>
                    <a:pt x="526" y="0"/>
                    <a:pt x="526" y="0"/>
                  </a:cubicBezTo>
                  <a:lnTo>
                    <a:pt x="526" y="0"/>
                  </a:lnTo>
                  <a:lnTo>
                    <a:pt x="526" y="0"/>
                  </a:lnTo>
                  <a:cubicBezTo>
                    <a:pt x="526" y="31"/>
                    <a:pt x="496" y="31"/>
                    <a:pt x="496" y="31"/>
                  </a:cubicBezTo>
                  <a:lnTo>
                    <a:pt x="496" y="31"/>
                  </a:lnTo>
                  <a:cubicBezTo>
                    <a:pt x="465" y="31"/>
                    <a:pt x="465" y="31"/>
                    <a:pt x="465" y="31"/>
                  </a:cubicBezTo>
                  <a:lnTo>
                    <a:pt x="465" y="31"/>
                  </a:lnTo>
                  <a:cubicBezTo>
                    <a:pt x="465" y="0"/>
                    <a:pt x="434" y="0"/>
                    <a:pt x="434" y="0"/>
                  </a:cubicBezTo>
                  <a:lnTo>
                    <a:pt x="434" y="0"/>
                  </a:lnTo>
                  <a:lnTo>
                    <a:pt x="434" y="0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72" y="0"/>
                  </a:lnTo>
                  <a:cubicBezTo>
                    <a:pt x="372" y="0"/>
                    <a:pt x="372" y="0"/>
                    <a:pt x="372" y="31"/>
                  </a:cubicBezTo>
                  <a:cubicBezTo>
                    <a:pt x="372" y="31"/>
                    <a:pt x="372" y="61"/>
                    <a:pt x="341" y="93"/>
                  </a:cubicBezTo>
                  <a:cubicBezTo>
                    <a:pt x="341" y="93"/>
                    <a:pt x="341" y="93"/>
                    <a:pt x="341" y="124"/>
                  </a:cubicBezTo>
                  <a:cubicBezTo>
                    <a:pt x="341" y="124"/>
                    <a:pt x="341" y="124"/>
                    <a:pt x="310" y="124"/>
                  </a:cubicBezTo>
                  <a:lnTo>
                    <a:pt x="310" y="124"/>
                  </a:lnTo>
                  <a:lnTo>
                    <a:pt x="310" y="124"/>
                  </a:lnTo>
                  <a:lnTo>
                    <a:pt x="310" y="124"/>
                  </a:lnTo>
                  <a:lnTo>
                    <a:pt x="310" y="124"/>
                  </a:lnTo>
                  <a:lnTo>
                    <a:pt x="278" y="124"/>
                  </a:lnTo>
                  <a:lnTo>
                    <a:pt x="278" y="124"/>
                  </a:lnTo>
                  <a:cubicBezTo>
                    <a:pt x="278" y="155"/>
                    <a:pt x="278" y="155"/>
                    <a:pt x="278" y="155"/>
                  </a:cubicBezTo>
                  <a:lnTo>
                    <a:pt x="278" y="155"/>
                  </a:lnTo>
                  <a:cubicBezTo>
                    <a:pt x="278" y="155"/>
                    <a:pt x="278" y="155"/>
                    <a:pt x="278" y="185"/>
                  </a:cubicBezTo>
                  <a:lnTo>
                    <a:pt x="278" y="185"/>
                  </a:lnTo>
                  <a:lnTo>
                    <a:pt x="278" y="185"/>
                  </a:lnTo>
                  <a:lnTo>
                    <a:pt x="278" y="185"/>
                  </a:lnTo>
                  <a:cubicBezTo>
                    <a:pt x="278" y="185"/>
                    <a:pt x="278" y="185"/>
                    <a:pt x="278" y="217"/>
                  </a:cubicBezTo>
                  <a:lnTo>
                    <a:pt x="278" y="217"/>
                  </a:lnTo>
                  <a:lnTo>
                    <a:pt x="278" y="217"/>
                  </a:lnTo>
                  <a:lnTo>
                    <a:pt x="278" y="217"/>
                  </a:lnTo>
                  <a:cubicBezTo>
                    <a:pt x="278" y="248"/>
                    <a:pt x="278" y="248"/>
                    <a:pt x="278" y="248"/>
                  </a:cubicBezTo>
                  <a:cubicBezTo>
                    <a:pt x="278" y="248"/>
                    <a:pt x="310" y="248"/>
                    <a:pt x="310" y="279"/>
                  </a:cubicBezTo>
                  <a:lnTo>
                    <a:pt x="310" y="279"/>
                  </a:lnTo>
                  <a:lnTo>
                    <a:pt x="310" y="279"/>
                  </a:lnTo>
                  <a:cubicBezTo>
                    <a:pt x="278" y="309"/>
                    <a:pt x="278" y="309"/>
                    <a:pt x="278" y="309"/>
                  </a:cubicBezTo>
                  <a:cubicBezTo>
                    <a:pt x="278" y="309"/>
                    <a:pt x="278" y="309"/>
                    <a:pt x="248" y="309"/>
                  </a:cubicBezTo>
                  <a:lnTo>
                    <a:pt x="248" y="341"/>
                  </a:lnTo>
                  <a:cubicBezTo>
                    <a:pt x="217" y="372"/>
                    <a:pt x="217" y="372"/>
                    <a:pt x="217" y="403"/>
                  </a:cubicBezTo>
                  <a:cubicBezTo>
                    <a:pt x="217" y="403"/>
                    <a:pt x="217" y="403"/>
                    <a:pt x="217" y="433"/>
                  </a:cubicBezTo>
                  <a:lnTo>
                    <a:pt x="217" y="433"/>
                  </a:lnTo>
                  <a:lnTo>
                    <a:pt x="217" y="433"/>
                  </a:lnTo>
                  <a:lnTo>
                    <a:pt x="217" y="433"/>
                  </a:lnTo>
                  <a:lnTo>
                    <a:pt x="217" y="433"/>
                  </a:lnTo>
                  <a:lnTo>
                    <a:pt x="217" y="433"/>
                  </a:lnTo>
                  <a:cubicBezTo>
                    <a:pt x="217" y="465"/>
                    <a:pt x="217" y="465"/>
                    <a:pt x="217" y="465"/>
                  </a:cubicBezTo>
                  <a:cubicBezTo>
                    <a:pt x="217" y="465"/>
                    <a:pt x="217" y="465"/>
                    <a:pt x="217" y="496"/>
                  </a:cubicBezTo>
                  <a:lnTo>
                    <a:pt x="217" y="496"/>
                  </a:lnTo>
                  <a:lnTo>
                    <a:pt x="186" y="527"/>
                  </a:lnTo>
                  <a:lnTo>
                    <a:pt x="186" y="527"/>
                  </a:lnTo>
                  <a:cubicBezTo>
                    <a:pt x="186" y="557"/>
                    <a:pt x="186" y="557"/>
                    <a:pt x="154" y="557"/>
                  </a:cubicBezTo>
                  <a:cubicBezTo>
                    <a:pt x="154" y="557"/>
                    <a:pt x="186" y="557"/>
                    <a:pt x="186" y="589"/>
                  </a:cubicBezTo>
                  <a:lnTo>
                    <a:pt x="186" y="589"/>
                  </a:lnTo>
                  <a:cubicBezTo>
                    <a:pt x="186" y="589"/>
                    <a:pt x="186" y="589"/>
                    <a:pt x="186" y="620"/>
                  </a:cubicBezTo>
                  <a:lnTo>
                    <a:pt x="186" y="651"/>
                  </a:lnTo>
                  <a:lnTo>
                    <a:pt x="186" y="651"/>
                  </a:lnTo>
                  <a:lnTo>
                    <a:pt x="186" y="651"/>
                  </a:lnTo>
                  <a:cubicBezTo>
                    <a:pt x="217" y="651"/>
                    <a:pt x="217" y="681"/>
                    <a:pt x="217" y="713"/>
                  </a:cubicBezTo>
                  <a:cubicBezTo>
                    <a:pt x="217" y="713"/>
                    <a:pt x="217" y="713"/>
                    <a:pt x="217" y="744"/>
                  </a:cubicBezTo>
                  <a:cubicBezTo>
                    <a:pt x="217" y="744"/>
                    <a:pt x="186" y="774"/>
                    <a:pt x="186" y="805"/>
                  </a:cubicBezTo>
                  <a:lnTo>
                    <a:pt x="186" y="805"/>
                  </a:lnTo>
                  <a:lnTo>
                    <a:pt x="186" y="837"/>
                  </a:lnTo>
                  <a:lnTo>
                    <a:pt x="186" y="837"/>
                  </a:lnTo>
                  <a:cubicBezTo>
                    <a:pt x="186" y="868"/>
                    <a:pt x="186" y="868"/>
                    <a:pt x="154" y="898"/>
                  </a:cubicBezTo>
                  <a:lnTo>
                    <a:pt x="154" y="898"/>
                  </a:lnTo>
                  <a:lnTo>
                    <a:pt x="154" y="898"/>
                  </a:lnTo>
                  <a:cubicBezTo>
                    <a:pt x="154" y="898"/>
                    <a:pt x="154" y="898"/>
                    <a:pt x="124" y="898"/>
                  </a:cubicBezTo>
                  <a:lnTo>
                    <a:pt x="124" y="929"/>
                  </a:lnTo>
                  <a:lnTo>
                    <a:pt x="124" y="929"/>
                  </a:lnTo>
                  <a:lnTo>
                    <a:pt x="124" y="929"/>
                  </a:lnTo>
                  <a:lnTo>
                    <a:pt x="124" y="929"/>
                  </a:lnTo>
                  <a:lnTo>
                    <a:pt x="124" y="929"/>
                  </a:lnTo>
                  <a:lnTo>
                    <a:pt x="124" y="961"/>
                  </a:lnTo>
                  <a:cubicBezTo>
                    <a:pt x="154" y="961"/>
                    <a:pt x="154" y="992"/>
                    <a:pt x="154" y="1022"/>
                  </a:cubicBezTo>
                  <a:lnTo>
                    <a:pt x="154" y="1022"/>
                  </a:lnTo>
                  <a:cubicBezTo>
                    <a:pt x="154" y="1053"/>
                    <a:pt x="124" y="1053"/>
                    <a:pt x="124" y="1053"/>
                  </a:cubicBezTo>
                  <a:cubicBezTo>
                    <a:pt x="124" y="1085"/>
                    <a:pt x="124" y="1085"/>
                    <a:pt x="124" y="1085"/>
                  </a:cubicBezTo>
                  <a:lnTo>
                    <a:pt x="124" y="1085"/>
                  </a:lnTo>
                  <a:lnTo>
                    <a:pt x="124" y="1085"/>
                  </a:lnTo>
                  <a:lnTo>
                    <a:pt x="124" y="1116"/>
                  </a:lnTo>
                  <a:cubicBezTo>
                    <a:pt x="124" y="1116"/>
                    <a:pt x="93" y="1116"/>
                    <a:pt x="93" y="1146"/>
                  </a:cubicBezTo>
                  <a:lnTo>
                    <a:pt x="93" y="1146"/>
                  </a:lnTo>
                  <a:lnTo>
                    <a:pt x="93" y="1146"/>
                  </a:lnTo>
                  <a:lnTo>
                    <a:pt x="93" y="1146"/>
                  </a:lnTo>
                  <a:lnTo>
                    <a:pt x="93" y="1146"/>
                  </a:lnTo>
                  <a:cubicBezTo>
                    <a:pt x="93" y="1177"/>
                    <a:pt x="93" y="1209"/>
                    <a:pt x="93" y="1209"/>
                  </a:cubicBezTo>
                  <a:cubicBezTo>
                    <a:pt x="93" y="1240"/>
                    <a:pt x="93" y="1240"/>
                    <a:pt x="93" y="1240"/>
                  </a:cubicBezTo>
                  <a:cubicBezTo>
                    <a:pt x="93" y="1270"/>
                    <a:pt x="93" y="1270"/>
                    <a:pt x="93" y="1270"/>
                  </a:cubicBezTo>
                  <a:lnTo>
                    <a:pt x="93" y="1270"/>
                  </a:lnTo>
                  <a:cubicBezTo>
                    <a:pt x="93" y="1301"/>
                    <a:pt x="93" y="1301"/>
                    <a:pt x="93" y="1301"/>
                  </a:cubicBezTo>
                  <a:lnTo>
                    <a:pt x="93" y="1301"/>
                  </a:lnTo>
                  <a:cubicBezTo>
                    <a:pt x="93" y="1333"/>
                    <a:pt x="93" y="1333"/>
                    <a:pt x="93" y="1333"/>
                  </a:cubicBezTo>
                  <a:lnTo>
                    <a:pt x="93" y="1364"/>
                  </a:lnTo>
                  <a:lnTo>
                    <a:pt x="93" y="1364"/>
                  </a:lnTo>
                  <a:lnTo>
                    <a:pt x="93" y="1364"/>
                  </a:lnTo>
                  <a:lnTo>
                    <a:pt x="124" y="1364"/>
                  </a:lnTo>
                  <a:lnTo>
                    <a:pt x="124" y="1394"/>
                  </a:lnTo>
                  <a:lnTo>
                    <a:pt x="124" y="1394"/>
                  </a:lnTo>
                  <a:lnTo>
                    <a:pt x="124" y="1425"/>
                  </a:lnTo>
                  <a:lnTo>
                    <a:pt x="124" y="1425"/>
                  </a:lnTo>
                  <a:cubicBezTo>
                    <a:pt x="124" y="1425"/>
                    <a:pt x="124" y="1425"/>
                    <a:pt x="124" y="1457"/>
                  </a:cubicBezTo>
                  <a:lnTo>
                    <a:pt x="124" y="1457"/>
                  </a:lnTo>
                  <a:lnTo>
                    <a:pt x="124" y="1457"/>
                  </a:lnTo>
                  <a:lnTo>
                    <a:pt x="124" y="1488"/>
                  </a:lnTo>
                  <a:lnTo>
                    <a:pt x="124" y="1488"/>
                  </a:lnTo>
                  <a:lnTo>
                    <a:pt x="124" y="1488"/>
                  </a:lnTo>
                  <a:cubicBezTo>
                    <a:pt x="124" y="1518"/>
                    <a:pt x="93" y="1518"/>
                    <a:pt x="93" y="1518"/>
                  </a:cubicBezTo>
                  <a:lnTo>
                    <a:pt x="93" y="1518"/>
                  </a:lnTo>
                  <a:lnTo>
                    <a:pt x="93" y="1518"/>
                  </a:lnTo>
                  <a:cubicBezTo>
                    <a:pt x="93" y="1549"/>
                    <a:pt x="93" y="1549"/>
                    <a:pt x="93" y="1549"/>
                  </a:cubicBezTo>
                  <a:lnTo>
                    <a:pt x="93" y="1549"/>
                  </a:lnTo>
                  <a:lnTo>
                    <a:pt x="93" y="1549"/>
                  </a:lnTo>
                  <a:lnTo>
                    <a:pt x="93" y="1549"/>
                  </a:lnTo>
                  <a:cubicBezTo>
                    <a:pt x="93" y="1581"/>
                    <a:pt x="93" y="1581"/>
                    <a:pt x="93" y="1581"/>
                  </a:cubicBezTo>
                  <a:lnTo>
                    <a:pt x="93" y="1581"/>
                  </a:lnTo>
                  <a:lnTo>
                    <a:pt x="93" y="1581"/>
                  </a:lnTo>
                  <a:lnTo>
                    <a:pt x="93" y="1612"/>
                  </a:lnTo>
                  <a:cubicBezTo>
                    <a:pt x="62" y="1612"/>
                    <a:pt x="62" y="1612"/>
                    <a:pt x="62" y="1612"/>
                  </a:cubicBezTo>
                  <a:lnTo>
                    <a:pt x="62" y="1612"/>
                  </a:lnTo>
                  <a:cubicBezTo>
                    <a:pt x="93" y="1612"/>
                    <a:pt x="93" y="1642"/>
                    <a:pt x="93" y="1642"/>
                  </a:cubicBezTo>
                  <a:lnTo>
                    <a:pt x="62" y="1673"/>
                  </a:lnTo>
                  <a:lnTo>
                    <a:pt x="62" y="1673"/>
                  </a:lnTo>
                  <a:lnTo>
                    <a:pt x="62" y="1673"/>
                  </a:lnTo>
                  <a:cubicBezTo>
                    <a:pt x="30" y="1705"/>
                    <a:pt x="30" y="1705"/>
                    <a:pt x="30" y="1705"/>
                  </a:cubicBezTo>
                  <a:lnTo>
                    <a:pt x="30" y="1705"/>
                  </a:lnTo>
                  <a:lnTo>
                    <a:pt x="30" y="1705"/>
                  </a:lnTo>
                  <a:cubicBezTo>
                    <a:pt x="0" y="1705"/>
                    <a:pt x="0" y="1705"/>
                    <a:pt x="0" y="1736"/>
                  </a:cubicBezTo>
                  <a:lnTo>
                    <a:pt x="0" y="1736"/>
                  </a:lnTo>
                  <a:cubicBezTo>
                    <a:pt x="0" y="1736"/>
                    <a:pt x="0" y="1736"/>
                    <a:pt x="0" y="1766"/>
                  </a:cubicBezTo>
                  <a:lnTo>
                    <a:pt x="30" y="1766"/>
                  </a:lnTo>
                  <a:lnTo>
                    <a:pt x="30" y="1766"/>
                  </a:lnTo>
                  <a:lnTo>
                    <a:pt x="30" y="1766"/>
                  </a:lnTo>
                  <a:cubicBezTo>
                    <a:pt x="62" y="1766"/>
                    <a:pt x="62" y="1766"/>
                    <a:pt x="62" y="1766"/>
                  </a:cubicBezTo>
                  <a:cubicBezTo>
                    <a:pt x="62" y="1766"/>
                    <a:pt x="93" y="1766"/>
                    <a:pt x="93" y="1797"/>
                  </a:cubicBezTo>
                  <a:lnTo>
                    <a:pt x="93" y="1829"/>
                  </a:lnTo>
                  <a:cubicBezTo>
                    <a:pt x="62" y="1829"/>
                    <a:pt x="62" y="1829"/>
                    <a:pt x="62" y="1860"/>
                  </a:cubicBezTo>
                  <a:cubicBezTo>
                    <a:pt x="93" y="1860"/>
                    <a:pt x="93" y="1860"/>
                    <a:pt x="93" y="1860"/>
                  </a:cubicBezTo>
                  <a:lnTo>
                    <a:pt x="93" y="1860"/>
                  </a:lnTo>
                  <a:cubicBezTo>
                    <a:pt x="124" y="1860"/>
                    <a:pt x="124" y="1860"/>
                    <a:pt x="124" y="1860"/>
                  </a:cubicBezTo>
                  <a:cubicBezTo>
                    <a:pt x="154" y="1860"/>
                    <a:pt x="154" y="1860"/>
                    <a:pt x="154" y="1860"/>
                  </a:cubicBezTo>
                  <a:lnTo>
                    <a:pt x="186" y="1860"/>
                  </a:lnTo>
                  <a:lnTo>
                    <a:pt x="186" y="1860"/>
                  </a:lnTo>
                  <a:lnTo>
                    <a:pt x="186" y="1860"/>
                  </a:lnTo>
                  <a:cubicBezTo>
                    <a:pt x="217" y="1860"/>
                    <a:pt x="217" y="1860"/>
                    <a:pt x="217" y="1860"/>
                  </a:cubicBezTo>
                  <a:lnTo>
                    <a:pt x="217" y="1860"/>
                  </a:lnTo>
                  <a:lnTo>
                    <a:pt x="217" y="1860"/>
                  </a:lnTo>
                  <a:lnTo>
                    <a:pt x="217" y="1860"/>
                  </a:lnTo>
                  <a:cubicBezTo>
                    <a:pt x="217" y="1860"/>
                    <a:pt x="186" y="1829"/>
                    <a:pt x="186" y="1797"/>
                  </a:cubicBezTo>
                  <a:cubicBezTo>
                    <a:pt x="186" y="1797"/>
                    <a:pt x="217" y="1797"/>
                    <a:pt x="217" y="1766"/>
                  </a:cubicBezTo>
                  <a:cubicBezTo>
                    <a:pt x="62" y="1736"/>
                    <a:pt x="62" y="1736"/>
                    <a:pt x="62" y="1736"/>
                  </a:cubicBezTo>
                  <a:cubicBezTo>
                    <a:pt x="248" y="1736"/>
                    <a:pt x="248" y="1736"/>
                    <a:pt x="248" y="1736"/>
                  </a:cubicBezTo>
                  <a:lnTo>
                    <a:pt x="278" y="1736"/>
                  </a:lnTo>
                  <a:lnTo>
                    <a:pt x="278" y="1736"/>
                  </a:lnTo>
                  <a:cubicBezTo>
                    <a:pt x="278" y="1705"/>
                    <a:pt x="278" y="1705"/>
                    <a:pt x="278" y="1705"/>
                  </a:cubicBezTo>
                  <a:cubicBezTo>
                    <a:pt x="278" y="1673"/>
                    <a:pt x="278" y="1673"/>
                    <a:pt x="278" y="1673"/>
                  </a:cubicBezTo>
                  <a:cubicBezTo>
                    <a:pt x="310" y="1673"/>
                    <a:pt x="310" y="1673"/>
                    <a:pt x="310" y="1673"/>
                  </a:cubicBezTo>
                  <a:cubicBezTo>
                    <a:pt x="310" y="1642"/>
                    <a:pt x="310" y="1642"/>
                    <a:pt x="310" y="1642"/>
                  </a:cubicBezTo>
                  <a:cubicBezTo>
                    <a:pt x="154" y="1642"/>
                    <a:pt x="154" y="1642"/>
                    <a:pt x="154" y="1642"/>
                  </a:cubicBezTo>
                  <a:cubicBezTo>
                    <a:pt x="372" y="1581"/>
                    <a:pt x="372" y="1581"/>
                    <a:pt x="372" y="1581"/>
                  </a:cubicBezTo>
                  <a:cubicBezTo>
                    <a:pt x="372" y="1581"/>
                    <a:pt x="372" y="1581"/>
                    <a:pt x="341" y="1581"/>
                  </a:cubicBezTo>
                  <a:lnTo>
                    <a:pt x="341" y="1581"/>
                  </a:lnTo>
                  <a:cubicBezTo>
                    <a:pt x="310" y="1581"/>
                    <a:pt x="310" y="1581"/>
                    <a:pt x="310" y="1581"/>
                  </a:cubicBezTo>
                  <a:lnTo>
                    <a:pt x="310" y="1549"/>
                  </a:lnTo>
                  <a:cubicBezTo>
                    <a:pt x="278" y="1518"/>
                    <a:pt x="278" y="1488"/>
                    <a:pt x="278" y="1488"/>
                  </a:cubicBezTo>
                  <a:cubicBezTo>
                    <a:pt x="278" y="1488"/>
                    <a:pt x="278" y="1488"/>
                    <a:pt x="341" y="1425"/>
                  </a:cubicBezTo>
                  <a:lnTo>
                    <a:pt x="341" y="1425"/>
                  </a:lnTo>
                  <a:lnTo>
                    <a:pt x="341" y="1425"/>
                  </a:lnTo>
                  <a:lnTo>
                    <a:pt x="372" y="1425"/>
                  </a:lnTo>
                  <a:cubicBezTo>
                    <a:pt x="372" y="1425"/>
                    <a:pt x="372" y="1425"/>
                    <a:pt x="402" y="1425"/>
                  </a:cubicBezTo>
                  <a:cubicBezTo>
                    <a:pt x="402" y="1394"/>
                    <a:pt x="402" y="1394"/>
                    <a:pt x="402" y="1394"/>
                  </a:cubicBezTo>
                  <a:lnTo>
                    <a:pt x="402" y="1333"/>
                  </a:lnTo>
                  <a:cubicBezTo>
                    <a:pt x="402" y="1301"/>
                    <a:pt x="402" y="1301"/>
                    <a:pt x="402" y="1301"/>
                  </a:cubicBezTo>
                  <a:cubicBezTo>
                    <a:pt x="434" y="1301"/>
                    <a:pt x="434" y="1301"/>
                    <a:pt x="434" y="1301"/>
                  </a:cubicBezTo>
                  <a:cubicBezTo>
                    <a:pt x="434" y="1301"/>
                    <a:pt x="434" y="1301"/>
                    <a:pt x="465" y="1301"/>
                  </a:cubicBezTo>
                  <a:cubicBezTo>
                    <a:pt x="465" y="1301"/>
                    <a:pt x="465" y="1301"/>
                    <a:pt x="465" y="1270"/>
                  </a:cubicBezTo>
                  <a:cubicBezTo>
                    <a:pt x="434" y="1270"/>
                    <a:pt x="434" y="1270"/>
                    <a:pt x="434" y="1270"/>
                  </a:cubicBezTo>
                  <a:lnTo>
                    <a:pt x="434" y="1270"/>
                  </a:lnTo>
                  <a:cubicBezTo>
                    <a:pt x="434" y="1240"/>
                    <a:pt x="434" y="1240"/>
                    <a:pt x="434" y="1240"/>
                  </a:cubicBezTo>
                  <a:cubicBezTo>
                    <a:pt x="434" y="1240"/>
                    <a:pt x="434" y="1240"/>
                    <a:pt x="434" y="1209"/>
                  </a:cubicBezTo>
                  <a:lnTo>
                    <a:pt x="434" y="1209"/>
                  </a:lnTo>
                  <a:lnTo>
                    <a:pt x="434" y="1177"/>
                  </a:lnTo>
                  <a:cubicBezTo>
                    <a:pt x="434" y="1146"/>
                    <a:pt x="465" y="1146"/>
                    <a:pt x="465" y="1146"/>
                  </a:cubicBezTo>
                  <a:cubicBezTo>
                    <a:pt x="465" y="1146"/>
                    <a:pt x="465" y="1146"/>
                    <a:pt x="496" y="1146"/>
                  </a:cubicBezTo>
                  <a:cubicBezTo>
                    <a:pt x="496" y="1177"/>
                    <a:pt x="526" y="1177"/>
                    <a:pt x="526" y="1177"/>
                  </a:cubicBezTo>
                  <a:lnTo>
                    <a:pt x="558" y="1177"/>
                  </a:lnTo>
                  <a:lnTo>
                    <a:pt x="558" y="1177"/>
                  </a:lnTo>
                  <a:lnTo>
                    <a:pt x="589" y="1146"/>
                  </a:lnTo>
                  <a:lnTo>
                    <a:pt x="589" y="1146"/>
                  </a:lnTo>
                  <a:lnTo>
                    <a:pt x="589" y="1146"/>
                  </a:lnTo>
                  <a:cubicBezTo>
                    <a:pt x="589" y="1146"/>
                    <a:pt x="589" y="1146"/>
                    <a:pt x="589" y="1116"/>
                  </a:cubicBezTo>
                  <a:lnTo>
                    <a:pt x="589" y="1116"/>
                  </a:lnTo>
                  <a:lnTo>
                    <a:pt x="589" y="1085"/>
                  </a:lnTo>
                  <a:cubicBezTo>
                    <a:pt x="589" y="1085"/>
                    <a:pt x="589" y="1085"/>
                    <a:pt x="589" y="1053"/>
                  </a:cubicBezTo>
                  <a:cubicBezTo>
                    <a:pt x="434" y="929"/>
                    <a:pt x="434" y="929"/>
                    <a:pt x="434" y="929"/>
                  </a:cubicBezTo>
                  <a:cubicBezTo>
                    <a:pt x="620" y="1022"/>
                    <a:pt x="620" y="1022"/>
                    <a:pt x="620" y="1022"/>
                  </a:cubicBezTo>
                  <a:lnTo>
                    <a:pt x="650" y="1022"/>
                  </a:lnTo>
                  <a:cubicBezTo>
                    <a:pt x="650" y="1022"/>
                    <a:pt x="713" y="1022"/>
                    <a:pt x="744" y="1022"/>
                  </a:cubicBezTo>
                  <a:lnTo>
                    <a:pt x="774" y="1022"/>
                  </a:lnTo>
                  <a:cubicBezTo>
                    <a:pt x="806" y="992"/>
                    <a:pt x="837" y="992"/>
                    <a:pt x="837" y="992"/>
                  </a:cubicBezTo>
                  <a:lnTo>
                    <a:pt x="837" y="992"/>
                  </a:lnTo>
                  <a:lnTo>
                    <a:pt x="868" y="961"/>
                  </a:lnTo>
                  <a:cubicBezTo>
                    <a:pt x="868" y="961"/>
                    <a:pt x="868" y="929"/>
                    <a:pt x="898" y="929"/>
                  </a:cubicBezTo>
                  <a:cubicBezTo>
                    <a:pt x="868" y="929"/>
                    <a:pt x="868" y="898"/>
                    <a:pt x="868" y="8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150"/>
            <p:cNvSpPr>
              <a:spLocks noChangeArrowheads="1"/>
            </p:cNvSpPr>
            <p:nvPr/>
          </p:nvSpPr>
          <p:spPr bwMode="auto">
            <a:xfrm>
              <a:off x="2508250" y="3352800"/>
              <a:ext cx="77788" cy="100013"/>
            </a:xfrm>
            <a:custGeom>
              <a:avLst/>
              <a:gdLst>
                <a:gd name="T0" fmla="*/ 217 w 218"/>
                <a:gd name="T1" fmla="*/ 124 h 279"/>
                <a:gd name="T2" fmla="*/ 217 w 218"/>
                <a:gd name="T3" fmla="*/ 124 h 279"/>
                <a:gd name="T4" fmla="*/ 155 w 218"/>
                <a:gd name="T5" fmla="*/ 93 h 279"/>
                <a:gd name="T6" fmla="*/ 155 w 218"/>
                <a:gd name="T7" fmla="*/ 93 h 279"/>
                <a:gd name="T8" fmla="*/ 124 w 218"/>
                <a:gd name="T9" fmla="*/ 61 h 279"/>
                <a:gd name="T10" fmla="*/ 124 w 218"/>
                <a:gd name="T11" fmla="*/ 61 h 279"/>
                <a:gd name="T12" fmla="*/ 124 w 218"/>
                <a:gd name="T13" fmla="*/ 61 h 279"/>
                <a:gd name="T14" fmla="*/ 124 w 218"/>
                <a:gd name="T15" fmla="*/ 61 h 279"/>
                <a:gd name="T16" fmla="*/ 124 w 218"/>
                <a:gd name="T17" fmla="*/ 61 h 279"/>
                <a:gd name="T18" fmla="*/ 124 w 218"/>
                <a:gd name="T19" fmla="*/ 61 h 279"/>
                <a:gd name="T20" fmla="*/ 93 w 218"/>
                <a:gd name="T21" fmla="*/ 61 h 279"/>
                <a:gd name="T22" fmla="*/ 93 w 218"/>
                <a:gd name="T23" fmla="*/ 31 h 279"/>
                <a:gd name="T24" fmla="*/ 93 w 218"/>
                <a:gd name="T25" fmla="*/ 31 h 279"/>
                <a:gd name="T26" fmla="*/ 61 w 218"/>
                <a:gd name="T27" fmla="*/ 0 h 279"/>
                <a:gd name="T28" fmla="*/ 61 w 218"/>
                <a:gd name="T29" fmla="*/ 0 h 279"/>
                <a:gd name="T30" fmla="*/ 61 w 218"/>
                <a:gd name="T31" fmla="*/ 0 h 279"/>
                <a:gd name="T32" fmla="*/ 61 w 218"/>
                <a:gd name="T33" fmla="*/ 31 h 279"/>
                <a:gd name="T34" fmla="*/ 31 w 218"/>
                <a:gd name="T35" fmla="*/ 31 h 279"/>
                <a:gd name="T36" fmla="*/ 31 w 218"/>
                <a:gd name="T37" fmla="*/ 31 h 279"/>
                <a:gd name="T38" fmla="*/ 31 w 218"/>
                <a:gd name="T39" fmla="*/ 61 h 279"/>
                <a:gd name="T40" fmla="*/ 31 w 218"/>
                <a:gd name="T41" fmla="*/ 61 h 279"/>
                <a:gd name="T42" fmla="*/ 31 w 218"/>
                <a:gd name="T43" fmla="*/ 93 h 279"/>
                <a:gd name="T44" fmla="*/ 31 w 218"/>
                <a:gd name="T45" fmla="*/ 93 h 279"/>
                <a:gd name="T46" fmla="*/ 31 w 218"/>
                <a:gd name="T47" fmla="*/ 124 h 279"/>
                <a:gd name="T48" fmla="*/ 0 w 218"/>
                <a:gd name="T49" fmla="*/ 185 h 279"/>
                <a:gd name="T50" fmla="*/ 0 w 218"/>
                <a:gd name="T51" fmla="*/ 217 h 279"/>
                <a:gd name="T52" fmla="*/ 0 w 218"/>
                <a:gd name="T53" fmla="*/ 217 h 279"/>
                <a:gd name="T54" fmla="*/ 0 w 218"/>
                <a:gd name="T55" fmla="*/ 217 h 279"/>
                <a:gd name="T56" fmla="*/ 0 w 218"/>
                <a:gd name="T57" fmla="*/ 217 h 279"/>
                <a:gd name="T58" fmla="*/ 31 w 218"/>
                <a:gd name="T59" fmla="*/ 248 h 279"/>
                <a:gd name="T60" fmla="*/ 31 w 218"/>
                <a:gd name="T61" fmla="*/ 248 h 279"/>
                <a:gd name="T62" fmla="*/ 61 w 218"/>
                <a:gd name="T63" fmla="*/ 278 h 279"/>
                <a:gd name="T64" fmla="*/ 93 w 218"/>
                <a:gd name="T65" fmla="*/ 278 h 279"/>
                <a:gd name="T66" fmla="*/ 93 w 218"/>
                <a:gd name="T67" fmla="*/ 278 h 279"/>
                <a:gd name="T68" fmla="*/ 124 w 218"/>
                <a:gd name="T69" fmla="*/ 278 h 279"/>
                <a:gd name="T70" fmla="*/ 155 w 218"/>
                <a:gd name="T71" fmla="*/ 278 h 279"/>
                <a:gd name="T72" fmla="*/ 185 w 218"/>
                <a:gd name="T73" fmla="*/ 278 h 279"/>
                <a:gd name="T74" fmla="*/ 185 w 218"/>
                <a:gd name="T75" fmla="*/ 278 h 279"/>
                <a:gd name="T76" fmla="*/ 217 w 218"/>
                <a:gd name="T77" fmla="*/ 248 h 279"/>
                <a:gd name="T78" fmla="*/ 217 w 218"/>
                <a:gd name="T79" fmla="*/ 217 h 279"/>
                <a:gd name="T80" fmla="*/ 217 w 218"/>
                <a:gd name="T81" fmla="*/ 217 h 279"/>
                <a:gd name="T82" fmla="*/ 217 w 218"/>
                <a:gd name="T83" fmla="*/ 185 h 279"/>
                <a:gd name="T84" fmla="*/ 217 w 218"/>
                <a:gd name="T85" fmla="*/ 155 h 279"/>
                <a:gd name="T86" fmla="*/ 217 w 218"/>
                <a:gd name="T87" fmla="*/ 12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8" h="279">
                  <a:moveTo>
                    <a:pt x="217" y="124"/>
                  </a:moveTo>
                  <a:lnTo>
                    <a:pt x="217" y="124"/>
                  </a:lnTo>
                  <a:cubicBezTo>
                    <a:pt x="185" y="124"/>
                    <a:pt x="185" y="124"/>
                    <a:pt x="155" y="93"/>
                  </a:cubicBezTo>
                  <a:lnTo>
                    <a:pt x="155" y="93"/>
                  </a:lnTo>
                  <a:cubicBezTo>
                    <a:pt x="155" y="93"/>
                    <a:pt x="124" y="93"/>
                    <a:pt x="124" y="61"/>
                  </a:cubicBezTo>
                  <a:lnTo>
                    <a:pt x="124" y="61"/>
                  </a:lnTo>
                  <a:lnTo>
                    <a:pt x="124" y="61"/>
                  </a:lnTo>
                  <a:lnTo>
                    <a:pt x="124" y="61"/>
                  </a:lnTo>
                  <a:lnTo>
                    <a:pt x="124" y="61"/>
                  </a:lnTo>
                  <a:lnTo>
                    <a:pt x="124" y="61"/>
                  </a:lnTo>
                  <a:cubicBezTo>
                    <a:pt x="93" y="61"/>
                    <a:pt x="93" y="61"/>
                    <a:pt x="93" y="61"/>
                  </a:cubicBezTo>
                  <a:lnTo>
                    <a:pt x="93" y="31"/>
                  </a:lnTo>
                  <a:lnTo>
                    <a:pt x="93" y="31"/>
                  </a:lnTo>
                  <a:cubicBezTo>
                    <a:pt x="61" y="31"/>
                    <a:pt x="61" y="31"/>
                    <a:pt x="61" y="0"/>
                  </a:cubicBezTo>
                  <a:lnTo>
                    <a:pt x="61" y="0"/>
                  </a:lnTo>
                  <a:lnTo>
                    <a:pt x="61" y="0"/>
                  </a:lnTo>
                  <a:lnTo>
                    <a:pt x="61" y="31"/>
                  </a:lnTo>
                  <a:lnTo>
                    <a:pt x="31" y="31"/>
                  </a:lnTo>
                  <a:lnTo>
                    <a:pt x="31" y="31"/>
                  </a:lnTo>
                  <a:cubicBezTo>
                    <a:pt x="31" y="31"/>
                    <a:pt x="31" y="31"/>
                    <a:pt x="31" y="61"/>
                  </a:cubicBezTo>
                  <a:lnTo>
                    <a:pt x="31" y="61"/>
                  </a:lnTo>
                  <a:cubicBezTo>
                    <a:pt x="31" y="93"/>
                    <a:pt x="31" y="93"/>
                    <a:pt x="31" y="93"/>
                  </a:cubicBezTo>
                  <a:lnTo>
                    <a:pt x="31" y="93"/>
                  </a:lnTo>
                  <a:lnTo>
                    <a:pt x="31" y="124"/>
                  </a:lnTo>
                  <a:cubicBezTo>
                    <a:pt x="0" y="155"/>
                    <a:pt x="0" y="155"/>
                    <a:pt x="0" y="185"/>
                  </a:cubicBezTo>
                  <a:lnTo>
                    <a:pt x="0" y="217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17"/>
                  </a:lnTo>
                  <a:cubicBezTo>
                    <a:pt x="0" y="217"/>
                    <a:pt x="0" y="217"/>
                    <a:pt x="31" y="248"/>
                  </a:cubicBezTo>
                  <a:lnTo>
                    <a:pt x="31" y="248"/>
                  </a:lnTo>
                  <a:cubicBezTo>
                    <a:pt x="31" y="248"/>
                    <a:pt x="61" y="248"/>
                    <a:pt x="61" y="278"/>
                  </a:cubicBezTo>
                  <a:cubicBezTo>
                    <a:pt x="93" y="278"/>
                    <a:pt x="93" y="278"/>
                    <a:pt x="93" y="278"/>
                  </a:cubicBezTo>
                  <a:lnTo>
                    <a:pt x="93" y="278"/>
                  </a:lnTo>
                  <a:cubicBezTo>
                    <a:pt x="124" y="278"/>
                    <a:pt x="124" y="278"/>
                    <a:pt x="124" y="278"/>
                  </a:cubicBezTo>
                  <a:cubicBezTo>
                    <a:pt x="155" y="278"/>
                    <a:pt x="155" y="278"/>
                    <a:pt x="155" y="278"/>
                  </a:cubicBezTo>
                  <a:lnTo>
                    <a:pt x="185" y="278"/>
                  </a:lnTo>
                  <a:lnTo>
                    <a:pt x="185" y="278"/>
                  </a:lnTo>
                  <a:cubicBezTo>
                    <a:pt x="185" y="248"/>
                    <a:pt x="217" y="248"/>
                    <a:pt x="217" y="248"/>
                  </a:cubicBezTo>
                  <a:lnTo>
                    <a:pt x="217" y="217"/>
                  </a:lnTo>
                  <a:lnTo>
                    <a:pt x="217" y="217"/>
                  </a:lnTo>
                  <a:lnTo>
                    <a:pt x="217" y="185"/>
                  </a:lnTo>
                  <a:lnTo>
                    <a:pt x="217" y="155"/>
                  </a:lnTo>
                  <a:cubicBezTo>
                    <a:pt x="217" y="155"/>
                    <a:pt x="217" y="155"/>
                    <a:pt x="217" y="1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151"/>
            <p:cNvSpPr>
              <a:spLocks noChangeArrowheads="1"/>
            </p:cNvSpPr>
            <p:nvPr/>
          </p:nvSpPr>
          <p:spPr bwMode="auto">
            <a:xfrm>
              <a:off x="2430463" y="3106738"/>
              <a:ext cx="144462" cy="168275"/>
            </a:xfrm>
            <a:custGeom>
              <a:avLst/>
              <a:gdLst>
                <a:gd name="T0" fmla="*/ 186 w 403"/>
                <a:gd name="T1" fmla="*/ 124 h 467"/>
                <a:gd name="T2" fmla="*/ 186 w 403"/>
                <a:gd name="T3" fmla="*/ 94 h 467"/>
                <a:gd name="T4" fmla="*/ 186 w 403"/>
                <a:gd name="T5" fmla="*/ 63 h 467"/>
                <a:gd name="T6" fmla="*/ 186 w 403"/>
                <a:gd name="T7" fmla="*/ 0 h 467"/>
                <a:gd name="T8" fmla="*/ 186 w 403"/>
                <a:gd name="T9" fmla="*/ 0 h 467"/>
                <a:gd name="T10" fmla="*/ 124 w 403"/>
                <a:gd name="T11" fmla="*/ 0 h 467"/>
                <a:gd name="T12" fmla="*/ 124 w 403"/>
                <a:gd name="T13" fmla="*/ 0 h 467"/>
                <a:gd name="T14" fmla="*/ 93 w 403"/>
                <a:gd name="T15" fmla="*/ 0 h 467"/>
                <a:gd name="T16" fmla="*/ 30 w 403"/>
                <a:gd name="T17" fmla="*/ 32 h 467"/>
                <a:gd name="T18" fmla="*/ 0 w 403"/>
                <a:gd name="T19" fmla="*/ 94 h 467"/>
                <a:gd name="T20" fmla="*/ 0 w 403"/>
                <a:gd name="T21" fmla="*/ 124 h 467"/>
                <a:gd name="T22" fmla="*/ 0 w 403"/>
                <a:gd name="T23" fmla="*/ 156 h 467"/>
                <a:gd name="T24" fmla="*/ 0 w 403"/>
                <a:gd name="T25" fmla="*/ 156 h 467"/>
                <a:gd name="T26" fmla="*/ 0 w 403"/>
                <a:gd name="T27" fmla="*/ 156 h 467"/>
                <a:gd name="T28" fmla="*/ 0 w 403"/>
                <a:gd name="T29" fmla="*/ 187 h 467"/>
                <a:gd name="T30" fmla="*/ 62 w 403"/>
                <a:gd name="T31" fmla="*/ 218 h 467"/>
                <a:gd name="T32" fmla="*/ 62 w 403"/>
                <a:gd name="T33" fmla="*/ 218 h 467"/>
                <a:gd name="T34" fmla="*/ 62 w 403"/>
                <a:gd name="T35" fmla="*/ 218 h 467"/>
                <a:gd name="T36" fmla="*/ 93 w 403"/>
                <a:gd name="T37" fmla="*/ 248 h 467"/>
                <a:gd name="T38" fmla="*/ 154 w 403"/>
                <a:gd name="T39" fmla="*/ 280 h 467"/>
                <a:gd name="T40" fmla="*/ 186 w 403"/>
                <a:gd name="T41" fmla="*/ 311 h 467"/>
                <a:gd name="T42" fmla="*/ 217 w 403"/>
                <a:gd name="T43" fmla="*/ 311 h 467"/>
                <a:gd name="T44" fmla="*/ 248 w 403"/>
                <a:gd name="T45" fmla="*/ 311 h 467"/>
                <a:gd name="T46" fmla="*/ 278 w 403"/>
                <a:gd name="T47" fmla="*/ 372 h 467"/>
                <a:gd name="T48" fmla="*/ 248 w 403"/>
                <a:gd name="T49" fmla="*/ 404 h 467"/>
                <a:gd name="T50" fmla="*/ 217 w 403"/>
                <a:gd name="T51" fmla="*/ 435 h 467"/>
                <a:gd name="T52" fmla="*/ 217 w 403"/>
                <a:gd name="T53" fmla="*/ 435 h 467"/>
                <a:gd name="T54" fmla="*/ 217 w 403"/>
                <a:gd name="T55" fmla="*/ 466 h 467"/>
                <a:gd name="T56" fmla="*/ 217 w 403"/>
                <a:gd name="T57" fmla="*/ 466 h 467"/>
                <a:gd name="T58" fmla="*/ 248 w 403"/>
                <a:gd name="T59" fmla="*/ 466 h 467"/>
                <a:gd name="T60" fmla="*/ 278 w 403"/>
                <a:gd name="T61" fmla="*/ 466 h 467"/>
                <a:gd name="T62" fmla="*/ 310 w 403"/>
                <a:gd name="T63" fmla="*/ 466 h 467"/>
                <a:gd name="T64" fmla="*/ 372 w 403"/>
                <a:gd name="T65" fmla="*/ 435 h 467"/>
                <a:gd name="T66" fmla="*/ 372 w 403"/>
                <a:gd name="T67" fmla="*/ 435 h 467"/>
                <a:gd name="T68" fmla="*/ 372 w 403"/>
                <a:gd name="T69" fmla="*/ 435 h 467"/>
                <a:gd name="T70" fmla="*/ 372 w 403"/>
                <a:gd name="T71" fmla="*/ 404 h 467"/>
                <a:gd name="T72" fmla="*/ 372 w 403"/>
                <a:gd name="T73" fmla="*/ 372 h 467"/>
                <a:gd name="T74" fmla="*/ 402 w 403"/>
                <a:gd name="T75" fmla="*/ 311 h 467"/>
                <a:gd name="T76" fmla="*/ 402 w 403"/>
                <a:gd name="T77" fmla="*/ 311 h 467"/>
                <a:gd name="T78" fmla="*/ 402 w 403"/>
                <a:gd name="T79" fmla="*/ 311 h 467"/>
                <a:gd name="T80" fmla="*/ 341 w 403"/>
                <a:gd name="T81" fmla="*/ 280 h 467"/>
                <a:gd name="T82" fmla="*/ 341 w 403"/>
                <a:gd name="T83" fmla="*/ 248 h 467"/>
                <a:gd name="T84" fmla="*/ 341 w 403"/>
                <a:gd name="T85" fmla="*/ 218 h 467"/>
                <a:gd name="T86" fmla="*/ 310 w 403"/>
                <a:gd name="T87" fmla="*/ 187 h 467"/>
                <a:gd name="T88" fmla="*/ 310 w 403"/>
                <a:gd name="T89" fmla="*/ 187 h 467"/>
                <a:gd name="T90" fmla="*/ 278 w 403"/>
                <a:gd name="T91" fmla="*/ 187 h 467"/>
                <a:gd name="T92" fmla="*/ 278 w 403"/>
                <a:gd name="T93" fmla="*/ 187 h 467"/>
                <a:gd name="T94" fmla="*/ 278 w 403"/>
                <a:gd name="T95" fmla="*/ 187 h 467"/>
                <a:gd name="T96" fmla="*/ 248 w 403"/>
                <a:gd name="T97" fmla="*/ 187 h 467"/>
                <a:gd name="T98" fmla="*/ 217 w 403"/>
                <a:gd name="T99" fmla="*/ 156 h 467"/>
                <a:gd name="T100" fmla="*/ 186 w 403"/>
                <a:gd name="T101" fmla="*/ 15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3" h="467">
                  <a:moveTo>
                    <a:pt x="186" y="124"/>
                  </a:moveTo>
                  <a:lnTo>
                    <a:pt x="186" y="124"/>
                  </a:lnTo>
                  <a:lnTo>
                    <a:pt x="186" y="124"/>
                  </a:lnTo>
                  <a:lnTo>
                    <a:pt x="186" y="94"/>
                  </a:lnTo>
                  <a:lnTo>
                    <a:pt x="186" y="94"/>
                  </a:lnTo>
                  <a:cubicBezTo>
                    <a:pt x="186" y="94"/>
                    <a:pt x="186" y="94"/>
                    <a:pt x="186" y="63"/>
                  </a:cubicBezTo>
                  <a:lnTo>
                    <a:pt x="186" y="63"/>
                  </a:lnTo>
                  <a:cubicBezTo>
                    <a:pt x="186" y="63"/>
                    <a:pt x="186" y="32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cubicBezTo>
                    <a:pt x="186" y="0"/>
                    <a:pt x="154" y="0"/>
                    <a:pt x="124" y="0"/>
                  </a:cubicBez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93" y="0"/>
                  </a:lnTo>
                  <a:cubicBezTo>
                    <a:pt x="62" y="0"/>
                    <a:pt x="30" y="0"/>
                    <a:pt x="30" y="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63"/>
                    <a:pt x="0" y="63"/>
                    <a:pt x="0" y="63"/>
                  </a:cubicBezTo>
                  <a:cubicBezTo>
                    <a:pt x="0" y="63"/>
                    <a:pt x="0" y="63"/>
                    <a:pt x="0" y="94"/>
                  </a:cubicBezTo>
                  <a:cubicBezTo>
                    <a:pt x="0" y="94"/>
                    <a:pt x="0" y="94"/>
                    <a:pt x="0" y="124"/>
                  </a:cubicBezTo>
                  <a:lnTo>
                    <a:pt x="0" y="124"/>
                  </a:lnTo>
                  <a:lnTo>
                    <a:pt x="0" y="124"/>
                  </a:lnTo>
                  <a:cubicBezTo>
                    <a:pt x="0" y="124"/>
                    <a:pt x="0" y="124"/>
                    <a:pt x="0" y="156"/>
                  </a:cubicBezTo>
                  <a:lnTo>
                    <a:pt x="0" y="156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87"/>
                  </a:lnTo>
                  <a:lnTo>
                    <a:pt x="0" y="187"/>
                  </a:lnTo>
                  <a:cubicBezTo>
                    <a:pt x="30" y="187"/>
                    <a:pt x="30" y="187"/>
                    <a:pt x="30" y="187"/>
                  </a:cubicBezTo>
                  <a:cubicBezTo>
                    <a:pt x="30" y="187"/>
                    <a:pt x="30" y="187"/>
                    <a:pt x="62" y="218"/>
                  </a:cubicBezTo>
                  <a:lnTo>
                    <a:pt x="62" y="218"/>
                  </a:lnTo>
                  <a:lnTo>
                    <a:pt x="62" y="218"/>
                  </a:lnTo>
                  <a:lnTo>
                    <a:pt x="62" y="218"/>
                  </a:lnTo>
                  <a:lnTo>
                    <a:pt x="62" y="218"/>
                  </a:lnTo>
                  <a:cubicBezTo>
                    <a:pt x="93" y="218"/>
                    <a:pt x="93" y="218"/>
                    <a:pt x="93" y="218"/>
                  </a:cubicBezTo>
                  <a:lnTo>
                    <a:pt x="93" y="248"/>
                  </a:lnTo>
                  <a:cubicBezTo>
                    <a:pt x="124" y="248"/>
                    <a:pt x="124" y="248"/>
                    <a:pt x="124" y="248"/>
                  </a:cubicBezTo>
                  <a:cubicBezTo>
                    <a:pt x="124" y="248"/>
                    <a:pt x="124" y="280"/>
                    <a:pt x="154" y="280"/>
                  </a:cubicBezTo>
                  <a:lnTo>
                    <a:pt x="186" y="280"/>
                  </a:lnTo>
                  <a:lnTo>
                    <a:pt x="186" y="311"/>
                  </a:lnTo>
                  <a:cubicBezTo>
                    <a:pt x="217" y="311"/>
                    <a:pt x="217" y="311"/>
                    <a:pt x="217" y="311"/>
                  </a:cubicBezTo>
                  <a:lnTo>
                    <a:pt x="217" y="311"/>
                  </a:lnTo>
                  <a:cubicBezTo>
                    <a:pt x="248" y="311"/>
                    <a:pt x="248" y="311"/>
                    <a:pt x="248" y="311"/>
                  </a:cubicBezTo>
                  <a:lnTo>
                    <a:pt x="248" y="311"/>
                  </a:lnTo>
                  <a:cubicBezTo>
                    <a:pt x="248" y="311"/>
                    <a:pt x="248" y="342"/>
                    <a:pt x="278" y="342"/>
                  </a:cubicBezTo>
                  <a:cubicBezTo>
                    <a:pt x="278" y="342"/>
                    <a:pt x="278" y="342"/>
                    <a:pt x="278" y="372"/>
                  </a:cubicBezTo>
                  <a:cubicBezTo>
                    <a:pt x="278" y="372"/>
                    <a:pt x="278" y="372"/>
                    <a:pt x="248" y="404"/>
                  </a:cubicBezTo>
                  <a:lnTo>
                    <a:pt x="248" y="404"/>
                  </a:lnTo>
                  <a:lnTo>
                    <a:pt x="248" y="404"/>
                  </a:lnTo>
                  <a:cubicBezTo>
                    <a:pt x="248" y="435"/>
                    <a:pt x="248" y="435"/>
                    <a:pt x="217" y="435"/>
                  </a:cubicBezTo>
                  <a:lnTo>
                    <a:pt x="217" y="435"/>
                  </a:lnTo>
                  <a:lnTo>
                    <a:pt x="217" y="435"/>
                  </a:lnTo>
                  <a:lnTo>
                    <a:pt x="217" y="466"/>
                  </a:lnTo>
                  <a:lnTo>
                    <a:pt x="217" y="466"/>
                  </a:lnTo>
                  <a:lnTo>
                    <a:pt x="217" y="466"/>
                  </a:lnTo>
                  <a:lnTo>
                    <a:pt x="217" y="466"/>
                  </a:lnTo>
                  <a:cubicBezTo>
                    <a:pt x="248" y="466"/>
                    <a:pt x="248" y="466"/>
                    <a:pt x="248" y="466"/>
                  </a:cubicBezTo>
                  <a:lnTo>
                    <a:pt x="248" y="466"/>
                  </a:lnTo>
                  <a:lnTo>
                    <a:pt x="248" y="466"/>
                  </a:lnTo>
                  <a:cubicBezTo>
                    <a:pt x="278" y="466"/>
                    <a:pt x="278" y="466"/>
                    <a:pt x="278" y="466"/>
                  </a:cubicBezTo>
                  <a:lnTo>
                    <a:pt x="278" y="466"/>
                  </a:lnTo>
                  <a:cubicBezTo>
                    <a:pt x="310" y="466"/>
                    <a:pt x="310" y="466"/>
                    <a:pt x="310" y="466"/>
                  </a:cubicBezTo>
                  <a:cubicBezTo>
                    <a:pt x="341" y="466"/>
                    <a:pt x="341" y="466"/>
                    <a:pt x="341" y="466"/>
                  </a:cubicBezTo>
                  <a:cubicBezTo>
                    <a:pt x="341" y="435"/>
                    <a:pt x="341" y="435"/>
                    <a:pt x="372" y="435"/>
                  </a:cubicBezTo>
                  <a:lnTo>
                    <a:pt x="372" y="435"/>
                  </a:lnTo>
                  <a:lnTo>
                    <a:pt x="372" y="435"/>
                  </a:lnTo>
                  <a:lnTo>
                    <a:pt x="372" y="435"/>
                  </a:lnTo>
                  <a:lnTo>
                    <a:pt x="372" y="435"/>
                  </a:lnTo>
                  <a:cubicBezTo>
                    <a:pt x="372" y="404"/>
                    <a:pt x="372" y="404"/>
                    <a:pt x="372" y="404"/>
                  </a:cubicBezTo>
                  <a:lnTo>
                    <a:pt x="372" y="404"/>
                  </a:lnTo>
                  <a:lnTo>
                    <a:pt x="372" y="404"/>
                  </a:lnTo>
                  <a:lnTo>
                    <a:pt x="372" y="372"/>
                  </a:lnTo>
                  <a:cubicBezTo>
                    <a:pt x="372" y="372"/>
                    <a:pt x="372" y="342"/>
                    <a:pt x="402" y="342"/>
                  </a:cubicBezTo>
                  <a:lnTo>
                    <a:pt x="402" y="311"/>
                  </a:lnTo>
                  <a:lnTo>
                    <a:pt x="402" y="311"/>
                  </a:lnTo>
                  <a:lnTo>
                    <a:pt x="402" y="311"/>
                  </a:lnTo>
                  <a:lnTo>
                    <a:pt x="402" y="311"/>
                  </a:lnTo>
                  <a:lnTo>
                    <a:pt x="402" y="311"/>
                  </a:lnTo>
                  <a:lnTo>
                    <a:pt x="372" y="311"/>
                  </a:lnTo>
                  <a:cubicBezTo>
                    <a:pt x="372" y="311"/>
                    <a:pt x="372" y="311"/>
                    <a:pt x="341" y="280"/>
                  </a:cubicBezTo>
                  <a:cubicBezTo>
                    <a:pt x="341" y="280"/>
                    <a:pt x="341" y="280"/>
                    <a:pt x="341" y="248"/>
                  </a:cubicBezTo>
                  <a:lnTo>
                    <a:pt x="341" y="248"/>
                  </a:lnTo>
                  <a:lnTo>
                    <a:pt x="341" y="248"/>
                  </a:lnTo>
                  <a:cubicBezTo>
                    <a:pt x="341" y="218"/>
                    <a:pt x="341" y="218"/>
                    <a:pt x="341" y="218"/>
                  </a:cubicBezTo>
                  <a:lnTo>
                    <a:pt x="341" y="187"/>
                  </a:lnTo>
                  <a:lnTo>
                    <a:pt x="310" y="187"/>
                  </a:lnTo>
                  <a:lnTo>
                    <a:pt x="310" y="187"/>
                  </a:lnTo>
                  <a:lnTo>
                    <a:pt x="310" y="187"/>
                  </a:lnTo>
                  <a:lnTo>
                    <a:pt x="310" y="187"/>
                  </a:lnTo>
                  <a:cubicBezTo>
                    <a:pt x="278" y="187"/>
                    <a:pt x="278" y="187"/>
                    <a:pt x="278" y="187"/>
                  </a:cubicBezTo>
                  <a:lnTo>
                    <a:pt x="278" y="187"/>
                  </a:lnTo>
                  <a:lnTo>
                    <a:pt x="278" y="187"/>
                  </a:lnTo>
                  <a:lnTo>
                    <a:pt x="278" y="187"/>
                  </a:lnTo>
                  <a:lnTo>
                    <a:pt x="278" y="187"/>
                  </a:lnTo>
                  <a:cubicBezTo>
                    <a:pt x="278" y="187"/>
                    <a:pt x="278" y="187"/>
                    <a:pt x="248" y="187"/>
                  </a:cubicBezTo>
                  <a:lnTo>
                    <a:pt x="248" y="187"/>
                  </a:lnTo>
                  <a:cubicBezTo>
                    <a:pt x="217" y="187"/>
                    <a:pt x="217" y="187"/>
                    <a:pt x="217" y="156"/>
                  </a:cubicBezTo>
                  <a:lnTo>
                    <a:pt x="217" y="156"/>
                  </a:lnTo>
                  <a:lnTo>
                    <a:pt x="217" y="156"/>
                  </a:lnTo>
                  <a:lnTo>
                    <a:pt x="186" y="156"/>
                  </a:lnTo>
                  <a:cubicBezTo>
                    <a:pt x="186" y="156"/>
                    <a:pt x="186" y="156"/>
                    <a:pt x="186" y="1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2"/>
            <p:cNvSpPr>
              <a:spLocks noChangeArrowheads="1"/>
            </p:cNvSpPr>
            <p:nvPr/>
          </p:nvSpPr>
          <p:spPr bwMode="auto">
            <a:xfrm>
              <a:off x="2062163" y="2627313"/>
              <a:ext cx="100012" cy="123825"/>
            </a:xfrm>
            <a:custGeom>
              <a:avLst/>
              <a:gdLst>
                <a:gd name="T0" fmla="*/ 62 w 280"/>
                <a:gd name="T1" fmla="*/ 186 h 342"/>
                <a:gd name="T2" fmla="*/ 62 w 280"/>
                <a:gd name="T3" fmla="*/ 186 h 342"/>
                <a:gd name="T4" fmla="*/ 62 w 280"/>
                <a:gd name="T5" fmla="*/ 248 h 342"/>
                <a:gd name="T6" fmla="*/ 62 w 280"/>
                <a:gd name="T7" fmla="*/ 248 h 342"/>
                <a:gd name="T8" fmla="*/ 31 w 280"/>
                <a:gd name="T9" fmla="*/ 279 h 342"/>
                <a:gd name="T10" fmla="*/ 31 w 280"/>
                <a:gd name="T11" fmla="*/ 279 h 342"/>
                <a:gd name="T12" fmla="*/ 31 w 280"/>
                <a:gd name="T13" fmla="*/ 310 h 342"/>
                <a:gd name="T14" fmla="*/ 31 w 280"/>
                <a:gd name="T15" fmla="*/ 310 h 342"/>
                <a:gd name="T16" fmla="*/ 31 w 280"/>
                <a:gd name="T17" fmla="*/ 310 h 342"/>
                <a:gd name="T18" fmla="*/ 31 w 280"/>
                <a:gd name="T19" fmla="*/ 310 h 342"/>
                <a:gd name="T20" fmla="*/ 31 w 280"/>
                <a:gd name="T21" fmla="*/ 310 h 342"/>
                <a:gd name="T22" fmla="*/ 62 w 280"/>
                <a:gd name="T23" fmla="*/ 341 h 342"/>
                <a:gd name="T24" fmla="*/ 62 w 280"/>
                <a:gd name="T25" fmla="*/ 341 h 342"/>
                <a:gd name="T26" fmla="*/ 92 w 280"/>
                <a:gd name="T27" fmla="*/ 341 h 342"/>
                <a:gd name="T28" fmla="*/ 124 w 280"/>
                <a:gd name="T29" fmla="*/ 248 h 342"/>
                <a:gd name="T30" fmla="*/ 186 w 280"/>
                <a:gd name="T31" fmla="*/ 186 h 342"/>
                <a:gd name="T32" fmla="*/ 248 w 280"/>
                <a:gd name="T33" fmla="*/ 155 h 342"/>
                <a:gd name="T34" fmla="*/ 248 w 280"/>
                <a:gd name="T35" fmla="*/ 155 h 342"/>
                <a:gd name="T36" fmla="*/ 248 w 280"/>
                <a:gd name="T37" fmla="*/ 155 h 342"/>
                <a:gd name="T38" fmla="*/ 248 w 280"/>
                <a:gd name="T39" fmla="*/ 155 h 342"/>
                <a:gd name="T40" fmla="*/ 248 w 280"/>
                <a:gd name="T41" fmla="*/ 155 h 342"/>
                <a:gd name="T42" fmla="*/ 248 w 280"/>
                <a:gd name="T43" fmla="*/ 155 h 342"/>
                <a:gd name="T44" fmla="*/ 248 w 280"/>
                <a:gd name="T45" fmla="*/ 124 h 342"/>
                <a:gd name="T46" fmla="*/ 248 w 280"/>
                <a:gd name="T47" fmla="*/ 124 h 342"/>
                <a:gd name="T48" fmla="*/ 279 w 280"/>
                <a:gd name="T49" fmla="*/ 124 h 342"/>
                <a:gd name="T50" fmla="*/ 279 w 280"/>
                <a:gd name="T51" fmla="*/ 93 h 342"/>
                <a:gd name="T52" fmla="*/ 248 w 280"/>
                <a:gd name="T53" fmla="*/ 93 h 342"/>
                <a:gd name="T54" fmla="*/ 248 w 280"/>
                <a:gd name="T55" fmla="*/ 93 h 342"/>
                <a:gd name="T56" fmla="*/ 248 w 280"/>
                <a:gd name="T57" fmla="*/ 93 h 342"/>
                <a:gd name="T58" fmla="*/ 248 w 280"/>
                <a:gd name="T59" fmla="*/ 93 h 342"/>
                <a:gd name="T60" fmla="*/ 248 w 280"/>
                <a:gd name="T61" fmla="*/ 62 h 342"/>
                <a:gd name="T62" fmla="*/ 248 w 280"/>
                <a:gd name="T63" fmla="*/ 62 h 342"/>
                <a:gd name="T64" fmla="*/ 217 w 280"/>
                <a:gd name="T65" fmla="*/ 93 h 342"/>
                <a:gd name="T66" fmla="*/ 186 w 280"/>
                <a:gd name="T67" fmla="*/ 62 h 342"/>
                <a:gd name="T68" fmla="*/ 186 w 280"/>
                <a:gd name="T69" fmla="*/ 62 h 342"/>
                <a:gd name="T70" fmla="*/ 186 w 280"/>
                <a:gd name="T71" fmla="*/ 62 h 342"/>
                <a:gd name="T72" fmla="*/ 155 w 280"/>
                <a:gd name="T73" fmla="*/ 62 h 342"/>
                <a:gd name="T74" fmla="*/ 155 w 280"/>
                <a:gd name="T75" fmla="*/ 62 h 342"/>
                <a:gd name="T76" fmla="*/ 124 w 280"/>
                <a:gd name="T77" fmla="*/ 31 h 342"/>
                <a:gd name="T78" fmla="*/ 92 w 280"/>
                <a:gd name="T79" fmla="*/ 31 h 342"/>
                <a:gd name="T80" fmla="*/ 92 w 280"/>
                <a:gd name="T81" fmla="*/ 0 h 342"/>
                <a:gd name="T82" fmla="*/ 92 w 280"/>
                <a:gd name="T83" fmla="*/ 0 h 342"/>
                <a:gd name="T84" fmla="*/ 62 w 280"/>
                <a:gd name="T85" fmla="*/ 31 h 342"/>
                <a:gd name="T86" fmla="*/ 31 w 280"/>
                <a:gd name="T87" fmla="*/ 31 h 342"/>
                <a:gd name="T88" fmla="*/ 31 w 280"/>
                <a:gd name="T89" fmla="*/ 62 h 342"/>
                <a:gd name="T90" fmla="*/ 31 w 280"/>
                <a:gd name="T91" fmla="*/ 62 h 342"/>
                <a:gd name="T92" fmla="*/ 31 w 280"/>
                <a:gd name="T93" fmla="*/ 93 h 342"/>
                <a:gd name="T94" fmla="*/ 31 w 280"/>
                <a:gd name="T95" fmla="*/ 93 h 342"/>
                <a:gd name="T96" fmla="*/ 0 w 280"/>
                <a:gd name="T97" fmla="*/ 155 h 342"/>
                <a:gd name="T98" fmla="*/ 0 w 280"/>
                <a:gd name="T99" fmla="*/ 186 h 342"/>
                <a:gd name="T100" fmla="*/ 0 w 280"/>
                <a:gd name="T101" fmla="*/ 186 h 342"/>
                <a:gd name="T102" fmla="*/ 31 w 280"/>
                <a:gd name="T103" fmla="*/ 186 h 342"/>
                <a:gd name="T104" fmla="*/ 62 w 280"/>
                <a:gd name="T105" fmla="*/ 18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342">
                  <a:moveTo>
                    <a:pt x="62" y="186"/>
                  </a:moveTo>
                  <a:lnTo>
                    <a:pt x="62" y="186"/>
                  </a:lnTo>
                  <a:cubicBezTo>
                    <a:pt x="62" y="217"/>
                    <a:pt x="62" y="217"/>
                    <a:pt x="62" y="248"/>
                  </a:cubicBezTo>
                  <a:lnTo>
                    <a:pt x="62" y="248"/>
                  </a:lnTo>
                  <a:cubicBezTo>
                    <a:pt x="31" y="248"/>
                    <a:pt x="31" y="248"/>
                    <a:pt x="31" y="279"/>
                  </a:cubicBezTo>
                  <a:lnTo>
                    <a:pt x="31" y="279"/>
                  </a:lnTo>
                  <a:cubicBezTo>
                    <a:pt x="31" y="310"/>
                    <a:pt x="31" y="310"/>
                    <a:pt x="31" y="310"/>
                  </a:cubicBezTo>
                  <a:lnTo>
                    <a:pt x="31" y="310"/>
                  </a:lnTo>
                  <a:lnTo>
                    <a:pt x="31" y="310"/>
                  </a:lnTo>
                  <a:lnTo>
                    <a:pt x="31" y="310"/>
                  </a:lnTo>
                  <a:lnTo>
                    <a:pt x="31" y="310"/>
                  </a:lnTo>
                  <a:cubicBezTo>
                    <a:pt x="62" y="310"/>
                    <a:pt x="62" y="341"/>
                    <a:pt x="62" y="341"/>
                  </a:cubicBezTo>
                  <a:lnTo>
                    <a:pt x="62" y="341"/>
                  </a:lnTo>
                  <a:cubicBezTo>
                    <a:pt x="62" y="341"/>
                    <a:pt x="62" y="341"/>
                    <a:pt x="92" y="341"/>
                  </a:cubicBezTo>
                  <a:cubicBezTo>
                    <a:pt x="92" y="310"/>
                    <a:pt x="92" y="279"/>
                    <a:pt x="124" y="248"/>
                  </a:cubicBezTo>
                  <a:cubicBezTo>
                    <a:pt x="124" y="217"/>
                    <a:pt x="155" y="217"/>
                    <a:pt x="186" y="186"/>
                  </a:cubicBezTo>
                  <a:cubicBezTo>
                    <a:pt x="217" y="186"/>
                    <a:pt x="217" y="186"/>
                    <a:pt x="248" y="155"/>
                  </a:cubicBezTo>
                  <a:lnTo>
                    <a:pt x="248" y="155"/>
                  </a:lnTo>
                  <a:lnTo>
                    <a:pt x="248" y="155"/>
                  </a:lnTo>
                  <a:lnTo>
                    <a:pt x="248" y="155"/>
                  </a:lnTo>
                  <a:lnTo>
                    <a:pt x="248" y="155"/>
                  </a:lnTo>
                  <a:lnTo>
                    <a:pt x="248" y="155"/>
                  </a:lnTo>
                  <a:lnTo>
                    <a:pt x="248" y="124"/>
                  </a:lnTo>
                  <a:lnTo>
                    <a:pt x="248" y="124"/>
                  </a:lnTo>
                  <a:cubicBezTo>
                    <a:pt x="248" y="124"/>
                    <a:pt x="248" y="124"/>
                    <a:pt x="279" y="124"/>
                  </a:cubicBezTo>
                  <a:cubicBezTo>
                    <a:pt x="279" y="124"/>
                    <a:pt x="279" y="124"/>
                    <a:pt x="279" y="93"/>
                  </a:cubicBezTo>
                  <a:lnTo>
                    <a:pt x="248" y="93"/>
                  </a:lnTo>
                  <a:lnTo>
                    <a:pt x="248" y="93"/>
                  </a:lnTo>
                  <a:lnTo>
                    <a:pt x="248" y="93"/>
                  </a:lnTo>
                  <a:lnTo>
                    <a:pt x="248" y="93"/>
                  </a:lnTo>
                  <a:lnTo>
                    <a:pt x="248" y="62"/>
                  </a:lnTo>
                  <a:lnTo>
                    <a:pt x="248" y="62"/>
                  </a:lnTo>
                  <a:cubicBezTo>
                    <a:pt x="217" y="62"/>
                    <a:pt x="217" y="93"/>
                    <a:pt x="217" y="93"/>
                  </a:cubicBezTo>
                  <a:cubicBezTo>
                    <a:pt x="217" y="93"/>
                    <a:pt x="186" y="93"/>
                    <a:pt x="186" y="62"/>
                  </a:cubicBezTo>
                  <a:lnTo>
                    <a:pt x="186" y="62"/>
                  </a:lnTo>
                  <a:lnTo>
                    <a:pt x="186" y="62"/>
                  </a:lnTo>
                  <a:cubicBezTo>
                    <a:pt x="155" y="62"/>
                    <a:pt x="155" y="62"/>
                    <a:pt x="155" y="62"/>
                  </a:cubicBezTo>
                  <a:lnTo>
                    <a:pt x="155" y="62"/>
                  </a:lnTo>
                  <a:cubicBezTo>
                    <a:pt x="155" y="62"/>
                    <a:pt x="124" y="62"/>
                    <a:pt x="124" y="31"/>
                  </a:cubicBezTo>
                  <a:cubicBezTo>
                    <a:pt x="124" y="31"/>
                    <a:pt x="124" y="31"/>
                    <a:pt x="92" y="31"/>
                  </a:cubicBezTo>
                  <a:lnTo>
                    <a:pt x="92" y="0"/>
                  </a:lnTo>
                  <a:lnTo>
                    <a:pt x="92" y="0"/>
                  </a:lnTo>
                  <a:cubicBezTo>
                    <a:pt x="62" y="0"/>
                    <a:pt x="62" y="0"/>
                    <a:pt x="62" y="31"/>
                  </a:cubicBezTo>
                  <a:lnTo>
                    <a:pt x="31" y="31"/>
                  </a:lnTo>
                  <a:cubicBezTo>
                    <a:pt x="31" y="31"/>
                    <a:pt x="31" y="31"/>
                    <a:pt x="31" y="62"/>
                  </a:cubicBezTo>
                  <a:lnTo>
                    <a:pt x="31" y="62"/>
                  </a:lnTo>
                  <a:cubicBezTo>
                    <a:pt x="31" y="93"/>
                    <a:pt x="31" y="93"/>
                    <a:pt x="31" y="93"/>
                  </a:cubicBezTo>
                  <a:lnTo>
                    <a:pt x="31" y="93"/>
                  </a:lnTo>
                  <a:cubicBezTo>
                    <a:pt x="31" y="124"/>
                    <a:pt x="0" y="124"/>
                    <a:pt x="0" y="155"/>
                  </a:cubicBezTo>
                  <a:cubicBezTo>
                    <a:pt x="0" y="155"/>
                    <a:pt x="0" y="155"/>
                    <a:pt x="0" y="186"/>
                  </a:cubicBezTo>
                  <a:lnTo>
                    <a:pt x="0" y="186"/>
                  </a:lnTo>
                  <a:lnTo>
                    <a:pt x="31" y="186"/>
                  </a:lnTo>
                  <a:cubicBezTo>
                    <a:pt x="31" y="155"/>
                    <a:pt x="31" y="186"/>
                    <a:pt x="62" y="1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53"/>
            <p:cNvSpPr>
              <a:spLocks noChangeArrowheads="1"/>
            </p:cNvSpPr>
            <p:nvPr/>
          </p:nvSpPr>
          <p:spPr bwMode="auto">
            <a:xfrm>
              <a:off x="2106613" y="2393950"/>
              <a:ext cx="201612" cy="312738"/>
            </a:xfrm>
            <a:custGeom>
              <a:avLst/>
              <a:gdLst>
                <a:gd name="T0" fmla="*/ 62 w 558"/>
                <a:gd name="T1" fmla="*/ 310 h 869"/>
                <a:gd name="T2" fmla="*/ 62 w 558"/>
                <a:gd name="T3" fmla="*/ 403 h 869"/>
                <a:gd name="T4" fmla="*/ 62 w 558"/>
                <a:gd name="T5" fmla="*/ 434 h 869"/>
                <a:gd name="T6" fmla="*/ 62 w 558"/>
                <a:gd name="T7" fmla="*/ 527 h 869"/>
                <a:gd name="T8" fmla="*/ 0 w 558"/>
                <a:gd name="T9" fmla="*/ 589 h 869"/>
                <a:gd name="T10" fmla="*/ 0 w 558"/>
                <a:gd name="T11" fmla="*/ 589 h 869"/>
                <a:gd name="T12" fmla="*/ 0 w 558"/>
                <a:gd name="T13" fmla="*/ 620 h 869"/>
                <a:gd name="T14" fmla="*/ 62 w 558"/>
                <a:gd name="T15" fmla="*/ 651 h 869"/>
                <a:gd name="T16" fmla="*/ 93 w 558"/>
                <a:gd name="T17" fmla="*/ 682 h 869"/>
                <a:gd name="T18" fmla="*/ 124 w 558"/>
                <a:gd name="T19" fmla="*/ 651 h 869"/>
                <a:gd name="T20" fmla="*/ 155 w 558"/>
                <a:gd name="T21" fmla="*/ 682 h 869"/>
                <a:gd name="T22" fmla="*/ 155 w 558"/>
                <a:gd name="T23" fmla="*/ 682 h 869"/>
                <a:gd name="T24" fmla="*/ 217 w 558"/>
                <a:gd name="T25" fmla="*/ 713 h 869"/>
                <a:gd name="T26" fmla="*/ 248 w 558"/>
                <a:gd name="T27" fmla="*/ 775 h 869"/>
                <a:gd name="T28" fmla="*/ 279 w 558"/>
                <a:gd name="T29" fmla="*/ 806 h 869"/>
                <a:gd name="T30" fmla="*/ 309 w 558"/>
                <a:gd name="T31" fmla="*/ 837 h 869"/>
                <a:gd name="T32" fmla="*/ 309 w 558"/>
                <a:gd name="T33" fmla="*/ 837 h 869"/>
                <a:gd name="T34" fmla="*/ 341 w 558"/>
                <a:gd name="T35" fmla="*/ 837 h 869"/>
                <a:gd name="T36" fmla="*/ 433 w 558"/>
                <a:gd name="T37" fmla="*/ 837 h 869"/>
                <a:gd name="T38" fmla="*/ 433 w 558"/>
                <a:gd name="T39" fmla="*/ 744 h 869"/>
                <a:gd name="T40" fmla="*/ 433 w 558"/>
                <a:gd name="T41" fmla="*/ 713 h 869"/>
                <a:gd name="T42" fmla="*/ 433 w 558"/>
                <a:gd name="T43" fmla="*/ 682 h 869"/>
                <a:gd name="T44" fmla="*/ 433 w 558"/>
                <a:gd name="T45" fmla="*/ 651 h 869"/>
                <a:gd name="T46" fmla="*/ 433 w 558"/>
                <a:gd name="T47" fmla="*/ 589 h 869"/>
                <a:gd name="T48" fmla="*/ 465 w 558"/>
                <a:gd name="T49" fmla="*/ 558 h 869"/>
                <a:gd name="T50" fmla="*/ 527 w 558"/>
                <a:gd name="T51" fmla="*/ 589 h 869"/>
                <a:gd name="T52" fmla="*/ 527 w 558"/>
                <a:gd name="T53" fmla="*/ 589 h 869"/>
                <a:gd name="T54" fmla="*/ 557 w 558"/>
                <a:gd name="T55" fmla="*/ 558 h 869"/>
                <a:gd name="T56" fmla="*/ 557 w 558"/>
                <a:gd name="T57" fmla="*/ 527 h 869"/>
                <a:gd name="T58" fmla="*/ 557 w 558"/>
                <a:gd name="T59" fmla="*/ 434 h 869"/>
                <a:gd name="T60" fmla="*/ 557 w 558"/>
                <a:gd name="T61" fmla="*/ 403 h 869"/>
                <a:gd name="T62" fmla="*/ 557 w 558"/>
                <a:gd name="T63" fmla="*/ 372 h 869"/>
                <a:gd name="T64" fmla="*/ 527 w 558"/>
                <a:gd name="T65" fmla="*/ 341 h 869"/>
                <a:gd name="T66" fmla="*/ 496 w 558"/>
                <a:gd name="T67" fmla="*/ 341 h 869"/>
                <a:gd name="T68" fmla="*/ 465 w 558"/>
                <a:gd name="T69" fmla="*/ 310 h 869"/>
                <a:gd name="T70" fmla="*/ 403 w 558"/>
                <a:gd name="T71" fmla="*/ 280 h 869"/>
                <a:gd name="T72" fmla="*/ 341 w 558"/>
                <a:gd name="T73" fmla="*/ 280 h 869"/>
                <a:gd name="T74" fmla="*/ 279 w 558"/>
                <a:gd name="T75" fmla="*/ 217 h 869"/>
                <a:gd name="T76" fmla="*/ 309 w 558"/>
                <a:gd name="T77" fmla="*/ 186 h 869"/>
                <a:gd name="T78" fmla="*/ 279 w 558"/>
                <a:gd name="T79" fmla="*/ 156 h 869"/>
                <a:gd name="T80" fmla="*/ 248 w 558"/>
                <a:gd name="T81" fmla="*/ 124 h 869"/>
                <a:gd name="T82" fmla="*/ 248 w 558"/>
                <a:gd name="T83" fmla="*/ 124 h 869"/>
                <a:gd name="T84" fmla="*/ 279 w 558"/>
                <a:gd name="T85" fmla="*/ 93 h 869"/>
                <a:gd name="T86" fmla="*/ 279 w 558"/>
                <a:gd name="T87" fmla="*/ 0 h 869"/>
                <a:gd name="T88" fmla="*/ 248 w 558"/>
                <a:gd name="T89" fmla="*/ 0 h 869"/>
                <a:gd name="T90" fmla="*/ 185 w 558"/>
                <a:gd name="T91" fmla="*/ 32 h 869"/>
                <a:gd name="T92" fmla="*/ 155 w 558"/>
                <a:gd name="T93" fmla="*/ 93 h 869"/>
                <a:gd name="T94" fmla="*/ 93 w 558"/>
                <a:gd name="T95" fmla="*/ 186 h 869"/>
                <a:gd name="T96" fmla="*/ 93 w 558"/>
                <a:gd name="T97" fmla="*/ 186 h 869"/>
                <a:gd name="T98" fmla="*/ 62 w 558"/>
                <a:gd name="T99" fmla="*/ 24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8" h="869">
                  <a:moveTo>
                    <a:pt x="31" y="248"/>
                  </a:moveTo>
                  <a:lnTo>
                    <a:pt x="31" y="248"/>
                  </a:lnTo>
                  <a:lnTo>
                    <a:pt x="62" y="310"/>
                  </a:lnTo>
                  <a:cubicBezTo>
                    <a:pt x="93" y="341"/>
                    <a:pt x="62" y="372"/>
                    <a:pt x="62" y="372"/>
                  </a:cubicBezTo>
                  <a:lnTo>
                    <a:pt x="62" y="372"/>
                  </a:lnTo>
                  <a:lnTo>
                    <a:pt x="62" y="403"/>
                  </a:lnTo>
                  <a:lnTo>
                    <a:pt x="62" y="403"/>
                  </a:lnTo>
                  <a:lnTo>
                    <a:pt x="62" y="434"/>
                  </a:lnTo>
                  <a:lnTo>
                    <a:pt x="62" y="434"/>
                  </a:lnTo>
                  <a:cubicBezTo>
                    <a:pt x="93" y="465"/>
                    <a:pt x="62" y="496"/>
                    <a:pt x="62" y="496"/>
                  </a:cubicBezTo>
                  <a:lnTo>
                    <a:pt x="62" y="496"/>
                  </a:lnTo>
                  <a:cubicBezTo>
                    <a:pt x="62" y="527"/>
                    <a:pt x="62" y="527"/>
                    <a:pt x="62" y="527"/>
                  </a:cubicBezTo>
                  <a:cubicBezTo>
                    <a:pt x="62" y="558"/>
                    <a:pt x="31" y="558"/>
                    <a:pt x="31" y="558"/>
                  </a:cubicBezTo>
                  <a:cubicBezTo>
                    <a:pt x="31" y="558"/>
                    <a:pt x="31" y="589"/>
                    <a:pt x="0" y="589"/>
                  </a:cubicBezTo>
                  <a:lnTo>
                    <a:pt x="0" y="589"/>
                  </a:lnTo>
                  <a:lnTo>
                    <a:pt x="0" y="589"/>
                  </a:lnTo>
                  <a:lnTo>
                    <a:pt x="0" y="589"/>
                  </a:lnTo>
                  <a:lnTo>
                    <a:pt x="0" y="589"/>
                  </a:lnTo>
                  <a:lnTo>
                    <a:pt x="0" y="620"/>
                  </a:lnTo>
                  <a:lnTo>
                    <a:pt x="0" y="620"/>
                  </a:lnTo>
                  <a:lnTo>
                    <a:pt x="0" y="620"/>
                  </a:lnTo>
                  <a:cubicBezTo>
                    <a:pt x="31" y="620"/>
                    <a:pt x="31" y="651"/>
                    <a:pt x="31" y="651"/>
                  </a:cubicBezTo>
                  <a:cubicBezTo>
                    <a:pt x="31" y="651"/>
                    <a:pt x="31" y="651"/>
                    <a:pt x="62" y="651"/>
                  </a:cubicBezTo>
                  <a:lnTo>
                    <a:pt x="62" y="651"/>
                  </a:lnTo>
                  <a:cubicBezTo>
                    <a:pt x="62" y="651"/>
                    <a:pt x="62" y="651"/>
                    <a:pt x="62" y="682"/>
                  </a:cubicBezTo>
                  <a:lnTo>
                    <a:pt x="62" y="682"/>
                  </a:lnTo>
                  <a:lnTo>
                    <a:pt x="93" y="682"/>
                  </a:lnTo>
                  <a:cubicBezTo>
                    <a:pt x="93" y="651"/>
                    <a:pt x="93" y="651"/>
                    <a:pt x="93" y="651"/>
                  </a:cubicBezTo>
                  <a:cubicBezTo>
                    <a:pt x="124" y="651"/>
                    <a:pt x="124" y="651"/>
                    <a:pt x="124" y="651"/>
                  </a:cubicBezTo>
                  <a:lnTo>
                    <a:pt x="124" y="651"/>
                  </a:lnTo>
                  <a:lnTo>
                    <a:pt x="155" y="682"/>
                  </a:lnTo>
                  <a:lnTo>
                    <a:pt x="155" y="682"/>
                  </a:lnTo>
                  <a:lnTo>
                    <a:pt x="155" y="682"/>
                  </a:lnTo>
                  <a:lnTo>
                    <a:pt x="155" y="682"/>
                  </a:lnTo>
                  <a:lnTo>
                    <a:pt x="155" y="682"/>
                  </a:lnTo>
                  <a:lnTo>
                    <a:pt x="155" y="682"/>
                  </a:lnTo>
                  <a:cubicBezTo>
                    <a:pt x="185" y="682"/>
                    <a:pt x="185" y="682"/>
                    <a:pt x="185" y="682"/>
                  </a:cubicBezTo>
                  <a:lnTo>
                    <a:pt x="185" y="682"/>
                  </a:lnTo>
                  <a:cubicBezTo>
                    <a:pt x="185" y="713"/>
                    <a:pt x="185" y="713"/>
                    <a:pt x="217" y="713"/>
                  </a:cubicBezTo>
                  <a:cubicBezTo>
                    <a:pt x="217" y="713"/>
                    <a:pt x="217" y="713"/>
                    <a:pt x="217" y="744"/>
                  </a:cubicBezTo>
                  <a:lnTo>
                    <a:pt x="217" y="744"/>
                  </a:lnTo>
                  <a:cubicBezTo>
                    <a:pt x="248" y="744"/>
                    <a:pt x="248" y="775"/>
                    <a:pt x="248" y="775"/>
                  </a:cubicBezTo>
                  <a:cubicBezTo>
                    <a:pt x="279" y="775"/>
                    <a:pt x="279" y="775"/>
                    <a:pt x="279" y="775"/>
                  </a:cubicBezTo>
                  <a:lnTo>
                    <a:pt x="279" y="775"/>
                  </a:lnTo>
                  <a:cubicBezTo>
                    <a:pt x="279" y="806"/>
                    <a:pt x="279" y="806"/>
                    <a:pt x="279" y="806"/>
                  </a:cubicBezTo>
                  <a:cubicBezTo>
                    <a:pt x="309" y="806"/>
                    <a:pt x="309" y="837"/>
                    <a:pt x="309" y="837"/>
                  </a:cubicBezTo>
                  <a:lnTo>
                    <a:pt x="309" y="837"/>
                  </a:lnTo>
                  <a:lnTo>
                    <a:pt x="309" y="837"/>
                  </a:lnTo>
                  <a:lnTo>
                    <a:pt x="309" y="837"/>
                  </a:lnTo>
                  <a:lnTo>
                    <a:pt x="309" y="837"/>
                  </a:lnTo>
                  <a:lnTo>
                    <a:pt x="309" y="837"/>
                  </a:lnTo>
                  <a:lnTo>
                    <a:pt x="309" y="837"/>
                  </a:lnTo>
                  <a:cubicBezTo>
                    <a:pt x="341" y="837"/>
                    <a:pt x="341" y="837"/>
                    <a:pt x="341" y="837"/>
                  </a:cubicBezTo>
                  <a:lnTo>
                    <a:pt x="341" y="837"/>
                  </a:lnTo>
                  <a:cubicBezTo>
                    <a:pt x="372" y="837"/>
                    <a:pt x="372" y="837"/>
                    <a:pt x="372" y="837"/>
                  </a:cubicBezTo>
                  <a:lnTo>
                    <a:pt x="403" y="837"/>
                  </a:lnTo>
                  <a:cubicBezTo>
                    <a:pt x="433" y="837"/>
                    <a:pt x="433" y="837"/>
                    <a:pt x="433" y="837"/>
                  </a:cubicBezTo>
                  <a:cubicBezTo>
                    <a:pt x="433" y="837"/>
                    <a:pt x="433" y="868"/>
                    <a:pt x="465" y="868"/>
                  </a:cubicBezTo>
                  <a:cubicBezTo>
                    <a:pt x="465" y="837"/>
                    <a:pt x="465" y="806"/>
                    <a:pt x="465" y="775"/>
                  </a:cubicBezTo>
                  <a:cubicBezTo>
                    <a:pt x="465" y="775"/>
                    <a:pt x="433" y="775"/>
                    <a:pt x="433" y="744"/>
                  </a:cubicBezTo>
                  <a:cubicBezTo>
                    <a:pt x="433" y="744"/>
                    <a:pt x="433" y="744"/>
                    <a:pt x="433" y="713"/>
                  </a:cubicBezTo>
                  <a:lnTo>
                    <a:pt x="433" y="713"/>
                  </a:lnTo>
                  <a:lnTo>
                    <a:pt x="433" y="713"/>
                  </a:lnTo>
                  <a:lnTo>
                    <a:pt x="433" y="713"/>
                  </a:lnTo>
                  <a:cubicBezTo>
                    <a:pt x="433" y="682"/>
                    <a:pt x="433" y="682"/>
                    <a:pt x="433" y="682"/>
                  </a:cubicBezTo>
                  <a:lnTo>
                    <a:pt x="433" y="682"/>
                  </a:lnTo>
                  <a:lnTo>
                    <a:pt x="433" y="682"/>
                  </a:lnTo>
                  <a:lnTo>
                    <a:pt x="433" y="651"/>
                  </a:lnTo>
                  <a:lnTo>
                    <a:pt x="433" y="651"/>
                  </a:lnTo>
                  <a:lnTo>
                    <a:pt x="433" y="651"/>
                  </a:lnTo>
                  <a:cubicBezTo>
                    <a:pt x="433" y="620"/>
                    <a:pt x="433" y="620"/>
                    <a:pt x="433" y="620"/>
                  </a:cubicBezTo>
                  <a:cubicBezTo>
                    <a:pt x="433" y="620"/>
                    <a:pt x="433" y="620"/>
                    <a:pt x="433" y="589"/>
                  </a:cubicBezTo>
                  <a:lnTo>
                    <a:pt x="433" y="589"/>
                  </a:lnTo>
                  <a:lnTo>
                    <a:pt x="465" y="558"/>
                  </a:lnTo>
                  <a:lnTo>
                    <a:pt x="465" y="558"/>
                  </a:lnTo>
                  <a:cubicBezTo>
                    <a:pt x="465" y="558"/>
                    <a:pt x="465" y="558"/>
                    <a:pt x="496" y="589"/>
                  </a:cubicBezTo>
                  <a:lnTo>
                    <a:pt x="496" y="589"/>
                  </a:lnTo>
                  <a:lnTo>
                    <a:pt x="527" y="589"/>
                  </a:lnTo>
                  <a:lnTo>
                    <a:pt x="527" y="589"/>
                  </a:lnTo>
                  <a:lnTo>
                    <a:pt x="527" y="589"/>
                  </a:lnTo>
                  <a:lnTo>
                    <a:pt x="527" y="589"/>
                  </a:lnTo>
                  <a:cubicBezTo>
                    <a:pt x="527" y="558"/>
                    <a:pt x="557" y="558"/>
                    <a:pt x="557" y="558"/>
                  </a:cubicBezTo>
                  <a:lnTo>
                    <a:pt x="557" y="558"/>
                  </a:lnTo>
                  <a:lnTo>
                    <a:pt x="557" y="558"/>
                  </a:lnTo>
                  <a:lnTo>
                    <a:pt x="557" y="558"/>
                  </a:lnTo>
                  <a:lnTo>
                    <a:pt x="557" y="527"/>
                  </a:lnTo>
                  <a:lnTo>
                    <a:pt x="557" y="527"/>
                  </a:lnTo>
                  <a:lnTo>
                    <a:pt x="557" y="496"/>
                  </a:lnTo>
                  <a:lnTo>
                    <a:pt x="557" y="496"/>
                  </a:lnTo>
                  <a:cubicBezTo>
                    <a:pt x="557" y="465"/>
                    <a:pt x="557" y="434"/>
                    <a:pt x="557" y="434"/>
                  </a:cubicBezTo>
                  <a:lnTo>
                    <a:pt x="557" y="403"/>
                  </a:lnTo>
                  <a:lnTo>
                    <a:pt x="557" y="403"/>
                  </a:lnTo>
                  <a:lnTo>
                    <a:pt x="557" y="403"/>
                  </a:lnTo>
                  <a:lnTo>
                    <a:pt x="557" y="372"/>
                  </a:lnTo>
                  <a:lnTo>
                    <a:pt x="557" y="372"/>
                  </a:lnTo>
                  <a:lnTo>
                    <a:pt x="557" y="372"/>
                  </a:lnTo>
                  <a:cubicBezTo>
                    <a:pt x="557" y="341"/>
                    <a:pt x="557" y="341"/>
                    <a:pt x="557" y="341"/>
                  </a:cubicBezTo>
                  <a:cubicBezTo>
                    <a:pt x="557" y="341"/>
                    <a:pt x="557" y="341"/>
                    <a:pt x="527" y="341"/>
                  </a:cubicBezTo>
                  <a:lnTo>
                    <a:pt x="527" y="341"/>
                  </a:lnTo>
                  <a:lnTo>
                    <a:pt x="527" y="341"/>
                  </a:lnTo>
                  <a:lnTo>
                    <a:pt x="527" y="341"/>
                  </a:lnTo>
                  <a:cubicBezTo>
                    <a:pt x="496" y="341"/>
                    <a:pt x="496" y="341"/>
                    <a:pt x="496" y="341"/>
                  </a:cubicBezTo>
                  <a:lnTo>
                    <a:pt x="496" y="341"/>
                  </a:lnTo>
                  <a:cubicBezTo>
                    <a:pt x="465" y="341"/>
                    <a:pt x="465" y="341"/>
                    <a:pt x="465" y="341"/>
                  </a:cubicBezTo>
                  <a:cubicBezTo>
                    <a:pt x="465" y="341"/>
                    <a:pt x="465" y="341"/>
                    <a:pt x="465" y="310"/>
                  </a:cubicBezTo>
                  <a:cubicBezTo>
                    <a:pt x="465" y="310"/>
                    <a:pt x="465" y="310"/>
                    <a:pt x="433" y="310"/>
                  </a:cubicBezTo>
                  <a:lnTo>
                    <a:pt x="433" y="280"/>
                  </a:lnTo>
                  <a:lnTo>
                    <a:pt x="403" y="280"/>
                  </a:lnTo>
                  <a:lnTo>
                    <a:pt x="403" y="280"/>
                  </a:lnTo>
                  <a:lnTo>
                    <a:pt x="372" y="310"/>
                  </a:lnTo>
                  <a:cubicBezTo>
                    <a:pt x="341" y="310"/>
                    <a:pt x="341" y="280"/>
                    <a:pt x="341" y="280"/>
                  </a:cubicBezTo>
                  <a:cubicBezTo>
                    <a:pt x="309" y="280"/>
                    <a:pt x="309" y="280"/>
                    <a:pt x="309" y="248"/>
                  </a:cubicBezTo>
                  <a:cubicBezTo>
                    <a:pt x="309" y="248"/>
                    <a:pt x="279" y="248"/>
                    <a:pt x="279" y="217"/>
                  </a:cubicBezTo>
                  <a:lnTo>
                    <a:pt x="279" y="217"/>
                  </a:lnTo>
                  <a:lnTo>
                    <a:pt x="279" y="217"/>
                  </a:lnTo>
                  <a:cubicBezTo>
                    <a:pt x="279" y="217"/>
                    <a:pt x="279" y="217"/>
                    <a:pt x="309" y="217"/>
                  </a:cubicBezTo>
                  <a:cubicBezTo>
                    <a:pt x="309" y="186"/>
                    <a:pt x="309" y="186"/>
                    <a:pt x="309" y="186"/>
                  </a:cubicBezTo>
                  <a:cubicBezTo>
                    <a:pt x="279" y="186"/>
                    <a:pt x="279" y="186"/>
                    <a:pt x="279" y="156"/>
                  </a:cubicBezTo>
                  <a:lnTo>
                    <a:pt x="279" y="156"/>
                  </a:lnTo>
                  <a:lnTo>
                    <a:pt x="279" y="156"/>
                  </a:lnTo>
                  <a:lnTo>
                    <a:pt x="279" y="156"/>
                  </a:lnTo>
                  <a:cubicBezTo>
                    <a:pt x="248" y="156"/>
                    <a:pt x="248" y="124"/>
                    <a:pt x="248" y="124"/>
                  </a:cubicBezTo>
                  <a:lnTo>
                    <a:pt x="248" y="124"/>
                  </a:lnTo>
                  <a:lnTo>
                    <a:pt x="248" y="124"/>
                  </a:lnTo>
                  <a:lnTo>
                    <a:pt x="248" y="124"/>
                  </a:lnTo>
                  <a:lnTo>
                    <a:pt x="248" y="124"/>
                  </a:lnTo>
                  <a:lnTo>
                    <a:pt x="248" y="93"/>
                  </a:lnTo>
                  <a:lnTo>
                    <a:pt x="248" y="93"/>
                  </a:lnTo>
                  <a:cubicBezTo>
                    <a:pt x="248" y="93"/>
                    <a:pt x="248" y="93"/>
                    <a:pt x="279" y="93"/>
                  </a:cubicBezTo>
                  <a:lnTo>
                    <a:pt x="279" y="62"/>
                  </a:lnTo>
                  <a:cubicBezTo>
                    <a:pt x="279" y="62"/>
                    <a:pt x="279" y="32"/>
                    <a:pt x="279" y="0"/>
                  </a:cubicBezTo>
                  <a:lnTo>
                    <a:pt x="279" y="0"/>
                  </a:lnTo>
                  <a:lnTo>
                    <a:pt x="279" y="0"/>
                  </a:lnTo>
                  <a:lnTo>
                    <a:pt x="248" y="0"/>
                  </a:lnTo>
                  <a:lnTo>
                    <a:pt x="248" y="0"/>
                  </a:lnTo>
                  <a:cubicBezTo>
                    <a:pt x="217" y="124"/>
                    <a:pt x="217" y="124"/>
                    <a:pt x="217" y="124"/>
                  </a:cubicBezTo>
                  <a:cubicBezTo>
                    <a:pt x="185" y="32"/>
                    <a:pt x="185" y="32"/>
                    <a:pt x="185" y="32"/>
                  </a:cubicBezTo>
                  <a:lnTo>
                    <a:pt x="185" y="32"/>
                  </a:lnTo>
                  <a:lnTo>
                    <a:pt x="185" y="62"/>
                  </a:lnTo>
                  <a:lnTo>
                    <a:pt x="155" y="93"/>
                  </a:lnTo>
                  <a:lnTo>
                    <a:pt x="155" y="93"/>
                  </a:lnTo>
                  <a:cubicBezTo>
                    <a:pt x="155" y="124"/>
                    <a:pt x="155" y="124"/>
                    <a:pt x="155" y="156"/>
                  </a:cubicBezTo>
                  <a:lnTo>
                    <a:pt x="124" y="156"/>
                  </a:lnTo>
                  <a:cubicBezTo>
                    <a:pt x="93" y="156"/>
                    <a:pt x="93" y="156"/>
                    <a:pt x="93" y="186"/>
                  </a:cubicBezTo>
                  <a:lnTo>
                    <a:pt x="93" y="186"/>
                  </a:lnTo>
                  <a:lnTo>
                    <a:pt x="93" y="186"/>
                  </a:lnTo>
                  <a:lnTo>
                    <a:pt x="93" y="186"/>
                  </a:lnTo>
                  <a:cubicBezTo>
                    <a:pt x="93" y="217"/>
                    <a:pt x="93" y="217"/>
                    <a:pt x="93" y="217"/>
                  </a:cubicBezTo>
                  <a:lnTo>
                    <a:pt x="93" y="217"/>
                  </a:lnTo>
                  <a:cubicBezTo>
                    <a:pt x="93" y="248"/>
                    <a:pt x="62" y="248"/>
                    <a:pt x="62" y="248"/>
                  </a:cubicBezTo>
                  <a:cubicBezTo>
                    <a:pt x="62" y="248"/>
                    <a:pt x="62" y="248"/>
                    <a:pt x="31" y="24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54"/>
            <p:cNvSpPr>
              <a:spLocks noChangeArrowheads="1"/>
            </p:cNvSpPr>
            <p:nvPr/>
          </p:nvSpPr>
          <p:spPr bwMode="auto">
            <a:xfrm>
              <a:off x="2228850" y="2393950"/>
              <a:ext cx="223838" cy="223838"/>
            </a:xfrm>
            <a:custGeom>
              <a:avLst/>
              <a:gdLst>
                <a:gd name="T0" fmla="*/ 62 w 621"/>
                <a:gd name="T1" fmla="*/ 124 h 621"/>
                <a:gd name="T2" fmla="*/ 0 w 621"/>
                <a:gd name="T3" fmla="*/ 124 h 621"/>
                <a:gd name="T4" fmla="*/ 0 w 621"/>
                <a:gd name="T5" fmla="*/ 186 h 621"/>
                <a:gd name="T6" fmla="*/ 0 w 621"/>
                <a:gd name="T7" fmla="*/ 217 h 621"/>
                <a:gd name="T8" fmla="*/ 31 w 621"/>
                <a:gd name="T9" fmla="*/ 248 h 621"/>
                <a:gd name="T10" fmla="*/ 92 w 621"/>
                <a:gd name="T11" fmla="*/ 248 h 621"/>
                <a:gd name="T12" fmla="*/ 155 w 621"/>
                <a:gd name="T13" fmla="*/ 280 h 621"/>
                <a:gd name="T14" fmla="*/ 186 w 621"/>
                <a:gd name="T15" fmla="*/ 280 h 621"/>
                <a:gd name="T16" fmla="*/ 248 w 621"/>
                <a:gd name="T17" fmla="*/ 280 h 621"/>
                <a:gd name="T18" fmla="*/ 279 w 621"/>
                <a:gd name="T19" fmla="*/ 310 h 621"/>
                <a:gd name="T20" fmla="*/ 279 w 621"/>
                <a:gd name="T21" fmla="*/ 341 h 621"/>
                <a:gd name="T22" fmla="*/ 248 w 621"/>
                <a:gd name="T23" fmla="*/ 403 h 621"/>
                <a:gd name="T24" fmla="*/ 279 w 621"/>
                <a:gd name="T25" fmla="*/ 465 h 621"/>
                <a:gd name="T26" fmla="*/ 279 w 621"/>
                <a:gd name="T27" fmla="*/ 527 h 621"/>
                <a:gd name="T28" fmla="*/ 279 w 621"/>
                <a:gd name="T29" fmla="*/ 527 h 621"/>
                <a:gd name="T30" fmla="*/ 279 w 621"/>
                <a:gd name="T31" fmla="*/ 589 h 621"/>
                <a:gd name="T32" fmla="*/ 310 w 621"/>
                <a:gd name="T33" fmla="*/ 620 h 621"/>
                <a:gd name="T34" fmla="*/ 310 w 621"/>
                <a:gd name="T35" fmla="*/ 620 h 621"/>
                <a:gd name="T36" fmla="*/ 372 w 621"/>
                <a:gd name="T37" fmla="*/ 620 h 621"/>
                <a:gd name="T38" fmla="*/ 372 w 621"/>
                <a:gd name="T39" fmla="*/ 620 h 621"/>
                <a:gd name="T40" fmla="*/ 434 w 621"/>
                <a:gd name="T41" fmla="*/ 558 h 621"/>
                <a:gd name="T42" fmla="*/ 403 w 621"/>
                <a:gd name="T43" fmla="*/ 496 h 621"/>
                <a:gd name="T44" fmla="*/ 403 w 621"/>
                <a:gd name="T45" fmla="*/ 465 h 621"/>
                <a:gd name="T46" fmla="*/ 403 w 621"/>
                <a:gd name="T47" fmla="*/ 434 h 621"/>
                <a:gd name="T48" fmla="*/ 434 w 621"/>
                <a:gd name="T49" fmla="*/ 403 h 621"/>
                <a:gd name="T50" fmla="*/ 464 w 621"/>
                <a:gd name="T51" fmla="*/ 403 h 621"/>
                <a:gd name="T52" fmla="*/ 464 w 621"/>
                <a:gd name="T53" fmla="*/ 434 h 621"/>
                <a:gd name="T54" fmla="*/ 527 w 621"/>
                <a:gd name="T55" fmla="*/ 434 h 621"/>
                <a:gd name="T56" fmla="*/ 527 w 621"/>
                <a:gd name="T57" fmla="*/ 434 h 621"/>
                <a:gd name="T58" fmla="*/ 558 w 621"/>
                <a:gd name="T59" fmla="*/ 434 h 621"/>
                <a:gd name="T60" fmla="*/ 588 w 621"/>
                <a:gd name="T61" fmla="*/ 403 h 621"/>
                <a:gd name="T62" fmla="*/ 588 w 621"/>
                <a:gd name="T63" fmla="*/ 403 h 621"/>
                <a:gd name="T64" fmla="*/ 588 w 621"/>
                <a:gd name="T65" fmla="*/ 403 h 621"/>
                <a:gd name="T66" fmla="*/ 588 w 621"/>
                <a:gd name="T67" fmla="*/ 372 h 621"/>
                <a:gd name="T68" fmla="*/ 558 w 621"/>
                <a:gd name="T69" fmla="*/ 310 h 621"/>
                <a:gd name="T70" fmla="*/ 588 w 621"/>
                <a:gd name="T71" fmla="*/ 280 h 621"/>
                <a:gd name="T72" fmla="*/ 620 w 621"/>
                <a:gd name="T73" fmla="*/ 217 h 621"/>
                <a:gd name="T74" fmla="*/ 588 w 621"/>
                <a:gd name="T75" fmla="*/ 156 h 621"/>
                <a:gd name="T76" fmla="*/ 588 w 621"/>
                <a:gd name="T77" fmla="*/ 124 h 621"/>
                <a:gd name="T78" fmla="*/ 496 w 621"/>
                <a:gd name="T79" fmla="*/ 62 h 621"/>
                <a:gd name="T80" fmla="*/ 464 w 621"/>
                <a:gd name="T81" fmla="*/ 62 h 621"/>
                <a:gd name="T82" fmla="*/ 403 w 621"/>
                <a:gd name="T83" fmla="*/ 93 h 621"/>
                <a:gd name="T84" fmla="*/ 310 w 621"/>
                <a:gd name="T85" fmla="*/ 62 h 621"/>
                <a:gd name="T86" fmla="*/ 248 w 621"/>
                <a:gd name="T87" fmla="*/ 62 h 621"/>
                <a:gd name="T88" fmla="*/ 186 w 621"/>
                <a:gd name="T89" fmla="*/ 0 h 621"/>
                <a:gd name="T90" fmla="*/ 92 w 621"/>
                <a:gd name="T91" fmla="*/ 0 h 621"/>
                <a:gd name="T92" fmla="*/ 62 w 621"/>
                <a:gd name="T93" fmla="*/ 32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21" h="621">
                  <a:moveTo>
                    <a:pt x="62" y="62"/>
                  </a:moveTo>
                  <a:lnTo>
                    <a:pt x="62" y="62"/>
                  </a:lnTo>
                  <a:cubicBezTo>
                    <a:pt x="62" y="93"/>
                    <a:pt x="62" y="124"/>
                    <a:pt x="62" y="124"/>
                  </a:cubicBezTo>
                  <a:lnTo>
                    <a:pt x="31" y="156"/>
                  </a:lnTo>
                  <a:lnTo>
                    <a:pt x="0" y="156"/>
                  </a:lnTo>
                  <a:cubicBezTo>
                    <a:pt x="0" y="156"/>
                    <a:pt x="0" y="156"/>
                    <a:pt x="0" y="124"/>
                  </a:cubicBezTo>
                  <a:cubicBezTo>
                    <a:pt x="0" y="156"/>
                    <a:pt x="0" y="156"/>
                    <a:pt x="0" y="156"/>
                  </a:cubicBezTo>
                  <a:lnTo>
                    <a:pt x="0" y="156"/>
                  </a:lnTo>
                  <a:cubicBezTo>
                    <a:pt x="0" y="186"/>
                    <a:pt x="0" y="186"/>
                    <a:pt x="0" y="186"/>
                  </a:cubicBezTo>
                  <a:lnTo>
                    <a:pt x="0" y="217"/>
                  </a:lnTo>
                  <a:lnTo>
                    <a:pt x="0" y="217"/>
                  </a:lnTo>
                  <a:lnTo>
                    <a:pt x="0" y="217"/>
                  </a:lnTo>
                  <a:cubicBezTo>
                    <a:pt x="0" y="217"/>
                    <a:pt x="0" y="248"/>
                    <a:pt x="31" y="248"/>
                  </a:cubicBezTo>
                  <a:lnTo>
                    <a:pt x="31" y="248"/>
                  </a:lnTo>
                  <a:lnTo>
                    <a:pt x="31" y="248"/>
                  </a:lnTo>
                  <a:cubicBezTo>
                    <a:pt x="62" y="217"/>
                    <a:pt x="62" y="217"/>
                    <a:pt x="62" y="217"/>
                  </a:cubicBezTo>
                  <a:cubicBezTo>
                    <a:pt x="62" y="217"/>
                    <a:pt x="92" y="217"/>
                    <a:pt x="92" y="248"/>
                  </a:cubicBezTo>
                  <a:lnTo>
                    <a:pt x="92" y="248"/>
                  </a:lnTo>
                  <a:cubicBezTo>
                    <a:pt x="124" y="248"/>
                    <a:pt x="155" y="280"/>
                    <a:pt x="155" y="280"/>
                  </a:cubicBezTo>
                  <a:lnTo>
                    <a:pt x="155" y="280"/>
                  </a:lnTo>
                  <a:lnTo>
                    <a:pt x="155" y="280"/>
                  </a:lnTo>
                  <a:lnTo>
                    <a:pt x="155" y="280"/>
                  </a:lnTo>
                  <a:lnTo>
                    <a:pt x="186" y="280"/>
                  </a:lnTo>
                  <a:lnTo>
                    <a:pt x="186" y="280"/>
                  </a:lnTo>
                  <a:lnTo>
                    <a:pt x="186" y="280"/>
                  </a:lnTo>
                  <a:cubicBezTo>
                    <a:pt x="216" y="280"/>
                    <a:pt x="216" y="280"/>
                    <a:pt x="216" y="280"/>
                  </a:cubicBezTo>
                  <a:cubicBezTo>
                    <a:pt x="216" y="280"/>
                    <a:pt x="216" y="280"/>
                    <a:pt x="248" y="280"/>
                  </a:cubicBezTo>
                  <a:lnTo>
                    <a:pt x="248" y="280"/>
                  </a:lnTo>
                  <a:lnTo>
                    <a:pt x="248" y="280"/>
                  </a:lnTo>
                  <a:cubicBezTo>
                    <a:pt x="248" y="280"/>
                    <a:pt x="279" y="280"/>
                    <a:pt x="279" y="310"/>
                  </a:cubicBezTo>
                  <a:lnTo>
                    <a:pt x="279" y="310"/>
                  </a:lnTo>
                  <a:cubicBezTo>
                    <a:pt x="279" y="341"/>
                    <a:pt x="279" y="341"/>
                    <a:pt x="279" y="341"/>
                  </a:cubicBezTo>
                  <a:lnTo>
                    <a:pt x="279" y="341"/>
                  </a:lnTo>
                  <a:cubicBezTo>
                    <a:pt x="279" y="372"/>
                    <a:pt x="248" y="372"/>
                    <a:pt x="248" y="372"/>
                  </a:cubicBezTo>
                  <a:lnTo>
                    <a:pt x="248" y="372"/>
                  </a:lnTo>
                  <a:lnTo>
                    <a:pt x="248" y="403"/>
                  </a:lnTo>
                  <a:lnTo>
                    <a:pt x="248" y="403"/>
                  </a:lnTo>
                  <a:cubicBezTo>
                    <a:pt x="248" y="403"/>
                    <a:pt x="248" y="403"/>
                    <a:pt x="248" y="434"/>
                  </a:cubicBezTo>
                  <a:cubicBezTo>
                    <a:pt x="248" y="434"/>
                    <a:pt x="279" y="434"/>
                    <a:pt x="279" y="465"/>
                  </a:cubicBezTo>
                  <a:lnTo>
                    <a:pt x="279" y="465"/>
                  </a:lnTo>
                  <a:cubicBezTo>
                    <a:pt x="279" y="496"/>
                    <a:pt x="279" y="496"/>
                    <a:pt x="279" y="496"/>
                  </a:cubicBezTo>
                  <a:lnTo>
                    <a:pt x="279" y="527"/>
                  </a:lnTo>
                  <a:lnTo>
                    <a:pt x="279" y="527"/>
                  </a:lnTo>
                  <a:lnTo>
                    <a:pt x="279" y="527"/>
                  </a:lnTo>
                  <a:lnTo>
                    <a:pt x="279" y="527"/>
                  </a:lnTo>
                  <a:cubicBezTo>
                    <a:pt x="279" y="558"/>
                    <a:pt x="279" y="558"/>
                    <a:pt x="279" y="558"/>
                  </a:cubicBezTo>
                  <a:cubicBezTo>
                    <a:pt x="279" y="558"/>
                    <a:pt x="279" y="558"/>
                    <a:pt x="279" y="589"/>
                  </a:cubicBezTo>
                  <a:lnTo>
                    <a:pt x="279" y="589"/>
                  </a:lnTo>
                  <a:lnTo>
                    <a:pt x="279" y="589"/>
                  </a:lnTo>
                  <a:cubicBezTo>
                    <a:pt x="310" y="589"/>
                    <a:pt x="310" y="589"/>
                    <a:pt x="310" y="620"/>
                  </a:cubicBezTo>
                  <a:lnTo>
                    <a:pt x="310" y="620"/>
                  </a:lnTo>
                  <a:lnTo>
                    <a:pt x="310" y="620"/>
                  </a:lnTo>
                  <a:lnTo>
                    <a:pt x="310" y="620"/>
                  </a:lnTo>
                  <a:lnTo>
                    <a:pt x="310" y="620"/>
                  </a:lnTo>
                  <a:cubicBezTo>
                    <a:pt x="340" y="620"/>
                    <a:pt x="340" y="620"/>
                    <a:pt x="340" y="620"/>
                  </a:cubicBezTo>
                  <a:lnTo>
                    <a:pt x="372" y="620"/>
                  </a:lnTo>
                  <a:lnTo>
                    <a:pt x="372" y="620"/>
                  </a:lnTo>
                  <a:lnTo>
                    <a:pt x="372" y="620"/>
                  </a:lnTo>
                  <a:lnTo>
                    <a:pt x="372" y="620"/>
                  </a:lnTo>
                  <a:lnTo>
                    <a:pt x="372" y="620"/>
                  </a:lnTo>
                  <a:cubicBezTo>
                    <a:pt x="403" y="589"/>
                    <a:pt x="403" y="589"/>
                    <a:pt x="403" y="589"/>
                  </a:cubicBezTo>
                  <a:lnTo>
                    <a:pt x="403" y="589"/>
                  </a:lnTo>
                  <a:cubicBezTo>
                    <a:pt x="434" y="589"/>
                    <a:pt x="434" y="589"/>
                    <a:pt x="434" y="558"/>
                  </a:cubicBezTo>
                  <a:cubicBezTo>
                    <a:pt x="434" y="558"/>
                    <a:pt x="403" y="558"/>
                    <a:pt x="403" y="527"/>
                  </a:cubicBezTo>
                  <a:lnTo>
                    <a:pt x="403" y="527"/>
                  </a:lnTo>
                  <a:cubicBezTo>
                    <a:pt x="403" y="527"/>
                    <a:pt x="403" y="527"/>
                    <a:pt x="403" y="496"/>
                  </a:cubicBezTo>
                  <a:lnTo>
                    <a:pt x="403" y="496"/>
                  </a:lnTo>
                  <a:cubicBezTo>
                    <a:pt x="403" y="496"/>
                    <a:pt x="403" y="496"/>
                    <a:pt x="403" y="465"/>
                  </a:cubicBezTo>
                  <a:lnTo>
                    <a:pt x="403" y="465"/>
                  </a:lnTo>
                  <a:cubicBezTo>
                    <a:pt x="403" y="465"/>
                    <a:pt x="372" y="465"/>
                    <a:pt x="372" y="434"/>
                  </a:cubicBezTo>
                  <a:lnTo>
                    <a:pt x="372" y="434"/>
                  </a:lnTo>
                  <a:lnTo>
                    <a:pt x="403" y="434"/>
                  </a:lnTo>
                  <a:cubicBezTo>
                    <a:pt x="403" y="403"/>
                    <a:pt x="403" y="403"/>
                    <a:pt x="403" y="403"/>
                  </a:cubicBezTo>
                  <a:lnTo>
                    <a:pt x="403" y="403"/>
                  </a:lnTo>
                  <a:lnTo>
                    <a:pt x="434" y="403"/>
                  </a:lnTo>
                  <a:lnTo>
                    <a:pt x="434" y="403"/>
                  </a:lnTo>
                  <a:cubicBezTo>
                    <a:pt x="434" y="434"/>
                    <a:pt x="434" y="434"/>
                    <a:pt x="434" y="434"/>
                  </a:cubicBezTo>
                  <a:cubicBezTo>
                    <a:pt x="434" y="434"/>
                    <a:pt x="434" y="403"/>
                    <a:pt x="464" y="403"/>
                  </a:cubicBezTo>
                  <a:lnTo>
                    <a:pt x="464" y="403"/>
                  </a:lnTo>
                  <a:lnTo>
                    <a:pt x="464" y="434"/>
                  </a:lnTo>
                  <a:lnTo>
                    <a:pt x="464" y="434"/>
                  </a:lnTo>
                  <a:lnTo>
                    <a:pt x="464" y="434"/>
                  </a:lnTo>
                  <a:cubicBezTo>
                    <a:pt x="496" y="434"/>
                    <a:pt x="496" y="434"/>
                    <a:pt x="496" y="434"/>
                  </a:cubicBezTo>
                  <a:lnTo>
                    <a:pt x="527" y="434"/>
                  </a:lnTo>
                  <a:lnTo>
                    <a:pt x="527" y="434"/>
                  </a:lnTo>
                  <a:lnTo>
                    <a:pt x="527" y="434"/>
                  </a:lnTo>
                  <a:lnTo>
                    <a:pt x="527" y="434"/>
                  </a:lnTo>
                  <a:cubicBezTo>
                    <a:pt x="527" y="434"/>
                    <a:pt x="527" y="434"/>
                    <a:pt x="558" y="434"/>
                  </a:cubicBezTo>
                  <a:lnTo>
                    <a:pt x="558" y="434"/>
                  </a:lnTo>
                  <a:lnTo>
                    <a:pt x="558" y="434"/>
                  </a:lnTo>
                  <a:lnTo>
                    <a:pt x="558" y="434"/>
                  </a:lnTo>
                  <a:cubicBezTo>
                    <a:pt x="558" y="403"/>
                    <a:pt x="588" y="403"/>
                    <a:pt x="588" y="403"/>
                  </a:cubicBezTo>
                  <a:lnTo>
                    <a:pt x="588" y="403"/>
                  </a:lnTo>
                  <a:lnTo>
                    <a:pt x="588" y="403"/>
                  </a:lnTo>
                  <a:lnTo>
                    <a:pt x="588" y="403"/>
                  </a:lnTo>
                  <a:lnTo>
                    <a:pt x="588" y="403"/>
                  </a:lnTo>
                  <a:cubicBezTo>
                    <a:pt x="588" y="403"/>
                    <a:pt x="588" y="403"/>
                    <a:pt x="620" y="403"/>
                  </a:cubicBezTo>
                  <a:cubicBezTo>
                    <a:pt x="588" y="403"/>
                    <a:pt x="588" y="403"/>
                    <a:pt x="588" y="403"/>
                  </a:cubicBezTo>
                  <a:lnTo>
                    <a:pt x="588" y="403"/>
                  </a:lnTo>
                  <a:lnTo>
                    <a:pt x="588" y="403"/>
                  </a:lnTo>
                  <a:cubicBezTo>
                    <a:pt x="588" y="403"/>
                    <a:pt x="588" y="403"/>
                    <a:pt x="588" y="372"/>
                  </a:cubicBezTo>
                  <a:lnTo>
                    <a:pt x="588" y="372"/>
                  </a:lnTo>
                  <a:cubicBezTo>
                    <a:pt x="588" y="341"/>
                    <a:pt x="558" y="341"/>
                    <a:pt x="558" y="341"/>
                  </a:cubicBezTo>
                  <a:cubicBezTo>
                    <a:pt x="558" y="341"/>
                    <a:pt x="558" y="341"/>
                    <a:pt x="558" y="310"/>
                  </a:cubicBezTo>
                  <a:lnTo>
                    <a:pt x="558" y="310"/>
                  </a:lnTo>
                  <a:cubicBezTo>
                    <a:pt x="558" y="310"/>
                    <a:pt x="558" y="310"/>
                    <a:pt x="588" y="280"/>
                  </a:cubicBezTo>
                  <a:lnTo>
                    <a:pt x="588" y="280"/>
                  </a:lnTo>
                  <a:lnTo>
                    <a:pt x="588" y="280"/>
                  </a:lnTo>
                  <a:cubicBezTo>
                    <a:pt x="588" y="280"/>
                    <a:pt x="588" y="248"/>
                    <a:pt x="620" y="248"/>
                  </a:cubicBezTo>
                  <a:lnTo>
                    <a:pt x="620" y="217"/>
                  </a:lnTo>
                  <a:lnTo>
                    <a:pt x="620" y="217"/>
                  </a:lnTo>
                  <a:lnTo>
                    <a:pt x="620" y="217"/>
                  </a:lnTo>
                  <a:cubicBezTo>
                    <a:pt x="620" y="186"/>
                    <a:pt x="620" y="186"/>
                    <a:pt x="620" y="186"/>
                  </a:cubicBezTo>
                  <a:cubicBezTo>
                    <a:pt x="620" y="186"/>
                    <a:pt x="588" y="186"/>
                    <a:pt x="588" y="156"/>
                  </a:cubicBezTo>
                  <a:cubicBezTo>
                    <a:pt x="558" y="186"/>
                    <a:pt x="558" y="186"/>
                    <a:pt x="558" y="186"/>
                  </a:cubicBezTo>
                  <a:cubicBezTo>
                    <a:pt x="588" y="124"/>
                    <a:pt x="588" y="124"/>
                    <a:pt x="588" y="124"/>
                  </a:cubicBezTo>
                  <a:lnTo>
                    <a:pt x="588" y="124"/>
                  </a:lnTo>
                  <a:lnTo>
                    <a:pt x="588" y="124"/>
                  </a:lnTo>
                  <a:cubicBezTo>
                    <a:pt x="558" y="124"/>
                    <a:pt x="527" y="93"/>
                    <a:pt x="527" y="93"/>
                  </a:cubicBezTo>
                  <a:cubicBezTo>
                    <a:pt x="496" y="93"/>
                    <a:pt x="496" y="62"/>
                    <a:pt x="496" y="62"/>
                  </a:cubicBezTo>
                  <a:lnTo>
                    <a:pt x="496" y="62"/>
                  </a:lnTo>
                  <a:cubicBezTo>
                    <a:pt x="496" y="62"/>
                    <a:pt x="496" y="62"/>
                    <a:pt x="464" y="62"/>
                  </a:cubicBezTo>
                  <a:lnTo>
                    <a:pt x="464" y="62"/>
                  </a:lnTo>
                  <a:lnTo>
                    <a:pt x="464" y="62"/>
                  </a:lnTo>
                  <a:cubicBezTo>
                    <a:pt x="403" y="93"/>
                    <a:pt x="403" y="93"/>
                    <a:pt x="403" y="93"/>
                  </a:cubicBezTo>
                  <a:lnTo>
                    <a:pt x="403" y="93"/>
                  </a:lnTo>
                  <a:cubicBezTo>
                    <a:pt x="403" y="93"/>
                    <a:pt x="372" y="62"/>
                    <a:pt x="340" y="62"/>
                  </a:cubicBezTo>
                  <a:cubicBezTo>
                    <a:pt x="340" y="62"/>
                    <a:pt x="340" y="62"/>
                    <a:pt x="310" y="62"/>
                  </a:cubicBezTo>
                  <a:lnTo>
                    <a:pt x="310" y="62"/>
                  </a:lnTo>
                  <a:cubicBezTo>
                    <a:pt x="279" y="62"/>
                    <a:pt x="279" y="62"/>
                    <a:pt x="248" y="62"/>
                  </a:cubicBezTo>
                  <a:lnTo>
                    <a:pt x="248" y="62"/>
                  </a:lnTo>
                  <a:lnTo>
                    <a:pt x="248" y="62"/>
                  </a:lnTo>
                  <a:cubicBezTo>
                    <a:pt x="216" y="62"/>
                    <a:pt x="216" y="62"/>
                    <a:pt x="216" y="62"/>
                  </a:cubicBezTo>
                  <a:cubicBezTo>
                    <a:pt x="216" y="62"/>
                    <a:pt x="186" y="62"/>
                    <a:pt x="186" y="32"/>
                  </a:cubicBezTo>
                  <a:cubicBezTo>
                    <a:pt x="186" y="32"/>
                    <a:pt x="186" y="32"/>
                    <a:pt x="186" y="0"/>
                  </a:cubicBezTo>
                  <a:cubicBezTo>
                    <a:pt x="186" y="0"/>
                    <a:pt x="155" y="0"/>
                    <a:pt x="124" y="0"/>
                  </a:cubicBezTo>
                  <a:lnTo>
                    <a:pt x="124" y="0"/>
                  </a:lnTo>
                  <a:lnTo>
                    <a:pt x="92" y="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55"/>
            <p:cNvSpPr>
              <a:spLocks noChangeArrowheads="1"/>
            </p:cNvSpPr>
            <p:nvPr/>
          </p:nvSpPr>
          <p:spPr bwMode="auto">
            <a:xfrm>
              <a:off x="2486025" y="260508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56"/>
            <p:cNvSpPr>
              <a:spLocks noChangeArrowheads="1"/>
            </p:cNvSpPr>
            <p:nvPr/>
          </p:nvSpPr>
          <p:spPr bwMode="auto">
            <a:xfrm>
              <a:off x="2452688" y="2471738"/>
              <a:ext cx="66675" cy="134937"/>
            </a:xfrm>
            <a:custGeom>
              <a:avLst/>
              <a:gdLst>
                <a:gd name="T0" fmla="*/ 31 w 187"/>
                <a:gd name="T1" fmla="*/ 0 h 373"/>
                <a:gd name="T2" fmla="*/ 62 w 187"/>
                <a:gd name="T3" fmla="*/ 63 h 373"/>
                <a:gd name="T4" fmla="*/ 31 w 187"/>
                <a:gd name="T5" fmla="*/ 93 h 373"/>
                <a:gd name="T6" fmla="*/ 31 w 187"/>
                <a:gd name="T7" fmla="*/ 93 h 373"/>
                <a:gd name="T8" fmla="*/ 0 w 187"/>
                <a:gd name="T9" fmla="*/ 93 h 373"/>
                <a:gd name="T10" fmla="*/ 0 w 187"/>
                <a:gd name="T11" fmla="*/ 93 h 373"/>
                <a:gd name="T12" fmla="*/ 31 w 187"/>
                <a:gd name="T13" fmla="*/ 124 h 373"/>
                <a:gd name="T14" fmla="*/ 31 w 187"/>
                <a:gd name="T15" fmla="*/ 124 h 373"/>
                <a:gd name="T16" fmla="*/ 92 w 187"/>
                <a:gd name="T17" fmla="*/ 155 h 373"/>
                <a:gd name="T18" fmla="*/ 62 w 187"/>
                <a:gd name="T19" fmla="*/ 186 h 373"/>
                <a:gd name="T20" fmla="*/ 92 w 187"/>
                <a:gd name="T21" fmla="*/ 248 h 373"/>
                <a:gd name="T22" fmla="*/ 62 w 187"/>
                <a:gd name="T23" fmla="*/ 279 h 373"/>
                <a:gd name="T24" fmla="*/ 92 w 187"/>
                <a:gd name="T25" fmla="*/ 310 h 373"/>
                <a:gd name="T26" fmla="*/ 92 w 187"/>
                <a:gd name="T27" fmla="*/ 372 h 373"/>
                <a:gd name="T28" fmla="*/ 92 w 187"/>
                <a:gd name="T29" fmla="*/ 372 h 373"/>
                <a:gd name="T30" fmla="*/ 92 w 187"/>
                <a:gd name="T31" fmla="*/ 372 h 373"/>
                <a:gd name="T32" fmla="*/ 124 w 187"/>
                <a:gd name="T33" fmla="*/ 372 h 373"/>
                <a:gd name="T34" fmla="*/ 155 w 187"/>
                <a:gd name="T35" fmla="*/ 372 h 373"/>
                <a:gd name="T36" fmla="*/ 186 w 187"/>
                <a:gd name="T37" fmla="*/ 341 h 373"/>
                <a:gd name="T38" fmla="*/ 186 w 187"/>
                <a:gd name="T39" fmla="*/ 341 h 373"/>
                <a:gd name="T40" fmla="*/ 155 w 187"/>
                <a:gd name="T41" fmla="*/ 310 h 373"/>
                <a:gd name="T42" fmla="*/ 124 w 187"/>
                <a:gd name="T43" fmla="*/ 248 h 373"/>
                <a:gd name="T44" fmla="*/ 124 w 187"/>
                <a:gd name="T45" fmla="*/ 186 h 373"/>
                <a:gd name="T46" fmla="*/ 124 w 187"/>
                <a:gd name="T47" fmla="*/ 186 h 373"/>
                <a:gd name="T48" fmla="*/ 124 w 187"/>
                <a:gd name="T49" fmla="*/ 186 h 373"/>
                <a:gd name="T50" fmla="*/ 155 w 187"/>
                <a:gd name="T51" fmla="*/ 155 h 373"/>
                <a:gd name="T52" fmla="*/ 186 w 187"/>
                <a:gd name="T53" fmla="*/ 155 h 373"/>
                <a:gd name="T54" fmla="*/ 186 w 187"/>
                <a:gd name="T55" fmla="*/ 124 h 373"/>
                <a:gd name="T56" fmla="*/ 186 w 187"/>
                <a:gd name="T57" fmla="*/ 124 h 373"/>
                <a:gd name="T58" fmla="*/ 186 w 187"/>
                <a:gd name="T59" fmla="*/ 124 h 373"/>
                <a:gd name="T60" fmla="*/ 155 w 187"/>
                <a:gd name="T61" fmla="*/ 93 h 373"/>
                <a:gd name="T62" fmla="*/ 92 w 187"/>
                <a:gd name="T63" fmla="*/ 31 h 373"/>
                <a:gd name="T64" fmla="*/ 62 w 187"/>
                <a:gd name="T65" fmla="*/ 0 h 373"/>
                <a:gd name="T66" fmla="*/ 62 w 187"/>
                <a:gd name="T67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7" h="373">
                  <a:moveTo>
                    <a:pt x="31" y="0"/>
                  </a:moveTo>
                  <a:lnTo>
                    <a:pt x="31" y="0"/>
                  </a:lnTo>
                  <a:cubicBezTo>
                    <a:pt x="62" y="31"/>
                    <a:pt x="62" y="31"/>
                    <a:pt x="62" y="63"/>
                  </a:cubicBezTo>
                  <a:lnTo>
                    <a:pt x="62" y="63"/>
                  </a:lnTo>
                  <a:lnTo>
                    <a:pt x="62" y="63"/>
                  </a:lnTo>
                  <a:cubicBezTo>
                    <a:pt x="31" y="93"/>
                    <a:pt x="31" y="93"/>
                    <a:pt x="31" y="93"/>
                  </a:cubicBezTo>
                  <a:lnTo>
                    <a:pt x="31" y="93"/>
                  </a:lnTo>
                  <a:lnTo>
                    <a:pt x="31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0" y="124"/>
                    <a:pt x="0" y="124"/>
                    <a:pt x="0" y="124"/>
                  </a:cubicBezTo>
                  <a:cubicBezTo>
                    <a:pt x="31" y="124"/>
                    <a:pt x="31" y="124"/>
                    <a:pt x="31" y="124"/>
                  </a:cubicBezTo>
                  <a:lnTo>
                    <a:pt x="31" y="124"/>
                  </a:lnTo>
                  <a:lnTo>
                    <a:pt x="31" y="124"/>
                  </a:lnTo>
                  <a:cubicBezTo>
                    <a:pt x="62" y="124"/>
                    <a:pt x="62" y="124"/>
                    <a:pt x="62" y="155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92" y="186"/>
                    <a:pt x="92" y="186"/>
                    <a:pt x="92" y="186"/>
                  </a:cubicBezTo>
                  <a:lnTo>
                    <a:pt x="62" y="186"/>
                  </a:lnTo>
                  <a:cubicBezTo>
                    <a:pt x="92" y="217"/>
                    <a:pt x="92" y="217"/>
                    <a:pt x="92" y="248"/>
                  </a:cubicBezTo>
                  <a:lnTo>
                    <a:pt x="92" y="248"/>
                  </a:lnTo>
                  <a:lnTo>
                    <a:pt x="92" y="248"/>
                  </a:lnTo>
                  <a:cubicBezTo>
                    <a:pt x="92" y="248"/>
                    <a:pt x="92" y="279"/>
                    <a:pt x="62" y="279"/>
                  </a:cubicBezTo>
                  <a:lnTo>
                    <a:pt x="62" y="279"/>
                  </a:lnTo>
                  <a:cubicBezTo>
                    <a:pt x="62" y="310"/>
                    <a:pt x="92" y="310"/>
                    <a:pt x="92" y="310"/>
                  </a:cubicBezTo>
                  <a:cubicBezTo>
                    <a:pt x="92" y="310"/>
                    <a:pt x="62" y="310"/>
                    <a:pt x="62" y="341"/>
                  </a:cubicBezTo>
                  <a:cubicBezTo>
                    <a:pt x="92" y="341"/>
                    <a:pt x="92" y="372"/>
                    <a:pt x="92" y="372"/>
                  </a:cubicBezTo>
                  <a:lnTo>
                    <a:pt x="92" y="372"/>
                  </a:lnTo>
                  <a:lnTo>
                    <a:pt x="92" y="372"/>
                  </a:lnTo>
                  <a:lnTo>
                    <a:pt x="92" y="372"/>
                  </a:lnTo>
                  <a:lnTo>
                    <a:pt x="92" y="372"/>
                  </a:lnTo>
                  <a:cubicBezTo>
                    <a:pt x="124" y="372"/>
                    <a:pt x="124" y="372"/>
                    <a:pt x="124" y="372"/>
                  </a:cubicBezTo>
                  <a:lnTo>
                    <a:pt x="124" y="372"/>
                  </a:lnTo>
                  <a:lnTo>
                    <a:pt x="124" y="372"/>
                  </a:lnTo>
                  <a:cubicBezTo>
                    <a:pt x="155" y="372"/>
                    <a:pt x="155" y="372"/>
                    <a:pt x="155" y="372"/>
                  </a:cubicBezTo>
                  <a:lnTo>
                    <a:pt x="155" y="372"/>
                  </a:lnTo>
                  <a:cubicBezTo>
                    <a:pt x="155" y="372"/>
                    <a:pt x="155" y="341"/>
                    <a:pt x="186" y="341"/>
                  </a:cubicBezTo>
                  <a:lnTo>
                    <a:pt x="186" y="341"/>
                  </a:lnTo>
                  <a:lnTo>
                    <a:pt x="186" y="341"/>
                  </a:lnTo>
                  <a:lnTo>
                    <a:pt x="155" y="310"/>
                  </a:lnTo>
                  <a:lnTo>
                    <a:pt x="155" y="310"/>
                  </a:lnTo>
                  <a:lnTo>
                    <a:pt x="155" y="279"/>
                  </a:lnTo>
                  <a:cubicBezTo>
                    <a:pt x="124" y="279"/>
                    <a:pt x="124" y="248"/>
                    <a:pt x="124" y="248"/>
                  </a:cubicBezTo>
                  <a:cubicBezTo>
                    <a:pt x="124" y="217"/>
                    <a:pt x="124" y="217"/>
                    <a:pt x="124" y="217"/>
                  </a:cubicBezTo>
                  <a:cubicBezTo>
                    <a:pt x="124" y="217"/>
                    <a:pt x="124" y="217"/>
                    <a:pt x="124" y="186"/>
                  </a:cubicBezTo>
                  <a:lnTo>
                    <a:pt x="124" y="186"/>
                  </a:lnTo>
                  <a:lnTo>
                    <a:pt x="124" y="186"/>
                  </a:lnTo>
                  <a:lnTo>
                    <a:pt x="124" y="186"/>
                  </a:lnTo>
                  <a:lnTo>
                    <a:pt x="124" y="186"/>
                  </a:lnTo>
                  <a:lnTo>
                    <a:pt x="155" y="155"/>
                  </a:lnTo>
                  <a:lnTo>
                    <a:pt x="155" y="155"/>
                  </a:lnTo>
                  <a:cubicBezTo>
                    <a:pt x="155" y="155"/>
                    <a:pt x="155" y="155"/>
                    <a:pt x="186" y="155"/>
                  </a:cubicBezTo>
                  <a:lnTo>
                    <a:pt x="186" y="155"/>
                  </a:lnTo>
                  <a:lnTo>
                    <a:pt x="186" y="155"/>
                  </a:lnTo>
                  <a:cubicBezTo>
                    <a:pt x="186" y="124"/>
                    <a:pt x="186" y="124"/>
                    <a:pt x="186" y="124"/>
                  </a:cubicBezTo>
                  <a:lnTo>
                    <a:pt x="186" y="124"/>
                  </a:lnTo>
                  <a:lnTo>
                    <a:pt x="186" y="124"/>
                  </a:lnTo>
                  <a:lnTo>
                    <a:pt x="186" y="124"/>
                  </a:lnTo>
                  <a:lnTo>
                    <a:pt x="186" y="124"/>
                  </a:lnTo>
                  <a:cubicBezTo>
                    <a:pt x="155" y="93"/>
                    <a:pt x="155" y="93"/>
                    <a:pt x="155" y="93"/>
                  </a:cubicBezTo>
                  <a:lnTo>
                    <a:pt x="155" y="93"/>
                  </a:lnTo>
                  <a:cubicBezTo>
                    <a:pt x="124" y="93"/>
                    <a:pt x="124" y="93"/>
                    <a:pt x="124" y="93"/>
                  </a:cubicBezTo>
                  <a:cubicBezTo>
                    <a:pt x="92" y="63"/>
                    <a:pt x="92" y="63"/>
                    <a:pt x="92" y="31"/>
                  </a:cubicBezTo>
                  <a:cubicBezTo>
                    <a:pt x="92" y="31"/>
                    <a:pt x="92" y="0"/>
                    <a:pt x="62" y="0"/>
                  </a:cubicBez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157"/>
            <p:cNvSpPr>
              <a:spLocks noChangeArrowheads="1"/>
            </p:cNvSpPr>
            <p:nvPr/>
          </p:nvSpPr>
          <p:spPr bwMode="auto">
            <a:xfrm>
              <a:off x="2519363" y="2527300"/>
              <a:ext cx="100012" cy="66675"/>
            </a:xfrm>
            <a:custGeom>
              <a:avLst/>
              <a:gdLst>
                <a:gd name="T0" fmla="*/ 0 w 279"/>
                <a:gd name="T1" fmla="*/ 62 h 187"/>
                <a:gd name="T2" fmla="*/ 0 w 279"/>
                <a:gd name="T3" fmla="*/ 62 h 187"/>
                <a:gd name="T4" fmla="*/ 0 w 279"/>
                <a:gd name="T5" fmla="*/ 62 h 187"/>
                <a:gd name="T6" fmla="*/ 0 w 279"/>
                <a:gd name="T7" fmla="*/ 93 h 187"/>
                <a:gd name="T8" fmla="*/ 0 w 279"/>
                <a:gd name="T9" fmla="*/ 93 h 187"/>
                <a:gd name="T10" fmla="*/ 30 w 279"/>
                <a:gd name="T11" fmla="*/ 93 h 187"/>
                <a:gd name="T12" fmla="*/ 30 w 279"/>
                <a:gd name="T13" fmla="*/ 93 h 187"/>
                <a:gd name="T14" fmla="*/ 30 w 279"/>
                <a:gd name="T15" fmla="*/ 155 h 187"/>
                <a:gd name="T16" fmla="*/ 30 w 279"/>
                <a:gd name="T17" fmla="*/ 155 h 187"/>
                <a:gd name="T18" fmla="*/ 30 w 279"/>
                <a:gd name="T19" fmla="*/ 155 h 187"/>
                <a:gd name="T20" fmla="*/ 30 w 279"/>
                <a:gd name="T21" fmla="*/ 155 h 187"/>
                <a:gd name="T22" fmla="*/ 30 w 279"/>
                <a:gd name="T23" fmla="*/ 155 h 187"/>
                <a:gd name="T24" fmla="*/ 30 w 279"/>
                <a:gd name="T25" fmla="*/ 155 h 187"/>
                <a:gd name="T26" fmla="*/ 62 w 279"/>
                <a:gd name="T27" fmla="*/ 155 h 187"/>
                <a:gd name="T28" fmla="*/ 62 w 279"/>
                <a:gd name="T29" fmla="*/ 155 h 187"/>
                <a:gd name="T30" fmla="*/ 93 w 279"/>
                <a:gd name="T31" fmla="*/ 155 h 187"/>
                <a:gd name="T32" fmla="*/ 93 w 279"/>
                <a:gd name="T33" fmla="*/ 155 h 187"/>
                <a:gd name="T34" fmla="*/ 124 w 279"/>
                <a:gd name="T35" fmla="*/ 155 h 187"/>
                <a:gd name="T36" fmla="*/ 154 w 279"/>
                <a:gd name="T37" fmla="*/ 155 h 187"/>
                <a:gd name="T38" fmla="*/ 154 w 279"/>
                <a:gd name="T39" fmla="*/ 155 h 187"/>
                <a:gd name="T40" fmla="*/ 154 w 279"/>
                <a:gd name="T41" fmla="*/ 155 h 187"/>
                <a:gd name="T42" fmla="*/ 186 w 279"/>
                <a:gd name="T43" fmla="*/ 186 h 187"/>
                <a:gd name="T44" fmla="*/ 186 w 279"/>
                <a:gd name="T45" fmla="*/ 186 h 187"/>
                <a:gd name="T46" fmla="*/ 186 w 279"/>
                <a:gd name="T47" fmla="*/ 186 h 187"/>
                <a:gd name="T48" fmla="*/ 217 w 279"/>
                <a:gd name="T49" fmla="*/ 186 h 187"/>
                <a:gd name="T50" fmla="*/ 248 w 279"/>
                <a:gd name="T51" fmla="*/ 186 h 187"/>
                <a:gd name="T52" fmla="*/ 248 w 279"/>
                <a:gd name="T53" fmla="*/ 186 h 187"/>
                <a:gd name="T54" fmla="*/ 248 w 279"/>
                <a:gd name="T55" fmla="*/ 186 h 187"/>
                <a:gd name="T56" fmla="*/ 248 w 279"/>
                <a:gd name="T57" fmla="*/ 155 h 187"/>
                <a:gd name="T58" fmla="*/ 248 w 279"/>
                <a:gd name="T59" fmla="*/ 155 h 187"/>
                <a:gd name="T60" fmla="*/ 248 w 279"/>
                <a:gd name="T61" fmla="*/ 155 h 187"/>
                <a:gd name="T62" fmla="*/ 278 w 279"/>
                <a:gd name="T63" fmla="*/ 93 h 187"/>
                <a:gd name="T64" fmla="*/ 278 w 279"/>
                <a:gd name="T65" fmla="*/ 93 h 187"/>
                <a:gd name="T66" fmla="*/ 278 w 279"/>
                <a:gd name="T67" fmla="*/ 93 h 187"/>
                <a:gd name="T68" fmla="*/ 278 w 279"/>
                <a:gd name="T69" fmla="*/ 62 h 187"/>
                <a:gd name="T70" fmla="*/ 278 w 279"/>
                <a:gd name="T71" fmla="*/ 62 h 187"/>
                <a:gd name="T72" fmla="*/ 278 w 279"/>
                <a:gd name="T73" fmla="*/ 62 h 187"/>
                <a:gd name="T74" fmla="*/ 278 w 279"/>
                <a:gd name="T75" fmla="*/ 31 h 187"/>
                <a:gd name="T76" fmla="*/ 248 w 279"/>
                <a:gd name="T77" fmla="*/ 31 h 187"/>
                <a:gd name="T78" fmla="*/ 248 w 279"/>
                <a:gd name="T79" fmla="*/ 31 h 187"/>
                <a:gd name="T80" fmla="*/ 217 w 279"/>
                <a:gd name="T81" fmla="*/ 31 h 187"/>
                <a:gd name="T82" fmla="*/ 154 w 279"/>
                <a:gd name="T83" fmla="*/ 62 h 187"/>
                <a:gd name="T84" fmla="*/ 154 w 279"/>
                <a:gd name="T85" fmla="*/ 31 h 187"/>
                <a:gd name="T86" fmla="*/ 124 w 279"/>
                <a:gd name="T87" fmla="*/ 0 h 187"/>
                <a:gd name="T88" fmla="*/ 124 w 279"/>
                <a:gd name="T89" fmla="*/ 0 h 187"/>
                <a:gd name="T90" fmla="*/ 93 w 279"/>
                <a:gd name="T91" fmla="*/ 0 h 187"/>
                <a:gd name="T92" fmla="*/ 62 w 279"/>
                <a:gd name="T93" fmla="*/ 0 h 187"/>
                <a:gd name="T94" fmla="*/ 30 w 279"/>
                <a:gd name="T95" fmla="*/ 0 h 187"/>
                <a:gd name="T96" fmla="*/ 30 w 279"/>
                <a:gd name="T97" fmla="*/ 0 h 187"/>
                <a:gd name="T98" fmla="*/ 30 w 279"/>
                <a:gd name="T99" fmla="*/ 31 h 187"/>
                <a:gd name="T100" fmla="*/ 0 w 279"/>
                <a:gd name="T101" fmla="*/ 6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187">
                  <a:moveTo>
                    <a:pt x="0" y="62"/>
                  </a:moveTo>
                  <a:lnTo>
                    <a:pt x="0" y="62"/>
                  </a:lnTo>
                  <a:lnTo>
                    <a:pt x="0" y="62"/>
                  </a:lnTo>
                  <a:cubicBezTo>
                    <a:pt x="0" y="93"/>
                    <a:pt x="0" y="93"/>
                    <a:pt x="0" y="93"/>
                  </a:cubicBezTo>
                  <a:lnTo>
                    <a:pt x="0" y="93"/>
                  </a:lnTo>
                  <a:cubicBezTo>
                    <a:pt x="0" y="93"/>
                    <a:pt x="0" y="93"/>
                    <a:pt x="30" y="93"/>
                  </a:cubicBezTo>
                  <a:lnTo>
                    <a:pt x="30" y="93"/>
                  </a:lnTo>
                  <a:cubicBezTo>
                    <a:pt x="30" y="124"/>
                    <a:pt x="30" y="124"/>
                    <a:pt x="30" y="155"/>
                  </a:cubicBezTo>
                  <a:lnTo>
                    <a:pt x="30" y="155"/>
                  </a:lnTo>
                  <a:lnTo>
                    <a:pt x="30" y="155"/>
                  </a:lnTo>
                  <a:lnTo>
                    <a:pt x="30" y="155"/>
                  </a:lnTo>
                  <a:lnTo>
                    <a:pt x="30" y="155"/>
                  </a:lnTo>
                  <a:lnTo>
                    <a:pt x="30" y="155"/>
                  </a:lnTo>
                  <a:lnTo>
                    <a:pt x="62" y="155"/>
                  </a:lnTo>
                  <a:lnTo>
                    <a:pt x="62" y="155"/>
                  </a:lnTo>
                  <a:lnTo>
                    <a:pt x="93" y="155"/>
                  </a:lnTo>
                  <a:lnTo>
                    <a:pt x="93" y="155"/>
                  </a:lnTo>
                  <a:cubicBezTo>
                    <a:pt x="124" y="155"/>
                    <a:pt x="124" y="155"/>
                    <a:pt x="124" y="155"/>
                  </a:cubicBezTo>
                  <a:lnTo>
                    <a:pt x="154" y="155"/>
                  </a:lnTo>
                  <a:lnTo>
                    <a:pt x="154" y="155"/>
                  </a:lnTo>
                  <a:lnTo>
                    <a:pt x="154" y="155"/>
                  </a:lnTo>
                  <a:cubicBezTo>
                    <a:pt x="154" y="155"/>
                    <a:pt x="186" y="155"/>
                    <a:pt x="186" y="186"/>
                  </a:cubicBezTo>
                  <a:lnTo>
                    <a:pt x="186" y="186"/>
                  </a:lnTo>
                  <a:lnTo>
                    <a:pt x="186" y="186"/>
                  </a:lnTo>
                  <a:cubicBezTo>
                    <a:pt x="217" y="186"/>
                    <a:pt x="217" y="186"/>
                    <a:pt x="217" y="186"/>
                  </a:cubicBezTo>
                  <a:lnTo>
                    <a:pt x="248" y="186"/>
                  </a:lnTo>
                  <a:lnTo>
                    <a:pt x="248" y="186"/>
                  </a:lnTo>
                  <a:lnTo>
                    <a:pt x="248" y="186"/>
                  </a:lnTo>
                  <a:cubicBezTo>
                    <a:pt x="248" y="155"/>
                    <a:pt x="248" y="155"/>
                    <a:pt x="248" y="155"/>
                  </a:cubicBezTo>
                  <a:lnTo>
                    <a:pt x="248" y="155"/>
                  </a:lnTo>
                  <a:lnTo>
                    <a:pt x="248" y="155"/>
                  </a:lnTo>
                  <a:cubicBezTo>
                    <a:pt x="248" y="124"/>
                    <a:pt x="278" y="124"/>
                    <a:pt x="278" y="93"/>
                  </a:cubicBezTo>
                  <a:lnTo>
                    <a:pt x="278" y="93"/>
                  </a:lnTo>
                  <a:lnTo>
                    <a:pt x="278" y="93"/>
                  </a:lnTo>
                  <a:lnTo>
                    <a:pt x="278" y="62"/>
                  </a:lnTo>
                  <a:lnTo>
                    <a:pt x="278" y="62"/>
                  </a:lnTo>
                  <a:lnTo>
                    <a:pt x="278" y="62"/>
                  </a:lnTo>
                  <a:cubicBezTo>
                    <a:pt x="278" y="31"/>
                    <a:pt x="278" y="31"/>
                    <a:pt x="278" y="31"/>
                  </a:cubicBezTo>
                  <a:cubicBezTo>
                    <a:pt x="248" y="31"/>
                    <a:pt x="248" y="31"/>
                    <a:pt x="248" y="31"/>
                  </a:cubicBezTo>
                  <a:lnTo>
                    <a:pt x="248" y="31"/>
                  </a:lnTo>
                  <a:lnTo>
                    <a:pt x="217" y="31"/>
                  </a:lnTo>
                  <a:cubicBezTo>
                    <a:pt x="154" y="62"/>
                    <a:pt x="154" y="62"/>
                    <a:pt x="154" y="62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54" y="0"/>
                    <a:pt x="154" y="0"/>
                    <a:pt x="124" y="0"/>
                  </a:cubicBezTo>
                  <a:lnTo>
                    <a:pt x="124" y="0"/>
                  </a:lnTo>
                  <a:cubicBezTo>
                    <a:pt x="124" y="0"/>
                    <a:pt x="124" y="0"/>
                    <a:pt x="93" y="0"/>
                  </a:cubicBezTo>
                  <a:cubicBezTo>
                    <a:pt x="93" y="0"/>
                    <a:pt x="93" y="0"/>
                    <a:pt x="62" y="0"/>
                  </a:cubicBezTo>
                  <a:cubicBezTo>
                    <a:pt x="62" y="0"/>
                    <a:pt x="62" y="0"/>
                    <a:pt x="30" y="0"/>
                  </a:cubicBezTo>
                  <a:lnTo>
                    <a:pt x="30" y="0"/>
                  </a:lnTo>
                  <a:lnTo>
                    <a:pt x="30" y="31"/>
                  </a:lnTo>
                  <a:lnTo>
                    <a:pt x="0" y="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158"/>
            <p:cNvSpPr>
              <a:spLocks noChangeArrowheads="1"/>
            </p:cNvSpPr>
            <p:nvPr/>
          </p:nvSpPr>
          <p:spPr bwMode="auto">
            <a:xfrm>
              <a:off x="2286000" y="2884488"/>
              <a:ext cx="223838" cy="279400"/>
            </a:xfrm>
            <a:custGeom>
              <a:avLst/>
              <a:gdLst>
                <a:gd name="T0" fmla="*/ 185 w 621"/>
                <a:gd name="T1" fmla="*/ 31 h 776"/>
                <a:gd name="T2" fmla="*/ 185 w 621"/>
                <a:gd name="T3" fmla="*/ 0 h 776"/>
                <a:gd name="T4" fmla="*/ 124 w 621"/>
                <a:gd name="T5" fmla="*/ 31 h 776"/>
                <a:gd name="T6" fmla="*/ 93 w 621"/>
                <a:gd name="T7" fmla="*/ 62 h 776"/>
                <a:gd name="T8" fmla="*/ 61 w 621"/>
                <a:gd name="T9" fmla="*/ 93 h 776"/>
                <a:gd name="T10" fmla="*/ 31 w 621"/>
                <a:gd name="T11" fmla="*/ 93 h 776"/>
                <a:gd name="T12" fmla="*/ 61 w 621"/>
                <a:gd name="T13" fmla="*/ 154 h 776"/>
                <a:gd name="T14" fmla="*/ 31 w 621"/>
                <a:gd name="T15" fmla="*/ 217 h 776"/>
                <a:gd name="T16" fmla="*/ 31 w 621"/>
                <a:gd name="T17" fmla="*/ 248 h 776"/>
                <a:gd name="T18" fmla="*/ 31 w 621"/>
                <a:gd name="T19" fmla="*/ 310 h 776"/>
                <a:gd name="T20" fmla="*/ 31 w 621"/>
                <a:gd name="T21" fmla="*/ 341 h 776"/>
                <a:gd name="T22" fmla="*/ 31 w 621"/>
                <a:gd name="T23" fmla="*/ 403 h 776"/>
                <a:gd name="T24" fmla="*/ 0 w 621"/>
                <a:gd name="T25" fmla="*/ 465 h 776"/>
                <a:gd name="T26" fmla="*/ 0 w 621"/>
                <a:gd name="T27" fmla="*/ 465 h 776"/>
                <a:gd name="T28" fmla="*/ 61 w 621"/>
                <a:gd name="T29" fmla="*/ 558 h 776"/>
                <a:gd name="T30" fmla="*/ 61 w 621"/>
                <a:gd name="T31" fmla="*/ 619 h 776"/>
                <a:gd name="T32" fmla="*/ 61 w 621"/>
                <a:gd name="T33" fmla="*/ 651 h 776"/>
                <a:gd name="T34" fmla="*/ 61 w 621"/>
                <a:gd name="T35" fmla="*/ 651 h 776"/>
                <a:gd name="T36" fmla="*/ 93 w 621"/>
                <a:gd name="T37" fmla="*/ 743 h 776"/>
                <a:gd name="T38" fmla="*/ 93 w 621"/>
                <a:gd name="T39" fmla="*/ 775 h 776"/>
                <a:gd name="T40" fmla="*/ 124 w 621"/>
                <a:gd name="T41" fmla="*/ 743 h 776"/>
                <a:gd name="T42" fmla="*/ 155 w 621"/>
                <a:gd name="T43" fmla="*/ 743 h 776"/>
                <a:gd name="T44" fmla="*/ 185 w 621"/>
                <a:gd name="T45" fmla="*/ 743 h 776"/>
                <a:gd name="T46" fmla="*/ 217 w 621"/>
                <a:gd name="T47" fmla="*/ 743 h 776"/>
                <a:gd name="T48" fmla="*/ 217 w 621"/>
                <a:gd name="T49" fmla="*/ 743 h 776"/>
                <a:gd name="T50" fmla="*/ 309 w 621"/>
                <a:gd name="T51" fmla="*/ 743 h 776"/>
                <a:gd name="T52" fmla="*/ 341 w 621"/>
                <a:gd name="T53" fmla="*/ 743 h 776"/>
                <a:gd name="T54" fmla="*/ 372 w 621"/>
                <a:gd name="T55" fmla="*/ 713 h 776"/>
                <a:gd name="T56" fmla="*/ 372 w 621"/>
                <a:gd name="T57" fmla="*/ 682 h 776"/>
                <a:gd name="T58" fmla="*/ 372 w 621"/>
                <a:gd name="T59" fmla="*/ 651 h 776"/>
                <a:gd name="T60" fmla="*/ 403 w 621"/>
                <a:gd name="T61" fmla="*/ 589 h 776"/>
                <a:gd name="T62" fmla="*/ 496 w 621"/>
                <a:gd name="T63" fmla="*/ 558 h 776"/>
                <a:gd name="T64" fmla="*/ 589 w 621"/>
                <a:gd name="T65" fmla="*/ 558 h 776"/>
                <a:gd name="T66" fmla="*/ 620 w 621"/>
                <a:gd name="T67" fmla="*/ 527 h 776"/>
                <a:gd name="T68" fmla="*/ 620 w 621"/>
                <a:gd name="T69" fmla="*/ 495 h 776"/>
                <a:gd name="T70" fmla="*/ 557 w 621"/>
                <a:gd name="T71" fmla="*/ 434 h 776"/>
                <a:gd name="T72" fmla="*/ 527 w 621"/>
                <a:gd name="T73" fmla="*/ 434 h 776"/>
                <a:gd name="T74" fmla="*/ 496 w 621"/>
                <a:gd name="T75" fmla="*/ 434 h 776"/>
                <a:gd name="T76" fmla="*/ 465 w 621"/>
                <a:gd name="T77" fmla="*/ 341 h 776"/>
                <a:gd name="T78" fmla="*/ 465 w 621"/>
                <a:gd name="T79" fmla="*/ 310 h 776"/>
                <a:gd name="T80" fmla="*/ 465 w 621"/>
                <a:gd name="T81" fmla="*/ 279 h 776"/>
                <a:gd name="T82" fmla="*/ 465 w 621"/>
                <a:gd name="T83" fmla="*/ 248 h 776"/>
                <a:gd name="T84" fmla="*/ 403 w 621"/>
                <a:gd name="T85" fmla="*/ 248 h 776"/>
                <a:gd name="T86" fmla="*/ 341 w 621"/>
                <a:gd name="T87" fmla="*/ 186 h 776"/>
                <a:gd name="T88" fmla="*/ 279 w 621"/>
                <a:gd name="T89" fmla="*/ 186 h 776"/>
                <a:gd name="T90" fmla="*/ 279 w 621"/>
                <a:gd name="T91" fmla="*/ 186 h 776"/>
                <a:gd name="T92" fmla="*/ 248 w 621"/>
                <a:gd name="T93" fmla="*/ 154 h 776"/>
                <a:gd name="T94" fmla="*/ 217 w 621"/>
                <a:gd name="T95" fmla="*/ 124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1" h="776">
                  <a:moveTo>
                    <a:pt x="185" y="62"/>
                  </a:moveTo>
                  <a:lnTo>
                    <a:pt x="185" y="62"/>
                  </a:lnTo>
                  <a:cubicBezTo>
                    <a:pt x="185" y="31"/>
                    <a:pt x="185" y="31"/>
                    <a:pt x="185" y="31"/>
                  </a:cubicBezTo>
                  <a:lnTo>
                    <a:pt x="185" y="31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85" y="0"/>
                    <a:pt x="185" y="0"/>
                    <a:pt x="155" y="0"/>
                  </a:cubicBezTo>
                  <a:lnTo>
                    <a:pt x="155" y="0"/>
                  </a:lnTo>
                  <a:cubicBezTo>
                    <a:pt x="155" y="0"/>
                    <a:pt x="155" y="31"/>
                    <a:pt x="124" y="31"/>
                  </a:cubicBezTo>
                  <a:lnTo>
                    <a:pt x="124" y="31"/>
                  </a:lnTo>
                  <a:cubicBezTo>
                    <a:pt x="93" y="62"/>
                    <a:pt x="93" y="62"/>
                    <a:pt x="93" y="62"/>
                  </a:cubicBezTo>
                  <a:lnTo>
                    <a:pt x="93" y="62"/>
                  </a:lnTo>
                  <a:cubicBezTo>
                    <a:pt x="93" y="62"/>
                    <a:pt x="93" y="62"/>
                    <a:pt x="61" y="62"/>
                  </a:cubicBezTo>
                  <a:lnTo>
                    <a:pt x="61" y="62"/>
                  </a:lnTo>
                  <a:lnTo>
                    <a:pt x="61" y="93"/>
                  </a:lnTo>
                  <a:cubicBezTo>
                    <a:pt x="61" y="93"/>
                    <a:pt x="61" y="93"/>
                    <a:pt x="31" y="93"/>
                  </a:cubicBezTo>
                  <a:lnTo>
                    <a:pt x="31" y="93"/>
                  </a:lnTo>
                  <a:lnTo>
                    <a:pt x="31" y="93"/>
                  </a:lnTo>
                  <a:cubicBezTo>
                    <a:pt x="31" y="93"/>
                    <a:pt x="31" y="93"/>
                    <a:pt x="31" y="124"/>
                  </a:cubicBezTo>
                  <a:cubicBezTo>
                    <a:pt x="31" y="124"/>
                    <a:pt x="61" y="124"/>
                    <a:pt x="61" y="154"/>
                  </a:cubicBezTo>
                  <a:lnTo>
                    <a:pt x="61" y="154"/>
                  </a:lnTo>
                  <a:cubicBezTo>
                    <a:pt x="61" y="154"/>
                    <a:pt x="61" y="186"/>
                    <a:pt x="31" y="186"/>
                  </a:cubicBezTo>
                  <a:lnTo>
                    <a:pt x="31" y="186"/>
                  </a:lnTo>
                  <a:cubicBezTo>
                    <a:pt x="31" y="217"/>
                    <a:pt x="31" y="217"/>
                    <a:pt x="31" y="217"/>
                  </a:cubicBezTo>
                  <a:lnTo>
                    <a:pt x="31" y="248"/>
                  </a:lnTo>
                  <a:lnTo>
                    <a:pt x="31" y="248"/>
                  </a:lnTo>
                  <a:lnTo>
                    <a:pt x="31" y="248"/>
                  </a:lnTo>
                  <a:cubicBezTo>
                    <a:pt x="31" y="248"/>
                    <a:pt x="31" y="248"/>
                    <a:pt x="31" y="279"/>
                  </a:cubicBezTo>
                  <a:lnTo>
                    <a:pt x="31" y="310"/>
                  </a:lnTo>
                  <a:lnTo>
                    <a:pt x="31" y="310"/>
                  </a:lnTo>
                  <a:lnTo>
                    <a:pt x="31" y="341"/>
                  </a:lnTo>
                  <a:lnTo>
                    <a:pt x="31" y="341"/>
                  </a:lnTo>
                  <a:lnTo>
                    <a:pt x="31" y="341"/>
                  </a:lnTo>
                  <a:cubicBezTo>
                    <a:pt x="31" y="341"/>
                    <a:pt x="31" y="341"/>
                    <a:pt x="31" y="371"/>
                  </a:cubicBezTo>
                  <a:cubicBezTo>
                    <a:pt x="31" y="371"/>
                    <a:pt x="31" y="371"/>
                    <a:pt x="31" y="403"/>
                  </a:cubicBezTo>
                  <a:lnTo>
                    <a:pt x="31" y="403"/>
                  </a:lnTo>
                  <a:cubicBezTo>
                    <a:pt x="31" y="403"/>
                    <a:pt x="31" y="403"/>
                    <a:pt x="31" y="434"/>
                  </a:cubicBezTo>
                  <a:lnTo>
                    <a:pt x="31" y="434"/>
                  </a:lnTo>
                  <a:cubicBezTo>
                    <a:pt x="31" y="434"/>
                    <a:pt x="31" y="434"/>
                    <a:pt x="0" y="465"/>
                  </a:cubicBezTo>
                  <a:lnTo>
                    <a:pt x="0" y="465"/>
                  </a:lnTo>
                  <a:lnTo>
                    <a:pt x="0" y="465"/>
                  </a:lnTo>
                  <a:lnTo>
                    <a:pt x="0" y="465"/>
                  </a:lnTo>
                  <a:cubicBezTo>
                    <a:pt x="0" y="495"/>
                    <a:pt x="31" y="495"/>
                    <a:pt x="31" y="495"/>
                  </a:cubicBezTo>
                  <a:cubicBezTo>
                    <a:pt x="31" y="527"/>
                    <a:pt x="31" y="527"/>
                    <a:pt x="31" y="558"/>
                  </a:cubicBezTo>
                  <a:cubicBezTo>
                    <a:pt x="31" y="558"/>
                    <a:pt x="31" y="558"/>
                    <a:pt x="61" y="558"/>
                  </a:cubicBezTo>
                  <a:lnTo>
                    <a:pt x="61" y="558"/>
                  </a:lnTo>
                  <a:lnTo>
                    <a:pt x="61" y="589"/>
                  </a:lnTo>
                  <a:cubicBezTo>
                    <a:pt x="61" y="589"/>
                    <a:pt x="61" y="589"/>
                    <a:pt x="61" y="619"/>
                  </a:cubicBezTo>
                  <a:cubicBezTo>
                    <a:pt x="61" y="619"/>
                    <a:pt x="61" y="619"/>
                    <a:pt x="61" y="651"/>
                  </a:cubicBezTo>
                  <a:lnTo>
                    <a:pt x="61" y="651"/>
                  </a:lnTo>
                  <a:lnTo>
                    <a:pt x="61" y="651"/>
                  </a:lnTo>
                  <a:lnTo>
                    <a:pt x="61" y="651"/>
                  </a:lnTo>
                  <a:lnTo>
                    <a:pt x="61" y="651"/>
                  </a:lnTo>
                  <a:lnTo>
                    <a:pt x="61" y="651"/>
                  </a:lnTo>
                  <a:cubicBezTo>
                    <a:pt x="61" y="682"/>
                    <a:pt x="61" y="682"/>
                    <a:pt x="61" y="713"/>
                  </a:cubicBezTo>
                  <a:lnTo>
                    <a:pt x="61" y="713"/>
                  </a:lnTo>
                  <a:cubicBezTo>
                    <a:pt x="93" y="713"/>
                    <a:pt x="93" y="743"/>
                    <a:pt x="93" y="743"/>
                  </a:cubicBezTo>
                  <a:lnTo>
                    <a:pt x="93" y="775"/>
                  </a:lnTo>
                  <a:lnTo>
                    <a:pt x="93" y="775"/>
                  </a:lnTo>
                  <a:lnTo>
                    <a:pt x="93" y="775"/>
                  </a:lnTo>
                  <a:lnTo>
                    <a:pt x="93" y="775"/>
                  </a:lnTo>
                  <a:lnTo>
                    <a:pt x="93" y="775"/>
                  </a:lnTo>
                  <a:cubicBezTo>
                    <a:pt x="124" y="775"/>
                    <a:pt x="124" y="743"/>
                    <a:pt x="124" y="743"/>
                  </a:cubicBezTo>
                  <a:cubicBezTo>
                    <a:pt x="124" y="743"/>
                    <a:pt x="124" y="743"/>
                    <a:pt x="155" y="743"/>
                  </a:cubicBezTo>
                  <a:lnTo>
                    <a:pt x="155" y="743"/>
                  </a:lnTo>
                  <a:lnTo>
                    <a:pt x="155" y="743"/>
                  </a:lnTo>
                  <a:cubicBezTo>
                    <a:pt x="185" y="713"/>
                    <a:pt x="185" y="713"/>
                    <a:pt x="185" y="713"/>
                  </a:cubicBezTo>
                  <a:cubicBezTo>
                    <a:pt x="185" y="743"/>
                    <a:pt x="185" y="743"/>
                    <a:pt x="185" y="743"/>
                  </a:cubicBezTo>
                  <a:lnTo>
                    <a:pt x="185" y="743"/>
                  </a:lnTo>
                  <a:cubicBezTo>
                    <a:pt x="185" y="743"/>
                    <a:pt x="185" y="743"/>
                    <a:pt x="217" y="743"/>
                  </a:cubicBezTo>
                  <a:lnTo>
                    <a:pt x="217" y="743"/>
                  </a:lnTo>
                  <a:lnTo>
                    <a:pt x="217" y="743"/>
                  </a:lnTo>
                  <a:lnTo>
                    <a:pt x="217" y="743"/>
                  </a:lnTo>
                  <a:lnTo>
                    <a:pt x="217" y="743"/>
                  </a:lnTo>
                  <a:lnTo>
                    <a:pt x="217" y="743"/>
                  </a:lnTo>
                  <a:cubicBezTo>
                    <a:pt x="248" y="743"/>
                    <a:pt x="248" y="743"/>
                    <a:pt x="279" y="743"/>
                  </a:cubicBezTo>
                  <a:cubicBezTo>
                    <a:pt x="279" y="743"/>
                    <a:pt x="279" y="743"/>
                    <a:pt x="309" y="743"/>
                  </a:cubicBezTo>
                  <a:lnTo>
                    <a:pt x="309" y="743"/>
                  </a:lnTo>
                  <a:lnTo>
                    <a:pt x="309" y="743"/>
                  </a:lnTo>
                  <a:lnTo>
                    <a:pt x="309" y="743"/>
                  </a:lnTo>
                  <a:lnTo>
                    <a:pt x="341" y="743"/>
                  </a:lnTo>
                  <a:lnTo>
                    <a:pt x="341" y="713"/>
                  </a:lnTo>
                  <a:lnTo>
                    <a:pt x="341" y="713"/>
                  </a:lnTo>
                  <a:lnTo>
                    <a:pt x="372" y="713"/>
                  </a:lnTo>
                  <a:lnTo>
                    <a:pt x="372" y="713"/>
                  </a:lnTo>
                  <a:cubicBezTo>
                    <a:pt x="372" y="682"/>
                    <a:pt x="372" y="682"/>
                    <a:pt x="372" y="682"/>
                  </a:cubicBezTo>
                  <a:lnTo>
                    <a:pt x="372" y="682"/>
                  </a:lnTo>
                  <a:cubicBezTo>
                    <a:pt x="372" y="651"/>
                    <a:pt x="372" y="651"/>
                    <a:pt x="372" y="651"/>
                  </a:cubicBezTo>
                  <a:lnTo>
                    <a:pt x="372" y="651"/>
                  </a:lnTo>
                  <a:lnTo>
                    <a:pt x="372" y="651"/>
                  </a:lnTo>
                  <a:cubicBezTo>
                    <a:pt x="372" y="619"/>
                    <a:pt x="372" y="619"/>
                    <a:pt x="372" y="619"/>
                  </a:cubicBezTo>
                  <a:lnTo>
                    <a:pt x="372" y="619"/>
                  </a:lnTo>
                  <a:lnTo>
                    <a:pt x="403" y="589"/>
                  </a:lnTo>
                  <a:cubicBezTo>
                    <a:pt x="433" y="589"/>
                    <a:pt x="465" y="558"/>
                    <a:pt x="496" y="558"/>
                  </a:cubicBezTo>
                  <a:lnTo>
                    <a:pt x="496" y="558"/>
                  </a:lnTo>
                  <a:lnTo>
                    <a:pt x="496" y="558"/>
                  </a:lnTo>
                  <a:lnTo>
                    <a:pt x="527" y="558"/>
                  </a:lnTo>
                  <a:lnTo>
                    <a:pt x="527" y="558"/>
                  </a:lnTo>
                  <a:cubicBezTo>
                    <a:pt x="557" y="558"/>
                    <a:pt x="589" y="558"/>
                    <a:pt x="589" y="558"/>
                  </a:cubicBezTo>
                  <a:lnTo>
                    <a:pt x="589" y="558"/>
                  </a:lnTo>
                  <a:cubicBezTo>
                    <a:pt x="620" y="558"/>
                    <a:pt x="620" y="527"/>
                    <a:pt x="620" y="527"/>
                  </a:cubicBezTo>
                  <a:lnTo>
                    <a:pt x="620" y="527"/>
                  </a:lnTo>
                  <a:cubicBezTo>
                    <a:pt x="620" y="495"/>
                    <a:pt x="620" y="495"/>
                    <a:pt x="620" y="495"/>
                  </a:cubicBezTo>
                  <a:lnTo>
                    <a:pt x="620" y="495"/>
                  </a:lnTo>
                  <a:lnTo>
                    <a:pt x="620" y="495"/>
                  </a:lnTo>
                  <a:lnTo>
                    <a:pt x="589" y="495"/>
                  </a:lnTo>
                  <a:cubicBezTo>
                    <a:pt x="589" y="495"/>
                    <a:pt x="557" y="465"/>
                    <a:pt x="557" y="434"/>
                  </a:cubicBezTo>
                  <a:lnTo>
                    <a:pt x="557" y="434"/>
                  </a:lnTo>
                  <a:lnTo>
                    <a:pt x="557" y="434"/>
                  </a:lnTo>
                  <a:lnTo>
                    <a:pt x="557" y="434"/>
                  </a:lnTo>
                  <a:lnTo>
                    <a:pt x="527" y="434"/>
                  </a:lnTo>
                  <a:lnTo>
                    <a:pt x="527" y="434"/>
                  </a:lnTo>
                  <a:cubicBezTo>
                    <a:pt x="527" y="434"/>
                    <a:pt x="527" y="434"/>
                    <a:pt x="496" y="434"/>
                  </a:cubicBezTo>
                  <a:lnTo>
                    <a:pt x="496" y="434"/>
                  </a:lnTo>
                  <a:cubicBezTo>
                    <a:pt x="496" y="434"/>
                    <a:pt x="496" y="434"/>
                    <a:pt x="465" y="403"/>
                  </a:cubicBezTo>
                  <a:lnTo>
                    <a:pt x="465" y="371"/>
                  </a:lnTo>
                  <a:cubicBezTo>
                    <a:pt x="465" y="341"/>
                    <a:pt x="465" y="341"/>
                    <a:pt x="465" y="341"/>
                  </a:cubicBezTo>
                  <a:lnTo>
                    <a:pt x="465" y="341"/>
                  </a:lnTo>
                  <a:lnTo>
                    <a:pt x="465" y="341"/>
                  </a:lnTo>
                  <a:lnTo>
                    <a:pt x="465" y="310"/>
                  </a:lnTo>
                  <a:lnTo>
                    <a:pt x="465" y="310"/>
                  </a:lnTo>
                  <a:cubicBezTo>
                    <a:pt x="465" y="279"/>
                    <a:pt x="465" y="279"/>
                    <a:pt x="465" y="279"/>
                  </a:cubicBezTo>
                  <a:lnTo>
                    <a:pt x="465" y="279"/>
                  </a:lnTo>
                  <a:lnTo>
                    <a:pt x="465" y="279"/>
                  </a:lnTo>
                  <a:cubicBezTo>
                    <a:pt x="465" y="248"/>
                    <a:pt x="465" y="248"/>
                    <a:pt x="465" y="248"/>
                  </a:cubicBezTo>
                  <a:lnTo>
                    <a:pt x="465" y="248"/>
                  </a:lnTo>
                  <a:lnTo>
                    <a:pt x="465" y="248"/>
                  </a:lnTo>
                  <a:lnTo>
                    <a:pt x="433" y="248"/>
                  </a:lnTo>
                  <a:cubicBezTo>
                    <a:pt x="433" y="248"/>
                    <a:pt x="433" y="248"/>
                    <a:pt x="403" y="248"/>
                  </a:cubicBezTo>
                  <a:cubicBezTo>
                    <a:pt x="403" y="248"/>
                    <a:pt x="372" y="248"/>
                    <a:pt x="372" y="217"/>
                  </a:cubicBezTo>
                  <a:cubicBezTo>
                    <a:pt x="372" y="217"/>
                    <a:pt x="372" y="217"/>
                    <a:pt x="341" y="217"/>
                  </a:cubicBezTo>
                  <a:cubicBezTo>
                    <a:pt x="341" y="186"/>
                    <a:pt x="341" y="186"/>
                    <a:pt x="341" y="186"/>
                  </a:cubicBezTo>
                  <a:lnTo>
                    <a:pt x="341" y="186"/>
                  </a:lnTo>
                  <a:lnTo>
                    <a:pt x="341" y="186"/>
                  </a:lnTo>
                  <a:cubicBezTo>
                    <a:pt x="309" y="186"/>
                    <a:pt x="309" y="186"/>
                    <a:pt x="279" y="186"/>
                  </a:cubicBezTo>
                  <a:lnTo>
                    <a:pt x="279" y="186"/>
                  </a:lnTo>
                  <a:lnTo>
                    <a:pt x="279" y="186"/>
                  </a:lnTo>
                  <a:lnTo>
                    <a:pt x="279" y="186"/>
                  </a:lnTo>
                  <a:lnTo>
                    <a:pt x="279" y="186"/>
                  </a:lnTo>
                  <a:lnTo>
                    <a:pt x="279" y="186"/>
                  </a:lnTo>
                  <a:cubicBezTo>
                    <a:pt x="279" y="186"/>
                    <a:pt x="248" y="186"/>
                    <a:pt x="248" y="154"/>
                  </a:cubicBezTo>
                  <a:lnTo>
                    <a:pt x="248" y="154"/>
                  </a:lnTo>
                  <a:cubicBezTo>
                    <a:pt x="217" y="154"/>
                    <a:pt x="217" y="154"/>
                    <a:pt x="217" y="124"/>
                  </a:cubicBezTo>
                  <a:lnTo>
                    <a:pt x="217" y="124"/>
                  </a:lnTo>
                  <a:cubicBezTo>
                    <a:pt x="185" y="124"/>
                    <a:pt x="185" y="93"/>
                    <a:pt x="185" y="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159"/>
            <p:cNvSpPr>
              <a:spLocks noChangeArrowheads="1"/>
            </p:cNvSpPr>
            <p:nvPr/>
          </p:nvSpPr>
          <p:spPr bwMode="auto">
            <a:xfrm>
              <a:off x="2195513" y="3632200"/>
              <a:ext cx="1587" cy="11113"/>
            </a:xfrm>
            <a:custGeom>
              <a:avLst/>
              <a:gdLst>
                <a:gd name="T0" fmla="*/ 0 w 1"/>
                <a:gd name="T1" fmla="*/ 0 h 32"/>
                <a:gd name="T2" fmla="*/ 0 w 1"/>
                <a:gd name="T3" fmla="*/ 0 h 32"/>
                <a:gd name="T4" fmla="*/ 0 w 1"/>
                <a:gd name="T5" fmla="*/ 31 h 32"/>
                <a:gd name="T6" fmla="*/ 0 w 1"/>
                <a:gd name="T7" fmla="*/ 31 h 32"/>
                <a:gd name="T8" fmla="*/ 0 w 1"/>
                <a:gd name="T9" fmla="*/ 31 h 32"/>
                <a:gd name="T10" fmla="*/ 0 w 1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2">
                  <a:moveTo>
                    <a:pt x="0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160"/>
            <p:cNvSpPr>
              <a:spLocks noChangeArrowheads="1"/>
            </p:cNvSpPr>
            <p:nvPr/>
          </p:nvSpPr>
          <p:spPr bwMode="auto">
            <a:xfrm>
              <a:off x="2062163" y="2673350"/>
              <a:ext cx="257175" cy="938213"/>
            </a:xfrm>
            <a:custGeom>
              <a:avLst/>
              <a:gdLst>
                <a:gd name="T0" fmla="*/ 465 w 714"/>
                <a:gd name="T1" fmla="*/ 2511 h 2605"/>
                <a:gd name="T2" fmla="*/ 465 w 714"/>
                <a:gd name="T3" fmla="*/ 2448 h 2605"/>
                <a:gd name="T4" fmla="*/ 496 w 714"/>
                <a:gd name="T5" fmla="*/ 2356 h 2605"/>
                <a:gd name="T6" fmla="*/ 496 w 714"/>
                <a:gd name="T7" fmla="*/ 2293 h 2605"/>
                <a:gd name="T8" fmla="*/ 527 w 714"/>
                <a:gd name="T9" fmla="*/ 2232 h 2605"/>
                <a:gd name="T10" fmla="*/ 557 w 714"/>
                <a:gd name="T11" fmla="*/ 2108 h 2605"/>
                <a:gd name="T12" fmla="*/ 527 w 714"/>
                <a:gd name="T13" fmla="*/ 1984 h 2605"/>
                <a:gd name="T14" fmla="*/ 527 w 714"/>
                <a:gd name="T15" fmla="*/ 1922 h 2605"/>
                <a:gd name="T16" fmla="*/ 557 w 714"/>
                <a:gd name="T17" fmla="*/ 1828 h 2605"/>
                <a:gd name="T18" fmla="*/ 589 w 714"/>
                <a:gd name="T19" fmla="*/ 1704 h 2605"/>
                <a:gd name="T20" fmla="*/ 620 w 714"/>
                <a:gd name="T21" fmla="*/ 1674 h 2605"/>
                <a:gd name="T22" fmla="*/ 651 w 714"/>
                <a:gd name="T23" fmla="*/ 1612 h 2605"/>
                <a:gd name="T24" fmla="*/ 651 w 714"/>
                <a:gd name="T25" fmla="*/ 1550 h 2605"/>
                <a:gd name="T26" fmla="*/ 713 w 714"/>
                <a:gd name="T27" fmla="*/ 1456 h 2605"/>
                <a:gd name="T28" fmla="*/ 681 w 714"/>
                <a:gd name="T29" fmla="*/ 1395 h 2605"/>
                <a:gd name="T30" fmla="*/ 651 w 714"/>
                <a:gd name="T31" fmla="*/ 1302 h 2605"/>
                <a:gd name="T32" fmla="*/ 620 w 714"/>
                <a:gd name="T33" fmla="*/ 1208 h 2605"/>
                <a:gd name="T34" fmla="*/ 620 w 714"/>
                <a:gd name="T35" fmla="*/ 1178 h 2605"/>
                <a:gd name="T36" fmla="*/ 589 w 714"/>
                <a:gd name="T37" fmla="*/ 1116 h 2605"/>
                <a:gd name="T38" fmla="*/ 557 w 714"/>
                <a:gd name="T39" fmla="*/ 1054 h 2605"/>
                <a:gd name="T40" fmla="*/ 620 w 714"/>
                <a:gd name="T41" fmla="*/ 992 h 2605"/>
                <a:gd name="T42" fmla="*/ 589 w 714"/>
                <a:gd name="T43" fmla="*/ 930 h 2605"/>
                <a:gd name="T44" fmla="*/ 620 w 714"/>
                <a:gd name="T45" fmla="*/ 868 h 2605"/>
                <a:gd name="T46" fmla="*/ 620 w 714"/>
                <a:gd name="T47" fmla="*/ 775 h 2605"/>
                <a:gd name="T48" fmla="*/ 620 w 714"/>
                <a:gd name="T49" fmla="*/ 743 h 2605"/>
                <a:gd name="T50" fmla="*/ 589 w 714"/>
                <a:gd name="T51" fmla="*/ 682 h 2605"/>
                <a:gd name="T52" fmla="*/ 557 w 714"/>
                <a:gd name="T53" fmla="*/ 682 h 2605"/>
                <a:gd name="T54" fmla="*/ 465 w 714"/>
                <a:gd name="T55" fmla="*/ 620 h 2605"/>
                <a:gd name="T56" fmla="*/ 433 w 714"/>
                <a:gd name="T57" fmla="*/ 589 h 2605"/>
                <a:gd name="T58" fmla="*/ 372 w 714"/>
                <a:gd name="T59" fmla="*/ 527 h 2605"/>
                <a:gd name="T60" fmla="*/ 341 w 714"/>
                <a:gd name="T61" fmla="*/ 465 h 2605"/>
                <a:gd name="T62" fmla="*/ 341 w 714"/>
                <a:gd name="T63" fmla="*/ 403 h 2605"/>
                <a:gd name="T64" fmla="*/ 372 w 714"/>
                <a:gd name="T65" fmla="*/ 341 h 2605"/>
                <a:gd name="T66" fmla="*/ 372 w 714"/>
                <a:gd name="T67" fmla="*/ 310 h 2605"/>
                <a:gd name="T68" fmla="*/ 403 w 714"/>
                <a:gd name="T69" fmla="*/ 248 h 2605"/>
                <a:gd name="T70" fmla="*/ 527 w 714"/>
                <a:gd name="T71" fmla="*/ 186 h 2605"/>
                <a:gd name="T72" fmla="*/ 527 w 714"/>
                <a:gd name="T73" fmla="*/ 124 h 2605"/>
                <a:gd name="T74" fmla="*/ 433 w 714"/>
                <a:gd name="T75" fmla="*/ 124 h 2605"/>
                <a:gd name="T76" fmla="*/ 372 w 714"/>
                <a:gd name="T77" fmla="*/ 31 h 2605"/>
                <a:gd name="T78" fmla="*/ 309 w 714"/>
                <a:gd name="T79" fmla="*/ 31 h 2605"/>
                <a:gd name="T80" fmla="*/ 186 w 714"/>
                <a:gd name="T81" fmla="*/ 124 h 2605"/>
                <a:gd name="T82" fmla="*/ 92 w 714"/>
                <a:gd name="T83" fmla="*/ 310 h 2605"/>
                <a:gd name="T84" fmla="*/ 31 w 714"/>
                <a:gd name="T85" fmla="*/ 248 h 2605"/>
                <a:gd name="T86" fmla="*/ 0 w 714"/>
                <a:gd name="T87" fmla="*/ 279 h 2605"/>
                <a:gd name="T88" fmla="*/ 62 w 714"/>
                <a:gd name="T89" fmla="*/ 434 h 2605"/>
                <a:gd name="T90" fmla="*/ 124 w 714"/>
                <a:gd name="T91" fmla="*/ 558 h 2605"/>
                <a:gd name="T92" fmla="*/ 186 w 714"/>
                <a:gd name="T93" fmla="*/ 682 h 2605"/>
                <a:gd name="T94" fmla="*/ 279 w 714"/>
                <a:gd name="T95" fmla="*/ 868 h 2605"/>
                <a:gd name="T96" fmla="*/ 433 w 714"/>
                <a:gd name="T97" fmla="*/ 992 h 2605"/>
                <a:gd name="T98" fmla="*/ 557 w 714"/>
                <a:gd name="T99" fmla="*/ 1116 h 2605"/>
                <a:gd name="T100" fmla="*/ 589 w 714"/>
                <a:gd name="T101" fmla="*/ 1271 h 2605"/>
                <a:gd name="T102" fmla="*/ 557 w 714"/>
                <a:gd name="T103" fmla="*/ 1426 h 2605"/>
                <a:gd name="T104" fmla="*/ 557 w 714"/>
                <a:gd name="T105" fmla="*/ 1550 h 2605"/>
                <a:gd name="T106" fmla="*/ 527 w 714"/>
                <a:gd name="T107" fmla="*/ 1736 h 2605"/>
                <a:gd name="T108" fmla="*/ 527 w 714"/>
                <a:gd name="T109" fmla="*/ 1828 h 2605"/>
                <a:gd name="T110" fmla="*/ 496 w 714"/>
                <a:gd name="T111" fmla="*/ 1952 h 2605"/>
                <a:gd name="T112" fmla="*/ 496 w 714"/>
                <a:gd name="T113" fmla="*/ 2139 h 2605"/>
                <a:gd name="T114" fmla="*/ 433 w 714"/>
                <a:gd name="T115" fmla="*/ 2293 h 2605"/>
                <a:gd name="T116" fmla="*/ 403 w 714"/>
                <a:gd name="T117" fmla="*/ 2356 h 2605"/>
                <a:gd name="T118" fmla="*/ 372 w 714"/>
                <a:gd name="T119" fmla="*/ 2572 h 2605"/>
                <a:gd name="T120" fmla="*/ 433 w 714"/>
                <a:gd name="T121" fmla="*/ 2572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4" h="2605">
                  <a:moveTo>
                    <a:pt x="433" y="2541"/>
                  </a:moveTo>
                  <a:lnTo>
                    <a:pt x="433" y="2541"/>
                  </a:lnTo>
                  <a:lnTo>
                    <a:pt x="433" y="2541"/>
                  </a:lnTo>
                  <a:cubicBezTo>
                    <a:pt x="433" y="2541"/>
                    <a:pt x="433" y="2541"/>
                    <a:pt x="465" y="2511"/>
                  </a:cubicBezTo>
                  <a:lnTo>
                    <a:pt x="465" y="2511"/>
                  </a:lnTo>
                  <a:lnTo>
                    <a:pt x="465" y="2511"/>
                  </a:lnTo>
                  <a:lnTo>
                    <a:pt x="465" y="2511"/>
                  </a:lnTo>
                  <a:lnTo>
                    <a:pt x="465" y="2480"/>
                  </a:lnTo>
                  <a:lnTo>
                    <a:pt x="465" y="2480"/>
                  </a:lnTo>
                  <a:cubicBezTo>
                    <a:pt x="465" y="2480"/>
                    <a:pt x="465" y="2480"/>
                    <a:pt x="465" y="2448"/>
                  </a:cubicBezTo>
                  <a:lnTo>
                    <a:pt x="465" y="2448"/>
                  </a:lnTo>
                  <a:lnTo>
                    <a:pt x="465" y="2448"/>
                  </a:lnTo>
                  <a:cubicBezTo>
                    <a:pt x="465" y="2417"/>
                    <a:pt x="465" y="2417"/>
                    <a:pt x="496" y="2417"/>
                  </a:cubicBezTo>
                  <a:lnTo>
                    <a:pt x="496" y="2387"/>
                  </a:lnTo>
                  <a:cubicBezTo>
                    <a:pt x="496" y="2387"/>
                    <a:pt x="496" y="2387"/>
                    <a:pt x="496" y="2356"/>
                  </a:cubicBezTo>
                  <a:lnTo>
                    <a:pt x="496" y="2356"/>
                  </a:lnTo>
                  <a:cubicBezTo>
                    <a:pt x="496" y="2356"/>
                    <a:pt x="496" y="2356"/>
                    <a:pt x="496" y="2324"/>
                  </a:cubicBezTo>
                  <a:lnTo>
                    <a:pt x="496" y="2324"/>
                  </a:lnTo>
                  <a:lnTo>
                    <a:pt x="496" y="2324"/>
                  </a:lnTo>
                  <a:lnTo>
                    <a:pt x="496" y="2293"/>
                  </a:lnTo>
                  <a:lnTo>
                    <a:pt x="496" y="2293"/>
                  </a:lnTo>
                  <a:cubicBezTo>
                    <a:pt x="496" y="2263"/>
                    <a:pt x="496" y="2263"/>
                    <a:pt x="496" y="2263"/>
                  </a:cubicBezTo>
                  <a:cubicBezTo>
                    <a:pt x="496" y="2263"/>
                    <a:pt x="527" y="2263"/>
                    <a:pt x="527" y="2232"/>
                  </a:cubicBezTo>
                  <a:lnTo>
                    <a:pt x="527" y="2232"/>
                  </a:lnTo>
                  <a:lnTo>
                    <a:pt x="527" y="2232"/>
                  </a:lnTo>
                  <a:lnTo>
                    <a:pt x="527" y="2232"/>
                  </a:lnTo>
                  <a:lnTo>
                    <a:pt x="527" y="2200"/>
                  </a:lnTo>
                  <a:cubicBezTo>
                    <a:pt x="527" y="2200"/>
                    <a:pt x="527" y="2200"/>
                    <a:pt x="527" y="2169"/>
                  </a:cubicBezTo>
                  <a:cubicBezTo>
                    <a:pt x="527" y="2169"/>
                    <a:pt x="527" y="2169"/>
                    <a:pt x="557" y="2169"/>
                  </a:cubicBezTo>
                  <a:cubicBezTo>
                    <a:pt x="557" y="2169"/>
                    <a:pt x="557" y="2139"/>
                    <a:pt x="557" y="2108"/>
                  </a:cubicBezTo>
                  <a:lnTo>
                    <a:pt x="557" y="2108"/>
                  </a:lnTo>
                  <a:lnTo>
                    <a:pt x="557" y="2076"/>
                  </a:lnTo>
                  <a:cubicBezTo>
                    <a:pt x="557" y="2076"/>
                    <a:pt x="557" y="2076"/>
                    <a:pt x="557" y="2046"/>
                  </a:cubicBezTo>
                  <a:cubicBezTo>
                    <a:pt x="557" y="2046"/>
                    <a:pt x="527" y="2046"/>
                    <a:pt x="527" y="2015"/>
                  </a:cubicBezTo>
                  <a:cubicBezTo>
                    <a:pt x="527" y="2015"/>
                    <a:pt x="527" y="2015"/>
                    <a:pt x="527" y="1984"/>
                  </a:cubicBezTo>
                  <a:lnTo>
                    <a:pt x="527" y="1984"/>
                  </a:lnTo>
                  <a:lnTo>
                    <a:pt x="527" y="1952"/>
                  </a:lnTo>
                  <a:lnTo>
                    <a:pt x="527" y="1952"/>
                  </a:lnTo>
                  <a:cubicBezTo>
                    <a:pt x="527" y="1922"/>
                    <a:pt x="527" y="1922"/>
                    <a:pt x="527" y="1922"/>
                  </a:cubicBezTo>
                  <a:lnTo>
                    <a:pt x="527" y="1922"/>
                  </a:lnTo>
                  <a:lnTo>
                    <a:pt x="527" y="1922"/>
                  </a:lnTo>
                  <a:cubicBezTo>
                    <a:pt x="557" y="1891"/>
                    <a:pt x="557" y="1891"/>
                    <a:pt x="557" y="1891"/>
                  </a:cubicBezTo>
                  <a:lnTo>
                    <a:pt x="557" y="1860"/>
                  </a:lnTo>
                  <a:lnTo>
                    <a:pt x="557" y="1860"/>
                  </a:lnTo>
                  <a:cubicBezTo>
                    <a:pt x="557" y="1828"/>
                    <a:pt x="557" y="1828"/>
                    <a:pt x="557" y="1828"/>
                  </a:cubicBezTo>
                  <a:lnTo>
                    <a:pt x="557" y="1828"/>
                  </a:lnTo>
                  <a:lnTo>
                    <a:pt x="557" y="1798"/>
                  </a:lnTo>
                  <a:lnTo>
                    <a:pt x="557" y="1798"/>
                  </a:lnTo>
                  <a:lnTo>
                    <a:pt x="557" y="1798"/>
                  </a:lnTo>
                  <a:cubicBezTo>
                    <a:pt x="557" y="1767"/>
                    <a:pt x="589" y="1736"/>
                    <a:pt x="589" y="1704"/>
                  </a:cubicBezTo>
                  <a:cubicBezTo>
                    <a:pt x="620" y="1704"/>
                    <a:pt x="620" y="1674"/>
                    <a:pt x="620" y="1674"/>
                  </a:cubicBezTo>
                  <a:lnTo>
                    <a:pt x="620" y="1674"/>
                  </a:lnTo>
                  <a:lnTo>
                    <a:pt x="620" y="1674"/>
                  </a:lnTo>
                  <a:lnTo>
                    <a:pt x="620" y="1674"/>
                  </a:lnTo>
                  <a:lnTo>
                    <a:pt x="620" y="1674"/>
                  </a:lnTo>
                  <a:cubicBezTo>
                    <a:pt x="620" y="1643"/>
                    <a:pt x="620" y="1643"/>
                    <a:pt x="620" y="1643"/>
                  </a:cubicBezTo>
                  <a:lnTo>
                    <a:pt x="651" y="1643"/>
                  </a:lnTo>
                  <a:lnTo>
                    <a:pt x="651" y="1643"/>
                  </a:lnTo>
                  <a:lnTo>
                    <a:pt x="651" y="1612"/>
                  </a:lnTo>
                  <a:lnTo>
                    <a:pt x="651" y="1612"/>
                  </a:lnTo>
                  <a:lnTo>
                    <a:pt x="651" y="1612"/>
                  </a:lnTo>
                  <a:lnTo>
                    <a:pt x="651" y="1580"/>
                  </a:lnTo>
                  <a:lnTo>
                    <a:pt x="620" y="1580"/>
                  </a:lnTo>
                  <a:lnTo>
                    <a:pt x="651" y="1550"/>
                  </a:lnTo>
                  <a:lnTo>
                    <a:pt x="651" y="1550"/>
                  </a:lnTo>
                  <a:lnTo>
                    <a:pt x="620" y="1519"/>
                  </a:lnTo>
                  <a:lnTo>
                    <a:pt x="651" y="1488"/>
                  </a:lnTo>
                  <a:lnTo>
                    <a:pt x="651" y="1488"/>
                  </a:lnTo>
                  <a:cubicBezTo>
                    <a:pt x="681" y="1488"/>
                    <a:pt x="681" y="1456"/>
                    <a:pt x="713" y="1456"/>
                  </a:cubicBezTo>
                  <a:lnTo>
                    <a:pt x="713" y="1456"/>
                  </a:lnTo>
                  <a:lnTo>
                    <a:pt x="713" y="1456"/>
                  </a:lnTo>
                  <a:lnTo>
                    <a:pt x="713" y="1426"/>
                  </a:lnTo>
                  <a:lnTo>
                    <a:pt x="713" y="1426"/>
                  </a:lnTo>
                  <a:lnTo>
                    <a:pt x="713" y="1426"/>
                  </a:lnTo>
                  <a:cubicBezTo>
                    <a:pt x="681" y="1426"/>
                    <a:pt x="681" y="1426"/>
                    <a:pt x="681" y="1395"/>
                  </a:cubicBezTo>
                  <a:lnTo>
                    <a:pt x="681" y="1395"/>
                  </a:lnTo>
                  <a:cubicBezTo>
                    <a:pt x="681" y="1364"/>
                    <a:pt x="681" y="1364"/>
                    <a:pt x="681" y="1364"/>
                  </a:cubicBezTo>
                  <a:lnTo>
                    <a:pt x="681" y="1364"/>
                  </a:lnTo>
                  <a:cubicBezTo>
                    <a:pt x="651" y="1364"/>
                    <a:pt x="651" y="1332"/>
                    <a:pt x="651" y="1302"/>
                  </a:cubicBezTo>
                  <a:lnTo>
                    <a:pt x="651" y="1302"/>
                  </a:lnTo>
                  <a:lnTo>
                    <a:pt x="651" y="1302"/>
                  </a:lnTo>
                  <a:lnTo>
                    <a:pt x="651" y="1302"/>
                  </a:lnTo>
                  <a:cubicBezTo>
                    <a:pt x="620" y="1271"/>
                    <a:pt x="620" y="1240"/>
                    <a:pt x="620" y="1240"/>
                  </a:cubicBezTo>
                  <a:lnTo>
                    <a:pt x="620" y="1240"/>
                  </a:lnTo>
                  <a:lnTo>
                    <a:pt x="620" y="1208"/>
                  </a:lnTo>
                  <a:lnTo>
                    <a:pt x="620" y="1208"/>
                  </a:lnTo>
                  <a:lnTo>
                    <a:pt x="620" y="1178"/>
                  </a:lnTo>
                  <a:lnTo>
                    <a:pt x="620" y="1178"/>
                  </a:lnTo>
                  <a:lnTo>
                    <a:pt x="620" y="1178"/>
                  </a:lnTo>
                  <a:lnTo>
                    <a:pt x="620" y="1178"/>
                  </a:lnTo>
                  <a:lnTo>
                    <a:pt x="620" y="1178"/>
                  </a:lnTo>
                  <a:lnTo>
                    <a:pt x="620" y="1147"/>
                  </a:lnTo>
                  <a:lnTo>
                    <a:pt x="620" y="1147"/>
                  </a:lnTo>
                  <a:lnTo>
                    <a:pt x="620" y="1116"/>
                  </a:lnTo>
                  <a:lnTo>
                    <a:pt x="589" y="1116"/>
                  </a:lnTo>
                  <a:lnTo>
                    <a:pt x="589" y="1116"/>
                  </a:lnTo>
                  <a:cubicBezTo>
                    <a:pt x="589" y="1116"/>
                    <a:pt x="589" y="1116"/>
                    <a:pt x="589" y="1084"/>
                  </a:cubicBezTo>
                  <a:lnTo>
                    <a:pt x="589" y="1084"/>
                  </a:lnTo>
                  <a:lnTo>
                    <a:pt x="557" y="1054"/>
                  </a:lnTo>
                  <a:lnTo>
                    <a:pt x="557" y="1054"/>
                  </a:lnTo>
                  <a:cubicBezTo>
                    <a:pt x="557" y="1054"/>
                    <a:pt x="557" y="1054"/>
                    <a:pt x="589" y="1023"/>
                  </a:cubicBezTo>
                  <a:cubicBezTo>
                    <a:pt x="589" y="1023"/>
                    <a:pt x="589" y="1023"/>
                    <a:pt x="589" y="992"/>
                  </a:cubicBezTo>
                  <a:lnTo>
                    <a:pt x="589" y="992"/>
                  </a:lnTo>
                  <a:lnTo>
                    <a:pt x="620" y="992"/>
                  </a:lnTo>
                  <a:lnTo>
                    <a:pt x="620" y="992"/>
                  </a:lnTo>
                  <a:lnTo>
                    <a:pt x="620" y="992"/>
                  </a:lnTo>
                  <a:cubicBezTo>
                    <a:pt x="589" y="992"/>
                    <a:pt x="589" y="960"/>
                    <a:pt x="589" y="930"/>
                  </a:cubicBezTo>
                  <a:lnTo>
                    <a:pt x="589" y="930"/>
                  </a:lnTo>
                  <a:lnTo>
                    <a:pt x="589" y="930"/>
                  </a:lnTo>
                  <a:lnTo>
                    <a:pt x="589" y="930"/>
                  </a:lnTo>
                  <a:cubicBezTo>
                    <a:pt x="589" y="899"/>
                    <a:pt x="589" y="899"/>
                    <a:pt x="589" y="899"/>
                  </a:cubicBezTo>
                  <a:lnTo>
                    <a:pt x="589" y="899"/>
                  </a:lnTo>
                  <a:cubicBezTo>
                    <a:pt x="589" y="868"/>
                    <a:pt x="589" y="868"/>
                    <a:pt x="589" y="868"/>
                  </a:cubicBezTo>
                  <a:lnTo>
                    <a:pt x="620" y="868"/>
                  </a:lnTo>
                  <a:lnTo>
                    <a:pt x="620" y="868"/>
                  </a:lnTo>
                  <a:cubicBezTo>
                    <a:pt x="620" y="868"/>
                    <a:pt x="620" y="868"/>
                    <a:pt x="620" y="837"/>
                  </a:cubicBezTo>
                  <a:lnTo>
                    <a:pt x="589" y="837"/>
                  </a:lnTo>
                  <a:cubicBezTo>
                    <a:pt x="589" y="806"/>
                    <a:pt x="589" y="806"/>
                    <a:pt x="620" y="806"/>
                  </a:cubicBezTo>
                  <a:lnTo>
                    <a:pt x="620" y="806"/>
                  </a:lnTo>
                  <a:cubicBezTo>
                    <a:pt x="620" y="775"/>
                    <a:pt x="620" y="775"/>
                    <a:pt x="620" y="775"/>
                  </a:cubicBezTo>
                  <a:lnTo>
                    <a:pt x="620" y="775"/>
                  </a:lnTo>
                  <a:lnTo>
                    <a:pt x="620" y="775"/>
                  </a:lnTo>
                  <a:lnTo>
                    <a:pt x="620" y="775"/>
                  </a:lnTo>
                  <a:lnTo>
                    <a:pt x="620" y="775"/>
                  </a:lnTo>
                  <a:cubicBezTo>
                    <a:pt x="620" y="743"/>
                    <a:pt x="620" y="743"/>
                    <a:pt x="620" y="743"/>
                  </a:cubicBezTo>
                  <a:lnTo>
                    <a:pt x="620" y="743"/>
                  </a:lnTo>
                  <a:cubicBezTo>
                    <a:pt x="620" y="713"/>
                    <a:pt x="589" y="682"/>
                    <a:pt x="589" y="682"/>
                  </a:cubicBezTo>
                  <a:lnTo>
                    <a:pt x="589" y="682"/>
                  </a:lnTo>
                  <a:lnTo>
                    <a:pt x="589" y="682"/>
                  </a:lnTo>
                  <a:lnTo>
                    <a:pt x="589" y="682"/>
                  </a:lnTo>
                  <a:cubicBezTo>
                    <a:pt x="557" y="682"/>
                    <a:pt x="557" y="682"/>
                    <a:pt x="557" y="682"/>
                  </a:cubicBezTo>
                  <a:lnTo>
                    <a:pt x="557" y="682"/>
                  </a:lnTo>
                  <a:lnTo>
                    <a:pt x="557" y="682"/>
                  </a:lnTo>
                  <a:lnTo>
                    <a:pt x="557" y="682"/>
                  </a:lnTo>
                  <a:lnTo>
                    <a:pt x="557" y="682"/>
                  </a:lnTo>
                  <a:cubicBezTo>
                    <a:pt x="527" y="682"/>
                    <a:pt x="527" y="651"/>
                    <a:pt x="527" y="620"/>
                  </a:cubicBezTo>
                  <a:lnTo>
                    <a:pt x="527" y="620"/>
                  </a:lnTo>
                  <a:lnTo>
                    <a:pt x="527" y="620"/>
                  </a:lnTo>
                  <a:cubicBezTo>
                    <a:pt x="496" y="620"/>
                    <a:pt x="496" y="620"/>
                    <a:pt x="496" y="620"/>
                  </a:cubicBezTo>
                  <a:cubicBezTo>
                    <a:pt x="496" y="620"/>
                    <a:pt x="496" y="620"/>
                    <a:pt x="465" y="620"/>
                  </a:cubicBezTo>
                  <a:lnTo>
                    <a:pt x="465" y="620"/>
                  </a:lnTo>
                  <a:lnTo>
                    <a:pt x="465" y="620"/>
                  </a:lnTo>
                  <a:lnTo>
                    <a:pt x="465" y="620"/>
                  </a:lnTo>
                  <a:lnTo>
                    <a:pt x="465" y="620"/>
                  </a:lnTo>
                  <a:cubicBezTo>
                    <a:pt x="465" y="620"/>
                    <a:pt x="433" y="620"/>
                    <a:pt x="433" y="589"/>
                  </a:cubicBezTo>
                  <a:lnTo>
                    <a:pt x="433" y="589"/>
                  </a:lnTo>
                  <a:lnTo>
                    <a:pt x="433" y="589"/>
                  </a:lnTo>
                  <a:cubicBezTo>
                    <a:pt x="403" y="589"/>
                    <a:pt x="403" y="589"/>
                    <a:pt x="403" y="558"/>
                  </a:cubicBezTo>
                  <a:cubicBezTo>
                    <a:pt x="403" y="558"/>
                    <a:pt x="372" y="558"/>
                    <a:pt x="372" y="527"/>
                  </a:cubicBezTo>
                  <a:lnTo>
                    <a:pt x="372" y="527"/>
                  </a:lnTo>
                  <a:lnTo>
                    <a:pt x="372" y="527"/>
                  </a:lnTo>
                  <a:lnTo>
                    <a:pt x="372" y="527"/>
                  </a:lnTo>
                  <a:cubicBezTo>
                    <a:pt x="372" y="527"/>
                    <a:pt x="372" y="527"/>
                    <a:pt x="372" y="496"/>
                  </a:cubicBezTo>
                  <a:lnTo>
                    <a:pt x="372" y="496"/>
                  </a:lnTo>
                  <a:lnTo>
                    <a:pt x="341" y="465"/>
                  </a:lnTo>
                  <a:cubicBezTo>
                    <a:pt x="341" y="434"/>
                    <a:pt x="341" y="434"/>
                    <a:pt x="341" y="434"/>
                  </a:cubicBezTo>
                  <a:lnTo>
                    <a:pt x="341" y="434"/>
                  </a:lnTo>
                  <a:cubicBezTo>
                    <a:pt x="341" y="403"/>
                    <a:pt x="341" y="403"/>
                    <a:pt x="341" y="403"/>
                  </a:cubicBezTo>
                  <a:lnTo>
                    <a:pt x="341" y="403"/>
                  </a:lnTo>
                  <a:lnTo>
                    <a:pt x="341" y="403"/>
                  </a:lnTo>
                  <a:lnTo>
                    <a:pt x="341" y="372"/>
                  </a:lnTo>
                  <a:lnTo>
                    <a:pt x="341" y="372"/>
                  </a:lnTo>
                  <a:lnTo>
                    <a:pt x="341" y="372"/>
                  </a:lnTo>
                  <a:lnTo>
                    <a:pt x="372" y="341"/>
                  </a:lnTo>
                  <a:lnTo>
                    <a:pt x="372" y="341"/>
                  </a:lnTo>
                  <a:lnTo>
                    <a:pt x="372" y="341"/>
                  </a:lnTo>
                  <a:lnTo>
                    <a:pt x="372" y="341"/>
                  </a:lnTo>
                  <a:lnTo>
                    <a:pt x="372" y="341"/>
                  </a:lnTo>
                  <a:lnTo>
                    <a:pt x="372" y="341"/>
                  </a:lnTo>
                  <a:cubicBezTo>
                    <a:pt x="372" y="310"/>
                    <a:pt x="372" y="310"/>
                    <a:pt x="372" y="310"/>
                  </a:cubicBezTo>
                  <a:lnTo>
                    <a:pt x="372" y="310"/>
                  </a:lnTo>
                  <a:cubicBezTo>
                    <a:pt x="372" y="279"/>
                    <a:pt x="372" y="279"/>
                    <a:pt x="372" y="279"/>
                  </a:cubicBezTo>
                  <a:cubicBezTo>
                    <a:pt x="403" y="248"/>
                    <a:pt x="403" y="248"/>
                    <a:pt x="403" y="248"/>
                  </a:cubicBezTo>
                  <a:lnTo>
                    <a:pt x="403" y="248"/>
                  </a:lnTo>
                  <a:lnTo>
                    <a:pt x="403" y="248"/>
                  </a:lnTo>
                  <a:cubicBezTo>
                    <a:pt x="433" y="248"/>
                    <a:pt x="433" y="248"/>
                    <a:pt x="433" y="217"/>
                  </a:cubicBezTo>
                  <a:cubicBezTo>
                    <a:pt x="433" y="217"/>
                    <a:pt x="465" y="217"/>
                    <a:pt x="465" y="186"/>
                  </a:cubicBezTo>
                  <a:lnTo>
                    <a:pt x="496" y="186"/>
                  </a:lnTo>
                  <a:lnTo>
                    <a:pt x="496" y="186"/>
                  </a:lnTo>
                  <a:lnTo>
                    <a:pt x="527" y="186"/>
                  </a:lnTo>
                  <a:lnTo>
                    <a:pt x="527" y="186"/>
                  </a:lnTo>
                  <a:lnTo>
                    <a:pt x="527" y="186"/>
                  </a:lnTo>
                  <a:cubicBezTo>
                    <a:pt x="527" y="155"/>
                    <a:pt x="527" y="155"/>
                    <a:pt x="527" y="155"/>
                  </a:cubicBezTo>
                  <a:lnTo>
                    <a:pt x="527" y="124"/>
                  </a:lnTo>
                  <a:lnTo>
                    <a:pt x="527" y="124"/>
                  </a:lnTo>
                  <a:lnTo>
                    <a:pt x="527" y="124"/>
                  </a:lnTo>
                  <a:lnTo>
                    <a:pt x="527" y="124"/>
                  </a:lnTo>
                  <a:lnTo>
                    <a:pt x="496" y="124"/>
                  </a:lnTo>
                  <a:lnTo>
                    <a:pt x="465" y="124"/>
                  </a:lnTo>
                  <a:cubicBezTo>
                    <a:pt x="465" y="124"/>
                    <a:pt x="465" y="124"/>
                    <a:pt x="433" y="124"/>
                  </a:cubicBezTo>
                  <a:lnTo>
                    <a:pt x="433" y="124"/>
                  </a:lnTo>
                  <a:cubicBezTo>
                    <a:pt x="403" y="124"/>
                    <a:pt x="372" y="124"/>
                    <a:pt x="372" y="93"/>
                  </a:cubicBezTo>
                  <a:lnTo>
                    <a:pt x="372" y="62"/>
                  </a:lnTo>
                  <a:lnTo>
                    <a:pt x="372" y="62"/>
                  </a:lnTo>
                  <a:lnTo>
                    <a:pt x="372" y="31"/>
                  </a:lnTo>
                  <a:lnTo>
                    <a:pt x="372" y="31"/>
                  </a:lnTo>
                  <a:lnTo>
                    <a:pt x="341" y="31"/>
                  </a:lnTo>
                  <a:cubicBezTo>
                    <a:pt x="341" y="31"/>
                    <a:pt x="309" y="31"/>
                    <a:pt x="309" y="0"/>
                  </a:cubicBezTo>
                  <a:lnTo>
                    <a:pt x="309" y="0"/>
                  </a:lnTo>
                  <a:lnTo>
                    <a:pt x="309" y="31"/>
                  </a:lnTo>
                  <a:cubicBezTo>
                    <a:pt x="309" y="31"/>
                    <a:pt x="309" y="31"/>
                    <a:pt x="279" y="31"/>
                  </a:cubicBezTo>
                  <a:cubicBezTo>
                    <a:pt x="279" y="62"/>
                    <a:pt x="279" y="62"/>
                    <a:pt x="279" y="62"/>
                  </a:cubicBezTo>
                  <a:lnTo>
                    <a:pt x="279" y="62"/>
                  </a:lnTo>
                  <a:lnTo>
                    <a:pt x="279" y="62"/>
                  </a:lnTo>
                  <a:cubicBezTo>
                    <a:pt x="279" y="93"/>
                    <a:pt x="248" y="124"/>
                    <a:pt x="186" y="124"/>
                  </a:cubicBezTo>
                  <a:cubicBezTo>
                    <a:pt x="155" y="124"/>
                    <a:pt x="155" y="155"/>
                    <a:pt x="155" y="155"/>
                  </a:cubicBezTo>
                  <a:cubicBezTo>
                    <a:pt x="155" y="186"/>
                    <a:pt x="124" y="217"/>
                    <a:pt x="124" y="248"/>
                  </a:cubicBezTo>
                  <a:cubicBezTo>
                    <a:pt x="124" y="248"/>
                    <a:pt x="124" y="248"/>
                    <a:pt x="124" y="279"/>
                  </a:cubicBezTo>
                  <a:lnTo>
                    <a:pt x="92" y="279"/>
                  </a:lnTo>
                  <a:cubicBezTo>
                    <a:pt x="92" y="310"/>
                    <a:pt x="92" y="310"/>
                    <a:pt x="92" y="310"/>
                  </a:cubicBezTo>
                  <a:cubicBezTo>
                    <a:pt x="62" y="310"/>
                    <a:pt x="62" y="310"/>
                    <a:pt x="62" y="310"/>
                  </a:cubicBezTo>
                  <a:lnTo>
                    <a:pt x="62" y="310"/>
                  </a:lnTo>
                  <a:cubicBezTo>
                    <a:pt x="62" y="279"/>
                    <a:pt x="31" y="279"/>
                    <a:pt x="31" y="248"/>
                  </a:cubicBezTo>
                  <a:lnTo>
                    <a:pt x="31" y="248"/>
                  </a:lnTo>
                  <a:lnTo>
                    <a:pt x="31" y="248"/>
                  </a:lnTo>
                  <a:lnTo>
                    <a:pt x="31" y="248"/>
                  </a:lnTo>
                  <a:cubicBezTo>
                    <a:pt x="31" y="248"/>
                    <a:pt x="31" y="248"/>
                    <a:pt x="0" y="248"/>
                  </a:cubicBezTo>
                  <a:lnTo>
                    <a:pt x="0" y="248"/>
                  </a:lnTo>
                  <a:cubicBezTo>
                    <a:pt x="0" y="279"/>
                    <a:pt x="0" y="279"/>
                    <a:pt x="0" y="279"/>
                  </a:cubicBezTo>
                  <a:lnTo>
                    <a:pt x="0" y="279"/>
                  </a:lnTo>
                  <a:lnTo>
                    <a:pt x="0" y="310"/>
                  </a:lnTo>
                  <a:lnTo>
                    <a:pt x="0" y="310"/>
                  </a:lnTo>
                  <a:cubicBezTo>
                    <a:pt x="0" y="310"/>
                    <a:pt x="31" y="341"/>
                    <a:pt x="62" y="372"/>
                  </a:cubicBezTo>
                  <a:lnTo>
                    <a:pt x="62" y="372"/>
                  </a:lnTo>
                  <a:cubicBezTo>
                    <a:pt x="62" y="403"/>
                    <a:pt x="62" y="403"/>
                    <a:pt x="62" y="434"/>
                  </a:cubicBezTo>
                  <a:lnTo>
                    <a:pt x="92" y="434"/>
                  </a:lnTo>
                  <a:lnTo>
                    <a:pt x="92" y="465"/>
                  </a:lnTo>
                  <a:cubicBezTo>
                    <a:pt x="92" y="465"/>
                    <a:pt x="92" y="465"/>
                    <a:pt x="124" y="465"/>
                  </a:cubicBezTo>
                  <a:cubicBezTo>
                    <a:pt x="124" y="496"/>
                    <a:pt x="124" y="527"/>
                    <a:pt x="124" y="527"/>
                  </a:cubicBezTo>
                  <a:cubicBezTo>
                    <a:pt x="124" y="527"/>
                    <a:pt x="124" y="527"/>
                    <a:pt x="124" y="558"/>
                  </a:cubicBezTo>
                  <a:lnTo>
                    <a:pt x="155" y="589"/>
                  </a:lnTo>
                  <a:cubicBezTo>
                    <a:pt x="186" y="620"/>
                    <a:pt x="186" y="620"/>
                    <a:pt x="186" y="651"/>
                  </a:cubicBezTo>
                  <a:cubicBezTo>
                    <a:pt x="186" y="682"/>
                    <a:pt x="186" y="682"/>
                    <a:pt x="186" y="682"/>
                  </a:cubicBezTo>
                  <a:lnTo>
                    <a:pt x="186" y="682"/>
                  </a:lnTo>
                  <a:lnTo>
                    <a:pt x="186" y="682"/>
                  </a:lnTo>
                  <a:cubicBezTo>
                    <a:pt x="186" y="682"/>
                    <a:pt x="186" y="682"/>
                    <a:pt x="217" y="713"/>
                  </a:cubicBezTo>
                  <a:cubicBezTo>
                    <a:pt x="217" y="713"/>
                    <a:pt x="217" y="743"/>
                    <a:pt x="248" y="743"/>
                  </a:cubicBezTo>
                  <a:cubicBezTo>
                    <a:pt x="248" y="775"/>
                    <a:pt x="248" y="806"/>
                    <a:pt x="248" y="806"/>
                  </a:cubicBezTo>
                  <a:cubicBezTo>
                    <a:pt x="248" y="837"/>
                    <a:pt x="248" y="837"/>
                    <a:pt x="248" y="837"/>
                  </a:cubicBezTo>
                  <a:cubicBezTo>
                    <a:pt x="248" y="868"/>
                    <a:pt x="248" y="868"/>
                    <a:pt x="279" y="868"/>
                  </a:cubicBezTo>
                  <a:lnTo>
                    <a:pt x="279" y="868"/>
                  </a:lnTo>
                  <a:lnTo>
                    <a:pt x="309" y="899"/>
                  </a:lnTo>
                  <a:cubicBezTo>
                    <a:pt x="341" y="899"/>
                    <a:pt x="341" y="930"/>
                    <a:pt x="341" y="930"/>
                  </a:cubicBezTo>
                  <a:cubicBezTo>
                    <a:pt x="372" y="930"/>
                    <a:pt x="372" y="960"/>
                    <a:pt x="372" y="960"/>
                  </a:cubicBezTo>
                  <a:cubicBezTo>
                    <a:pt x="403" y="960"/>
                    <a:pt x="433" y="992"/>
                    <a:pt x="433" y="992"/>
                  </a:cubicBezTo>
                  <a:cubicBezTo>
                    <a:pt x="433" y="992"/>
                    <a:pt x="433" y="992"/>
                    <a:pt x="465" y="992"/>
                  </a:cubicBezTo>
                  <a:lnTo>
                    <a:pt x="496" y="1023"/>
                  </a:lnTo>
                  <a:cubicBezTo>
                    <a:pt x="496" y="1054"/>
                    <a:pt x="496" y="1054"/>
                    <a:pt x="527" y="1054"/>
                  </a:cubicBezTo>
                  <a:lnTo>
                    <a:pt x="527" y="1054"/>
                  </a:lnTo>
                  <a:cubicBezTo>
                    <a:pt x="557" y="1084"/>
                    <a:pt x="557" y="1084"/>
                    <a:pt x="557" y="1116"/>
                  </a:cubicBezTo>
                  <a:cubicBezTo>
                    <a:pt x="589" y="1116"/>
                    <a:pt x="589" y="1147"/>
                    <a:pt x="589" y="1208"/>
                  </a:cubicBezTo>
                  <a:lnTo>
                    <a:pt x="589" y="1208"/>
                  </a:lnTo>
                  <a:lnTo>
                    <a:pt x="589" y="1240"/>
                  </a:lnTo>
                  <a:lnTo>
                    <a:pt x="589" y="1271"/>
                  </a:lnTo>
                  <a:lnTo>
                    <a:pt x="589" y="1271"/>
                  </a:lnTo>
                  <a:lnTo>
                    <a:pt x="589" y="1271"/>
                  </a:lnTo>
                  <a:cubicBezTo>
                    <a:pt x="589" y="1271"/>
                    <a:pt x="589" y="1302"/>
                    <a:pt x="589" y="1332"/>
                  </a:cubicBezTo>
                  <a:cubicBezTo>
                    <a:pt x="589" y="1364"/>
                    <a:pt x="589" y="1364"/>
                    <a:pt x="589" y="1395"/>
                  </a:cubicBezTo>
                  <a:lnTo>
                    <a:pt x="589" y="1395"/>
                  </a:lnTo>
                  <a:cubicBezTo>
                    <a:pt x="589" y="1426"/>
                    <a:pt x="589" y="1426"/>
                    <a:pt x="557" y="1426"/>
                  </a:cubicBezTo>
                  <a:cubicBezTo>
                    <a:pt x="557" y="1456"/>
                    <a:pt x="557" y="1456"/>
                    <a:pt x="557" y="1456"/>
                  </a:cubicBezTo>
                  <a:cubicBezTo>
                    <a:pt x="589" y="1456"/>
                    <a:pt x="557" y="1488"/>
                    <a:pt x="557" y="1519"/>
                  </a:cubicBezTo>
                  <a:lnTo>
                    <a:pt x="557" y="1519"/>
                  </a:lnTo>
                  <a:cubicBezTo>
                    <a:pt x="557" y="1519"/>
                    <a:pt x="557" y="1519"/>
                    <a:pt x="557" y="1550"/>
                  </a:cubicBezTo>
                  <a:lnTo>
                    <a:pt x="557" y="1550"/>
                  </a:lnTo>
                  <a:cubicBezTo>
                    <a:pt x="557" y="1580"/>
                    <a:pt x="557" y="1580"/>
                    <a:pt x="557" y="1612"/>
                  </a:cubicBezTo>
                  <a:lnTo>
                    <a:pt x="557" y="1643"/>
                  </a:lnTo>
                  <a:cubicBezTo>
                    <a:pt x="557" y="1643"/>
                    <a:pt x="557" y="1643"/>
                    <a:pt x="557" y="1674"/>
                  </a:cubicBezTo>
                  <a:lnTo>
                    <a:pt x="557" y="1704"/>
                  </a:lnTo>
                  <a:cubicBezTo>
                    <a:pt x="557" y="1704"/>
                    <a:pt x="557" y="1736"/>
                    <a:pt x="527" y="1736"/>
                  </a:cubicBezTo>
                  <a:lnTo>
                    <a:pt x="527" y="1767"/>
                  </a:lnTo>
                  <a:cubicBezTo>
                    <a:pt x="527" y="1798"/>
                    <a:pt x="527" y="1798"/>
                    <a:pt x="527" y="1798"/>
                  </a:cubicBezTo>
                  <a:lnTo>
                    <a:pt x="527" y="1798"/>
                  </a:lnTo>
                  <a:lnTo>
                    <a:pt x="527" y="1798"/>
                  </a:lnTo>
                  <a:lnTo>
                    <a:pt x="527" y="1828"/>
                  </a:lnTo>
                  <a:lnTo>
                    <a:pt x="527" y="1828"/>
                  </a:lnTo>
                  <a:cubicBezTo>
                    <a:pt x="527" y="1828"/>
                    <a:pt x="527" y="1828"/>
                    <a:pt x="527" y="1860"/>
                  </a:cubicBezTo>
                  <a:cubicBezTo>
                    <a:pt x="527" y="1860"/>
                    <a:pt x="527" y="1891"/>
                    <a:pt x="496" y="1891"/>
                  </a:cubicBezTo>
                  <a:lnTo>
                    <a:pt x="496" y="1922"/>
                  </a:lnTo>
                  <a:cubicBezTo>
                    <a:pt x="496" y="1922"/>
                    <a:pt x="496" y="1922"/>
                    <a:pt x="496" y="1952"/>
                  </a:cubicBezTo>
                  <a:cubicBezTo>
                    <a:pt x="496" y="1952"/>
                    <a:pt x="496" y="1952"/>
                    <a:pt x="496" y="1984"/>
                  </a:cubicBezTo>
                  <a:cubicBezTo>
                    <a:pt x="527" y="1984"/>
                    <a:pt x="496" y="2046"/>
                    <a:pt x="496" y="2046"/>
                  </a:cubicBezTo>
                  <a:lnTo>
                    <a:pt x="496" y="2076"/>
                  </a:lnTo>
                  <a:cubicBezTo>
                    <a:pt x="496" y="2076"/>
                    <a:pt x="496" y="2108"/>
                    <a:pt x="496" y="2139"/>
                  </a:cubicBezTo>
                  <a:lnTo>
                    <a:pt x="496" y="2139"/>
                  </a:lnTo>
                  <a:cubicBezTo>
                    <a:pt x="496" y="2139"/>
                    <a:pt x="496" y="2139"/>
                    <a:pt x="496" y="2169"/>
                  </a:cubicBezTo>
                  <a:cubicBezTo>
                    <a:pt x="496" y="2169"/>
                    <a:pt x="496" y="2200"/>
                    <a:pt x="465" y="2232"/>
                  </a:cubicBezTo>
                  <a:lnTo>
                    <a:pt x="433" y="2263"/>
                  </a:lnTo>
                  <a:lnTo>
                    <a:pt x="433" y="2293"/>
                  </a:lnTo>
                  <a:lnTo>
                    <a:pt x="433" y="2293"/>
                  </a:lnTo>
                  <a:cubicBezTo>
                    <a:pt x="433" y="2293"/>
                    <a:pt x="433" y="2293"/>
                    <a:pt x="433" y="2324"/>
                  </a:cubicBezTo>
                  <a:lnTo>
                    <a:pt x="403" y="2324"/>
                  </a:lnTo>
                  <a:lnTo>
                    <a:pt x="403" y="2324"/>
                  </a:lnTo>
                  <a:cubicBezTo>
                    <a:pt x="403" y="2356"/>
                    <a:pt x="403" y="2356"/>
                    <a:pt x="403" y="2356"/>
                  </a:cubicBezTo>
                  <a:lnTo>
                    <a:pt x="403" y="2356"/>
                  </a:lnTo>
                  <a:cubicBezTo>
                    <a:pt x="403" y="2387"/>
                    <a:pt x="403" y="2387"/>
                    <a:pt x="403" y="2417"/>
                  </a:cubicBezTo>
                  <a:lnTo>
                    <a:pt x="403" y="2417"/>
                  </a:lnTo>
                  <a:lnTo>
                    <a:pt x="403" y="2448"/>
                  </a:lnTo>
                  <a:cubicBezTo>
                    <a:pt x="403" y="2448"/>
                    <a:pt x="433" y="2480"/>
                    <a:pt x="403" y="2511"/>
                  </a:cubicBezTo>
                  <a:cubicBezTo>
                    <a:pt x="403" y="2541"/>
                    <a:pt x="372" y="2572"/>
                    <a:pt x="372" y="2572"/>
                  </a:cubicBezTo>
                  <a:lnTo>
                    <a:pt x="372" y="2572"/>
                  </a:lnTo>
                  <a:cubicBezTo>
                    <a:pt x="403" y="2572"/>
                    <a:pt x="403" y="2572"/>
                    <a:pt x="403" y="2572"/>
                  </a:cubicBezTo>
                  <a:lnTo>
                    <a:pt x="433" y="2572"/>
                  </a:lnTo>
                  <a:lnTo>
                    <a:pt x="433" y="2572"/>
                  </a:lnTo>
                  <a:lnTo>
                    <a:pt x="433" y="2572"/>
                  </a:lnTo>
                  <a:lnTo>
                    <a:pt x="433" y="2572"/>
                  </a:lnTo>
                  <a:cubicBezTo>
                    <a:pt x="465" y="2604"/>
                    <a:pt x="465" y="2604"/>
                    <a:pt x="465" y="2604"/>
                  </a:cubicBezTo>
                  <a:cubicBezTo>
                    <a:pt x="465" y="2604"/>
                    <a:pt x="433" y="2572"/>
                    <a:pt x="433" y="25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161"/>
            <p:cNvSpPr>
              <a:spLocks noChangeArrowheads="1"/>
            </p:cNvSpPr>
            <p:nvPr/>
          </p:nvSpPr>
          <p:spPr bwMode="auto">
            <a:xfrm>
              <a:off x="2184400" y="3810000"/>
              <a:ext cx="33338" cy="34925"/>
            </a:xfrm>
            <a:custGeom>
              <a:avLst/>
              <a:gdLst>
                <a:gd name="T0" fmla="*/ 92 w 93"/>
                <a:gd name="T1" fmla="*/ 63 h 95"/>
                <a:gd name="T2" fmla="*/ 92 w 93"/>
                <a:gd name="T3" fmla="*/ 63 h 95"/>
                <a:gd name="T4" fmla="*/ 31 w 93"/>
                <a:gd name="T5" fmla="*/ 31 h 95"/>
                <a:gd name="T6" fmla="*/ 31 w 93"/>
                <a:gd name="T7" fmla="*/ 0 h 95"/>
                <a:gd name="T8" fmla="*/ 31 w 93"/>
                <a:gd name="T9" fmla="*/ 0 h 95"/>
                <a:gd name="T10" fmla="*/ 31 w 93"/>
                <a:gd name="T11" fmla="*/ 0 h 95"/>
                <a:gd name="T12" fmla="*/ 0 w 93"/>
                <a:gd name="T13" fmla="*/ 0 h 95"/>
                <a:gd name="T14" fmla="*/ 0 w 93"/>
                <a:gd name="T15" fmla="*/ 0 h 95"/>
                <a:gd name="T16" fmla="*/ 31 w 93"/>
                <a:gd name="T17" fmla="*/ 63 h 95"/>
                <a:gd name="T18" fmla="*/ 31 w 93"/>
                <a:gd name="T19" fmla="*/ 94 h 95"/>
                <a:gd name="T20" fmla="*/ 31 w 93"/>
                <a:gd name="T21" fmla="*/ 94 h 95"/>
                <a:gd name="T22" fmla="*/ 62 w 93"/>
                <a:gd name="T23" fmla="*/ 94 h 95"/>
                <a:gd name="T24" fmla="*/ 92 w 93"/>
                <a:gd name="T25" fmla="*/ 94 h 95"/>
                <a:gd name="T26" fmla="*/ 92 w 93"/>
                <a:gd name="T27" fmla="*/ 94 h 95"/>
                <a:gd name="T28" fmla="*/ 92 w 93"/>
                <a:gd name="T29" fmla="*/ 94 h 95"/>
                <a:gd name="T30" fmla="*/ 92 w 93"/>
                <a:gd name="T31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95">
                  <a:moveTo>
                    <a:pt x="92" y="63"/>
                  </a:moveTo>
                  <a:lnTo>
                    <a:pt x="92" y="63"/>
                  </a:lnTo>
                  <a:cubicBezTo>
                    <a:pt x="62" y="63"/>
                    <a:pt x="62" y="63"/>
                    <a:pt x="31" y="31"/>
                  </a:cubicBezTo>
                  <a:cubicBezTo>
                    <a:pt x="31" y="31"/>
                    <a:pt x="31" y="31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31" y="0"/>
                    <a:pt x="31" y="31"/>
                    <a:pt x="31" y="63"/>
                  </a:cubicBezTo>
                  <a:cubicBezTo>
                    <a:pt x="31" y="63"/>
                    <a:pt x="31" y="63"/>
                    <a:pt x="31" y="94"/>
                  </a:cubicBezTo>
                  <a:lnTo>
                    <a:pt x="31" y="94"/>
                  </a:lnTo>
                  <a:lnTo>
                    <a:pt x="62" y="94"/>
                  </a:lnTo>
                  <a:cubicBezTo>
                    <a:pt x="92" y="94"/>
                    <a:pt x="92" y="94"/>
                    <a:pt x="92" y="94"/>
                  </a:cubicBezTo>
                  <a:lnTo>
                    <a:pt x="92" y="94"/>
                  </a:lnTo>
                  <a:lnTo>
                    <a:pt x="92" y="94"/>
                  </a:lnTo>
                  <a:cubicBezTo>
                    <a:pt x="92" y="63"/>
                    <a:pt x="92" y="63"/>
                    <a:pt x="92" y="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162"/>
            <p:cNvSpPr>
              <a:spLocks noChangeArrowheads="1"/>
            </p:cNvSpPr>
            <p:nvPr/>
          </p:nvSpPr>
          <p:spPr bwMode="auto">
            <a:xfrm>
              <a:off x="2051050" y="2751138"/>
              <a:ext cx="1588" cy="11112"/>
            </a:xfrm>
            <a:custGeom>
              <a:avLst/>
              <a:gdLst>
                <a:gd name="T0" fmla="*/ 0 w 1"/>
                <a:gd name="T1" fmla="*/ 31 h 32"/>
                <a:gd name="T2" fmla="*/ 0 w 1"/>
                <a:gd name="T3" fmla="*/ 31 h 32"/>
                <a:gd name="T4" fmla="*/ 0 w 1"/>
                <a:gd name="T5" fmla="*/ 31 h 32"/>
                <a:gd name="T6" fmla="*/ 0 w 1"/>
                <a:gd name="T7" fmla="*/ 0 h 32"/>
                <a:gd name="T8" fmla="*/ 0 w 1"/>
                <a:gd name="T9" fmla="*/ 0 h 32"/>
                <a:gd name="T10" fmla="*/ 0 w 1"/>
                <a:gd name="T11" fmla="*/ 0 h 32"/>
                <a:gd name="T12" fmla="*/ 0 w 1"/>
                <a:gd name="T13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32">
                  <a:moveTo>
                    <a:pt x="0" y="31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163"/>
            <p:cNvSpPr>
              <a:spLocks noChangeArrowheads="1"/>
            </p:cNvSpPr>
            <p:nvPr/>
          </p:nvSpPr>
          <p:spPr bwMode="auto">
            <a:xfrm>
              <a:off x="2239963" y="386715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164"/>
            <p:cNvSpPr>
              <a:spLocks noChangeArrowheads="1"/>
            </p:cNvSpPr>
            <p:nvPr/>
          </p:nvSpPr>
          <p:spPr bwMode="auto">
            <a:xfrm>
              <a:off x="2217738" y="3654425"/>
              <a:ext cx="11112" cy="22225"/>
            </a:xfrm>
            <a:custGeom>
              <a:avLst/>
              <a:gdLst>
                <a:gd name="T0" fmla="*/ 0 w 33"/>
                <a:gd name="T1" fmla="*/ 31 h 62"/>
                <a:gd name="T2" fmla="*/ 0 w 33"/>
                <a:gd name="T3" fmla="*/ 31 h 62"/>
                <a:gd name="T4" fmla="*/ 32 w 33"/>
                <a:gd name="T5" fmla="*/ 61 h 62"/>
                <a:gd name="T6" fmla="*/ 32 w 33"/>
                <a:gd name="T7" fmla="*/ 61 h 62"/>
                <a:gd name="T8" fmla="*/ 32 w 33"/>
                <a:gd name="T9" fmla="*/ 61 h 62"/>
                <a:gd name="T10" fmla="*/ 32 w 33"/>
                <a:gd name="T11" fmla="*/ 31 h 62"/>
                <a:gd name="T12" fmla="*/ 32 w 33"/>
                <a:gd name="T13" fmla="*/ 31 h 62"/>
                <a:gd name="T14" fmla="*/ 32 w 33"/>
                <a:gd name="T15" fmla="*/ 31 h 62"/>
                <a:gd name="T16" fmla="*/ 0 w 33"/>
                <a:gd name="T17" fmla="*/ 0 h 62"/>
                <a:gd name="T18" fmla="*/ 0 w 33"/>
                <a:gd name="T19" fmla="*/ 0 h 62"/>
                <a:gd name="T20" fmla="*/ 0 w 33"/>
                <a:gd name="T21" fmla="*/ 0 h 62"/>
                <a:gd name="T22" fmla="*/ 0 w 33"/>
                <a:gd name="T23" fmla="*/ 0 h 62"/>
                <a:gd name="T24" fmla="*/ 0 w 33"/>
                <a:gd name="T25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62">
                  <a:moveTo>
                    <a:pt x="0" y="31"/>
                  </a:moveTo>
                  <a:lnTo>
                    <a:pt x="0" y="31"/>
                  </a:lnTo>
                  <a:lnTo>
                    <a:pt x="32" y="61"/>
                  </a:lnTo>
                  <a:lnTo>
                    <a:pt x="32" y="61"/>
                  </a:lnTo>
                  <a:lnTo>
                    <a:pt x="32" y="61"/>
                  </a:lnTo>
                  <a:cubicBezTo>
                    <a:pt x="32" y="61"/>
                    <a:pt x="32" y="61"/>
                    <a:pt x="32" y="31"/>
                  </a:cubicBezTo>
                  <a:lnTo>
                    <a:pt x="32" y="31"/>
                  </a:lnTo>
                  <a:lnTo>
                    <a:pt x="32" y="31"/>
                  </a:lnTo>
                  <a:cubicBezTo>
                    <a:pt x="0" y="31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165"/>
            <p:cNvSpPr>
              <a:spLocks noChangeArrowheads="1"/>
            </p:cNvSpPr>
            <p:nvPr/>
          </p:nvSpPr>
          <p:spPr bwMode="auto">
            <a:xfrm>
              <a:off x="2173288" y="3687763"/>
              <a:ext cx="57150" cy="88900"/>
            </a:xfrm>
            <a:custGeom>
              <a:avLst/>
              <a:gdLst>
                <a:gd name="T0" fmla="*/ 63 w 157"/>
                <a:gd name="T1" fmla="*/ 248 h 249"/>
                <a:gd name="T2" fmla="*/ 63 w 157"/>
                <a:gd name="T3" fmla="*/ 248 h 249"/>
                <a:gd name="T4" fmla="*/ 63 w 157"/>
                <a:gd name="T5" fmla="*/ 248 h 249"/>
                <a:gd name="T6" fmla="*/ 94 w 157"/>
                <a:gd name="T7" fmla="*/ 248 h 249"/>
                <a:gd name="T8" fmla="*/ 94 w 157"/>
                <a:gd name="T9" fmla="*/ 248 h 249"/>
                <a:gd name="T10" fmla="*/ 124 w 157"/>
                <a:gd name="T11" fmla="*/ 217 h 249"/>
                <a:gd name="T12" fmla="*/ 124 w 157"/>
                <a:gd name="T13" fmla="*/ 217 h 249"/>
                <a:gd name="T14" fmla="*/ 124 w 157"/>
                <a:gd name="T15" fmla="*/ 217 h 249"/>
                <a:gd name="T16" fmla="*/ 124 w 157"/>
                <a:gd name="T17" fmla="*/ 217 h 249"/>
                <a:gd name="T18" fmla="*/ 124 w 157"/>
                <a:gd name="T19" fmla="*/ 187 h 249"/>
                <a:gd name="T20" fmla="*/ 124 w 157"/>
                <a:gd name="T21" fmla="*/ 156 h 249"/>
                <a:gd name="T22" fmla="*/ 124 w 157"/>
                <a:gd name="T23" fmla="*/ 124 h 249"/>
                <a:gd name="T24" fmla="*/ 124 w 157"/>
                <a:gd name="T25" fmla="*/ 124 h 249"/>
                <a:gd name="T26" fmla="*/ 124 w 157"/>
                <a:gd name="T27" fmla="*/ 124 h 249"/>
                <a:gd name="T28" fmla="*/ 156 w 157"/>
                <a:gd name="T29" fmla="*/ 93 h 249"/>
                <a:gd name="T30" fmla="*/ 156 w 157"/>
                <a:gd name="T31" fmla="*/ 93 h 249"/>
                <a:gd name="T32" fmla="*/ 156 w 157"/>
                <a:gd name="T33" fmla="*/ 93 h 249"/>
                <a:gd name="T34" fmla="*/ 156 w 157"/>
                <a:gd name="T35" fmla="*/ 93 h 249"/>
                <a:gd name="T36" fmla="*/ 156 w 157"/>
                <a:gd name="T37" fmla="*/ 63 h 249"/>
                <a:gd name="T38" fmla="*/ 156 w 157"/>
                <a:gd name="T39" fmla="*/ 63 h 249"/>
                <a:gd name="T40" fmla="*/ 156 w 157"/>
                <a:gd name="T41" fmla="*/ 63 h 249"/>
                <a:gd name="T42" fmla="*/ 156 w 157"/>
                <a:gd name="T43" fmla="*/ 32 h 249"/>
                <a:gd name="T44" fmla="*/ 156 w 157"/>
                <a:gd name="T45" fmla="*/ 32 h 249"/>
                <a:gd name="T46" fmla="*/ 156 w 157"/>
                <a:gd name="T47" fmla="*/ 32 h 249"/>
                <a:gd name="T48" fmla="*/ 156 w 157"/>
                <a:gd name="T49" fmla="*/ 0 h 249"/>
                <a:gd name="T50" fmla="*/ 124 w 157"/>
                <a:gd name="T51" fmla="*/ 32 h 249"/>
                <a:gd name="T52" fmla="*/ 124 w 157"/>
                <a:gd name="T53" fmla="*/ 32 h 249"/>
                <a:gd name="T54" fmla="*/ 124 w 157"/>
                <a:gd name="T55" fmla="*/ 63 h 249"/>
                <a:gd name="T56" fmla="*/ 94 w 157"/>
                <a:gd name="T57" fmla="*/ 63 h 249"/>
                <a:gd name="T58" fmla="*/ 94 w 157"/>
                <a:gd name="T59" fmla="*/ 63 h 249"/>
                <a:gd name="T60" fmla="*/ 94 w 157"/>
                <a:gd name="T61" fmla="*/ 93 h 249"/>
                <a:gd name="T62" fmla="*/ 63 w 157"/>
                <a:gd name="T63" fmla="*/ 63 h 249"/>
                <a:gd name="T64" fmla="*/ 32 w 157"/>
                <a:gd name="T65" fmla="*/ 93 h 249"/>
                <a:gd name="T66" fmla="*/ 32 w 157"/>
                <a:gd name="T67" fmla="*/ 93 h 249"/>
                <a:gd name="T68" fmla="*/ 32 w 157"/>
                <a:gd name="T69" fmla="*/ 93 h 249"/>
                <a:gd name="T70" fmla="*/ 0 w 157"/>
                <a:gd name="T71" fmla="*/ 93 h 249"/>
                <a:gd name="T72" fmla="*/ 32 w 157"/>
                <a:gd name="T73" fmla="*/ 93 h 249"/>
                <a:gd name="T74" fmla="*/ 32 w 157"/>
                <a:gd name="T75" fmla="*/ 93 h 249"/>
                <a:gd name="T76" fmla="*/ 63 w 157"/>
                <a:gd name="T77" fmla="*/ 124 h 249"/>
                <a:gd name="T78" fmla="*/ 63 w 157"/>
                <a:gd name="T79" fmla="*/ 156 h 249"/>
                <a:gd name="T80" fmla="*/ 94 w 157"/>
                <a:gd name="T81" fmla="*/ 187 h 249"/>
                <a:gd name="T82" fmla="*/ 94 w 157"/>
                <a:gd name="T83" fmla="*/ 217 h 249"/>
                <a:gd name="T84" fmla="*/ 63 w 157"/>
                <a:gd name="T85" fmla="*/ 217 h 249"/>
                <a:gd name="T86" fmla="*/ 32 w 157"/>
                <a:gd name="T87" fmla="*/ 217 h 249"/>
                <a:gd name="T88" fmla="*/ 32 w 157"/>
                <a:gd name="T89" fmla="*/ 217 h 249"/>
                <a:gd name="T90" fmla="*/ 63 w 157"/>
                <a:gd name="T91" fmla="*/ 24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7" h="249">
                  <a:moveTo>
                    <a:pt x="63" y="248"/>
                  </a:moveTo>
                  <a:lnTo>
                    <a:pt x="63" y="248"/>
                  </a:lnTo>
                  <a:lnTo>
                    <a:pt x="63" y="248"/>
                  </a:lnTo>
                  <a:cubicBezTo>
                    <a:pt x="94" y="248"/>
                    <a:pt x="94" y="248"/>
                    <a:pt x="94" y="248"/>
                  </a:cubicBezTo>
                  <a:lnTo>
                    <a:pt x="94" y="248"/>
                  </a:lnTo>
                  <a:cubicBezTo>
                    <a:pt x="94" y="217"/>
                    <a:pt x="94" y="217"/>
                    <a:pt x="124" y="217"/>
                  </a:cubicBezTo>
                  <a:lnTo>
                    <a:pt x="124" y="217"/>
                  </a:lnTo>
                  <a:lnTo>
                    <a:pt x="124" y="217"/>
                  </a:lnTo>
                  <a:lnTo>
                    <a:pt x="124" y="217"/>
                  </a:lnTo>
                  <a:cubicBezTo>
                    <a:pt x="124" y="187"/>
                    <a:pt x="124" y="187"/>
                    <a:pt x="124" y="187"/>
                  </a:cubicBezTo>
                  <a:cubicBezTo>
                    <a:pt x="124" y="156"/>
                    <a:pt x="124" y="156"/>
                    <a:pt x="124" y="156"/>
                  </a:cubicBezTo>
                  <a:cubicBezTo>
                    <a:pt x="124" y="124"/>
                    <a:pt x="124" y="124"/>
                    <a:pt x="124" y="124"/>
                  </a:cubicBezTo>
                  <a:lnTo>
                    <a:pt x="124" y="124"/>
                  </a:lnTo>
                  <a:lnTo>
                    <a:pt x="124" y="124"/>
                  </a:lnTo>
                  <a:lnTo>
                    <a:pt x="156" y="93"/>
                  </a:lnTo>
                  <a:lnTo>
                    <a:pt x="156" y="93"/>
                  </a:lnTo>
                  <a:lnTo>
                    <a:pt x="156" y="93"/>
                  </a:lnTo>
                  <a:lnTo>
                    <a:pt x="156" y="93"/>
                  </a:lnTo>
                  <a:lnTo>
                    <a:pt x="156" y="63"/>
                  </a:lnTo>
                  <a:lnTo>
                    <a:pt x="156" y="63"/>
                  </a:lnTo>
                  <a:lnTo>
                    <a:pt x="156" y="63"/>
                  </a:lnTo>
                  <a:cubicBezTo>
                    <a:pt x="156" y="63"/>
                    <a:pt x="156" y="63"/>
                    <a:pt x="156" y="32"/>
                  </a:cubicBezTo>
                  <a:lnTo>
                    <a:pt x="156" y="32"/>
                  </a:lnTo>
                  <a:lnTo>
                    <a:pt x="156" y="32"/>
                  </a:lnTo>
                  <a:cubicBezTo>
                    <a:pt x="156" y="32"/>
                    <a:pt x="156" y="32"/>
                    <a:pt x="156" y="0"/>
                  </a:cubicBezTo>
                  <a:cubicBezTo>
                    <a:pt x="124" y="32"/>
                    <a:pt x="124" y="32"/>
                    <a:pt x="124" y="32"/>
                  </a:cubicBezTo>
                  <a:lnTo>
                    <a:pt x="124" y="32"/>
                  </a:lnTo>
                  <a:cubicBezTo>
                    <a:pt x="124" y="63"/>
                    <a:pt x="124" y="63"/>
                    <a:pt x="124" y="63"/>
                  </a:cubicBezTo>
                  <a:cubicBezTo>
                    <a:pt x="94" y="63"/>
                    <a:pt x="94" y="63"/>
                    <a:pt x="94" y="63"/>
                  </a:cubicBezTo>
                  <a:lnTo>
                    <a:pt x="94" y="63"/>
                  </a:lnTo>
                  <a:cubicBezTo>
                    <a:pt x="94" y="93"/>
                    <a:pt x="94" y="93"/>
                    <a:pt x="94" y="93"/>
                  </a:cubicBezTo>
                  <a:cubicBezTo>
                    <a:pt x="63" y="93"/>
                    <a:pt x="63" y="63"/>
                    <a:pt x="63" y="63"/>
                  </a:cubicBezTo>
                  <a:cubicBezTo>
                    <a:pt x="63" y="63"/>
                    <a:pt x="63" y="63"/>
                    <a:pt x="32" y="93"/>
                  </a:cubicBezTo>
                  <a:lnTo>
                    <a:pt x="32" y="93"/>
                  </a:lnTo>
                  <a:lnTo>
                    <a:pt x="32" y="93"/>
                  </a:lnTo>
                  <a:cubicBezTo>
                    <a:pt x="32" y="93"/>
                    <a:pt x="32" y="93"/>
                    <a:pt x="0" y="93"/>
                  </a:cubicBezTo>
                  <a:cubicBezTo>
                    <a:pt x="32" y="93"/>
                    <a:pt x="32" y="93"/>
                    <a:pt x="32" y="93"/>
                  </a:cubicBezTo>
                  <a:lnTo>
                    <a:pt x="32" y="93"/>
                  </a:lnTo>
                  <a:lnTo>
                    <a:pt x="63" y="124"/>
                  </a:lnTo>
                  <a:cubicBezTo>
                    <a:pt x="63" y="124"/>
                    <a:pt x="63" y="124"/>
                    <a:pt x="63" y="156"/>
                  </a:cubicBezTo>
                  <a:cubicBezTo>
                    <a:pt x="63" y="156"/>
                    <a:pt x="94" y="156"/>
                    <a:pt x="94" y="187"/>
                  </a:cubicBezTo>
                  <a:lnTo>
                    <a:pt x="94" y="217"/>
                  </a:lnTo>
                  <a:lnTo>
                    <a:pt x="63" y="217"/>
                  </a:lnTo>
                  <a:lnTo>
                    <a:pt x="32" y="217"/>
                  </a:lnTo>
                  <a:lnTo>
                    <a:pt x="32" y="217"/>
                  </a:lnTo>
                  <a:cubicBezTo>
                    <a:pt x="63" y="248"/>
                    <a:pt x="63" y="248"/>
                    <a:pt x="63" y="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166"/>
            <p:cNvSpPr>
              <a:spLocks noChangeArrowheads="1"/>
            </p:cNvSpPr>
            <p:nvPr/>
          </p:nvSpPr>
          <p:spPr bwMode="auto">
            <a:xfrm>
              <a:off x="3167063" y="987425"/>
              <a:ext cx="55562" cy="33338"/>
            </a:xfrm>
            <a:custGeom>
              <a:avLst/>
              <a:gdLst>
                <a:gd name="T0" fmla="*/ 61 w 156"/>
                <a:gd name="T1" fmla="*/ 62 h 94"/>
                <a:gd name="T2" fmla="*/ 61 w 156"/>
                <a:gd name="T3" fmla="*/ 62 h 94"/>
                <a:gd name="T4" fmla="*/ 61 w 156"/>
                <a:gd name="T5" fmla="*/ 62 h 94"/>
                <a:gd name="T6" fmla="*/ 61 w 156"/>
                <a:gd name="T7" fmla="*/ 62 h 94"/>
                <a:gd name="T8" fmla="*/ 124 w 156"/>
                <a:gd name="T9" fmla="*/ 93 h 94"/>
                <a:gd name="T10" fmla="*/ 124 w 156"/>
                <a:gd name="T11" fmla="*/ 93 h 94"/>
                <a:gd name="T12" fmla="*/ 155 w 156"/>
                <a:gd name="T13" fmla="*/ 93 h 94"/>
                <a:gd name="T14" fmla="*/ 155 w 156"/>
                <a:gd name="T15" fmla="*/ 93 h 94"/>
                <a:gd name="T16" fmla="*/ 155 w 156"/>
                <a:gd name="T17" fmla="*/ 93 h 94"/>
                <a:gd name="T18" fmla="*/ 155 w 156"/>
                <a:gd name="T19" fmla="*/ 93 h 94"/>
                <a:gd name="T20" fmla="*/ 155 w 156"/>
                <a:gd name="T21" fmla="*/ 31 h 94"/>
                <a:gd name="T22" fmla="*/ 155 w 156"/>
                <a:gd name="T23" fmla="*/ 31 h 94"/>
                <a:gd name="T24" fmla="*/ 155 w 156"/>
                <a:gd name="T25" fmla="*/ 31 h 94"/>
                <a:gd name="T26" fmla="*/ 124 w 156"/>
                <a:gd name="T27" fmla="*/ 31 h 94"/>
                <a:gd name="T28" fmla="*/ 92 w 156"/>
                <a:gd name="T29" fmla="*/ 31 h 94"/>
                <a:gd name="T30" fmla="*/ 31 w 156"/>
                <a:gd name="T31" fmla="*/ 0 h 94"/>
                <a:gd name="T32" fmla="*/ 0 w 156"/>
                <a:gd name="T33" fmla="*/ 0 h 94"/>
                <a:gd name="T34" fmla="*/ 0 w 156"/>
                <a:gd name="T35" fmla="*/ 0 h 94"/>
                <a:gd name="T36" fmla="*/ 0 w 156"/>
                <a:gd name="T37" fmla="*/ 0 h 94"/>
                <a:gd name="T38" fmla="*/ 61 w 156"/>
                <a:gd name="T39" fmla="*/ 6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94">
                  <a:moveTo>
                    <a:pt x="61" y="62"/>
                  </a:moveTo>
                  <a:lnTo>
                    <a:pt x="61" y="62"/>
                  </a:lnTo>
                  <a:lnTo>
                    <a:pt x="61" y="62"/>
                  </a:lnTo>
                  <a:lnTo>
                    <a:pt x="61" y="62"/>
                  </a:lnTo>
                  <a:cubicBezTo>
                    <a:pt x="92" y="62"/>
                    <a:pt x="124" y="62"/>
                    <a:pt x="124" y="93"/>
                  </a:cubicBezTo>
                  <a:lnTo>
                    <a:pt x="124" y="93"/>
                  </a:lnTo>
                  <a:cubicBezTo>
                    <a:pt x="155" y="93"/>
                    <a:pt x="155" y="93"/>
                    <a:pt x="155" y="93"/>
                  </a:cubicBezTo>
                  <a:lnTo>
                    <a:pt x="155" y="93"/>
                  </a:lnTo>
                  <a:lnTo>
                    <a:pt x="155" y="93"/>
                  </a:lnTo>
                  <a:lnTo>
                    <a:pt x="155" y="93"/>
                  </a:lnTo>
                  <a:cubicBezTo>
                    <a:pt x="155" y="62"/>
                    <a:pt x="155" y="62"/>
                    <a:pt x="155" y="31"/>
                  </a:cubicBezTo>
                  <a:lnTo>
                    <a:pt x="155" y="31"/>
                  </a:lnTo>
                  <a:lnTo>
                    <a:pt x="155" y="31"/>
                  </a:lnTo>
                  <a:lnTo>
                    <a:pt x="124" y="31"/>
                  </a:lnTo>
                  <a:cubicBezTo>
                    <a:pt x="124" y="31"/>
                    <a:pt x="124" y="31"/>
                    <a:pt x="92" y="31"/>
                  </a:cubicBezTo>
                  <a:cubicBezTo>
                    <a:pt x="92" y="31"/>
                    <a:pt x="61" y="0"/>
                    <a:pt x="31" y="0"/>
                  </a:cubicBezTo>
                  <a:cubicBezTo>
                    <a:pt x="31" y="0"/>
                    <a:pt x="31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31" y="31"/>
                    <a:pt x="61" y="31"/>
                    <a:pt x="61" y="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167"/>
            <p:cNvSpPr>
              <a:spLocks noChangeArrowheads="1"/>
            </p:cNvSpPr>
            <p:nvPr/>
          </p:nvSpPr>
          <p:spPr bwMode="auto">
            <a:xfrm>
              <a:off x="2239963" y="731838"/>
              <a:ext cx="1027112" cy="525462"/>
            </a:xfrm>
            <a:custGeom>
              <a:avLst/>
              <a:gdLst>
                <a:gd name="T0" fmla="*/ 2541 w 2853"/>
                <a:gd name="T1" fmla="*/ 837 h 1458"/>
                <a:gd name="T2" fmla="*/ 2356 w 2853"/>
                <a:gd name="T3" fmla="*/ 837 h 1458"/>
                <a:gd name="T4" fmla="*/ 2293 w 2853"/>
                <a:gd name="T5" fmla="*/ 651 h 1458"/>
                <a:gd name="T6" fmla="*/ 2510 w 2853"/>
                <a:gd name="T7" fmla="*/ 682 h 1458"/>
                <a:gd name="T8" fmla="*/ 2541 w 2853"/>
                <a:gd name="T9" fmla="*/ 589 h 1458"/>
                <a:gd name="T10" fmla="*/ 2697 w 2853"/>
                <a:gd name="T11" fmla="*/ 589 h 1458"/>
                <a:gd name="T12" fmla="*/ 2697 w 2853"/>
                <a:gd name="T13" fmla="*/ 496 h 1458"/>
                <a:gd name="T14" fmla="*/ 2852 w 2853"/>
                <a:gd name="T15" fmla="*/ 496 h 1458"/>
                <a:gd name="T16" fmla="*/ 2728 w 2853"/>
                <a:gd name="T17" fmla="*/ 434 h 1458"/>
                <a:gd name="T18" fmla="*/ 2789 w 2853"/>
                <a:gd name="T19" fmla="*/ 248 h 1458"/>
                <a:gd name="T20" fmla="*/ 2852 w 2853"/>
                <a:gd name="T21" fmla="*/ 186 h 1458"/>
                <a:gd name="T22" fmla="*/ 2821 w 2853"/>
                <a:gd name="T23" fmla="*/ 124 h 1458"/>
                <a:gd name="T24" fmla="*/ 2665 w 2853"/>
                <a:gd name="T25" fmla="*/ 93 h 1458"/>
                <a:gd name="T26" fmla="*/ 2480 w 2853"/>
                <a:gd name="T27" fmla="*/ 124 h 1458"/>
                <a:gd name="T28" fmla="*/ 2201 w 2853"/>
                <a:gd name="T29" fmla="*/ 124 h 1458"/>
                <a:gd name="T30" fmla="*/ 2201 w 2853"/>
                <a:gd name="T31" fmla="*/ 31 h 1458"/>
                <a:gd name="T32" fmla="*/ 2480 w 2853"/>
                <a:gd name="T33" fmla="*/ 31 h 1458"/>
                <a:gd name="T34" fmla="*/ 2325 w 2853"/>
                <a:gd name="T35" fmla="*/ 0 h 1458"/>
                <a:gd name="T36" fmla="*/ 2076 w 2853"/>
                <a:gd name="T37" fmla="*/ 0 h 1458"/>
                <a:gd name="T38" fmla="*/ 1860 w 2853"/>
                <a:gd name="T39" fmla="*/ 0 h 1458"/>
                <a:gd name="T40" fmla="*/ 1642 w 2853"/>
                <a:gd name="T41" fmla="*/ 31 h 1458"/>
                <a:gd name="T42" fmla="*/ 1518 w 2853"/>
                <a:gd name="T43" fmla="*/ 31 h 1458"/>
                <a:gd name="T44" fmla="*/ 1333 w 2853"/>
                <a:gd name="T45" fmla="*/ 93 h 1458"/>
                <a:gd name="T46" fmla="*/ 1116 w 2853"/>
                <a:gd name="T47" fmla="*/ 93 h 1458"/>
                <a:gd name="T48" fmla="*/ 929 w 2853"/>
                <a:gd name="T49" fmla="*/ 62 h 1458"/>
                <a:gd name="T50" fmla="*/ 681 w 2853"/>
                <a:gd name="T51" fmla="*/ 93 h 1458"/>
                <a:gd name="T52" fmla="*/ 557 w 2853"/>
                <a:gd name="T53" fmla="*/ 155 h 1458"/>
                <a:gd name="T54" fmla="*/ 433 w 2853"/>
                <a:gd name="T55" fmla="*/ 155 h 1458"/>
                <a:gd name="T56" fmla="*/ 309 w 2853"/>
                <a:gd name="T57" fmla="*/ 279 h 1458"/>
                <a:gd name="T58" fmla="*/ 93 w 2853"/>
                <a:gd name="T59" fmla="*/ 310 h 1458"/>
                <a:gd name="T60" fmla="*/ 124 w 2853"/>
                <a:gd name="T61" fmla="*/ 341 h 1458"/>
                <a:gd name="T62" fmla="*/ 279 w 2853"/>
                <a:gd name="T63" fmla="*/ 341 h 1458"/>
                <a:gd name="T64" fmla="*/ 155 w 2853"/>
                <a:gd name="T65" fmla="*/ 403 h 1458"/>
                <a:gd name="T66" fmla="*/ 248 w 2853"/>
                <a:gd name="T67" fmla="*/ 434 h 1458"/>
                <a:gd name="T68" fmla="*/ 372 w 2853"/>
                <a:gd name="T69" fmla="*/ 434 h 1458"/>
                <a:gd name="T70" fmla="*/ 681 w 2853"/>
                <a:gd name="T71" fmla="*/ 434 h 1458"/>
                <a:gd name="T72" fmla="*/ 837 w 2853"/>
                <a:gd name="T73" fmla="*/ 558 h 1458"/>
                <a:gd name="T74" fmla="*/ 899 w 2853"/>
                <a:gd name="T75" fmla="*/ 589 h 1458"/>
                <a:gd name="T76" fmla="*/ 899 w 2853"/>
                <a:gd name="T77" fmla="*/ 744 h 1458"/>
                <a:gd name="T78" fmla="*/ 961 w 2853"/>
                <a:gd name="T79" fmla="*/ 713 h 1458"/>
                <a:gd name="T80" fmla="*/ 1177 w 2853"/>
                <a:gd name="T81" fmla="*/ 806 h 1458"/>
                <a:gd name="T82" fmla="*/ 1085 w 2853"/>
                <a:gd name="T83" fmla="*/ 961 h 1458"/>
                <a:gd name="T84" fmla="*/ 992 w 2853"/>
                <a:gd name="T85" fmla="*/ 1023 h 1458"/>
                <a:gd name="T86" fmla="*/ 1116 w 2853"/>
                <a:gd name="T87" fmla="*/ 1116 h 1458"/>
                <a:gd name="T88" fmla="*/ 1177 w 2853"/>
                <a:gd name="T89" fmla="*/ 1209 h 1458"/>
                <a:gd name="T90" fmla="*/ 1240 w 2853"/>
                <a:gd name="T91" fmla="*/ 1364 h 1458"/>
                <a:gd name="T92" fmla="*/ 1333 w 2853"/>
                <a:gd name="T93" fmla="*/ 1426 h 1458"/>
                <a:gd name="T94" fmla="*/ 1394 w 2853"/>
                <a:gd name="T95" fmla="*/ 1394 h 1458"/>
                <a:gd name="T96" fmla="*/ 1488 w 2853"/>
                <a:gd name="T97" fmla="*/ 1457 h 1458"/>
                <a:gd name="T98" fmla="*/ 1581 w 2853"/>
                <a:gd name="T99" fmla="*/ 1426 h 1458"/>
                <a:gd name="T100" fmla="*/ 1581 w 2853"/>
                <a:gd name="T101" fmla="*/ 1270 h 1458"/>
                <a:gd name="T102" fmla="*/ 1581 w 2853"/>
                <a:gd name="T103" fmla="*/ 1178 h 1458"/>
                <a:gd name="T104" fmla="*/ 1766 w 2853"/>
                <a:gd name="T105" fmla="*/ 1116 h 1458"/>
                <a:gd name="T106" fmla="*/ 1890 w 2853"/>
                <a:gd name="T107" fmla="*/ 1085 h 1458"/>
                <a:gd name="T108" fmla="*/ 2076 w 2853"/>
                <a:gd name="T109" fmla="*/ 1023 h 1458"/>
                <a:gd name="T110" fmla="*/ 2201 w 2853"/>
                <a:gd name="T111" fmla="*/ 930 h 1458"/>
                <a:gd name="T112" fmla="*/ 2293 w 2853"/>
                <a:gd name="T113" fmla="*/ 930 h 1458"/>
                <a:gd name="T114" fmla="*/ 2541 w 2853"/>
                <a:gd name="T115" fmla="*/ 899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53" h="1458">
                  <a:moveTo>
                    <a:pt x="2604" y="868"/>
                  </a:moveTo>
                  <a:lnTo>
                    <a:pt x="2604" y="868"/>
                  </a:lnTo>
                  <a:cubicBezTo>
                    <a:pt x="2604" y="837"/>
                    <a:pt x="2604" y="837"/>
                    <a:pt x="2573" y="837"/>
                  </a:cubicBezTo>
                  <a:lnTo>
                    <a:pt x="2573" y="837"/>
                  </a:lnTo>
                  <a:lnTo>
                    <a:pt x="2541" y="837"/>
                  </a:lnTo>
                  <a:lnTo>
                    <a:pt x="2541" y="837"/>
                  </a:lnTo>
                  <a:cubicBezTo>
                    <a:pt x="2510" y="837"/>
                    <a:pt x="2510" y="837"/>
                    <a:pt x="2510" y="837"/>
                  </a:cubicBezTo>
                  <a:cubicBezTo>
                    <a:pt x="2480" y="837"/>
                    <a:pt x="2449" y="837"/>
                    <a:pt x="2449" y="837"/>
                  </a:cubicBezTo>
                  <a:lnTo>
                    <a:pt x="2449" y="837"/>
                  </a:lnTo>
                  <a:cubicBezTo>
                    <a:pt x="2449" y="837"/>
                    <a:pt x="2449" y="837"/>
                    <a:pt x="2417" y="837"/>
                  </a:cubicBezTo>
                  <a:cubicBezTo>
                    <a:pt x="2417" y="837"/>
                    <a:pt x="2417" y="837"/>
                    <a:pt x="2386" y="837"/>
                  </a:cubicBezTo>
                  <a:cubicBezTo>
                    <a:pt x="2386" y="837"/>
                    <a:pt x="2386" y="837"/>
                    <a:pt x="2356" y="837"/>
                  </a:cubicBezTo>
                  <a:lnTo>
                    <a:pt x="2356" y="837"/>
                  </a:lnTo>
                  <a:cubicBezTo>
                    <a:pt x="2325" y="837"/>
                    <a:pt x="2325" y="806"/>
                    <a:pt x="2325" y="806"/>
                  </a:cubicBezTo>
                  <a:cubicBezTo>
                    <a:pt x="2325" y="775"/>
                    <a:pt x="2356" y="775"/>
                    <a:pt x="2356" y="744"/>
                  </a:cubicBezTo>
                  <a:lnTo>
                    <a:pt x="2356" y="744"/>
                  </a:lnTo>
                  <a:cubicBezTo>
                    <a:pt x="2356" y="713"/>
                    <a:pt x="2356" y="713"/>
                    <a:pt x="2356" y="713"/>
                  </a:cubicBezTo>
                  <a:cubicBezTo>
                    <a:pt x="2293" y="651"/>
                    <a:pt x="2293" y="651"/>
                    <a:pt x="2293" y="651"/>
                  </a:cubicBezTo>
                  <a:cubicBezTo>
                    <a:pt x="2386" y="682"/>
                    <a:pt x="2386" y="682"/>
                    <a:pt x="2386" y="682"/>
                  </a:cubicBezTo>
                  <a:cubicBezTo>
                    <a:pt x="2449" y="682"/>
                    <a:pt x="2449" y="713"/>
                    <a:pt x="2480" y="713"/>
                  </a:cubicBezTo>
                  <a:lnTo>
                    <a:pt x="2510" y="713"/>
                  </a:lnTo>
                  <a:lnTo>
                    <a:pt x="2510" y="713"/>
                  </a:lnTo>
                  <a:lnTo>
                    <a:pt x="2510" y="682"/>
                  </a:lnTo>
                  <a:lnTo>
                    <a:pt x="2510" y="682"/>
                  </a:lnTo>
                  <a:cubicBezTo>
                    <a:pt x="2510" y="682"/>
                    <a:pt x="2510" y="651"/>
                    <a:pt x="2480" y="651"/>
                  </a:cubicBezTo>
                  <a:cubicBezTo>
                    <a:pt x="2480" y="651"/>
                    <a:pt x="2480" y="651"/>
                    <a:pt x="2480" y="620"/>
                  </a:cubicBezTo>
                  <a:lnTo>
                    <a:pt x="2480" y="620"/>
                  </a:lnTo>
                  <a:cubicBezTo>
                    <a:pt x="2480" y="620"/>
                    <a:pt x="2480" y="620"/>
                    <a:pt x="2510" y="620"/>
                  </a:cubicBezTo>
                  <a:lnTo>
                    <a:pt x="2510" y="620"/>
                  </a:lnTo>
                  <a:cubicBezTo>
                    <a:pt x="2510" y="589"/>
                    <a:pt x="2510" y="589"/>
                    <a:pt x="2541" y="589"/>
                  </a:cubicBezTo>
                  <a:lnTo>
                    <a:pt x="2541" y="589"/>
                  </a:lnTo>
                  <a:cubicBezTo>
                    <a:pt x="2573" y="589"/>
                    <a:pt x="2573" y="589"/>
                    <a:pt x="2573" y="589"/>
                  </a:cubicBezTo>
                  <a:lnTo>
                    <a:pt x="2573" y="589"/>
                  </a:lnTo>
                  <a:cubicBezTo>
                    <a:pt x="2573" y="589"/>
                    <a:pt x="2573" y="589"/>
                    <a:pt x="2604" y="589"/>
                  </a:cubicBezTo>
                  <a:cubicBezTo>
                    <a:pt x="2604" y="589"/>
                    <a:pt x="2634" y="558"/>
                    <a:pt x="2665" y="558"/>
                  </a:cubicBezTo>
                  <a:lnTo>
                    <a:pt x="2697" y="589"/>
                  </a:lnTo>
                  <a:lnTo>
                    <a:pt x="2697" y="589"/>
                  </a:lnTo>
                  <a:lnTo>
                    <a:pt x="2697" y="589"/>
                  </a:lnTo>
                  <a:lnTo>
                    <a:pt x="2697" y="558"/>
                  </a:lnTo>
                  <a:lnTo>
                    <a:pt x="2697" y="558"/>
                  </a:lnTo>
                  <a:cubicBezTo>
                    <a:pt x="2697" y="527"/>
                    <a:pt x="2697" y="527"/>
                    <a:pt x="2697" y="527"/>
                  </a:cubicBezTo>
                  <a:cubicBezTo>
                    <a:pt x="2665" y="496"/>
                    <a:pt x="2665" y="496"/>
                    <a:pt x="2697" y="496"/>
                  </a:cubicBezTo>
                  <a:cubicBezTo>
                    <a:pt x="2697" y="465"/>
                    <a:pt x="2728" y="465"/>
                    <a:pt x="2758" y="465"/>
                  </a:cubicBezTo>
                  <a:cubicBezTo>
                    <a:pt x="2789" y="465"/>
                    <a:pt x="2789" y="465"/>
                    <a:pt x="2789" y="496"/>
                  </a:cubicBezTo>
                  <a:cubicBezTo>
                    <a:pt x="2789" y="496"/>
                    <a:pt x="2789" y="496"/>
                    <a:pt x="2821" y="496"/>
                  </a:cubicBezTo>
                  <a:lnTo>
                    <a:pt x="2821" y="496"/>
                  </a:lnTo>
                  <a:lnTo>
                    <a:pt x="2821" y="496"/>
                  </a:lnTo>
                  <a:lnTo>
                    <a:pt x="2852" y="496"/>
                  </a:lnTo>
                  <a:lnTo>
                    <a:pt x="2852" y="465"/>
                  </a:lnTo>
                  <a:lnTo>
                    <a:pt x="2852" y="465"/>
                  </a:lnTo>
                  <a:lnTo>
                    <a:pt x="2821" y="465"/>
                  </a:lnTo>
                  <a:lnTo>
                    <a:pt x="2789" y="465"/>
                  </a:lnTo>
                  <a:lnTo>
                    <a:pt x="2789" y="465"/>
                  </a:lnTo>
                  <a:cubicBezTo>
                    <a:pt x="2789" y="465"/>
                    <a:pt x="2728" y="465"/>
                    <a:pt x="2728" y="434"/>
                  </a:cubicBezTo>
                  <a:cubicBezTo>
                    <a:pt x="2697" y="434"/>
                    <a:pt x="2697" y="403"/>
                    <a:pt x="2697" y="403"/>
                  </a:cubicBezTo>
                  <a:cubicBezTo>
                    <a:pt x="2728" y="372"/>
                    <a:pt x="2728" y="372"/>
                    <a:pt x="2728" y="372"/>
                  </a:cubicBezTo>
                  <a:cubicBezTo>
                    <a:pt x="2728" y="372"/>
                    <a:pt x="2728" y="372"/>
                    <a:pt x="2728" y="341"/>
                  </a:cubicBezTo>
                  <a:lnTo>
                    <a:pt x="2728" y="310"/>
                  </a:lnTo>
                  <a:cubicBezTo>
                    <a:pt x="2758" y="310"/>
                    <a:pt x="2758" y="279"/>
                    <a:pt x="2758" y="279"/>
                  </a:cubicBezTo>
                  <a:cubicBezTo>
                    <a:pt x="2758" y="248"/>
                    <a:pt x="2789" y="248"/>
                    <a:pt x="2789" y="248"/>
                  </a:cubicBezTo>
                  <a:lnTo>
                    <a:pt x="2821" y="248"/>
                  </a:lnTo>
                  <a:lnTo>
                    <a:pt x="2852" y="248"/>
                  </a:lnTo>
                  <a:lnTo>
                    <a:pt x="2852" y="248"/>
                  </a:lnTo>
                  <a:cubicBezTo>
                    <a:pt x="2852" y="217"/>
                    <a:pt x="2852" y="217"/>
                    <a:pt x="2852" y="217"/>
                  </a:cubicBezTo>
                  <a:lnTo>
                    <a:pt x="2852" y="217"/>
                  </a:lnTo>
                  <a:cubicBezTo>
                    <a:pt x="2852" y="217"/>
                    <a:pt x="2852" y="217"/>
                    <a:pt x="2852" y="186"/>
                  </a:cubicBezTo>
                  <a:lnTo>
                    <a:pt x="2821" y="217"/>
                  </a:lnTo>
                  <a:cubicBezTo>
                    <a:pt x="2821" y="217"/>
                    <a:pt x="2789" y="217"/>
                    <a:pt x="2789" y="186"/>
                  </a:cubicBezTo>
                  <a:lnTo>
                    <a:pt x="2789" y="155"/>
                  </a:lnTo>
                  <a:cubicBezTo>
                    <a:pt x="2789" y="124"/>
                    <a:pt x="2821" y="124"/>
                    <a:pt x="2852" y="124"/>
                  </a:cubicBezTo>
                  <a:lnTo>
                    <a:pt x="2852" y="124"/>
                  </a:lnTo>
                  <a:cubicBezTo>
                    <a:pt x="2821" y="124"/>
                    <a:pt x="2821" y="124"/>
                    <a:pt x="2821" y="124"/>
                  </a:cubicBezTo>
                  <a:cubicBezTo>
                    <a:pt x="2821" y="124"/>
                    <a:pt x="2728" y="155"/>
                    <a:pt x="2697" y="155"/>
                  </a:cubicBezTo>
                  <a:lnTo>
                    <a:pt x="2697" y="155"/>
                  </a:lnTo>
                  <a:cubicBezTo>
                    <a:pt x="2634" y="186"/>
                    <a:pt x="2634" y="186"/>
                    <a:pt x="2634" y="186"/>
                  </a:cubicBezTo>
                  <a:cubicBezTo>
                    <a:pt x="2604" y="186"/>
                    <a:pt x="2604" y="186"/>
                    <a:pt x="2604" y="186"/>
                  </a:cubicBezTo>
                  <a:lnTo>
                    <a:pt x="2604" y="155"/>
                  </a:lnTo>
                  <a:cubicBezTo>
                    <a:pt x="2634" y="124"/>
                    <a:pt x="2634" y="124"/>
                    <a:pt x="2665" y="93"/>
                  </a:cubicBezTo>
                  <a:lnTo>
                    <a:pt x="2665" y="93"/>
                  </a:lnTo>
                  <a:lnTo>
                    <a:pt x="2634" y="93"/>
                  </a:lnTo>
                  <a:cubicBezTo>
                    <a:pt x="2634" y="93"/>
                    <a:pt x="2634" y="124"/>
                    <a:pt x="2604" y="124"/>
                  </a:cubicBezTo>
                  <a:cubicBezTo>
                    <a:pt x="2573" y="124"/>
                    <a:pt x="2541" y="124"/>
                    <a:pt x="2541" y="124"/>
                  </a:cubicBezTo>
                  <a:cubicBezTo>
                    <a:pt x="2510" y="124"/>
                    <a:pt x="2510" y="124"/>
                    <a:pt x="2510" y="124"/>
                  </a:cubicBezTo>
                  <a:lnTo>
                    <a:pt x="2480" y="124"/>
                  </a:lnTo>
                  <a:lnTo>
                    <a:pt x="2480" y="124"/>
                  </a:lnTo>
                  <a:cubicBezTo>
                    <a:pt x="2449" y="124"/>
                    <a:pt x="2449" y="124"/>
                    <a:pt x="2417" y="124"/>
                  </a:cubicBezTo>
                  <a:lnTo>
                    <a:pt x="2386" y="124"/>
                  </a:lnTo>
                  <a:cubicBezTo>
                    <a:pt x="2356" y="124"/>
                    <a:pt x="2356" y="124"/>
                    <a:pt x="2325" y="124"/>
                  </a:cubicBezTo>
                  <a:cubicBezTo>
                    <a:pt x="2325" y="124"/>
                    <a:pt x="2293" y="124"/>
                    <a:pt x="2262" y="124"/>
                  </a:cubicBezTo>
                  <a:cubicBezTo>
                    <a:pt x="2232" y="124"/>
                    <a:pt x="2232" y="124"/>
                    <a:pt x="2201" y="124"/>
                  </a:cubicBezTo>
                  <a:lnTo>
                    <a:pt x="2169" y="124"/>
                  </a:lnTo>
                  <a:cubicBezTo>
                    <a:pt x="2138" y="124"/>
                    <a:pt x="2138" y="93"/>
                    <a:pt x="2138" y="93"/>
                  </a:cubicBezTo>
                  <a:lnTo>
                    <a:pt x="2138" y="93"/>
                  </a:lnTo>
                  <a:cubicBezTo>
                    <a:pt x="2138" y="62"/>
                    <a:pt x="2138" y="62"/>
                    <a:pt x="2169" y="31"/>
                  </a:cubicBezTo>
                  <a:lnTo>
                    <a:pt x="2201" y="31"/>
                  </a:lnTo>
                  <a:lnTo>
                    <a:pt x="2201" y="31"/>
                  </a:lnTo>
                  <a:cubicBezTo>
                    <a:pt x="2262" y="31"/>
                    <a:pt x="2293" y="31"/>
                    <a:pt x="2325" y="31"/>
                  </a:cubicBezTo>
                  <a:cubicBezTo>
                    <a:pt x="2356" y="31"/>
                    <a:pt x="2356" y="31"/>
                    <a:pt x="2356" y="31"/>
                  </a:cubicBezTo>
                  <a:cubicBezTo>
                    <a:pt x="2386" y="31"/>
                    <a:pt x="2417" y="31"/>
                    <a:pt x="2417" y="31"/>
                  </a:cubicBezTo>
                  <a:cubicBezTo>
                    <a:pt x="2449" y="31"/>
                    <a:pt x="2449" y="31"/>
                    <a:pt x="2480" y="31"/>
                  </a:cubicBezTo>
                  <a:lnTo>
                    <a:pt x="2480" y="31"/>
                  </a:lnTo>
                  <a:lnTo>
                    <a:pt x="2480" y="31"/>
                  </a:lnTo>
                  <a:lnTo>
                    <a:pt x="2510" y="31"/>
                  </a:lnTo>
                  <a:cubicBezTo>
                    <a:pt x="2510" y="31"/>
                    <a:pt x="2510" y="31"/>
                    <a:pt x="2541" y="31"/>
                  </a:cubicBezTo>
                  <a:lnTo>
                    <a:pt x="2510" y="0"/>
                  </a:lnTo>
                  <a:cubicBezTo>
                    <a:pt x="2510" y="0"/>
                    <a:pt x="2510" y="0"/>
                    <a:pt x="2480" y="0"/>
                  </a:cubicBezTo>
                  <a:cubicBezTo>
                    <a:pt x="2449" y="0"/>
                    <a:pt x="2449" y="0"/>
                    <a:pt x="2417" y="0"/>
                  </a:cubicBezTo>
                  <a:cubicBezTo>
                    <a:pt x="2386" y="0"/>
                    <a:pt x="2356" y="0"/>
                    <a:pt x="2325" y="0"/>
                  </a:cubicBezTo>
                  <a:lnTo>
                    <a:pt x="2293" y="0"/>
                  </a:lnTo>
                  <a:cubicBezTo>
                    <a:pt x="2262" y="0"/>
                    <a:pt x="2262" y="0"/>
                    <a:pt x="2262" y="0"/>
                  </a:cubicBezTo>
                  <a:lnTo>
                    <a:pt x="2232" y="0"/>
                  </a:lnTo>
                  <a:lnTo>
                    <a:pt x="2201" y="0"/>
                  </a:lnTo>
                  <a:cubicBezTo>
                    <a:pt x="2169" y="0"/>
                    <a:pt x="2169" y="0"/>
                    <a:pt x="2169" y="0"/>
                  </a:cubicBezTo>
                  <a:cubicBezTo>
                    <a:pt x="2138" y="0"/>
                    <a:pt x="2108" y="0"/>
                    <a:pt x="2076" y="0"/>
                  </a:cubicBezTo>
                  <a:cubicBezTo>
                    <a:pt x="2076" y="0"/>
                    <a:pt x="2076" y="0"/>
                    <a:pt x="2045" y="0"/>
                  </a:cubicBezTo>
                  <a:cubicBezTo>
                    <a:pt x="2014" y="0"/>
                    <a:pt x="2014" y="0"/>
                    <a:pt x="1984" y="0"/>
                  </a:cubicBezTo>
                  <a:cubicBezTo>
                    <a:pt x="1953" y="0"/>
                    <a:pt x="1953" y="0"/>
                    <a:pt x="1953" y="0"/>
                  </a:cubicBezTo>
                  <a:cubicBezTo>
                    <a:pt x="1921" y="0"/>
                    <a:pt x="1921" y="0"/>
                    <a:pt x="1890" y="0"/>
                  </a:cubicBezTo>
                  <a:lnTo>
                    <a:pt x="1890" y="0"/>
                  </a:lnTo>
                  <a:cubicBezTo>
                    <a:pt x="1890" y="0"/>
                    <a:pt x="1890" y="0"/>
                    <a:pt x="1860" y="0"/>
                  </a:cubicBezTo>
                  <a:cubicBezTo>
                    <a:pt x="1860" y="0"/>
                    <a:pt x="1860" y="0"/>
                    <a:pt x="1829" y="0"/>
                  </a:cubicBezTo>
                  <a:lnTo>
                    <a:pt x="1829" y="31"/>
                  </a:lnTo>
                  <a:cubicBezTo>
                    <a:pt x="1829" y="62"/>
                    <a:pt x="1829" y="62"/>
                    <a:pt x="1797" y="62"/>
                  </a:cubicBezTo>
                  <a:lnTo>
                    <a:pt x="1797" y="62"/>
                  </a:lnTo>
                  <a:cubicBezTo>
                    <a:pt x="1797" y="62"/>
                    <a:pt x="1736" y="31"/>
                    <a:pt x="1673" y="31"/>
                  </a:cubicBezTo>
                  <a:lnTo>
                    <a:pt x="1642" y="31"/>
                  </a:lnTo>
                  <a:cubicBezTo>
                    <a:pt x="1642" y="31"/>
                    <a:pt x="1642" y="31"/>
                    <a:pt x="1612" y="31"/>
                  </a:cubicBezTo>
                  <a:lnTo>
                    <a:pt x="1612" y="31"/>
                  </a:lnTo>
                  <a:cubicBezTo>
                    <a:pt x="1612" y="31"/>
                    <a:pt x="1612" y="31"/>
                    <a:pt x="1581" y="31"/>
                  </a:cubicBezTo>
                  <a:lnTo>
                    <a:pt x="1549" y="31"/>
                  </a:lnTo>
                  <a:lnTo>
                    <a:pt x="1549" y="31"/>
                  </a:lnTo>
                  <a:cubicBezTo>
                    <a:pt x="1518" y="31"/>
                    <a:pt x="1518" y="31"/>
                    <a:pt x="1518" y="31"/>
                  </a:cubicBezTo>
                  <a:lnTo>
                    <a:pt x="1488" y="31"/>
                  </a:lnTo>
                  <a:cubicBezTo>
                    <a:pt x="1488" y="31"/>
                    <a:pt x="1518" y="31"/>
                    <a:pt x="1518" y="62"/>
                  </a:cubicBezTo>
                  <a:cubicBezTo>
                    <a:pt x="1518" y="93"/>
                    <a:pt x="1488" y="93"/>
                    <a:pt x="1488" y="93"/>
                  </a:cubicBezTo>
                  <a:cubicBezTo>
                    <a:pt x="1488" y="124"/>
                    <a:pt x="1488" y="124"/>
                    <a:pt x="1488" y="124"/>
                  </a:cubicBezTo>
                  <a:cubicBezTo>
                    <a:pt x="1457" y="124"/>
                    <a:pt x="1457" y="124"/>
                    <a:pt x="1457" y="124"/>
                  </a:cubicBezTo>
                  <a:cubicBezTo>
                    <a:pt x="1457" y="124"/>
                    <a:pt x="1394" y="93"/>
                    <a:pt x="1333" y="93"/>
                  </a:cubicBezTo>
                  <a:cubicBezTo>
                    <a:pt x="1301" y="93"/>
                    <a:pt x="1301" y="93"/>
                    <a:pt x="1271" y="62"/>
                  </a:cubicBezTo>
                  <a:cubicBezTo>
                    <a:pt x="1271" y="62"/>
                    <a:pt x="1271" y="62"/>
                    <a:pt x="1240" y="62"/>
                  </a:cubicBezTo>
                  <a:cubicBezTo>
                    <a:pt x="1240" y="62"/>
                    <a:pt x="1240" y="62"/>
                    <a:pt x="1208" y="62"/>
                  </a:cubicBezTo>
                  <a:cubicBezTo>
                    <a:pt x="1240" y="62"/>
                    <a:pt x="1240" y="93"/>
                    <a:pt x="1240" y="93"/>
                  </a:cubicBezTo>
                  <a:cubicBezTo>
                    <a:pt x="1208" y="124"/>
                    <a:pt x="1177" y="124"/>
                    <a:pt x="1177" y="124"/>
                  </a:cubicBezTo>
                  <a:cubicBezTo>
                    <a:pt x="1147" y="124"/>
                    <a:pt x="1116" y="93"/>
                    <a:pt x="1116" y="93"/>
                  </a:cubicBezTo>
                  <a:lnTo>
                    <a:pt x="1085" y="93"/>
                  </a:lnTo>
                  <a:lnTo>
                    <a:pt x="1053" y="93"/>
                  </a:lnTo>
                  <a:lnTo>
                    <a:pt x="1053" y="93"/>
                  </a:lnTo>
                  <a:cubicBezTo>
                    <a:pt x="1023" y="93"/>
                    <a:pt x="1023" y="124"/>
                    <a:pt x="992" y="124"/>
                  </a:cubicBezTo>
                  <a:lnTo>
                    <a:pt x="961" y="124"/>
                  </a:lnTo>
                  <a:cubicBezTo>
                    <a:pt x="929" y="93"/>
                    <a:pt x="929" y="93"/>
                    <a:pt x="929" y="62"/>
                  </a:cubicBezTo>
                  <a:lnTo>
                    <a:pt x="929" y="62"/>
                  </a:lnTo>
                  <a:lnTo>
                    <a:pt x="929" y="62"/>
                  </a:lnTo>
                  <a:cubicBezTo>
                    <a:pt x="899" y="93"/>
                    <a:pt x="837" y="93"/>
                    <a:pt x="805" y="93"/>
                  </a:cubicBezTo>
                  <a:cubicBezTo>
                    <a:pt x="775" y="93"/>
                    <a:pt x="775" y="93"/>
                    <a:pt x="744" y="93"/>
                  </a:cubicBezTo>
                  <a:lnTo>
                    <a:pt x="713" y="93"/>
                  </a:lnTo>
                  <a:lnTo>
                    <a:pt x="681" y="93"/>
                  </a:lnTo>
                  <a:cubicBezTo>
                    <a:pt x="651" y="93"/>
                    <a:pt x="651" y="93"/>
                    <a:pt x="651" y="93"/>
                  </a:cubicBezTo>
                  <a:cubicBezTo>
                    <a:pt x="651" y="93"/>
                    <a:pt x="620" y="93"/>
                    <a:pt x="620" y="124"/>
                  </a:cubicBezTo>
                  <a:lnTo>
                    <a:pt x="620" y="124"/>
                  </a:lnTo>
                  <a:cubicBezTo>
                    <a:pt x="620" y="124"/>
                    <a:pt x="620" y="155"/>
                    <a:pt x="589" y="155"/>
                  </a:cubicBezTo>
                  <a:cubicBezTo>
                    <a:pt x="589" y="155"/>
                    <a:pt x="589" y="155"/>
                    <a:pt x="557" y="155"/>
                  </a:cubicBezTo>
                  <a:lnTo>
                    <a:pt x="557" y="155"/>
                  </a:lnTo>
                  <a:lnTo>
                    <a:pt x="527" y="155"/>
                  </a:lnTo>
                  <a:cubicBezTo>
                    <a:pt x="496" y="155"/>
                    <a:pt x="496" y="155"/>
                    <a:pt x="465" y="155"/>
                  </a:cubicBezTo>
                  <a:lnTo>
                    <a:pt x="465" y="155"/>
                  </a:lnTo>
                  <a:cubicBezTo>
                    <a:pt x="433" y="155"/>
                    <a:pt x="433" y="155"/>
                    <a:pt x="433" y="155"/>
                  </a:cubicBezTo>
                  <a:cubicBezTo>
                    <a:pt x="465" y="155"/>
                    <a:pt x="465" y="155"/>
                    <a:pt x="465" y="155"/>
                  </a:cubicBezTo>
                  <a:cubicBezTo>
                    <a:pt x="465" y="155"/>
                    <a:pt x="465" y="155"/>
                    <a:pt x="433" y="155"/>
                  </a:cubicBezTo>
                  <a:cubicBezTo>
                    <a:pt x="465" y="186"/>
                    <a:pt x="465" y="186"/>
                    <a:pt x="465" y="186"/>
                  </a:cubicBezTo>
                  <a:cubicBezTo>
                    <a:pt x="465" y="186"/>
                    <a:pt x="465" y="217"/>
                    <a:pt x="433" y="217"/>
                  </a:cubicBezTo>
                  <a:lnTo>
                    <a:pt x="433" y="217"/>
                  </a:lnTo>
                  <a:cubicBezTo>
                    <a:pt x="433" y="248"/>
                    <a:pt x="403" y="248"/>
                    <a:pt x="403" y="248"/>
                  </a:cubicBezTo>
                  <a:cubicBezTo>
                    <a:pt x="372" y="279"/>
                    <a:pt x="341" y="279"/>
                    <a:pt x="309" y="279"/>
                  </a:cubicBezTo>
                  <a:lnTo>
                    <a:pt x="309" y="279"/>
                  </a:lnTo>
                  <a:cubicBezTo>
                    <a:pt x="309" y="279"/>
                    <a:pt x="309" y="279"/>
                    <a:pt x="279" y="279"/>
                  </a:cubicBezTo>
                  <a:cubicBezTo>
                    <a:pt x="279" y="279"/>
                    <a:pt x="248" y="279"/>
                    <a:pt x="217" y="279"/>
                  </a:cubicBezTo>
                  <a:cubicBezTo>
                    <a:pt x="185" y="279"/>
                    <a:pt x="185" y="279"/>
                    <a:pt x="185" y="279"/>
                  </a:cubicBezTo>
                  <a:cubicBezTo>
                    <a:pt x="155" y="310"/>
                    <a:pt x="155" y="310"/>
                    <a:pt x="124" y="310"/>
                  </a:cubicBezTo>
                  <a:lnTo>
                    <a:pt x="124" y="310"/>
                  </a:lnTo>
                  <a:cubicBezTo>
                    <a:pt x="124" y="310"/>
                    <a:pt x="124" y="310"/>
                    <a:pt x="93" y="310"/>
                  </a:cubicBezTo>
                  <a:lnTo>
                    <a:pt x="93" y="310"/>
                  </a:lnTo>
                  <a:cubicBezTo>
                    <a:pt x="61" y="310"/>
                    <a:pt x="61" y="310"/>
                    <a:pt x="61" y="310"/>
                  </a:cubicBezTo>
                  <a:lnTo>
                    <a:pt x="31" y="310"/>
                  </a:lnTo>
                  <a:lnTo>
                    <a:pt x="0" y="310"/>
                  </a:lnTo>
                  <a:cubicBezTo>
                    <a:pt x="0" y="310"/>
                    <a:pt x="31" y="310"/>
                    <a:pt x="61" y="310"/>
                  </a:cubicBezTo>
                  <a:cubicBezTo>
                    <a:pt x="93" y="310"/>
                    <a:pt x="93" y="310"/>
                    <a:pt x="124" y="341"/>
                  </a:cubicBezTo>
                  <a:lnTo>
                    <a:pt x="124" y="341"/>
                  </a:lnTo>
                  <a:lnTo>
                    <a:pt x="124" y="341"/>
                  </a:lnTo>
                  <a:cubicBezTo>
                    <a:pt x="155" y="341"/>
                    <a:pt x="155" y="341"/>
                    <a:pt x="185" y="341"/>
                  </a:cubicBezTo>
                  <a:cubicBezTo>
                    <a:pt x="185" y="341"/>
                    <a:pt x="185" y="341"/>
                    <a:pt x="217" y="341"/>
                  </a:cubicBezTo>
                  <a:lnTo>
                    <a:pt x="217" y="341"/>
                  </a:lnTo>
                  <a:cubicBezTo>
                    <a:pt x="248" y="341"/>
                    <a:pt x="248" y="341"/>
                    <a:pt x="279" y="341"/>
                  </a:cubicBezTo>
                  <a:lnTo>
                    <a:pt x="279" y="341"/>
                  </a:lnTo>
                  <a:lnTo>
                    <a:pt x="279" y="341"/>
                  </a:lnTo>
                  <a:cubicBezTo>
                    <a:pt x="309" y="341"/>
                    <a:pt x="309" y="372"/>
                    <a:pt x="309" y="372"/>
                  </a:cubicBezTo>
                  <a:cubicBezTo>
                    <a:pt x="309" y="403"/>
                    <a:pt x="279" y="403"/>
                    <a:pt x="279" y="403"/>
                  </a:cubicBezTo>
                  <a:lnTo>
                    <a:pt x="279" y="403"/>
                  </a:lnTo>
                  <a:cubicBezTo>
                    <a:pt x="248" y="403"/>
                    <a:pt x="185" y="403"/>
                    <a:pt x="155" y="403"/>
                  </a:cubicBezTo>
                  <a:cubicBezTo>
                    <a:pt x="155" y="403"/>
                    <a:pt x="155" y="403"/>
                    <a:pt x="155" y="434"/>
                  </a:cubicBezTo>
                  <a:lnTo>
                    <a:pt x="155" y="434"/>
                  </a:lnTo>
                  <a:cubicBezTo>
                    <a:pt x="185" y="434"/>
                    <a:pt x="185" y="434"/>
                    <a:pt x="217" y="403"/>
                  </a:cubicBezTo>
                  <a:lnTo>
                    <a:pt x="217" y="403"/>
                  </a:lnTo>
                  <a:lnTo>
                    <a:pt x="248" y="403"/>
                  </a:lnTo>
                  <a:cubicBezTo>
                    <a:pt x="248" y="403"/>
                    <a:pt x="248" y="403"/>
                    <a:pt x="248" y="434"/>
                  </a:cubicBezTo>
                  <a:cubicBezTo>
                    <a:pt x="248" y="434"/>
                    <a:pt x="248" y="434"/>
                    <a:pt x="279" y="434"/>
                  </a:cubicBezTo>
                  <a:lnTo>
                    <a:pt x="279" y="403"/>
                  </a:lnTo>
                  <a:cubicBezTo>
                    <a:pt x="309" y="403"/>
                    <a:pt x="309" y="403"/>
                    <a:pt x="309" y="403"/>
                  </a:cubicBezTo>
                  <a:cubicBezTo>
                    <a:pt x="341" y="403"/>
                    <a:pt x="341" y="434"/>
                    <a:pt x="341" y="434"/>
                  </a:cubicBezTo>
                  <a:lnTo>
                    <a:pt x="341" y="434"/>
                  </a:lnTo>
                  <a:cubicBezTo>
                    <a:pt x="341" y="434"/>
                    <a:pt x="341" y="434"/>
                    <a:pt x="372" y="434"/>
                  </a:cubicBezTo>
                  <a:cubicBezTo>
                    <a:pt x="403" y="403"/>
                    <a:pt x="403" y="403"/>
                    <a:pt x="433" y="403"/>
                  </a:cubicBezTo>
                  <a:cubicBezTo>
                    <a:pt x="465" y="403"/>
                    <a:pt x="465" y="403"/>
                    <a:pt x="496" y="403"/>
                  </a:cubicBezTo>
                  <a:cubicBezTo>
                    <a:pt x="527" y="434"/>
                    <a:pt x="589" y="434"/>
                    <a:pt x="651" y="434"/>
                  </a:cubicBezTo>
                  <a:lnTo>
                    <a:pt x="651" y="434"/>
                  </a:lnTo>
                  <a:cubicBezTo>
                    <a:pt x="681" y="434"/>
                    <a:pt x="681" y="434"/>
                    <a:pt x="681" y="434"/>
                  </a:cubicBezTo>
                  <a:lnTo>
                    <a:pt x="681" y="434"/>
                  </a:lnTo>
                  <a:cubicBezTo>
                    <a:pt x="681" y="434"/>
                    <a:pt x="681" y="434"/>
                    <a:pt x="713" y="434"/>
                  </a:cubicBezTo>
                  <a:cubicBezTo>
                    <a:pt x="713" y="434"/>
                    <a:pt x="713" y="434"/>
                    <a:pt x="744" y="465"/>
                  </a:cubicBezTo>
                  <a:cubicBezTo>
                    <a:pt x="744" y="465"/>
                    <a:pt x="744" y="465"/>
                    <a:pt x="744" y="496"/>
                  </a:cubicBezTo>
                  <a:lnTo>
                    <a:pt x="744" y="496"/>
                  </a:lnTo>
                  <a:cubicBezTo>
                    <a:pt x="744" y="496"/>
                    <a:pt x="775" y="496"/>
                    <a:pt x="805" y="496"/>
                  </a:cubicBezTo>
                  <a:cubicBezTo>
                    <a:pt x="805" y="527"/>
                    <a:pt x="837" y="527"/>
                    <a:pt x="837" y="558"/>
                  </a:cubicBezTo>
                  <a:lnTo>
                    <a:pt x="837" y="558"/>
                  </a:lnTo>
                  <a:lnTo>
                    <a:pt x="868" y="558"/>
                  </a:lnTo>
                  <a:lnTo>
                    <a:pt x="868" y="589"/>
                  </a:lnTo>
                  <a:lnTo>
                    <a:pt x="868" y="589"/>
                  </a:lnTo>
                  <a:lnTo>
                    <a:pt x="868" y="589"/>
                  </a:lnTo>
                  <a:cubicBezTo>
                    <a:pt x="899" y="589"/>
                    <a:pt x="899" y="589"/>
                    <a:pt x="899" y="589"/>
                  </a:cubicBezTo>
                  <a:cubicBezTo>
                    <a:pt x="899" y="620"/>
                    <a:pt x="899" y="620"/>
                    <a:pt x="899" y="620"/>
                  </a:cubicBezTo>
                  <a:cubicBezTo>
                    <a:pt x="929" y="620"/>
                    <a:pt x="929" y="651"/>
                    <a:pt x="929" y="651"/>
                  </a:cubicBezTo>
                  <a:lnTo>
                    <a:pt x="929" y="682"/>
                  </a:lnTo>
                  <a:cubicBezTo>
                    <a:pt x="992" y="713"/>
                    <a:pt x="992" y="713"/>
                    <a:pt x="992" y="713"/>
                  </a:cubicBezTo>
                  <a:cubicBezTo>
                    <a:pt x="899" y="744"/>
                    <a:pt x="899" y="744"/>
                    <a:pt x="899" y="744"/>
                  </a:cubicBezTo>
                  <a:lnTo>
                    <a:pt x="899" y="744"/>
                  </a:lnTo>
                  <a:lnTo>
                    <a:pt x="899" y="744"/>
                  </a:lnTo>
                  <a:lnTo>
                    <a:pt x="929" y="744"/>
                  </a:lnTo>
                  <a:lnTo>
                    <a:pt x="929" y="744"/>
                  </a:lnTo>
                  <a:lnTo>
                    <a:pt x="961" y="744"/>
                  </a:lnTo>
                  <a:lnTo>
                    <a:pt x="961" y="744"/>
                  </a:lnTo>
                  <a:lnTo>
                    <a:pt x="961" y="713"/>
                  </a:lnTo>
                  <a:cubicBezTo>
                    <a:pt x="992" y="713"/>
                    <a:pt x="992" y="713"/>
                    <a:pt x="1023" y="713"/>
                  </a:cubicBezTo>
                  <a:cubicBezTo>
                    <a:pt x="1023" y="713"/>
                    <a:pt x="1023" y="713"/>
                    <a:pt x="1053" y="713"/>
                  </a:cubicBezTo>
                  <a:cubicBezTo>
                    <a:pt x="1053" y="744"/>
                    <a:pt x="1116" y="744"/>
                    <a:pt x="1147" y="775"/>
                  </a:cubicBezTo>
                  <a:cubicBezTo>
                    <a:pt x="1147" y="775"/>
                    <a:pt x="1177" y="775"/>
                    <a:pt x="1177" y="806"/>
                  </a:cubicBezTo>
                  <a:lnTo>
                    <a:pt x="1177" y="806"/>
                  </a:lnTo>
                  <a:lnTo>
                    <a:pt x="1177" y="806"/>
                  </a:lnTo>
                  <a:cubicBezTo>
                    <a:pt x="1177" y="806"/>
                    <a:pt x="1177" y="806"/>
                    <a:pt x="1177" y="837"/>
                  </a:cubicBezTo>
                  <a:cubicBezTo>
                    <a:pt x="1208" y="837"/>
                    <a:pt x="1177" y="868"/>
                    <a:pt x="1177" y="868"/>
                  </a:cubicBezTo>
                  <a:cubicBezTo>
                    <a:pt x="1177" y="868"/>
                    <a:pt x="1177" y="868"/>
                    <a:pt x="1177" y="899"/>
                  </a:cubicBezTo>
                  <a:cubicBezTo>
                    <a:pt x="1177" y="899"/>
                    <a:pt x="1177" y="899"/>
                    <a:pt x="1147" y="930"/>
                  </a:cubicBezTo>
                  <a:lnTo>
                    <a:pt x="1147" y="930"/>
                  </a:lnTo>
                  <a:cubicBezTo>
                    <a:pt x="1147" y="930"/>
                    <a:pt x="1116" y="961"/>
                    <a:pt x="1085" y="961"/>
                  </a:cubicBezTo>
                  <a:lnTo>
                    <a:pt x="1085" y="961"/>
                  </a:lnTo>
                  <a:cubicBezTo>
                    <a:pt x="1053" y="961"/>
                    <a:pt x="1023" y="961"/>
                    <a:pt x="1023" y="961"/>
                  </a:cubicBezTo>
                  <a:cubicBezTo>
                    <a:pt x="1023" y="992"/>
                    <a:pt x="1023" y="992"/>
                    <a:pt x="1023" y="992"/>
                  </a:cubicBezTo>
                  <a:cubicBezTo>
                    <a:pt x="1023" y="992"/>
                    <a:pt x="1023" y="1023"/>
                    <a:pt x="992" y="1023"/>
                  </a:cubicBezTo>
                  <a:lnTo>
                    <a:pt x="992" y="1023"/>
                  </a:lnTo>
                  <a:lnTo>
                    <a:pt x="992" y="1023"/>
                  </a:lnTo>
                  <a:lnTo>
                    <a:pt x="992" y="1054"/>
                  </a:lnTo>
                  <a:cubicBezTo>
                    <a:pt x="992" y="1085"/>
                    <a:pt x="1023" y="1085"/>
                    <a:pt x="1023" y="1085"/>
                  </a:cubicBezTo>
                  <a:cubicBezTo>
                    <a:pt x="1053" y="1116"/>
                    <a:pt x="1053" y="1116"/>
                    <a:pt x="1085" y="1147"/>
                  </a:cubicBezTo>
                  <a:lnTo>
                    <a:pt x="1085" y="1147"/>
                  </a:lnTo>
                  <a:lnTo>
                    <a:pt x="1085" y="1178"/>
                  </a:lnTo>
                  <a:cubicBezTo>
                    <a:pt x="1116" y="1147"/>
                    <a:pt x="1116" y="1116"/>
                    <a:pt x="1116" y="1116"/>
                  </a:cubicBezTo>
                  <a:cubicBezTo>
                    <a:pt x="1147" y="1116"/>
                    <a:pt x="1147" y="1147"/>
                    <a:pt x="1147" y="1147"/>
                  </a:cubicBezTo>
                  <a:cubicBezTo>
                    <a:pt x="1147" y="1147"/>
                    <a:pt x="1147" y="1147"/>
                    <a:pt x="1177" y="1147"/>
                  </a:cubicBezTo>
                  <a:lnTo>
                    <a:pt x="1177" y="1147"/>
                  </a:lnTo>
                  <a:cubicBezTo>
                    <a:pt x="1208" y="1178"/>
                    <a:pt x="1208" y="1178"/>
                    <a:pt x="1208" y="1178"/>
                  </a:cubicBezTo>
                  <a:cubicBezTo>
                    <a:pt x="1208" y="1209"/>
                    <a:pt x="1208" y="1209"/>
                    <a:pt x="1208" y="1209"/>
                  </a:cubicBezTo>
                  <a:cubicBezTo>
                    <a:pt x="1177" y="1209"/>
                    <a:pt x="1177" y="1209"/>
                    <a:pt x="1177" y="1209"/>
                  </a:cubicBezTo>
                  <a:cubicBezTo>
                    <a:pt x="1177" y="1240"/>
                    <a:pt x="1177" y="1240"/>
                    <a:pt x="1177" y="1270"/>
                  </a:cubicBezTo>
                  <a:lnTo>
                    <a:pt x="1177" y="1270"/>
                  </a:lnTo>
                  <a:cubicBezTo>
                    <a:pt x="1177" y="1302"/>
                    <a:pt x="1208" y="1333"/>
                    <a:pt x="1208" y="1333"/>
                  </a:cubicBezTo>
                  <a:cubicBezTo>
                    <a:pt x="1208" y="1333"/>
                    <a:pt x="1208" y="1333"/>
                    <a:pt x="1240" y="1333"/>
                  </a:cubicBezTo>
                  <a:lnTo>
                    <a:pt x="1240" y="1364"/>
                  </a:lnTo>
                  <a:lnTo>
                    <a:pt x="1240" y="1364"/>
                  </a:lnTo>
                  <a:lnTo>
                    <a:pt x="1271" y="1364"/>
                  </a:lnTo>
                  <a:cubicBezTo>
                    <a:pt x="1271" y="1364"/>
                    <a:pt x="1271" y="1364"/>
                    <a:pt x="1301" y="1394"/>
                  </a:cubicBezTo>
                  <a:lnTo>
                    <a:pt x="1301" y="1394"/>
                  </a:lnTo>
                  <a:cubicBezTo>
                    <a:pt x="1301" y="1394"/>
                    <a:pt x="1301" y="1394"/>
                    <a:pt x="1301" y="1426"/>
                  </a:cubicBezTo>
                  <a:lnTo>
                    <a:pt x="1333" y="1426"/>
                  </a:lnTo>
                  <a:lnTo>
                    <a:pt x="1333" y="1426"/>
                  </a:lnTo>
                  <a:cubicBezTo>
                    <a:pt x="1333" y="1394"/>
                    <a:pt x="1333" y="1394"/>
                    <a:pt x="1364" y="1394"/>
                  </a:cubicBezTo>
                  <a:lnTo>
                    <a:pt x="1364" y="1394"/>
                  </a:lnTo>
                  <a:lnTo>
                    <a:pt x="1364" y="1394"/>
                  </a:lnTo>
                  <a:lnTo>
                    <a:pt x="1364" y="1394"/>
                  </a:lnTo>
                  <a:cubicBezTo>
                    <a:pt x="1364" y="1394"/>
                    <a:pt x="1364" y="1394"/>
                    <a:pt x="1394" y="1394"/>
                  </a:cubicBezTo>
                  <a:lnTo>
                    <a:pt x="1394" y="1394"/>
                  </a:lnTo>
                  <a:lnTo>
                    <a:pt x="1425" y="1394"/>
                  </a:lnTo>
                  <a:cubicBezTo>
                    <a:pt x="1457" y="1394"/>
                    <a:pt x="1457" y="1394"/>
                    <a:pt x="1457" y="1394"/>
                  </a:cubicBezTo>
                  <a:cubicBezTo>
                    <a:pt x="1457" y="1394"/>
                    <a:pt x="1488" y="1394"/>
                    <a:pt x="1488" y="1426"/>
                  </a:cubicBezTo>
                  <a:cubicBezTo>
                    <a:pt x="1488" y="1426"/>
                    <a:pt x="1457" y="1426"/>
                    <a:pt x="1457" y="1457"/>
                  </a:cubicBezTo>
                  <a:lnTo>
                    <a:pt x="1457" y="1457"/>
                  </a:lnTo>
                  <a:cubicBezTo>
                    <a:pt x="1488" y="1457"/>
                    <a:pt x="1488" y="1457"/>
                    <a:pt x="1488" y="1457"/>
                  </a:cubicBezTo>
                  <a:cubicBezTo>
                    <a:pt x="1518" y="1457"/>
                    <a:pt x="1518" y="1457"/>
                    <a:pt x="1518" y="1457"/>
                  </a:cubicBezTo>
                  <a:cubicBezTo>
                    <a:pt x="1518" y="1457"/>
                    <a:pt x="1518" y="1457"/>
                    <a:pt x="1549" y="1457"/>
                  </a:cubicBezTo>
                  <a:lnTo>
                    <a:pt x="1549" y="1457"/>
                  </a:lnTo>
                  <a:lnTo>
                    <a:pt x="1549" y="1457"/>
                  </a:lnTo>
                  <a:cubicBezTo>
                    <a:pt x="1549" y="1426"/>
                    <a:pt x="1549" y="1426"/>
                    <a:pt x="1581" y="1426"/>
                  </a:cubicBezTo>
                  <a:lnTo>
                    <a:pt x="1581" y="1426"/>
                  </a:lnTo>
                  <a:cubicBezTo>
                    <a:pt x="1581" y="1394"/>
                    <a:pt x="1581" y="1394"/>
                    <a:pt x="1581" y="1394"/>
                  </a:cubicBezTo>
                  <a:cubicBezTo>
                    <a:pt x="1581" y="1394"/>
                    <a:pt x="1581" y="1394"/>
                    <a:pt x="1581" y="1364"/>
                  </a:cubicBezTo>
                  <a:cubicBezTo>
                    <a:pt x="1581" y="1364"/>
                    <a:pt x="1549" y="1364"/>
                    <a:pt x="1549" y="1333"/>
                  </a:cubicBezTo>
                  <a:lnTo>
                    <a:pt x="1549" y="1333"/>
                  </a:lnTo>
                  <a:cubicBezTo>
                    <a:pt x="1549" y="1333"/>
                    <a:pt x="1549" y="1333"/>
                    <a:pt x="1549" y="1302"/>
                  </a:cubicBezTo>
                  <a:lnTo>
                    <a:pt x="1581" y="1270"/>
                  </a:lnTo>
                  <a:cubicBezTo>
                    <a:pt x="1581" y="1270"/>
                    <a:pt x="1581" y="1270"/>
                    <a:pt x="1612" y="1270"/>
                  </a:cubicBezTo>
                  <a:cubicBezTo>
                    <a:pt x="1612" y="1270"/>
                    <a:pt x="1612" y="1270"/>
                    <a:pt x="1612" y="1240"/>
                  </a:cubicBezTo>
                  <a:lnTo>
                    <a:pt x="1642" y="1240"/>
                  </a:lnTo>
                  <a:lnTo>
                    <a:pt x="1642" y="1240"/>
                  </a:lnTo>
                  <a:cubicBezTo>
                    <a:pt x="1673" y="1240"/>
                    <a:pt x="1673" y="1240"/>
                    <a:pt x="1673" y="1240"/>
                  </a:cubicBezTo>
                  <a:cubicBezTo>
                    <a:pt x="1581" y="1178"/>
                    <a:pt x="1581" y="1178"/>
                    <a:pt x="1581" y="1178"/>
                  </a:cubicBezTo>
                  <a:cubicBezTo>
                    <a:pt x="1673" y="1178"/>
                    <a:pt x="1673" y="1178"/>
                    <a:pt x="1673" y="1178"/>
                  </a:cubicBezTo>
                  <a:lnTo>
                    <a:pt x="1673" y="1178"/>
                  </a:lnTo>
                  <a:cubicBezTo>
                    <a:pt x="1673" y="1147"/>
                    <a:pt x="1673" y="1147"/>
                    <a:pt x="1673" y="1116"/>
                  </a:cubicBezTo>
                  <a:cubicBezTo>
                    <a:pt x="1705" y="1116"/>
                    <a:pt x="1705" y="1116"/>
                    <a:pt x="1736" y="1116"/>
                  </a:cubicBezTo>
                  <a:lnTo>
                    <a:pt x="1736" y="1116"/>
                  </a:lnTo>
                  <a:lnTo>
                    <a:pt x="1766" y="1116"/>
                  </a:lnTo>
                  <a:cubicBezTo>
                    <a:pt x="1766" y="1085"/>
                    <a:pt x="1766" y="1085"/>
                    <a:pt x="1797" y="1085"/>
                  </a:cubicBezTo>
                  <a:lnTo>
                    <a:pt x="1797" y="1085"/>
                  </a:lnTo>
                  <a:lnTo>
                    <a:pt x="1829" y="1085"/>
                  </a:lnTo>
                  <a:lnTo>
                    <a:pt x="1829" y="1085"/>
                  </a:lnTo>
                  <a:lnTo>
                    <a:pt x="1860" y="1085"/>
                  </a:lnTo>
                  <a:lnTo>
                    <a:pt x="1890" y="1085"/>
                  </a:lnTo>
                  <a:lnTo>
                    <a:pt x="1921" y="1085"/>
                  </a:lnTo>
                  <a:lnTo>
                    <a:pt x="1953" y="1085"/>
                  </a:lnTo>
                  <a:lnTo>
                    <a:pt x="1984" y="1085"/>
                  </a:lnTo>
                  <a:cubicBezTo>
                    <a:pt x="1984" y="1085"/>
                    <a:pt x="2014" y="1085"/>
                    <a:pt x="2014" y="1054"/>
                  </a:cubicBezTo>
                  <a:cubicBezTo>
                    <a:pt x="2045" y="1054"/>
                    <a:pt x="2045" y="1054"/>
                    <a:pt x="2045" y="1023"/>
                  </a:cubicBezTo>
                  <a:cubicBezTo>
                    <a:pt x="2076" y="1023"/>
                    <a:pt x="2076" y="1023"/>
                    <a:pt x="2076" y="1023"/>
                  </a:cubicBezTo>
                  <a:cubicBezTo>
                    <a:pt x="2076" y="992"/>
                    <a:pt x="2076" y="992"/>
                    <a:pt x="2076" y="992"/>
                  </a:cubicBezTo>
                  <a:cubicBezTo>
                    <a:pt x="2108" y="961"/>
                    <a:pt x="2108" y="961"/>
                    <a:pt x="2138" y="961"/>
                  </a:cubicBezTo>
                  <a:lnTo>
                    <a:pt x="2138" y="930"/>
                  </a:lnTo>
                  <a:lnTo>
                    <a:pt x="2169" y="930"/>
                  </a:lnTo>
                  <a:lnTo>
                    <a:pt x="2169" y="930"/>
                  </a:lnTo>
                  <a:cubicBezTo>
                    <a:pt x="2201" y="930"/>
                    <a:pt x="2201" y="930"/>
                    <a:pt x="2201" y="930"/>
                  </a:cubicBezTo>
                  <a:lnTo>
                    <a:pt x="2201" y="930"/>
                  </a:lnTo>
                  <a:lnTo>
                    <a:pt x="2232" y="930"/>
                  </a:lnTo>
                  <a:cubicBezTo>
                    <a:pt x="2232" y="930"/>
                    <a:pt x="2232" y="930"/>
                    <a:pt x="2262" y="930"/>
                  </a:cubicBezTo>
                  <a:lnTo>
                    <a:pt x="2262" y="930"/>
                  </a:lnTo>
                  <a:lnTo>
                    <a:pt x="2293" y="930"/>
                  </a:lnTo>
                  <a:lnTo>
                    <a:pt x="2293" y="930"/>
                  </a:lnTo>
                  <a:cubicBezTo>
                    <a:pt x="2325" y="930"/>
                    <a:pt x="2325" y="930"/>
                    <a:pt x="2325" y="930"/>
                  </a:cubicBezTo>
                  <a:lnTo>
                    <a:pt x="2325" y="930"/>
                  </a:lnTo>
                  <a:cubicBezTo>
                    <a:pt x="2356" y="930"/>
                    <a:pt x="2356" y="930"/>
                    <a:pt x="2356" y="930"/>
                  </a:cubicBezTo>
                  <a:cubicBezTo>
                    <a:pt x="2356" y="930"/>
                    <a:pt x="2356" y="930"/>
                    <a:pt x="2386" y="930"/>
                  </a:cubicBezTo>
                  <a:cubicBezTo>
                    <a:pt x="2386" y="930"/>
                    <a:pt x="2417" y="930"/>
                    <a:pt x="2449" y="899"/>
                  </a:cubicBezTo>
                  <a:cubicBezTo>
                    <a:pt x="2480" y="899"/>
                    <a:pt x="2510" y="899"/>
                    <a:pt x="2541" y="899"/>
                  </a:cubicBezTo>
                  <a:cubicBezTo>
                    <a:pt x="2541" y="899"/>
                    <a:pt x="2541" y="899"/>
                    <a:pt x="2573" y="868"/>
                  </a:cubicBezTo>
                  <a:lnTo>
                    <a:pt x="2573" y="868"/>
                  </a:lnTo>
                  <a:cubicBezTo>
                    <a:pt x="2573" y="868"/>
                    <a:pt x="2573" y="868"/>
                    <a:pt x="2604" y="8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168"/>
            <p:cNvSpPr>
              <a:spLocks noChangeArrowheads="1"/>
            </p:cNvSpPr>
            <p:nvPr/>
          </p:nvSpPr>
          <p:spPr bwMode="auto">
            <a:xfrm>
              <a:off x="3311525" y="765175"/>
              <a:ext cx="79375" cy="11113"/>
            </a:xfrm>
            <a:custGeom>
              <a:avLst/>
              <a:gdLst>
                <a:gd name="T0" fmla="*/ 62 w 219"/>
                <a:gd name="T1" fmla="*/ 31 h 32"/>
                <a:gd name="T2" fmla="*/ 62 w 219"/>
                <a:gd name="T3" fmla="*/ 31 h 32"/>
                <a:gd name="T4" fmla="*/ 94 w 219"/>
                <a:gd name="T5" fmla="*/ 31 h 32"/>
                <a:gd name="T6" fmla="*/ 155 w 219"/>
                <a:gd name="T7" fmla="*/ 31 h 32"/>
                <a:gd name="T8" fmla="*/ 218 w 219"/>
                <a:gd name="T9" fmla="*/ 0 h 32"/>
                <a:gd name="T10" fmla="*/ 218 w 219"/>
                <a:gd name="T11" fmla="*/ 0 h 32"/>
                <a:gd name="T12" fmla="*/ 155 w 219"/>
                <a:gd name="T13" fmla="*/ 0 h 32"/>
                <a:gd name="T14" fmla="*/ 124 w 219"/>
                <a:gd name="T15" fmla="*/ 0 h 32"/>
                <a:gd name="T16" fmla="*/ 94 w 219"/>
                <a:gd name="T17" fmla="*/ 0 h 32"/>
                <a:gd name="T18" fmla="*/ 62 w 219"/>
                <a:gd name="T19" fmla="*/ 0 h 32"/>
                <a:gd name="T20" fmla="*/ 62 w 219"/>
                <a:gd name="T21" fmla="*/ 0 h 32"/>
                <a:gd name="T22" fmla="*/ 0 w 219"/>
                <a:gd name="T23" fmla="*/ 0 h 32"/>
                <a:gd name="T24" fmla="*/ 0 w 219"/>
                <a:gd name="T25" fmla="*/ 0 h 32"/>
                <a:gd name="T26" fmla="*/ 0 w 219"/>
                <a:gd name="T27" fmla="*/ 0 h 32"/>
                <a:gd name="T28" fmla="*/ 0 w 219"/>
                <a:gd name="T29" fmla="*/ 31 h 32"/>
                <a:gd name="T30" fmla="*/ 31 w 219"/>
                <a:gd name="T31" fmla="*/ 31 h 32"/>
                <a:gd name="T32" fmla="*/ 62 w 219"/>
                <a:gd name="T33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9" h="32">
                  <a:moveTo>
                    <a:pt x="62" y="31"/>
                  </a:moveTo>
                  <a:lnTo>
                    <a:pt x="62" y="31"/>
                  </a:lnTo>
                  <a:lnTo>
                    <a:pt x="94" y="31"/>
                  </a:lnTo>
                  <a:cubicBezTo>
                    <a:pt x="124" y="31"/>
                    <a:pt x="124" y="31"/>
                    <a:pt x="155" y="31"/>
                  </a:cubicBezTo>
                  <a:cubicBezTo>
                    <a:pt x="186" y="31"/>
                    <a:pt x="186" y="31"/>
                    <a:pt x="218" y="0"/>
                  </a:cubicBezTo>
                  <a:lnTo>
                    <a:pt x="218" y="0"/>
                  </a:lnTo>
                  <a:cubicBezTo>
                    <a:pt x="186" y="0"/>
                    <a:pt x="186" y="0"/>
                    <a:pt x="155" y="0"/>
                  </a:cubicBezTo>
                  <a:lnTo>
                    <a:pt x="124" y="0"/>
                  </a:lnTo>
                  <a:lnTo>
                    <a:pt x="94" y="0"/>
                  </a:lnTo>
                  <a:cubicBezTo>
                    <a:pt x="94" y="0"/>
                    <a:pt x="94" y="0"/>
                    <a:pt x="62" y="0"/>
                  </a:cubicBezTo>
                  <a:lnTo>
                    <a:pt x="62" y="0"/>
                  </a:lnTo>
                  <a:cubicBezTo>
                    <a:pt x="31" y="0"/>
                    <a:pt x="31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31"/>
                  </a:lnTo>
                  <a:cubicBezTo>
                    <a:pt x="0" y="31"/>
                    <a:pt x="0" y="31"/>
                    <a:pt x="31" y="31"/>
                  </a:cubicBezTo>
                  <a:lnTo>
                    <a:pt x="62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169"/>
            <p:cNvSpPr>
              <a:spLocks noChangeArrowheads="1"/>
            </p:cNvSpPr>
            <p:nvPr/>
          </p:nvSpPr>
          <p:spPr bwMode="auto">
            <a:xfrm>
              <a:off x="3233738" y="1122363"/>
              <a:ext cx="146050" cy="55562"/>
            </a:xfrm>
            <a:custGeom>
              <a:avLst/>
              <a:gdLst>
                <a:gd name="T0" fmla="*/ 341 w 404"/>
                <a:gd name="T1" fmla="*/ 93 h 156"/>
                <a:gd name="T2" fmla="*/ 341 w 404"/>
                <a:gd name="T3" fmla="*/ 93 h 156"/>
                <a:gd name="T4" fmla="*/ 372 w 404"/>
                <a:gd name="T5" fmla="*/ 93 h 156"/>
                <a:gd name="T6" fmla="*/ 372 w 404"/>
                <a:gd name="T7" fmla="*/ 93 h 156"/>
                <a:gd name="T8" fmla="*/ 403 w 404"/>
                <a:gd name="T9" fmla="*/ 62 h 156"/>
                <a:gd name="T10" fmla="*/ 403 w 404"/>
                <a:gd name="T11" fmla="*/ 31 h 156"/>
                <a:gd name="T12" fmla="*/ 403 w 404"/>
                <a:gd name="T13" fmla="*/ 0 h 156"/>
                <a:gd name="T14" fmla="*/ 372 w 404"/>
                <a:gd name="T15" fmla="*/ 0 h 156"/>
                <a:gd name="T16" fmla="*/ 341 w 404"/>
                <a:gd name="T17" fmla="*/ 31 h 156"/>
                <a:gd name="T18" fmla="*/ 341 w 404"/>
                <a:gd name="T19" fmla="*/ 31 h 156"/>
                <a:gd name="T20" fmla="*/ 341 w 404"/>
                <a:gd name="T21" fmla="*/ 31 h 156"/>
                <a:gd name="T22" fmla="*/ 311 w 404"/>
                <a:gd name="T23" fmla="*/ 31 h 156"/>
                <a:gd name="T24" fmla="*/ 311 w 404"/>
                <a:gd name="T25" fmla="*/ 0 h 156"/>
                <a:gd name="T26" fmla="*/ 279 w 404"/>
                <a:gd name="T27" fmla="*/ 0 h 156"/>
                <a:gd name="T28" fmla="*/ 279 w 404"/>
                <a:gd name="T29" fmla="*/ 0 h 156"/>
                <a:gd name="T30" fmla="*/ 248 w 404"/>
                <a:gd name="T31" fmla="*/ 31 h 156"/>
                <a:gd name="T32" fmla="*/ 217 w 404"/>
                <a:gd name="T33" fmla="*/ 31 h 156"/>
                <a:gd name="T34" fmla="*/ 187 w 404"/>
                <a:gd name="T35" fmla="*/ 31 h 156"/>
                <a:gd name="T36" fmla="*/ 187 w 404"/>
                <a:gd name="T37" fmla="*/ 62 h 156"/>
                <a:gd name="T38" fmla="*/ 187 w 404"/>
                <a:gd name="T39" fmla="*/ 62 h 156"/>
                <a:gd name="T40" fmla="*/ 155 w 404"/>
                <a:gd name="T41" fmla="*/ 31 h 156"/>
                <a:gd name="T42" fmla="*/ 155 w 404"/>
                <a:gd name="T43" fmla="*/ 31 h 156"/>
                <a:gd name="T44" fmla="*/ 155 w 404"/>
                <a:gd name="T45" fmla="*/ 31 h 156"/>
                <a:gd name="T46" fmla="*/ 124 w 404"/>
                <a:gd name="T47" fmla="*/ 31 h 156"/>
                <a:gd name="T48" fmla="*/ 124 w 404"/>
                <a:gd name="T49" fmla="*/ 31 h 156"/>
                <a:gd name="T50" fmla="*/ 124 w 404"/>
                <a:gd name="T51" fmla="*/ 62 h 156"/>
                <a:gd name="T52" fmla="*/ 124 w 404"/>
                <a:gd name="T53" fmla="*/ 62 h 156"/>
                <a:gd name="T54" fmla="*/ 94 w 404"/>
                <a:gd name="T55" fmla="*/ 31 h 156"/>
                <a:gd name="T56" fmla="*/ 94 w 404"/>
                <a:gd name="T57" fmla="*/ 31 h 156"/>
                <a:gd name="T58" fmla="*/ 94 w 404"/>
                <a:gd name="T59" fmla="*/ 62 h 156"/>
                <a:gd name="T60" fmla="*/ 63 w 404"/>
                <a:gd name="T61" fmla="*/ 62 h 156"/>
                <a:gd name="T62" fmla="*/ 31 w 404"/>
                <a:gd name="T63" fmla="*/ 93 h 156"/>
                <a:gd name="T64" fmla="*/ 31 w 404"/>
                <a:gd name="T65" fmla="*/ 93 h 156"/>
                <a:gd name="T66" fmla="*/ 0 w 404"/>
                <a:gd name="T67" fmla="*/ 93 h 156"/>
                <a:gd name="T68" fmla="*/ 0 w 404"/>
                <a:gd name="T69" fmla="*/ 93 h 156"/>
                <a:gd name="T70" fmla="*/ 31 w 404"/>
                <a:gd name="T71" fmla="*/ 124 h 156"/>
                <a:gd name="T72" fmla="*/ 31 w 404"/>
                <a:gd name="T73" fmla="*/ 124 h 156"/>
                <a:gd name="T74" fmla="*/ 31 w 404"/>
                <a:gd name="T75" fmla="*/ 124 h 156"/>
                <a:gd name="T76" fmla="*/ 63 w 404"/>
                <a:gd name="T77" fmla="*/ 124 h 156"/>
                <a:gd name="T78" fmla="*/ 155 w 404"/>
                <a:gd name="T79" fmla="*/ 155 h 156"/>
                <a:gd name="T80" fmla="*/ 155 w 404"/>
                <a:gd name="T81" fmla="*/ 155 h 156"/>
                <a:gd name="T82" fmla="*/ 155 w 404"/>
                <a:gd name="T83" fmla="*/ 155 h 156"/>
                <a:gd name="T84" fmla="*/ 217 w 404"/>
                <a:gd name="T85" fmla="*/ 124 h 156"/>
                <a:gd name="T86" fmla="*/ 279 w 404"/>
                <a:gd name="T87" fmla="*/ 124 h 156"/>
                <a:gd name="T88" fmla="*/ 311 w 404"/>
                <a:gd name="T89" fmla="*/ 124 h 156"/>
                <a:gd name="T90" fmla="*/ 311 w 404"/>
                <a:gd name="T91" fmla="*/ 93 h 156"/>
                <a:gd name="T92" fmla="*/ 341 w 404"/>
                <a:gd name="T93" fmla="*/ 9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4" h="156">
                  <a:moveTo>
                    <a:pt x="341" y="93"/>
                  </a:moveTo>
                  <a:lnTo>
                    <a:pt x="341" y="93"/>
                  </a:lnTo>
                  <a:cubicBezTo>
                    <a:pt x="372" y="93"/>
                    <a:pt x="372" y="93"/>
                    <a:pt x="372" y="93"/>
                  </a:cubicBezTo>
                  <a:lnTo>
                    <a:pt x="372" y="93"/>
                  </a:lnTo>
                  <a:cubicBezTo>
                    <a:pt x="372" y="62"/>
                    <a:pt x="403" y="62"/>
                    <a:pt x="403" y="62"/>
                  </a:cubicBezTo>
                  <a:lnTo>
                    <a:pt x="403" y="31"/>
                  </a:lnTo>
                  <a:lnTo>
                    <a:pt x="403" y="0"/>
                  </a:lnTo>
                  <a:lnTo>
                    <a:pt x="372" y="0"/>
                  </a:lnTo>
                  <a:cubicBezTo>
                    <a:pt x="372" y="31"/>
                    <a:pt x="372" y="31"/>
                    <a:pt x="341" y="31"/>
                  </a:cubicBezTo>
                  <a:lnTo>
                    <a:pt x="341" y="31"/>
                  </a:lnTo>
                  <a:lnTo>
                    <a:pt x="341" y="31"/>
                  </a:lnTo>
                  <a:cubicBezTo>
                    <a:pt x="341" y="31"/>
                    <a:pt x="341" y="31"/>
                    <a:pt x="311" y="31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279" y="0"/>
                    <a:pt x="279" y="0"/>
                    <a:pt x="279" y="0"/>
                  </a:cubicBezTo>
                  <a:lnTo>
                    <a:pt x="279" y="0"/>
                  </a:lnTo>
                  <a:cubicBezTo>
                    <a:pt x="279" y="31"/>
                    <a:pt x="248" y="31"/>
                    <a:pt x="248" y="31"/>
                  </a:cubicBezTo>
                  <a:lnTo>
                    <a:pt x="217" y="31"/>
                  </a:lnTo>
                  <a:cubicBezTo>
                    <a:pt x="217" y="31"/>
                    <a:pt x="217" y="31"/>
                    <a:pt x="187" y="31"/>
                  </a:cubicBezTo>
                  <a:lnTo>
                    <a:pt x="187" y="62"/>
                  </a:lnTo>
                  <a:lnTo>
                    <a:pt x="187" y="62"/>
                  </a:lnTo>
                  <a:lnTo>
                    <a:pt x="155" y="31"/>
                  </a:lnTo>
                  <a:lnTo>
                    <a:pt x="155" y="31"/>
                  </a:lnTo>
                  <a:lnTo>
                    <a:pt x="155" y="31"/>
                  </a:lnTo>
                  <a:cubicBezTo>
                    <a:pt x="155" y="31"/>
                    <a:pt x="155" y="31"/>
                    <a:pt x="124" y="31"/>
                  </a:cubicBezTo>
                  <a:lnTo>
                    <a:pt x="124" y="31"/>
                  </a:lnTo>
                  <a:lnTo>
                    <a:pt x="124" y="62"/>
                  </a:lnTo>
                  <a:lnTo>
                    <a:pt x="124" y="62"/>
                  </a:lnTo>
                  <a:cubicBezTo>
                    <a:pt x="94" y="62"/>
                    <a:pt x="94" y="62"/>
                    <a:pt x="94" y="31"/>
                  </a:cubicBezTo>
                  <a:lnTo>
                    <a:pt x="94" y="31"/>
                  </a:lnTo>
                  <a:cubicBezTo>
                    <a:pt x="94" y="31"/>
                    <a:pt x="94" y="31"/>
                    <a:pt x="94" y="62"/>
                  </a:cubicBezTo>
                  <a:lnTo>
                    <a:pt x="63" y="62"/>
                  </a:lnTo>
                  <a:cubicBezTo>
                    <a:pt x="63" y="93"/>
                    <a:pt x="31" y="93"/>
                    <a:pt x="31" y="93"/>
                  </a:cubicBezTo>
                  <a:lnTo>
                    <a:pt x="31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31" y="93"/>
                    <a:pt x="31" y="124"/>
                    <a:pt x="31" y="124"/>
                  </a:cubicBezTo>
                  <a:lnTo>
                    <a:pt x="31" y="124"/>
                  </a:lnTo>
                  <a:lnTo>
                    <a:pt x="31" y="124"/>
                  </a:lnTo>
                  <a:lnTo>
                    <a:pt x="63" y="124"/>
                  </a:lnTo>
                  <a:cubicBezTo>
                    <a:pt x="94" y="124"/>
                    <a:pt x="124" y="155"/>
                    <a:pt x="155" y="155"/>
                  </a:cubicBezTo>
                  <a:lnTo>
                    <a:pt x="155" y="155"/>
                  </a:lnTo>
                  <a:lnTo>
                    <a:pt x="155" y="155"/>
                  </a:lnTo>
                  <a:cubicBezTo>
                    <a:pt x="187" y="155"/>
                    <a:pt x="187" y="155"/>
                    <a:pt x="217" y="124"/>
                  </a:cubicBezTo>
                  <a:cubicBezTo>
                    <a:pt x="248" y="124"/>
                    <a:pt x="248" y="124"/>
                    <a:pt x="279" y="124"/>
                  </a:cubicBezTo>
                  <a:cubicBezTo>
                    <a:pt x="279" y="124"/>
                    <a:pt x="279" y="124"/>
                    <a:pt x="311" y="124"/>
                  </a:cubicBezTo>
                  <a:cubicBezTo>
                    <a:pt x="311" y="124"/>
                    <a:pt x="311" y="124"/>
                    <a:pt x="311" y="93"/>
                  </a:cubicBezTo>
                  <a:lnTo>
                    <a:pt x="341" y="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170"/>
            <p:cNvSpPr>
              <a:spLocks noChangeArrowheads="1"/>
            </p:cNvSpPr>
            <p:nvPr/>
          </p:nvSpPr>
          <p:spPr bwMode="auto">
            <a:xfrm>
              <a:off x="2106613" y="2147888"/>
              <a:ext cx="44450" cy="34925"/>
            </a:xfrm>
            <a:custGeom>
              <a:avLst/>
              <a:gdLst>
                <a:gd name="T0" fmla="*/ 62 w 125"/>
                <a:gd name="T1" fmla="*/ 62 h 95"/>
                <a:gd name="T2" fmla="*/ 62 w 125"/>
                <a:gd name="T3" fmla="*/ 62 h 95"/>
                <a:gd name="T4" fmla="*/ 31 w 125"/>
                <a:gd name="T5" fmla="*/ 0 h 95"/>
                <a:gd name="T6" fmla="*/ 0 w 125"/>
                <a:gd name="T7" fmla="*/ 0 h 95"/>
                <a:gd name="T8" fmla="*/ 0 w 125"/>
                <a:gd name="T9" fmla="*/ 0 h 95"/>
                <a:gd name="T10" fmla="*/ 0 w 125"/>
                <a:gd name="T11" fmla="*/ 31 h 95"/>
                <a:gd name="T12" fmla="*/ 62 w 125"/>
                <a:gd name="T13" fmla="*/ 62 h 95"/>
                <a:gd name="T14" fmla="*/ 62 w 125"/>
                <a:gd name="T15" fmla="*/ 62 h 95"/>
                <a:gd name="T16" fmla="*/ 93 w 125"/>
                <a:gd name="T17" fmla="*/ 62 h 95"/>
                <a:gd name="T18" fmla="*/ 93 w 125"/>
                <a:gd name="T19" fmla="*/ 94 h 95"/>
                <a:gd name="T20" fmla="*/ 93 w 125"/>
                <a:gd name="T21" fmla="*/ 94 h 95"/>
                <a:gd name="T22" fmla="*/ 124 w 125"/>
                <a:gd name="T23" fmla="*/ 94 h 95"/>
                <a:gd name="T24" fmla="*/ 124 w 125"/>
                <a:gd name="T25" fmla="*/ 94 h 95"/>
                <a:gd name="T26" fmla="*/ 124 w 125"/>
                <a:gd name="T27" fmla="*/ 62 h 95"/>
                <a:gd name="T28" fmla="*/ 62 w 125"/>
                <a:gd name="T29" fmla="*/ 6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5">
                  <a:moveTo>
                    <a:pt x="62" y="62"/>
                  </a:moveTo>
                  <a:lnTo>
                    <a:pt x="62" y="62"/>
                  </a:lnTo>
                  <a:cubicBezTo>
                    <a:pt x="62" y="31"/>
                    <a:pt x="31" y="31"/>
                    <a:pt x="31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31"/>
                    <a:pt x="0" y="31"/>
                    <a:pt x="0" y="31"/>
                  </a:cubicBezTo>
                  <a:cubicBezTo>
                    <a:pt x="31" y="31"/>
                    <a:pt x="31" y="62"/>
                    <a:pt x="62" y="62"/>
                  </a:cubicBezTo>
                  <a:lnTo>
                    <a:pt x="62" y="62"/>
                  </a:lnTo>
                  <a:lnTo>
                    <a:pt x="93" y="62"/>
                  </a:lnTo>
                  <a:cubicBezTo>
                    <a:pt x="93" y="94"/>
                    <a:pt x="93" y="94"/>
                    <a:pt x="93" y="94"/>
                  </a:cubicBezTo>
                  <a:lnTo>
                    <a:pt x="93" y="94"/>
                  </a:lnTo>
                  <a:cubicBezTo>
                    <a:pt x="93" y="94"/>
                    <a:pt x="93" y="94"/>
                    <a:pt x="124" y="94"/>
                  </a:cubicBezTo>
                  <a:lnTo>
                    <a:pt x="124" y="94"/>
                  </a:lnTo>
                  <a:cubicBezTo>
                    <a:pt x="124" y="62"/>
                    <a:pt x="124" y="62"/>
                    <a:pt x="124" y="62"/>
                  </a:cubicBezTo>
                  <a:cubicBezTo>
                    <a:pt x="93" y="62"/>
                    <a:pt x="62" y="62"/>
                    <a:pt x="62" y="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171"/>
            <p:cNvSpPr>
              <a:spLocks noChangeArrowheads="1"/>
            </p:cNvSpPr>
            <p:nvPr/>
          </p:nvSpPr>
          <p:spPr bwMode="auto">
            <a:xfrm>
              <a:off x="2151063" y="2182813"/>
              <a:ext cx="11112" cy="1587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0 h 1"/>
                <a:gd name="T4" fmla="*/ 0 w 32"/>
                <a:gd name="T5" fmla="*/ 0 h 1"/>
                <a:gd name="T6" fmla="*/ 0 w 32"/>
                <a:gd name="T7" fmla="*/ 0 h 1"/>
                <a:gd name="T8" fmla="*/ 31 w 32"/>
                <a:gd name="T9" fmla="*/ 0 h 1"/>
                <a:gd name="T10" fmla="*/ 31 w 32"/>
                <a:gd name="T11" fmla="*/ 0 h 1"/>
                <a:gd name="T12" fmla="*/ 31 w 32"/>
                <a:gd name="T13" fmla="*/ 0 h 1"/>
                <a:gd name="T14" fmla="*/ 0 w 32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31" y="0"/>
                    <a:pt x="31" y="0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cubicBezTo>
                    <a:pt x="31" y="0"/>
                    <a:pt x="31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172"/>
            <p:cNvSpPr>
              <a:spLocks noChangeArrowheads="1"/>
            </p:cNvSpPr>
            <p:nvPr/>
          </p:nvSpPr>
          <p:spPr bwMode="auto">
            <a:xfrm>
              <a:off x="2062163" y="2125663"/>
              <a:ext cx="44450" cy="22225"/>
            </a:xfrm>
            <a:custGeom>
              <a:avLst/>
              <a:gdLst>
                <a:gd name="T0" fmla="*/ 92 w 125"/>
                <a:gd name="T1" fmla="*/ 32 h 63"/>
                <a:gd name="T2" fmla="*/ 92 w 125"/>
                <a:gd name="T3" fmla="*/ 32 h 63"/>
                <a:gd name="T4" fmla="*/ 92 w 125"/>
                <a:gd name="T5" fmla="*/ 32 h 63"/>
                <a:gd name="T6" fmla="*/ 62 w 125"/>
                <a:gd name="T7" fmla="*/ 32 h 63"/>
                <a:gd name="T8" fmla="*/ 62 w 125"/>
                <a:gd name="T9" fmla="*/ 32 h 63"/>
                <a:gd name="T10" fmla="*/ 31 w 125"/>
                <a:gd name="T11" fmla="*/ 32 h 63"/>
                <a:gd name="T12" fmla="*/ 0 w 125"/>
                <a:gd name="T13" fmla="*/ 0 h 63"/>
                <a:gd name="T14" fmla="*/ 0 w 125"/>
                <a:gd name="T15" fmla="*/ 0 h 63"/>
                <a:gd name="T16" fmla="*/ 0 w 125"/>
                <a:gd name="T17" fmla="*/ 0 h 63"/>
                <a:gd name="T18" fmla="*/ 0 w 125"/>
                <a:gd name="T19" fmla="*/ 0 h 63"/>
                <a:gd name="T20" fmla="*/ 0 w 125"/>
                <a:gd name="T21" fmla="*/ 32 h 63"/>
                <a:gd name="T22" fmla="*/ 31 w 125"/>
                <a:gd name="T23" fmla="*/ 32 h 63"/>
                <a:gd name="T24" fmla="*/ 31 w 125"/>
                <a:gd name="T25" fmla="*/ 32 h 63"/>
                <a:gd name="T26" fmla="*/ 92 w 125"/>
                <a:gd name="T27" fmla="*/ 62 h 63"/>
                <a:gd name="T28" fmla="*/ 124 w 125"/>
                <a:gd name="T29" fmla="*/ 62 h 63"/>
                <a:gd name="T30" fmla="*/ 92 w 125"/>
                <a:gd name="T31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63">
                  <a:moveTo>
                    <a:pt x="92" y="32"/>
                  </a:moveTo>
                  <a:lnTo>
                    <a:pt x="92" y="32"/>
                  </a:lnTo>
                  <a:lnTo>
                    <a:pt x="92" y="32"/>
                  </a:lnTo>
                  <a:lnTo>
                    <a:pt x="62" y="32"/>
                  </a:lnTo>
                  <a:lnTo>
                    <a:pt x="62" y="32"/>
                  </a:ln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32"/>
                    <a:pt x="0" y="32"/>
                    <a:pt x="0" y="32"/>
                  </a:cubicBezTo>
                  <a:cubicBezTo>
                    <a:pt x="31" y="32"/>
                    <a:pt x="31" y="32"/>
                    <a:pt x="31" y="32"/>
                  </a:cubicBezTo>
                  <a:lnTo>
                    <a:pt x="31" y="32"/>
                  </a:lnTo>
                  <a:cubicBezTo>
                    <a:pt x="62" y="32"/>
                    <a:pt x="92" y="62"/>
                    <a:pt x="92" y="62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4" y="32"/>
                    <a:pt x="124" y="32"/>
                    <a:pt x="92" y="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173"/>
            <p:cNvSpPr>
              <a:spLocks noChangeArrowheads="1"/>
            </p:cNvSpPr>
            <p:nvPr/>
          </p:nvSpPr>
          <p:spPr bwMode="auto">
            <a:xfrm>
              <a:off x="1893888" y="2293938"/>
              <a:ext cx="100012" cy="44450"/>
            </a:xfrm>
            <a:custGeom>
              <a:avLst/>
              <a:gdLst>
                <a:gd name="T0" fmla="*/ 0 w 280"/>
                <a:gd name="T1" fmla="*/ 62 h 124"/>
                <a:gd name="T2" fmla="*/ 0 w 280"/>
                <a:gd name="T3" fmla="*/ 62 h 124"/>
                <a:gd name="T4" fmla="*/ 0 w 280"/>
                <a:gd name="T5" fmla="*/ 62 h 124"/>
                <a:gd name="T6" fmla="*/ 0 w 280"/>
                <a:gd name="T7" fmla="*/ 62 h 124"/>
                <a:gd name="T8" fmla="*/ 31 w 280"/>
                <a:gd name="T9" fmla="*/ 62 h 124"/>
                <a:gd name="T10" fmla="*/ 31 w 280"/>
                <a:gd name="T11" fmla="*/ 62 h 124"/>
                <a:gd name="T12" fmla="*/ 31 w 280"/>
                <a:gd name="T13" fmla="*/ 62 h 124"/>
                <a:gd name="T14" fmla="*/ 62 w 280"/>
                <a:gd name="T15" fmla="*/ 62 h 124"/>
                <a:gd name="T16" fmla="*/ 62 w 280"/>
                <a:gd name="T17" fmla="*/ 62 h 124"/>
                <a:gd name="T18" fmla="*/ 93 w 280"/>
                <a:gd name="T19" fmla="*/ 123 h 124"/>
                <a:gd name="T20" fmla="*/ 93 w 280"/>
                <a:gd name="T21" fmla="*/ 123 h 124"/>
                <a:gd name="T22" fmla="*/ 93 w 280"/>
                <a:gd name="T23" fmla="*/ 123 h 124"/>
                <a:gd name="T24" fmla="*/ 93 w 280"/>
                <a:gd name="T25" fmla="*/ 123 h 124"/>
                <a:gd name="T26" fmla="*/ 93 w 280"/>
                <a:gd name="T27" fmla="*/ 123 h 124"/>
                <a:gd name="T28" fmla="*/ 93 w 280"/>
                <a:gd name="T29" fmla="*/ 92 h 124"/>
                <a:gd name="T30" fmla="*/ 124 w 280"/>
                <a:gd name="T31" fmla="*/ 92 h 124"/>
                <a:gd name="T32" fmla="*/ 124 w 280"/>
                <a:gd name="T33" fmla="*/ 62 h 124"/>
                <a:gd name="T34" fmla="*/ 124 w 280"/>
                <a:gd name="T35" fmla="*/ 62 h 124"/>
                <a:gd name="T36" fmla="*/ 155 w 280"/>
                <a:gd name="T37" fmla="*/ 62 h 124"/>
                <a:gd name="T38" fmla="*/ 155 w 280"/>
                <a:gd name="T39" fmla="*/ 62 h 124"/>
                <a:gd name="T40" fmla="*/ 155 w 280"/>
                <a:gd name="T41" fmla="*/ 62 h 124"/>
                <a:gd name="T42" fmla="*/ 186 w 280"/>
                <a:gd name="T43" fmla="*/ 62 h 124"/>
                <a:gd name="T44" fmla="*/ 186 w 280"/>
                <a:gd name="T45" fmla="*/ 62 h 124"/>
                <a:gd name="T46" fmla="*/ 186 w 280"/>
                <a:gd name="T47" fmla="*/ 62 h 124"/>
                <a:gd name="T48" fmla="*/ 186 w 280"/>
                <a:gd name="T49" fmla="*/ 30 h 124"/>
                <a:gd name="T50" fmla="*/ 217 w 280"/>
                <a:gd name="T51" fmla="*/ 30 h 124"/>
                <a:gd name="T52" fmla="*/ 217 w 280"/>
                <a:gd name="T53" fmla="*/ 30 h 124"/>
                <a:gd name="T54" fmla="*/ 248 w 280"/>
                <a:gd name="T55" fmla="*/ 30 h 124"/>
                <a:gd name="T56" fmla="*/ 248 w 280"/>
                <a:gd name="T57" fmla="*/ 30 h 124"/>
                <a:gd name="T58" fmla="*/ 248 w 280"/>
                <a:gd name="T59" fmla="*/ 30 h 124"/>
                <a:gd name="T60" fmla="*/ 279 w 280"/>
                <a:gd name="T61" fmla="*/ 30 h 124"/>
                <a:gd name="T62" fmla="*/ 217 w 280"/>
                <a:gd name="T63" fmla="*/ 0 h 124"/>
                <a:gd name="T64" fmla="*/ 186 w 280"/>
                <a:gd name="T65" fmla="*/ 0 h 124"/>
                <a:gd name="T66" fmla="*/ 186 w 280"/>
                <a:gd name="T67" fmla="*/ 0 h 124"/>
                <a:gd name="T68" fmla="*/ 155 w 280"/>
                <a:gd name="T69" fmla="*/ 0 h 124"/>
                <a:gd name="T70" fmla="*/ 155 w 280"/>
                <a:gd name="T71" fmla="*/ 0 h 124"/>
                <a:gd name="T72" fmla="*/ 155 w 280"/>
                <a:gd name="T73" fmla="*/ 0 h 124"/>
                <a:gd name="T74" fmla="*/ 124 w 280"/>
                <a:gd name="T75" fmla="*/ 0 h 124"/>
                <a:gd name="T76" fmla="*/ 62 w 280"/>
                <a:gd name="T77" fmla="*/ 0 h 124"/>
                <a:gd name="T78" fmla="*/ 62 w 280"/>
                <a:gd name="T79" fmla="*/ 0 h 124"/>
                <a:gd name="T80" fmla="*/ 62 w 280"/>
                <a:gd name="T81" fmla="*/ 0 h 124"/>
                <a:gd name="T82" fmla="*/ 62 w 280"/>
                <a:gd name="T83" fmla="*/ 0 h 124"/>
                <a:gd name="T84" fmla="*/ 62 w 280"/>
                <a:gd name="T85" fmla="*/ 0 h 124"/>
                <a:gd name="T86" fmla="*/ 31 w 280"/>
                <a:gd name="T87" fmla="*/ 0 h 124"/>
                <a:gd name="T88" fmla="*/ 31 w 280"/>
                <a:gd name="T89" fmla="*/ 30 h 124"/>
                <a:gd name="T90" fmla="*/ 0 w 280"/>
                <a:gd name="T91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0" h="124">
                  <a:moveTo>
                    <a:pt x="0" y="62"/>
                  </a:moveTo>
                  <a:lnTo>
                    <a:pt x="0" y="62"/>
                  </a:lnTo>
                  <a:lnTo>
                    <a:pt x="0" y="62"/>
                  </a:lnTo>
                  <a:lnTo>
                    <a:pt x="0" y="62"/>
                  </a:lnTo>
                  <a:cubicBezTo>
                    <a:pt x="0" y="62"/>
                    <a:pt x="0" y="62"/>
                    <a:pt x="31" y="62"/>
                  </a:cubicBezTo>
                  <a:lnTo>
                    <a:pt x="31" y="62"/>
                  </a:lnTo>
                  <a:lnTo>
                    <a:pt x="31" y="62"/>
                  </a:lnTo>
                  <a:cubicBezTo>
                    <a:pt x="31" y="62"/>
                    <a:pt x="31" y="62"/>
                    <a:pt x="62" y="62"/>
                  </a:cubicBezTo>
                  <a:lnTo>
                    <a:pt x="62" y="62"/>
                  </a:lnTo>
                  <a:cubicBezTo>
                    <a:pt x="62" y="62"/>
                    <a:pt x="93" y="92"/>
                    <a:pt x="93" y="123"/>
                  </a:cubicBezTo>
                  <a:lnTo>
                    <a:pt x="93" y="123"/>
                  </a:lnTo>
                  <a:lnTo>
                    <a:pt x="93" y="123"/>
                  </a:lnTo>
                  <a:lnTo>
                    <a:pt x="93" y="123"/>
                  </a:lnTo>
                  <a:lnTo>
                    <a:pt x="93" y="123"/>
                  </a:lnTo>
                  <a:cubicBezTo>
                    <a:pt x="93" y="92"/>
                    <a:pt x="93" y="92"/>
                    <a:pt x="93" y="92"/>
                  </a:cubicBezTo>
                  <a:cubicBezTo>
                    <a:pt x="93" y="92"/>
                    <a:pt x="93" y="92"/>
                    <a:pt x="124" y="92"/>
                  </a:cubicBezTo>
                  <a:cubicBezTo>
                    <a:pt x="124" y="92"/>
                    <a:pt x="124" y="92"/>
                    <a:pt x="124" y="62"/>
                  </a:cubicBezTo>
                  <a:lnTo>
                    <a:pt x="124" y="62"/>
                  </a:lnTo>
                  <a:lnTo>
                    <a:pt x="155" y="62"/>
                  </a:lnTo>
                  <a:lnTo>
                    <a:pt x="155" y="62"/>
                  </a:lnTo>
                  <a:lnTo>
                    <a:pt x="155" y="62"/>
                  </a:lnTo>
                  <a:cubicBezTo>
                    <a:pt x="155" y="62"/>
                    <a:pt x="155" y="62"/>
                    <a:pt x="186" y="62"/>
                  </a:cubicBezTo>
                  <a:lnTo>
                    <a:pt x="186" y="62"/>
                  </a:lnTo>
                  <a:lnTo>
                    <a:pt x="186" y="62"/>
                  </a:lnTo>
                  <a:cubicBezTo>
                    <a:pt x="186" y="30"/>
                    <a:pt x="186" y="30"/>
                    <a:pt x="186" y="30"/>
                  </a:cubicBezTo>
                  <a:cubicBezTo>
                    <a:pt x="217" y="30"/>
                    <a:pt x="217" y="30"/>
                    <a:pt x="217" y="30"/>
                  </a:cubicBezTo>
                  <a:lnTo>
                    <a:pt x="217" y="30"/>
                  </a:lnTo>
                  <a:cubicBezTo>
                    <a:pt x="248" y="30"/>
                    <a:pt x="248" y="30"/>
                    <a:pt x="248" y="30"/>
                  </a:cubicBezTo>
                  <a:lnTo>
                    <a:pt x="248" y="30"/>
                  </a:lnTo>
                  <a:lnTo>
                    <a:pt x="248" y="30"/>
                  </a:lnTo>
                  <a:lnTo>
                    <a:pt x="279" y="30"/>
                  </a:lnTo>
                  <a:cubicBezTo>
                    <a:pt x="248" y="0"/>
                    <a:pt x="248" y="0"/>
                    <a:pt x="217" y="0"/>
                  </a:cubicBezTo>
                  <a:cubicBezTo>
                    <a:pt x="217" y="0"/>
                    <a:pt x="217" y="0"/>
                    <a:pt x="186" y="0"/>
                  </a:cubicBezTo>
                  <a:lnTo>
                    <a:pt x="186" y="0"/>
                  </a:lnTo>
                  <a:cubicBezTo>
                    <a:pt x="155" y="0"/>
                    <a:pt x="155" y="0"/>
                    <a:pt x="155" y="0"/>
                  </a:cubicBezTo>
                  <a:lnTo>
                    <a:pt x="155" y="0"/>
                  </a:lnTo>
                  <a:lnTo>
                    <a:pt x="155" y="0"/>
                  </a:lnTo>
                  <a:cubicBezTo>
                    <a:pt x="124" y="0"/>
                    <a:pt x="124" y="0"/>
                    <a:pt x="124" y="0"/>
                  </a:cubicBezTo>
                  <a:cubicBezTo>
                    <a:pt x="93" y="0"/>
                    <a:pt x="93" y="0"/>
                    <a:pt x="62" y="0"/>
                  </a:cubicBez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cubicBezTo>
                    <a:pt x="62" y="0"/>
                    <a:pt x="62" y="0"/>
                    <a:pt x="31" y="0"/>
                  </a:cubicBezTo>
                  <a:cubicBezTo>
                    <a:pt x="31" y="30"/>
                    <a:pt x="31" y="30"/>
                    <a:pt x="31" y="30"/>
                  </a:cubicBezTo>
                  <a:lnTo>
                    <a:pt x="0" y="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174"/>
            <p:cNvSpPr>
              <a:spLocks noChangeArrowheads="1"/>
            </p:cNvSpPr>
            <p:nvPr/>
          </p:nvSpPr>
          <p:spPr bwMode="auto">
            <a:xfrm>
              <a:off x="2508250" y="1512888"/>
              <a:ext cx="66675" cy="44450"/>
            </a:xfrm>
            <a:custGeom>
              <a:avLst/>
              <a:gdLst>
                <a:gd name="T0" fmla="*/ 0 w 186"/>
                <a:gd name="T1" fmla="*/ 92 h 125"/>
                <a:gd name="T2" fmla="*/ 0 w 186"/>
                <a:gd name="T3" fmla="*/ 92 h 125"/>
                <a:gd name="T4" fmla="*/ 31 w 186"/>
                <a:gd name="T5" fmla="*/ 92 h 125"/>
                <a:gd name="T6" fmla="*/ 31 w 186"/>
                <a:gd name="T7" fmla="*/ 92 h 125"/>
                <a:gd name="T8" fmla="*/ 61 w 186"/>
                <a:gd name="T9" fmla="*/ 92 h 125"/>
                <a:gd name="T10" fmla="*/ 61 w 186"/>
                <a:gd name="T11" fmla="*/ 92 h 125"/>
                <a:gd name="T12" fmla="*/ 93 w 186"/>
                <a:gd name="T13" fmla="*/ 62 h 125"/>
                <a:gd name="T14" fmla="*/ 93 w 186"/>
                <a:gd name="T15" fmla="*/ 62 h 125"/>
                <a:gd name="T16" fmla="*/ 124 w 186"/>
                <a:gd name="T17" fmla="*/ 62 h 125"/>
                <a:gd name="T18" fmla="*/ 155 w 186"/>
                <a:gd name="T19" fmla="*/ 62 h 125"/>
                <a:gd name="T20" fmla="*/ 155 w 186"/>
                <a:gd name="T21" fmla="*/ 92 h 125"/>
                <a:gd name="T22" fmla="*/ 155 w 186"/>
                <a:gd name="T23" fmla="*/ 92 h 125"/>
                <a:gd name="T24" fmla="*/ 155 w 186"/>
                <a:gd name="T25" fmla="*/ 124 h 125"/>
                <a:gd name="T26" fmla="*/ 155 w 186"/>
                <a:gd name="T27" fmla="*/ 124 h 125"/>
                <a:gd name="T28" fmla="*/ 155 w 186"/>
                <a:gd name="T29" fmla="*/ 124 h 125"/>
                <a:gd name="T30" fmla="*/ 185 w 186"/>
                <a:gd name="T31" fmla="*/ 124 h 125"/>
                <a:gd name="T32" fmla="*/ 185 w 186"/>
                <a:gd name="T33" fmla="*/ 124 h 125"/>
                <a:gd name="T34" fmla="*/ 185 w 186"/>
                <a:gd name="T35" fmla="*/ 92 h 125"/>
                <a:gd name="T36" fmla="*/ 185 w 186"/>
                <a:gd name="T37" fmla="*/ 62 h 125"/>
                <a:gd name="T38" fmla="*/ 185 w 186"/>
                <a:gd name="T39" fmla="*/ 62 h 125"/>
                <a:gd name="T40" fmla="*/ 185 w 186"/>
                <a:gd name="T41" fmla="*/ 31 h 125"/>
                <a:gd name="T42" fmla="*/ 185 w 186"/>
                <a:gd name="T43" fmla="*/ 31 h 125"/>
                <a:gd name="T44" fmla="*/ 185 w 186"/>
                <a:gd name="T45" fmla="*/ 31 h 125"/>
                <a:gd name="T46" fmla="*/ 185 w 186"/>
                <a:gd name="T47" fmla="*/ 0 h 125"/>
                <a:gd name="T48" fmla="*/ 185 w 186"/>
                <a:gd name="T49" fmla="*/ 0 h 125"/>
                <a:gd name="T50" fmla="*/ 155 w 186"/>
                <a:gd name="T51" fmla="*/ 31 h 125"/>
                <a:gd name="T52" fmla="*/ 124 w 186"/>
                <a:gd name="T53" fmla="*/ 31 h 125"/>
                <a:gd name="T54" fmla="*/ 93 w 186"/>
                <a:gd name="T55" fmla="*/ 0 h 125"/>
                <a:gd name="T56" fmla="*/ 31 w 186"/>
                <a:gd name="T57" fmla="*/ 31 h 125"/>
                <a:gd name="T58" fmla="*/ 0 w 186"/>
                <a:gd name="T59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6" h="125">
                  <a:moveTo>
                    <a:pt x="0" y="92"/>
                  </a:moveTo>
                  <a:lnTo>
                    <a:pt x="0" y="92"/>
                  </a:lnTo>
                  <a:cubicBezTo>
                    <a:pt x="0" y="92"/>
                    <a:pt x="0" y="92"/>
                    <a:pt x="31" y="92"/>
                  </a:cubicBezTo>
                  <a:lnTo>
                    <a:pt x="31" y="92"/>
                  </a:lnTo>
                  <a:cubicBezTo>
                    <a:pt x="61" y="92"/>
                    <a:pt x="61" y="92"/>
                    <a:pt x="61" y="92"/>
                  </a:cubicBezTo>
                  <a:lnTo>
                    <a:pt x="61" y="92"/>
                  </a:lnTo>
                  <a:cubicBezTo>
                    <a:pt x="61" y="92"/>
                    <a:pt x="93" y="92"/>
                    <a:pt x="93" y="62"/>
                  </a:cubicBezTo>
                  <a:lnTo>
                    <a:pt x="93" y="62"/>
                  </a:lnTo>
                  <a:cubicBezTo>
                    <a:pt x="124" y="62"/>
                    <a:pt x="124" y="62"/>
                    <a:pt x="124" y="62"/>
                  </a:cubicBezTo>
                  <a:cubicBezTo>
                    <a:pt x="124" y="62"/>
                    <a:pt x="124" y="62"/>
                    <a:pt x="155" y="62"/>
                  </a:cubicBezTo>
                  <a:cubicBezTo>
                    <a:pt x="155" y="92"/>
                    <a:pt x="155" y="92"/>
                    <a:pt x="155" y="92"/>
                  </a:cubicBezTo>
                  <a:lnTo>
                    <a:pt x="155" y="92"/>
                  </a:lnTo>
                  <a:lnTo>
                    <a:pt x="155" y="124"/>
                  </a:lnTo>
                  <a:lnTo>
                    <a:pt x="155" y="124"/>
                  </a:lnTo>
                  <a:lnTo>
                    <a:pt x="155" y="124"/>
                  </a:lnTo>
                  <a:cubicBezTo>
                    <a:pt x="155" y="124"/>
                    <a:pt x="155" y="124"/>
                    <a:pt x="185" y="124"/>
                  </a:cubicBezTo>
                  <a:lnTo>
                    <a:pt x="185" y="124"/>
                  </a:lnTo>
                  <a:cubicBezTo>
                    <a:pt x="185" y="92"/>
                    <a:pt x="185" y="92"/>
                    <a:pt x="185" y="92"/>
                  </a:cubicBezTo>
                  <a:cubicBezTo>
                    <a:pt x="185" y="62"/>
                    <a:pt x="185" y="62"/>
                    <a:pt x="185" y="62"/>
                  </a:cubicBezTo>
                  <a:lnTo>
                    <a:pt x="185" y="62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185" y="31"/>
                  </a:lnTo>
                  <a:cubicBezTo>
                    <a:pt x="185" y="0"/>
                    <a:pt x="185" y="0"/>
                    <a:pt x="185" y="0"/>
                  </a:cubicBezTo>
                  <a:lnTo>
                    <a:pt x="185" y="0"/>
                  </a:lnTo>
                  <a:cubicBezTo>
                    <a:pt x="185" y="31"/>
                    <a:pt x="155" y="31"/>
                    <a:pt x="155" y="31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4" y="31"/>
                    <a:pt x="124" y="0"/>
                    <a:pt x="93" y="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0" y="62"/>
                    <a:pt x="0" y="62"/>
                    <a:pt x="0" y="9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175"/>
            <p:cNvSpPr>
              <a:spLocks noChangeArrowheads="1"/>
            </p:cNvSpPr>
            <p:nvPr/>
          </p:nvSpPr>
          <p:spPr bwMode="auto">
            <a:xfrm>
              <a:off x="2297113" y="1524000"/>
              <a:ext cx="66675" cy="77788"/>
            </a:xfrm>
            <a:custGeom>
              <a:avLst/>
              <a:gdLst>
                <a:gd name="T0" fmla="*/ 0 w 187"/>
                <a:gd name="T1" fmla="*/ 61 h 218"/>
                <a:gd name="T2" fmla="*/ 0 w 187"/>
                <a:gd name="T3" fmla="*/ 61 h 218"/>
                <a:gd name="T4" fmla="*/ 0 w 187"/>
                <a:gd name="T5" fmla="*/ 61 h 218"/>
                <a:gd name="T6" fmla="*/ 30 w 187"/>
                <a:gd name="T7" fmla="*/ 61 h 218"/>
                <a:gd name="T8" fmla="*/ 30 w 187"/>
                <a:gd name="T9" fmla="*/ 61 h 218"/>
                <a:gd name="T10" fmla="*/ 62 w 187"/>
                <a:gd name="T11" fmla="*/ 93 h 218"/>
                <a:gd name="T12" fmla="*/ 62 w 187"/>
                <a:gd name="T13" fmla="*/ 124 h 218"/>
                <a:gd name="T14" fmla="*/ 62 w 187"/>
                <a:gd name="T15" fmla="*/ 155 h 218"/>
                <a:gd name="T16" fmla="*/ 62 w 187"/>
                <a:gd name="T17" fmla="*/ 185 h 218"/>
                <a:gd name="T18" fmla="*/ 93 w 187"/>
                <a:gd name="T19" fmla="*/ 217 h 218"/>
                <a:gd name="T20" fmla="*/ 93 w 187"/>
                <a:gd name="T21" fmla="*/ 217 h 218"/>
                <a:gd name="T22" fmla="*/ 93 w 187"/>
                <a:gd name="T23" fmla="*/ 217 h 218"/>
                <a:gd name="T24" fmla="*/ 124 w 187"/>
                <a:gd name="T25" fmla="*/ 217 h 218"/>
                <a:gd name="T26" fmla="*/ 124 w 187"/>
                <a:gd name="T27" fmla="*/ 217 h 218"/>
                <a:gd name="T28" fmla="*/ 154 w 187"/>
                <a:gd name="T29" fmla="*/ 185 h 218"/>
                <a:gd name="T30" fmla="*/ 154 w 187"/>
                <a:gd name="T31" fmla="*/ 185 h 218"/>
                <a:gd name="T32" fmla="*/ 154 w 187"/>
                <a:gd name="T33" fmla="*/ 185 h 218"/>
                <a:gd name="T34" fmla="*/ 186 w 187"/>
                <a:gd name="T35" fmla="*/ 185 h 218"/>
                <a:gd name="T36" fmla="*/ 186 w 187"/>
                <a:gd name="T37" fmla="*/ 155 h 218"/>
                <a:gd name="T38" fmla="*/ 186 w 187"/>
                <a:gd name="T39" fmla="*/ 124 h 218"/>
                <a:gd name="T40" fmla="*/ 186 w 187"/>
                <a:gd name="T41" fmla="*/ 124 h 218"/>
                <a:gd name="T42" fmla="*/ 186 w 187"/>
                <a:gd name="T43" fmla="*/ 124 h 218"/>
                <a:gd name="T44" fmla="*/ 154 w 187"/>
                <a:gd name="T45" fmla="*/ 93 h 218"/>
                <a:gd name="T46" fmla="*/ 154 w 187"/>
                <a:gd name="T47" fmla="*/ 93 h 218"/>
                <a:gd name="T48" fmla="*/ 124 w 187"/>
                <a:gd name="T49" fmla="*/ 61 h 218"/>
                <a:gd name="T50" fmla="*/ 124 w 187"/>
                <a:gd name="T51" fmla="*/ 61 h 218"/>
                <a:gd name="T52" fmla="*/ 124 w 187"/>
                <a:gd name="T53" fmla="*/ 61 h 218"/>
                <a:gd name="T54" fmla="*/ 124 w 187"/>
                <a:gd name="T55" fmla="*/ 0 h 218"/>
                <a:gd name="T56" fmla="*/ 154 w 187"/>
                <a:gd name="T57" fmla="*/ 0 h 218"/>
                <a:gd name="T58" fmla="*/ 154 w 187"/>
                <a:gd name="T59" fmla="*/ 0 h 218"/>
                <a:gd name="T60" fmla="*/ 186 w 187"/>
                <a:gd name="T61" fmla="*/ 31 h 218"/>
                <a:gd name="T62" fmla="*/ 186 w 187"/>
                <a:gd name="T63" fmla="*/ 0 h 218"/>
                <a:gd name="T64" fmla="*/ 186 w 187"/>
                <a:gd name="T65" fmla="*/ 0 h 218"/>
                <a:gd name="T66" fmla="*/ 186 w 187"/>
                <a:gd name="T67" fmla="*/ 0 h 218"/>
                <a:gd name="T68" fmla="*/ 186 w 187"/>
                <a:gd name="T69" fmla="*/ 0 h 218"/>
                <a:gd name="T70" fmla="*/ 186 w 187"/>
                <a:gd name="T71" fmla="*/ 0 h 218"/>
                <a:gd name="T72" fmla="*/ 154 w 187"/>
                <a:gd name="T73" fmla="*/ 0 h 218"/>
                <a:gd name="T74" fmla="*/ 124 w 187"/>
                <a:gd name="T75" fmla="*/ 0 h 218"/>
                <a:gd name="T76" fmla="*/ 62 w 187"/>
                <a:gd name="T77" fmla="*/ 31 h 218"/>
                <a:gd name="T78" fmla="*/ 62 w 187"/>
                <a:gd name="T79" fmla="*/ 31 h 218"/>
                <a:gd name="T80" fmla="*/ 0 w 187"/>
                <a:gd name="T81" fmla="*/ 6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7" h="218">
                  <a:moveTo>
                    <a:pt x="0" y="61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30" y="61"/>
                  </a:lnTo>
                  <a:lnTo>
                    <a:pt x="30" y="61"/>
                  </a:lnTo>
                  <a:lnTo>
                    <a:pt x="62" y="93"/>
                  </a:lnTo>
                  <a:cubicBezTo>
                    <a:pt x="62" y="124"/>
                    <a:pt x="62" y="124"/>
                    <a:pt x="62" y="124"/>
                  </a:cubicBezTo>
                  <a:cubicBezTo>
                    <a:pt x="62" y="155"/>
                    <a:pt x="62" y="155"/>
                    <a:pt x="62" y="155"/>
                  </a:cubicBezTo>
                  <a:cubicBezTo>
                    <a:pt x="62" y="185"/>
                    <a:pt x="62" y="185"/>
                    <a:pt x="62" y="185"/>
                  </a:cubicBezTo>
                  <a:cubicBezTo>
                    <a:pt x="93" y="185"/>
                    <a:pt x="93" y="185"/>
                    <a:pt x="93" y="217"/>
                  </a:cubicBezTo>
                  <a:lnTo>
                    <a:pt x="93" y="217"/>
                  </a:lnTo>
                  <a:lnTo>
                    <a:pt x="93" y="217"/>
                  </a:lnTo>
                  <a:cubicBezTo>
                    <a:pt x="124" y="217"/>
                    <a:pt x="124" y="217"/>
                    <a:pt x="124" y="217"/>
                  </a:cubicBezTo>
                  <a:lnTo>
                    <a:pt x="124" y="217"/>
                  </a:lnTo>
                  <a:cubicBezTo>
                    <a:pt x="124" y="217"/>
                    <a:pt x="154" y="217"/>
                    <a:pt x="154" y="185"/>
                  </a:cubicBezTo>
                  <a:lnTo>
                    <a:pt x="154" y="185"/>
                  </a:lnTo>
                  <a:lnTo>
                    <a:pt x="154" y="185"/>
                  </a:lnTo>
                  <a:lnTo>
                    <a:pt x="186" y="185"/>
                  </a:lnTo>
                  <a:cubicBezTo>
                    <a:pt x="186" y="155"/>
                    <a:pt x="186" y="155"/>
                    <a:pt x="186" y="155"/>
                  </a:cubicBezTo>
                  <a:cubicBezTo>
                    <a:pt x="186" y="155"/>
                    <a:pt x="186" y="155"/>
                    <a:pt x="186" y="124"/>
                  </a:cubicBezTo>
                  <a:lnTo>
                    <a:pt x="186" y="124"/>
                  </a:lnTo>
                  <a:lnTo>
                    <a:pt x="186" y="124"/>
                  </a:lnTo>
                  <a:cubicBezTo>
                    <a:pt x="154" y="124"/>
                    <a:pt x="154" y="124"/>
                    <a:pt x="154" y="93"/>
                  </a:cubicBezTo>
                  <a:lnTo>
                    <a:pt x="154" y="93"/>
                  </a:lnTo>
                  <a:lnTo>
                    <a:pt x="124" y="61"/>
                  </a:lnTo>
                  <a:lnTo>
                    <a:pt x="124" y="61"/>
                  </a:lnTo>
                  <a:lnTo>
                    <a:pt x="124" y="61"/>
                  </a:lnTo>
                  <a:cubicBezTo>
                    <a:pt x="124" y="31"/>
                    <a:pt x="124" y="31"/>
                    <a:pt x="124" y="0"/>
                  </a:cubicBezTo>
                  <a:lnTo>
                    <a:pt x="154" y="0"/>
                  </a:lnTo>
                  <a:lnTo>
                    <a:pt x="154" y="0"/>
                  </a:lnTo>
                  <a:lnTo>
                    <a:pt x="186" y="31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86" y="0"/>
                    <a:pt x="186" y="0"/>
                    <a:pt x="154" y="0"/>
                  </a:cubicBezTo>
                  <a:cubicBezTo>
                    <a:pt x="154" y="0"/>
                    <a:pt x="154" y="0"/>
                    <a:pt x="124" y="0"/>
                  </a:cubicBezTo>
                  <a:cubicBezTo>
                    <a:pt x="93" y="0"/>
                    <a:pt x="62" y="31"/>
                    <a:pt x="62" y="31"/>
                  </a:cubicBezTo>
                  <a:lnTo>
                    <a:pt x="62" y="31"/>
                  </a:lnTo>
                  <a:cubicBezTo>
                    <a:pt x="62" y="31"/>
                    <a:pt x="30" y="61"/>
                    <a:pt x="0" y="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176"/>
            <p:cNvSpPr>
              <a:spLocks noChangeArrowheads="1"/>
            </p:cNvSpPr>
            <p:nvPr/>
          </p:nvSpPr>
          <p:spPr bwMode="auto">
            <a:xfrm>
              <a:off x="868363" y="1033463"/>
              <a:ext cx="1674812" cy="625475"/>
            </a:xfrm>
            <a:custGeom>
              <a:avLst/>
              <a:gdLst>
                <a:gd name="T0" fmla="*/ 2759 w 4651"/>
                <a:gd name="T1" fmla="*/ 155 h 1737"/>
                <a:gd name="T2" fmla="*/ 2604 w 4651"/>
                <a:gd name="T3" fmla="*/ 124 h 1737"/>
                <a:gd name="T4" fmla="*/ 2418 w 4651"/>
                <a:gd name="T5" fmla="*/ 155 h 1737"/>
                <a:gd name="T6" fmla="*/ 2325 w 4651"/>
                <a:gd name="T7" fmla="*/ 186 h 1737"/>
                <a:gd name="T8" fmla="*/ 2139 w 4651"/>
                <a:gd name="T9" fmla="*/ 186 h 1737"/>
                <a:gd name="T10" fmla="*/ 2046 w 4651"/>
                <a:gd name="T11" fmla="*/ 155 h 1737"/>
                <a:gd name="T12" fmla="*/ 1829 w 4651"/>
                <a:gd name="T13" fmla="*/ 155 h 1737"/>
                <a:gd name="T14" fmla="*/ 1767 w 4651"/>
                <a:gd name="T15" fmla="*/ 186 h 1737"/>
                <a:gd name="T16" fmla="*/ 1643 w 4651"/>
                <a:gd name="T17" fmla="*/ 155 h 1737"/>
                <a:gd name="T18" fmla="*/ 1457 w 4651"/>
                <a:gd name="T19" fmla="*/ 186 h 1737"/>
                <a:gd name="T20" fmla="*/ 1147 w 4651"/>
                <a:gd name="T21" fmla="*/ 62 h 1737"/>
                <a:gd name="T22" fmla="*/ 931 w 4651"/>
                <a:gd name="T23" fmla="*/ 93 h 1737"/>
                <a:gd name="T24" fmla="*/ 837 w 4651"/>
                <a:gd name="T25" fmla="*/ 62 h 1737"/>
                <a:gd name="T26" fmla="*/ 683 w 4651"/>
                <a:gd name="T27" fmla="*/ 0 h 1737"/>
                <a:gd name="T28" fmla="*/ 496 w 4651"/>
                <a:gd name="T29" fmla="*/ 62 h 1737"/>
                <a:gd name="T30" fmla="*/ 248 w 4651"/>
                <a:gd name="T31" fmla="*/ 93 h 1737"/>
                <a:gd name="T32" fmla="*/ 0 w 4651"/>
                <a:gd name="T33" fmla="*/ 589 h 1737"/>
                <a:gd name="T34" fmla="*/ 63 w 4651"/>
                <a:gd name="T35" fmla="*/ 620 h 1737"/>
                <a:gd name="T36" fmla="*/ 187 w 4651"/>
                <a:gd name="T37" fmla="*/ 713 h 1737"/>
                <a:gd name="T38" fmla="*/ 403 w 4651"/>
                <a:gd name="T39" fmla="*/ 775 h 1737"/>
                <a:gd name="T40" fmla="*/ 527 w 4651"/>
                <a:gd name="T41" fmla="*/ 899 h 1737"/>
                <a:gd name="T42" fmla="*/ 559 w 4651"/>
                <a:gd name="T43" fmla="*/ 1053 h 1737"/>
                <a:gd name="T44" fmla="*/ 683 w 4651"/>
                <a:gd name="T45" fmla="*/ 1116 h 1737"/>
                <a:gd name="T46" fmla="*/ 837 w 4651"/>
                <a:gd name="T47" fmla="*/ 1240 h 1737"/>
                <a:gd name="T48" fmla="*/ 961 w 4651"/>
                <a:gd name="T49" fmla="*/ 1301 h 1737"/>
                <a:gd name="T50" fmla="*/ 2511 w 4651"/>
                <a:gd name="T51" fmla="*/ 1301 h 1737"/>
                <a:gd name="T52" fmla="*/ 2604 w 4651"/>
                <a:gd name="T53" fmla="*/ 1364 h 1737"/>
                <a:gd name="T54" fmla="*/ 2759 w 4651"/>
                <a:gd name="T55" fmla="*/ 1364 h 1737"/>
                <a:gd name="T56" fmla="*/ 2852 w 4651"/>
                <a:gd name="T57" fmla="*/ 1395 h 1737"/>
                <a:gd name="T58" fmla="*/ 3162 w 4651"/>
                <a:gd name="T59" fmla="*/ 1488 h 1737"/>
                <a:gd name="T60" fmla="*/ 3255 w 4651"/>
                <a:gd name="T61" fmla="*/ 1612 h 1737"/>
                <a:gd name="T62" fmla="*/ 3317 w 4651"/>
                <a:gd name="T63" fmla="*/ 1705 h 1737"/>
                <a:gd name="T64" fmla="*/ 3534 w 4651"/>
                <a:gd name="T65" fmla="*/ 1643 h 1737"/>
                <a:gd name="T66" fmla="*/ 3813 w 4651"/>
                <a:gd name="T67" fmla="*/ 1549 h 1737"/>
                <a:gd name="T68" fmla="*/ 3906 w 4651"/>
                <a:gd name="T69" fmla="*/ 1457 h 1737"/>
                <a:gd name="T70" fmla="*/ 4122 w 4651"/>
                <a:gd name="T71" fmla="*/ 1240 h 1737"/>
                <a:gd name="T72" fmla="*/ 4370 w 4651"/>
                <a:gd name="T73" fmla="*/ 1240 h 1737"/>
                <a:gd name="T74" fmla="*/ 4650 w 4651"/>
                <a:gd name="T75" fmla="*/ 1085 h 1737"/>
                <a:gd name="T76" fmla="*/ 4494 w 4651"/>
                <a:gd name="T77" fmla="*/ 1085 h 1737"/>
                <a:gd name="T78" fmla="*/ 4464 w 4651"/>
                <a:gd name="T79" fmla="*/ 992 h 1737"/>
                <a:gd name="T80" fmla="*/ 4309 w 4651"/>
                <a:gd name="T81" fmla="*/ 929 h 1737"/>
                <a:gd name="T82" fmla="*/ 4278 w 4651"/>
                <a:gd name="T83" fmla="*/ 805 h 1737"/>
                <a:gd name="T84" fmla="*/ 4216 w 4651"/>
                <a:gd name="T85" fmla="*/ 681 h 1737"/>
                <a:gd name="T86" fmla="*/ 4154 w 4651"/>
                <a:gd name="T87" fmla="*/ 744 h 1737"/>
                <a:gd name="T88" fmla="*/ 3998 w 4651"/>
                <a:gd name="T89" fmla="*/ 775 h 1737"/>
                <a:gd name="T90" fmla="*/ 3874 w 4651"/>
                <a:gd name="T91" fmla="*/ 681 h 1737"/>
                <a:gd name="T92" fmla="*/ 3844 w 4651"/>
                <a:gd name="T93" fmla="*/ 589 h 1737"/>
                <a:gd name="T94" fmla="*/ 3658 w 4651"/>
                <a:gd name="T95" fmla="*/ 527 h 1737"/>
                <a:gd name="T96" fmla="*/ 3503 w 4651"/>
                <a:gd name="T97" fmla="*/ 527 h 1737"/>
                <a:gd name="T98" fmla="*/ 3441 w 4651"/>
                <a:gd name="T99" fmla="*/ 744 h 1737"/>
                <a:gd name="T100" fmla="*/ 3441 w 4651"/>
                <a:gd name="T101" fmla="*/ 992 h 1737"/>
                <a:gd name="T102" fmla="*/ 3441 w 4651"/>
                <a:gd name="T103" fmla="*/ 1209 h 1737"/>
                <a:gd name="T104" fmla="*/ 3286 w 4651"/>
                <a:gd name="T105" fmla="*/ 1209 h 1737"/>
                <a:gd name="T106" fmla="*/ 3193 w 4651"/>
                <a:gd name="T107" fmla="*/ 1023 h 1737"/>
                <a:gd name="T108" fmla="*/ 2914 w 4651"/>
                <a:gd name="T109" fmla="*/ 929 h 1737"/>
                <a:gd name="T110" fmla="*/ 2635 w 4651"/>
                <a:gd name="T111" fmla="*/ 868 h 1737"/>
                <a:gd name="T112" fmla="*/ 2480 w 4651"/>
                <a:gd name="T113" fmla="*/ 681 h 1737"/>
                <a:gd name="T114" fmla="*/ 2604 w 4651"/>
                <a:gd name="T115" fmla="*/ 496 h 1737"/>
                <a:gd name="T116" fmla="*/ 2635 w 4651"/>
                <a:gd name="T117" fmla="*/ 433 h 1737"/>
                <a:gd name="T118" fmla="*/ 2759 w 4651"/>
                <a:gd name="T119" fmla="*/ 403 h 1737"/>
                <a:gd name="T120" fmla="*/ 2883 w 4651"/>
                <a:gd name="T121" fmla="*/ 372 h 1737"/>
                <a:gd name="T122" fmla="*/ 2883 w 4651"/>
                <a:gd name="T123" fmla="*/ 186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51" h="1737">
                  <a:moveTo>
                    <a:pt x="2945" y="186"/>
                  </a:moveTo>
                  <a:lnTo>
                    <a:pt x="2945" y="186"/>
                  </a:lnTo>
                  <a:cubicBezTo>
                    <a:pt x="2914" y="186"/>
                    <a:pt x="2914" y="155"/>
                    <a:pt x="2914" y="155"/>
                  </a:cubicBezTo>
                  <a:lnTo>
                    <a:pt x="2914" y="155"/>
                  </a:lnTo>
                  <a:cubicBezTo>
                    <a:pt x="2914" y="124"/>
                    <a:pt x="2883" y="93"/>
                    <a:pt x="2852" y="93"/>
                  </a:cubicBezTo>
                  <a:lnTo>
                    <a:pt x="2852" y="93"/>
                  </a:lnTo>
                  <a:cubicBezTo>
                    <a:pt x="2821" y="93"/>
                    <a:pt x="2821" y="124"/>
                    <a:pt x="2790" y="124"/>
                  </a:cubicBezTo>
                  <a:cubicBezTo>
                    <a:pt x="2759" y="155"/>
                    <a:pt x="2759" y="155"/>
                    <a:pt x="2759" y="155"/>
                  </a:cubicBezTo>
                  <a:cubicBezTo>
                    <a:pt x="2759" y="124"/>
                    <a:pt x="2759" y="124"/>
                    <a:pt x="2759" y="124"/>
                  </a:cubicBezTo>
                  <a:cubicBezTo>
                    <a:pt x="2759" y="124"/>
                    <a:pt x="2759" y="93"/>
                    <a:pt x="2759" y="62"/>
                  </a:cubicBezTo>
                  <a:cubicBezTo>
                    <a:pt x="2728" y="62"/>
                    <a:pt x="2697" y="62"/>
                    <a:pt x="2666" y="62"/>
                  </a:cubicBezTo>
                  <a:lnTo>
                    <a:pt x="2635" y="62"/>
                  </a:lnTo>
                  <a:lnTo>
                    <a:pt x="2635" y="62"/>
                  </a:lnTo>
                  <a:cubicBezTo>
                    <a:pt x="2604" y="62"/>
                    <a:pt x="2604" y="62"/>
                    <a:pt x="2604" y="62"/>
                  </a:cubicBezTo>
                  <a:lnTo>
                    <a:pt x="2604" y="62"/>
                  </a:lnTo>
                  <a:cubicBezTo>
                    <a:pt x="2635" y="93"/>
                    <a:pt x="2604" y="124"/>
                    <a:pt x="2604" y="124"/>
                  </a:cubicBezTo>
                  <a:cubicBezTo>
                    <a:pt x="2604" y="124"/>
                    <a:pt x="2604" y="124"/>
                    <a:pt x="2573" y="155"/>
                  </a:cubicBezTo>
                  <a:cubicBezTo>
                    <a:pt x="2542" y="155"/>
                    <a:pt x="2542" y="155"/>
                    <a:pt x="2542" y="155"/>
                  </a:cubicBezTo>
                  <a:lnTo>
                    <a:pt x="2542" y="155"/>
                  </a:lnTo>
                  <a:cubicBezTo>
                    <a:pt x="2511" y="155"/>
                    <a:pt x="2511" y="155"/>
                    <a:pt x="2511" y="155"/>
                  </a:cubicBezTo>
                  <a:lnTo>
                    <a:pt x="2511" y="155"/>
                  </a:lnTo>
                  <a:cubicBezTo>
                    <a:pt x="2511" y="186"/>
                    <a:pt x="2480" y="217"/>
                    <a:pt x="2480" y="217"/>
                  </a:cubicBezTo>
                  <a:cubicBezTo>
                    <a:pt x="2449" y="279"/>
                    <a:pt x="2449" y="279"/>
                    <a:pt x="2449" y="279"/>
                  </a:cubicBezTo>
                  <a:cubicBezTo>
                    <a:pt x="2418" y="155"/>
                    <a:pt x="2418" y="155"/>
                    <a:pt x="2418" y="155"/>
                  </a:cubicBezTo>
                  <a:cubicBezTo>
                    <a:pt x="2418" y="124"/>
                    <a:pt x="2418" y="124"/>
                    <a:pt x="2418" y="124"/>
                  </a:cubicBezTo>
                  <a:cubicBezTo>
                    <a:pt x="2418" y="155"/>
                    <a:pt x="2387" y="155"/>
                    <a:pt x="2387" y="155"/>
                  </a:cubicBezTo>
                  <a:lnTo>
                    <a:pt x="2387" y="155"/>
                  </a:lnTo>
                  <a:cubicBezTo>
                    <a:pt x="2387" y="155"/>
                    <a:pt x="2387" y="186"/>
                    <a:pt x="2356" y="186"/>
                  </a:cubicBezTo>
                  <a:lnTo>
                    <a:pt x="2356" y="186"/>
                  </a:lnTo>
                  <a:lnTo>
                    <a:pt x="2325" y="186"/>
                  </a:lnTo>
                  <a:lnTo>
                    <a:pt x="2325" y="186"/>
                  </a:lnTo>
                  <a:lnTo>
                    <a:pt x="2325" y="186"/>
                  </a:lnTo>
                  <a:cubicBezTo>
                    <a:pt x="2294" y="186"/>
                    <a:pt x="2294" y="186"/>
                    <a:pt x="2294" y="186"/>
                  </a:cubicBezTo>
                  <a:cubicBezTo>
                    <a:pt x="2294" y="186"/>
                    <a:pt x="2294" y="186"/>
                    <a:pt x="2263" y="186"/>
                  </a:cubicBezTo>
                  <a:lnTo>
                    <a:pt x="2263" y="186"/>
                  </a:lnTo>
                  <a:cubicBezTo>
                    <a:pt x="2263" y="186"/>
                    <a:pt x="2232" y="186"/>
                    <a:pt x="2232" y="155"/>
                  </a:cubicBezTo>
                  <a:lnTo>
                    <a:pt x="2232" y="155"/>
                  </a:lnTo>
                  <a:lnTo>
                    <a:pt x="2232" y="155"/>
                  </a:lnTo>
                  <a:cubicBezTo>
                    <a:pt x="2201" y="155"/>
                    <a:pt x="2201" y="155"/>
                    <a:pt x="2201" y="186"/>
                  </a:cubicBezTo>
                  <a:cubicBezTo>
                    <a:pt x="2170" y="186"/>
                    <a:pt x="2170" y="186"/>
                    <a:pt x="2139" y="186"/>
                  </a:cubicBezTo>
                  <a:lnTo>
                    <a:pt x="2139" y="186"/>
                  </a:lnTo>
                  <a:lnTo>
                    <a:pt x="2139" y="186"/>
                  </a:lnTo>
                  <a:cubicBezTo>
                    <a:pt x="2108" y="186"/>
                    <a:pt x="2108" y="186"/>
                    <a:pt x="2077" y="186"/>
                  </a:cubicBezTo>
                  <a:cubicBezTo>
                    <a:pt x="2077" y="155"/>
                    <a:pt x="2077" y="155"/>
                    <a:pt x="2077" y="155"/>
                  </a:cubicBezTo>
                  <a:lnTo>
                    <a:pt x="2077" y="155"/>
                  </a:lnTo>
                  <a:cubicBezTo>
                    <a:pt x="2046" y="155"/>
                    <a:pt x="2046" y="155"/>
                    <a:pt x="2046" y="155"/>
                  </a:cubicBezTo>
                  <a:lnTo>
                    <a:pt x="2046" y="155"/>
                  </a:lnTo>
                  <a:lnTo>
                    <a:pt x="2046" y="155"/>
                  </a:lnTo>
                  <a:lnTo>
                    <a:pt x="2015" y="155"/>
                  </a:lnTo>
                  <a:cubicBezTo>
                    <a:pt x="2015" y="155"/>
                    <a:pt x="2015" y="155"/>
                    <a:pt x="1984" y="155"/>
                  </a:cubicBezTo>
                  <a:lnTo>
                    <a:pt x="1984" y="155"/>
                  </a:lnTo>
                  <a:cubicBezTo>
                    <a:pt x="1953" y="155"/>
                    <a:pt x="1953" y="124"/>
                    <a:pt x="1922" y="124"/>
                  </a:cubicBezTo>
                  <a:cubicBezTo>
                    <a:pt x="1922" y="124"/>
                    <a:pt x="1922" y="124"/>
                    <a:pt x="1891" y="155"/>
                  </a:cubicBezTo>
                  <a:cubicBezTo>
                    <a:pt x="1891" y="155"/>
                    <a:pt x="1891" y="155"/>
                    <a:pt x="1860" y="155"/>
                  </a:cubicBezTo>
                  <a:lnTo>
                    <a:pt x="1860" y="155"/>
                  </a:lnTo>
                  <a:lnTo>
                    <a:pt x="1829" y="155"/>
                  </a:lnTo>
                  <a:lnTo>
                    <a:pt x="1860" y="155"/>
                  </a:lnTo>
                  <a:cubicBezTo>
                    <a:pt x="1860" y="186"/>
                    <a:pt x="1860" y="186"/>
                    <a:pt x="1860" y="186"/>
                  </a:cubicBezTo>
                  <a:cubicBezTo>
                    <a:pt x="1860" y="217"/>
                    <a:pt x="1860" y="248"/>
                    <a:pt x="1860" y="248"/>
                  </a:cubicBezTo>
                  <a:cubicBezTo>
                    <a:pt x="1829" y="310"/>
                    <a:pt x="1829" y="310"/>
                    <a:pt x="1829" y="310"/>
                  </a:cubicBezTo>
                  <a:cubicBezTo>
                    <a:pt x="1829" y="248"/>
                    <a:pt x="1829" y="248"/>
                    <a:pt x="1829" y="248"/>
                  </a:cubicBezTo>
                  <a:cubicBezTo>
                    <a:pt x="1799" y="248"/>
                    <a:pt x="1799" y="217"/>
                    <a:pt x="1799" y="217"/>
                  </a:cubicBezTo>
                  <a:lnTo>
                    <a:pt x="1799" y="217"/>
                  </a:lnTo>
                  <a:cubicBezTo>
                    <a:pt x="1767" y="186"/>
                    <a:pt x="1767" y="186"/>
                    <a:pt x="1767" y="186"/>
                  </a:cubicBezTo>
                  <a:lnTo>
                    <a:pt x="1767" y="186"/>
                  </a:lnTo>
                  <a:lnTo>
                    <a:pt x="1767" y="186"/>
                  </a:lnTo>
                  <a:lnTo>
                    <a:pt x="1736" y="186"/>
                  </a:lnTo>
                  <a:lnTo>
                    <a:pt x="1705" y="186"/>
                  </a:lnTo>
                  <a:cubicBezTo>
                    <a:pt x="1705" y="155"/>
                    <a:pt x="1705" y="155"/>
                    <a:pt x="1675" y="155"/>
                  </a:cubicBezTo>
                  <a:lnTo>
                    <a:pt x="1675" y="155"/>
                  </a:lnTo>
                  <a:lnTo>
                    <a:pt x="1675" y="155"/>
                  </a:lnTo>
                  <a:lnTo>
                    <a:pt x="1643" y="155"/>
                  </a:lnTo>
                  <a:lnTo>
                    <a:pt x="1643" y="155"/>
                  </a:lnTo>
                  <a:lnTo>
                    <a:pt x="1643" y="155"/>
                  </a:lnTo>
                  <a:lnTo>
                    <a:pt x="1612" y="186"/>
                  </a:lnTo>
                  <a:cubicBezTo>
                    <a:pt x="1612" y="186"/>
                    <a:pt x="1612" y="186"/>
                    <a:pt x="1581" y="186"/>
                  </a:cubicBezTo>
                  <a:lnTo>
                    <a:pt x="1551" y="186"/>
                  </a:lnTo>
                  <a:cubicBezTo>
                    <a:pt x="1519" y="186"/>
                    <a:pt x="1519" y="186"/>
                    <a:pt x="1519" y="186"/>
                  </a:cubicBezTo>
                  <a:cubicBezTo>
                    <a:pt x="1519" y="186"/>
                    <a:pt x="1519" y="186"/>
                    <a:pt x="1488" y="186"/>
                  </a:cubicBezTo>
                  <a:lnTo>
                    <a:pt x="1457" y="186"/>
                  </a:lnTo>
                  <a:lnTo>
                    <a:pt x="1427" y="186"/>
                  </a:lnTo>
                  <a:lnTo>
                    <a:pt x="1395" y="186"/>
                  </a:lnTo>
                  <a:cubicBezTo>
                    <a:pt x="1364" y="155"/>
                    <a:pt x="1364" y="155"/>
                    <a:pt x="1364" y="155"/>
                  </a:cubicBezTo>
                  <a:cubicBezTo>
                    <a:pt x="1395" y="93"/>
                    <a:pt x="1395" y="93"/>
                    <a:pt x="1395" y="93"/>
                  </a:cubicBezTo>
                  <a:cubicBezTo>
                    <a:pt x="1364" y="93"/>
                    <a:pt x="1303" y="93"/>
                    <a:pt x="1303" y="93"/>
                  </a:cubicBezTo>
                  <a:cubicBezTo>
                    <a:pt x="1271" y="93"/>
                    <a:pt x="1240" y="93"/>
                    <a:pt x="1209" y="93"/>
                  </a:cubicBezTo>
                  <a:lnTo>
                    <a:pt x="1209" y="93"/>
                  </a:lnTo>
                  <a:cubicBezTo>
                    <a:pt x="1179" y="62"/>
                    <a:pt x="1147" y="62"/>
                    <a:pt x="1147" y="62"/>
                  </a:cubicBezTo>
                  <a:lnTo>
                    <a:pt x="1147" y="62"/>
                  </a:lnTo>
                  <a:lnTo>
                    <a:pt x="1147" y="62"/>
                  </a:lnTo>
                  <a:cubicBezTo>
                    <a:pt x="1116" y="62"/>
                    <a:pt x="1116" y="62"/>
                    <a:pt x="1085" y="62"/>
                  </a:cubicBezTo>
                  <a:cubicBezTo>
                    <a:pt x="1085" y="62"/>
                    <a:pt x="1055" y="62"/>
                    <a:pt x="992" y="62"/>
                  </a:cubicBezTo>
                  <a:lnTo>
                    <a:pt x="992" y="62"/>
                  </a:lnTo>
                  <a:lnTo>
                    <a:pt x="992" y="62"/>
                  </a:lnTo>
                  <a:lnTo>
                    <a:pt x="961" y="62"/>
                  </a:lnTo>
                  <a:cubicBezTo>
                    <a:pt x="961" y="93"/>
                    <a:pt x="931" y="93"/>
                    <a:pt x="931" y="93"/>
                  </a:cubicBezTo>
                  <a:lnTo>
                    <a:pt x="931" y="93"/>
                  </a:lnTo>
                  <a:lnTo>
                    <a:pt x="931" y="93"/>
                  </a:lnTo>
                  <a:lnTo>
                    <a:pt x="931" y="93"/>
                  </a:lnTo>
                  <a:cubicBezTo>
                    <a:pt x="931" y="93"/>
                    <a:pt x="931" y="93"/>
                    <a:pt x="899" y="93"/>
                  </a:cubicBezTo>
                  <a:cubicBezTo>
                    <a:pt x="899" y="93"/>
                    <a:pt x="899" y="62"/>
                    <a:pt x="868" y="62"/>
                  </a:cubicBezTo>
                  <a:lnTo>
                    <a:pt x="868" y="62"/>
                  </a:lnTo>
                  <a:cubicBezTo>
                    <a:pt x="868" y="62"/>
                    <a:pt x="868" y="62"/>
                    <a:pt x="868" y="31"/>
                  </a:cubicBezTo>
                  <a:cubicBezTo>
                    <a:pt x="837" y="62"/>
                    <a:pt x="837" y="62"/>
                    <a:pt x="837" y="62"/>
                  </a:cubicBezTo>
                  <a:cubicBezTo>
                    <a:pt x="837" y="93"/>
                    <a:pt x="837" y="93"/>
                    <a:pt x="807" y="93"/>
                  </a:cubicBezTo>
                  <a:lnTo>
                    <a:pt x="775" y="62"/>
                  </a:lnTo>
                  <a:lnTo>
                    <a:pt x="775" y="62"/>
                  </a:lnTo>
                  <a:cubicBezTo>
                    <a:pt x="744" y="62"/>
                    <a:pt x="744" y="62"/>
                    <a:pt x="744" y="62"/>
                  </a:cubicBezTo>
                  <a:cubicBezTo>
                    <a:pt x="744" y="62"/>
                    <a:pt x="713" y="0"/>
                    <a:pt x="683" y="0"/>
                  </a:cubicBezTo>
                  <a:lnTo>
                    <a:pt x="683" y="0"/>
                  </a:lnTo>
                  <a:lnTo>
                    <a:pt x="683" y="0"/>
                  </a:lnTo>
                  <a:lnTo>
                    <a:pt x="683" y="0"/>
                  </a:lnTo>
                  <a:lnTo>
                    <a:pt x="683" y="0"/>
                  </a:lnTo>
                  <a:cubicBezTo>
                    <a:pt x="683" y="0"/>
                    <a:pt x="683" y="31"/>
                    <a:pt x="651" y="31"/>
                  </a:cubicBezTo>
                  <a:lnTo>
                    <a:pt x="620" y="31"/>
                  </a:lnTo>
                  <a:lnTo>
                    <a:pt x="620" y="31"/>
                  </a:lnTo>
                  <a:lnTo>
                    <a:pt x="620" y="31"/>
                  </a:lnTo>
                  <a:cubicBezTo>
                    <a:pt x="620" y="31"/>
                    <a:pt x="589" y="31"/>
                    <a:pt x="589" y="62"/>
                  </a:cubicBezTo>
                  <a:lnTo>
                    <a:pt x="559" y="62"/>
                  </a:lnTo>
                  <a:cubicBezTo>
                    <a:pt x="559" y="62"/>
                    <a:pt x="527" y="62"/>
                    <a:pt x="496" y="62"/>
                  </a:cubicBezTo>
                  <a:cubicBezTo>
                    <a:pt x="496" y="62"/>
                    <a:pt x="496" y="62"/>
                    <a:pt x="465" y="62"/>
                  </a:cubicBezTo>
                  <a:cubicBezTo>
                    <a:pt x="465" y="62"/>
                    <a:pt x="465" y="93"/>
                    <a:pt x="435" y="93"/>
                  </a:cubicBezTo>
                  <a:cubicBezTo>
                    <a:pt x="403" y="93"/>
                    <a:pt x="403" y="93"/>
                    <a:pt x="372" y="93"/>
                  </a:cubicBezTo>
                  <a:cubicBezTo>
                    <a:pt x="372" y="93"/>
                    <a:pt x="341" y="93"/>
                    <a:pt x="341" y="124"/>
                  </a:cubicBezTo>
                  <a:lnTo>
                    <a:pt x="341" y="124"/>
                  </a:lnTo>
                  <a:cubicBezTo>
                    <a:pt x="341" y="124"/>
                    <a:pt x="341" y="124"/>
                    <a:pt x="311" y="124"/>
                  </a:cubicBezTo>
                  <a:cubicBezTo>
                    <a:pt x="311" y="124"/>
                    <a:pt x="311" y="124"/>
                    <a:pt x="279" y="124"/>
                  </a:cubicBezTo>
                  <a:lnTo>
                    <a:pt x="248" y="93"/>
                  </a:lnTo>
                  <a:cubicBezTo>
                    <a:pt x="218" y="93"/>
                    <a:pt x="187" y="93"/>
                    <a:pt x="124" y="93"/>
                  </a:cubicBezTo>
                  <a:lnTo>
                    <a:pt x="124" y="93"/>
                  </a:lnTo>
                  <a:cubicBezTo>
                    <a:pt x="94" y="93"/>
                    <a:pt x="94" y="93"/>
                    <a:pt x="94" y="62"/>
                  </a:cubicBezTo>
                  <a:cubicBezTo>
                    <a:pt x="63" y="62"/>
                    <a:pt x="63" y="62"/>
                    <a:pt x="63" y="62"/>
                  </a:cubicBezTo>
                  <a:lnTo>
                    <a:pt x="31" y="62"/>
                  </a:lnTo>
                  <a:cubicBezTo>
                    <a:pt x="0" y="62"/>
                    <a:pt x="0" y="62"/>
                    <a:pt x="0" y="62"/>
                  </a:cubicBezTo>
                  <a:cubicBezTo>
                    <a:pt x="0" y="589"/>
                    <a:pt x="0" y="589"/>
                    <a:pt x="0" y="589"/>
                  </a:cubicBezTo>
                  <a:lnTo>
                    <a:pt x="0" y="589"/>
                  </a:lnTo>
                  <a:lnTo>
                    <a:pt x="0" y="589"/>
                  </a:lnTo>
                  <a:lnTo>
                    <a:pt x="0" y="589"/>
                  </a:lnTo>
                  <a:cubicBezTo>
                    <a:pt x="31" y="589"/>
                    <a:pt x="31" y="589"/>
                    <a:pt x="31" y="589"/>
                  </a:cubicBezTo>
                  <a:lnTo>
                    <a:pt x="31" y="620"/>
                  </a:lnTo>
                  <a:cubicBezTo>
                    <a:pt x="31" y="589"/>
                    <a:pt x="31" y="589"/>
                    <a:pt x="63" y="589"/>
                  </a:cubicBezTo>
                  <a:lnTo>
                    <a:pt x="63" y="589"/>
                  </a:lnTo>
                  <a:lnTo>
                    <a:pt x="63" y="589"/>
                  </a:lnTo>
                  <a:cubicBezTo>
                    <a:pt x="63" y="589"/>
                    <a:pt x="63" y="589"/>
                    <a:pt x="63" y="620"/>
                  </a:cubicBezTo>
                  <a:cubicBezTo>
                    <a:pt x="94" y="620"/>
                    <a:pt x="94" y="620"/>
                    <a:pt x="94" y="651"/>
                  </a:cubicBezTo>
                  <a:lnTo>
                    <a:pt x="94" y="651"/>
                  </a:lnTo>
                  <a:lnTo>
                    <a:pt x="94" y="651"/>
                  </a:lnTo>
                  <a:lnTo>
                    <a:pt x="94" y="651"/>
                  </a:lnTo>
                  <a:cubicBezTo>
                    <a:pt x="94" y="651"/>
                    <a:pt x="94" y="651"/>
                    <a:pt x="124" y="681"/>
                  </a:cubicBezTo>
                  <a:lnTo>
                    <a:pt x="124" y="681"/>
                  </a:lnTo>
                  <a:cubicBezTo>
                    <a:pt x="155" y="681"/>
                    <a:pt x="155" y="713"/>
                    <a:pt x="155" y="713"/>
                  </a:cubicBezTo>
                  <a:lnTo>
                    <a:pt x="187" y="713"/>
                  </a:lnTo>
                  <a:lnTo>
                    <a:pt x="218" y="713"/>
                  </a:lnTo>
                  <a:lnTo>
                    <a:pt x="248" y="713"/>
                  </a:lnTo>
                  <a:cubicBezTo>
                    <a:pt x="248" y="744"/>
                    <a:pt x="248" y="744"/>
                    <a:pt x="248" y="744"/>
                  </a:cubicBezTo>
                  <a:cubicBezTo>
                    <a:pt x="248" y="713"/>
                    <a:pt x="279" y="713"/>
                    <a:pt x="279" y="713"/>
                  </a:cubicBezTo>
                  <a:cubicBezTo>
                    <a:pt x="279" y="713"/>
                    <a:pt x="279" y="713"/>
                    <a:pt x="311" y="713"/>
                  </a:cubicBezTo>
                  <a:lnTo>
                    <a:pt x="311" y="713"/>
                  </a:lnTo>
                  <a:cubicBezTo>
                    <a:pt x="341" y="744"/>
                    <a:pt x="403" y="775"/>
                    <a:pt x="403" y="775"/>
                  </a:cubicBezTo>
                  <a:lnTo>
                    <a:pt x="403" y="775"/>
                  </a:lnTo>
                  <a:lnTo>
                    <a:pt x="403" y="805"/>
                  </a:lnTo>
                  <a:lnTo>
                    <a:pt x="403" y="805"/>
                  </a:lnTo>
                  <a:cubicBezTo>
                    <a:pt x="435" y="837"/>
                    <a:pt x="435" y="837"/>
                    <a:pt x="435" y="837"/>
                  </a:cubicBezTo>
                  <a:lnTo>
                    <a:pt x="435" y="868"/>
                  </a:lnTo>
                  <a:cubicBezTo>
                    <a:pt x="465" y="899"/>
                    <a:pt x="465" y="899"/>
                    <a:pt x="465" y="899"/>
                  </a:cubicBezTo>
                  <a:cubicBezTo>
                    <a:pt x="465" y="899"/>
                    <a:pt x="496" y="899"/>
                    <a:pt x="496" y="868"/>
                  </a:cubicBezTo>
                  <a:cubicBezTo>
                    <a:pt x="527" y="868"/>
                    <a:pt x="527" y="868"/>
                    <a:pt x="527" y="868"/>
                  </a:cubicBezTo>
                  <a:cubicBezTo>
                    <a:pt x="527" y="899"/>
                    <a:pt x="527" y="899"/>
                    <a:pt x="527" y="899"/>
                  </a:cubicBezTo>
                  <a:lnTo>
                    <a:pt x="527" y="899"/>
                  </a:lnTo>
                  <a:lnTo>
                    <a:pt x="527" y="899"/>
                  </a:lnTo>
                  <a:cubicBezTo>
                    <a:pt x="527" y="899"/>
                    <a:pt x="527" y="929"/>
                    <a:pt x="559" y="929"/>
                  </a:cubicBezTo>
                  <a:cubicBezTo>
                    <a:pt x="559" y="929"/>
                    <a:pt x="559" y="929"/>
                    <a:pt x="559" y="960"/>
                  </a:cubicBezTo>
                  <a:lnTo>
                    <a:pt x="559" y="960"/>
                  </a:lnTo>
                  <a:lnTo>
                    <a:pt x="559" y="992"/>
                  </a:lnTo>
                  <a:cubicBezTo>
                    <a:pt x="559" y="992"/>
                    <a:pt x="589" y="1023"/>
                    <a:pt x="559" y="1023"/>
                  </a:cubicBezTo>
                  <a:lnTo>
                    <a:pt x="559" y="1053"/>
                  </a:lnTo>
                  <a:cubicBezTo>
                    <a:pt x="589" y="1023"/>
                    <a:pt x="589" y="1023"/>
                    <a:pt x="589" y="1023"/>
                  </a:cubicBezTo>
                  <a:cubicBezTo>
                    <a:pt x="589" y="1023"/>
                    <a:pt x="620" y="1023"/>
                    <a:pt x="620" y="1053"/>
                  </a:cubicBezTo>
                  <a:lnTo>
                    <a:pt x="620" y="1053"/>
                  </a:lnTo>
                  <a:cubicBezTo>
                    <a:pt x="651" y="1053"/>
                    <a:pt x="651" y="1053"/>
                    <a:pt x="651" y="1053"/>
                  </a:cubicBezTo>
                  <a:cubicBezTo>
                    <a:pt x="651" y="1085"/>
                    <a:pt x="651" y="1085"/>
                    <a:pt x="651" y="1116"/>
                  </a:cubicBezTo>
                  <a:lnTo>
                    <a:pt x="651" y="1116"/>
                  </a:lnTo>
                  <a:lnTo>
                    <a:pt x="651" y="1116"/>
                  </a:lnTo>
                  <a:lnTo>
                    <a:pt x="683" y="1116"/>
                  </a:lnTo>
                  <a:cubicBezTo>
                    <a:pt x="713" y="1116"/>
                    <a:pt x="713" y="1116"/>
                    <a:pt x="713" y="1116"/>
                  </a:cubicBezTo>
                  <a:cubicBezTo>
                    <a:pt x="744" y="1177"/>
                    <a:pt x="744" y="1177"/>
                    <a:pt x="744" y="1177"/>
                  </a:cubicBezTo>
                  <a:lnTo>
                    <a:pt x="713" y="1177"/>
                  </a:lnTo>
                  <a:cubicBezTo>
                    <a:pt x="713" y="1177"/>
                    <a:pt x="713" y="1177"/>
                    <a:pt x="713" y="1209"/>
                  </a:cubicBezTo>
                  <a:lnTo>
                    <a:pt x="713" y="1209"/>
                  </a:lnTo>
                  <a:cubicBezTo>
                    <a:pt x="744" y="1209"/>
                    <a:pt x="744" y="1209"/>
                    <a:pt x="744" y="1209"/>
                  </a:cubicBezTo>
                  <a:cubicBezTo>
                    <a:pt x="775" y="1209"/>
                    <a:pt x="775" y="1209"/>
                    <a:pt x="775" y="1240"/>
                  </a:cubicBezTo>
                  <a:cubicBezTo>
                    <a:pt x="807" y="1240"/>
                    <a:pt x="807" y="1240"/>
                    <a:pt x="837" y="1240"/>
                  </a:cubicBezTo>
                  <a:lnTo>
                    <a:pt x="837" y="1240"/>
                  </a:lnTo>
                  <a:cubicBezTo>
                    <a:pt x="837" y="1209"/>
                    <a:pt x="868" y="1209"/>
                    <a:pt x="868" y="1209"/>
                  </a:cubicBezTo>
                  <a:lnTo>
                    <a:pt x="868" y="1209"/>
                  </a:lnTo>
                  <a:cubicBezTo>
                    <a:pt x="899" y="1209"/>
                    <a:pt x="899" y="1240"/>
                    <a:pt x="899" y="1240"/>
                  </a:cubicBezTo>
                  <a:cubicBezTo>
                    <a:pt x="899" y="1271"/>
                    <a:pt x="931" y="1271"/>
                    <a:pt x="931" y="1301"/>
                  </a:cubicBezTo>
                  <a:lnTo>
                    <a:pt x="931" y="1301"/>
                  </a:lnTo>
                  <a:lnTo>
                    <a:pt x="931" y="1301"/>
                  </a:lnTo>
                  <a:cubicBezTo>
                    <a:pt x="931" y="1301"/>
                    <a:pt x="931" y="1301"/>
                    <a:pt x="961" y="1301"/>
                  </a:cubicBezTo>
                  <a:lnTo>
                    <a:pt x="992" y="1301"/>
                  </a:lnTo>
                  <a:cubicBezTo>
                    <a:pt x="992" y="1333"/>
                    <a:pt x="992" y="1333"/>
                    <a:pt x="992" y="1333"/>
                  </a:cubicBezTo>
                  <a:cubicBezTo>
                    <a:pt x="2480" y="1333"/>
                    <a:pt x="2480" y="1333"/>
                    <a:pt x="2480" y="1333"/>
                  </a:cubicBezTo>
                  <a:cubicBezTo>
                    <a:pt x="2480" y="1301"/>
                    <a:pt x="2511" y="1301"/>
                    <a:pt x="2511" y="1301"/>
                  </a:cubicBezTo>
                  <a:lnTo>
                    <a:pt x="2511" y="1301"/>
                  </a:lnTo>
                  <a:lnTo>
                    <a:pt x="2511" y="1301"/>
                  </a:lnTo>
                  <a:lnTo>
                    <a:pt x="2511" y="1301"/>
                  </a:lnTo>
                  <a:lnTo>
                    <a:pt x="2511" y="1301"/>
                  </a:lnTo>
                  <a:cubicBezTo>
                    <a:pt x="2542" y="1301"/>
                    <a:pt x="2542" y="1333"/>
                    <a:pt x="2542" y="1333"/>
                  </a:cubicBezTo>
                  <a:lnTo>
                    <a:pt x="2542" y="1333"/>
                  </a:lnTo>
                  <a:lnTo>
                    <a:pt x="2542" y="1333"/>
                  </a:lnTo>
                  <a:cubicBezTo>
                    <a:pt x="2542" y="1364"/>
                    <a:pt x="2573" y="1364"/>
                    <a:pt x="2573" y="1364"/>
                  </a:cubicBezTo>
                  <a:lnTo>
                    <a:pt x="2573" y="1364"/>
                  </a:lnTo>
                  <a:cubicBezTo>
                    <a:pt x="2573" y="1364"/>
                    <a:pt x="2573" y="1364"/>
                    <a:pt x="2604" y="1364"/>
                  </a:cubicBezTo>
                  <a:lnTo>
                    <a:pt x="2604" y="1364"/>
                  </a:lnTo>
                  <a:lnTo>
                    <a:pt x="2604" y="1364"/>
                  </a:lnTo>
                  <a:cubicBezTo>
                    <a:pt x="2635" y="1364"/>
                    <a:pt x="2635" y="1364"/>
                    <a:pt x="2635" y="1364"/>
                  </a:cubicBezTo>
                  <a:cubicBezTo>
                    <a:pt x="2666" y="1364"/>
                    <a:pt x="2697" y="1364"/>
                    <a:pt x="2697" y="1395"/>
                  </a:cubicBezTo>
                  <a:lnTo>
                    <a:pt x="2697" y="1395"/>
                  </a:lnTo>
                  <a:cubicBezTo>
                    <a:pt x="2728" y="1364"/>
                    <a:pt x="2728" y="1364"/>
                    <a:pt x="2728" y="1364"/>
                  </a:cubicBezTo>
                  <a:lnTo>
                    <a:pt x="2728" y="1364"/>
                  </a:lnTo>
                  <a:lnTo>
                    <a:pt x="2728" y="1364"/>
                  </a:lnTo>
                  <a:cubicBezTo>
                    <a:pt x="2759" y="1364"/>
                    <a:pt x="2759" y="1364"/>
                    <a:pt x="2759" y="1364"/>
                  </a:cubicBezTo>
                  <a:lnTo>
                    <a:pt x="2759" y="1364"/>
                  </a:lnTo>
                  <a:cubicBezTo>
                    <a:pt x="2790" y="1364"/>
                    <a:pt x="2790" y="1364"/>
                    <a:pt x="2790" y="1364"/>
                  </a:cubicBezTo>
                  <a:lnTo>
                    <a:pt x="2790" y="1364"/>
                  </a:lnTo>
                  <a:cubicBezTo>
                    <a:pt x="2790" y="1364"/>
                    <a:pt x="2790" y="1364"/>
                    <a:pt x="2790" y="1395"/>
                  </a:cubicBezTo>
                  <a:lnTo>
                    <a:pt x="2790" y="1395"/>
                  </a:lnTo>
                  <a:lnTo>
                    <a:pt x="2790" y="1395"/>
                  </a:lnTo>
                  <a:cubicBezTo>
                    <a:pt x="2790" y="1395"/>
                    <a:pt x="2790" y="1395"/>
                    <a:pt x="2821" y="1395"/>
                  </a:cubicBezTo>
                  <a:lnTo>
                    <a:pt x="2821" y="1395"/>
                  </a:lnTo>
                  <a:cubicBezTo>
                    <a:pt x="2852" y="1395"/>
                    <a:pt x="2852" y="1395"/>
                    <a:pt x="2852" y="1395"/>
                  </a:cubicBezTo>
                  <a:lnTo>
                    <a:pt x="2852" y="1364"/>
                  </a:lnTo>
                  <a:cubicBezTo>
                    <a:pt x="2883" y="1333"/>
                    <a:pt x="2914" y="1333"/>
                    <a:pt x="2945" y="1301"/>
                  </a:cubicBezTo>
                  <a:cubicBezTo>
                    <a:pt x="2945" y="1301"/>
                    <a:pt x="2945" y="1301"/>
                    <a:pt x="2976" y="1301"/>
                  </a:cubicBezTo>
                  <a:lnTo>
                    <a:pt x="3007" y="1301"/>
                  </a:lnTo>
                  <a:cubicBezTo>
                    <a:pt x="3007" y="1301"/>
                    <a:pt x="3007" y="1333"/>
                    <a:pt x="3038" y="1333"/>
                  </a:cubicBezTo>
                  <a:cubicBezTo>
                    <a:pt x="3069" y="1333"/>
                    <a:pt x="3069" y="1364"/>
                    <a:pt x="3100" y="1395"/>
                  </a:cubicBezTo>
                  <a:cubicBezTo>
                    <a:pt x="3100" y="1425"/>
                    <a:pt x="3100" y="1425"/>
                    <a:pt x="3100" y="1457"/>
                  </a:cubicBezTo>
                  <a:cubicBezTo>
                    <a:pt x="3131" y="1488"/>
                    <a:pt x="3131" y="1488"/>
                    <a:pt x="3162" y="1488"/>
                  </a:cubicBezTo>
                  <a:lnTo>
                    <a:pt x="3193" y="1488"/>
                  </a:lnTo>
                  <a:lnTo>
                    <a:pt x="3193" y="1488"/>
                  </a:lnTo>
                  <a:lnTo>
                    <a:pt x="3224" y="1488"/>
                  </a:lnTo>
                  <a:lnTo>
                    <a:pt x="3224" y="1488"/>
                  </a:lnTo>
                  <a:lnTo>
                    <a:pt x="3255" y="1488"/>
                  </a:lnTo>
                  <a:cubicBezTo>
                    <a:pt x="3286" y="1519"/>
                    <a:pt x="3286" y="1519"/>
                    <a:pt x="3286" y="1549"/>
                  </a:cubicBezTo>
                  <a:cubicBezTo>
                    <a:pt x="3255" y="1549"/>
                    <a:pt x="3255" y="1581"/>
                    <a:pt x="3255" y="1581"/>
                  </a:cubicBezTo>
                  <a:cubicBezTo>
                    <a:pt x="3255" y="1581"/>
                    <a:pt x="3255" y="1581"/>
                    <a:pt x="3255" y="1612"/>
                  </a:cubicBezTo>
                  <a:cubicBezTo>
                    <a:pt x="3224" y="1612"/>
                    <a:pt x="3224" y="1612"/>
                    <a:pt x="3255" y="1612"/>
                  </a:cubicBezTo>
                  <a:cubicBezTo>
                    <a:pt x="3255" y="1643"/>
                    <a:pt x="3255" y="1643"/>
                    <a:pt x="3255" y="1643"/>
                  </a:cubicBezTo>
                  <a:cubicBezTo>
                    <a:pt x="3255" y="1673"/>
                    <a:pt x="3255" y="1705"/>
                    <a:pt x="3224" y="1705"/>
                  </a:cubicBezTo>
                  <a:cubicBezTo>
                    <a:pt x="3224" y="1736"/>
                    <a:pt x="3224" y="1736"/>
                    <a:pt x="3224" y="1736"/>
                  </a:cubicBezTo>
                  <a:lnTo>
                    <a:pt x="3224" y="1736"/>
                  </a:lnTo>
                  <a:lnTo>
                    <a:pt x="3255" y="1736"/>
                  </a:lnTo>
                  <a:lnTo>
                    <a:pt x="3255" y="1736"/>
                  </a:lnTo>
                  <a:cubicBezTo>
                    <a:pt x="3286" y="1705"/>
                    <a:pt x="3286" y="1705"/>
                    <a:pt x="3317" y="1705"/>
                  </a:cubicBezTo>
                  <a:lnTo>
                    <a:pt x="3317" y="1705"/>
                  </a:lnTo>
                  <a:cubicBezTo>
                    <a:pt x="3317" y="1705"/>
                    <a:pt x="3317" y="1705"/>
                    <a:pt x="3348" y="1705"/>
                  </a:cubicBezTo>
                  <a:lnTo>
                    <a:pt x="3348" y="1705"/>
                  </a:lnTo>
                  <a:lnTo>
                    <a:pt x="3379" y="1705"/>
                  </a:lnTo>
                  <a:lnTo>
                    <a:pt x="3379" y="1705"/>
                  </a:lnTo>
                  <a:cubicBezTo>
                    <a:pt x="3379" y="1673"/>
                    <a:pt x="3379" y="1673"/>
                    <a:pt x="3379" y="1643"/>
                  </a:cubicBezTo>
                  <a:cubicBezTo>
                    <a:pt x="3409" y="1643"/>
                    <a:pt x="3441" y="1643"/>
                    <a:pt x="3472" y="1643"/>
                  </a:cubicBezTo>
                  <a:cubicBezTo>
                    <a:pt x="3503" y="1643"/>
                    <a:pt x="3503" y="1643"/>
                    <a:pt x="3534" y="1643"/>
                  </a:cubicBezTo>
                  <a:cubicBezTo>
                    <a:pt x="3626" y="1581"/>
                    <a:pt x="3626" y="1581"/>
                    <a:pt x="3626" y="1581"/>
                  </a:cubicBezTo>
                  <a:lnTo>
                    <a:pt x="3626" y="1581"/>
                  </a:lnTo>
                  <a:cubicBezTo>
                    <a:pt x="3626" y="1581"/>
                    <a:pt x="3750" y="1581"/>
                    <a:pt x="3782" y="1581"/>
                  </a:cubicBezTo>
                  <a:lnTo>
                    <a:pt x="3782" y="1581"/>
                  </a:lnTo>
                  <a:lnTo>
                    <a:pt x="3782" y="1581"/>
                  </a:lnTo>
                  <a:cubicBezTo>
                    <a:pt x="3813" y="1581"/>
                    <a:pt x="3813" y="1581"/>
                    <a:pt x="3813" y="1581"/>
                  </a:cubicBezTo>
                  <a:lnTo>
                    <a:pt x="3813" y="1581"/>
                  </a:lnTo>
                  <a:cubicBezTo>
                    <a:pt x="3813" y="1549"/>
                    <a:pt x="3813" y="1549"/>
                    <a:pt x="3813" y="1549"/>
                  </a:cubicBezTo>
                  <a:lnTo>
                    <a:pt x="3813" y="1549"/>
                  </a:lnTo>
                  <a:cubicBezTo>
                    <a:pt x="3844" y="1549"/>
                    <a:pt x="3844" y="1549"/>
                    <a:pt x="3844" y="1549"/>
                  </a:cubicBezTo>
                  <a:lnTo>
                    <a:pt x="3844" y="1549"/>
                  </a:lnTo>
                  <a:cubicBezTo>
                    <a:pt x="3844" y="1549"/>
                    <a:pt x="3874" y="1549"/>
                    <a:pt x="3874" y="1519"/>
                  </a:cubicBezTo>
                  <a:lnTo>
                    <a:pt x="3874" y="1519"/>
                  </a:lnTo>
                  <a:lnTo>
                    <a:pt x="3874" y="1488"/>
                  </a:lnTo>
                  <a:cubicBezTo>
                    <a:pt x="3874" y="1488"/>
                    <a:pt x="3874" y="1457"/>
                    <a:pt x="3906" y="1457"/>
                  </a:cubicBezTo>
                  <a:lnTo>
                    <a:pt x="3906" y="1457"/>
                  </a:lnTo>
                  <a:cubicBezTo>
                    <a:pt x="3813" y="1488"/>
                    <a:pt x="3813" y="1488"/>
                    <a:pt x="3813" y="1488"/>
                  </a:cubicBezTo>
                  <a:cubicBezTo>
                    <a:pt x="3906" y="1395"/>
                    <a:pt x="3906" y="1395"/>
                    <a:pt x="3906" y="1395"/>
                  </a:cubicBezTo>
                  <a:cubicBezTo>
                    <a:pt x="3968" y="1333"/>
                    <a:pt x="3968" y="1333"/>
                    <a:pt x="3968" y="1333"/>
                  </a:cubicBezTo>
                  <a:cubicBezTo>
                    <a:pt x="3998" y="1301"/>
                    <a:pt x="3998" y="1301"/>
                    <a:pt x="3998" y="1301"/>
                  </a:cubicBezTo>
                  <a:lnTo>
                    <a:pt x="4030" y="1301"/>
                  </a:lnTo>
                  <a:cubicBezTo>
                    <a:pt x="4030" y="1301"/>
                    <a:pt x="4030" y="1301"/>
                    <a:pt x="4061" y="1271"/>
                  </a:cubicBezTo>
                  <a:lnTo>
                    <a:pt x="4061" y="1271"/>
                  </a:lnTo>
                  <a:cubicBezTo>
                    <a:pt x="4061" y="1240"/>
                    <a:pt x="4122" y="1240"/>
                    <a:pt x="4122" y="1240"/>
                  </a:cubicBezTo>
                  <a:lnTo>
                    <a:pt x="4122" y="1240"/>
                  </a:lnTo>
                  <a:cubicBezTo>
                    <a:pt x="4122" y="1240"/>
                    <a:pt x="4122" y="1240"/>
                    <a:pt x="4154" y="1240"/>
                  </a:cubicBezTo>
                  <a:cubicBezTo>
                    <a:pt x="4154" y="1240"/>
                    <a:pt x="4185" y="1240"/>
                    <a:pt x="4216" y="1240"/>
                  </a:cubicBezTo>
                  <a:lnTo>
                    <a:pt x="4216" y="1240"/>
                  </a:lnTo>
                  <a:lnTo>
                    <a:pt x="4216" y="1240"/>
                  </a:lnTo>
                  <a:cubicBezTo>
                    <a:pt x="4246" y="1240"/>
                    <a:pt x="4246" y="1240"/>
                    <a:pt x="4246" y="1240"/>
                  </a:cubicBezTo>
                  <a:lnTo>
                    <a:pt x="4278" y="1240"/>
                  </a:lnTo>
                  <a:cubicBezTo>
                    <a:pt x="4309" y="1240"/>
                    <a:pt x="4340" y="1240"/>
                    <a:pt x="4370" y="1240"/>
                  </a:cubicBezTo>
                  <a:lnTo>
                    <a:pt x="4402" y="1240"/>
                  </a:lnTo>
                  <a:cubicBezTo>
                    <a:pt x="4433" y="1240"/>
                    <a:pt x="4464" y="1240"/>
                    <a:pt x="4464" y="1240"/>
                  </a:cubicBezTo>
                  <a:cubicBezTo>
                    <a:pt x="4494" y="1240"/>
                    <a:pt x="4494" y="1209"/>
                    <a:pt x="4494" y="1209"/>
                  </a:cubicBezTo>
                  <a:cubicBezTo>
                    <a:pt x="4526" y="1177"/>
                    <a:pt x="4526" y="1177"/>
                    <a:pt x="4526" y="1177"/>
                  </a:cubicBezTo>
                  <a:cubicBezTo>
                    <a:pt x="4526" y="1177"/>
                    <a:pt x="4526" y="1177"/>
                    <a:pt x="4588" y="1177"/>
                  </a:cubicBezTo>
                  <a:lnTo>
                    <a:pt x="4618" y="1177"/>
                  </a:lnTo>
                  <a:cubicBezTo>
                    <a:pt x="4618" y="1177"/>
                    <a:pt x="4650" y="1147"/>
                    <a:pt x="4650" y="1116"/>
                  </a:cubicBezTo>
                  <a:cubicBezTo>
                    <a:pt x="4650" y="1116"/>
                    <a:pt x="4650" y="1116"/>
                    <a:pt x="4650" y="1085"/>
                  </a:cubicBezTo>
                  <a:lnTo>
                    <a:pt x="4618" y="1085"/>
                  </a:lnTo>
                  <a:lnTo>
                    <a:pt x="4618" y="1085"/>
                  </a:lnTo>
                  <a:cubicBezTo>
                    <a:pt x="4588" y="1116"/>
                    <a:pt x="4588" y="1116"/>
                    <a:pt x="4588" y="1116"/>
                  </a:cubicBezTo>
                  <a:cubicBezTo>
                    <a:pt x="4588" y="1053"/>
                    <a:pt x="4588" y="1053"/>
                    <a:pt x="4588" y="1053"/>
                  </a:cubicBezTo>
                  <a:lnTo>
                    <a:pt x="4588" y="1053"/>
                  </a:lnTo>
                  <a:cubicBezTo>
                    <a:pt x="4557" y="1053"/>
                    <a:pt x="4557" y="1053"/>
                    <a:pt x="4557" y="1053"/>
                  </a:cubicBezTo>
                  <a:lnTo>
                    <a:pt x="4557" y="1053"/>
                  </a:lnTo>
                  <a:cubicBezTo>
                    <a:pt x="4557" y="1053"/>
                    <a:pt x="4526" y="1053"/>
                    <a:pt x="4494" y="1085"/>
                  </a:cubicBezTo>
                  <a:lnTo>
                    <a:pt x="4464" y="1085"/>
                  </a:lnTo>
                  <a:cubicBezTo>
                    <a:pt x="4464" y="1116"/>
                    <a:pt x="4433" y="1116"/>
                    <a:pt x="4433" y="1116"/>
                  </a:cubicBezTo>
                  <a:cubicBezTo>
                    <a:pt x="4433" y="1116"/>
                    <a:pt x="4402" y="1116"/>
                    <a:pt x="4402" y="1085"/>
                  </a:cubicBezTo>
                  <a:cubicBezTo>
                    <a:pt x="4402" y="1053"/>
                    <a:pt x="4402" y="1023"/>
                    <a:pt x="4433" y="1023"/>
                  </a:cubicBezTo>
                  <a:cubicBezTo>
                    <a:pt x="4433" y="1023"/>
                    <a:pt x="4464" y="992"/>
                    <a:pt x="4494" y="992"/>
                  </a:cubicBezTo>
                  <a:lnTo>
                    <a:pt x="4464" y="992"/>
                  </a:lnTo>
                  <a:lnTo>
                    <a:pt x="4464" y="992"/>
                  </a:lnTo>
                  <a:lnTo>
                    <a:pt x="4464" y="992"/>
                  </a:lnTo>
                  <a:cubicBezTo>
                    <a:pt x="4433" y="992"/>
                    <a:pt x="4433" y="992"/>
                    <a:pt x="4433" y="992"/>
                  </a:cubicBezTo>
                  <a:lnTo>
                    <a:pt x="4433" y="992"/>
                  </a:lnTo>
                  <a:lnTo>
                    <a:pt x="4433" y="992"/>
                  </a:lnTo>
                  <a:cubicBezTo>
                    <a:pt x="4402" y="992"/>
                    <a:pt x="4402" y="992"/>
                    <a:pt x="4402" y="960"/>
                  </a:cubicBezTo>
                  <a:cubicBezTo>
                    <a:pt x="4370" y="960"/>
                    <a:pt x="4370" y="960"/>
                    <a:pt x="4370" y="960"/>
                  </a:cubicBezTo>
                  <a:lnTo>
                    <a:pt x="4370" y="960"/>
                  </a:lnTo>
                  <a:lnTo>
                    <a:pt x="4370" y="929"/>
                  </a:lnTo>
                  <a:cubicBezTo>
                    <a:pt x="4309" y="929"/>
                    <a:pt x="4309" y="929"/>
                    <a:pt x="4309" y="929"/>
                  </a:cubicBezTo>
                  <a:cubicBezTo>
                    <a:pt x="4340" y="899"/>
                    <a:pt x="4340" y="899"/>
                    <a:pt x="4340" y="899"/>
                  </a:cubicBezTo>
                  <a:lnTo>
                    <a:pt x="4340" y="868"/>
                  </a:lnTo>
                  <a:cubicBezTo>
                    <a:pt x="4309" y="837"/>
                    <a:pt x="4309" y="837"/>
                    <a:pt x="4309" y="837"/>
                  </a:cubicBezTo>
                  <a:lnTo>
                    <a:pt x="4340" y="837"/>
                  </a:lnTo>
                  <a:lnTo>
                    <a:pt x="4340" y="837"/>
                  </a:lnTo>
                  <a:cubicBezTo>
                    <a:pt x="4309" y="805"/>
                    <a:pt x="4309" y="805"/>
                    <a:pt x="4309" y="805"/>
                  </a:cubicBezTo>
                  <a:cubicBezTo>
                    <a:pt x="4309" y="805"/>
                    <a:pt x="4309" y="805"/>
                    <a:pt x="4309" y="775"/>
                  </a:cubicBezTo>
                  <a:lnTo>
                    <a:pt x="4278" y="805"/>
                  </a:lnTo>
                  <a:cubicBezTo>
                    <a:pt x="4185" y="837"/>
                    <a:pt x="4185" y="837"/>
                    <a:pt x="4185" y="837"/>
                  </a:cubicBezTo>
                  <a:cubicBezTo>
                    <a:pt x="4246" y="775"/>
                    <a:pt x="4246" y="775"/>
                    <a:pt x="4246" y="775"/>
                  </a:cubicBezTo>
                  <a:cubicBezTo>
                    <a:pt x="4216" y="775"/>
                    <a:pt x="4216" y="775"/>
                    <a:pt x="4216" y="775"/>
                  </a:cubicBezTo>
                  <a:cubicBezTo>
                    <a:pt x="4246" y="744"/>
                    <a:pt x="4246" y="744"/>
                    <a:pt x="4246" y="744"/>
                  </a:cubicBezTo>
                  <a:cubicBezTo>
                    <a:pt x="4216" y="744"/>
                    <a:pt x="4216" y="744"/>
                    <a:pt x="4216" y="744"/>
                  </a:cubicBezTo>
                  <a:cubicBezTo>
                    <a:pt x="4216" y="713"/>
                    <a:pt x="4216" y="713"/>
                    <a:pt x="4216" y="713"/>
                  </a:cubicBezTo>
                  <a:lnTo>
                    <a:pt x="4216" y="713"/>
                  </a:lnTo>
                  <a:cubicBezTo>
                    <a:pt x="4216" y="681"/>
                    <a:pt x="4216" y="681"/>
                    <a:pt x="4216" y="681"/>
                  </a:cubicBezTo>
                  <a:cubicBezTo>
                    <a:pt x="4185" y="681"/>
                    <a:pt x="4185" y="681"/>
                    <a:pt x="4185" y="651"/>
                  </a:cubicBezTo>
                  <a:lnTo>
                    <a:pt x="4185" y="651"/>
                  </a:lnTo>
                  <a:lnTo>
                    <a:pt x="4185" y="651"/>
                  </a:lnTo>
                  <a:cubicBezTo>
                    <a:pt x="4185" y="681"/>
                    <a:pt x="4185" y="713"/>
                    <a:pt x="4185" y="713"/>
                  </a:cubicBezTo>
                  <a:cubicBezTo>
                    <a:pt x="4185" y="713"/>
                    <a:pt x="4185" y="744"/>
                    <a:pt x="4154" y="744"/>
                  </a:cubicBezTo>
                  <a:lnTo>
                    <a:pt x="4154" y="744"/>
                  </a:lnTo>
                  <a:lnTo>
                    <a:pt x="4154" y="744"/>
                  </a:lnTo>
                  <a:lnTo>
                    <a:pt x="4154" y="744"/>
                  </a:lnTo>
                  <a:cubicBezTo>
                    <a:pt x="4122" y="805"/>
                    <a:pt x="4122" y="805"/>
                    <a:pt x="4122" y="805"/>
                  </a:cubicBezTo>
                  <a:cubicBezTo>
                    <a:pt x="4092" y="775"/>
                    <a:pt x="4092" y="775"/>
                    <a:pt x="4092" y="775"/>
                  </a:cubicBezTo>
                  <a:lnTo>
                    <a:pt x="4092" y="744"/>
                  </a:lnTo>
                  <a:lnTo>
                    <a:pt x="4061" y="744"/>
                  </a:lnTo>
                  <a:cubicBezTo>
                    <a:pt x="4061" y="775"/>
                    <a:pt x="4061" y="775"/>
                    <a:pt x="4061" y="775"/>
                  </a:cubicBezTo>
                  <a:lnTo>
                    <a:pt x="4061" y="775"/>
                  </a:lnTo>
                  <a:cubicBezTo>
                    <a:pt x="4030" y="837"/>
                    <a:pt x="4030" y="837"/>
                    <a:pt x="4030" y="837"/>
                  </a:cubicBezTo>
                  <a:cubicBezTo>
                    <a:pt x="3998" y="775"/>
                    <a:pt x="3998" y="775"/>
                    <a:pt x="3998" y="775"/>
                  </a:cubicBezTo>
                  <a:cubicBezTo>
                    <a:pt x="3998" y="805"/>
                    <a:pt x="3968" y="805"/>
                    <a:pt x="3968" y="805"/>
                  </a:cubicBezTo>
                  <a:lnTo>
                    <a:pt x="3937" y="805"/>
                  </a:lnTo>
                  <a:cubicBezTo>
                    <a:pt x="3874" y="775"/>
                    <a:pt x="3874" y="775"/>
                    <a:pt x="3874" y="775"/>
                  </a:cubicBezTo>
                  <a:cubicBezTo>
                    <a:pt x="3937" y="744"/>
                    <a:pt x="3937" y="744"/>
                    <a:pt x="3937" y="744"/>
                  </a:cubicBezTo>
                  <a:lnTo>
                    <a:pt x="3937" y="744"/>
                  </a:lnTo>
                  <a:lnTo>
                    <a:pt x="3906" y="713"/>
                  </a:lnTo>
                  <a:cubicBezTo>
                    <a:pt x="3874" y="713"/>
                    <a:pt x="3874" y="713"/>
                    <a:pt x="3874" y="713"/>
                  </a:cubicBezTo>
                  <a:cubicBezTo>
                    <a:pt x="3874" y="681"/>
                    <a:pt x="3874" y="681"/>
                    <a:pt x="3874" y="681"/>
                  </a:cubicBezTo>
                  <a:lnTo>
                    <a:pt x="3874" y="681"/>
                  </a:lnTo>
                  <a:cubicBezTo>
                    <a:pt x="3874" y="681"/>
                    <a:pt x="3874" y="681"/>
                    <a:pt x="3844" y="681"/>
                  </a:cubicBezTo>
                  <a:cubicBezTo>
                    <a:pt x="3844" y="620"/>
                    <a:pt x="3844" y="620"/>
                    <a:pt x="3844" y="620"/>
                  </a:cubicBezTo>
                  <a:cubicBezTo>
                    <a:pt x="3844" y="620"/>
                    <a:pt x="3874" y="620"/>
                    <a:pt x="3906" y="620"/>
                  </a:cubicBezTo>
                  <a:lnTo>
                    <a:pt x="3906" y="620"/>
                  </a:lnTo>
                  <a:cubicBezTo>
                    <a:pt x="3906" y="620"/>
                    <a:pt x="3906" y="620"/>
                    <a:pt x="3874" y="620"/>
                  </a:cubicBezTo>
                  <a:cubicBezTo>
                    <a:pt x="3874" y="589"/>
                    <a:pt x="3874" y="589"/>
                    <a:pt x="3844" y="589"/>
                  </a:cubicBezTo>
                  <a:lnTo>
                    <a:pt x="3844" y="589"/>
                  </a:lnTo>
                  <a:cubicBezTo>
                    <a:pt x="3813" y="589"/>
                    <a:pt x="3813" y="589"/>
                    <a:pt x="3813" y="589"/>
                  </a:cubicBezTo>
                  <a:cubicBezTo>
                    <a:pt x="3813" y="589"/>
                    <a:pt x="3782" y="589"/>
                    <a:pt x="3782" y="557"/>
                  </a:cubicBezTo>
                  <a:lnTo>
                    <a:pt x="3782" y="557"/>
                  </a:lnTo>
                  <a:lnTo>
                    <a:pt x="3782" y="557"/>
                  </a:lnTo>
                  <a:lnTo>
                    <a:pt x="3750" y="557"/>
                  </a:lnTo>
                  <a:lnTo>
                    <a:pt x="3689" y="527"/>
                  </a:lnTo>
                  <a:cubicBezTo>
                    <a:pt x="3689" y="527"/>
                    <a:pt x="3689" y="527"/>
                    <a:pt x="3658" y="527"/>
                  </a:cubicBezTo>
                  <a:lnTo>
                    <a:pt x="3658" y="527"/>
                  </a:lnTo>
                  <a:lnTo>
                    <a:pt x="3626" y="527"/>
                  </a:lnTo>
                  <a:lnTo>
                    <a:pt x="3596" y="527"/>
                  </a:lnTo>
                  <a:cubicBezTo>
                    <a:pt x="3565" y="527"/>
                    <a:pt x="3565" y="527"/>
                    <a:pt x="3565" y="527"/>
                  </a:cubicBezTo>
                  <a:lnTo>
                    <a:pt x="3565" y="527"/>
                  </a:lnTo>
                  <a:cubicBezTo>
                    <a:pt x="3565" y="527"/>
                    <a:pt x="3565" y="527"/>
                    <a:pt x="3534" y="527"/>
                  </a:cubicBezTo>
                  <a:lnTo>
                    <a:pt x="3534" y="527"/>
                  </a:lnTo>
                  <a:lnTo>
                    <a:pt x="3534" y="527"/>
                  </a:lnTo>
                  <a:lnTo>
                    <a:pt x="3503" y="527"/>
                  </a:lnTo>
                  <a:lnTo>
                    <a:pt x="3503" y="527"/>
                  </a:lnTo>
                  <a:cubicBezTo>
                    <a:pt x="3503" y="557"/>
                    <a:pt x="3503" y="557"/>
                    <a:pt x="3503" y="589"/>
                  </a:cubicBezTo>
                  <a:lnTo>
                    <a:pt x="3503" y="589"/>
                  </a:lnTo>
                  <a:lnTo>
                    <a:pt x="3503" y="620"/>
                  </a:lnTo>
                  <a:lnTo>
                    <a:pt x="3503" y="651"/>
                  </a:lnTo>
                  <a:cubicBezTo>
                    <a:pt x="3503" y="681"/>
                    <a:pt x="3503" y="681"/>
                    <a:pt x="3472" y="681"/>
                  </a:cubicBezTo>
                  <a:cubicBezTo>
                    <a:pt x="3472" y="713"/>
                    <a:pt x="3472" y="713"/>
                    <a:pt x="3472" y="713"/>
                  </a:cubicBezTo>
                  <a:cubicBezTo>
                    <a:pt x="3441" y="713"/>
                    <a:pt x="3441" y="713"/>
                    <a:pt x="3441" y="744"/>
                  </a:cubicBezTo>
                  <a:lnTo>
                    <a:pt x="3472" y="744"/>
                  </a:lnTo>
                  <a:lnTo>
                    <a:pt x="3472" y="744"/>
                  </a:lnTo>
                  <a:cubicBezTo>
                    <a:pt x="3503" y="744"/>
                    <a:pt x="3534" y="775"/>
                    <a:pt x="3534" y="805"/>
                  </a:cubicBezTo>
                  <a:cubicBezTo>
                    <a:pt x="3565" y="805"/>
                    <a:pt x="3565" y="837"/>
                    <a:pt x="3565" y="899"/>
                  </a:cubicBezTo>
                  <a:cubicBezTo>
                    <a:pt x="3565" y="929"/>
                    <a:pt x="3534" y="929"/>
                    <a:pt x="3534" y="929"/>
                  </a:cubicBezTo>
                  <a:cubicBezTo>
                    <a:pt x="3534" y="960"/>
                    <a:pt x="3534" y="960"/>
                    <a:pt x="3503" y="960"/>
                  </a:cubicBezTo>
                  <a:lnTo>
                    <a:pt x="3503" y="960"/>
                  </a:lnTo>
                  <a:cubicBezTo>
                    <a:pt x="3472" y="960"/>
                    <a:pt x="3441" y="992"/>
                    <a:pt x="3441" y="992"/>
                  </a:cubicBezTo>
                  <a:lnTo>
                    <a:pt x="3409" y="992"/>
                  </a:lnTo>
                  <a:cubicBezTo>
                    <a:pt x="3409" y="992"/>
                    <a:pt x="3409" y="992"/>
                    <a:pt x="3409" y="1023"/>
                  </a:cubicBezTo>
                  <a:lnTo>
                    <a:pt x="3409" y="1023"/>
                  </a:lnTo>
                  <a:cubicBezTo>
                    <a:pt x="3409" y="1023"/>
                    <a:pt x="3441" y="1053"/>
                    <a:pt x="3441" y="1116"/>
                  </a:cubicBezTo>
                  <a:cubicBezTo>
                    <a:pt x="3472" y="1177"/>
                    <a:pt x="3472" y="1177"/>
                    <a:pt x="3472" y="1177"/>
                  </a:cubicBezTo>
                  <a:cubicBezTo>
                    <a:pt x="3441" y="1177"/>
                    <a:pt x="3441" y="1177"/>
                    <a:pt x="3441" y="1177"/>
                  </a:cubicBezTo>
                  <a:cubicBezTo>
                    <a:pt x="3441" y="1177"/>
                    <a:pt x="3441" y="1177"/>
                    <a:pt x="3409" y="1177"/>
                  </a:cubicBezTo>
                  <a:lnTo>
                    <a:pt x="3441" y="1209"/>
                  </a:lnTo>
                  <a:cubicBezTo>
                    <a:pt x="3441" y="1271"/>
                    <a:pt x="3441" y="1271"/>
                    <a:pt x="3441" y="1271"/>
                  </a:cubicBezTo>
                  <a:cubicBezTo>
                    <a:pt x="3379" y="1240"/>
                    <a:pt x="3379" y="1240"/>
                    <a:pt x="3379" y="1240"/>
                  </a:cubicBezTo>
                  <a:lnTo>
                    <a:pt x="3379" y="1240"/>
                  </a:lnTo>
                  <a:cubicBezTo>
                    <a:pt x="3379" y="1271"/>
                    <a:pt x="3379" y="1271"/>
                    <a:pt x="3379" y="1271"/>
                  </a:cubicBezTo>
                  <a:cubicBezTo>
                    <a:pt x="3348" y="1271"/>
                    <a:pt x="3348" y="1240"/>
                    <a:pt x="3317" y="1240"/>
                  </a:cubicBezTo>
                  <a:lnTo>
                    <a:pt x="3317" y="1209"/>
                  </a:lnTo>
                  <a:cubicBezTo>
                    <a:pt x="3286" y="1209"/>
                    <a:pt x="3286" y="1209"/>
                    <a:pt x="3286" y="1209"/>
                  </a:cubicBezTo>
                  <a:lnTo>
                    <a:pt x="3286" y="1209"/>
                  </a:lnTo>
                  <a:cubicBezTo>
                    <a:pt x="3286" y="1209"/>
                    <a:pt x="3286" y="1209"/>
                    <a:pt x="3255" y="1209"/>
                  </a:cubicBezTo>
                  <a:cubicBezTo>
                    <a:pt x="3255" y="1177"/>
                    <a:pt x="3224" y="1177"/>
                    <a:pt x="3224" y="1177"/>
                  </a:cubicBezTo>
                  <a:cubicBezTo>
                    <a:pt x="3193" y="1147"/>
                    <a:pt x="3193" y="1147"/>
                    <a:pt x="3193" y="1116"/>
                  </a:cubicBezTo>
                  <a:lnTo>
                    <a:pt x="3193" y="1116"/>
                  </a:lnTo>
                  <a:lnTo>
                    <a:pt x="3193" y="1116"/>
                  </a:lnTo>
                  <a:cubicBezTo>
                    <a:pt x="3193" y="1085"/>
                    <a:pt x="3162" y="1053"/>
                    <a:pt x="3193" y="1053"/>
                  </a:cubicBezTo>
                  <a:lnTo>
                    <a:pt x="3193" y="1023"/>
                  </a:lnTo>
                  <a:lnTo>
                    <a:pt x="3193" y="1023"/>
                  </a:lnTo>
                  <a:lnTo>
                    <a:pt x="3193" y="992"/>
                  </a:lnTo>
                  <a:lnTo>
                    <a:pt x="3193" y="992"/>
                  </a:lnTo>
                  <a:cubicBezTo>
                    <a:pt x="3162" y="992"/>
                    <a:pt x="3162" y="992"/>
                    <a:pt x="3162" y="992"/>
                  </a:cubicBezTo>
                  <a:lnTo>
                    <a:pt x="3162" y="992"/>
                  </a:lnTo>
                  <a:cubicBezTo>
                    <a:pt x="3162" y="992"/>
                    <a:pt x="3100" y="960"/>
                    <a:pt x="3069" y="960"/>
                  </a:cubicBezTo>
                  <a:cubicBezTo>
                    <a:pt x="3038" y="992"/>
                    <a:pt x="3038" y="992"/>
                    <a:pt x="3038" y="992"/>
                  </a:cubicBezTo>
                  <a:cubicBezTo>
                    <a:pt x="3038" y="960"/>
                    <a:pt x="3038" y="960"/>
                    <a:pt x="3038" y="960"/>
                  </a:cubicBezTo>
                  <a:cubicBezTo>
                    <a:pt x="3007" y="960"/>
                    <a:pt x="2945" y="929"/>
                    <a:pt x="2914" y="929"/>
                  </a:cubicBezTo>
                  <a:cubicBezTo>
                    <a:pt x="2883" y="929"/>
                    <a:pt x="2883" y="899"/>
                    <a:pt x="2852" y="868"/>
                  </a:cubicBezTo>
                  <a:lnTo>
                    <a:pt x="2852" y="868"/>
                  </a:lnTo>
                  <a:lnTo>
                    <a:pt x="2852" y="868"/>
                  </a:lnTo>
                  <a:cubicBezTo>
                    <a:pt x="2821" y="868"/>
                    <a:pt x="2790" y="868"/>
                    <a:pt x="2759" y="868"/>
                  </a:cubicBezTo>
                  <a:lnTo>
                    <a:pt x="2759" y="868"/>
                  </a:lnTo>
                  <a:cubicBezTo>
                    <a:pt x="2728" y="868"/>
                    <a:pt x="2728" y="868"/>
                    <a:pt x="2728" y="868"/>
                  </a:cubicBezTo>
                  <a:cubicBezTo>
                    <a:pt x="2697" y="868"/>
                    <a:pt x="2666" y="868"/>
                    <a:pt x="2666" y="868"/>
                  </a:cubicBezTo>
                  <a:cubicBezTo>
                    <a:pt x="2635" y="868"/>
                    <a:pt x="2635" y="868"/>
                    <a:pt x="2635" y="868"/>
                  </a:cubicBezTo>
                  <a:cubicBezTo>
                    <a:pt x="2573" y="868"/>
                    <a:pt x="2573" y="868"/>
                    <a:pt x="2573" y="868"/>
                  </a:cubicBezTo>
                  <a:cubicBezTo>
                    <a:pt x="2635" y="805"/>
                    <a:pt x="2635" y="805"/>
                    <a:pt x="2635" y="805"/>
                  </a:cubicBezTo>
                  <a:cubicBezTo>
                    <a:pt x="2604" y="744"/>
                    <a:pt x="2604" y="744"/>
                    <a:pt x="2604" y="744"/>
                  </a:cubicBezTo>
                  <a:cubicBezTo>
                    <a:pt x="2573" y="744"/>
                    <a:pt x="2573" y="744"/>
                    <a:pt x="2573" y="744"/>
                  </a:cubicBezTo>
                  <a:cubicBezTo>
                    <a:pt x="2542" y="775"/>
                    <a:pt x="2542" y="775"/>
                    <a:pt x="2542" y="775"/>
                  </a:cubicBezTo>
                  <a:lnTo>
                    <a:pt x="2542" y="775"/>
                  </a:lnTo>
                  <a:cubicBezTo>
                    <a:pt x="2542" y="744"/>
                    <a:pt x="2511" y="744"/>
                    <a:pt x="2511" y="744"/>
                  </a:cubicBezTo>
                  <a:cubicBezTo>
                    <a:pt x="2511" y="744"/>
                    <a:pt x="2480" y="713"/>
                    <a:pt x="2480" y="681"/>
                  </a:cubicBezTo>
                  <a:lnTo>
                    <a:pt x="2480" y="651"/>
                  </a:lnTo>
                  <a:cubicBezTo>
                    <a:pt x="2480" y="620"/>
                    <a:pt x="2480" y="620"/>
                    <a:pt x="2480" y="620"/>
                  </a:cubicBezTo>
                  <a:cubicBezTo>
                    <a:pt x="2480" y="589"/>
                    <a:pt x="2511" y="589"/>
                    <a:pt x="2511" y="557"/>
                  </a:cubicBezTo>
                  <a:cubicBezTo>
                    <a:pt x="2542" y="557"/>
                    <a:pt x="2542" y="557"/>
                    <a:pt x="2542" y="557"/>
                  </a:cubicBezTo>
                  <a:lnTo>
                    <a:pt x="2542" y="557"/>
                  </a:lnTo>
                  <a:cubicBezTo>
                    <a:pt x="2573" y="527"/>
                    <a:pt x="2573" y="527"/>
                    <a:pt x="2573" y="527"/>
                  </a:cubicBezTo>
                  <a:cubicBezTo>
                    <a:pt x="2542" y="465"/>
                    <a:pt x="2542" y="465"/>
                    <a:pt x="2542" y="465"/>
                  </a:cubicBezTo>
                  <a:cubicBezTo>
                    <a:pt x="2604" y="496"/>
                    <a:pt x="2604" y="496"/>
                    <a:pt x="2604" y="496"/>
                  </a:cubicBezTo>
                  <a:cubicBezTo>
                    <a:pt x="2604" y="465"/>
                    <a:pt x="2604" y="465"/>
                    <a:pt x="2604" y="465"/>
                  </a:cubicBezTo>
                  <a:lnTo>
                    <a:pt x="2604" y="465"/>
                  </a:lnTo>
                  <a:cubicBezTo>
                    <a:pt x="2635" y="465"/>
                    <a:pt x="2666" y="433"/>
                    <a:pt x="2666" y="433"/>
                  </a:cubicBezTo>
                  <a:cubicBezTo>
                    <a:pt x="2697" y="433"/>
                    <a:pt x="2697" y="433"/>
                    <a:pt x="2697" y="433"/>
                  </a:cubicBezTo>
                  <a:lnTo>
                    <a:pt x="2697" y="433"/>
                  </a:lnTo>
                  <a:cubicBezTo>
                    <a:pt x="2697" y="433"/>
                    <a:pt x="2697" y="433"/>
                    <a:pt x="2666" y="433"/>
                  </a:cubicBezTo>
                  <a:cubicBezTo>
                    <a:pt x="2666" y="433"/>
                    <a:pt x="2666" y="433"/>
                    <a:pt x="2635" y="433"/>
                  </a:cubicBezTo>
                  <a:lnTo>
                    <a:pt x="2635" y="433"/>
                  </a:lnTo>
                  <a:cubicBezTo>
                    <a:pt x="2635" y="433"/>
                    <a:pt x="2604" y="403"/>
                    <a:pt x="2573" y="403"/>
                  </a:cubicBezTo>
                  <a:cubicBezTo>
                    <a:pt x="2511" y="372"/>
                    <a:pt x="2511" y="372"/>
                    <a:pt x="2511" y="372"/>
                  </a:cubicBezTo>
                  <a:cubicBezTo>
                    <a:pt x="2635" y="372"/>
                    <a:pt x="2635" y="372"/>
                    <a:pt x="2635" y="372"/>
                  </a:cubicBezTo>
                  <a:cubicBezTo>
                    <a:pt x="2635" y="372"/>
                    <a:pt x="2635" y="372"/>
                    <a:pt x="2666" y="372"/>
                  </a:cubicBezTo>
                  <a:lnTo>
                    <a:pt x="2666" y="372"/>
                  </a:lnTo>
                  <a:cubicBezTo>
                    <a:pt x="2697" y="372"/>
                    <a:pt x="2697" y="372"/>
                    <a:pt x="2697" y="372"/>
                  </a:cubicBezTo>
                  <a:cubicBezTo>
                    <a:pt x="2697" y="372"/>
                    <a:pt x="2728" y="372"/>
                    <a:pt x="2728" y="403"/>
                  </a:cubicBezTo>
                  <a:cubicBezTo>
                    <a:pt x="2728" y="403"/>
                    <a:pt x="2728" y="403"/>
                    <a:pt x="2759" y="403"/>
                  </a:cubicBezTo>
                  <a:lnTo>
                    <a:pt x="2759" y="403"/>
                  </a:lnTo>
                  <a:cubicBezTo>
                    <a:pt x="2759" y="403"/>
                    <a:pt x="2759" y="403"/>
                    <a:pt x="2759" y="372"/>
                  </a:cubicBezTo>
                  <a:cubicBezTo>
                    <a:pt x="2790" y="372"/>
                    <a:pt x="2790" y="372"/>
                    <a:pt x="2790" y="341"/>
                  </a:cubicBezTo>
                  <a:lnTo>
                    <a:pt x="2821" y="341"/>
                  </a:lnTo>
                  <a:cubicBezTo>
                    <a:pt x="2821" y="341"/>
                    <a:pt x="2821" y="372"/>
                    <a:pt x="2852" y="372"/>
                  </a:cubicBezTo>
                  <a:lnTo>
                    <a:pt x="2852" y="372"/>
                  </a:lnTo>
                  <a:lnTo>
                    <a:pt x="2852" y="372"/>
                  </a:lnTo>
                  <a:cubicBezTo>
                    <a:pt x="2852" y="372"/>
                    <a:pt x="2852" y="372"/>
                    <a:pt x="2883" y="372"/>
                  </a:cubicBezTo>
                  <a:lnTo>
                    <a:pt x="2883" y="372"/>
                  </a:lnTo>
                  <a:lnTo>
                    <a:pt x="2914" y="341"/>
                  </a:lnTo>
                  <a:cubicBezTo>
                    <a:pt x="2914" y="310"/>
                    <a:pt x="2914" y="310"/>
                    <a:pt x="2914" y="310"/>
                  </a:cubicBezTo>
                  <a:cubicBezTo>
                    <a:pt x="2914" y="279"/>
                    <a:pt x="2914" y="279"/>
                    <a:pt x="2914" y="279"/>
                  </a:cubicBezTo>
                  <a:lnTo>
                    <a:pt x="2945" y="248"/>
                  </a:lnTo>
                  <a:cubicBezTo>
                    <a:pt x="2945" y="248"/>
                    <a:pt x="2945" y="248"/>
                    <a:pt x="2945" y="217"/>
                  </a:cubicBezTo>
                  <a:lnTo>
                    <a:pt x="2945" y="217"/>
                  </a:lnTo>
                  <a:cubicBezTo>
                    <a:pt x="2883" y="186"/>
                    <a:pt x="2883" y="186"/>
                    <a:pt x="2883" y="186"/>
                  </a:cubicBezTo>
                  <a:lnTo>
                    <a:pt x="2945" y="1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177"/>
            <p:cNvSpPr>
              <a:spLocks noChangeArrowheads="1"/>
            </p:cNvSpPr>
            <p:nvPr/>
          </p:nvSpPr>
          <p:spPr bwMode="auto">
            <a:xfrm>
              <a:off x="1760538" y="1000125"/>
              <a:ext cx="44450" cy="33338"/>
            </a:xfrm>
            <a:custGeom>
              <a:avLst/>
              <a:gdLst>
                <a:gd name="T0" fmla="*/ 124 w 125"/>
                <a:gd name="T1" fmla="*/ 31 h 94"/>
                <a:gd name="T2" fmla="*/ 124 w 125"/>
                <a:gd name="T3" fmla="*/ 31 h 94"/>
                <a:gd name="T4" fmla="*/ 93 w 125"/>
                <a:gd name="T5" fmla="*/ 0 h 94"/>
                <a:gd name="T6" fmla="*/ 62 w 125"/>
                <a:gd name="T7" fmla="*/ 0 h 94"/>
                <a:gd name="T8" fmla="*/ 31 w 125"/>
                <a:gd name="T9" fmla="*/ 31 h 94"/>
                <a:gd name="T10" fmla="*/ 0 w 125"/>
                <a:gd name="T11" fmla="*/ 31 h 94"/>
                <a:gd name="T12" fmla="*/ 31 w 125"/>
                <a:gd name="T13" fmla="*/ 62 h 94"/>
                <a:gd name="T14" fmla="*/ 0 w 125"/>
                <a:gd name="T15" fmla="*/ 93 h 94"/>
                <a:gd name="T16" fmla="*/ 0 w 125"/>
                <a:gd name="T17" fmla="*/ 93 h 94"/>
                <a:gd name="T18" fmla="*/ 0 w 125"/>
                <a:gd name="T19" fmla="*/ 93 h 94"/>
                <a:gd name="T20" fmla="*/ 0 w 125"/>
                <a:gd name="T21" fmla="*/ 93 h 94"/>
                <a:gd name="T22" fmla="*/ 31 w 125"/>
                <a:gd name="T23" fmla="*/ 93 h 94"/>
                <a:gd name="T24" fmla="*/ 93 w 125"/>
                <a:gd name="T25" fmla="*/ 93 h 94"/>
                <a:gd name="T26" fmla="*/ 124 w 125"/>
                <a:gd name="T27" fmla="*/ 93 h 94"/>
                <a:gd name="T28" fmla="*/ 124 w 125"/>
                <a:gd name="T29" fmla="*/ 93 h 94"/>
                <a:gd name="T30" fmla="*/ 124 w 125"/>
                <a:gd name="T31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94">
                  <a:moveTo>
                    <a:pt x="124" y="31"/>
                  </a:moveTo>
                  <a:lnTo>
                    <a:pt x="124" y="31"/>
                  </a:lnTo>
                  <a:cubicBezTo>
                    <a:pt x="93" y="31"/>
                    <a:pt x="93" y="0"/>
                    <a:pt x="93" y="0"/>
                  </a:cubicBezTo>
                  <a:lnTo>
                    <a:pt x="62" y="0"/>
                  </a:lnTo>
                  <a:cubicBezTo>
                    <a:pt x="31" y="0"/>
                    <a:pt x="31" y="31"/>
                    <a:pt x="31" y="31"/>
                  </a:cubicBezTo>
                  <a:lnTo>
                    <a:pt x="0" y="31"/>
                  </a:lnTo>
                  <a:cubicBezTo>
                    <a:pt x="31" y="62"/>
                    <a:pt x="31" y="62"/>
                    <a:pt x="31" y="62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31" y="93"/>
                  </a:lnTo>
                  <a:cubicBezTo>
                    <a:pt x="31" y="93"/>
                    <a:pt x="31" y="93"/>
                    <a:pt x="93" y="93"/>
                  </a:cubicBezTo>
                  <a:lnTo>
                    <a:pt x="124" y="93"/>
                  </a:lnTo>
                  <a:lnTo>
                    <a:pt x="124" y="93"/>
                  </a:lnTo>
                  <a:lnTo>
                    <a:pt x="124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178"/>
            <p:cNvSpPr>
              <a:spLocks noChangeArrowheads="1"/>
            </p:cNvSpPr>
            <p:nvPr/>
          </p:nvSpPr>
          <p:spPr bwMode="auto">
            <a:xfrm>
              <a:off x="1951038" y="1044575"/>
              <a:ext cx="77787" cy="66675"/>
            </a:xfrm>
            <a:custGeom>
              <a:avLst/>
              <a:gdLst>
                <a:gd name="T0" fmla="*/ 186 w 218"/>
                <a:gd name="T1" fmla="*/ 124 h 187"/>
                <a:gd name="T2" fmla="*/ 186 w 218"/>
                <a:gd name="T3" fmla="*/ 124 h 187"/>
                <a:gd name="T4" fmla="*/ 186 w 218"/>
                <a:gd name="T5" fmla="*/ 124 h 187"/>
                <a:gd name="T6" fmla="*/ 186 w 218"/>
                <a:gd name="T7" fmla="*/ 93 h 187"/>
                <a:gd name="T8" fmla="*/ 186 w 218"/>
                <a:gd name="T9" fmla="*/ 62 h 187"/>
                <a:gd name="T10" fmla="*/ 186 w 218"/>
                <a:gd name="T11" fmla="*/ 62 h 187"/>
                <a:gd name="T12" fmla="*/ 124 w 218"/>
                <a:gd name="T13" fmla="*/ 31 h 187"/>
                <a:gd name="T14" fmla="*/ 186 w 218"/>
                <a:gd name="T15" fmla="*/ 31 h 187"/>
                <a:gd name="T16" fmla="*/ 62 w 218"/>
                <a:gd name="T17" fmla="*/ 31 h 187"/>
                <a:gd name="T18" fmla="*/ 31 w 218"/>
                <a:gd name="T19" fmla="*/ 0 h 187"/>
                <a:gd name="T20" fmla="*/ 31 w 218"/>
                <a:gd name="T21" fmla="*/ 31 h 187"/>
                <a:gd name="T22" fmla="*/ 31 w 218"/>
                <a:gd name="T23" fmla="*/ 93 h 187"/>
                <a:gd name="T24" fmla="*/ 0 w 218"/>
                <a:gd name="T25" fmla="*/ 124 h 187"/>
                <a:gd name="T26" fmla="*/ 0 w 218"/>
                <a:gd name="T27" fmla="*/ 124 h 187"/>
                <a:gd name="T28" fmla="*/ 0 w 218"/>
                <a:gd name="T29" fmla="*/ 155 h 187"/>
                <a:gd name="T30" fmla="*/ 0 w 218"/>
                <a:gd name="T31" fmla="*/ 155 h 187"/>
                <a:gd name="T32" fmla="*/ 62 w 218"/>
                <a:gd name="T33" fmla="*/ 155 h 187"/>
                <a:gd name="T34" fmla="*/ 93 w 218"/>
                <a:gd name="T35" fmla="*/ 155 h 187"/>
                <a:gd name="T36" fmla="*/ 155 w 218"/>
                <a:gd name="T37" fmla="*/ 186 h 187"/>
                <a:gd name="T38" fmla="*/ 155 w 218"/>
                <a:gd name="T39" fmla="*/ 186 h 187"/>
                <a:gd name="T40" fmla="*/ 186 w 218"/>
                <a:gd name="T41" fmla="*/ 155 h 187"/>
                <a:gd name="T42" fmla="*/ 186 w 218"/>
                <a:gd name="T43" fmla="*/ 155 h 187"/>
                <a:gd name="T44" fmla="*/ 217 w 218"/>
                <a:gd name="T45" fmla="*/ 155 h 187"/>
                <a:gd name="T46" fmla="*/ 217 w 218"/>
                <a:gd name="T47" fmla="*/ 124 h 187"/>
                <a:gd name="T48" fmla="*/ 217 w 218"/>
                <a:gd name="T49" fmla="*/ 124 h 187"/>
                <a:gd name="T50" fmla="*/ 186 w 218"/>
                <a:gd name="T51" fmla="*/ 12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8" h="187">
                  <a:moveTo>
                    <a:pt x="186" y="124"/>
                  </a:moveTo>
                  <a:lnTo>
                    <a:pt x="186" y="124"/>
                  </a:lnTo>
                  <a:lnTo>
                    <a:pt x="186" y="124"/>
                  </a:lnTo>
                  <a:lnTo>
                    <a:pt x="186" y="93"/>
                  </a:lnTo>
                  <a:lnTo>
                    <a:pt x="186" y="62"/>
                  </a:lnTo>
                  <a:lnTo>
                    <a:pt x="186" y="62"/>
                  </a:lnTo>
                  <a:cubicBezTo>
                    <a:pt x="124" y="31"/>
                    <a:pt x="124" y="31"/>
                    <a:pt x="124" y="31"/>
                  </a:cubicBezTo>
                  <a:cubicBezTo>
                    <a:pt x="186" y="31"/>
                    <a:pt x="186" y="31"/>
                    <a:pt x="186" y="31"/>
                  </a:cubicBezTo>
                  <a:cubicBezTo>
                    <a:pt x="155" y="31"/>
                    <a:pt x="62" y="31"/>
                    <a:pt x="62" y="31"/>
                  </a:cubicBezTo>
                  <a:cubicBezTo>
                    <a:pt x="62" y="31"/>
                    <a:pt x="62" y="31"/>
                    <a:pt x="31" y="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62"/>
                    <a:pt x="31" y="62"/>
                    <a:pt x="31" y="93"/>
                  </a:cubicBezTo>
                  <a:cubicBezTo>
                    <a:pt x="31" y="93"/>
                    <a:pt x="31" y="124"/>
                    <a:pt x="0" y="124"/>
                  </a:cubicBezTo>
                  <a:lnTo>
                    <a:pt x="0" y="124"/>
                  </a:lnTo>
                  <a:cubicBezTo>
                    <a:pt x="0" y="124"/>
                    <a:pt x="0" y="124"/>
                    <a:pt x="0" y="155"/>
                  </a:cubicBezTo>
                  <a:lnTo>
                    <a:pt x="0" y="155"/>
                  </a:lnTo>
                  <a:cubicBezTo>
                    <a:pt x="62" y="155"/>
                    <a:pt x="62" y="155"/>
                    <a:pt x="62" y="155"/>
                  </a:cubicBezTo>
                  <a:lnTo>
                    <a:pt x="93" y="155"/>
                  </a:lnTo>
                  <a:cubicBezTo>
                    <a:pt x="124" y="155"/>
                    <a:pt x="155" y="186"/>
                    <a:pt x="155" y="186"/>
                  </a:cubicBezTo>
                  <a:lnTo>
                    <a:pt x="155" y="186"/>
                  </a:lnTo>
                  <a:cubicBezTo>
                    <a:pt x="155" y="155"/>
                    <a:pt x="186" y="155"/>
                    <a:pt x="186" y="155"/>
                  </a:cubicBezTo>
                  <a:lnTo>
                    <a:pt x="186" y="155"/>
                  </a:lnTo>
                  <a:lnTo>
                    <a:pt x="217" y="155"/>
                  </a:lnTo>
                  <a:lnTo>
                    <a:pt x="217" y="124"/>
                  </a:lnTo>
                  <a:lnTo>
                    <a:pt x="217" y="124"/>
                  </a:lnTo>
                  <a:cubicBezTo>
                    <a:pt x="217" y="124"/>
                    <a:pt x="217" y="124"/>
                    <a:pt x="186" y="1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179"/>
            <p:cNvSpPr>
              <a:spLocks noChangeArrowheads="1"/>
            </p:cNvSpPr>
            <p:nvPr/>
          </p:nvSpPr>
          <p:spPr bwMode="auto">
            <a:xfrm>
              <a:off x="354013" y="1011238"/>
              <a:ext cx="492125" cy="323850"/>
            </a:xfrm>
            <a:custGeom>
              <a:avLst/>
              <a:gdLst>
                <a:gd name="T0" fmla="*/ 1272 w 1366"/>
                <a:gd name="T1" fmla="*/ 93 h 900"/>
                <a:gd name="T2" fmla="*/ 1148 w 1366"/>
                <a:gd name="T3" fmla="*/ 93 h 900"/>
                <a:gd name="T4" fmla="*/ 1085 w 1366"/>
                <a:gd name="T5" fmla="*/ 93 h 900"/>
                <a:gd name="T6" fmla="*/ 930 w 1366"/>
                <a:gd name="T7" fmla="*/ 62 h 900"/>
                <a:gd name="T8" fmla="*/ 806 w 1366"/>
                <a:gd name="T9" fmla="*/ 62 h 900"/>
                <a:gd name="T10" fmla="*/ 713 w 1366"/>
                <a:gd name="T11" fmla="*/ 31 h 900"/>
                <a:gd name="T12" fmla="*/ 682 w 1366"/>
                <a:gd name="T13" fmla="*/ 31 h 900"/>
                <a:gd name="T14" fmla="*/ 621 w 1366"/>
                <a:gd name="T15" fmla="*/ 31 h 900"/>
                <a:gd name="T16" fmla="*/ 558 w 1366"/>
                <a:gd name="T17" fmla="*/ 0 h 900"/>
                <a:gd name="T18" fmla="*/ 434 w 1366"/>
                <a:gd name="T19" fmla="*/ 31 h 900"/>
                <a:gd name="T20" fmla="*/ 341 w 1366"/>
                <a:gd name="T21" fmla="*/ 62 h 900"/>
                <a:gd name="T22" fmla="*/ 217 w 1366"/>
                <a:gd name="T23" fmla="*/ 93 h 900"/>
                <a:gd name="T24" fmla="*/ 156 w 1366"/>
                <a:gd name="T25" fmla="*/ 155 h 900"/>
                <a:gd name="T26" fmla="*/ 93 w 1366"/>
                <a:gd name="T27" fmla="*/ 186 h 900"/>
                <a:gd name="T28" fmla="*/ 156 w 1366"/>
                <a:gd name="T29" fmla="*/ 217 h 900"/>
                <a:gd name="T30" fmla="*/ 249 w 1366"/>
                <a:gd name="T31" fmla="*/ 217 h 900"/>
                <a:gd name="T32" fmla="*/ 341 w 1366"/>
                <a:gd name="T33" fmla="*/ 279 h 900"/>
                <a:gd name="T34" fmla="*/ 280 w 1366"/>
                <a:gd name="T35" fmla="*/ 310 h 900"/>
                <a:gd name="T36" fmla="*/ 186 w 1366"/>
                <a:gd name="T37" fmla="*/ 341 h 900"/>
                <a:gd name="T38" fmla="*/ 93 w 1366"/>
                <a:gd name="T39" fmla="*/ 310 h 900"/>
                <a:gd name="T40" fmla="*/ 0 w 1366"/>
                <a:gd name="T41" fmla="*/ 372 h 900"/>
                <a:gd name="T42" fmla="*/ 156 w 1366"/>
                <a:gd name="T43" fmla="*/ 403 h 900"/>
                <a:gd name="T44" fmla="*/ 186 w 1366"/>
                <a:gd name="T45" fmla="*/ 403 h 900"/>
                <a:gd name="T46" fmla="*/ 280 w 1366"/>
                <a:gd name="T47" fmla="*/ 372 h 900"/>
                <a:gd name="T48" fmla="*/ 310 w 1366"/>
                <a:gd name="T49" fmla="*/ 495 h 900"/>
                <a:gd name="T50" fmla="*/ 217 w 1366"/>
                <a:gd name="T51" fmla="*/ 495 h 900"/>
                <a:gd name="T52" fmla="*/ 124 w 1366"/>
                <a:gd name="T53" fmla="*/ 527 h 900"/>
                <a:gd name="T54" fmla="*/ 93 w 1366"/>
                <a:gd name="T55" fmla="*/ 558 h 900"/>
                <a:gd name="T56" fmla="*/ 93 w 1366"/>
                <a:gd name="T57" fmla="*/ 589 h 900"/>
                <a:gd name="T58" fmla="*/ 124 w 1366"/>
                <a:gd name="T59" fmla="*/ 619 h 900"/>
                <a:gd name="T60" fmla="*/ 186 w 1366"/>
                <a:gd name="T61" fmla="*/ 682 h 900"/>
                <a:gd name="T62" fmla="*/ 249 w 1366"/>
                <a:gd name="T63" fmla="*/ 651 h 900"/>
                <a:gd name="T64" fmla="*/ 280 w 1366"/>
                <a:gd name="T65" fmla="*/ 743 h 900"/>
                <a:gd name="T66" fmla="*/ 280 w 1366"/>
                <a:gd name="T67" fmla="*/ 775 h 900"/>
                <a:gd name="T68" fmla="*/ 310 w 1366"/>
                <a:gd name="T69" fmla="*/ 743 h 900"/>
                <a:gd name="T70" fmla="*/ 373 w 1366"/>
                <a:gd name="T71" fmla="*/ 775 h 900"/>
                <a:gd name="T72" fmla="*/ 434 w 1366"/>
                <a:gd name="T73" fmla="*/ 775 h 900"/>
                <a:gd name="T74" fmla="*/ 465 w 1366"/>
                <a:gd name="T75" fmla="*/ 775 h 900"/>
                <a:gd name="T76" fmla="*/ 528 w 1366"/>
                <a:gd name="T77" fmla="*/ 806 h 900"/>
                <a:gd name="T78" fmla="*/ 497 w 1366"/>
                <a:gd name="T79" fmla="*/ 867 h 900"/>
                <a:gd name="T80" fmla="*/ 528 w 1366"/>
                <a:gd name="T81" fmla="*/ 867 h 900"/>
                <a:gd name="T82" fmla="*/ 621 w 1366"/>
                <a:gd name="T83" fmla="*/ 806 h 900"/>
                <a:gd name="T84" fmla="*/ 652 w 1366"/>
                <a:gd name="T85" fmla="*/ 806 h 900"/>
                <a:gd name="T86" fmla="*/ 713 w 1366"/>
                <a:gd name="T87" fmla="*/ 713 h 900"/>
                <a:gd name="T88" fmla="*/ 776 w 1366"/>
                <a:gd name="T89" fmla="*/ 651 h 900"/>
                <a:gd name="T90" fmla="*/ 930 w 1366"/>
                <a:gd name="T91" fmla="*/ 589 h 900"/>
                <a:gd name="T92" fmla="*/ 961 w 1366"/>
                <a:gd name="T93" fmla="*/ 619 h 900"/>
                <a:gd name="T94" fmla="*/ 1054 w 1366"/>
                <a:gd name="T95" fmla="*/ 619 h 900"/>
                <a:gd name="T96" fmla="*/ 1117 w 1366"/>
                <a:gd name="T97" fmla="*/ 651 h 900"/>
                <a:gd name="T98" fmla="*/ 1148 w 1366"/>
                <a:gd name="T99" fmla="*/ 651 h 900"/>
                <a:gd name="T100" fmla="*/ 1272 w 1366"/>
                <a:gd name="T101" fmla="*/ 589 h 900"/>
                <a:gd name="T102" fmla="*/ 1241 w 1366"/>
                <a:gd name="T103" fmla="*/ 682 h 900"/>
                <a:gd name="T104" fmla="*/ 1302 w 1366"/>
                <a:gd name="T105" fmla="*/ 682 h 900"/>
                <a:gd name="T106" fmla="*/ 1333 w 1366"/>
                <a:gd name="T107" fmla="*/ 682 h 900"/>
                <a:gd name="T108" fmla="*/ 1365 w 1366"/>
                <a:gd name="T109" fmla="*/ 682 h 900"/>
                <a:gd name="T110" fmla="*/ 1365 w 1366"/>
                <a:gd name="T111" fmla="*/ 682 h 900"/>
                <a:gd name="T112" fmla="*/ 1302 w 1366"/>
                <a:gd name="T113" fmla="*/ 93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66" h="900">
                  <a:moveTo>
                    <a:pt x="1302" y="93"/>
                  </a:moveTo>
                  <a:lnTo>
                    <a:pt x="1302" y="93"/>
                  </a:lnTo>
                  <a:lnTo>
                    <a:pt x="1272" y="93"/>
                  </a:lnTo>
                  <a:lnTo>
                    <a:pt x="1241" y="93"/>
                  </a:lnTo>
                  <a:cubicBezTo>
                    <a:pt x="1209" y="93"/>
                    <a:pt x="1209" y="93"/>
                    <a:pt x="1209" y="93"/>
                  </a:cubicBezTo>
                  <a:cubicBezTo>
                    <a:pt x="1178" y="93"/>
                    <a:pt x="1148" y="93"/>
                    <a:pt x="1148" y="93"/>
                  </a:cubicBezTo>
                  <a:lnTo>
                    <a:pt x="1148" y="93"/>
                  </a:lnTo>
                  <a:cubicBezTo>
                    <a:pt x="1148" y="93"/>
                    <a:pt x="1148" y="93"/>
                    <a:pt x="1117" y="93"/>
                  </a:cubicBezTo>
                  <a:cubicBezTo>
                    <a:pt x="1117" y="93"/>
                    <a:pt x="1117" y="93"/>
                    <a:pt x="1085" y="93"/>
                  </a:cubicBezTo>
                  <a:lnTo>
                    <a:pt x="1085" y="93"/>
                  </a:lnTo>
                  <a:cubicBezTo>
                    <a:pt x="1085" y="93"/>
                    <a:pt x="1054" y="93"/>
                    <a:pt x="1024" y="93"/>
                  </a:cubicBezTo>
                  <a:cubicBezTo>
                    <a:pt x="993" y="62"/>
                    <a:pt x="961" y="62"/>
                    <a:pt x="930" y="62"/>
                  </a:cubicBezTo>
                  <a:lnTo>
                    <a:pt x="930" y="62"/>
                  </a:lnTo>
                  <a:cubicBezTo>
                    <a:pt x="930" y="62"/>
                    <a:pt x="900" y="62"/>
                    <a:pt x="869" y="62"/>
                  </a:cubicBezTo>
                  <a:cubicBezTo>
                    <a:pt x="837" y="62"/>
                    <a:pt x="806" y="62"/>
                    <a:pt x="806" y="62"/>
                  </a:cubicBezTo>
                  <a:cubicBezTo>
                    <a:pt x="806" y="62"/>
                    <a:pt x="776" y="62"/>
                    <a:pt x="745" y="62"/>
                  </a:cubicBezTo>
                  <a:cubicBezTo>
                    <a:pt x="713" y="31"/>
                    <a:pt x="713" y="31"/>
                    <a:pt x="713" y="31"/>
                  </a:cubicBezTo>
                  <a:lnTo>
                    <a:pt x="713" y="31"/>
                  </a:lnTo>
                  <a:lnTo>
                    <a:pt x="713" y="31"/>
                  </a:lnTo>
                  <a:lnTo>
                    <a:pt x="682" y="31"/>
                  </a:lnTo>
                  <a:lnTo>
                    <a:pt x="682" y="31"/>
                  </a:lnTo>
                  <a:lnTo>
                    <a:pt x="652" y="31"/>
                  </a:lnTo>
                  <a:cubicBezTo>
                    <a:pt x="652" y="31"/>
                    <a:pt x="652" y="31"/>
                    <a:pt x="621" y="31"/>
                  </a:cubicBezTo>
                  <a:lnTo>
                    <a:pt x="621" y="31"/>
                  </a:lnTo>
                  <a:lnTo>
                    <a:pt x="621" y="31"/>
                  </a:lnTo>
                  <a:cubicBezTo>
                    <a:pt x="528" y="62"/>
                    <a:pt x="528" y="62"/>
                    <a:pt x="528" y="62"/>
                  </a:cubicBezTo>
                  <a:cubicBezTo>
                    <a:pt x="558" y="0"/>
                    <a:pt x="558" y="0"/>
                    <a:pt x="558" y="0"/>
                  </a:cubicBezTo>
                  <a:lnTo>
                    <a:pt x="558" y="0"/>
                  </a:lnTo>
                  <a:cubicBezTo>
                    <a:pt x="528" y="0"/>
                    <a:pt x="528" y="31"/>
                    <a:pt x="497" y="31"/>
                  </a:cubicBezTo>
                  <a:cubicBezTo>
                    <a:pt x="497" y="31"/>
                    <a:pt x="465" y="31"/>
                    <a:pt x="434" y="31"/>
                  </a:cubicBezTo>
                  <a:lnTo>
                    <a:pt x="434" y="62"/>
                  </a:lnTo>
                  <a:cubicBezTo>
                    <a:pt x="404" y="62"/>
                    <a:pt x="373" y="62"/>
                    <a:pt x="373" y="62"/>
                  </a:cubicBezTo>
                  <a:cubicBezTo>
                    <a:pt x="341" y="62"/>
                    <a:pt x="341" y="62"/>
                    <a:pt x="341" y="62"/>
                  </a:cubicBezTo>
                  <a:lnTo>
                    <a:pt x="341" y="62"/>
                  </a:lnTo>
                  <a:cubicBezTo>
                    <a:pt x="310" y="62"/>
                    <a:pt x="280" y="62"/>
                    <a:pt x="280" y="62"/>
                  </a:cubicBezTo>
                  <a:cubicBezTo>
                    <a:pt x="249" y="62"/>
                    <a:pt x="249" y="93"/>
                    <a:pt x="217" y="93"/>
                  </a:cubicBezTo>
                  <a:lnTo>
                    <a:pt x="186" y="124"/>
                  </a:lnTo>
                  <a:cubicBezTo>
                    <a:pt x="156" y="155"/>
                    <a:pt x="156" y="155"/>
                    <a:pt x="156" y="155"/>
                  </a:cubicBezTo>
                  <a:lnTo>
                    <a:pt x="156" y="155"/>
                  </a:lnTo>
                  <a:cubicBezTo>
                    <a:pt x="156" y="155"/>
                    <a:pt x="156" y="155"/>
                    <a:pt x="124" y="155"/>
                  </a:cubicBezTo>
                  <a:cubicBezTo>
                    <a:pt x="93" y="155"/>
                    <a:pt x="62" y="155"/>
                    <a:pt x="62" y="155"/>
                  </a:cubicBezTo>
                  <a:lnTo>
                    <a:pt x="93" y="186"/>
                  </a:lnTo>
                  <a:lnTo>
                    <a:pt x="93" y="186"/>
                  </a:lnTo>
                  <a:cubicBezTo>
                    <a:pt x="124" y="186"/>
                    <a:pt x="156" y="186"/>
                    <a:pt x="156" y="217"/>
                  </a:cubicBezTo>
                  <a:lnTo>
                    <a:pt x="156" y="217"/>
                  </a:lnTo>
                  <a:lnTo>
                    <a:pt x="186" y="217"/>
                  </a:lnTo>
                  <a:cubicBezTo>
                    <a:pt x="217" y="217"/>
                    <a:pt x="217" y="217"/>
                    <a:pt x="217" y="217"/>
                  </a:cubicBezTo>
                  <a:cubicBezTo>
                    <a:pt x="249" y="217"/>
                    <a:pt x="249" y="217"/>
                    <a:pt x="249" y="217"/>
                  </a:cubicBezTo>
                  <a:cubicBezTo>
                    <a:pt x="280" y="217"/>
                    <a:pt x="280" y="217"/>
                    <a:pt x="280" y="217"/>
                  </a:cubicBezTo>
                  <a:cubicBezTo>
                    <a:pt x="280" y="248"/>
                    <a:pt x="280" y="248"/>
                    <a:pt x="280" y="248"/>
                  </a:cubicBezTo>
                  <a:cubicBezTo>
                    <a:pt x="341" y="279"/>
                    <a:pt x="341" y="279"/>
                    <a:pt x="341" y="279"/>
                  </a:cubicBezTo>
                  <a:cubicBezTo>
                    <a:pt x="341" y="341"/>
                    <a:pt x="341" y="341"/>
                    <a:pt x="341" y="341"/>
                  </a:cubicBezTo>
                  <a:cubicBezTo>
                    <a:pt x="310" y="341"/>
                    <a:pt x="310" y="341"/>
                    <a:pt x="310" y="341"/>
                  </a:cubicBezTo>
                  <a:cubicBezTo>
                    <a:pt x="310" y="341"/>
                    <a:pt x="310" y="310"/>
                    <a:pt x="280" y="310"/>
                  </a:cubicBezTo>
                  <a:cubicBezTo>
                    <a:pt x="280" y="310"/>
                    <a:pt x="280" y="310"/>
                    <a:pt x="249" y="310"/>
                  </a:cubicBezTo>
                  <a:cubicBezTo>
                    <a:pt x="249" y="341"/>
                    <a:pt x="217" y="341"/>
                    <a:pt x="186" y="341"/>
                  </a:cubicBezTo>
                  <a:lnTo>
                    <a:pt x="186" y="341"/>
                  </a:lnTo>
                  <a:lnTo>
                    <a:pt x="124" y="341"/>
                  </a:lnTo>
                  <a:cubicBezTo>
                    <a:pt x="124" y="341"/>
                    <a:pt x="93" y="341"/>
                    <a:pt x="93" y="310"/>
                  </a:cubicBezTo>
                  <a:lnTo>
                    <a:pt x="93" y="310"/>
                  </a:lnTo>
                  <a:cubicBezTo>
                    <a:pt x="0" y="341"/>
                    <a:pt x="0" y="341"/>
                    <a:pt x="0" y="341"/>
                  </a:cubicBezTo>
                  <a:lnTo>
                    <a:pt x="0" y="372"/>
                  </a:lnTo>
                  <a:lnTo>
                    <a:pt x="0" y="372"/>
                  </a:lnTo>
                  <a:cubicBezTo>
                    <a:pt x="32" y="403"/>
                    <a:pt x="32" y="403"/>
                    <a:pt x="62" y="403"/>
                  </a:cubicBezTo>
                  <a:lnTo>
                    <a:pt x="62" y="403"/>
                  </a:lnTo>
                  <a:cubicBezTo>
                    <a:pt x="93" y="403"/>
                    <a:pt x="124" y="403"/>
                    <a:pt x="156" y="403"/>
                  </a:cubicBezTo>
                  <a:lnTo>
                    <a:pt x="156" y="403"/>
                  </a:lnTo>
                  <a:cubicBezTo>
                    <a:pt x="186" y="372"/>
                    <a:pt x="186" y="372"/>
                    <a:pt x="186" y="372"/>
                  </a:cubicBezTo>
                  <a:cubicBezTo>
                    <a:pt x="186" y="403"/>
                    <a:pt x="186" y="403"/>
                    <a:pt x="186" y="403"/>
                  </a:cubicBezTo>
                  <a:lnTo>
                    <a:pt x="217" y="403"/>
                  </a:lnTo>
                  <a:lnTo>
                    <a:pt x="217" y="403"/>
                  </a:lnTo>
                  <a:lnTo>
                    <a:pt x="280" y="372"/>
                  </a:lnTo>
                  <a:cubicBezTo>
                    <a:pt x="310" y="341"/>
                    <a:pt x="310" y="341"/>
                    <a:pt x="310" y="341"/>
                  </a:cubicBezTo>
                  <a:cubicBezTo>
                    <a:pt x="310" y="403"/>
                    <a:pt x="310" y="403"/>
                    <a:pt x="310" y="403"/>
                  </a:cubicBezTo>
                  <a:cubicBezTo>
                    <a:pt x="310" y="434"/>
                    <a:pt x="310" y="465"/>
                    <a:pt x="310" y="495"/>
                  </a:cubicBezTo>
                  <a:cubicBezTo>
                    <a:pt x="310" y="495"/>
                    <a:pt x="280" y="527"/>
                    <a:pt x="249" y="527"/>
                  </a:cubicBezTo>
                  <a:lnTo>
                    <a:pt x="249" y="527"/>
                  </a:lnTo>
                  <a:lnTo>
                    <a:pt x="217" y="495"/>
                  </a:lnTo>
                  <a:lnTo>
                    <a:pt x="217" y="495"/>
                  </a:lnTo>
                  <a:lnTo>
                    <a:pt x="186" y="527"/>
                  </a:lnTo>
                  <a:cubicBezTo>
                    <a:pt x="156" y="527"/>
                    <a:pt x="156" y="527"/>
                    <a:pt x="124" y="527"/>
                  </a:cubicBezTo>
                  <a:lnTo>
                    <a:pt x="124" y="527"/>
                  </a:lnTo>
                  <a:lnTo>
                    <a:pt x="124" y="527"/>
                  </a:lnTo>
                  <a:cubicBezTo>
                    <a:pt x="93" y="558"/>
                    <a:pt x="93" y="558"/>
                    <a:pt x="93" y="558"/>
                  </a:cubicBezTo>
                  <a:lnTo>
                    <a:pt x="93" y="558"/>
                  </a:lnTo>
                  <a:cubicBezTo>
                    <a:pt x="62" y="558"/>
                    <a:pt x="62" y="589"/>
                    <a:pt x="62" y="589"/>
                  </a:cubicBezTo>
                  <a:cubicBezTo>
                    <a:pt x="93" y="589"/>
                    <a:pt x="93" y="589"/>
                    <a:pt x="93" y="589"/>
                  </a:cubicBezTo>
                  <a:cubicBezTo>
                    <a:pt x="93" y="619"/>
                    <a:pt x="93" y="619"/>
                    <a:pt x="93" y="619"/>
                  </a:cubicBezTo>
                  <a:lnTo>
                    <a:pt x="93" y="619"/>
                  </a:lnTo>
                  <a:cubicBezTo>
                    <a:pt x="93" y="619"/>
                    <a:pt x="93" y="619"/>
                    <a:pt x="124" y="619"/>
                  </a:cubicBezTo>
                  <a:cubicBezTo>
                    <a:pt x="156" y="619"/>
                    <a:pt x="156" y="619"/>
                    <a:pt x="186" y="651"/>
                  </a:cubicBezTo>
                  <a:cubicBezTo>
                    <a:pt x="186" y="682"/>
                    <a:pt x="186" y="682"/>
                    <a:pt x="186" y="682"/>
                  </a:cubicBezTo>
                  <a:lnTo>
                    <a:pt x="186" y="682"/>
                  </a:lnTo>
                  <a:lnTo>
                    <a:pt x="186" y="682"/>
                  </a:lnTo>
                  <a:cubicBezTo>
                    <a:pt x="217" y="651"/>
                    <a:pt x="217" y="651"/>
                    <a:pt x="217" y="651"/>
                  </a:cubicBezTo>
                  <a:cubicBezTo>
                    <a:pt x="249" y="651"/>
                    <a:pt x="249" y="651"/>
                    <a:pt x="249" y="651"/>
                  </a:cubicBezTo>
                  <a:lnTo>
                    <a:pt x="249" y="651"/>
                  </a:lnTo>
                  <a:cubicBezTo>
                    <a:pt x="249" y="651"/>
                    <a:pt x="280" y="682"/>
                    <a:pt x="280" y="713"/>
                  </a:cubicBezTo>
                  <a:lnTo>
                    <a:pt x="280" y="743"/>
                  </a:lnTo>
                  <a:lnTo>
                    <a:pt x="280" y="743"/>
                  </a:lnTo>
                  <a:lnTo>
                    <a:pt x="280" y="743"/>
                  </a:lnTo>
                  <a:lnTo>
                    <a:pt x="280" y="775"/>
                  </a:lnTo>
                  <a:lnTo>
                    <a:pt x="280" y="775"/>
                  </a:lnTo>
                  <a:lnTo>
                    <a:pt x="280" y="775"/>
                  </a:lnTo>
                  <a:cubicBezTo>
                    <a:pt x="280" y="743"/>
                    <a:pt x="310" y="743"/>
                    <a:pt x="310" y="743"/>
                  </a:cubicBezTo>
                  <a:cubicBezTo>
                    <a:pt x="341" y="743"/>
                    <a:pt x="341" y="743"/>
                    <a:pt x="341" y="775"/>
                  </a:cubicBezTo>
                  <a:cubicBezTo>
                    <a:pt x="341" y="775"/>
                    <a:pt x="341" y="775"/>
                    <a:pt x="373" y="775"/>
                  </a:cubicBezTo>
                  <a:lnTo>
                    <a:pt x="373" y="775"/>
                  </a:lnTo>
                  <a:lnTo>
                    <a:pt x="404" y="775"/>
                  </a:lnTo>
                  <a:cubicBezTo>
                    <a:pt x="434" y="713"/>
                    <a:pt x="434" y="713"/>
                    <a:pt x="434" y="713"/>
                  </a:cubicBezTo>
                  <a:cubicBezTo>
                    <a:pt x="434" y="775"/>
                    <a:pt x="434" y="775"/>
                    <a:pt x="434" y="775"/>
                  </a:cubicBezTo>
                  <a:lnTo>
                    <a:pt x="434" y="775"/>
                  </a:lnTo>
                  <a:cubicBezTo>
                    <a:pt x="465" y="775"/>
                    <a:pt x="465" y="775"/>
                    <a:pt x="465" y="775"/>
                  </a:cubicBezTo>
                  <a:lnTo>
                    <a:pt x="465" y="775"/>
                  </a:lnTo>
                  <a:cubicBezTo>
                    <a:pt x="465" y="775"/>
                    <a:pt x="497" y="775"/>
                    <a:pt x="497" y="743"/>
                  </a:cubicBezTo>
                  <a:cubicBezTo>
                    <a:pt x="652" y="651"/>
                    <a:pt x="652" y="651"/>
                    <a:pt x="652" y="651"/>
                  </a:cubicBezTo>
                  <a:cubicBezTo>
                    <a:pt x="528" y="806"/>
                    <a:pt x="528" y="806"/>
                    <a:pt x="528" y="806"/>
                  </a:cubicBezTo>
                  <a:lnTo>
                    <a:pt x="497" y="837"/>
                  </a:lnTo>
                  <a:lnTo>
                    <a:pt x="497" y="837"/>
                  </a:lnTo>
                  <a:cubicBezTo>
                    <a:pt x="497" y="867"/>
                    <a:pt x="497" y="867"/>
                    <a:pt x="497" y="867"/>
                  </a:cubicBezTo>
                  <a:lnTo>
                    <a:pt x="497" y="899"/>
                  </a:lnTo>
                  <a:cubicBezTo>
                    <a:pt x="497" y="899"/>
                    <a:pt x="497" y="899"/>
                    <a:pt x="528" y="899"/>
                  </a:cubicBezTo>
                  <a:lnTo>
                    <a:pt x="528" y="867"/>
                  </a:lnTo>
                  <a:lnTo>
                    <a:pt x="528" y="867"/>
                  </a:lnTo>
                  <a:cubicBezTo>
                    <a:pt x="589" y="837"/>
                    <a:pt x="589" y="837"/>
                    <a:pt x="589" y="837"/>
                  </a:cubicBezTo>
                  <a:cubicBezTo>
                    <a:pt x="589" y="837"/>
                    <a:pt x="589" y="837"/>
                    <a:pt x="621" y="806"/>
                  </a:cubicBezTo>
                  <a:lnTo>
                    <a:pt x="621" y="806"/>
                  </a:lnTo>
                  <a:cubicBezTo>
                    <a:pt x="621" y="806"/>
                    <a:pt x="621" y="806"/>
                    <a:pt x="652" y="806"/>
                  </a:cubicBezTo>
                  <a:lnTo>
                    <a:pt x="652" y="806"/>
                  </a:lnTo>
                  <a:cubicBezTo>
                    <a:pt x="682" y="775"/>
                    <a:pt x="713" y="743"/>
                    <a:pt x="713" y="743"/>
                  </a:cubicBezTo>
                  <a:cubicBezTo>
                    <a:pt x="713" y="713"/>
                    <a:pt x="713" y="713"/>
                    <a:pt x="713" y="713"/>
                  </a:cubicBezTo>
                  <a:lnTo>
                    <a:pt x="713" y="713"/>
                  </a:lnTo>
                  <a:cubicBezTo>
                    <a:pt x="652" y="651"/>
                    <a:pt x="652" y="651"/>
                    <a:pt x="652" y="651"/>
                  </a:cubicBezTo>
                  <a:cubicBezTo>
                    <a:pt x="745" y="682"/>
                    <a:pt x="745" y="682"/>
                    <a:pt x="745" y="682"/>
                  </a:cubicBezTo>
                  <a:cubicBezTo>
                    <a:pt x="745" y="651"/>
                    <a:pt x="776" y="651"/>
                    <a:pt x="776" y="651"/>
                  </a:cubicBezTo>
                  <a:lnTo>
                    <a:pt x="776" y="619"/>
                  </a:lnTo>
                  <a:cubicBezTo>
                    <a:pt x="806" y="619"/>
                    <a:pt x="806" y="619"/>
                    <a:pt x="837" y="619"/>
                  </a:cubicBezTo>
                  <a:cubicBezTo>
                    <a:pt x="837" y="619"/>
                    <a:pt x="900" y="589"/>
                    <a:pt x="930" y="589"/>
                  </a:cubicBezTo>
                  <a:cubicBezTo>
                    <a:pt x="961" y="651"/>
                    <a:pt x="961" y="651"/>
                    <a:pt x="961" y="651"/>
                  </a:cubicBezTo>
                  <a:lnTo>
                    <a:pt x="961" y="651"/>
                  </a:lnTo>
                  <a:lnTo>
                    <a:pt x="961" y="619"/>
                  </a:lnTo>
                  <a:cubicBezTo>
                    <a:pt x="993" y="619"/>
                    <a:pt x="993" y="619"/>
                    <a:pt x="1024" y="619"/>
                  </a:cubicBezTo>
                  <a:lnTo>
                    <a:pt x="1024" y="619"/>
                  </a:lnTo>
                  <a:cubicBezTo>
                    <a:pt x="1054" y="619"/>
                    <a:pt x="1054" y="619"/>
                    <a:pt x="1054" y="619"/>
                  </a:cubicBezTo>
                  <a:lnTo>
                    <a:pt x="1085" y="651"/>
                  </a:lnTo>
                  <a:lnTo>
                    <a:pt x="1085" y="651"/>
                  </a:lnTo>
                  <a:cubicBezTo>
                    <a:pt x="1117" y="651"/>
                    <a:pt x="1117" y="651"/>
                    <a:pt x="1117" y="651"/>
                  </a:cubicBezTo>
                  <a:lnTo>
                    <a:pt x="1117" y="651"/>
                  </a:lnTo>
                  <a:lnTo>
                    <a:pt x="1117" y="651"/>
                  </a:lnTo>
                  <a:cubicBezTo>
                    <a:pt x="1148" y="651"/>
                    <a:pt x="1148" y="651"/>
                    <a:pt x="1148" y="651"/>
                  </a:cubicBezTo>
                  <a:lnTo>
                    <a:pt x="1148" y="651"/>
                  </a:lnTo>
                  <a:cubicBezTo>
                    <a:pt x="1178" y="651"/>
                    <a:pt x="1178" y="651"/>
                    <a:pt x="1178" y="651"/>
                  </a:cubicBezTo>
                  <a:cubicBezTo>
                    <a:pt x="1272" y="589"/>
                    <a:pt x="1272" y="589"/>
                    <a:pt x="1272" y="589"/>
                  </a:cubicBezTo>
                  <a:cubicBezTo>
                    <a:pt x="1209" y="682"/>
                    <a:pt x="1209" y="682"/>
                    <a:pt x="1209" y="682"/>
                  </a:cubicBezTo>
                  <a:lnTo>
                    <a:pt x="1209" y="682"/>
                  </a:lnTo>
                  <a:cubicBezTo>
                    <a:pt x="1241" y="682"/>
                    <a:pt x="1241" y="682"/>
                    <a:pt x="1241" y="682"/>
                  </a:cubicBezTo>
                  <a:lnTo>
                    <a:pt x="1272" y="682"/>
                  </a:lnTo>
                  <a:cubicBezTo>
                    <a:pt x="1272" y="682"/>
                    <a:pt x="1272" y="682"/>
                    <a:pt x="1302" y="682"/>
                  </a:cubicBezTo>
                  <a:lnTo>
                    <a:pt x="1302" y="682"/>
                  </a:lnTo>
                  <a:cubicBezTo>
                    <a:pt x="1333" y="682"/>
                    <a:pt x="1333" y="682"/>
                    <a:pt x="1333" y="682"/>
                  </a:cubicBezTo>
                  <a:lnTo>
                    <a:pt x="1333" y="682"/>
                  </a:lnTo>
                  <a:lnTo>
                    <a:pt x="1333" y="682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65" y="682"/>
                  </a:lnTo>
                  <a:cubicBezTo>
                    <a:pt x="1365" y="124"/>
                    <a:pt x="1365" y="124"/>
                    <a:pt x="1365" y="124"/>
                  </a:cubicBezTo>
                  <a:cubicBezTo>
                    <a:pt x="1365" y="124"/>
                    <a:pt x="1365" y="93"/>
                    <a:pt x="1333" y="93"/>
                  </a:cubicBezTo>
                  <a:lnTo>
                    <a:pt x="1302" y="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180"/>
            <p:cNvSpPr>
              <a:spLocks noChangeArrowheads="1"/>
            </p:cNvSpPr>
            <p:nvPr/>
          </p:nvSpPr>
          <p:spPr bwMode="auto">
            <a:xfrm>
              <a:off x="1838325" y="2249488"/>
              <a:ext cx="44450" cy="77787"/>
            </a:xfrm>
            <a:custGeom>
              <a:avLst/>
              <a:gdLst>
                <a:gd name="T0" fmla="*/ 124 w 125"/>
                <a:gd name="T1" fmla="*/ 186 h 217"/>
                <a:gd name="T2" fmla="*/ 124 w 125"/>
                <a:gd name="T3" fmla="*/ 186 h 217"/>
                <a:gd name="T4" fmla="*/ 124 w 125"/>
                <a:gd name="T5" fmla="*/ 154 h 217"/>
                <a:gd name="T6" fmla="*/ 124 w 125"/>
                <a:gd name="T7" fmla="*/ 124 h 217"/>
                <a:gd name="T8" fmla="*/ 124 w 125"/>
                <a:gd name="T9" fmla="*/ 124 h 217"/>
                <a:gd name="T10" fmla="*/ 124 w 125"/>
                <a:gd name="T11" fmla="*/ 93 h 217"/>
                <a:gd name="T12" fmla="*/ 124 w 125"/>
                <a:gd name="T13" fmla="*/ 31 h 217"/>
                <a:gd name="T14" fmla="*/ 124 w 125"/>
                <a:gd name="T15" fmla="*/ 0 h 217"/>
                <a:gd name="T16" fmla="*/ 62 w 125"/>
                <a:gd name="T17" fmla="*/ 0 h 217"/>
                <a:gd name="T18" fmla="*/ 62 w 125"/>
                <a:gd name="T19" fmla="*/ 0 h 217"/>
                <a:gd name="T20" fmla="*/ 62 w 125"/>
                <a:gd name="T21" fmla="*/ 0 h 217"/>
                <a:gd name="T22" fmla="*/ 62 w 125"/>
                <a:gd name="T23" fmla="*/ 0 h 217"/>
                <a:gd name="T24" fmla="*/ 93 w 125"/>
                <a:gd name="T25" fmla="*/ 31 h 217"/>
                <a:gd name="T26" fmla="*/ 93 w 125"/>
                <a:gd name="T27" fmla="*/ 31 h 217"/>
                <a:gd name="T28" fmla="*/ 93 w 125"/>
                <a:gd name="T29" fmla="*/ 63 h 217"/>
                <a:gd name="T30" fmla="*/ 93 w 125"/>
                <a:gd name="T31" fmla="*/ 63 h 217"/>
                <a:gd name="T32" fmla="*/ 93 w 125"/>
                <a:gd name="T33" fmla="*/ 63 h 217"/>
                <a:gd name="T34" fmla="*/ 93 w 125"/>
                <a:gd name="T35" fmla="*/ 93 h 217"/>
                <a:gd name="T36" fmla="*/ 62 w 125"/>
                <a:gd name="T37" fmla="*/ 124 h 217"/>
                <a:gd name="T38" fmla="*/ 62 w 125"/>
                <a:gd name="T39" fmla="*/ 124 h 217"/>
                <a:gd name="T40" fmla="*/ 62 w 125"/>
                <a:gd name="T41" fmla="*/ 124 h 217"/>
                <a:gd name="T42" fmla="*/ 31 w 125"/>
                <a:gd name="T43" fmla="*/ 124 h 217"/>
                <a:gd name="T44" fmla="*/ 0 w 125"/>
                <a:gd name="T45" fmla="*/ 124 h 217"/>
                <a:gd name="T46" fmla="*/ 0 w 125"/>
                <a:gd name="T47" fmla="*/ 124 h 217"/>
                <a:gd name="T48" fmla="*/ 0 w 125"/>
                <a:gd name="T49" fmla="*/ 124 h 217"/>
                <a:gd name="T50" fmla="*/ 0 w 125"/>
                <a:gd name="T51" fmla="*/ 124 h 217"/>
                <a:gd name="T52" fmla="*/ 0 w 125"/>
                <a:gd name="T53" fmla="*/ 154 h 217"/>
                <a:gd name="T54" fmla="*/ 0 w 125"/>
                <a:gd name="T55" fmla="*/ 154 h 217"/>
                <a:gd name="T56" fmla="*/ 62 w 125"/>
                <a:gd name="T57" fmla="*/ 216 h 217"/>
                <a:gd name="T58" fmla="*/ 62 w 125"/>
                <a:gd name="T59" fmla="*/ 216 h 217"/>
                <a:gd name="T60" fmla="*/ 93 w 125"/>
                <a:gd name="T61" fmla="*/ 186 h 217"/>
                <a:gd name="T62" fmla="*/ 124 w 125"/>
                <a:gd name="T63" fmla="*/ 18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5" h="217">
                  <a:moveTo>
                    <a:pt x="124" y="186"/>
                  </a:moveTo>
                  <a:lnTo>
                    <a:pt x="124" y="186"/>
                  </a:lnTo>
                  <a:lnTo>
                    <a:pt x="124" y="154"/>
                  </a:lnTo>
                  <a:cubicBezTo>
                    <a:pt x="124" y="154"/>
                    <a:pt x="124" y="154"/>
                    <a:pt x="124" y="124"/>
                  </a:cubicBezTo>
                  <a:lnTo>
                    <a:pt x="124" y="124"/>
                  </a:lnTo>
                  <a:cubicBezTo>
                    <a:pt x="124" y="93"/>
                    <a:pt x="124" y="93"/>
                    <a:pt x="124" y="93"/>
                  </a:cubicBezTo>
                  <a:cubicBezTo>
                    <a:pt x="124" y="93"/>
                    <a:pt x="124" y="63"/>
                    <a:pt x="124" y="31"/>
                  </a:cubicBezTo>
                  <a:cubicBezTo>
                    <a:pt x="124" y="31"/>
                    <a:pt x="124" y="31"/>
                    <a:pt x="124" y="0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cubicBezTo>
                    <a:pt x="62" y="0"/>
                    <a:pt x="93" y="0"/>
                    <a:pt x="93" y="31"/>
                  </a:cubicBezTo>
                  <a:lnTo>
                    <a:pt x="93" y="31"/>
                  </a:lnTo>
                  <a:cubicBezTo>
                    <a:pt x="93" y="63"/>
                    <a:pt x="93" y="63"/>
                    <a:pt x="93" y="63"/>
                  </a:cubicBezTo>
                  <a:lnTo>
                    <a:pt x="93" y="63"/>
                  </a:lnTo>
                  <a:lnTo>
                    <a:pt x="93" y="63"/>
                  </a:lnTo>
                  <a:cubicBezTo>
                    <a:pt x="93" y="63"/>
                    <a:pt x="93" y="63"/>
                    <a:pt x="93" y="93"/>
                  </a:cubicBezTo>
                  <a:cubicBezTo>
                    <a:pt x="93" y="93"/>
                    <a:pt x="93" y="93"/>
                    <a:pt x="62" y="124"/>
                  </a:cubicBezTo>
                  <a:lnTo>
                    <a:pt x="62" y="124"/>
                  </a:lnTo>
                  <a:lnTo>
                    <a:pt x="62" y="124"/>
                  </a:lnTo>
                  <a:cubicBezTo>
                    <a:pt x="62" y="124"/>
                    <a:pt x="62" y="124"/>
                    <a:pt x="31" y="124"/>
                  </a:cubicBezTo>
                  <a:cubicBezTo>
                    <a:pt x="31" y="124"/>
                    <a:pt x="31" y="124"/>
                    <a:pt x="0" y="124"/>
                  </a:cubicBezTo>
                  <a:lnTo>
                    <a:pt x="0" y="124"/>
                  </a:lnTo>
                  <a:lnTo>
                    <a:pt x="0" y="124"/>
                  </a:lnTo>
                  <a:lnTo>
                    <a:pt x="0" y="124"/>
                  </a:lnTo>
                  <a:cubicBezTo>
                    <a:pt x="0" y="124"/>
                    <a:pt x="0" y="124"/>
                    <a:pt x="0" y="154"/>
                  </a:cubicBezTo>
                  <a:lnTo>
                    <a:pt x="0" y="154"/>
                  </a:lnTo>
                  <a:cubicBezTo>
                    <a:pt x="0" y="186"/>
                    <a:pt x="31" y="216"/>
                    <a:pt x="62" y="216"/>
                  </a:cubicBezTo>
                  <a:lnTo>
                    <a:pt x="62" y="216"/>
                  </a:lnTo>
                  <a:cubicBezTo>
                    <a:pt x="62" y="186"/>
                    <a:pt x="93" y="186"/>
                    <a:pt x="93" y="186"/>
                  </a:cubicBezTo>
                  <a:lnTo>
                    <a:pt x="124" y="1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181"/>
            <p:cNvSpPr>
              <a:spLocks noChangeArrowheads="1"/>
            </p:cNvSpPr>
            <p:nvPr/>
          </p:nvSpPr>
          <p:spPr bwMode="auto">
            <a:xfrm>
              <a:off x="2239963" y="2205038"/>
              <a:ext cx="33337" cy="23812"/>
            </a:xfrm>
            <a:custGeom>
              <a:avLst/>
              <a:gdLst>
                <a:gd name="T0" fmla="*/ 31 w 94"/>
                <a:gd name="T1" fmla="*/ 31 h 64"/>
                <a:gd name="T2" fmla="*/ 31 w 94"/>
                <a:gd name="T3" fmla="*/ 31 h 64"/>
                <a:gd name="T4" fmla="*/ 61 w 94"/>
                <a:gd name="T5" fmla="*/ 63 h 64"/>
                <a:gd name="T6" fmla="*/ 93 w 94"/>
                <a:gd name="T7" fmla="*/ 31 h 64"/>
                <a:gd name="T8" fmla="*/ 93 w 94"/>
                <a:gd name="T9" fmla="*/ 31 h 64"/>
                <a:gd name="T10" fmla="*/ 61 w 94"/>
                <a:gd name="T11" fmla="*/ 31 h 64"/>
                <a:gd name="T12" fmla="*/ 61 w 94"/>
                <a:gd name="T13" fmla="*/ 0 h 64"/>
                <a:gd name="T14" fmla="*/ 61 w 94"/>
                <a:gd name="T15" fmla="*/ 0 h 64"/>
                <a:gd name="T16" fmla="*/ 31 w 94"/>
                <a:gd name="T17" fmla="*/ 0 h 64"/>
                <a:gd name="T18" fmla="*/ 31 w 94"/>
                <a:gd name="T19" fmla="*/ 0 h 64"/>
                <a:gd name="T20" fmla="*/ 0 w 94"/>
                <a:gd name="T21" fmla="*/ 31 h 64"/>
                <a:gd name="T22" fmla="*/ 31 w 94"/>
                <a:gd name="T23" fmla="*/ 3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64">
                  <a:moveTo>
                    <a:pt x="31" y="31"/>
                  </a:moveTo>
                  <a:lnTo>
                    <a:pt x="31" y="31"/>
                  </a:lnTo>
                  <a:lnTo>
                    <a:pt x="61" y="63"/>
                  </a:lnTo>
                  <a:cubicBezTo>
                    <a:pt x="61" y="31"/>
                    <a:pt x="93" y="31"/>
                    <a:pt x="93" y="31"/>
                  </a:cubicBezTo>
                  <a:lnTo>
                    <a:pt x="93" y="31"/>
                  </a:lnTo>
                  <a:cubicBezTo>
                    <a:pt x="93" y="31"/>
                    <a:pt x="93" y="31"/>
                    <a:pt x="61" y="31"/>
                  </a:cubicBezTo>
                  <a:lnTo>
                    <a:pt x="61" y="0"/>
                  </a:lnTo>
                  <a:lnTo>
                    <a:pt x="61" y="0"/>
                  </a:lnTo>
                  <a:lnTo>
                    <a:pt x="31" y="0"/>
                  </a:lnTo>
                  <a:lnTo>
                    <a:pt x="31" y="0"/>
                  </a:lnTo>
                  <a:cubicBezTo>
                    <a:pt x="31" y="31"/>
                    <a:pt x="31" y="31"/>
                    <a:pt x="0" y="31"/>
                  </a:cubicBezTo>
                  <a:cubicBezTo>
                    <a:pt x="31" y="31"/>
                    <a:pt x="31" y="31"/>
                    <a:pt x="31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182"/>
            <p:cNvSpPr>
              <a:spLocks noChangeArrowheads="1"/>
            </p:cNvSpPr>
            <p:nvPr/>
          </p:nvSpPr>
          <p:spPr bwMode="auto">
            <a:xfrm>
              <a:off x="1169988" y="942975"/>
              <a:ext cx="168275" cy="55563"/>
            </a:xfrm>
            <a:custGeom>
              <a:avLst/>
              <a:gdLst>
                <a:gd name="T0" fmla="*/ 466 w 467"/>
                <a:gd name="T1" fmla="*/ 31 h 156"/>
                <a:gd name="T2" fmla="*/ 466 w 467"/>
                <a:gd name="T3" fmla="*/ 31 h 156"/>
                <a:gd name="T4" fmla="*/ 434 w 467"/>
                <a:gd name="T5" fmla="*/ 0 h 156"/>
                <a:gd name="T6" fmla="*/ 403 w 467"/>
                <a:gd name="T7" fmla="*/ 0 h 156"/>
                <a:gd name="T8" fmla="*/ 342 w 467"/>
                <a:gd name="T9" fmla="*/ 31 h 156"/>
                <a:gd name="T10" fmla="*/ 310 w 467"/>
                <a:gd name="T11" fmla="*/ 31 h 156"/>
                <a:gd name="T12" fmla="*/ 248 w 467"/>
                <a:gd name="T13" fmla="*/ 0 h 156"/>
                <a:gd name="T14" fmla="*/ 186 w 467"/>
                <a:gd name="T15" fmla="*/ 0 h 156"/>
                <a:gd name="T16" fmla="*/ 186 w 467"/>
                <a:gd name="T17" fmla="*/ 0 h 156"/>
                <a:gd name="T18" fmla="*/ 94 w 467"/>
                <a:gd name="T19" fmla="*/ 0 h 156"/>
                <a:gd name="T20" fmla="*/ 94 w 467"/>
                <a:gd name="T21" fmla="*/ 31 h 156"/>
                <a:gd name="T22" fmla="*/ 94 w 467"/>
                <a:gd name="T23" fmla="*/ 62 h 156"/>
                <a:gd name="T24" fmla="*/ 94 w 467"/>
                <a:gd name="T25" fmla="*/ 62 h 156"/>
                <a:gd name="T26" fmla="*/ 62 w 467"/>
                <a:gd name="T27" fmla="*/ 93 h 156"/>
                <a:gd name="T28" fmla="*/ 31 w 467"/>
                <a:gd name="T29" fmla="*/ 93 h 156"/>
                <a:gd name="T30" fmla="*/ 31 w 467"/>
                <a:gd name="T31" fmla="*/ 93 h 156"/>
                <a:gd name="T32" fmla="*/ 0 w 467"/>
                <a:gd name="T33" fmla="*/ 93 h 156"/>
                <a:gd name="T34" fmla="*/ 31 w 467"/>
                <a:gd name="T35" fmla="*/ 93 h 156"/>
                <a:gd name="T36" fmla="*/ 62 w 467"/>
                <a:gd name="T37" fmla="*/ 124 h 156"/>
                <a:gd name="T38" fmla="*/ 94 w 467"/>
                <a:gd name="T39" fmla="*/ 155 h 156"/>
                <a:gd name="T40" fmla="*/ 124 w 467"/>
                <a:gd name="T41" fmla="*/ 155 h 156"/>
                <a:gd name="T42" fmla="*/ 124 w 467"/>
                <a:gd name="T43" fmla="*/ 155 h 156"/>
                <a:gd name="T44" fmla="*/ 248 w 467"/>
                <a:gd name="T45" fmla="*/ 124 h 156"/>
                <a:gd name="T46" fmla="*/ 248 w 467"/>
                <a:gd name="T47" fmla="*/ 124 h 156"/>
                <a:gd name="T48" fmla="*/ 248 w 467"/>
                <a:gd name="T49" fmla="*/ 93 h 156"/>
                <a:gd name="T50" fmla="*/ 310 w 467"/>
                <a:gd name="T51" fmla="*/ 62 h 156"/>
                <a:gd name="T52" fmla="*/ 310 w 467"/>
                <a:gd name="T53" fmla="*/ 62 h 156"/>
                <a:gd name="T54" fmla="*/ 310 w 467"/>
                <a:gd name="T55" fmla="*/ 62 h 156"/>
                <a:gd name="T56" fmla="*/ 310 w 467"/>
                <a:gd name="T57" fmla="*/ 62 h 156"/>
                <a:gd name="T58" fmla="*/ 342 w 467"/>
                <a:gd name="T59" fmla="*/ 62 h 156"/>
                <a:gd name="T60" fmla="*/ 403 w 467"/>
                <a:gd name="T61" fmla="*/ 31 h 156"/>
                <a:gd name="T62" fmla="*/ 466 w 467"/>
                <a:gd name="T63" fmla="*/ 3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7" h="156">
                  <a:moveTo>
                    <a:pt x="466" y="31"/>
                  </a:moveTo>
                  <a:lnTo>
                    <a:pt x="466" y="31"/>
                  </a:lnTo>
                  <a:cubicBezTo>
                    <a:pt x="466" y="31"/>
                    <a:pt x="434" y="31"/>
                    <a:pt x="434" y="0"/>
                  </a:cubicBezTo>
                  <a:lnTo>
                    <a:pt x="403" y="0"/>
                  </a:lnTo>
                  <a:cubicBezTo>
                    <a:pt x="372" y="0"/>
                    <a:pt x="372" y="0"/>
                    <a:pt x="342" y="31"/>
                  </a:cubicBezTo>
                  <a:cubicBezTo>
                    <a:pt x="342" y="31"/>
                    <a:pt x="342" y="31"/>
                    <a:pt x="310" y="31"/>
                  </a:cubicBezTo>
                  <a:cubicBezTo>
                    <a:pt x="279" y="31"/>
                    <a:pt x="279" y="31"/>
                    <a:pt x="248" y="0"/>
                  </a:cubicBezTo>
                  <a:cubicBezTo>
                    <a:pt x="218" y="0"/>
                    <a:pt x="218" y="0"/>
                    <a:pt x="186" y="0"/>
                  </a:cubicBezTo>
                  <a:lnTo>
                    <a:pt x="186" y="0"/>
                  </a:lnTo>
                  <a:cubicBezTo>
                    <a:pt x="155" y="0"/>
                    <a:pt x="124" y="0"/>
                    <a:pt x="94" y="0"/>
                  </a:cubicBezTo>
                  <a:cubicBezTo>
                    <a:pt x="94" y="0"/>
                    <a:pt x="94" y="0"/>
                    <a:pt x="94" y="31"/>
                  </a:cubicBezTo>
                  <a:lnTo>
                    <a:pt x="94" y="62"/>
                  </a:lnTo>
                  <a:lnTo>
                    <a:pt x="94" y="62"/>
                  </a:lnTo>
                  <a:cubicBezTo>
                    <a:pt x="62" y="62"/>
                    <a:pt x="62" y="62"/>
                    <a:pt x="62" y="93"/>
                  </a:cubicBezTo>
                  <a:cubicBezTo>
                    <a:pt x="62" y="93"/>
                    <a:pt x="62" y="93"/>
                    <a:pt x="31" y="93"/>
                  </a:cubicBezTo>
                  <a:lnTo>
                    <a:pt x="31" y="93"/>
                  </a:lnTo>
                  <a:lnTo>
                    <a:pt x="0" y="93"/>
                  </a:lnTo>
                  <a:lnTo>
                    <a:pt x="31" y="93"/>
                  </a:lnTo>
                  <a:cubicBezTo>
                    <a:pt x="31" y="93"/>
                    <a:pt x="31" y="93"/>
                    <a:pt x="62" y="124"/>
                  </a:cubicBezTo>
                  <a:cubicBezTo>
                    <a:pt x="62" y="124"/>
                    <a:pt x="94" y="124"/>
                    <a:pt x="94" y="155"/>
                  </a:cubicBezTo>
                  <a:lnTo>
                    <a:pt x="124" y="155"/>
                  </a:lnTo>
                  <a:lnTo>
                    <a:pt x="124" y="155"/>
                  </a:lnTo>
                  <a:cubicBezTo>
                    <a:pt x="124" y="155"/>
                    <a:pt x="218" y="124"/>
                    <a:pt x="248" y="124"/>
                  </a:cubicBezTo>
                  <a:lnTo>
                    <a:pt x="248" y="124"/>
                  </a:lnTo>
                  <a:lnTo>
                    <a:pt x="248" y="93"/>
                  </a:lnTo>
                  <a:cubicBezTo>
                    <a:pt x="248" y="62"/>
                    <a:pt x="279" y="62"/>
                    <a:pt x="310" y="62"/>
                  </a:cubicBezTo>
                  <a:lnTo>
                    <a:pt x="310" y="62"/>
                  </a:lnTo>
                  <a:lnTo>
                    <a:pt x="310" y="62"/>
                  </a:lnTo>
                  <a:lnTo>
                    <a:pt x="310" y="62"/>
                  </a:lnTo>
                  <a:cubicBezTo>
                    <a:pt x="342" y="62"/>
                    <a:pt x="342" y="62"/>
                    <a:pt x="342" y="62"/>
                  </a:cubicBezTo>
                  <a:cubicBezTo>
                    <a:pt x="372" y="62"/>
                    <a:pt x="372" y="31"/>
                    <a:pt x="403" y="31"/>
                  </a:cubicBezTo>
                  <a:cubicBezTo>
                    <a:pt x="403" y="31"/>
                    <a:pt x="434" y="31"/>
                    <a:pt x="466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183"/>
            <p:cNvSpPr>
              <a:spLocks noChangeArrowheads="1"/>
            </p:cNvSpPr>
            <p:nvPr/>
          </p:nvSpPr>
          <p:spPr bwMode="auto">
            <a:xfrm>
              <a:off x="1984375" y="754063"/>
              <a:ext cx="22225" cy="11112"/>
            </a:xfrm>
            <a:custGeom>
              <a:avLst/>
              <a:gdLst>
                <a:gd name="T0" fmla="*/ 0 w 63"/>
                <a:gd name="T1" fmla="*/ 0 h 32"/>
                <a:gd name="T2" fmla="*/ 0 w 63"/>
                <a:gd name="T3" fmla="*/ 0 h 32"/>
                <a:gd name="T4" fmla="*/ 0 w 63"/>
                <a:gd name="T5" fmla="*/ 31 h 32"/>
                <a:gd name="T6" fmla="*/ 62 w 63"/>
                <a:gd name="T7" fmla="*/ 31 h 32"/>
                <a:gd name="T8" fmla="*/ 31 w 63"/>
                <a:gd name="T9" fmla="*/ 31 h 32"/>
                <a:gd name="T10" fmla="*/ 0 w 63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">
                  <a:moveTo>
                    <a:pt x="0" y="0"/>
                  </a:moveTo>
                  <a:lnTo>
                    <a:pt x="0" y="0"/>
                  </a:lnTo>
                  <a:lnTo>
                    <a:pt x="0" y="31"/>
                  </a:lnTo>
                  <a:cubicBezTo>
                    <a:pt x="31" y="31"/>
                    <a:pt x="31" y="31"/>
                    <a:pt x="62" y="31"/>
                  </a:cubicBezTo>
                  <a:cubicBezTo>
                    <a:pt x="62" y="31"/>
                    <a:pt x="62" y="31"/>
                    <a:pt x="31" y="31"/>
                  </a:cubicBezTo>
                  <a:cubicBezTo>
                    <a:pt x="31" y="31"/>
                    <a:pt x="31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184"/>
            <p:cNvSpPr>
              <a:spLocks noChangeArrowheads="1"/>
            </p:cNvSpPr>
            <p:nvPr/>
          </p:nvSpPr>
          <p:spPr bwMode="auto">
            <a:xfrm>
              <a:off x="1893888" y="865188"/>
              <a:ext cx="123825" cy="11112"/>
            </a:xfrm>
            <a:custGeom>
              <a:avLst/>
              <a:gdLst>
                <a:gd name="T0" fmla="*/ 279 w 342"/>
                <a:gd name="T1" fmla="*/ 31 h 32"/>
                <a:gd name="T2" fmla="*/ 279 w 342"/>
                <a:gd name="T3" fmla="*/ 31 h 32"/>
                <a:gd name="T4" fmla="*/ 248 w 342"/>
                <a:gd name="T5" fmla="*/ 31 h 32"/>
                <a:gd name="T6" fmla="*/ 248 w 342"/>
                <a:gd name="T7" fmla="*/ 31 h 32"/>
                <a:gd name="T8" fmla="*/ 217 w 342"/>
                <a:gd name="T9" fmla="*/ 31 h 32"/>
                <a:gd name="T10" fmla="*/ 186 w 342"/>
                <a:gd name="T11" fmla="*/ 31 h 32"/>
                <a:gd name="T12" fmla="*/ 155 w 342"/>
                <a:gd name="T13" fmla="*/ 31 h 32"/>
                <a:gd name="T14" fmla="*/ 124 w 342"/>
                <a:gd name="T15" fmla="*/ 0 h 32"/>
                <a:gd name="T16" fmla="*/ 124 w 342"/>
                <a:gd name="T17" fmla="*/ 0 h 32"/>
                <a:gd name="T18" fmla="*/ 93 w 342"/>
                <a:gd name="T19" fmla="*/ 0 h 32"/>
                <a:gd name="T20" fmla="*/ 62 w 342"/>
                <a:gd name="T21" fmla="*/ 0 h 32"/>
                <a:gd name="T22" fmla="*/ 31 w 342"/>
                <a:gd name="T23" fmla="*/ 0 h 32"/>
                <a:gd name="T24" fmla="*/ 31 w 342"/>
                <a:gd name="T25" fmla="*/ 0 h 32"/>
                <a:gd name="T26" fmla="*/ 0 w 342"/>
                <a:gd name="T27" fmla="*/ 31 h 32"/>
                <a:gd name="T28" fmla="*/ 0 w 342"/>
                <a:gd name="T29" fmla="*/ 31 h 32"/>
                <a:gd name="T30" fmla="*/ 31 w 342"/>
                <a:gd name="T31" fmla="*/ 31 h 32"/>
                <a:gd name="T32" fmla="*/ 62 w 342"/>
                <a:gd name="T33" fmla="*/ 31 h 32"/>
                <a:gd name="T34" fmla="*/ 93 w 342"/>
                <a:gd name="T35" fmla="*/ 0 h 32"/>
                <a:gd name="T36" fmla="*/ 93 w 342"/>
                <a:gd name="T37" fmla="*/ 31 h 32"/>
                <a:gd name="T38" fmla="*/ 93 w 342"/>
                <a:gd name="T39" fmla="*/ 31 h 32"/>
                <a:gd name="T40" fmla="*/ 124 w 342"/>
                <a:gd name="T41" fmla="*/ 31 h 32"/>
                <a:gd name="T42" fmla="*/ 155 w 342"/>
                <a:gd name="T43" fmla="*/ 31 h 32"/>
                <a:gd name="T44" fmla="*/ 155 w 342"/>
                <a:gd name="T45" fmla="*/ 31 h 32"/>
                <a:gd name="T46" fmla="*/ 186 w 342"/>
                <a:gd name="T47" fmla="*/ 31 h 32"/>
                <a:gd name="T48" fmla="*/ 186 w 342"/>
                <a:gd name="T49" fmla="*/ 31 h 32"/>
                <a:gd name="T50" fmla="*/ 186 w 342"/>
                <a:gd name="T51" fmla="*/ 31 h 32"/>
                <a:gd name="T52" fmla="*/ 279 w 342"/>
                <a:gd name="T53" fmla="*/ 31 h 32"/>
                <a:gd name="T54" fmla="*/ 279 w 342"/>
                <a:gd name="T55" fmla="*/ 31 h 32"/>
                <a:gd name="T56" fmla="*/ 310 w 342"/>
                <a:gd name="T57" fmla="*/ 31 h 32"/>
                <a:gd name="T58" fmla="*/ 310 w 342"/>
                <a:gd name="T59" fmla="*/ 31 h 32"/>
                <a:gd name="T60" fmla="*/ 341 w 342"/>
                <a:gd name="T61" fmla="*/ 31 h 32"/>
                <a:gd name="T62" fmla="*/ 341 w 342"/>
                <a:gd name="T63" fmla="*/ 31 h 32"/>
                <a:gd name="T64" fmla="*/ 341 w 342"/>
                <a:gd name="T65" fmla="*/ 0 h 32"/>
                <a:gd name="T66" fmla="*/ 341 w 342"/>
                <a:gd name="T67" fmla="*/ 0 h 32"/>
                <a:gd name="T68" fmla="*/ 341 w 342"/>
                <a:gd name="T69" fmla="*/ 0 h 32"/>
                <a:gd name="T70" fmla="*/ 279 w 342"/>
                <a:gd name="T7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2" h="32">
                  <a:moveTo>
                    <a:pt x="279" y="31"/>
                  </a:moveTo>
                  <a:lnTo>
                    <a:pt x="279" y="31"/>
                  </a:lnTo>
                  <a:lnTo>
                    <a:pt x="248" y="31"/>
                  </a:lnTo>
                  <a:lnTo>
                    <a:pt x="248" y="31"/>
                  </a:lnTo>
                  <a:lnTo>
                    <a:pt x="217" y="31"/>
                  </a:lnTo>
                  <a:lnTo>
                    <a:pt x="186" y="31"/>
                  </a:lnTo>
                  <a:cubicBezTo>
                    <a:pt x="155" y="31"/>
                    <a:pt x="155" y="31"/>
                    <a:pt x="155" y="31"/>
                  </a:cubicBezTo>
                  <a:cubicBezTo>
                    <a:pt x="124" y="0"/>
                    <a:pt x="124" y="0"/>
                    <a:pt x="124" y="0"/>
                  </a:cubicBezTo>
                  <a:lnTo>
                    <a:pt x="124" y="0"/>
                  </a:lnTo>
                  <a:cubicBezTo>
                    <a:pt x="93" y="0"/>
                    <a:pt x="93" y="0"/>
                    <a:pt x="93" y="0"/>
                  </a:cubicBezTo>
                  <a:lnTo>
                    <a:pt x="62" y="0"/>
                  </a:lnTo>
                  <a:lnTo>
                    <a:pt x="31" y="0"/>
                  </a:lnTo>
                  <a:lnTo>
                    <a:pt x="31" y="0"/>
                  </a:lnTo>
                  <a:cubicBezTo>
                    <a:pt x="31" y="0"/>
                    <a:pt x="31" y="31"/>
                    <a:pt x="0" y="31"/>
                  </a:cubicBezTo>
                  <a:lnTo>
                    <a:pt x="0" y="31"/>
                  </a:lnTo>
                  <a:cubicBezTo>
                    <a:pt x="31" y="31"/>
                    <a:pt x="31" y="31"/>
                    <a:pt x="31" y="31"/>
                  </a:cubicBezTo>
                  <a:lnTo>
                    <a:pt x="62" y="31"/>
                  </a:lnTo>
                  <a:cubicBezTo>
                    <a:pt x="62" y="31"/>
                    <a:pt x="62" y="0"/>
                    <a:pt x="93" y="0"/>
                  </a:cubicBezTo>
                  <a:lnTo>
                    <a:pt x="93" y="31"/>
                  </a:lnTo>
                  <a:lnTo>
                    <a:pt x="93" y="31"/>
                  </a:lnTo>
                  <a:cubicBezTo>
                    <a:pt x="124" y="31"/>
                    <a:pt x="124" y="31"/>
                    <a:pt x="124" y="31"/>
                  </a:cubicBezTo>
                  <a:cubicBezTo>
                    <a:pt x="155" y="31"/>
                    <a:pt x="155" y="31"/>
                    <a:pt x="155" y="31"/>
                  </a:cubicBezTo>
                  <a:lnTo>
                    <a:pt x="155" y="31"/>
                  </a:lnTo>
                  <a:cubicBezTo>
                    <a:pt x="186" y="31"/>
                    <a:pt x="186" y="31"/>
                    <a:pt x="186" y="31"/>
                  </a:cubicBezTo>
                  <a:lnTo>
                    <a:pt x="186" y="31"/>
                  </a:lnTo>
                  <a:lnTo>
                    <a:pt x="186" y="31"/>
                  </a:lnTo>
                  <a:cubicBezTo>
                    <a:pt x="217" y="31"/>
                    <a:pt x="248" y="31"/>
                    <a:pt x="279" y="31"/>
                  </a:cubicBezTo>
                  <a:lnTo>
                    <a:pt x="279" y="31"/>
                  </a:lnTo>
                  <a:cubicBezTo>
                    <a:pt x="279" y="31"/>
                    <a:pt x="279" y="31"/>
                    <a:pt x="310" y="31"/>
                  </a:cubicBezTo>
                  <a:lnTo>
                    <a:pt x="310" y="31"/>
                  </a:lnTo>
                  <a:lnTo>
                    <a:pt x="341" y="31"/>
                  </a:lnTo>
                  <a:lnTo>
                    <a:pt x="341" y="31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1" y="0"/>
                  </a:lnTo>
                  <a:cubicBezTo>
                    <a:pt x="341" y="0"/>
                    <a:pt x="310" y="31"/>
                    <a:pt x="279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185"/>
            <p:cNvSpPr>
              <a:spLocks noChangeArrowheads="1"/>
            </p:cNvSpPr>
            <p:nvPr/>
          </p:nvSpPr>
          <p:spPr bwMode="auto">
            <a:xfrm>
              <a:off x="1995488" y="842963"/>
              <a:ext cx="22225" cy="1587"/>
            </a:xfrm>
            <a:custGeom>
              <a:avLst/>
              <a:gdLst>
                <a:gd name="T0" fmla="*/ 0 w 63"/>
                <a:gd name="T1" fmla="*/ 0 h 1"/>
                <a:gd name="T2" fmla="*/ 0 w 63"/>
                <a:gd name="T3" fmla="*/ 0 h 1"/>
                <a:gd name="T4" fmla="*/ 0 w 63"/>
                <a:gd name="T5" fmla="*/ 0 h 1"/>
                <a:gd name="T6" fmla="*/ 0 w 63"/>
                <a:gd name="T7" fmla="*/ 0 h 1"/>
                <a:gd name="T8" fmla="*/ 62 w 63"/>
                <a:gd name="T9" fmla="*/ 0 h 1"/>
                <a:gd name="T10" fmla="*/ 31 w 63"/>
                <a:gd name="T11" fmla="*/ 0 h 1"/>
                <a:gd name="T12" fmla="*/ 0 w 63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62" y="0"/>
                    <a:pt x="62" y="0"/>
                    <a:pt x="62" y="0"/>
                  </a:cubicBezTo>
                  <a:lnTo>
                    <a:pt x="31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186"/>
            <p:cNvSpPr>
              <a:spLocks noChangeArrowheads="1"/>
            </p:cNvSpPr>
            <p:nvPr/>
          </p:nvSpPr>
          <p:spPr bwMode="auto">
            <a:xfrm>
              <a:off x="2062163" y="742950"/>
              <a:ext cx="77787" cy="22225"/>
            </a:xfrm>
            <a:custGeom>
              <a:avLst/>
              <a:gdLst>
                <a:gd name="T0" fmla="*/ 186 w 218"/>
                <a:gd name="T1" fmla="*/ 0 h 63"/>
                <a:gd name="T2" fmla="*/ 186 w 218"/>
                <a:gd name="T3" fmla="*/ 0 h 63"/>
                <a:gd name="T4" fmla="*/ 186 w 218"/>
                <a:gd name="T5" fmla="*/ 0 h 63"/>
                <a:gd name="T6" fmla="*/ 124 w 218"/>
                <a:gd name="T7" fmla="*/ 0 h 63"/>
                <a:gd name="T8" fmla="*/ 92 w 218"/>
                <a:gd name="T9" fmla="*/ 0 h 63"/>
                <a:gd name="T10" fmla="*/ 62 w 218"/>
                <a:gd name="T11" fmla="*/ 31 h 63"/>
                <a:gd name="T12" fmla="*/ 62 w 218"/>
                <a:gd name="T13" fmla="*/ 31 h 63"/>
                <a:gd name="T14" fmla="*/ 0 w 218"/>
                <a:gd name="T15" fmla="*/ 0 h 63"/>
                <a:gd name="T16" fmla="*/ 0 w 218"/>
                <a:gd name="T17" fmla="*/ 0 h 63"/>
                <a:gd name="T18" fmla="*/ 0 w 218"/>
                <a:gd name="T19" fmla="*/ 0 h 63"/>
                <a:gd name="T20" fmla="*/ 0 w 218"/>
                <a:gd name="T21" fmla="*/ 31 h 63"/>
                <a:gd name="T22" fmla="*/ 62 w 218"/>
                <a:gd name="T23" fmla="*/ 31 h 63"/>
                <a:gd name="T24" fmla="*/ 62 w 218"/>
                <a:gd name="T25" fmla="*/ 62 h 63"/>
                <a:gd name="T26" fmla="*/ 62 w 218"/>
                <a:gd name="T27" fmla="*/ 62 h 63"/>
                <a:gd name="T28" fmla="*/ 62 w 218"/>
                <a:gd name="T29" fmla="*/ 62 h 63"/>
                <a:gd name="T30" fmla="*/ 92 w 218"/>
                <a:gd name="T31" fmla="*/ 62 h 63"/>
                <a:gd name="T32" fmla="*/ 92 w 218"/>
                <a:gd name="T33" fmla="*/ 62 h 63"/>
                <a:gd name="T34" fmla="*/ 124 w 218"/>
                <a:gd name="T35" fmla="*/ 62 h 63"/>
                <a:gd name="T36" fmla="*/ 186 w 218"/>
                <a:gd name="T37" fmla="*/ 31 h 63"/>
                <a:gd name="T38" fmla="*/ 217 w 218"/>
                <a:gd name="T39" fmla="*/ 31 h 63"/>
                <a:gd name="T40" fmla="*/ 186 w 218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63">
                  <a:moveTo>
                    <a:pt x="186" y="0"/>
                  </a:moveTo>
                  <a:lnTo>
                    <a:pt x="186" y="0"/>
                  </a:lnTo>
                  <a:lnTo>
                    <a:pt x="186" y="0"/>
                  </a:lnTo>
                  <a:cubicBezTo>
                    <a:pt x="155" y="0"/>
                    <a:pt x="155" y="0"/>
                    <a:pt x="124" y="0"/>
                  </a:cubicBezTo>
                  <a:lnTo>
                    <a:pt x="92" y="0"/>
                  </a:lnTo>
                  <a:cubicBezTo>
                    <a:pt x="92" y="31"/>
                    <a:pt x="62" y="31"/>
                    <a:pt x="62" y="31"/>
                  </a:cubicBezTo>
                  <a:lnTo>
                    <a:pt x="62" y="31"/>
                  </a:lnTo>
                  <a:cubicBezTo>
                    <a:pt x="31" y="31"/>
                    <a:pt x="31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31"/>
                  </a:lnTo>
                  <a:cubicBezTo>
                    <a:pt x="31" y="31"/>
                    <a:pt x="62" y="31"/>
                    <a:pt x="62" y="31"/>
                  </a:cubicBezTo>
                  <a:cubicBezTo>
                    <a:pt x="62" y="62"/>
                    <a:pt x="62" y="62"/>
                    <a:pt x="62" y="62"/>
                  </a:cubicBezTo>
                  <a:lnTo>
                    <a:pt x="62" y="62"/>
                  </a:lnTo>
                  <a:lnTo>
                    <a:pt x="62" y="62"/>
                  </a:lnTo>
                  <a:lnTo>
                    <a:pt x="92" y="62"/>
                  </a:lnTo>
                  <a:lnTo>
                    <a:pt x="92" y="62"/>
                  </a:lnTo>
                  <a:cubicBezTo>
                    <a:pt x="92" y="62"/>
                    <a:pt x="92" y="62"/>
                    <a:pt x="124" y="62"/>
                  </a:cubicBezTo>
                  <a:cubicBezTo>
                    <a:pt x="155" y="62"/>
                    <a:pt x="186" y="31"/>
                    <a:pt x="186" y="31"/>
                  </a:cubicBezTo>
                  <a:lnTo>
                    <a:pt x="217" y="31"/>
                  </a:lnTo>
                  <a:cubicBezTo>
                    <a:pt x="186" y="0"/>
                    <a:pt x="186" y="0"/>
                    <a:pt x="18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187"/>
            <p:cNvSpPr>
              <a:spLocks noChangeArrowheads="1"/>
            </p:cNvSpPr>
            <p:nvPr/>
          </p:nvSpPr>
          <p:spPr bwMode="auto">
            <a:xfrm>
              <a:off x="2039938" y="776288"/>
              <a:ext cx="33337" cy="1587"/>
            </a:xfrm>
            <a:custGeom>
              <a:avLst/>
              <a:gdLst>
                <a:gd name="T0" fmla="*/ 0 w 94"/>
                <a:gd name="T1" fmla="*/ 0 h 1"/>
                <a:gd name="T2" fmla="*/ 0 w 94"/>
                <a:gd name="T3" fmla="*/ 0 h 1"/>
                <a:gd name="T4" fmla="*/ 31 w 94"/>
                <a:gd name="T5" fmla="*/ 0 h 1"/>
                <a:gd name="T6" fmla="*/ 62 w 94"/>
                <a:gd name="T7" fmla="*/ 0 h 1"/>
                <a:gd name="T8" fmla="*/ 93 w 94"/>
                <a:gd name="T9" fmla="*/ 0 h 1"/>
                <a:gd name="T10" fmla="*/ 93 w 94"/>
                <a:gd name="T11" fmla="*/ 0 h 1"/>
                <a:gd name="T12" fmla="*/ 62 w 94"/>
                <a:gd name="T13" fmla="*/ 0 h 1"/>
                <a:gd name="T14" fmla="*/ 0 w 94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1">
                  <a:moveTo>
                    <a:pt x="0" y="0"/>
                  </a:moveTo>
                  <a:lnTo>
                    <a:pt x="0" y="0"/>
                  </a:lnTo>
                  <a:cubicBezTo>
                    <a:pt x="31" y="0"/>
                    <a:pt x="31" y="0"/>
                    <a:pt x="31" y="0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93" y="0"/>
                  </a:lnTo>
                  <a:lnTo>
                    <a:pt x="93" y="0"/>
                  </a:lnTo>
                  <a:lnTo>
                    <a:pt x="62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Freeform 188"/>
            <p:cNvSpPr>
              <a:spLocks noChangeArrowheads="1"/>
            </p:cNvSpPr>
            <p:nvPr/>
          </p:nvSpPr>
          <p:spPr bwMode="auto">
            <a:xfrm>
              <a:off x="2039938" y="742950"/>
              <a:ext cx="368300" cy="112713"/>
            </a:xfrm>
            <a:custGeom>
              <a:avLst/>
              <a:gdLst>
                <a:gd name="T0" fmla="*/ 930 w 1024"/>
                <a:gd name="T1" fmla="*/ 62 h 311"/>
                <a:gd name="T2" fmla="*/ 961 w 1024"/>
                <a:gd name="T3" fmla="*/ 31 h 311"/>
                <a:gd name="T4" fmla="*/ 991 w 1024"/>
                <a:gd name="T5" fmla="*/ 31 h 311"/>
                <a:gd name="T6" fmla="*/ 1023 w 1024"/>
                <a:gd name="T7" fmla="*/ 31 h 311"/>
                <a:gd name="T8" fmla="*/ 991 w 1024"/>
                <a:gd name="T9" fmla="*/ 0 h 311"/>
                <a:gd name="T10" fmla="*/ 930 w 1024"/>
                <a:gd name="T11" fmla="*/ 0 h 311"/>
                <a:gd name="T12" fmla="*/ 899 w 1024"/>
                <a:gd name="T13" fmla="*/ 0 h 311"/>
                <a:gd name="T14" fmla="*/ 806 w 1024"/>
                <a:gd name="T15" fmla="*/ 31 h 311"/>
                <a:gd name="T16" fmla="*/ 743 w 1024"/>
                <a:gd name="T17" fmla="*/ 31 h 311"/>
                <a:gd name="T18" fmla="*/ 713 w 1024"/>
                <a:gd name="T19" fmla="*/ 0 h 311"/>
                <a:gd name="T20" fmla="*/ 682 w 1024"/>
                <a:gd name="T21" fmla="*/ 0 h 311"/>
                <a:gd name="T22" fmla="*/ 651 w 1024"/>
                <a:gd name="T23" fmla="*/ 0 h 311"/>
                <a:gd name="T24" fmla="*/ 589 w 1024"/>
                <a:gd name="T25" fmla="*/ 0 h 311"/>
                <a:gd name="T26" fmla="*/ 558 w 1024"/>
                <a:gd name="T27" fmla="*/ 0 h 311"/>
                <a:gd name="T28" fmla="*/ 495 w 1024"/>
                <a:gd name="T29" fmla="*/ 0 h 311"/>
                <a:gd name="T30" fmla="*/ 434 w 1024"/>
                <a:gd name="T31" fmla="*/ 31 h 311"/>
                <a:gd name="T32" fmla="*/ 310 w 1024"/>
                <a:gd name="T33" fmla="*/ 0 h 311"/>
                <a:gd name="T34" fmla="*/ 310 w 1024"/>
                <a:gd name="T35" fmla="*/ 124 h 311"/>
                <a:gd name="T36" fmla="*/ 248 w 1024"/>
                <a:gd name="T37" fmla="*/ 124 h 311"/>
                <a:gd name="T38" fmla="*/ 217 w 1024"/>
                <a:gd name="T39" fmla="*/ 155 h 311"/>
                <a:gd name="T40" fmla="*/ 154 w 1024"/>
                <a:gd name="T41" fmla="*/ 155 h 311"/>
                <a:gd name="T42" fmla="*/ 93 w 1024"/>
                <a:gd name="T43" fmla="*/ 186 h 311"/>
                <a:gd name="T44" fmla="*/ 31 w 1024"/>
                <a:gd name="T45" fmla="*/ 217 h 311"/>
                <a:gd name="T46" fmla="*/ 31 w 1024"/>
                <a:gd name="T47" fmla="*/ 217 h 311"/>
                <a:gd name="T48" fmla="*/ 0 w 1024"/>
                <a:gd name="T49" fmla="*/ 248 h 311"/>
                <a:gd name="T50" fmla="*/ 0 w 1024"/>
                <a:gd name="T51" fmla="*/ 310 h 311"/>
                <a:gd name="T52" fmla="*/ 31 w 1024"/>
                <a:gd name="T53" fmla="*/ 310 h 311"/>
                <a:gd name="T54" fmla="*/ 93 w 1024"/>
                <a:gd name="T55" fmla="*/ 310 h 311"/>
                <a:gd name="T56" fmla="*/ 186 w 1024"/>
                <a:gd name="T57" fmla="*/ 310 h 311"/>
                <a:gd name="T58" fmla="*/ 217 w 1024"/>
                <a:gd name="T59" fmla="*/ 279 h 311"/>
                <a:gd name="T60" fmla="*/ 248 w 1024"/>
                <a:gd name="T61" fmla="*/ 279 h 311"/>
                <a:gd name="T62" fmla="*/ 279 w 1024"/>
                <a:gd name="T63" fmla="*/ 248 h 311"/>
                <a:gd name="T64" fmla="*/ 217 w 1024"/>
                <a:gd name="T65" fmla="*/ 248 h 311"/>
                <a:gd name="T66" fmla="*/ 154 w 1024"/>
                <a:gd name="T67" fmla="*/ 217 h 311"/>
                <a:gd name="T68" fmla="*/ 217 w 1024"/>
                <a:gd name="T69" fmla="*/ 186 h 311"/>
                <a:gd name="T70" fmla="*/ 279 w 1024"/>
                <a:gd name="T71" fmla="*/ 186 h 311"/>
                <a:gd name="T72" fmla="*/ 341 w 1024"/>
                <a:gd name="T73" fmla="*/ 186 h 311"/>
                <a:gd name="T74" fmla="*/ 371 w 1024"/>
                <a:gd name="T75" fmla="*/ 186 h 311"/>
                <a:gd name="T76" fmla="*/ 403 w 1024"/>
                <a:gd name="T77" fmla="*/ 155 h 311"/>
                <a:gd name="T78" fmla="*/ 495 w 1024"/>
                <a:gd name="T79" fmla="*/ 155 h 311"/>
                <a:gd name="T80" fmla="*/ 527 w 1024"/>
                <a:gd name="T81" fmla="*/ 155 h 311"/>
                <a:gd name="T82" fmla="*/ 558 w 1024"/>
                <a:gd name="T83" fmla="*/ 155 h 311"/>
                <a:gd name="T84" fmla="*/ 558 w 1024"/>
                <a:gd name="T85" fmla="*/ 93 h 311"/>
                <a:gd name="T86" fmla="*/ 651 w 1024"/>
                <a:gd name="T87" fmla="*/ 124 h 311"/>
                <a:gd name="T88" fmla="*/ 775 w 1024"/>
                <a:gd name="T89" fmla="*/ 93 h 311"/>
                <a:gd name="T90" fmla="*/ 775 w 1024"/>
                <a:gd name="T91" fmla="*/ 93 h 311"/>
                <a:gd name="T92" fmla="*/ 899 w 1024"/>
                <a:gd name="T93" fmla="*/ 6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4" h="311">
                  <a:moveTo>
                    <a:pt x="930" y="62"/>
                  </a:moveTo>
                  <a:lnTo>
                    <a:pt x="930" y="62"/>
                  </a:lnTo>
                  <a:cubicBezTo>
                    <a:pt x="930" y="62"/>
                    <a:pt x="930" y="62"/>
                    <a:pt x="930" y="31"/>
                  </a:cubicBezTo>
                  <a:cubicBezTo>
                    <a:pt x="961" y="31"/>
                    <a:pt x="961" y="31"/>
                    <a:pt x="961" y="31"/>
                  </a:cubicBezTo>
                  <a:lnTo>
                    <a:pt x="991" y="31"/>
                  </a:lnTo>
                  <a:lnTo>
                    <a:pt x="991" y="31"/>
                  </a:lnTo>
                  <a:cubicBezTo>
                    <a:pt x="1023" y="31"/>
                    <a:pt x="1023" y="31"/>
                    <a:pt x="1023" y="31"/>
                  </a:cubicBezTo>
                  <a:lnTo>
                    <a:pt x="1023" y="31"/>
                  </a:lnTo>
                  <a:lnTo>
                    <a:pt x="1023" y="31"/>
                  </a:lnTo>
                  <a:cubicBezTo>
                    <a:pt x="991" y="31"/>
                    <a:pt x="991" y="31"/>
                    <a:pt x="991" y="0"/>
                  </a:cubicBezTo>
                  <a:lnTo>
                    <a:pt x="961" y="0"/>
                  </a:lnTo>
                  <a:cubicBezTo>
                    <a:pt x="961" y="0"/>
                    <a:pt x="961" y="0"/>
                    <a:pt x="930" y="0"/>
                  </a:cubicBezTo>
                  <a:cubicBezTo>
                    <a:pt x="930" y="0"/>
                    <a:pt x="930" y="0"/>
                    <a:pt x="899" y="0"/>
                  </a:cubicBezTo>
                  <a:lnTo>
                    <a:pt x="899" y="0"/>
                  </a:lnTo>
                  <a:lnTo>
                    <a:pt x="867" y="0"/>
                  </a:lnTo>
                  <a:cubicBezTo>
                    <a:pt x="867" y="0"/>
                    <a:pt x="837" y="0"/>
                    <a:pt x="806" y="31"/>
                  </a:cubicBezTo>
                  <a:lnTo>
                    <a:pt x="806" y="31"/>
                  </a:lnTo>
                  <a:cubicBezTo>
                    <a:pt x="775" y="31"/>
                    <a:pt x="775" y="31"/>
                    <a:pt x="743" y="31"/>
                  </a:cubicBezTo>
                  <a:lnTo>
                    <a:pt x="743" y="31"/>
                  </a:lnTo>
                  <a:cubicBezTo>
                    <a:pt x="743" y="0"/>
                    <a:pt x="713" y="0"/>
                    <a:pt x="713" y="0"/>
                  </a:cubicBezTo>
                  <a:lnTo>
                    <a:pt x="713" y="0"/>
                  </a:lnTo>
                  <a:cubicBezTo>
                    <a:pt x="713" y="0"/>
                    <a:pt x="713" y="0"/>
                    <a:pt x="682" y="0"/>
                  </a:cubicBezTo>
                  <a:lnTo>
                    <a:pt x="682" y="0"/>
                  </a:lnTo>
                  <a:lnTo>
                    <a:pt x="651" y="0"/>
                  </a:lnTo>
                  <a:lnTo>
                    <a:pt x="651" y="0"/>
                  </a:lnTo>
                  <a:cubicBezTo>
                    <a:pt x="619" y="0"/>
                    <a:pt x="589" y="0"/>
                    <a:pt x="589" y="0"/>
                  </a:cubicBezTo>
                  <a:lnTo>
                    <a:pt x="558" y="0"/>
                  </a:lnTo>
                  <a:lnTo>
                    <a:pt x="558" y="0"/>
                  </a:lnTo>
                  <a:cubicBezTo>
                    <a:pt x="527" y="0"/>
                    <a:pt x="527" y="0"/>
                    <a:pt x="495" y="0"/>
                  </a:cubicBezTo>
                  <a:lnTo>
                    <a:pt x="495" y="0"/>
                  </a:lnTo>
                  <a:cubicBezTo>
                    <a:pt x="495" y="31"/>
                    <a:pt x="495" y="31"/>
                    <a:pt x="465" y="31"/>
                  </a:cubicBezTo>
                  <a:cubicBezTo>
                    <a:pt x="465" y="31"/>
                    <a:pt x="465" y="31"/>
                    <a:pt x="434" y="31"/>
                  </a:cubicBezTo>
                  <a:cubicBezTo>
                    <a:pt x="403" y="0"/>
                    <a:pt x="371" y="0"/>
                    <a:pt x="341" y="0"/>
                  </a:cubicBezTo>
                  <a:lnTo>
                    <a:pt x="310" y="0"/>
                  </a:lnTo>
                  <a:cubicBezTo>
                    <a:pt x="310" y="124"/>
                    <a:pt x="310" y="124"/>
                    <a:pt x="310" y="124"/>
                  </a:cubicBezTo>
                  <a:lnTo>
                    <a:pt x="310" y="124"/>
                  </a:lnTo>
                  <a:lnTo>
                    <a:pt x="279" y="124"/>
                  </a:lnTo>
                  <a:lnTo>
                    <a:pt x="248" y="124"/>
                  </a:lnTo>
                  <a:lnTo>
                    <a:pt x="217" y="124"/>
                  </a:lnTo>
                  <a:lnTo>
                    <a:pt x="217" y="155"/>
                  </a:lnTo>
                  <a:cubicBezTo>
                    <a:pt x="217" y="155"/>
                    <a:pt x="217" y="155"/>
                    <a:pt x="186" y="155"/>
                  </a:cubicBezTo>
                  <a:cubicBezTo>
                    <a:pt x="186" y="155"/>
                    <a:pt x="186" y="155"/>
                    <a:pt x="154" y="155"/>
                  </a:cubicBezTo>
                  <a:cubicBezTo>
                    <a:pt x="154" y="155"/>
                    <a:pt x="124" y="155"/>
                    <a:pt x="62" y="155"/>
                  </a:cubicBezTo>
                  <a:cubicBezTo>
                    <a:pt x="93" y="186"/>
                    <a:pt x="93" y="186"/>
                    <a:pt x="93" y="186"/>
                  </a:cubicBezTo>
                  <a:cubicBezTo>
                    <a:pt x="93" y="186"/>
                    <a:pt x="93" y="217"/>
                    <a:pt x="62" y="217"/>
                  </a:cubicBezTo>
                  <a:cubicBezTo>
                    <a:pt x="62" y="217"/>
                    <a:pt x="62" y="217"/>
                    <a:pt x="31" y="217"/>
                  </a:cubicBezTo>
                  <a:lnTo>
                    <a:pt x="31" y="217"/>
                  </a:lnTo>
                  <a:lnTo>
                    <a:pt x="31" y="217"/>
                  </a:lnTo>
                  <a:cubicBezTo>
                    <a:pt x="31" y="217"/>
                    <a:pt x="31" y="248"/>
                    <a:pt x="0" y="248"/>
                  </a:cubicBezTo>
                  <a:lnTo>
                    <a:pt x="0" y="248"/>
                  </a:lnTo>
                  <a:cubicBezTo>
                    <a:pt x="62" y="248"/>
                    <a:pt x="62" y="248"/>
                    <a:pt x="62" y="248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0" y="310"/>
                  </a:lnTo>
                  <a:cubicBezTo>
                    <a:pt x="31" y="310"/>
                    <a:pt x="31" y="310"/>
                    <a:pt x="31" y="310"/>
                  </a:cubicBezTo>
                  <a:cubicBezTo>
                    <a:pt x="62" y="310"/>
                    <a:pt x="62" y="310"/>
                    <a:pt x="62" y="310"/>
                  </a:cubicBezTo>
                  <a:cubicBezTo>
                    <a:pt x="62" y="310"/>
                    <a:pt x="62" y="310"/>
                    <a:pt x="93" y="310"/>
                  </a:cubicBezTo>
                  <a:cubicBezTo>
                    <a:pt x="93" y="310"/>
                    <a:pt x="124" y="310"/>
                    <a:pt x="154" y="310"/>
                  </a:cubicBezTo>
                  <a:cubicBezTo>
                    <a:pt x="154" y="310"/>
                    <a:pt x="154" y="310"/>
                    <a:pt x="186" y="310"/>
                  </a:cubicBezTo>
                  <a:cubicBezTo>
                    <a:pt x="186" y="310"/>
                    <a:pt x="154" y="310"/>
                    <a:pt x="186" y="279"/>
                  </a:cubicBezTo>
                  <a:cubicBezTo>
                    <a:pt x="186" y="279"/>
                    <a:pt x="186" y="279"/>
                    <a:pt x="217" y="279"/>
                  </a:cubicBezTo>
                  <a:lnTo>
                    <a:pt x="217" y="279"/>
                  </a:lnTo>
                  <a:lnTo>
                    <a:pt x="248" y="279"/>
                  </a:lnTo>
                  <a:lnTo>
                    <a:pt x="279" y="279"/>
                  </a:lnTo>
                  <a:lnTo>
                    <a:pt x="279" y="248"/>
                  </a:lnTo>
                  <a:cubicBezTo>
                    <a:pt x="248" y="248"/>
                    <a:pt x="248" y="248"/>
                    <a:pt x="248" y="248"/>
                  </a:cubicBezTo>
                  <a:cubicBezTo>
                    <a:pt x="248" y="248"/>
                    <a:pt x="248" y="248"/>
                    <a:pt x="217" y="248"/>
                  </a:cubicBezTo>
                  <a:lnTo>
                    <a:pt x="186" y="248"/>
                  </a:lnTo>
                  <a:cubicBezTo>
                    <a:pt x="186" y="248"/>
                    <a:pt x="154" y="248"/>
                    <a:pt x="154" y="217"/>
                  </a:cubicBezTo>
                  <a:cubicBezTo>
                    <a:pt x="154" y="217"/>
                    <a:pt x="154" y="186"/>
                    <a:pt x="186" y="186"/>
                  </a:cubicBezTo>
                  <a:lnTo>
                    <a:pt x="217" y="186"/>
                  </a:lnTo>
                  <a:cubicBezTo>
                    <a:pt x="248" y="186"/>
                    <a:pt x="248" y="186"/>
                    <a:pt x="248" y="186"/>
                  </a:cubicBezTo>
                  <a:cubicBezTo>
                    <a:pt x="279" y="186"/>
                    <a:pt x="279" y="186"/>
                    <a:pt x="279" y="186"/>
                  </a:cubicBezTo>
                  <a:cubicBezTo>
                    <a:pt x="310" y="186"/>
                    <a:pt x="310" y="186"/>
                    <a:pt x="310" y="186"/>
                  </a:cubicBezTo>
                  <a:cubicBezTo>
                    <a:pt x="341" y="186"/>
                    <a:pt x="341" y="186"/>
                    <a:pt x="341" y="186"/>
                  </a:cubicBezTo>
                  <a:lnTo>
                    <a:pt x="371" y="186"/>
                  </a:lnTo>
                  <a:lnTo>
                    <a:pt x="371" y="186"/>
                  </a:lnTo>
                  <a:cubicBezTo>
                    <a:pt x="371" y="155"/>
                    <a:pt x="371" y="155"/>
                    <a:pt x="403" y="155"/>
                  </a:cubicBezTo>
                  <a:lnTo>
                    <a:pt x="403" y="155"/>
                  </a:lnTo>
                  <a:lnTo>
                    <a:pt x="434" y="155"/>
                  </a:lnTo>
                  <a:cubicBezTo>
                    <a:pt x="465" y="155"/>
                    <a:pt x="465" y="155"/>
                    <a:pt x="495" y="155"/>
                  </a:cubicBezTo>
                  <a:lnTo>
                    <a:pt x="495" y="155"/>
                  </a:lnTo>
                  <a:lnTo>
                    <a:pt x="527" y="155"/>
                  </a:lnTo>
                  <a:lnTo>
                    <a:pt x="527" y="155"/>
                  </a:lnTo>
                  <a:cubicBezTo>
                    <a:pt x="558" y="155"/>
                    <a:pt x="558" y="155"/>
                    <a:pt x="558" y="155"/>
                  </a:cubicBezTo>
                  <a:lnTo>
                    <a:pt x="558" y="124"/>
                  </a:lnTo>
                  <a:cubicBezTo>
                    <a:pt x="558" y="93"/>
                    <a:pt x="558" y="93"/>
                    <a:pt x="558" y="93"/>
                  </a:cubicBezTo>
                  <a:cubicBezTo>
                    <a:pt x="589" y="124"/>
                    <a:pt x="589" y="124"/>
                    <a:pt x="589" y="124"/>
                  </a:cubicBezTo>
                  <a:cubicBezTo>
                    <a:pt x="589" y="124"/>
                    <a:pt x="619" y="124"/>
                    <a:pt x="651" y="124"/>
                  </a:cubicBezTo>
                  <a:lnTo>
                    <a:pt x="651" y="124"/>
                  </a:lnTo>
                  <a:cubicBezTo>
                    <a:pt x="682" y="93"/>
                    <a:pt x="743" y="93"/>
                    <a:pt x="775" y="93"/>
                  </a:cubicBezTo>
                  <a:lnTo>
                    <a:pt x="775" y="93"/>
                  </a:lnTo>
                  <a:lnTo>
                    <a:pt x="775" y="93"/>
                  </a:lnTo>
                  <a:cubicBezTo>
                    <a:pt x="775" y="93"/>
                    <a:pt x="806" y="93"/>
                    <a:pt x="837" y="93"/>
                  </a:cubicBezTo>
                  <a:cubicBezTo>
                    <a:pt x="837" y="62"/>
                    <a:pt x="867" y="62"/>
                    <a:pt x="899" y="62"/>
                  </a:cubicBezTo>
                  <a:lnTo>
                    <a:pt x="930" y="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189"/>
            <p:cNvSpPr>
              <a:spLocks noChangeArrowheads="1"/>
            </p:cNvSpPr>
            <p:nvPr/>
          </p:nvSpPr>
          <p:spPr bwMode="auto">
            <a:xfrm>
              <a:off x="1973263" y="809625"/>
              <a:ext cx="55562" cy="11113"/>
            </a:xfrm>
            <a:custGeom>
              <a:avLst/>
              <a:gdLst>
                <a:gd name="T0" fmla="*/ 124 w 156"/>
                <a:gd name="T1" fmla="*/ 31 h 32"/>
                <a:gd name="T2" fmla="*/ 124 w 156"/>
                <a:gd name="T3" fmla="*/ 31 h 32"/>
                <a:gd name="T4" fmla="*/ 62 w 156"/>
                <a:gd name="T5" fmla="*/ 0 h 32"/>
                <a:gd name="T6" fmla="*/ 0 w 156"/>
                <a:gd name="T7" fmla="*/ 0 h 32"/>
                <a:gd name="T8" fmla="*/ 31 w 156"/>
                <a:gd name="T9" fmla="*/ 0 h 32"/>
                <a:gd name="T10" fmla="*/ 31 w 156"/>
                <a:gd name="T11" fmla="*/ 0 h 32"/>
                <a:gd name="T12" fmla="*/ 31 w 156"/>
                <a:gd name="T13" fmla="*/ 0 h 32"/>
                <a:gd name="T14" fmla="*/ 62 w 156"/>
                <a:gd name="T15" fmla="*/ 0 h 32"/>
                <a:gd name="T16" fmla="*/ 124 w 156"/>
                <a:gd name="T17" fmla="*/ 31 h 32"/>
                <a:gd name="T18" fmla="*/ 124 w 156"/>
                <a:gd name="T19" fmla="*/ 31 h 32"/>
                <a:gd name="T20" fmla="*/ 155 w 156"/>
                <a:gd name="T21" fmla="*/ 31 h 32"/>
                <a:gd name="T22" fmla="*/ 155 w 156"/>
                <a:gd name="T23" fmla="*/ 31 h 32"/>
                <a:gd name="T24" fmla="*/ 124 w 156"/>
                <a:gd name="T2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" h="32">
                  <a:moveTo>
                    <a:pt x="124" y="31"/>
                  </a:moveTo>
                  <a:lnTo>
                    <a:pt x="124" y="31"/>
                  </a:lnTo>
                  <a:cubicBezTo>
                    <a:pt x="93" y="0"/>
                    <a:pt x="93" y="0"/>
                    <a:pt x="62" y="0"/>
                  </a:cubicBezTo>
                  <a:cubicBezTo>
                    <a:pt x="62" y="0"/>
                    <a:pt x="31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cubicBezTo>
                    <a:pt x="31" y="0"/>
                    <a:pt x="31" y="0"/>
                    <a:pt x="62" y="0"/>
                  </a:cubicBezTo>
                  <a:cubicBezTo>
                    <a:pt x="93" y="0"/>
                    <a:pt x="93" y="31"/>
                    <a:pt x="124" y="31"/>
                  </a:cubicBezTo>
                  <a:lnTo>
                    <a:pt x="124" y="31"/>
                  </a:lnTo>
                  <a:lnTo>
                    <a:pt x="155" y="31"/>
                  </a:lnTo>
                  <a:lnTo>
                    <a:pt x="155" y="31"/>
                  </a:lnTo>
                  <a:lnTo>
                    <a:pt x="124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190"/>
            <p:cNvSpPr>
              <a:spLocks noChangeArrowheads="1"/>
            </p:cNvSpPr>
            <p:nvPr/>
          </p:nvSpPr>
          <p:spPr bwMode="auto">
            <a:xfrm>
              <a:off x="2062163" y="876300"/>
              <a:ext cx="22225" cy="11113"/>
            </a:xfrm>
            <a:custGeom>
              <a:avLst/>
              <a:gdLst>
                <a:gd name="T0" fmla="*/ 62 w 63"/>
                <a:gd name="T1" fmla="*/ 0 h 32"/>
                <a:gd name="T2" fmla="*/ 62 w 63"/>
                <a:gd name="T3" fmla="*/ 0 h 32"/>
                <a:gd name="T4" fmla="*/ 62 w 63"/>
                <a:gd name="T5" fmla="*/ 0 h 32"/>
                <a:gd name="T6" fmla="*/ 62 w 63"/>
                <a:gd name="T7" fmla="*/ 0 h 32"/>
                <a:gd name="T8" fmla="*/ 31 w 63"/>
                <a:gd name="T9" fmla="*/ 0 h 32"/>
                <a:gd name="T10" fmla="*/ 0 w 63"/>
                <a:gd name="T11" fmla="*/ 0 h 32"/>
                <a:gd name="T12" fmla="*/ 0 w 63"/>
                <a:gd name="T13" fmla="*/ 0 h 32"/>
                <a:gd name="T14" fmla="*/ 0 w 63"/>
                <a:gd name="T15" fmla="*/ 31 h 32"/>
                <a:gd name="T16" fmla="*/ 62 w 63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2">
                  <a:moveTo>
                    <a:pt x="62" y="0"/>
                  </a:move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cubicBezTo>
                    <a:pt x="62" y="0"/>
                    <a:pt x="62" y="0"/>
                    <a:pt x="31" y="0"/>
                  </a:cubicBezTo>
                  <a:cubicBezTo>
                    <a:pt x="31" y="0"/>
                    <a:pt x="31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31"/>
                  </a:cubicBezTo>
                  <a:cubicBezTo>
                    <a:pt x="31" y="31"/>
                    <a:pt x="31" y="31"/>
                    <a:pt x="6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191"/>
            <p:cNvSpPr>
              <a:spLocks noChangeArrowheads="1"/>
            </p:cNvSpPr>
            <p:nvPr/>
          </p:nvSpPr>
          <p:spPr bwMode="auto">
            <a:xfrm>
              <a:off x="1882775" y="765175"/>
              <a:ext cx="66675" cy="11113"/>
            </a:xfrm>
            <a:custGeom>
              <a:avLst/>
              <a:gdLst>
                <a:gd name="T0" fmla="*/ 155 w 187"/>
                <a:gd name="T1" fmla="*/ 0 h 32"/>
                <a:gd name="T2" fmla="*/ 155 w 187"/>
                <a:gd name="T3" fmla="*/ 0 h 32"/>
                <a:gd name="T4" fmla="*/ 93 w 187"/>
                <a:gd name="T5" fmla="*/ 0 h 32"/>
                <a:gd name="T6" fmla="*/ 31 w 187"/>
                <a:gd name="T7" fmla="*/ 0 h 32"/>
                <a:gd name="T8" fmla="*/ 0 w 187"/>
                <a:gd name="T9" fmla="*/ 31 h 32"/>
                <a:gd name="T10" fmla="*/ 31 w 187"/>
                <a:gd name="T11" fmla="*/ 31 h 32"/>
                <a:gd name="T12" fmla="*/ 62 w 187"/>
                <a:gd name="T13" fmla="*/ 31 h 32"/>
                <a:gd name="T14" fmla="*/ 93 w 187"/>
                <a:gd name="T15" fmla="*/ 31 h 32"/>
                <a:gd name="T16" fmla="*/ 155 w 187"/>
                <a:gd name="T17" fmla="*/ 31 h 32"/>
                <a:gd name="T18" fmla="*/ 155 w 187"/>
                <a:gd name="T19" fmla="*/ 0 h 32"/>
                <a:gd name="T20" fmla="*/ 186 w 187"/>
                <a:gd name="T21" fmla="*/ 0 h 32"/>
                <a:gd name="T22" fmla="*/ 155 w 187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32">
                  <a:moveTo>
                    <a:pt x="155" y="0"/>
                  </a:moveTo>
                  <a:lnTo>
                    <a:pt x="155" y="0"/>
                  </a:lnTo>
                  <a:cubicBezTo>
                    <a:pt x="124" y="0"/>
                    <a:pt x="124" y="0"/>
                    <a:pt x="93" y="0"/>
                  </a:cubicBezTo>
                  <a:cubicBezTo>
                    <a:pt x="93" y="0"/>
                    <a:pt x="62" y="0"/>
                    <a:pt x="31" y="0"/>
                  </a:cubicBezTo>
                  <a:cubicBezTo>
                    <a:pt x="31" y="31"/>
                    <a:pt x="0" y="31"/>
                    <a:pt x="0" y="31"/>
                  </a:cubicBezTo>
                  <a:lnTo>
                    <a:pt x="31" y="31"/>
                  </a:lnTo>
                  <a:lnTo>
                    <a:pt x="62" y="31"/>
                  </a:lnTo>
                  <a:cubicBezTo>
                    <a:pt x="93" y="31"/>
                    <a:pt x="93" y="31"/>
                    <a:pt x="93" y="31"/>
                  </a:cubicBezTo>
                  <a:cubicBezTo>
                    <a:pt x="93" y="31"/>
                    <a:pt x="124" y="31"/>
                    <a:pt x="155" y="31"/>
                  </a:cubicBezTo>
                  <a:lnTo>
                    <a:pt x="155" y="0"/>
                  </a:lnTo>
                  <a:lnTo>
                    <a:pt x="186" y="0"/>
                  </a:lnTo>
                  <a:lnTo>
                    <a:pt x="15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Freeform 192"/>
            <p:cNvSpPr>
              <a:spLocks noChangeArrowheads="1"/>
            </p:cNvSpPr>
            <p:nvPr/>
          </p:nvSpPr>
          <p:spPr bwMode="auto">
            <a:xfrm>
              <a:off x="2017713" y="1166813"/>
              <a:ext cx="11112" cy="11112"/>
            </a:xfrm>
            <a:custGeom>
              <a:avLst/>
              <a:gdLst>
                <a:gd name="T0" fmla="*/ 31 w 32"/>
                <a:gd name="T1" fmla="*/ 31 h 32"/>
                <a:gd name="T2" fmla="*/ 31 w 32"/>
                <a:gd name="T3" fmla="*/ 31 h 32"/>
                <a:gd name="T4" fmla="*/ 31 w 32"/>
                <a:gd name="T5" fmla="*/ 0 h 32"/>
                <a:gd name="T6" fmla="*/ 0 w 32"/>
                <a:gd name="T7" fmla="*/ 0 h 32"/>
                <a:gd name="T8" fmla="*/ 0 w 32"/>
                <a:gd name="T9" fmla="*/ 0 h 32"/>
                <a:gd name="T10" fmla="*/ 31 w 32"/>
                <a:gd name="T1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31" y="31"/>
                  </a:moveTo>
                  <a:lnTo>
                    <a:pt x="31" y="31"/>
                  </a:ln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0" y="0"/>
                  </a:cubicBezTo>
                  <a:lnTo>
                    <a:pt x="0" y="0"/>
                  </a:lnTo>
                  <a:cubicBezTo>
                    <a:pt x="31" y="0"/>
                    <a:pt x="31" y="31"/>
                    <a:pt x="31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193"/>
            <p:cNvSpPr>
              <a:spLocks noChangeArrowheads="1"/>
            </p:cNvSpPr>
            <p:nvPr/>
          </p:nvSpPr>
          <p:spPr bwMode="auto">
            <a:xfrm>
              <a:off x="1951038" y="1144588"/>
              <a:ext cx="55562" cy="33337"/>
            </a:xfrm>
            <a:custGeom>
              <a:avLst/>
              <a:gdLst>
                <a:gd name="T0" fmla="*/ 62 w 156"/>
                <a:gd name="T1" fmla="*/ 31 h 94"/>
                <a:gd name="T2" fmla="*/ 62 w 156"/>
                <a:gd name="T3" fmla="*/ 31 h 94"/>
                <a:gd name="T4" fmla="*/ 62 w 156"/>
                <a:gd name="T5" fmla="*/ 62 h 94"/>
                <a:gd name="T6" fmla="*/ 31 w 156"/>
                <a:gd name="T7" fmla="*/ 0 h 94"/>
                <a:gd name="T8" fmla="*/ 0 w 156"/>
                <a:gd name="T9" fmla="*/ 0 h 94"/>
                <a:gd name="T10" fmla="*/ 0 w 156"/>
                <a:gd name="T11" fmla="*/ 0 h 94"/>
                <a:gd name="T12" fmla="*/ 0 w 156"/>
                <a:gd name="T13" fmla="*/ 31 h 94"/>
                <a:gd name="T14" fmla="*/ 0 w 156"/>
                <a:gd name="T15" fmla="*/ 31 h 94"/>
                <a:gd name="T16" fmla="*/ 0 w 156"/>
                <a:gd name="T17" fmla="*/ 62 h 94"/>
                <a:gd name="T18" fmla="*/ 0 w 156"/>
                <a:gd name="T19" fmla="*/ 62 h 94"/>
                <a:gd name="T20" fmla="*/ 31 w 156"/>
                <a:gd name="T21" fmla="*/ 93 h 94"/>
                <a:gd name="T22" fmla="*/ 62 w 156"/>
                <a:gd name="T23" fmla="*/ 93 h 94"/>
                <a:gd name="T24" fmla="*/ 93 w 156"/>
                <a:gd name="T25" fmla="*/ 93 h 94"/>
                <a:gd name="T26" fmla="*/ 124 w 156"/>
                <a:gd name="T27" fmla="*/ 62 h 94"/>
                <a:gd name="T28" fmla="*/ 124 w 156"/>
                <a:gd name="T29" fmla="*/ 62 h 94"/>
                <a:gd name="T30" fmla="*/ 155 w 156"/>
                <a:gd name="T31" fmla="*/ 62 h 94"/>
                <a:gd name="T32" fmla="*/ 155 w 156"/>
                <a:gd name="T33" fmla="*/ 62 h 94"/>
                <a:gd name="T34" fmla="*/ 124 w 156"/>
                <a:gd name="T35" fmla="*/ 31 h 94"/>
                <a:gd name="T36" fmla="*/ 93 w 156"/>
                <a:gd name="T37" fmla="*/ 31 h 94"/>
                <a:gd name="T38" fmla="*/ 93 w 156"/>
                <a:gd name="T39" fmla="*/ 31 h 94"/>
                <a:gd name="T40" fmla="*/ 62 w 156"/>
                <a:gd name="T41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6" h="94">
                  <a:moveTo>
                    <a:pt x="62" y="31"/>
                  </a:moveTo>
                  <a:lnTo>
                    <a:pt x="62" y="31"/>
                  </a:lnTo>
                  <a:cubicBezTo>
                    <a:pt x="62" y="62"/>
                    <a:pt x="62" y="62"/>
                    <a:pt x="62" y="62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31"/>
                    <a:pt x="0" y="31"/>
                    <a:pt x="0" y="31"/>
                  </a:cubicBezTo>
                  <a:lnTo>
                    <a:pt x="0" y="31"/>
                  </a:lnTo>
                  <a:cubicBezTo>
                    <a:pt x="0" y="62"/>
                    <a:pt x="0" y="62"/>
                    <a:pt x="0" y="62"/>
                  </a:cubicBezTo>
                  <a:lnTo>
                    <a:pt x="0" y="62"/>
                  </a:lnTo>
                  <a:cubicBezTo>
                    <a:pt x="31" y="62"/>
                    <a:pt x="31" y="93"/>
                    <a:pt x="31" y="93"/>
                  </a:cubicBezTo>
                  <a:lnTo>
                    <a:pt x="62" y="93"/>
                  </a:lnTo>
                  <a:lnTo>
                    <a:pt x="93" y="93"/>
                  </a:lnTo>
                  <a:cubicBezTo>
                    <a:pt x="93" y="62"/>
                    <a:pt x="124" y="62"/>
                    <a:pt x="124" y="62"/>
                  </a:cubicBezTo>
                  <a:lnTo>
                    <a:pt x="124" y="62"/>
                  </a:lnTo>
                  <a:lnTo>
                    <a:pt x="155" y="62"/>
                  </a:lnTo>
                  <a:lnTo>
                    <a:pt x="155" y="62"/>
                  </a:lnTo>
                  <a:cubicBezTo>
                    <a:pt x="155" y="31"/>
                    <a:pt x="155" y="31"/>
                    <a:pt x="124" y="31"/>
                  </a:cubicBezTo>
                  <a:lnTo>
                    <a:pt x="93" y="31"/>
                  </a:lnTo>
                  <a:lnTo>
                    <a:pt x="93" y="31"/>
                  </a:lnTo>
                  <a:cubicBezTo>
                    <a:pt x="62" y="31"/>
                    <a:pt x="62" y="31"/>
                    <a:pt x="62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194"/>
            <p:cNvSpPr>
              <a:spLocks noChangeArrowheads="1"/>
            </p:cNvSpPr>
            <p:nvPr/>
          </p:nvSpPr>
          <p:spPr bwMode="auto">
            <a:xfrm>
              <a:off x="2419350" y="1122363"/>
              <a:ext cx="1588" cy="11112"/>
            </a:xfrm>
            <a:custGeom>
              <a:avLst/>
              <a:gdLst>
                <a:gd name="T0" fmla="*/ 0 w 1"/>
                <a:gd name="T1" fmla="*/ 31 h 32"/>
                <a:gd name="T2" fmla="*/ 0 w 1"/>
                <a:gd name="T3" fmla="*/ 31 h 32"/>
                <a:gd name="T4" fmla="*/ 0 w 1"/>
                <a:gd name="T5" fmla="*/ 0 h 32"/>
                <a:gd name="T6" fmla="*/ 0 w 1"/>
                <a:gd name="T7" fmla="*/ 0 h 32"/>
                <a:gd name="T8" fmla="*/ 0 w 1"/>
                <a:gd name="T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2">
                  <a:moveTo>
                    <a:pt x="0" y="31"/>
                  </a:moveTo>
                  <a:lnTo>
                    <a:pt x="0" y="31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195"/>
            <p:cNvSpPr>
              <a:spLocks noChangeArrowheads="1"/>
            </p:cNvSpPr>
            <p:nvPr/>
          </p:nvSpPr>
          <p:spPr bwMode="auto">
            <a:xfrm>
              <a:off x="2017713" y="987425"/>
              <a:ext cx="401637" cy="223838"/>
            </a:xfrm>
            <a:custGeom>
              <a:avLst/>
              <a:gdLst>
                <a:gd name="T0" fmla="*/ 248 w 1117"/>
                <a:gd name="T1" fmla="*/ 31 h 621"/>
                <a:gd name="T2" fmla="*/ 186 w 1117"/>
                <a:gd name="T3" fmla="*/ 31 h 621"/>
                <a:gd name="T4" fmla="*/ 155 w 1117"/>
                <a:gd name="T5" fmla="*/ 0 h 621"/>
                <a:gd name="T6" fmla="*/ 0 w 1117"/>
                <a:gd name="T7" fmla="*/ 62 h 621"/>
                <a:gd name="T8" fmla="*/ 31 w 1117"/>
                <a:gd name="T9" fmla="*/ 93 h 621"/>
                <a:gd name="T10" fmla="*/ 62 w 1117"/>
                <a:gd name="T11" fmla="*/ 93 h 621"/>
                <a:gd name="T12" fmla="*/ 124 w 1117"/>
                <a:gd name="T13" fmla="*/ 124 h 621"/>
                <a:gd name="T14" fmla="*/ 186 w 1117"/>
                <a:gd name="T15" fmla="*/ 93 h 621"/>
                <a:gd name="T16" fmla="*/ 248 w 1117"/>
                <a:gd name="T17" fmla="*/ 93 h 621"/>
                <a:gd name="T18" fmla="*/ 341 w 1117"/>
                <a:gd name="T19" fmla="*/ 93 h 621"/>
                <a:gd name="T20" fmla="*/ 372 w 1117"/>
                <a:gd name="T21" fmla="*/ 155 h 621"/>
                <a:gd name="T22" fmla="*/ 433 w 1117"/>
                <a:gd name="T23" fmla="*/ 155 h 621"/>
                <a:gd name="T24" fmla="*/ 433 w 1117"/>
                <a:gd name="T25" fmla="*/ 186 h 621"/>
                <a:gd name="T26" fmla="*/ 496 w 1117"/>
                <a:gd name="T27" fmla="*/ 217 h 621"/>
                <a:gd name="T28" fmla="*/ 557 w 1117"/>
                <a:gd name="T29" fmla="*/ 248 h 621"/>
                <a:gd name="T30" fmla="*/ 589 w 1117"/>
                <a:gd name="T31" fmla="*/ 341 h 621"/>
                <a:gd name="T32" fmla="*/ 496 w 1117"/>
                <a:gd name="T33" fmla="*/ 372 h 621"/>
                <a:gd name="T34" fmla="*/ 527 w 1117"/>
                <a:gd name="T35" fmla="*/ 465 h 621"/>
                <a:gd name="T36" fmla="*/ 589 w 1117"/>
                <a:gd name="T37" fmla="*/ 527 h 621"/>
                <a:gd name="T38" fmla="*/ 651 w 1117"/>
                <a:gd name="T39" fmla="*/ 557 h 621"/>
                <a:gd name="T40" fmla="*/ 713 w 1117"/>
                <a:gd name="T41" fmla="*/ 557 h 621"/>
                <a:gd name="T42" fmla="*/ 805 w 1117"/>
                <a:gd name="T43" fmla="*/ 620 h 621"/>
                <a:gd name="T44" fmla="*/ 899 w 1117"/>
                <a:gd name="T45" fmla="*/ 620 h 621"/>
                <a:gd name="T46" fmla="*/ 929 w 1117"/>
                <a:gd name="T47" fmla="*/ 620 h 621"/>
                <a:gd name="T48" fmla="*/ 992 w 1117"/>
                <a:gd name="T49" fmla="*/ 557 h 621"/>
                <a:gd name="T50" fmla="*/ 992 w 1117"/>
                <a:gd name="T51" fmla="*/ 527 h 621"/>
                <a:gd name="T52" fmla="*/ 929 w 1117"/>
                <a:gd name="T53" fmla="*/ 496 h 621"/>
                <a:gd name="T54" fmla="*/ 899 w 1117"/>
                <a:gd name="T55" fmla="*/ 496 h 621"/>
                <a:gd name="T56" fmla="*/ 837 w 1117"/>
                <a:gd name="T57" fmla="*/ 465 h 621"/>
                <a:gd name="T58" fmla="*/ 744 w 1117"/>
                <a:gd name="T59" fmla="*/ 403 h 621"/>
                <a:gd name="T60" fmla="*/ 837 w 1117"/>
                <a:gd name="T61" fmla="*/ 310 h 621"/>
                <a:gd name="T62" fmla="*/ 929 w 1117"/>
                <a:gd name="T63" fmla="*/ 341 h 621"/>
                <a:gd name="T64" fmla="*/ 961 w 1117"/>
                <a:gd name="T65" fmla="*/ 310 h 621"/>
                <a:gd name="T66" fmla="*/ 1023 w 1117"/>
                <a:gd name="T67" fmla="*/ 341 h 621"/>
                <a:gd name="T68" fmla="*/ 1053 w 1117"/>
                <a:gd name="T69" fmla="*/ 403 h 621"/>
                <a:gd name="T70" fmla="*/ 1116 w 1117"/>
                <a:gd name="T71" fmla="*/ 372 h 621"/>
                <a:gd name="T72" fmla="*/ 1116 w 1117"/>
                <a:gd name="T73" fmla="*/ 372 h 621"/>
                <a:gd name="T74" fmla="*/ 1085 w 1117"/>
                <a:gd name="T75" fmla="*/ 341 h 621"/>
                <a:gd name="T76" fmla="*/ 1053 w 1117"/>
                <a:gd name="T77" fmla="*/ 341 h 621"/>
                <a:gd name="T78" fmla="*/ 1023 w 1117"/>
                <a:gd name="T79" fmla="*/ 310 h 621"/>
                <a:gd name="T80" fmla="*/ 961 w 1117"/>
                <a:gd name="T81" fmla="*/ 279 h 621"/>
                <a:gd name="T82" fmla="*/ 929 w 1117"/>
                <a:gd name="T83" fmla="*/ 279 h 621"/>
                <a:gd name="T84" fmla="*/ 899 w 1117"/>
                <a:gd name="T85" fmla="*/ 279 h 621"/>
                <a:gd name="T86" fmla="*/ 868 w 1117"/>
                <a:gd name="T87" fmla="*/ 279 h 621"/>
                <a:gd name="T88" fmla="*/ 775 w 1117"/>
                <a:gd name="T89" fmla="*/ 217 h 621"/>
                <a:gd name="T90" fmla="*/ 713 w 1117"/>
                <a:gd name="T91" fmla="*/ 155 h 621"/>
                <a:gd name="T92" fmla="*/ 713 w 1117"/>
                <a:gd name="T93" fmla="*/ 93 h 621"/>
                <a:gd name="T94" fmla="*/ 651 w 1117"/>
                <a:gd name="T95" fmla="*/ 124 h 621"/>
                <a:gd name="T96" fmla="*/ 620 w 1117"/>
                <a:gd name="T97" fmla="*/ 155 h 621"/>
                <a:gd name="T98" fmla="*/ 527 w 1117"/>
                <a:gd name="T99" fmla="*/ 93 h 621"/>
                <a:gd name="T100" fmla="*/ 527 w 1117"/>
                <a:gd name="T101" fmla="*/ 93 h 621"/>
                <a:gd name="T102" fmla="*/ 433 w 1117"/>
                <a:gd name="T103" fmla="*/ 62 h 621"/>
                <a:gd name="T104" fmla="*/ 403 w 1117"/>
                <a:gd name="T105" fmla="*/ 62 h 621"/>
                <a:gd name="T106" fmla="*/ 403 w 1117"/>
                <a:gd name="T107" fmla="*/ 0 h 621"/>
                <a:gd name="T108" fmla="*/ 310 w 1117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17" h="621">
                  <a:moveTo>
                    <a:pt x="279" y="31"/>
                  </a:moveTo>
                  <a:lnTo>
                    <a:pt x="279" y="31"/>
                  </a:lnTo>
                  <a:cubicBezTo>
                    <a:pt x="248" y="31"/>
                    <a:pt x="248" y="31"/>
                    <a:pt x="248" y="31"/>
                  </a:cubicBezTo>
                  <a:cubicBezTo>
                    <a:pt x="216" y="31"/>
                    <a:pt x="216" y="31"/>
                    <a:pt x="216" y="31"/>
                  </a:cubicBezTo>
                  <a:lnTo>
                    <a:pt x="216" y="31"/>
                  </a:lnTo>
                  <a:lnTo>
                    <a:pt x="186" y="31"/>
                  </a:lnTo>
                  <a:cubicBezTo>
                    <a:pt x="186" y="31"/>
                    <a:pt x="186" y="31"/>
                    <a:pt x="155" y="31"/>
                  </a:cubicBezTo>
                  <a:cubicBezTo>
                    <a:pt x="155" y="0"/>
                    <a:pt x="155" y="0"/>
                    <a:pt x="155" y="0"/>
                  </a:cubicBezTo>
                  <a:lnTo>
                    <a:pt x="155" y="0"/>
                  </a:lnTo>
                  <a:lnTo>
                    <a:pt x="155" y="0"/>
                  </a:lnTo>
                  <a:cubicBezTo>
                    <a:pt x="155" y="0"/>
                    <a:pt x="124" y="0"/>
                    <a:pt x="124" y="31"/>
                  </a:cubicBezTo>
                  <a:cubicBezTo>
                    <a:pt x="0" y="62"/>
                    <a:pt x="0" y="62"/>
                    <a:pt x="0" y="62"/>
                  </a:cubicBezTo>
                  <a:lnTo>
                    <a:pt x="31" y="93"/>
                  </a:lnTo>
                  <a:lnTo>
                    <a:pt x="31" y="93"/>
                  </a:lnTo>
                  <a:lnTo>
                    <a:pt x="31" y="93"/>
                  </a:lnTo>
                  <a:lnTo>
                    <a:pt x="31" y="93"/>
                  </a:lnTo>
                  <a:lnTo>
                    <a:pt x="62" y="93"/>
                  </a:lnTo>
                  <a:lnTo>
                    <a:pt x="62" y="93"/>
                  </a:lnTo>
                  <a:cubicBezTo>
                    <a:pt x="93" y="93"/>
                    <a:pt x="93" y="124"/>
                    <a:pt x="93" y="124"/>
                  </a:cubicBezTo>
                  <a:lnTo>
                    <a:pt x="93" y="124"/>
                  </a:lnTo>
                  <a:cubicBezTo>
                    <a:pt x="124" y="124"/>
                    <a:pt x="124" y="124"/>
                    <a:pt x="124" y="124"/>
                  </a:cubicBezTo>
                  <a:cubicBezTo>
                    <a:pt x="155" y="124"/>
                    <a:pt x="155" y="124"/>
                    <a:pt x="155" y="124"/>
                  </a:cubicBezTo>
                  <a:lnTo>
                    <a:pt x="155" y="124"/>
                  </a:lnTo>
                  <a:cubicBezTo>
                    <a:pt x="186" y="93"/>
                    <a:pt x="186" y="93"/>
                    <a:pt x="186" y="93"/>
                  </a:cubicBezTo>
                  <a:cubicBezTo>
                    <a:pt x="186" y="93"/>
                    <a:pt x="186" y="62"/>
                    <a:pt x="216" y="62"/>
                  </a:cubicBezTo>
                  <a:cubicBezTo>
                    <a:pt x="216" y="62"/>
                    <a:pt x="216" y="62"/>
                    <a:pt x="248" y="62"/>
                  </a:cubicBezTo>
                  <a:cubicBezTo>
                    <a:pt x="248" y="93"/>
                    <a:pt x="248" y="93"/>
                    <a:pt x="248" y="93"/>
                  </a:cubicBezTo>
                  <a:lnTo>
                    <a:pt x="248" y="93"/>
                  </a:lnTo>
                  <a:cubicBezTo>
                    <a:pt x="279" y="93"/>
                    <a:pt x="279" y="93"/>
                    <a:pt x="310" y="124"/>
                  </a:cubicBezTo>
                  <a:cubicBezTo>
                    <a:pt x="341" y="93"/>
                    <a:pt x="341" y="93"/>
                    <a:pt x="341" y="93"/>
                  </a:cubicBezTo>
                  <a:cubicBezTo>
                    <a:pt x="341" y="155"/>
                    <a:pt x="341" y="155"/>
                    <a:pt x="341" y="155"/>
                  </a:cubicBezTo>
                  <a:cubicBezTo>
                    <a:pt x="341" y="155"/>
                    <a:pt x="341" y="155"/>
                    <a:pt x="372" y="155"/>
                  </a:cubicBezTo>
                  <a:lnTo>
                    <a:pt x="372" y="155"/>
                  </a:lnTo>
                  <a:cubicBezTo>
                    <a:pt x="372" y="155"/>
                    <a:pt x="372" y="155"/>
                    <a:pt x="372" y="186"/>
                  </a:cubicBezTo>
                  <a:cubicBezTo>
                    <a:pt x="403" y="186"/>
                    <a:pt x="403" y="186"/>
                    <a:pt x="403" y="186"/>
                  </a:cubicBezTo>
                  <a:cubicBezTo>
                    <a:pt x="433" y="155"/>
                    <a:pt x="433" y="155"/>
                    <a:pt x="433" y="155"/>
                  </a:cubicBezTo>
                  <a:cubicBezTo>
                    <a:pt x="433" y="186"/>
                    <a:pt x="433" y="186"/>
                    <a:pt x="433" y="186"/>
                  </a:cubicBezTo>
                  <a:lnTo>
                    <a:pt x="433" y="186"/>
                  </a:lnTo>
                  <a:lnTo>
                    <a:pt x="433" y="186"/>
                  </a:lnTo>
                  <a:lnTo>
                    <a:pt x="465" y="186"/>
                  </a:lnTo>
                  <a:cubicBezTo>
                    <a:pt x="496" y="186"/>
                    <a:pt x="496" y="186"/>
                    <a:pt x="496" y="217"/>
                  </a:cubicBezTo>
                  <a:lnTo>
                    <a:pt x="496" y="217"/>
                  </a:lnTo>
                  <a:cubicBezTo>
                    <a:pt x="496" y="217"/>
                    <a:pt x="496" y="217"/>
                    <a:pt x="527" y="217"/>
                  </a:cubicBezTo>
                  <a:lnTo>
                    <a:pt x="527" y="217"/>
                  </a:lnTo>
                  <a:cubicBezTo>
                    <a:pt x="557" y="217"/>
                    <a:pt x="557" y="217"/>
                    <a:pt x="557" y="248"/>
                  </a:cubicBezTo>
                  <a:lnTo>
                    <a:pt x="589" y="279"/>
                  </a:lnTo>
                  <a:lnTo>
                    <a:pt x="589" y="279"/>
                  </a:lnTo>
                  <a:cubicBezTo>
                    <a:pt x="589" y="341"/>
                    <a:pt x="589" y="341"/>
                    <a:pt x="589" y="341"/>
                  </a:cubicBezTo>
                  <a:lnTo>
                    <a:pt x="589" y="341"/>
                  </a:lnTo>
                  <a:cubicBezTo>
                    <a:pt x="557" y="341"/>
                    <a:pt x="527" y="372"/>
                    <a:pt x="496" y="372"/>
                  </a:cubicBezTo>
                  <a:lnTo>
                    <a:pt x="496" y="372"/>
                  </a:lnTo>
                  <a:cubicBezTo>
                    <a:pt x="496" y="403"/>
                    <a:pt x="527" y="403"/>
                    <a:pt x="527" y="403"/>
                  </a:cubicBezTo>
                  <a:cubicBezTo>
                    <a:pt x="527" y="465"/>
                    <a:pt x="527" y="465"/>
                    <a:pt x="527" y="465"/>
                  </a:cubicBezTo>
                  <a:lnTo>
                    <a:pt x="527" y="465"/>
                  </a:lnTo>
                  <a:lnTo>
                    <a:pt x="527" y="465"/>
                  </a:lnTo>
                  <a:cubicBezTo>
                    <a:pt x="557" y="465"/>
                    <a:pt x="557" y="465"/>
                    <a:pt x="557" y="496"/>
                  </a:cubicBezTo>
                  <a:cubicBezTo>
                    <a:pt x="589" y="496"/>
                    <a:pt x="589" y="496"/>
                    <a:pt x="589" y="527"/>
                  </a:cubicBezTo>
                  <a:cubicBezTo>
                    <a:pt x="713" y="527"/>
                    <a:pt x="713" y="527"/>
                    <a:pt x="713" y="527"/>
                  </a:cubicBezTo>
                  <a:cubicBezTo>
                    <a:pt x="651" y="557"/>
                    <a:pt x="651" y="557"/>
                    <a:pt x="651" y="557"/>
                  </a:cubicBezTo>
                  <a:lnTo>
                    <a:pt x="651" y="557"/>
                  </a:lnTo>
                  <a:cubicBezTo>
                    <a:pt x="651" y="557"/>
                    <a:pt x="681" y="557"/>
                    <a:pt x="681" y="589"/>
                  </a:cubicBezTo>
                  <a:cubicBezTo>
                    <a:pt x="681" y="557"/>
                    <a:pt x="713" y="557"/>
                    <a:pt x="713" y="557"/>
                  </a:cubicBezTo>
                  <a:lnTo>
                    <a:pt x="713" y="557"/>
                  </a:lnTo>
                  <a:cubicBezTo>
                    <a:pt x="744" y="557"/>
                    <a:pt x="775" y="589"/>
                    <a:pt x="775" y="589"/>
                  </a:cubicBezTo>
                  <a:lnTo>
                    <a:pt x="805" y="589"/>
                  </a:lnTo>
                  <a:cubicBezTo>
                    <a:pt x="805" y="620"/>
                    <a:pt x="805" y="620"/>
                    <a:pt x="805" y="620"/>
                  </a:cubicBezTo>
                  <a:cubicBezTo>
                    <a:pt x="805" y="620"/>
                    <a:pt x="805" y="620"/>
                    <a:pt x="837" y="620"/>
                  </a:cubicBezTo>
                  <a:lnTo>
                    <a:pt x="837" y="620"/>
                  </a:lnTo>
                  <a:cubicBezTo>
                    <a:pt x="868" y="620"/>
                    <a:pt x="868" y="620"/>
                    <a:pt x="899" y="620"/>
                  </a:cubicBezTo>
                  <a:lnTo>
                    <a:pt x="899" y="620"/>
                  </a:lnTo>
                  <a:lnTo>
                    <a:pt x="899" y="620"/>
                  </a:lnTo>
                  <a:cubicBezTo>
                    <a:pt x="899" y="620"/>
                    <a:pt x="899" y="620"/>
                    <a:pt x="929" y="620"/>
                  </a:cubicBezTo>
                  <a:cubicBezTo>
                    <a:pt x="929" y="620"/>
                    <a:pt x="929" y="620"/>
                    <a:pt x="929" y="589"/>
                  </a:cubicBezTo>
                  <a:cubicBezTo>
                    <a:pt x="929" y="589"/>
                    <a:pt x="929" y="557"/>
                    <a:pt x="961" y="557"/>
                  </a:cubicBezTo>
                  <a:cubicBezTo>
                    <a:pt x="961" y="557"/>
                    <a:pt x="961" y="557"/>
                    <a:pt x="992" y="557"/>
                  </a:cubicBezTo>
                  <a:lnTo>
                    <a:pt x="992" y="557"/>
                  </a:lnTo>
                  <a:lnTo>
                    <a:pt x="992" y="527"/>
                  </a:lnTo>
                  <a:lnTo>
                    <a:pt x="992" y="527"/>
                  </a:lnTo>
                  <a:cubicBezTo>
                    <a:pt x="961" y="527"/>
                    <a:pt x="961" y="527"/>
                    <a:pt x="961" y="527"/>
                  </a:cubicBezTo>
                  <a:lnTo>
                    <a:pt x="929" y="496"/>
                  </a:lnTo>
                  <a:lnTo>
                    <a:pt x="929" y="496"/>
                  </a:lnTo>
                  <a:lnTo>
                    <a:pt x="929" y="496"/>
                  </a:lnTo>
                  <a:lnTo>
                    <a:pt x="899" y="496"/>
                  </a:lnTo>
                  <a:lnTo>
                    <a:pt x="899" y="496"/>
                  </a:lnTo>
                  <a:cubicBezTo>
                    <a:pt x="899" y="496"/>
                    <a:pt x="899" y="496"/>
                    <a:pt x="868" y="496"/>
                  </a:cubicBezTo>
                  <a:lnTo>
                    <a:pt x="868" y="496"/>
                  </a:lnTo>
                  <a:cubicBezTo>
                    <a:pt x="868" y="465"/>
                    <a:pt x="837" y="465"/>
                    <a:pt x="837" y="465"/>
                  </a:cubicBezTo>
                  <a:cubicBezTo>
                    <a:pt x="837" y="434"/>
                    <a:pt x="805" y="434"/>
                    <a:pt x="805" y="403"/>
                  </a:cubicBezTo>
                  <a:lnTo>
                    <a:pt x="775" y="403"/>
                  </a:lnTo>
                  <a:cubicBezTo>
                    <a:pt x="744" y="403"/>
                    <a:pt x="744" y="403"/>
                    <a:pt x="744" y="403"/>
                  </a:cubicBezTo>
                  <a:cubicBezTo>
                    <a:pt x="775" y="341"/>
                    <a:pt x="775" y="341"/>
                    <a:pt x="775" y="341"/>
                  </a:cubicBezTo>
                  <a:cubicBezTo>
                    <a:pt x="775" y="341"/>
                    <a:pt x="805" y="310"/>
                    <a:pt x="837" y="310"/>
                  </a:cubicBezTo>
                  <a:lnTo>
                    <a:pt x="837" y="310"/>
                  </a:lnTo>
                  <a:cubicBezTo>
                    <a:pt x="868" y="310"/>
                    <a:pt x="868" y="310"/>
                    <a:pt x="868" y="310"/>
                  </a:cubicBezTo>
                  <a:cubicBezTo>
                    <a:pt x="868" y="310"/>
                    <a:pt x="899" y="310"/>
                    <a:pt x="899" y="341"/>
                  </a:cubicBezTo>
                  <a:lnTo>
                    <a:pt x="929" y="341"/>
                  </a:lnTo>
                  <a:lnTo>
                    <a:pt x="929" y="341"/>
                  </a:lnTo>
                  <a:lnTo>
                    <a:pt x="929" y="341"/>
                  </a:lnTo>
                  <a:cubicBezTo>
                    <a:pt x="961" y="310"/>
                    <a:pt x="961" y="310"/>
                    <a:pt x="961" y="310"/>
                  </a:cubicBezTo>
                  <a:cubicBezTo>
                    <a:pt x="961" y="341"/>
                    <a:pt x="961" y="341"/>
                    <a:pt x="961" y="341"/>
                  </a:cubicBezTo>
                  <a:cubicBezTo>
                    <a:pt x="992" y="341"/>
                    <a:pt x="1023" y="341"/>
                    <a:pt x="1023" y="341"/>
                  </a:cubicBezTo>
                  <a:lnTo>
                    <a:pt x="1023" y="341"/>
                  </a:lnTo>
                  <a:cubicBezTo>
                    <a:pt x="1023" y="341"/>
                    <a:pt x="1053" y="372"/>
                    <a:pt x="1053" y="403"/>
                  </a:cubicBezTo>
                  <a:lnTo>
                    <a:pt x="1053" y="403"/>
                  </a:lnTo>
                  <a:lnTo>
                    <a:pt x="1053" y="403"/>
                  </a:lnTo>
                  <a:lnTo>
                    <a:pt x="1053" y="372"/>
                  </a:lnTo>
                  <a:lnTo>
                    <a:pt x="1053" y="372"/>
                  </a:lnTo>
                  <a:cubicBezTo>
                    <a:pt x="1116" y="372"/>
                    <a:pt x="1116" y="372"/>
                    <a:pt x="1116" y="372"/>
                  </a:cubicBezTo>
                  <a:lnTo>
                    <a:pt x="1116" y="372"/>
                  </a:lnTo>
                  <a:lnTo>
                    <a:pt x="1116" y="372"/>
                  </a:lnTo>
                  <a:lnTo>
                    <a:pt x="1116" y="372"/>
                  </a:lnTo>
                  <a:cubicBezTo>
                    <a:pt x="1116" y="341"/>
                    <a:pt x="1116" y="341"/>
                    <a:pt x="1085" y="341"/>
                  </a:cubicBezTo>
                  <a:lnTo>
                    <a:pt x="1085" y="341"/>
                  </a:lnTo>
                  <a:lnTo>
                    <a:pt x="1085" y="341"/>
                  </a:lnTo>
                  <a:lnTo>
                    <a:pt x="1085" y="341"/>
                  </a:lnTo>
                  <a:cubicBezTo>
                    <a:pt x="1053" y="341"/>
                    <a:pt x="1053" y="341"/>
                    <a:pt x="1053" y="341"/>
                  </a:cubicBezTo>
                  <a:lnTo>
                    <a:pt x="1053" y="341"/>
                  </a:lnTo>
                  <a:cubicBezTo>
                    <a:pt x="1053" y="310"/>
                    <a:pt x="1023" y="310"/>
                    <a:pt x="1023" y="310"/>
                  </a:cubicBezTo>
                  <a:lnTo>
                    <a:pt x="1023" y="310"/>
                  </a:lnTo>
                  <a:lnTo>
                    <a:pt x="1023" y="310"/>
                  </a:lnTo>
                  <a:lnTo>
                    <a:pt x="992" y="279"/>
                  </a:lnTo>
                  <a:cubicBezTo>
                    <a:pt x="992" y="279"/>
                    <a:pt x="992" y="279"/>
                    <a:pt x="961" y="279"/>
                  </a:cubicBezTo>
                  <a:lnTo>
                    <a:pt x="961" y="279"/>
                  </a:lnTo>
                  <a:lnTo>
                    <a:pt x="961" y="279"/>
                  </a:lnTo>
                  <a:lnTo>
                    <a:pt x="961" y="279"/>
                  </a:lnTo>
                  <a:cubicBezTo>
                    <a:pt x="929" y="279"/>
                    <a:pt x="929" y="279"/>
                    <a:pt x="929" y="279"/>
                  </a:cubicBezTo>
                  <a:cubicBezTo>
                    <a:pt x="929" y="279"/>
                    <a:pt x="929" y="279"/>
                    <a:pt x="899" y="279"/>
                  </a:cubicBezTo>
                  <a:lnTo>
                    <a:pt x="899" y="279"/>
                  </a:lnTo>
                  <a:lnTo>
                    <a:pt x="899" y="279"/>
                  </a:lnTo>
                  <a:lnTo>
                    <a:pt x="899" y="279"/>
                  </a:lnTo>
                  <a:cubicBezTo>
                    <a:pt x="868" y="279"/>
                    <a:pt x="868" y="279"/>
                    <a:pt x="868" y="279"/>
                  </a:cubicBezTo>
                  <a:lnTo>
                    <a:pt x="868" y="279"/>
                  </a:lnTo>
                  <a:cubicBezTo>
                    <a:pt x="868" y="279"/>
                    <a:pt x="837" y="279"/>
                    <a:pt x="837" y="248"/>
                  </a:cubicBezTo>
                  <a:lnTo>
                    <a:pt x="805" y="248"/>
                  </a:lnTo>
                  <a:cubicBezTo>
                    <a:pt x="775" y="248"/>
                    <a:pt x="775" y="248"/>
                    <a:pt x="775" y="217"/>
                  </a:cubicBezTo>
                  <a:cubicBezTo>
                    <a:pt x="744" y="217"/>
                    <a:pt x="713" y="217"/>
                    <a:pt x="713" y="186"/>
                  </a:cubicBezTo>
                  <a:cubicBezTo>
                    <a:pt x="713" y="186"/>
                    <a:pt x="713" y="186"/>
                    <a:pt x="744" y="155"/>
                  </a:cubicBezTo>
                  <a:cubicBezTo>
                    <a:pt x="713" y="155"/>
                    <a:pt x="713" y="155"/>
                    <a:pt x="713" y="155"/>
                  </a:cubicBezTo>
                  <a:cubicBezTo>
                    <a:pt x="713" y="155"/>
                    <a:pt x="713" y="124"/>
                    <a:pt x="744" y="124"/>
                  </a:cubicBezTo>
                  <a:lnTo>
                    <a:pt x="713" y="124"/>
                  </a:lnTo>
                  <a:cubicBezTo>
                    <a:pt x="713" y="93"/>
                    <a:pt x="713" y="93"/>
                    <a:pt x="713" y="93"/>
                  </a:cubicBezTo>
                  <a:lnTo>
                    <a:pt x="713" y="93"/>
                  </a:lnTo>
                  <a:cubicBezTo>
                    <a:pt x="681" y="93"/>
                    <a:pt x="681" y="93"/>
                    <a:pt x="681" y="93"/>
                  </a:cubicBezTo>
                  <a:lnTo>
                    <a:pt x="651" y="124"/>
                  </a:lnTo>
                  <a:lnTo>
                    <a:pt x="651" y="124"/>
                  </a:lnTo>
                  <a:lnTo>
                    <a:pt x="651" y="124"/>
                  </a:lnTo>
                  <a:lnTo>
                    <a:pt x="620" y="155"/>
                  </a:lnTo>
                  <a:cubicBezTo>
                    <a:pt x="589" y="155"/>
                    <a:pt x="589" y="155"/>
                    <a:pt x="589" y="124"/>
                  </a:cubicBezTo>
                  <a:cubicBezTo>
                    <a:pt x="557" y="124"/>
                    <a:pt x="557" y="124"/>
                    <a:pt x="557" y="124"/>
                  </a:cubicBezTo>
                  <a:cubicBezTo>
                    <a:pt x="527" y="93"/>
                    <a:pt x="527" y="93"/>
                    <a:pt x="527" y="93"/>
                  </a:cubicBezTo>
                  <a:lnTo>
                    <a:pt x="527" y="93"/>
                  </a:lnTo>
                  <a:cubicBezTo>
                    <a:pt x="527" y="62"/>
                    <a:pt x="557" y="62"/>
                    <a:pt x="557" y="62"/>
                  </a:cubicBezTo>
                  <a:cubicBezTo>
                    <a:pt x="527" y="62"/>
                    <a:pt x="527" y="62"/>
                    <a:pt x="527" y="93"/>
                  </a:cubicBezTo>
                  <a:cubicBezTo>
                    <a:pt x="496" y="93"/>
                    <a:pt x="496" y="93"/>
                    <a:pt x="496" y="93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33" y="62"/>
                    <a:pt x="433" y="62"/>
                    <a:pt x="433" y="62"/>
                  </a:cubicBezTo>
                  <a:lnTo>
                    <a:pt x="433" y="62"/>
                  </a:lnTo>
                  <a:lnTo>
                    <a:pt x="433" y="62"/>
                  </a:lnTo>
                  <a:cubicBezTo>
                    <a:pt x="403" y="62"/>
                    <a:pt x="403" y="62"/>
                    <a:pt x="403" y="62"/>
                  </a:cubicBezTo>
                  <a:lnTo>
                    <a:pt x="403" y="31"/>
                  </a:lnTo>
                  <a:lnTo>
                    <a:pt x="403" y="0"/>
                  </a:lnTo>
                  <a:lnTo>
                    <a:pt x="403" y="0"/>
                  </a:lnTo>
                  <a:lnTo>
                    <a:pt x="403" y="0"/>
                  </a:lnTo>
                  <a:cubicBezTo>
                    <a:pt x="372" y="0"/>
                    <a:pt x="372" y="0"/>
                    <a:pt x="372" y="0"/>
                  </a:cubicBezTo>
                  <a:cubicBezTo>
                    <a:pt x="341" y="0"/>
                    <a:pt x="341" y="0"/>
                    <a:pt x="310" y="0"/>
                  </a:cubicBezTo>
                  <a:lnTo>
                    <a:pt x="310" y="0"/>
                  </a:lnTo>
                  <a:cubicBezTo>
                    <a:pt x="310" y="31"/>
                    <a:pt x="279" y="31"/>
                    <a:pt x="279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Freeform 196"/>
            <p:cNvSpPr>
              <a:spLocks noChangeArrowheads="1"/>
            </p:cNvSpPr>
            <p:nvPr/>
          </p:nvSpPr>
          <p:spPr bwMode="auto">
            <a:xfrm>
              <a:off x="1882775" y="954088"/>
              <a:ext cx="55563" cy="66675"/>
            </a:xfrm>
            <a:custGeom>
              <a:avLst/>
              <a:gdLst>
                <a:gd name="T0" fmla="*/ 124 w 156"/>
                <a:gd name="T1" fmla="*/ 124 h 187"/>
                <a:gd name="T2" fmla="*/ 124 w 156"/>
                <a:gd name="T3" fmla="*/ 124 h 187"/>
                <a:gd name="T4" fmla="*/ 124 w 156"/>
                <a:gd name="T5" fmla="*/ 124 h 187"/>
                <a:gd name="T6" fmla="*/ 124 w 156"/>
                <a:gd name="T7" fmla="*/ 124 h 187"/>
                <a:gd name="T8" fmla="*/ 124 w 156"/>
                <a:gd name="T9" fmla="*/ 93 h 187"/>
                <a:gd name="T10" fmla="*/ 124 w 156"/>
                <a:gd name="T11" fmla="*/ 93 h 187"/>
                <a:gd name="T12" fmla="*/ 124 w 156"/>
                <a:gd name="T13" fmla="*/ 31 h 187"/>
                <a:gd name="T14" fmla="*/ 155 w 156"/>
                <a:gd name="T15" fmla="*/ 31 h 187"/>
                <a:gd name="T16" fmla="*/ 155 w 156"/>
                <a:gd name="T17" fmla="*/ 0 h 187"/>
                <a:gd name="T18" fmla="*/ 155 w 156"/>
                <a:gd name="T19" fmla="*/ 0 h 187"/>
                <a:gd name="T20" fmla="*/ 124 w 156"/>
                <a:gd name="T21" fmla="*/ 0 h 187"/>
                <a:gd name="T22" fmla="*/ 31 w 156"/>
                <a:gd name="T23" fmla="*/ 31 h 187"/>
                <a:gd name="T24" fmla="*/ 31 w 156"/>
                <a:gd name="T25" fmla="*/ 62 h 187"/>
                <a:gd name="T26" fmla="*/ 31 w 156"/>
                <a:gd name="T27" fmla="*/ 93 h 187"/>
                <a:gd name="T28" fmla="*/ 0 w 156"/>
                <a:gd name="T29" fmla="*/ 124 h 187"/>
                <a:gd name="T30" fmla="*/ 0 w 156"/>
                <a:gd name="T31" fmla="*/ 124 h 187"/>
                <a:gd name="T32" fmla="*/ 0 w 156"/>
                <a:gd name="T33" fmla="*/ 124 h 187"/>
                <a:gd name="T34" fmla="*/ 31 w 156"/>
                <a:gd name="T35" fmla="*/ 186 h 187"/>
                <a:gd name="T36" fmla="*/ 62 w 156"/>
                <a:gd name="T37" fmla="*/ 186 h 187"/>
                <a:gd name="T38" fmla="*/ 93 w 156"/>
                <a:gd name="T39" fmla="*/ 186 h 187"/>
                <a:gd name="T40" fmla="*/ 124 w 156"/>
                <a:gd name="T41" fmla="*/ 186 h 187"/>
                <a:gd name="T42" fmla="*/ 124 w 156"/>
                <a:gd name="T43" fmla="*/ 186 h 187"/>
                <a:gd name="T44" fmla="*/ 155 w 156"/>
                <a:gd name="T45" fmla="*/ 186 h 187"/>
                <a:gd name="T46" fmla="*/ 124 w 156"/>
                <a:gd name="T47" fmla="*/ 186 h 187"/>
                <a:gd name="T48" fmla="*/ 124 w 156"/>
                <a:gd name="T49" fmla="*/ 12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6" h="187">
                  <a:moveTo>
                    <a:pt x="124" y="124"/>
                  </a:moveTo>
                  <a:lnTo>
                    <a:pt x="124" y="124"/>
                  </a:lnTo>
                  <a:lnTo>
                    <a:pt x="124" y="124"/>
                  </a:lnTo>
                  <a:lnTo>
                    <a:pt x="124" y="124"/>
                  </a:lnTo>
                  <a:cubicBezTo>
                    <a:pt x="124" y="124"/>
                    <a:pt x="155" y="93"/>
                    <a:pt x="124" y="93"/>
                  </a:cubicBezTo>
                  <a:lnTo>
                    <a:pt x="124" y="93"/>
                  </a:lnTo>
                  <a:cubicBezTo>
                    <a:pt x="124" y="62"/>
                    <a:pt x="124" y="62"/>
                    <a:pt x="124" y="31"/>
                  </a:cubicBezTo>
                  <a:cubicBezTo>
                    <a:pt x="124" y="31"/>
                    <a:pt x="124" y="31"/>
                    <a:pt x="155" y="31"/>
                  </a:cubicBezTo>
                  <a:cubicBezTo>
                    <a:pt x="155" y="0"/>
                    <a:pt x="155" y="0"/>
                    <a:pt x="155" y="0"/>
                  </a:cubicBezTo>
                  <a:lnTo>
                    <a:pt x="155" y="0"/>
                  </a:lnTo>
                  <a:lnTo>
                    <a:pt x="124" y="0"/>
                  </a:lnTo>
                  <a:cubicBezTo>
                    <a:pt x="93" y="31"/>
                    <a:pt x="62" y="31"/>
                    <a:pt x="31" y="31"/>
                  </a:cubicBezTo>
                  <a:cubicBezTo>
                    <a:pt x="31" y="62"/>
                    <a:pt x="31" y="62"/>
                    <a:pt x="31" y="62"/>
                  </a:cubicBezTo>
                  <a:lnTo>
                    <a:pt x="31" y="93"/>
                  </a:lnTo>
                  <a:cubicBezTo>
                    <a:pt x="0" y="93"/>
                    <a:pt x="0" y="124"/>
                    <a:pt x="0" y="124"/>
                  </a:cubicBezTo>
                  <a:lnTo>
                    <a:pt x="0" y="124"/>
                  </a:lnTo>
                  <a:lnTo>
                    <a:pt x="0" y="124"/>
                  </a:lnTo>
                  <a:cubicBezTo>
                    <a:pt x="31" y="155"/>
                    <a:pt x="31" y="155"/>
                    <a:pt x="31" y="186"/>
                  </a:cubicBezTo>
                  <a:lnTo>
                    <a:pt x="62" y="186"/>
                  </a:lnTo>
                  <a:lnTo>
                    <a:pt x="93" y="186"/>
                  </a:lnTo>
                  <a:lnTo>
                    <a:pt x="124" y="186"/>
                  </a:lnTo>
                  <a:lnTo>
                    <a:pt x="124" y="186"/>
                  </a:lnTo>
                  <a:cubicBezTo>
                    <a:pt x="124" y="186"/>
                    <a:pt x="124" y="186"/>
                    <a:pt x="155" y="186"/>
                  </a:cubicBezTo>
                  <a:cubicBezTo>
                    <a:pt x="155" y="186"/>
                    <a:pt x="155" y="186"/>
                    <a:pt x="124" y="186"/>
                  </a:cubicBezTo>
                  <a:cubicBezTo>
                    <a:pt x="124" y="186"/>
                    <a:pt x="124" y="155"/>
                    <a:pt x="124" y="1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197"/>
            <p:cNvSpPr>
              <a:spLocks noChangeArrowheads="1"/>
            </p:cNvSpPr>
            <p:nvPr/>
          </p:nvSpPr>
          <p:spPr bwMode="auto">
            <a:xfrm>
              <a:off x="2173288" y="1144588"/>
              <a:ext cx="23812" cy="11112"/>
            </a:xfrm>
            <a:custGeom>
              <a:avLst/>
              <a:gdLst>
                <a:gd name="T0" fmla="*/ 0 w 64"/>
                <a:gd name="T1" fmla="*/ 31 h 32"/>
                <a:gd name="T2" fmla="*/ 0 w 64"/>
                <a:gd name="T3" fmla="*/ 31 h 32"/>
                <a:gd name="T4" fmla="*/ 0 w 64"/>
                <a:gd name="T5" fmla="*/ 31 h 32"/>
                <a:gd name="T6" fmla="*/ 32 w 64"/>
                <a:gd name="T7" fmla="*/ 31 h 32"/>
                <a:gd name="T8" fmla="*/ 63 w 64"/>
                <a:gd name="T9" fmla="*/ 31 h 32"/>
                <a:gd name="T10" fmla="*/ 63 w 64"/>
                <a:gd name="T11" fmla="*/ 31 h 32"/>
                <a:gd name="T12" fmla="*/ 63 w 64"/>
                <a:gd name="T13" fmla="*/ 0 h 32"/>
                <a:gd name="T14" fmla="*/ 0 w 64"/>
                <a:gd name="T1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2">
                  <a:moveTo>
                    <a:pt x="0" y="31"/>
                  </a:moveTo>
                  <a:lnTo>
                    <a:pt x="0" y="31"/>
                  </a:lnTo>
                  <a:lnTo>
                    <a:pt x="0" y="31"/>
                  </a:lnTo>
                  <a:cubicBezTo>
                    <a:pt x="32" y="31"/>
                    <a:pt x="32" y="31"/>
                    <a:pt x="32" y="31"/>
                  </a:cubicBezTo>
                  <a:lnTo>
                    <a:pt x="63" y="31"/>
                  </a:lnTo>
                  <a:lnTo>
                    <a:pt x="63" y="31"/>
                  </a:lnTo>
                  <a:cubicBezTo>
                    <a:pt x="63" y="0"/>
                    <a:pt x="63" y="0"/>
                    <a:pt x="63" y="0"/>
                  </a:cubicBezTo>
                  <a:cubicBezTo>
                    <a:pt x="32" y="0"/>
                    <a:pt x="32" y="31"/>
                    <a:pt x="0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198"/>
            <p:cNvSpPr>
              <a:spLocks noChangeArrowheads="1"/>
            </p:cNvSpPr>
            <p:nvPr/>
          </p:nvSpPr>
          <p:spPr bwMode="auto">
            <a:xfrm>
              <a:off x="1962150" y="954088"/>
              <a:ext cx="88900" cy="66675"/>
            </a:xfrm>
            <a:custGeom>
              <a:avLst/>
              <a:gdLst>
                <a:gd name="T0" fmla="*/ 248 w 249"/>
                <a:gd name="T1" fmla="*/ 62 h 187"/>
                <a:gd name="T2" fmla="*/ 248 w 249"/>
                <a:gd name="T3" fmla="*/ 62 h 187"/>
                <a:gd name="T4" fmla="*/ 186 w 249"/>
                <a:gd name="T5" fmla="*/ 0 h 187"/>
                <a:gd name="T6" fmla="*/ 186 w 249"/>
                <a:gd name="T7" fmla="*/ 0 h 187"/>
                <a:gd name="T8" fmla="*/ 124 w 249"/>
                <a:gd name="T9" fmla="*/ 31 h 187"/>
                <a:gd name="T10" fmla="*/ 93 w 249"/>
                <a:gd name="T11" fmla="*/ 31 h 187"/>
                <a:gd name="T12" fmla="*/ 62 w 249"/>
                <a:gd name="T13" fmla="*/ 31 h 187"/>
                <a:gd name="T14" fmla="*/ 62 w 249"/>
                <a:gd name="T15" fmla="*/ 31 h 187"/>
                <a:gd name="T16" fmla="*/ 62 w 249"/>
                <a:gd name="T17" fmla="*/ 31 h 187"/>
                <a:gd name="T18" fmla="*/ 0 w 249"/>
                <a:gd name="T19" fmla="*/ 62 h 187"/>
                <a:gd name="T20" fmla="*/ 0 w 249"/>
                <a:gd name="T21" fmla="*/ 93 h 187"/>
                <a:gd name="T22" fmla="*/ 0 w 249"/>
                <a:gd name="T23" fmla="*/ 93 h 187"/>
                <a:gd name="T24" fmla="*/ 31 w 249"/>
                <a:gd name="T25" fmla="*/ 93 h 187"/>
                <a:gd name="T26" fmla="*/ 62 w 249"/>
                <a:gd name="T27" fmla="*/ 93 h 187"/>
                <a:gd name="T28" fmla="*/ 62 w 249"/>
                <a:gd name="T29" fmla="*/ 155 h 187"/>
                <a:gd name="T30" fmla="*/ 62 w 249"/>
                <a:gd name="T31" fmla="*/ 155 h 187"/>
                <a:gd name="T32" fmla="*/ 62 w 249"/>
                <a:gd name="T33" fmla="*/ 186 h 187"/>
                <a:gd name="T34" fmla="*/ 31 w 249"/>
                <a:gd name="T35" fmla="*/ 186 h 187"/>
                <a:gd name="T36" fmla="*/ 0 w 249"/>
                <a:gd name="T37" fmla="*/ 186 h 187"/>
                <a:gd name="T38" fmla="*/ 0 w 249"/>
                <a:gd name="T39" fmla="*/ 186 h 187"/>
                <a:gd name="T40" fmla="*/ 0 w 249"/>
                <a:gd name="T41" fmla="*/ 186 h 187"/>
                <a:gd name="T42" fmla="*/ 0 w 249"/>
                <a:gd name="T43" fmla="*/ 186 h 187"/>
                <a:gd name="T44" fmla="*/ 0 w 249"/>
                <a:gd name="T45" fmla="*/ 186 h 187"/>
                <a:gd name="T46" fmla="*/ 31 w 249"/>
                <a:gd name="T47" fmla="*/ 186 h 187"/>
                <a:gd name="T48" fmla="*/ 62 w 249"/>
                <a:gd name="T49" fmla="*/ 186 h 187"/>
                <a:gd name="T50" fmla="*/ 93 w 249"/>
                <a:gd name="T51" fmla="*/ 186 h 187"/>
                <a:gd name="T52" fmla="*/ 124 w 249"/>
                <a:gd name="T53" fmla="*/ 186 h 187"/>
                <a:gd name="T54" fmla="*/ 124 w 249"/>
                <a:gd name="T55" fmla="*/ 186 h 187"/>
                <a:gd name="T56" fmla="*/ 124 w 249"/>
                <a:gd name="T57" fmla="*/ 186 h 187"/>
                <a:gd name="T58" fmla="*/ 93 w 249"/>
                <a:gd name="T59" fmla="*/ 186 h 187"/>
                <a:gd name="T60" fmla="*/ 248 w 249"/>
                <a:gd name="T61" fmla="*/ 6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9" h="187">
                  <a:moveTo>
                    <a:pt x="248" y="62"/>
                  </a:moveTo>
                  <a:lnTo>
                    <a:pt x="248" y="62"/>
                  </a:lnTo>
                  <a:cubicBezTo>
                    <a:pt x="248" y="31"/>
                    <a:pt x="217" y="0"/>
                    <a:pt x="186" y="0"/>
                  </a:cubicBezTo>
                  <a:lnTo>
                    <a:pt x="186" y="0"/>
                  </a:lnTo>
                  <a:cubicBezTo>
                    <a:pt x="155" y="0"/>
                    <a:pt x="124" y="31"/>
                    <a:pt x="124" y="31"/>
                  </a:cubicBezTo>
                  <a:cubicBezTo>
                    <a:pt x="93" y="31"/>
                    <a:pt x="93" y="31"/>
                    <a:pt x="93" y="31"/>
                  </a:cubicBezTo>
                  <a:lnTo>
                    <a:pt x="62" y="31"/>
                  </a:lnTo>
                  <a:lnTo>
                    <a:pt x="62" y="31"/>
                  </a:lnTo>
                  <a:lnTo>
                    <a:pt x="62" y="31"/>
                  </a:lnTo>
                  <a:cubicBezTo>
                    <a:pt x="31" y="31"/>
                    <a:pt x="0" y="62"/>
                    <a:pt x="0" y="62"/>
                  </a:cubicBezTo>
                  <a:cubicBezTo>
                    <a:pt x="0" y="62"/>
                    <a:pt x="0" y="62"/>
                    <a:pt x="0" y="93"/>
                  </a:cubicBezTo>
                  <a:lnTo>
                    <a:pt x="0" y="93"/>
                  </a:lnTo>
                  <a:lnTo>
                    <a:pt x="31" y="93"/>
                  </a:lnTo>
                  <a:cubicBezTo>
                    <a:pt x="62" y="93"/>
                    <a:pt x="62" y="93"/>
                    <a:pt x="62" y="93"/>
                  </a:cubicBezTo>
                  <a:cubicBezTo>
                    <a:pt x="62" y="124"/>
                    <a:pt x="62" y="124"/>
                    <a:pt x="62" y="155"/>
                  </a:cubicBezTo>
                  <a:lnTo>
                    <a:pt x="62" y="155"/>
                  </a:lnTo>
                  <a:cubicBezTo>
                    <a:pt x="62" y="186"/>
                    <a:pt x="62" y="186"/>
                    <a:pt x="62" y="186"/>
                  </a:cubicBezTo>
                  <a:cubicBezTo>
                    <a:pt x="31" y="186"/>
                    <a:pt x="31" y="186"/>
                    <a:pt x="31" y="186"/>
                  </a:cubicBezTo>
                  <a:lnTo>
                    <a:pt x="0" y="186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1" y="186"/>
                  </a:lnTo>
                  <a:lnTo>
                    <a:pt x="62" y="186"/>
                  </a:lnTo>
                  <a:lnTo>
                    <a:pt x="93" y="186"/>
                  </a:lnTo>
                  <a:cubicBezTo>
                    <a:pt x="124" y="186"/>
                    <a:pt x="124" y="186"/>
                    <a:pt x="124" y="186"/>
                  </a:cubicBezTo>
                  <a:lnTo>
                    <a:pt x="124" y="186"/>
                  </a:lnTo>
                  <a:lnTo>
                    <a:pt x="124" y="186"/>
                  </a:lnTo>
                  <a:cubicBezTo>
                    <a:pt x="93" y="186"/>
                    <a:pt x="93" y="186"/>
                    <a:pt x="93" y="186"/>
                  </a:cubicBezTo>
                  <a:cubicBezTo>
                    <a:pt x="248" y="62"/>
                    <a:pt x="248" y="62"/>
                    <a:pt x="248" y="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Freeform 199"/>
            <p:cNvSpPr>
              <a:spLocks noChangeArrowheads="1"/>
            </p:cNvSpPr>
            <p:nvPr/>
          </p:nvSpPr>
          <p:spPr bwMode="auto">
            <a:xfrm>
              <a:off x="1771650" y="954088"/>
              <a:ext cx="77788" cy="22225"/>
            </a:xfrm>
            <a:custGeom>
              <a:avLst/>
              <a:gdLst>
                <a:gd name="T0" fmla="*/ 0 w 218"/>
                <a:gd name="T1" fmla="*/ 62 h 63"/>
                <a:gd name="T2" fmla="*/ 0 w 218"/>
                <a:gd name="T3" fmla="*/ 62 h 63"/>
                <a:gd name="T4" fmla="*/ 0 w 218"/>
                <a:gd name="T5" fmla="*/ 62 h 63"/>
                <a:gd name="T6" fmla="*/ 31 w 218"/>
                <a:gd name="T7" fmla="*/ 62 h 63"/>
                <a:gd name="T8" fmla="*/ 31 w 218"/>
                <a:gd name="T9" fmla="*/ 31 h 63"/>
                <a:gd name="T10" fmla="*/ 31 w 218"/>
                <a:gd name="T11" fmla="*/ 0 h 63"/>
                <a:gd name="T12" fmla="*/ 62 w 218"/>
                <a:gd name="T13" fmla="*/ 0 h 63"/>
                <a:gd name="T14" fmla="*/ 124 w 218"/>
                <a:gd name="T15" fmla="*/ 31 h 63"/>
                <a:gd name="T16" fmla="*/ 155 w 218"/>
                <a:gd name="T17" fmla="*/ 31 h 63"/>
                <a:gd name="T18" fmla="*/ 155 w 218"/>
                <a:gd name="T19" fmla="*/ 31 h 63"/>
                <a:gd name="T20" fmla="*/ 155 w 218"/>
                <a:gd name="T21" fmla="*/ 31 h 63"/>
                <a:gd name="T22" fmla="*/ 186 w 218"/>
                <a:gd name="T23" fmla="*/ 0 h 63"/>
                <a:gd name="T24" fmla="*/ 217 w 218"/>
                <a:gd name="T25" fmla="*/ 0 h 63"/>
                <a:gd name="T26" fmla="*/ 217 w 218"/>
                <a:gd name="T27" fmla="*/ 0 h 63"/>
                <a:gd name="T28" fmla="*/ 186 w 218"/>
                <a:gd name="T29" fmla="*/ 0 h 63"/>
                <a:gd name="T30" fmla="*/ 155 w 218"/>
                <a:gd name="T31" fmla="*/ 0 h 63"/>
                <a:gd name="T32" fmla="*/ 155 w 218"/>
                <a:gd name="T33" fmla="*/ 0 h 63"/>
                <a:gd name="T34" fmla="*/ 124 w 218"/>
                <a:gd name="T35" fmla="*/ 0 h 63"/>
                <a:gd name="T36" fmla="*/ 93 w 218"/>
                <a:gd name="T37" fmla="*/ 0 h 63"/>
                <a:gd name="T38" fmla="*/ 93 w 218"/>
                <a:gd name="T39" fmla="*/ 0 h 63"/>
                <a:gd name="T40" fmla="*/ 93 w 218"/>
                <a:gd name="T41" fmla="*/ 0 h 63"/>
                <a:gd name="T42" fmla="*/ 62 w 218"/>
                <a:gd name="T43" fmla="*/ 0 h 63"/>
                <a:gd name="T44" fmla="*/ 31 w 218"/>
                <a:gd name="T45" fmla="*/ 0 h 63"/>
                <a:gd name="T46" fmla="*/ 0 w 218"/>
                <a:gd name="T47" fmla="*/ 0 h 63"/>
                <a:gd name="T48" fmla="*/ 0 w 218"/>
                <a:gd name="T49" fmla="*/ 0 h 63"/>
                <a:gd name="T50" fmla="*/ 0 w 218"/>
                <a:gd name="T51" fmla="*/ 0 h 63"/>
                <a:gd name="T52" fmla="*/ 0 w 218"/>
                <a:gd name="T53" fmla="*/ 31 h 63"/>
                <a:gd name="T54" fmla="*/ 0 w 218"/>
                <a:gd name="T5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8" h="63">
                  <a:moveTo>
                    <a:pt x="0" y="62"/>
                  </a:moveTo>
                  <a:lnTo>
                    <a:pt x="0" y="62"/>
                  </a:lnTo>
                  <a:lnTo>
                    <a:pt x="0" y="62"/>
                  </a:lnTo>
                  <a:cubicBezTo>
                    <a:pt x="0" y="62"/>
                    <a:pt x="0" y="62"/>
                    <a:pt x="31" y="62"/>
                  </a:cubicBezTo>
                  <a:cubicBezTo>
                    <a:pt x="31" y="62"/>
                    <a:pt x="31" y="62"/>
                    <a:pt x="31" y="31"/>
                  </a:cubicBezTo>
                  <a:cubicBezTo>
                    <a:pt x="31" y="31"/>
                    <a:pt x="31" y="31"/>
                    <a:pt x="31" y="0"/>
                  </a:cubicBezTo>
                  <a:lnTo>
                    <a:pt x="62" y="0"/>
                  </a:lnTo>
                  <a:cubicBezTo>
                    <a:pt x="62" y="0"/>
                    <a:pt x="93" y="31"/>
                    <a:pt x="124" y="31"/>
                  </a:cubicBezTo>
                  <a:lnTo>
                    <a:pt x="155" y="31"/>
                  </a:lnTo>
                  <a:lnTo>
                    <a:pt x="155" y="31"/>
                  </a:lnTo>
                  <a:lnTo>
                    <a:pt x="155" y="31"/>
                  </a:lnTo>
                  <a:cubicBezTo>
                    <a:pt x="155" y="0"/>
                    <a:pt x="186" y="0"/>
                    <a:pt x="186" y="0"/>
                  </a:cubicBezTo>
                  <a:cubicBezTo>
                    <a:pt x="186" y="0"/>
                    <a:pt x="186" y="0"/>
                    <a:pt x="217" y="0"/>
                  </a:cubicBezTo>
                  <a:lnTo>
                    <a:pt x="217" y="0"/>
                  </a:lnTo>
                  <a:lnTo>
                    <a:pt x="186" y="0"/>
                  </a:lnTo>
                  <a:cubicBezTo>
                    <a:pt x="186" y="0"/>
                    <a:pt x="186" y="0"/>
                    <a:pt x="155" y="0"/>
                  </a:cubicBezTo>
                  <a:lnTo>
                    <a:pt x="155" y="0"/>
                  </a:ln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93" y="0"/>
                  </a:cubicBezTo>
                  <a:lnTo>
                    <a:pt x="93" y="0"/>
                  </a:lnTo>
                  <a:lnTo>
                    <a:pt x="93" y="0"/>
                  </a:lnTo>
                  <a:cubicBezTo>
                    <a:pt x="62" y="0"/>
                    <a:pt x="62" y="0"/>
                    <a:pt x="62" y="0"/>
                  </a:cubicBezTo>
                  <a:lnTo>
                    <a:pt x="31" y="0"/>
                  </a:lnTo>
                  <a:cubicBezTo>
                    <a:pt x="31" y="0"/>
                    <a:pt x="31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31"/>
                    <a:pt x="0" y="31"/>
                    <a:pt x="0" y="31"/>
                  </a:cubicBezTo>
                  <a:cubicBezTo>
                    <a:pt x="0" y="62"/>
                    <a:pt x="0" y="62"/>
                    <a:pt x="0" y="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200"/>
            <p:cNvSpPr>
              <a:spLocks noChangeArrowheads="1"/>
            </p:cNvSpPr>
            <p:nvPr/>
          </p:nvSpPr>
          <p:spPr bwMode="auto">
            <a:xfrm>
              <a:off x="1325563" y="965200"/>
              <a:ext cx="312737" cy="100013"/>
            </a:xfrm>
            <a:custGeom>
              <a:avLst/>
              <a:gdLst>
                <a:gd name="T0" fmla="*/ 62 w 869"/>
                <a:gd name="T1" fmla="*/ 124 h 280"/>
                <a:gd name="T2" fmla="*/ 186 w 869"/>
                <a:gd name="T3" fmla="*/ 124 h 280"/>
                <a:gd name="T4" fmla="*/ 310 w 869"/>
                <a:gd name="T5" fmla="*/ 124 h 280"/>
                <a:gd name="T6" fmla="*/ 341 w 869"/>
                <a:gd name="T7" fmla="*/ 155 h 280"/>
                <a:gd name="T8" fmla="*/ 280 w 869"/>
                <a:gd name="T9" fmla="*/ 217 h 280"/>
                <a:gd name="T10" fmla="*/ 186 w 869"/>
                <a:gd name="T11" fmla="*/ 186 h 280"/>
                <a:gd name="T12" fmla="*/ 93 w 869"/>
                <a:gd name="T13" fmla="*/ 217 h 280"/>
                <a:gd name="T14" fmla="*/ 156 w 869"/>
                <a:gd name="T15" fmla="*/ 217 h 280"/>
                <a:gd name="T16" fmla="*/ 186 w 869"/>
                <a:gd name="T17" fmla="*/ 217 h 280"/>
                <a:gd name="T18" fmla="*/ 248 w 869"/>
                <a:gd name="T19" fmla="*/ 279 h 280"/>
                <a:gd name="T20" fmla="*/ 248 w 869"/>
                <a:gd name="T21" fmla="*/ 279 h 280"/>
                <a:gd name="T22" fmla="*/ 310 w 869"/>
                <a:gd name="T23" fmla="*/ 279 h 280"/>
                <a:gd name="T24" fmla="*/ 341 w 869"/>
                <a:gd name="T25" fmla="*/ 279 h 280"/>
                <a:gd name="T26" fmla="*/ 404 w 869"/>
                <a:gd name="T27" fmla="*/ 248 h 280"/>
                <a:gd name="T28" fmla="*/ 465 w 869"/>
                <a:gd name="T29" fmla="*/ 248 h 280"/>
                <a:gd name="T30" fmla="*/ 558 w 869"/>
                <a:gd name="T31" fmla="*/ 217 h 280"/>
                <a:gd name="T32" fmla="*/ 620 w 869"/>
                <a:gd name="T33" fmla="*/ 186 h 280"/>
                <a:gd name="T34" fmla="*/ 620 w 869"/>
                <a:gd name="T35" fmla="*/ 217 h 280"/>
                <a:gd name="T36" fmla="*/ 682 w 869"/>
                <a:gd name="T37" fmla="*/ 248 h 280"/>
                <a:gd name="T38" fmla="*/ 806 w 869"/>
                <a:gd name="T39" fmla="*/ 248 h 280"/>
                <a:gd name="T40" fmla="*/ 868 w 869"/>
                <a:gd name="T41" fmla="*/ 186 h 280"/>
                <a:gd name="T42" fmla="*/ 806 w 869"/>
                <a:gd name="T43" fmla="*/ 155 h 280"/>
                <a:gd name="T44" fmla="*/ 775 w 869"/>
                <a:gd name="T45" fmla="*/ 186 h 280"/>
                <a:gd name="T46" fmla="*/ 713 w 869"/>
                <a:gd name="T47" fmla="*/ 155 h 280"/>
                <a:gd name="T48" fmla="*/ 651 w 869"/>
                <a:gd name="T49" fmla="*/ 31 h 280"/>
                <a:gd name="T50" fmla="*/ 589 w 869"/>
                <a:gd name="T51" fmla="*/ 0 h 280"/>
                <a:gd name="T52" fmla="*/ 558 w 869"/>
                <a:gd name="T53" fmla="*/ 31 h 280"/>
                <a:gd name="T54" fmla="*/ 589 w 869"/>
                <a:gd name="T55" fmla="*/ 62 h 280"/>
                <a:gd name="T56" fmla="*/ 528 w 869"/>
                <a:gd name="T57" fmla="*/ 124 h 280"/>
                <a:gd name="T58" fmla="*/ 496 w 869"/>
                <a:gd name="T59" fmla="*/ 93 h 280"/>
                <a:gd name="T60" fmla="*/ 496 w 869"/>
                <a:gd name="T61" fmla="*/ 62 h 280"/>
                <a:gd name="T62" fmla="*/ 465 w 869"/>
                <a:gd name="T63" fmla="*/ 62 h 280"/>
                <a:gd name="T64" fmla="*/ 372 w 869"/>
                <a:gd name="T65" fmla="*/ 62 h 280"/>
                <a:gd name="T66" fmla="*/ 341 w 869"/>
                <a:gd name="T67" fmla="*/ 62 h 280"/>
                <a:gd name="T68" fmla="*/ 310 w 869"/>
                <a:gd name="T69" fmla="*/ 93 h 280"/>
                <a:gd name="T70" fmla="*/ 310 w 869"/>
                <a:gd name="T71" fmla="*/ 62 h 280"/>
                <a:gd name="T72" fmla="*/ 280 w 869"/>
                <a:gd name="T73" fmla="*/ 31 h 280"/>
                <a:gd name="T74" fmla="*/ 248 w 869"/>
                <a:gd name="T75" fmla="*/ 31 h 280"/>
                <a:gd name="T76" fmla="*/ 186 w 869"/>
                <a:gd name="T77" fmla="*/ 62 h 280"/>
                <a:gd name="T78" fmla="*/ 156 w 869"/>
                <a:gd name="T79" fmla="*/ 31 h 280"/>
                <a:gd name="T80" fmla="*/ 156 w 869"/>
                <a:gd name="T81" fmla="*/ 0 h 280"/>
                <a:gd name="T82" fmla="*/ 93 w 869"/>
                <a:gd name="T83" fmla="*/ 0 h 280"/>
                <a:gd name="T84" fmla="*/ 93 w 869"/>
                <a:gd name="T85" fmla="*/ 0 h 280"/>
                <a:gd name="T86" fmla="*/ 32 w 869"/>
                <a:gd name="T87" fmla="*/ 31 h 280"/>
                <a:gd name="T88" fmla="*/ 0 w 869"/>
                <a:gd name="T89" fmla="*/ 62 h 280"/>
                <a:gd name="T90" fmla="*/ 0 w 869"/>
                <a:gd name="T91" fmla="*/ 124 h 280"/>
                <a:gd name="T92" fmla="*/ 0 w 869"/>
                <a:gd name="T93" fmla="*/ 124 h 280"/>
                <a:gd name="T94" fmla="*/ 32 w 869"/>
                <a:gd name="T95" fmla="*/ 124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69" h="280">
                  <a:moveTo>
                    <a:pt x="62" y="124"/>
                  </a:moveTo>
                  <a:lnTo>
                    <a:pt x="62" y="124"/>
                  </a:lnTo>
                  <a:cubicBezTo>
                    <a:pt x="62" y="124"/>
                    <a:pt x="93" y="124"/>
                    <a:pt x="124" y="124"/>
                  </a:cubicBezTo>
                  <a:cubicBezTo>
                    <a:pt x="156" y="124"/>
                    <a:pt x="186" y="124"/>
                    <a:pt x="186" y="124"/>
                  </a:cubicBezTo>
                  <a:cubicBezTo>
                    <a:pt x="186" y="124"/>
                    <a:pt x="217" y="124"/>
                    <a:pt x="248" y="124"/>
                  </a:cubicBezTo>
                  <a:cubicBezTo>
                    <a:pt x="280" y="124"/>
                    <a:pt x="310" y="124"/>
                    <a:pt x="310" y="124"/>
                  </a:cubicBezTo>
                  <a:cubicBezTo>
                    <a:pt x="310" y="124"/>
                    <a:pt x="310" y="124"/>
                    <a:pt x="341" y="124"/>
                  </a:cubicBezTo>
                  <a:lnTo>
                    <a:pt x="341" y="155"/>
                  </a:lnTo>
                  <a:cubicBezTo>
                    <a:pt x="341" y="186"/>
                    <a:pt x="341" y="186"/>
                    <a:pt x="310" y="186"/>
                  </a:cubicBezTo>
                  <a:cubicBezTo>
                    <a:pt x="310" y="217"/>
                    <a:pt x="280" y="217"/>
                    <a:pt x="280" y="217"/>
                  </a:cubicBezTo>
                  <a:cubicBezTo>
                    <a:pt x="248" y="217"/>
                    <a:pt x="248" y="217"/>
                    <a:pt x="217" y="217"/>
                  </a:cubicBezTo>
                  <a:cubicBezTo>
                    <a:pt x="217" y="186"/>
                    <a:pt x="217" y="186"/>
                    <a:pt x="186" y="186"/>
                  </a:cubicBezTo>
                  <a:lnTo>
                    <a:pt x="186" y="186"/>
                  </a:lnTo>
                  <a:cubicBezTo>
                    <a:pt x="156" y="186"/>
                    <a:pt x="124" y="217"/>
                    <a:pt x="93" y="217"/>
                  </a:cubicBezTo>
                  <a:lnTo>
                    <a:pt x="93" y="217"/>
                  </a:lnTo>
                  <a:cubicBezTo>
                    <a:pt x="124" y="217"/>
                    <a:pt x="156" y="217"/>
                    <a:pt x="156" y="217"/>
                  </a:cubicBezTo>
                  <a:lnTo>
                    <a:pt x="186" y="217"/>
                  </a:lnTo>
                  <a:lnTo>
                    <a:pt x="186" y="217"/>
                  </a:lnTo>
                  <a:cubicBezTo>
                    <a:pt x="217" y="217"/>
                    <a:pt x="217" y="248"/>
                    <a:pt x="248" y="248"/>
                  </a:cubicBezTo>
                  <a:cubicBezTo>
                    <a:pt x="248" y="248"/>
                    <a:pt x="248" y="248"/>
                    <a:pt x="248" y="279"/>
                  </a:cubicBezTo>
                  <a:lnTo>
                    <a:pt x="248" y="279"/>
                  </a:lnTo>
                  <a:lnTo>
                    <a:pt x="248" y="279"/>
                  </a:lnTo>
                  <a:lnTo>
                    <a:pt x="248" y="279"/>
                  </a:lnTo>
                  <a:cubicBezTo>
                    <a:pt x="280" y="279"/>
                    <a:pt x="280" y="279"/>
                    <a:pt x="310" y="279"/>
                  </a:cubicBezTo>
                  <a:cubicBezTo>
                    <a:pt x="310" y="279"/>
                    <a:pt x="310" y="279"/>
                    <a:pt x="341" y="279"/>
                  </a:cubicBezTo>
                  <a:lnTo>
                    <a:pt x="341" y="279"/>
                  </a:lnTo>
                  <a:lnTo>
                    <a:pt x="341" y="279"/>
                  </a:lnTo>
                  <a:cubicBezTo>
                    <a:pt x="372" y="279"/>
                    <a:pt x="372" y="248"/>
                    <a:pt x="404" y="248"/>
                  </a:cubicBezTo>
                  <a:cubicBezTo>
                    <a:pt x="434" y="248"/>
                    <a:pt x="434" y="248"/>
                    <a:pt x="465" y="248"/>
                  </a:cubicBezTo>
                  <a:lnTo>
                    <a:pt x="465" y="248"/>
                  </a:lnTo>
                  <a:cubicBezTo>
                    <a:pt x="465" y="248"/>
                    <a:pt x="496" y="217"/>
                    <a:pt x="528" y="217"/>
                  </a:cubicBezTo>
                  <a:cubicBezTo>
                    <a:pt x="528" y="217"/>
                    <a:pt x="528" y="217"/>
                    <a:pt x="558" y="217"/>
                  </a:cubicBezTo>
                  <a:cubicBezTo>
                    <a:pt x="558" y="217"/>
                    <a:pt x="558" y="217"/>
                    <a:pt x="589" y="217"/>
                  </a:cubicBezTo>
                  <a:cubicBezTo>
                    <a:pt x="620" y="186"/>
                    <a:pt x="620" y="186"/>
                    <a:pt x="620" y="186"/>
                  </a:cubicBezTo>
                  <a:cubicBezTo>
                    <a:pt x="620" y="217"/>
                    <a:pt x="620" y="217"/>
                    <a:pt x="620" y="217"/>
                  </a:cubicBezTo>
                  <a:lnTo>
                    <a:pt x="620" y="217"/>
                  </a:lnTo>
                  <a:lnTo>
                    <a:pt x="620" y="217"/>
                  </a:lnTo>
                  <a:cubicBezTo>
                    <a:pt x="651" y="217"/>
                    <a:pt x="682" y="217"/>
                    <a:pt x="682" y="248"/>
                  </a:cubicBezTo>
                  <a:cubicBezTo>
                    <a:pt x="682" y="248"/>
                    <a:pt x="713" y="248"/>
                    <a:pt x="775" y="248"/>
                  </a:cubicBezTo>
                  <a:lnTo>
                    <a:pt x="806" y="248"/>
                  </a:lnTo>
                  <a:cubicBezTo>
                    <a:pt x="837" y="217"/>
                    <a:pt x="868" y="217"/>
                    <a:pt x="868" y="186"/>
                  </a:cubicBezTo>
                  <a:lnTo>
                    <a:pt x="868" y="186"/>
                  </a:lnTo>
                  <a:lnTo>
                    <a:pt x="806" y="155"/>
                  </a:lnTo>
                  <a:lnTo>
                    <a:pt x="806" y="155"/>
                  </a:lnTo>
                  <a:lnTo>
                    <a:pt x="806" y="155"/>
                  </a:lnTo>
                  <a:cubicBezTo>
                    <a:pt x="775" y="186"/>
                    <a:pt x="775" y="186"/>
                    <a:pt x="775" y="186"/>
                  </a:cubicBezTo>
                  <a:cubicBezTo>
                    <a:pt x="744" y="186"/>
                    <a:pt x="744" y="155"/>
                    <a:pt x="713" y="155"/>
                  </a:cubicBezTo>
                  <a:lnTo>
                    <a:pt x="713" y="155"/>
                  </a:lnTo>
                  <a:lnTo>
                    <a:pt x="713" y="155"/>
                  </a:lnTo>
                  <a:cubicBezTo>
                    <a:pt x="713" y="124"/>
                    <a:pt x="651" y="62"/>
                    <a:pt x="651" y="31"/>
                  </a:cubicBezTo>
                  <a:lnTo>
                    <a:pt x="620" y="0"/>
                  </a:lnTo>
                  <a:lnTo>
                    <a:pt x="589" y="0"/>
                  </a:lnTo>
                  <a:lnTo>
                    <a:pt x="558" y="0"/>
                  </a:lnTo>
                  <a:lnTo>
                    <a:pt x="558" y="31"/>
                  </a:lnTo>
                  <a:cubicBezTo>
                    <a:pt x="558" y="31"/>
                    <a:pt x="558" y="31"/>
                    <a:pt x="558" y="62"/>
                  </a:cubicBezTo>
                  <a:lnTo>
                    <a:pt x="589" y="62"/>
                  </a:lnTo>
                  <a:cubicBezTo>
                    <a:pt x="589" y="93"/>
                    <a:pt x="589" y="93"/>
                    <a:pt x="589" y="93"/>
                  </a:cubicBezTo>
                  <a:cubicBezTo>
                    <a:pt x="558" y="124"/>
                    <a:pt x="558" y="124"/>
                    <a:pt x="528" y="124"/>
                  </a:cubicBezTo>
                  <a:lnTo>
                    <a:pt x="528" y="124"/>
                  </a:lnTo>
                  <a:cubicBezTo>
                    <a:pt x="528" y="124"/>
                    <a:pt x="496" y="124"/>
                    <a:pt x="496" y="93"/>
                  </a:cubicBezTo>
                  <a:lnTo>
                    <a:pt x="496" y="62"/>
                  </a:lnTo>
                  <a:lnTo>
                    <a:pt x="496" y="62"/>
                  </a:lnTo>
                  <a:cubicBezTo>
                    <a:pt x="496" y="62"/>
                    <a:pt x="496" y="62"/>
                    <a:pt x="465" y="62"/>
                  </a:cubicBezTo>
                  <a:lnTo>
                    <a:pt x="465" y="62"/>
                  </a:lnTo>
                  <a:cubicBezTo>
                    <a:pt x="465" y="62"/>
                    <a:pt x="465" y="62"/>
                    <a:pt x="404" y="62"/>
                  </a:cubicBezTo>
                  <a:cubicBezTo>
                    <a:pt x="372" y="62"/>
                    <a:pt x="372" y="62"/>
                    <a:pt x="372" y="62"/>
                  </a:cubicBezTo>
                  <a:lnTo>
                    <a:pt x="372" y="62"/>
                  </a:lnTo>
                  <a:cubicBezTo>
                    <a:pt x="372" y="62"/>
                    <a:pt x="372" y="62"/>
                    <a:pt x="341" y="62"/>
                  </a:cubicBezTo>
                  <a:lnTo>
                    <a:pt x="341" y="62"/>
                  </a:lnTo>
                  <a:cubicBezTo>
                    <a:pt x="341" y="62"/>
                    <a:pt x="341" y="93"/>
                    <a:pt x="310" y="93"/>
                  </a:cubicBezTo>
                  <a:lnTo>
                    <a:pt x="310" y="93"/>
                  </a:lnTo>
                  <a:lnTo>
                    <a:pt x="310" y="62"/>
                  </a:lnTo>
                  <a:lnTo>
                    <a:pt x="310" y="31"/>
                  </a:lnTo>
                  <a:cubicBezTo>
                    <a:pt x="280" y="31"/>
                    <a:pt x="280" y="31"/>
                    <a:pt x="280" y="31"/>
                  </a:cubicBezTo>
                  <a:lnTo>
                    <a:pt x="280" y="31"/>
                  </a:lnTo>
                  <a:cubicBezTo>
                    <a:pt x="248" y="31"/>
                    <a:pt x="248" y="31"/>
                    <a:pt x="248" y="31"/>
                  </a:cubicBezTo>
                  <a:cubicBezTo>
                    <a:pt x="217" y="31"/>
                    <a:pt x="217" y="31"/>
                    <a:pt x="217" y="62"/>
                  </a:cubicBezTo>
                  <a:lnTo>
                    <a:pt x="186" y="62"/>
                  </a:lnTo>
                  <a:cubicBezTo>
                    <a:pt x="156" y="62"/>
                    <a:pt x="156" y="62"/>
                    <a:pt x="156" y="62"/>
                  </a:cubicBezTo>
                  <a:cubicBezTo>
                    <a:pt x="156" y="31"/>
                    <a:pt x="156" y="31"/>
                    <a:pt x="156" y="31"/>
                  </a:cubicBezTo>
                  <a:lnTo>
                    <a:pt x="156" y="31"/>
                  </a:lnTo>
                  <a:lnTo>
                    <a:pt x="156" y="0"/>
                  </a:lnTo>
                  <a:cubicBezTo>
                    <a:pt x="124" y="0"/>
                    <a:pt x="124" y="0"/>
                    <a:pt x="124" y="0"/>
                  </a:cubicBezTo>
                  <a:lnTo>
                    <a:pt x="93" y="0"/>
                  </a:lnTo>
                  <a:lnTo>
                    <a:pt x="93" y="0"/>
                  </a:lnTo>
                  <a:lnTo>
                    <a:pt x="93" y="0"/>
                  </a:lnTo>
                  <a:cubicBezTo>
                    <a:pt x="62" y="31"/>
                    <a:pt x="62" y="31"/>
                    <a:pt x="62" y="31"/>
                  </a:cubicBezTo>
                  <a:cubicBezTo>
                    <a:pt x="62" y="31"/>
                    <a:pt x="62" y="31"/>
                    <a:pt x="32" y="31"/>
                  </a:cubicBezTo>
                  <a:cubicBezTo>
                    <a:pt x="32" y="31"/>
                    <a:pt x="32" y="31"/>
                    <a:pt x="0" y="31"/>
                  </a:cubicBezTo>
                  <a:lnTo>
                    <a:pt x="0" y="62"/>
                  </a:lnTo>
                  <a:lnTo>
                    <a:pt x="32" y="62"/>
                  </a:lnTo>
                  <a:cubicBezTo>
                    <a:pt x="32" y="93"/>
                    <a:pt x="32" y="124"/>
                    <a:pt x="0" y="124"/>
                  </a:cubicBezTo>
                  <a:lnTo>
                    <a:pt x="0" y="124"/>
                  </a:lnTo>
                  <a:lnTo>
                    <a:pt x="0" y="124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62" y="1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201"/>
            <p:cNvSpPr>
              <a:spLocks noChangeArrowheads="1"/>
            </p:cNvSpPr>
            <p:nvPr/>
          </p:nvSpPr>
          <p:spPr bwMode="auto">
            <a:xfrm>
              <a:off x="1660525" y="954088"/>
              <a:ext cx="66675" cy="44450"/>
            </a:xfrm>
            <a:custGeom>
              <a:avLst/>
              <a:gdLst>
                <a:gd name="T0" fmla="*/ 155 w 187"/>
                <a:gd name="T1" fmla="*/ 62 h 125"/>
                <a:gd name="T2" fmla="*/ 155 w 187"/>
                <a:gd name="T3" fmla="*/ 62 h 125"/>
                <a:gd name="T4" fmla="*/ 124 w 187"/>
                <a:gd name="T5" fmla="*/ 62 h 125"/>
                <a:gd name="T6" fmla="*/ 93 w 187"/>
                <a:gd name="T7" fmla="*/ 31 h 125"/>
                <a:gd name="T8" fmla="*/ 93 w 187"/>
                <a:gd name="T9" fmla="*/ 0 h 125"/>
                <a:gd name="T10" fmla="*/ 93 w 187"/>
                <a:gd name="T11" fmla="*/ 0 h 125"/>
                <a:gd name="T12" fmla="*/ 62 w 187"/>
                <a:gd name="T13" fmla="*/ 0 h 125"/>
                <a:gd name="T14" fmla="*/ 62 w 187"/>
                <a:gd name="T15" fmla="*/ 0 h 125"/>
                <a:gd name="T16" fmla="*/ 0 w 187"/>
                <a:gd name="T17" fmla="*/ 62 h 125"/>
                <a:gd name="T18" fmla="*/ 31 w 187"/>
                <a:gd name="T19" fmla="*/ 62 h 125"/>
                <a:gd name="T20" fmla="*/ 62 w 187"/>
                <a:gd name="T21" fmla="*/ 93 h 125"/>
                <a:gd name="T22" fmla="*/ 93 w 187"/>
                <a:gd name="T23" fmla="*/ 124 h 125"/>
                <a:gd name="T24" fmla="*/ 93 w 187"/>
                <a:gd name="T25" fmla="*/ 124 h 125"/>
                <a:gd name="T26" fmla="*/ 93 w 187"/>
                <a:gd name="T27" fmla="*/ 62 h 125"/>
                <a:gd name="T28" fmla="*/ 155 w 187"/>
                <a:gd name="T29" fmla="*/ 93 h 125"/>
                <a:gd name="T30" fmla="*/ 186 w 187"/>
                <a:gd name="T31" fmla="*/ 93 h 125"/>
                <a:gd name="T32" fmla="*/ 186 w 187"/>
                <a:gd name="T33" fmla="*/ 93 h 125"/>
                <a:gd name="T34" fmla="*/ 186 w 187"/>
                <a:gd name="T35" fmla="*/ 93 h 125"/>
                <a:gd name="T36" fmla="*/ 155 w 187"/>
                <a:gd name="T37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7" h="125">
                  <a:moveTo>
                    <a:pt x="155" y="62"/>
                  </a:moveTo>
                  <a:lnTo>
                    <a:pt x="155" y="62"/>
                  </a:lnTo>
                  <a:cubicBezTo>
                    <a:pt x="155" y="62"/>
                    <a:pt x="155" y="62"/>
                    <a:pt x="124" y="62"/>
                  </a:cubicBezTo>
                  <a:cubicBezTo>
                    <a:pt x="124" y="62"/>
                    <a:pt x="93" y="62"/>
                    <a:pt x="93" y="31"/>
                  </a:cubicBezTo>
                  <a:lnTo>
                    <a:pt x="93" y="0"/>
                  </a:lnTo>
                  <a:lnTo>
                    <a:pt x="93" y="0"/>
                  </a:lnTo>
                  <a:cubicBezTo>
                    <a:pt x="62" y="0"/>
                    <a:pt x="62" y="0"/>
                    <a:pt x="62" y="0"/>
                  </a:cubicBezTo>
                  <a:lnTo>
                    <a:pt x="62" y="0"/>
                  </a:lnTo>
                  <a:cubicBezTo>
                    <a:pt x="62" y="31"/>
                    <a:pt x="31" y="62"/>
                    <a:pt x="0" y="6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2"/>
                    <a:pt x="31" y="62"/>
                    <a:pt x="62" y="93"/>
                  </a:cubicBezTo>
                  <a:cubicBezTo>
                    <a:pt x="62" y="93"/>
                    <a:pt x="93" y="93"/>
                    <a:pt x="93" y="124"/>
                  </a:cubicBezTo>
                  <a:lnTo>
                    <a:pt x="93" y="124"/>
                  </a:lnTo>
                  <a:cubicBezTo>
                    <a:pt x="93" y="62"/>
                    <a:pt x="93" y="62"/>
                    <a:pt x="93" y="62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5" y="93"/>
                    <a:pt x="186" y="93"/>
                  </a:cubicBezTo>
                  <a:lnTo>
                    <a:pt x="186" y="93"/>
                  </a:lnTo>
                  <a:lnTo>
                    <a:pt x="186" y="93"/>
                  </a:lnTo>
                  <a:cubicBezTo>
                    <a:pt x="186" y="93"/>
                    <a:pt x="186" y="93"/>
                    <a:pt x="155" y="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202"/>
            <p:cNvSpPr>
              <a:spLocks noChangeArrowheads="1"/>
            </p:cNvSpPr>
            <p:nvPr/>
          </p:nvSpPr>
          <p:spPr bwMode="auto">
            <a:xfrm>
              <a:off x="1973263" y="909638"/>
              <a:ext cx="88900" cy="11112"/>
            </a:xfrm>
            <a:custGeom>
              <a:avLst/>
              <a:gdLst>
                <a:gd name="T0" fmla="*/ 186 w 249"/>
                <a:gd name="T1" fmla="*/ 0 h 32"/>
                <a:gd name="T2" fmla="*/ 186 w 249"/>
                <a:gd name="T3" fmla="*/ 0 h 32"/>
                <a:gd name="T4" fmla="*/ 155 w 249"/>
                <a:gd name="T5" fmla="*/ 0 h 32"/>
                <a:gd name="T6" fmla="*/ 155 w 249"/>
                <a:gd name="T7" fmla="*/ 0 h 32"/>
                <a:gd name="T8" fmla="*/ 124 w 249"/>
                <a:gd name="T9" fmla="*/ 0 h 32"/>
                <a:gd name="T10" fmla="*/ 93 w 249"/>
                <a:gd name="T11" fmla="*/ 0 h 32"/>
                <a:gd name="T12" fmla="*/ 62 w 249"/>
                <a:gd name="T13" fmla="*/ 0 h 32"/>
                <a:gd name="T14" fmla="*/ 62 w 249"/>
                <a:gd name="T15" fmla="*/ 0 h 32"/>
                <a:gd name="T16" fmla="*/ 62 w 249"/>
                <a:gd name="T17" fmla="*/ 0 h 32"/>
                <a:gd name="T18" fmla="*/ 0 w 249"/>
                <a:gd name="T19" fmla="*/ 31 h 32"/>
                <a:gd name="T20" fmla="*/ 31 w 249"/>
                <a:gd name="T21" fmla="*/ 31 h 32"/>
                <a:gd name="T22" fmla="*/ 31 w 249"/>
                <a:gd name="T23" fmla="*/ 31 h 32"/>
                <a:gd name="T24" fmla="*/ 62 w 249"/>
                <a:gd name="T25" fmla="*/ 0 h 32"/>
                <a:gd name="T26" fmla="*/ 93 w 249"/>
                <a:gd name="T27" fmla="*/ 0 h 32"/>
                <a:gd name="T28" fmla="*/ 93 w 249"/>
                <a:gd name="T29" fmla="*/ 0 h 32"/>
                <a:gd name="T30" fmla="*/ 124 w 249"/>
                <a:gd name="T31" fmla="*/ 31 h 32"/>
                <a:gd name="T32" fmla="*/ 186 w 249"/>
                <a:gd name="T33" fmla="*/ 31 h 32"/>
                <a:gd name="T34" fmla="*/ 186 w 249"/>
                <a:gd name="T35" fmla="*/ 31 h 32"/>
                <a:gd name="T36" fmla="*/ 186 w 249"/>
                <a:gd name="T37" fmla="*/ 31 h 32"/>
                <a:gd name="T38" fmla="*/ 217 w 249"/>
                <a:gd name="T39" fmla="*/ 31 h 32"/>
                <a:gd name="T40" fmla="*/ 217 w 249"/>
                <a:gd name="T41" fmla="*/ 31 h 32"/>
                <a:gd name="T42" fmla="*/ 248 w 249"/>
                <a:gd name="T43" fmla="*/ 31 h 32"/>
                <a:gd name="T44" fmla="*/ 248 w 249"/>
                <a:gd name="T45" fmla="*/ 31 h 32"/>
                <a:gd name="T46" fmla="*/ 248 w 249"/>
                <a:gd name="T47" fmla="*/ 0 h 32"/>
                <a:gd name="T48" fmla="*/ 217 w 249"/>
                <a:gd name="T49" fmla="*/ 0 h 32"/>
                <a:gd name="T50" fmla="*/ 186 w 249"/>
                <a:gd name="T5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2">
                  <a:moveTo>
                    <a:pt x="186" y="0"/>
                  </a:moveTo>
                  <a:lnTo>
                    <a:pt x="186" y="0"/>
                  </a:lnTo>
                  <a:cubicBezTo>
                    <a:pt x="186" y="0"/>
                    <a:pt x="186" y="0"/>
                    <a:pt x="155" y="0"/>
                  </a:cubicBezTo>
                  <a:lnTo>
                    <a:pt x="155" y="0"/>
                  </a:lnTo>
                  <a:cubicBezTo>
                    <a:pt x="124" y="0"/>
                    <a:pt x="124" y="0"/>
                    <a:pt x="124" y="0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cubicBezTo>
                    <a:pt x="31" y="0"/>
                    <a:pt x="31" y="31"/>
                    <a:pt x="0" y="31"/>
                  </a:cubicBezTo>
                  <a:cubicBezTo>
                    <a:pt x="0" y="31"/>
                    <a:pt x="0" y="31"/>
                    <a:pt x="31" y="31"/>
                  </a:cubicBezTo>
                  <a:lnTo>
                    <a:pt x="31" y="31"/>
                  </a:lnTo>
                  <a:cubicBezTo>
                    <a:pt x="31" y="31"/>
                    <a:pt x="62" y="31"/>
                    <a:pt x="62" y="0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93" y="0"/>
                  </a:lnTo>
                  <a:cubicBezTo>
                    <a:pt x="93" y="31"/>
                    <a:pt x="124" y="31"/>
                    <a:pt x="124" y="31"/>
                  </a:cubicBezTo>
                  <a:cubicBezTo>
                    <a:pt x="155" y="31"/>
                    <a:pt x="155" y="31"/>
                    <a:pt x="186" y="31"/>
                  </a:cubicBezTo>
                  <a:lnTo>
                    <a:pt x="186" y="31"/>
                  </a:lnTo>
                  <a:lnTo>
                    <a:pt x="186" y="31"/>
                  </a:lnTo>
                  <a:cubicBezTo>
                    <a:pt x="186" y="31"/>
                    <a:pt x="186" y="31"/>
                    <a:pt x="217" y="31"/>
                  </a:cubicBezTo>
                  <a:lnTo>
                    <a:pt x="217" y="31"/>
                  </a:lnTo>
                  <a:cubicBezTo>
                    <a:pt x="248" y="31"/>
                    <a:pt x="248" y="31"/>
                    <a:pt x="248" y="31"/>
                  </a:cubicBezTo>
                  <a:lnTo>
                    <a:pt x="248" y="31"/>
                  </a:lnTo>
                  <a:cubicBezTo>
                    <a:pt x="248" y="0"/>
                    <a:pt x="248" y="0"/>
                    <a:pt x="248" y="0"/>
                  </a:cubicBezTo>
                  <a:lnTo>
                    <a:pt x="217" y="0"/>
                  </a:lnTo>
                  <a:lnTo>
                    <a:pt x="18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203"/>
            <p:cNvSpPr>
              <a:spLocks noChangeArrowheads="1"/>
            </p:cNvSpPr>
            <p:nvPr/>
          </p:nvSpPr>
          <p:spPr bwMode="auto">
            <a:xfrm>
              <a:off x="1951038" y="920750"/>
              <a:ext cx="11112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0 h 1"/>
                <a:gd name="T4" fmla="*/ 31 w 32"/>
                <a:gd name="T5" fmla="*/ 0 h 1"/>
                <a:gd name="T6" fmla="*/ 31 w 32"/>
                <a:gd name="T7" fmla="*/ 0 h 1"/>
                <a:gd name="T8" fmla="*/ 31 w 32"/>
                <a:gd name="T9" fmla="*/ 0 h 1"/>
                <a:gd name="T10" fmla="*/ 0 w 3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ubicBezTo>
                    <a:pt x="31" y="0"/>
                    <a:pt x="31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204"/>
            <p:cNvSpPr>
              <a:spLocks noChangeArrowheads="1"/>
            </p:cNvSpPr>
            <p:nvPr/>
          </p:nvSpPr>
          <p:spPr bwMode="auto">
            <a:xfrm>
              <a:off x="1827213" y="887413"/>
              <a:ext cx="66675" cy="33337"/>
            </a:xfrm>
            <a:custGeom>
              <a:avLst/>
              <a:gdLst>
                <a:gd name="T0" fmla="*/ 155 w 187"/>
                <a:gd name="T1" fmla="*/ 31 h 94"/>
                <a:gd name="T2" fmla="*/ 155 w 187"/>
                <a:gd name="T3" fmla="*/ 31 h 94"/>
                <a:gd name="T4" fmla="*/ 124 w 187"/>
                <a:gd name="T5" fmla="*/ 31 h 94"/>
                <a:gd name="T6" fmla="*/ 124 w 187"/>
                <a:gd name="T7" fmla="*/ 31 h 94"/>
                <a:gd name="T8" fmla="*/ 93 w 187"/>
                <a:gd name="T9" fmla="*/ 31 h 94"/>
                <a:gd name="T10" fmla="*/ 62 w 187"/>
                <a:gd name="T11" fmla="*/ 31 h 94"/>
                <a:gd name="T12" fmla="*/ 31 w 187"/>
                <a:gd name="T13" fmla="*/ 31 h 94"/>
                <a:gd name="T14" fmla="*/ 0 w 187"/>
                <a:gd name="T15" fmla="*/ 0 h 94"/>
                <a:gd name="T16" fmla="*/ 31 w 187"/>
                <a:gd name="T17" fmla="*/ 62 h 94"/>
                <a:gd name="T18" fmla="*/ 62 w 187"/>
                <a:gd name="T19" fmla="*/ 93 h 94"/>
                <a:gd name="T20" fmla="*/ 62 w 187"/>
                <a:gd name="T21" fmla="*/ 93 h 94"/>
                <a:gd name="T22" fmla="*/ 62 w 187"/>
                <a:gd name="T23" fmla="*/ 93 h 94"/>
                <a:gd name="T24" fmla="*/ 62 w 187"/>
                <a:gd name="T25" fmla="*/ 93 h 94"/>
                <a:gd name="T26" fmla="*/ 93 w 187"/>
                <a:gd name="T27" fmla="*/ 93 h 94"/>
                <a:gd name="T28" fmla="*/ 93 w 187"/>
                <a:gd name="T29" fmla="*/ 93 h 94"/>
                <a:gd name="T30" fmla="*/ 124 w 187"/>
                <a:gd name="T31" fmla="*/ 93 h 94"/>
                <a:gd name="T32" fmla="*/ 186 w 187"/>
                <a:gd name="T33" fmla="*/ 93 h 94"/>
                <a:gd name="T34" fmla="*/ 186 w 187"/>
                <a:gd name="T35" fmla="*/ 93 h 94"/>
                <a:gd name="T36" fmla="*/ 155 w 187"/>
                <a:gd name="T3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7" h="94">
                  <a:moveTo>
                    <a:pt x="155" y="31"/>
                  </a:moveTo>
                  <a:lnTo>
                    <a:pt x="155" y="31"/>
                  </a:lnTo>
                  <a:lnTo>
                    <a:pt x="124" y="31"/>
                  </a:lnTo>
                  <a:lnTo>
                    <a:pt x="124" y="31"/>
                  </a:lnTo>
                  <a:cubicBezTo>
                    <a:pt x="124" y="31"/>
                    <a:pt x="124" y="31"/>
                    <a:pt x="93" y="31"/>
                  </a:cubicBezTo>
                  <a:lnTo>
                    <a:pt x="62" y="31"/>
                  </a:lnTo>
                  <a:lnTo>
                    <a:pt x="31" y="31"/>
                  </a:lnTo>
                  <a:cubicBezTo>
                    <a:pt x="31" y="0"/>
                    <a:pt x="31" y="0"/>
                    <a:pt x="0" y="0"/>
                  </a:cubicBezTo>
                  <a:cubicBezTo>
                    <a:pt x="31" y="31"/>
                    <a:pt x="31" y="62"/>
                    <a:pt x="31" y="62"/>
                  </a:cubicBezTo>
                  <a:cubicBezTo>
                    <a:pt x="31" y="62"/>
                    <a:pt x="31" y="93"/>
                    <a:pt x="62" y="93"/>
                  </a:cubicBezTo>
                  <a:lnTo>
                    <a:pt x="62" y="93"/>
                  </a:lnTo>
                  <a:lnTo>
                    <a:pt x="62" y="93"/>
                  </a:lnTo>
                  <a:lnTo>
                    <a:pt x="62" y="93"/>
                  </a:lnTo>
                  <a:cubicBezTo>
                    <a:pt x="93" y="93"/>
                    <a:pt x="93" y="93"/>
                    <a:pt x="93" y="93"/>
                  </a:cubicBezTo>
                  <a:lnTo>
                    <a:pt x="93" y="93"/>
                  </a:lnTo>
                  <a:lnTo>
                    <a:pt x="124" y="93"/>
                  </a:lnTo>
                  <a:cubicBezTo>
                    <a:pt x="124" y="93"/>
                    <a:pt x="155" y="93"/>
                    <a:pt x="186" y="93"/>
                  </a:cubicBezTo>
                  <a:lnTo>
                    <a:pt x="186" y="93"/>
                  </a:lnTo>
                  <a:cubicBezTo>
                    <a:pt x="155" y="62"/>
                    <a:pt x="155" y="62"/>
                    <a:pt x="155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205"/>
            <p:cNvSpPr>
              <a:spLocks noChangeArrowheads="1"/>
            </p:cNvSpPr>
            <p:nvPr/>
          </p:nvSpPr>
          <p:spPr bwMode="auto">
            <a:xfrm>
              <a:off x="1962150" y="909638"/>
              <a:ext cx="1588" cy="11112"/>
            </a:xfrm>
            <a:custGeom>
              <a:avLst/>
              <a:gdLst>
                <a:gd name="T0" fmla="*/ 0 w 1"/>
                <a:gd name="T1" fmla="*/ 0 h 32"/>
                <a:gd name="T2" fmla="*/ 0 w 1"/>
                <a:gd name="T3" fmla="*/ 0 h 32"/>
                <a:gd name="T4" fmla="*/ 0 w 1"/>
                <a:gd name="T5" fmla="*/ 31 h 32"/>
                <a:gd name="T6" fmla="*/ 0 w 1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2">
                  <a:moveTo>
                    <a:pt x="0" y="0"/>
                  </a:moveTo>
                  <a:lnTo>
                    <a:pt x="0" y="0"/>
                  </a:lnTo>
                  <a:lnTo>
                    <a:pt x="0" y="31"/>
                  </a:lnTo>
                  <a:cubicBezTo>
                    <a:pt x="0" y="31"/>
                    <a:pt x="0" y="31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206"/>
            <p:cNvSpPr>
              <a:spLocks noChangeArrowheads="1"/>
            </p:cNvSpPr>
            <p:nvPr/>
          </p:nvSpPr>
          <p:spPr bwMode="auto">
            <a:xfrm>
              <a:off x="1906588" y="909638"/>
              <a:ext cx="33337" cy="11112"/>
            </a:xfrm>
            <a:custGeom>
              <a:avLst/>
              <a:gdLst>
                <a:gd name="T0" fmla="*/ 62 w 94"/>
                <a:gd name="T1" fmla="*/ 31 h 32"/>
                <a:gd name="T2" fmla="*/ 62 w 94"/>
                <a:gd name="T3" fmla="*/ 31 h 32"/>
                <a:gd name="T4" fmla="*/ 62 w 94"/>
                <a:gd name="T5" fmla="*/ 0 h 32"/>
                <a:gd name="T6" fmla="*/ 62 w 94"/>
                <a:gd name="T7" fmla="*/ 31 h 32"/>
                <a:gd name="T8" fmla="*/ 31 w 94"/>
                <a:gd name="T9" fmla="*/ 0 h 32"/>
                <a:gd name="T10" fmla="*/ 31 w 94"/>
                <a:gd name="T11" fmla="*/ 0 h 32"/>
                <a:gd name="T12" fmla="*/ 31 w 94"/>
                <a:gd name="T13" fmla="*/ 0 h 32"/>
                <a:gd name="T14" fmla="*/ 31 w 94"/>
                <a:gd name="T15" fmla="*/ 0 h 32"/>
                <a:gd name="T16" fmla="*/ 0 w 94"/>
                <a:gd name="T17" fmla="*/ 31 h 32"/>
                <a:gd name="T18" fmla="*/ 0 w 94"/>
                <a:gd name="T19" fmla="*/ 31 h 32"/>
                <a:gd name="T20" fmla="*/ 62 w 94"/>
                <a:gd name="T21" fmla="*/ 31 h 32"/>
                <a:gd name="T22" fmla="*/ 62 w 94"/>
                <a:gd name="T23" fmla="*/ 31 h 32"/>
                <a:gd name="T24" fmla="*/ 93 w 94"/>
                <a:gd name="T25" fmla="*/ 31 h 32"/>
                <a:gd name="T26" fmla="*/ 93 w 94"/>
                <a:gd name="T27" fmla="*/ 31 h 32"/>
                <a:gd name="T28" fmla="*/ 93 w 94"/>
                <a:gd name="T29" fmla="*/ 31 h 32"/>
                <a:gd name="T30" fmla="*/ 62 w 94"/>
                <a:gd name="T3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32">
                  <a:moveTo>
                    <a:pt x="62" y="31"/>
                  </a:moveTo>
                  <a:lnTo>
                    <a:pt x="62" y="31"/>
                  </a:lnTo>
                  <a:lnTo>
                    <a:pt x="62" y="0"/>
                  </a:lnTo>
                  <a:cubicBezTo>
                    <a:pt x="62" y="31"/>
                    <a:pt x="62" y="31"/>
                    <a:pt x="62" y="31"/>
                  </a:cubicBezTo>
                  <a:cubicBezTo>
                    <a:pt x="31" y="31"/>
                    <a:pt x="31" y="31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ubicBezTo>
                    <a:pt x="0" y="31"/>
                    <a:pt x="0" y="31"/>
                    <a:pt x="0" y="31"/>
                  </a:cubicBezTo>
                  <a:lnTo>
                    <a:pt x="0" y="31"/>
                  </a:lnTo>
                  <a:cubicBezTo>
                    <a:pt x="31" y="31"/>
                    <a:pt x="62" y="31"/>
                    <a:pt x="62" y="31"/>
                  </a:cubicBezTo>
                  <a:lnTo>
                    <a:pt x="62" y="31"/>
                  </a:lnTo>
                  <a:cubicBezTo>
                    <a:pt x="93" y="31"/>
                    <a:pt x="93" y="31"/>
                    <a:pt x="93" y="31"/>
                  </a:cubicBezTo>
                  <a:lnTo>
                    <a:pt x="93" y="31"/>
                  </a:lnTo>
                  <a:lnTo>
                    <a:pt x="93" y="31"/>
                  </a:lnTo>
                  <a:cubicBezTo>
                    <a:pt x="93" y="31"/>
                    <a:pt x="93" y="31"/>
                    <a:pt x="62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Freeform 207"/>
            <p:cNvSpPr>
              <a:spLocks noChangeArrowheads="1"/>
            </p:cNvSpPr>
            <p:nvPr/>
          </p:nvSpPr>
          <p:spPr bwMode="auto">
            <a:xfrm>
              <a:off x="2073275" y="954088"/>
              <a:ext cx="22225" cy="11112"/>
            </a:xfrm>
            <a:custGeom>
              <a:avLst/>
              <a:gdLst>
                <a:gd name="T0" fmla="*/ 31 w 62"/>
                <a:gd name="T1" fmla="*/ 31 h 32"/>
                <a:gd name="T2" fmla="*/ 31 w 62"/>
                <a:gd name="T3" fmla="*/ 31 h 32"/>
                <a:gd name="T4" fmla="*/ 31 w 62"/>
                <a:gd name="T5" fmla="*/ 31 h 32"/>
                <a:gd name="T6" fmla="*/ 31 w 62"/>
                <a:gd name="T7" fmla="*/ 31 h 32"/>
                <a:gd name="T8" fmla="*/ 61 w 62"/>
                <a:gd name="T9" fmla="*/ 0 h 32"/>
                <a:gd name="T10" fmla="*/ 0 w 62"/>
                <a:gd name="T11" fmla="*/ 0 h 32"/>
                <a:gd name="T12" fmla="*/ 31 w 62"/>
                <a:gd name="T13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2">
                  <a:moveTo>
                    <a:pt x="31" y="31"/>
                  </a:move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cubicBezTo>
                    <a:pt x="31" y="31"/>
                    <a:pt x="31" y="0"/>
                    <a:pt x="61" y="0"/>
                  </a:cubicBezTo>
                  <a:cubicBezTo>
                    <a:pt x="31" y="0"/>
                    <a:pt x="31" y="0"/>
                    <a:pt x="0" y="0"/>
                  </a:cubicBezTo>
                  <a:lnTo>
                    <a:pt x="31" y="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Freeform 208"/>
            <p:cNvSpPr>
              <a:spLocks noChangeArrowheads="1"/>
            </p:cNvSpPr>
            <p:nvPr/>
          </p:nvSpPr>
          <p:spPr bwMode="auto">
            <a:xfrm>
              <a:off x="1793875" y="787400"/>
              <a:ext cx="134938" cy="44450"/>
            </a:xfrm>
            <a:custGeom>
              <a:avLst/>
              <a:gdLst>
                <a:gd name="T0" fmla="*/ 0 w 373"/>
                <a:gd name="T1" fmla="*/ 62 h 125"/>
                <a:gd name="T2" fmla="*/ 0 w 373"/>
                <a:gd name="T3" fmla="*/ 62 h 125"/>
                <a:gd name="T4" fmla="*/ 31 w 373"/>
                <a:gd name="T5" fmla="*/ 62 h 125"/>
                <a:gd name="T6" fmla="*/ 62 w 373"/>
                <a:gd name="T7" fmla="*/ 62 h 125"/>
                <a:gd name="T8" fmla="*/ 62 w 373"/>
                <a:gd name="T9" fmla="*/ 62 h 125"/>
                <a:gd name="T10" fmla="*/ 93 w 373"/>
                <a:gd name="T11" fmla="*/ 62 h 125"/>
                <a:gd name="T12" fmla="*/ 124 w 373"/>
                <a:gd name="T13" fmla="*/ 62 h 125"/>
                <a:gd name="T14" fmla="*/ 186 w 373"/>
                <a:gd name="T15" fmla="*/ 62 h 125"/>
                <a:gd name="T16" fmla="*/ 186 w 373"/>
                <a:gd name="T17" fmla="*/ 93 h 125"/>
                <a:gd name="T18" fmla="*/ 248 w 373"/>
                <a:gd name="T19" fmla="*/ 124 h 125"/>
                <a:gd name="T20" fmla="*/ 279 w 373"/>
                <a:gd name="T21" fmla="*/ 124 h 125"/>
                <a:gd name="T22" fmla="*/ 279 w 373"/>
                <a:gd name="T23" fmla="*/ 124 h 125"/>
                <a:gd name="T24" fmla="*/ 310 w 373"/>
                <a:gd name="T25" fmla="*/ 124 h 125"/>
                <a:gd name="T26" fmla="*/ 341 w 373"/>
                <a:gd name="T27" fmla="*/ 124 h 125"/>
                <a:gd name="T28" fmla="*/ 372 w 373"/>
                <a:gd name="T29" fmla="*/ 93 h 125"/>
                <a:gd name="T30" fmla="*/ 372 w 373"/>
                <a:gd name="T31" fmla="*/ 93 h 125"/>
                <a:gd name="T32" fmla="*/ 372 w 373"/>
                <a:gd name="T33" fmla="*/ 93 h 125"/>
                <a:gd name="T34" fmla="*/ 372 w 373"/>
                <a:gd name="T35" fmla="*/ 93 h 125"/>
                <a:gd name="T36" fmla="*/ 341 w 373"/>
                <a:gd name="T37" fmla="*/ 93 h 125"/>
                <a:gd name="T38" fmla="*/ 310 w 373"/>
                <a:gd name="T39" fmla="*/ 62 h 125"/>
                <a:gd name="T40" fmla="*/ 310 w 373"/>
                <a:gd name="T41" fmla="*/ 62 h 125"/>
                <a:gd name="T42" fmla="*/ 279 w 373"/>
                <a:gd name="T43" fmla="*/ 62 h 125"/>
                <a:gd name="T44" fmla="*/ 279 w 373"/>
                <a:gd name="T45" fmla="*/ 62 h 125"/>
                <a:gd name="T46" fmla="*/ 248 w 373"/>
                <a:gd name="T47" fmla="*/ 31 h 125"/>
                <a:gd name="T48" fmla="*/ 248 w 373"/>
                <a:gd name="T49" fmla="*/ 31 h 125"/>
                <a:gd name="T50" fmla="*/ 217 w 373"/>
                <a:gd name="T51" fmla="*/ 31 h 125"/>
                <a:gd name="T52" fmla="*/ 186 w 373"/>
                <a:gd name="T53" fmla="*/ 31 h 125"/>
                <a:gd name="T54" fmla="*/ 155 w 373"/>
                <a:gd name="T55" fmla="*/ 31 h 125"/>
                <a:gd name="T56" fmla="*/ 124 w 373"/>
                <a:gd name="T57" fmla="*/ 0 h 125"/>
                <a:gd name="T58" fmla="*/ 93 w 373"/>
                <a:gd name="T59" fmla="*/ 0 h 125"/>
                <a:gd name="T60" fmla="*/ 93 w 373"/>
                <a:gd name="T61" fmla="*/ 0 h 125"/>
                <a:gd name="T62" fmla="*/ 62 w 373"/>
                <a:gd name="T63" fmla="*/ 0 h 125"/>
                <a:gd name="T64" fmla="*/ 31 w 373"/>
                <a:gd name="T65" fmla="*/ 0 h 125"/>
                <a:gd name="T66" fmla="*/ 0 w 373"/>
                <a:gd name="T67" fmla="*/ 0 h 125"/>
                <a:gd name="T68" fmla="*/ 0 w 373"/>
                <a:gd name="T69" fmla="*/ 0 h 125"/>
                <a:gd name="T70" fmla="*/ 0 w 373"/>
                <a:gd name="T71" fmla="*/ 31 h 125"/>
                <a:gd name="T72" fmla="*/ 0 w 373"/>
                <a:gd name="T73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3" h="125">
                  <a:moveTo>
                    <a:pt x="0" y="62"/>
                  </a:moveTo>
                  <a:lnTo>
                    <a:pt x="0" y="62"/>
                  </a:lnTo>
                  <a:cubicBezTo>
                    <a:pt x="0" y="62"/>
                    <a:pt x="0" y="62"/>
                    <a:pt x="31" y="62"/>
                  </a:cubicBezTo>
                  <a:cubicBezTo>
                    <a:pt x="31" y="62"/>
                    <a:pt x="31" y="62"/>
                    <a:pt x="62" y="62"/>
                  </a:cubicBezTo>
                  <a:lnTo>
                    <a:pt x="62" y="62"/>
                  </a:lnTo>
                  <a:lnTo>
                    <a:pt x="93" y="62"/>
                  </a:lnTo>
                  <a:cubicBezTo>
                    <a:pt x="93" y="62"/>
                    <a:pt x="93" y="62"/>
                    <a:pt x="124" y="62"/>
                  </a:cubicBezTo>
                  <a:cubicBezTo>
                    <a:pt x="155" y="62"/>
                    <a:pt x="155" y="62"/>
                    <a:pt x="186" y="62"/>
                  </a:cubicBezTo>
                  <a:lnTo>
                    <a:pt x="186" y="93"/>
                  </a:lnTo>
                  <a:cubicBezTo>
                    <a:pt x="248" y="124"/>
                    <a:pt x="248" y="124"/>
                    <a:pt x="248" y="124"/>
                  </a:cubicBezTo>
                  <a:cubicBezTo>
                    <a:pt x="248" y="124"/>
                    <a:pt x="248" y="124"/>
                    <a:pt x="279" y="124"/>
                  </a:cubicBezTo>
                  <a:lnTo>
                    <a:pt x="279" y="124"/>
                  </a:lnTo>
                  <a:lnTo>
                    <a:pt x="310" y="124"/>
                  </a:lnTo>
                  <a:cubicBezTo>
                    <a:pt x="341" y="124"/>
                    <a:pt x="341" y="124"/>
                    <a:pt x="341" y="124"/>
                  </a:cubicBezTo>
                  <a:cubicBezTo>
                    <a:pt x="372" y="124"/>
                    <a:pt x="372" y="93"/>
                    <a:pt x="372" y="93"/>
                  </a:cubicBezTo>
                  <a:lnTo>
                    <a:pt x="372" y="93"/>
                  </a:lnTo>
                  <a:lnTo>
                    <a:pt x="372" y="93"/>
                  </a:lnTo>
                  <a:lnTo>
                    <a:pt x="372" y="93"/>
                  </a:lnTo>
                  <a:cubicBezTo>
                    <a:pt x="341" y="93"/>
                    <a:pt x="341" y="93"/>
                    <a:pt x="341" y="93"/>
                  </a:cubicBezTo>
                  <a:cubicBezTo>
                    <a:pt x="310" y="93"/>
                    <a:pt x="310" y="62"/>
                    <a:pt x="310" y="62"/>
                  </a:cubicBezTo>
                  <a:lnTo>
                    <a:pt x="310" y="62"/>
                  </a:lnTo>
                  <a:cubicBezTo>
                    <a:pt x="310" y="62"/>
                    <a:pt x="310" y="62"/>
                    <a:pt x="279" y="62"/>
                  </a:cubicBezTo>
                  <a:lnTo>
                    <a:pt x="279" y="62"/>
                  </a:lnTo>
                  <a:cubicBezTo>
                    <a:pt x="248" y="31"/>
                    <a:pt x="248" y="31"/>
                    <a:pt x="248" y="31"/>
                  </a:cubicBezTo>
                  <a:lnTo>
                    <a:pt x="248" y="31"/>
                  </a:lnTo>
                  <a:cubicBezTo>
                    <a:pt x="217" y="31"/>
                    <a:pt x="217" y="31"/>
                    <a:pt x="217" y="31"/>
                  </a:cubicBezTo>
                  <a:cubicBezTo>
                    <a:pt x="186" y="31"/>
                    <a:pt x="186" y="31"/>
                    <a:pt x="186" y="31"/>
                  </a:cubicBezTo>
                  <a:lnTo>
                    <a:pt x="155" y="31"/>
                  </a:lnTo>
                  <a:cubicBezTo>
                    <a:pt x="124" y="31"/>
                    <a:pt x="124" y="0"/>
                    <a:pt x="124" y="0"/>
                  </a:cubicBezTo>
                  <a:cubicBezTo>
                    <a:pt x="124" y="0"/>
                    <a:pt x="124" y="0"/>
                    <a:pt x="93" y="0"/>
                  </a:cubicBezTo>
                  <a:lnTo>
                    <a:pt x="93" y="0"/>
                  </a:lnTo>
                  <a:cubicBezTo>
                    <a:pt x="62" y="0"/>
                    <a:pt x="62" y="0"/>
                    <a:pt x="62" y="0"/>
                  </a:cubicBezTo>
                  <a:lnTo>
                    <a:pt x="3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209"/>
            <p:cNvSpPr>
              <a:spLocks noChangeArrowheads="1"/>
            </p:cNvSpPr>
            <p:nvPr/>
          </p:nvSpPr>
          <p:spPr bwMode="auto">
            <a:xfrm>
              <a:off x="1827213" y="831850"/>
              <a:ext cx="44450" cy="11113"/>
            </a:xfrm>
            <a:custGeom>
              <a:avLst/>
              <a:gdLst>
                <a:gd name="T0" fmla="*/ 62 w 125"/>
                <a:gd name="T1" fmla="*/ 0 h 32"/>
                <a:gd name="T2" fmla="*/ 62 w 125"/>
                <a:gd name="T3" fmla="*/ 0 h 32"/>
                <a:gd name="T4" fmla="*/ 62 w 125"/>
                <a:gd name="T5" fmla="*/ 0 h 32"/>
                <a:gd name="T6" fmla="*/ 0 w 125"/>
                <a:gd name="T7" fmla="*/ 0 h 32"/>
                <a:gd name="T8" fmla="*/ 0 w 125"/>
                <a:gd name="T9" fmla="*/ 0 h 32"/>
                <a:gd name="T10" fmla="*/ 0 w 125"/>
                <a:gd name="T11" fmla="*/ 31 h 32"/>
                <a:gd name="T12" fmla="*/ 31 w 125"/>
                <a:gd name="T13" fmla="*/ 31 h 32"/>
                <a:gd name="T14" fmla="*/ 62 w 125"/>
                <a:gd name="T15" fmla="*/ 31 h 32"/>
                <a:gd name="T16" fmla="*/ 93 w 125"/>
                <a:gd name="T17" fmla="*/ 31 h 32"/>
                <a:gd name="T18" fmla="*/ 124 w 125"/>
                <a:gd name="T19" fmla="*/ 31 h 32"/>
                <a:gd name="T20" fmla="*/ 93 w 125"/>
                <a:gd name="T21" fmla="*/ 0 h 32"/>
                <a:gd name="T22" fmla="*/ 62 w 125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" h="32">
                  <a:moveTo>
                    <a:pt x="62" y="0"/>
                  </a:moveTo>
                  <a:lnTo>
                    <a:pt x="62" y="0"/>
                  </a:lnTo>
                  <a:lnTo>
                    <a:pt x="62" y="0"/>
                  </a:lnTo>
                  <a:cubicBezTo>
                    <a:pt x="62" y="0"/>
                    <a:pt x="31" y="0"/>
                    <a:pt x="0" y="0"/>
                  </a:cubicBezTo>
                  <a:lnTo>
                    <a:pt x="0" y="0"/>
                  </a:lnTo>
                  <a:lnTo>
                    <a:pt x="0" y="31"/>
                  </a:lnTo>
                  <a:lnTo>
                    <a:pt x="31" y="31"/>
                  </a:lnTo>
                  <a:lnTo>
                    <a:pt x="62" y="31"/>
                  </a:lnTo>
                  <a:lnTo>
                    <a:pt x="93" y="31"/>
                  </a:lnTo>
                  <a:cubicBezTo>
                    <a:pt x="93" y="31"/>
                    <a:pt x="93" y="31"/>
                    <a:pt x="124" y="3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6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Freeform 210"/>
            <p:cNvSpPr>
              <a:spLocks noChangeArrowheads="1"/>
            </p:cNvSpPr>
            <p:nvPr/>
          </p:nvSpPr>
          <p:spPr bwMode="auto">
            <a:xfrm>
              <a:off x="2117725" y="1155700"/>
              <a:ext cx="33338" cy="1588"/>
            </a:xfrm>
            <a:custGeom>
              <a:avLst/>
              <a:gdLst>
                <a:gd name="T0" fmla="*/ 31 w 94"/>
                <a:gd name="T1" fmla="*/ 0 h 1"/>
                <a:gd name="T2" fmla="*/ 31 w 94"/>
                <a:gd name="T3" fmla="*/ 0 h 1"/>
                <a:gd name="T4" fmla="*/ 0 w 94"/>
                <a:gd name="T5" fmla="*/ 0 h 1"/>
                <a:gd name="T6" fmla="*/ 31 w 94"/>
                <a:gd name="T7" fmla="*/ 0 h 1"/>
                <a:gd name="T8" fmla="*/ 31 w 94"/>
                <a:gd name="T9" fmla="*/ 0 h 1"/>
                <a:gd name="T10" fmla="*/ 62 w 94"/>
                <a:gd name="T11" fmla="*/ 0 h 1"/>
                <a:gd name="T12" fmla="*/ 93 w 94"/>
                <a:gd name="T13" fmla="*/ 0 h 1"/>
                <a:gd name="T14" fmla="*/ 93 w 94"/>
                <a:gd name="T15" fmla="*/ 0 h 1"/>
                <a:gd name="T16" fmla="*/ 93 w 94"/>
                <a:gd name="T17" fmla="*/ 0 h 1"/>
                <a:gd name="T18" fmla="*/ 93 w 94"/>
                <a:gd name="T19" fmla="*/ 0 h 1"/>
                <a:gd name="T20" fmla="*/ 31 w 94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">
                  <a:moveTo>
                    <a:pt x="31" y="0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62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Freeform 211"/>
            <p:cNvSpPr>
              <a:spLocks noChangeArrowheads="1"/>
            </p:cNvSpPr>
            <p:nvPr/>
          </p:nvSpPr>
          <p:spPr bwMode="auto">
            <a:xfrm>
              <a:off x="2028825" y="2449513"/>
              <a:ext cx="22225" cy="11112"/>
            </a:xfrm>
            <a:custGeom>
              <a:avLst/>
              <a:gdLst>
                <a:gd name="T0" fmla="*/ 31 w 63"/>
                <a:gd name="T1" fmla="*/ 30 h 31"/>
                <a:gd name="T2" fmla="*/ 31 w 63"/>
                <a:gd name="T3" fmla="*/ 30 h 31"/>
                <a:gd name="T4" fmla="*/ 31 w 63"/>
                <a:gd name="T5" fmla="*/ 30 h 31"/>
                <a:gd name="T6" fmla="*/ 31 w 63"/>
                <a:gd name="T7" fmla="*/ 30 h 31"/>
                <a:gd name="T8" fmla="*/ 62 w 63"/>
                <a:gd name="T9" fmla="*/ 30 h 31"/>
                <a:gd name="T10" fmla="*/ 62 w 63"/>
                <a:gd name="T11" fmla="*/ 30 h 31"/>
                <a:gd name="T12" fmla="*/ 62 w 63"/>
                <a:gd name="T13" fmla="*/ 30 h 31"/>
                <a:gd name="T14" fmla="*/ 62 w 63"/>
                <a:gd name="T15" fmla="*/ 30 h 31"/>
                <a:gd name="T16" fmla="*/ 62 w 63"/>
                <a:gd name="T17" fmla="*/ 30 h 31"/>
                <a:gd name="T18" fmla="*/ 31 w 63"/>
                <a:gd name="T19" fmla="*/ 0 h 31"/>
                <a:gd name="T20" fmla="*/ 31 w 63"/>
                <a:gd name="T21" fmla="*/ 0 h 31"/>
                <a:gd name="T22" fmla="*/ 31 w 63"/>
                <a:gd name="T23" fmla="*/ 0 h 31"/>
                <a:gd name="T24" fmla="*/ 0 w 63"/>
                <a:gd name="T25" fmla="*/ 0 h 31"/>
                <a:gd name="T26" fmla="*/ 0 w 63"/>
                <a:gd name="T27" fmla="*/ 0 h 31"/>
                <a:gd name="T28" fmla="*/ 0 w 63"/>
                <a:gd name="T29" fmla="*/ 0 h 31"/>
                <a:gd name="T30" fmla="*/ 0 w 63"/>
                <a:gd name="T31" fmla="*/ 30 h 31"/>
                <a:gd name="T32" fmla="*/ 31 w 63"/>
                <a:gd name="T33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31">
                  <a:moveTo>
                    <a:pt x="31" y="30"/>
                  </a:moveTo>
                  <a:lnTo>
                    <a:pt x="31" y="30"/>
                  </a:lnTo>
                  <a:lnTo>
                    <a:pt x="31" y="30"/>
                  </a:lnTo>
                  <a:lnTo>
                    <a:pt x="31" y="30"/>
                  </a:lnTo>
                  <a:cubicBezTo>
                    <a:pt x="62" y="30"/>
                    <a:pt x="62" y="30"/>
                    <a:pt x="62" y="30"/>
                  </a:cubicBezTo>
                  <a:lnTo>
                    <a:pt x="62" y="30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2" y="30"/>
                  </a:lnTo>
                  <a:cubicBezTo>
                    <a:pt x="62" y="30"/>
                    <a:pt x="62" y="30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30"/>
                  </a:cubicBezTo>
                  <a:lnTo>
                    <a:pt x="31" y="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Freeform 212"/>
            <p:cNvSpPr>
              <a:spLocks noChangeArrowheads="1"/>
            </p:cNvSpPr>
            <p:nvPr/>
          </p:nvSpPr>
          <p:spPr bwMode="auto">
            <a:xfrm>
              <a:off x="1962150" y="2405063"/>
              <a:ext cx="44450" cy="44450"/>
            </a:xfrm>
            <a:custGeom>
              <a:avLst/>
              <a:gdLst>
                <a:gd name="T0" fmla="*/ 93 w 125"/>
                <a:gd name="T1" fmla="*/ 30 h 125"/>
                <a:gd name="T2" fmla="*/ 93 w 125"/>
                <a:gd name="T3" fmla="*/ 30 h 125"/>
                <a:gd name="T4" fmla="*/ 62 w 125"/>
                <a:gd name="T5" fmla="*/ 30 h 125"/>
                <a:gd name="T6" fmla="*/ 62 w 125"/>
                <a:gd name="T7" fmla="*/ 0 h 125"/>
                <a:gd name="T8" fmla="*/ 31 w 125"/>
                <a:gd name="T9" fmla="*/ 0 h 125"/>
                <a:gd name="T10" fmla="*/ 31 w 125"/>
                <a:gd name="T11" fmla="*/ 0 h 125"/>
                <a:gd name="T12" fmla="*/ 0 w 125"/>
                <a:gd name="T13" fmla="*/ 0 h 125"/>
                <a:gd name="T14" fmla="*/ 0 w 125"/>
                <a:gd name="T15" fmla="*/ 0 h 125"/>
                <a:gd name="T16" fmla="*/ 31 w 125"/>
                <a:gd name="T17" fmla="*/ 30 h 125"/>
                <a:gd name="T18" fmla="*/ 93 w 125"/>
                <a:gd name="T19" fmla="*/ 61 h 125"/>
                <a:gd name="T20" fmla="*/ 93 w 125"/>
                <a:gd name="T21" fmla="*/ 61 h 125"/>
                <a:gd name="T22" fmla="*/ 93 w 125"/>
                <a:gd name="T23" fmla="*/ 61 h 125"/>
                <a:gd name="T24" fmla="*/ 124 w 125"/>
                <a:gd name="T25" fmla="*/ 92 h 125"/>
                <a:gd name="T26" fmla="*/ 124 w 125"/>
                <a:gd name="T27" fmla="*/ 124 h 125"/>
                <a:gd name="T28" fmla="*/ 124 w 125"/>
                <a:gd name="T29" fmla="*/ 124 h 125"/>
                <a:gd name="T30" fmla="*/ 124 w 125"/>
                <a:gd name="T31" fmla="*/ 92 h 125"/>
                <a:gd name="T32" fmla="*/ 124 w 125"/>
                <a:gd name="T33" fmla="*/ 92 h 125"/>
                <a:gd name="T34" fmla="*/ 124 w 125"/>
                <a:gd name="T35" fmla="*/ 61 h 125"/>
                <a:gd name="T36" fmla="*/ 124 w 125"/>
                <a:gd name="T37" fmla="*/ 61 h 125"/>
                <a:gd name="T38" fmla="*/ 124 w 125"/>
                <a:gd name="T39" fmla="*/ 61 h 125"/>
                <a:gd name="T40" fmla="*/ 124 w 125"/>
                <a:gd name="T41" fmla="*/ 61 h 125"/>
                <a:gd name="T42" fmla="*/ 93 w 125"/>
                <a:gd name="T43" fmla="*/ 3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5" h="125">
                  <a:moveTo>
                    <a:pt x="93" y="30"/>
                  </a:moveTo>
                  <a:lnTo>
                    <a:pt x="93" y="30"/>
                  </a:lnTo>
                  <a:cubicBezTo>
                    <a:pt x="93" y="30"/>
                    <a:pt x="93" y="30"/>
                    <a:pt x="62" y="30"/>
                  </a:cubicBezTo>
                  <a:lnTo>
                    <a:pt x="62" y="0"/>
                  </a:lnTo>
                  <a:lnTo>
                    <a:pt x="31" y="0"/>
                  </a:lnTo>
                  <a:lnTo>
                    <a:pt x="31" y="0"/>
                  </a:lnTo>
                  <a:cubicBezTo>
                    <a:pt x="31" y="0"/>
                    <a:pt x="31" y="0"/>
                    <a:pt x="0" y="0"/>
                  </a:cubicBezTo>
                  <a:lnTo>
                    <a:pt x="0" y="0"/>
                  </a:lnTo>
                  <a:lnTo>
                    <a:pt x="31" y="30"/>
                  </a:lnTo>
                  <a:cubicBezTo>
                    <a:pt x="31" y="30"/>
                    <a:pt x="62" y="61"/>
                    <a:pt x="93" y="61"/>
                  </a:cubicBezTo>
                  <a:lnTo>
                    <a:pt x="93" y="61"/>
                  </a:lnTo>
                  <a:lnTo>
                    <a:pt x="93" y="61"/>
                  </a:lnTo>
                  <a:lnTo>
                    <a:pt x="124" y="92"/>
                  </a:lnTo>
                  <a:cubicBezTo>
                    <a:pt x="124" y="124"/>
                    <a:pt x="124" y="124"/>
                    <a:pt x="124" y="124"/>
                  </a:cubicBezTo>
                  <a:lnTo>
                    <a:pt x="124" y="124"/>
                  </a:lnTo>
                  <a:cubicBezTo>
                    <a:pt x="124" y="92"/>
                    <a:pt x="124" y="92"/>
                    <a:pt x="124" y="92"/>
                  </a:cubicBezTo>
                  <a:lnTo>
                    <a:pt x="124" y="92"/>
                  </a:lnTo>
                  <a:cubicBezTo>
                    <a:pt x="124" y="92"/>
                    <a:pt x="124" y="92"/>
                    <a:pt x="124" y="61"/>
                  </a:cubicBezTo>
                  <a:lnTo>
                    <a:pt x="124" y="61"/>
                  </a:lnTo>
                  <a:lnTo>
                    <a:pt x="124" y="61"/>
                  </a:lnTo>
                  <a:lnTo>
                    <a:pt x="124" y="61"/>
                  </a:lnTo>
                  <a:lnTo>
                    <a:pt x="93" y="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213"/>
            <p:cNvSpPr>
              <a:spLocks noChangeArrowheads="1"/>
            </p:cNvSpPr>
            <p:nvPr/>
          </p:nvSpPr>
          <p:spPr bwMode="auto">
            <a:xfrm>
              <a:off x="1192213" y="1535113"/>
              <a:ext cx="1127125" cy="525462"/>
            </a:xfrm>
            <a:custGeom>
              <a:avLst/>
              <a:gdLst>
                <a:gd name="T0" fmla="*/ 3099 w 3132"/>
                <a:gd name="T1" fmla="*/ 154 h 1458"/>
                <a:gd name="T2" fmla="*/ 3099 w 3132"/>
                <a:gd name="T3" fmla="*/ 93 h 1458"/>
                <a:gd name="T4" fmla="*/ 3038 w 3132"/>
                <a:gd name="T5" fmla="*/ 93 h 1458"/>
                <a:gd name="T6" fmla="*/ 3007 w 3132"/>
                <a:gd name="T7" fmla="*/ 154 h 1458"/>
                <a:gd name="T8" fmla="*/ 2914 w 3132"/>
                <a:gd name="T9" fmla="*/ 217 h 1458"/>
                <a:gd name="T10" fmla="*/ 2666 w 3132"/>
                <a:gd name="T11" fmla="*/ 278 h 1458"/>
                <a:gd name="T12" fmla="*/ 2510 w 3132"/>
                <a:gd name="T13" fmla="*/ 371 h 1458"/>
                <a:gd name="T14" fmla="*/ 2294 w 3132"/>
                <a:gd name="T15" fmla="*/ 465 h 1458"/>
                <a:gd name="T16" fmla="*/ 2232 w 3132"/>
                <a:gd name="T17" fmla="*/ 341 h 1458"/>
                <a:gd name="T18" fmla="*/ 2201 w 3132"/>
                <a:gd name="T19" fmla="*/ 186 h 1458"/>
                <a:gd name="T20" fmla="*/ 2139 w 3132"/>
                <a:gd name="T21" fmla="*/ 248 h 1458"/>
                <a:gd name="T22" fmla="*/ 2046 w 3132"/>
                <a:gd name="T23" fmla="*/ 371 h 1458"/>
                <a:gd name="T24" fmla="*/ 2077 w 3132"/>
                <a:gd name="T25" fmla="*/ 154 h 1458"/>
                <a:gd name="T26" fmla="*/ 1891 w 3132"/>
                <a:gd name="T27" fmla="*/ 186 h 1458"/>
                <a:gd name="T28" fmla="*/ 1798 w 3132"/>
                <a:gd name="T29" fmla="*/ 93 h 1458"/>
                <a:gd name="T30" fmla="*/ 1829 w 3132"/>
                <a:gd name="T31" fmla="*/ 62 h 1458"/>
                <a:gd name="T32" fmla="*/ 1705 w 3132"/>
                <a:gd name="T33" fmla="*/ 30 h 1458"/>
                <a:gd name="T34" fmla="*/ 1612 w 3132"/>
                <a:gd name="T35" fmla="*/ 0 h 1458"/>
                <a:gd name="T36" fmla="*/ 124 w 3132"/>
                <a:gd name="T37" fmla="*/ 0 h 1458"/>
                <a:gd name="T38" fmla="*/ 93 w 3132"/>
                <a:gd name="T39" fmla="*/ 93 h 1458"/>
                <a:gd name="T40" fmla="*/ 32 w 3132"/>
                <a:gd name="T41" fmla="*/ 30 h 1458"/>
                <a:gd name="T42" fmla="*/ 32 w 3132"/>
                <a:gd name="T43" fmla="*/ 93 h 1458"/>
                <a:gd name="T44" fmla="*/ 32 w 3132"/>
                <a:gd name="T45" fmla="*/ 248 h 1458"/>
                <a:gd name="T46" fmla="*/ 0 w 3132"/>
                <a:gd name="T47" fmla="*/ 402 h 1458"/>
                <a:gd name="T48" fmla="*/ 32 w 3132"/>
                <a:gd name="T49" fmla="*/ 558 h 1458"/>
                <a:gd name="T50" fmla="*/ 93 w 3132"/>
                <a:gd name="T51" fmla="*/ 650 h 1458"/>
                <a:gd name="T52" fmla="*/ 186 w 3132"/>
                <a:gd name="T53" fmla="*/ 650 h 1458"/>
                <a:gd name="T54" fmla="*/ 217 w 3132"/>
                <a:gd name="T55" fmla="*/ 867 h 1458"/>
                <a:gd name="T56" fmla="*/ 310 w 3132"/>
                <a:gd name="T57" fmla="*/ 898 h 1458"/>
                <a:gd name="T58" fmla="*/ 465 w 3132"/>
                <a:gd name="T59" fmla="*/ 991 h 1458"/>
                <a:gd name="T60" fmla="*/ 496 w 3132"/>
                <a:gd name="T61" fmla="*/ 961 h 1458"/>
                <a:gd name="T62" fmla="*/ 589 w 3132"/>
                <a:gd name="T63" fmla="*/ 991 h 1458"/>
                <a:gd name="T64" fmla="*/ 837 w 3132"/>
                <a:gd name="T65" fmla="*/ 1085 h 1458"/>
                <a:gd name="T66" fmla="*/ 930 w 3132"/>
                <a:gd name="T67" fmla="*/ 1022 h 1458"/>
                <a:gd name="T68" fmla="*/ 1116 w 3132"/>
                <a:gd name="T69" fmla="*/ 1178 h 1458"/>
                <a:gd name="T70" fmla="*/ 1147 w 3132"/>
                <a:gd name="T71" fmla="*/ 1209 h 1458"/>
                <a:gd name="T72" fmla="*/ 1271 w 3132"/>
                <a:gd name="T73" fmla="*/ 1178 h 1458"/>
                <a:gd name="T74" fmla="*/ 1395 w 3132"/>
                <a:gd name="T75" fmla="*/ 1363 h 1458"/>
                <a:gd name="T76" fmla="*/ 1426 w 3132"/>
                <a:gd name="T77" fmla="*/ 1394 h 1458"/>
                <a:gd name="T78" fmla="*/ 1519 w 3132"/>
                <a:gd name="T79" fmla="*/ 1270 h 1458"/>
                <a:gd name="T80" fmla="*/ 1705 w 3132"/>
                <a:gd name="T81" fmla="*/ 1178 h 1458"/>
                <a:gd name="T82" fmla="*/ 2015 w 3132"/>
                <a:gd name="T83" fmla="*/ 1146 h 1458"/>
                <a:gd name="T84" fmla="*/ 2108 w 3132"/>
                <a:gd name="T85" fmla="*/ 1146 h 1458"/>
                <a:gd name="T86" fmla="*/ 2170 w 3132"/>
                <a:gd name="T87" fmla="*/ 1178 h 1458"/>
                <a:gd name="T88" fmla="*/ 2294 w 3132"/>
                <a:gd name="T89" fmla="*/ 1209 h 1458"/>
                <a:gd name="T90" fmla="*/ 2325 w 3132"/>
                <a:gd name="T91" fmla="*/ 1333 h 1458"/>
                <a:gd name="T92" fmla="*/ 2418 w 3132"/>
                <a:gd name="T93" fmla="*/ 1457 h 1458"/>
                <a:gd name="T94" fmla="*/ 2356 w 3132"/>
                <a:gd name="T95" fmla="*/ 1178 h 1458"/>
                <a:gd name="T96" fmla="*/ 2510 w 3132"/>
                <a:gd name="T97" fmla="*/ 930 h 1458"/>
                <a:gd name="T98" fmla="*/ 2604 w 3132"/>
                <a:gd name="T99" fmla="*/ 837 h 1458"/>
                <a:gd name="T100" fmla="*/ 2604 w 3132"/>
                <a:gd name="T101" fmla="*/ 743 h 1458"/>
                <a:gd name="T102" fmla="*/ 2573 w 3132"/>
                <a:gd name="T103" fmla="*/ 619 h 1458"/>
                <a:gd name="T104" fmla="*/ 2666 w 3132"/>
                <a:gd name="T105" fmla="*/ 526 h 1458"/>
                <a:gd name="T106" fmla="*/ 2759 w 3132"/>
                <a:gd name="T107" fmla="*/ 526 h 1458"/>
                <a:gd name="T108" fmla="*/ 2759 w 3132"/>
                <a:gd name="T109" fmla="*/ 465 h 1458"/>
                <a:gd name="T110" fmla="*/ 2914 w 3132"/>
                <a:gd name="T111" fmla="*/ 434 h 1458"/>
                <a:gd name="T112" fmla="*/ 2975 w 3132"/>
                <a:gd name="T113" fmla="*/ 278 h 1458"/>
                <a:gd name="T114" fmla="*/ 3069 w 3132"/>
                <a:gd name="T115" fmla="*/ 217 h 1458"/>
                <a:gd name="T116" fmla="*/ 3131 w 3132"/>
                <a:gd name="T117" fmla="*/ 217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32" h="1458">
                  <a:moveTo>
                    <a:pt x="3099" y="217"/>
                  </a:moveTo>
                  <a:lnTo>
                    <a:pt x="3099" y="217"/>
                  </a:lnTo>
                  <a:lnTo>
                    <a:pt x="3099" y="186"/>
                  </a:lnTo>
                  <a:cubicBezTo>
                    <a:pt x="3099" y="186"/>
                    <a:pt x="3099" y="186"/>
                    <a:pt x="3099" y="154"/>
                  </a:cubicBezTo>
                  <a:lnTo>
                    <a:pt x="3099" y="154"/>
                  </a:lnTo>
                  <a:lnTo>
                    <a:pt x="3099" y="124"/>
                  </a:lnTo>
                  <a:cubicBezTo>
                    <a:pt x="3099" y="124"/>
                    <a:pt x="3099" y="124"/>
                    <a:pt x="3099" y="93"/>
                  </a:cubicBezTo>
                  <a:lnTo>
                    <a:pt x="3099" y="93"/>
                  </a:lnTo>
                  <a:lnTo>
                    <a:pt x="3099" y="93"/>
                  </a:lnTo>
                  <a:lnTo>
                    <a:pt x="3099" y="93"/>
                  </a:lnTo>
                  <a:lnTo>
                    <a:pt x="3069" y="93"/>
                  </a:lnTo>
                  <a:lnTo>
                    <a:pt x="3069" y="93"/>
                  </a:lnTo>
                  <a:lnTo>
                    <a:pt x="3038" y="93"/>
                  </a:lnTo>
                  <a:lnTo>
                    <a:pt x="3038" y="93"/>
                  </a:lnTo>
                  <a:lnTo>
                    <a:pt x="3038" y="93"/>
                  </a:lnTo>
                  <a:lnTo>
                    <a:pt x="3038" y="93"/>
                  </a:lnTo>
                  <a:cubicBezTo>
                    <a:pt x="3038" y="93"/>
                    <a:pt x="3038" y="124"/>
                    <a:pt x="3007" y="124"/>
                  </a:cubicBezTo>
                  <a:lnTo>
                    <a:pt x="3007" y="124"/>
                  </a:lnTo>
                  <a:lnTo>
                    <a:pt x="3007" y="124"/>
                  </a:lnTo>
                  <a:cubicBezTo>
                    <a:pt x="3007" y="124"/>
                    <a:pt x="3007" y="124"/>
                    <a:pt x="3007" y="154"/>
                  </a:cubicBezTo>
                  <a:lnTo>
                    <a:pt x="3007" y="154"/>
                  </a:lnTo>
                  <a:lnTo>
                    <a:pt x="2975" y="217"/>
                  </a:lnTo>
                  <a:lnTo>
                    <a:pt x="2975" y="217"/>
                  </a:lnTo>
                  <a:cubicBezTo>
                    <a:pt x="2945" y="217"/>
                    <a:pt x="2945" y="217"/>
                    <a:pt x="2945" y="217"/>
                  </a:cubicBezTo>
                  <a:cubicBezTo>
                    <a:pt x="2945" y="217"/>
                    <a:pt x="2945" y="217"/>
                    <a:pt x="2914" y="217"/>
                  </a:cubicBezTo>
                  <a:cubicBezTo>
                    <a:pt x="2914" y="248"/>
                    <a:pt x="2914" y="248"/>
                    <a:pt x="2883" y="248"/>
                  </a:cubicBezTo>
                  <a:lnTo>
                    <a:pt x="2883" y="248"/>
                  </a:lnTo>
                  <a:cubicBezTo>
                    <a:pt x="2851" y="248"/>
                    <a:pt x="2821" y="248"/>
                    <a:pt x="2790" y="248"/>
                  </a:cubicBezTo>
                  <a:cubicBezTo>
                    <a:pt x="2759" y="248"/>
                    <a:pt x="2727" y="248"/>
                    <a:pt x="2727" y="248"/>
                  </a:cubicBezTo>
                  <a:cubicBezTo>
                    <a:pt x="2666" y="278"/>
                    <a:pt x="2666" y="278"/>
                    <a:pt x="2666" y="278"/>
                  </a:cubicBezTo>
                  <a:cubicBezTo>
                    <a:pt x="2666" y="310"/>
                    <a:pt x="2635" y="341"/>
                    <a:pt x="2635" y="341"/>
                  </a:cubicBezTo>
                  <a:cubicBezTo>
                    <a:pt x="2635" y="371"/>
                    <a:pt x="2635" y="371"/>
                    <a:pt x="2604" y="371"/>
                  </a:cubicBezTo>
                  <a:cubicBezTo>
                    <a:pt x="2573" y="371"/>
                    <a:pt x="2573" y="371"/>
                    <a:pt x="2573" y="371"/>
                  </a:cubicBezTo>
                  <a:cubicBezTo>
                    <a:pt x="2542" y="371"/>
                    <a:pt x="2542" y="371"/>
                    <a:pt x="2542" y="371"/>
                  </a:cubicBezTo>
                  <a:cubicBezTo>
                    <a:pt x="2542" y="371"/>
                    <a:pt x="2542" y="371"/>
                    <a:pt x="2510" y="371"/>
                  </a:cubicBezTo>
                  <a:cubicBezTo>
                    <a:pt x="2510" y="402"/>
                    <a:pt x="2510" y="402"/>
                    <a:pt x="2480" y="434"/>
                  </a:cubicBezTo>
                  <a:cubicBezTo>
                    <a:pt x="2449" y="434"/>
                    <a:pt x="2325" y="495"/>
                    <a:pt x="2325" y="495"/>
                  </a:cubicBezTo>
                  <a:lnTo>
                    <a:pt x="2325" y="495"/>
                  </a:lnTo>
                  <a:cubicBezTo>
                    <a:pt x="2294" y="495"/>
                    <a:pt x="2294" y="465"/>
                    <a:pt x="2294" y="465"/>
                  </a:cubicBezTo>
                  <a:lnTo>
                    <a:pt x="2294" y="465"/>
                  </a:lnTo>
                  <a:cubicBezTo>
                    <a:pt x="2263" y="465"/>
                    <a:pt x="2232" y="402"/>
                    <a:pt x="2232" y="402"/>
                  </a:cubicBezTo>
                  <a:cubicBezTo>
                    <a:pt x="2232" y="371"/>
                    <a:pt x="2232" y="371"/>
                    <a:pt x="2232" y="371"/>
                  </a:cubicBezTo>
                  <a:lnTo>
                    <a:pt x="2232" y="371"/>
                  </a:lnTo>
                  <a:lnTo>
                    <a:pt x="2263" y="341"/>
                  </a:lnTo>
                  <a:cubicBezTo>
                    <a:pt x="2263" y="341"/>
                    <a:pt x="2263" y="341"/>
                    <a:pt x="2232" y="341"/>
                  </a:cubicBezTo>
                  <a:lnTo>
                    <a:pt x="2232" y="341"/>
                  </a:lnTo>
                  <a:cubicBezTo>
                    <a:pt x="2201" y="310"/>
                    <a:pt x="2232" y="278"/>
                    <a:pt x="2232" y="278"/>
                  </a:cubicBezTo>
                  <a:cubicBezTo>
                    <a:pt x="2232" y="278"/>
                    <a:pt x="2232" y="278"/>
                    <a:pt x="2232" y="248"/>
                  </a:cubicBezTo>
                  <a:cubicBezTo>
                    <a:pt x="2232" y="248"/>
                    <a:pt x="2232" y="248"/>
                    <a:pt x="2232" y="217"/>
                  </a:cubicBezTo>
                  <a:cubicBezTo>
                    <a:pt x="2201" y="217"/>
                    <a:pt x="2201" y="217"/>
                    <a:pt x="2201" y="186"/>
                  </a:cubicBezTo>
                  <a:lnTo>
                    <a:pt x="2201" y="186"/>
                  </a:lnTo>
                  <a:cubicBezTo>
                    <a:pt x="2170" y="186"/>
                    <a:pt x="2170" y="217"/>
                    <a:pt x="2170" y="217"/>
                  </a:cubicBezTo>
                  <a:lnTo>
                    <a:pt x="2170" y="248"/>
                  </a:lnTo>
                  <a:cubicBezTo>
                    <a:pt x="2139" y="248"/>
                    <a:pt x="2139" y="248"/>
                    <a:pt x="2139" y="248"/>
                  </a:cubicBezTo>
                  <a:lnTo>
                    <a:pt x="2139" y="248"/>
                  </a:lnTo>
                  <a:lnTo>
                    <a:pt x="2139" y="278"/>
                  </a:lnTo>
                  <a:lnTo>
                    <a:pt x="2139" y="310"/>
                  </a:lnTo>
                  <a:cubicBezTo>
                    <a:pt x="2108" y="310"/>
                    <a:pt x="2108" y="310"/>
                    <a:pt x="2108" y="341"/>
                  </a:cubicBezTo>
                  <a:lnTo>
                    <a:pt x="2077" y="341"/>
                  </a:lnTo>
                  <a:cubicBezTo>
                    <a:pt x="2077" y="371"/>
                    <a:pt x="2046" y="371"/>
                    <a:pt x="2046" y="371"/>
                  </a:cubicBezTo>
                  <a:lnTo>
                    <a:pt x="2046" y="371"/>
                  </a:lnTo>
                  <a:cubicBezTo>
                    <a:pt x="2015" y="341"/>
                    <a:pt x="2015" y="341"/>
                    <a:pt x="2015" y="341"/>
                  </a:cubicBezTo>
                  <a:cubicBezTo>
                    <a:pt x="2015" y="217"/>
                    <a:pt x="2015" y="217"/>
                    <a:pt x="2015" y="217"/>
                  </a:cubicBezTo>
                  <a:cubicBezTo>
                    <a:pt x="2108" y="154"/>
                    <a:pt x="2108" y="154"/>
                    <a:pt x="2108" y="154"/>
                  </a:cubicBezTo>
                  <a:cubicBezTo>
                    <a:pt x="2077" y="154"/>
                    <a:pt x="2077" y="154"/>
                    <a:pt x="2077" y="154"/>
                  </a:cubicBezTo>
                  <a:cubicBezTo>
                    <a:pt x="2046" y="154"/>
                    <a:pt x="2046" y="154"/>
                    <a:pt x="2046" y="154"/>
                  </a:cubicBezTo>
                  <a:cubicBezTo>
                    <a:pt x="2015" y="124"/>
                    <a:pt x="2015" y="124"/>
                    <a:pt x="2015" y="124"/>
                  </a:cubicBezTo>
                  <a:lnTo>
                    <a:pt x="1984" y="124"/>
                  </a:lnTo>
                  <a:lnTo>
                    <a:pt x="1922" y="154"/>
                  </a:lnTo>
                  <a:cubicBezTo>
                    <a:pt x="1922" y="186"/>
                    <a:pt x="1891" y="186"/>
                    <a:pt x="1891" y="186"/>
                  </a:cubicBezTo>
                  <a:cubicBezTo>
                    <a:pt x="1891" y="186"/>
                    <a:pt x="1891" y="186"/>
                    <a:pt x="1860" y="186"/>
                  </a:cubicBezTo>
                  <a:cubicBezTo>
                    <a:pt x="1860" y="154"/>
                    <a:pt x="1860" y="154"/>
                    <a:pt x="1860" y="154"/>
                  </a:cubicBezTo>
                  <a:cubicBezTo>
                    <a:pt x="1829" y="154"/>
                    <a:pt x="1798" y="154"/>
                    <a:pt x="1798" y="154"/>
                  </a:cubicBezTo>
                  <a:cubicBezTo>
                    <a:pt x="1736" y="124"/>
                    <a:pt x="1736" y="124"/>
                    <a:pt x="1736" y="124"/>
                  </a:cubicBezTo>
                  <a:cubicBezTo>
                    <a:pt x="1798" y="93"/>
                    <a:pt x="1798" y="93"/>
                    <a:pt x="1798" y="93"/>
                  </a:cubicBezTo>
                  <a:cubicBezTo>
                    <a:pt x="1798" y="93"/>
                    <a:pt x="1829" y="62"/>
                    <a:pt x="1860" y="62"/>
                  </a:cubicBezTo>
                  <a:cubicBezTo>
                    <a:pt x="1860" y="62"/>
                    <a:pt x="1860" y="30"/>
                    <a:pt x="1829" y="30"/>
                  </a:cubicBezTo>
                  <a:lnTo>
                    <a:pt x="1829" y="62"/>
                  </a:lnTo>
                  <a:lnTo>
                    <a:pt x="1829" y="62"/>
                  </a:lnTo>
                  <a:lnTo>
                    <a:pt x="1829" y="62"/>
                  </a:lnTo>
                  <a:cubicBezTo>
                    <a:pt x="1798" y="62"/>
                    <a:pt x="1798" y="30"/>
                    <a:pt x="1798" y="30"/>
                  </a:cubicBezTo>
                  <a:cubicBezTo>
                    <a:pt x="1767" y="30"/>
                    <a:pt x="1736" y="0"/>
                    <a:pt x="1736" y="0"/>
                  </a:cubicBezTo>
                  <a:lnTo>
                    <a:pt x="1736" y="0"/>
                  </a:lnTo>
                  <a:cubicBezTo>
                    <a:pt x="1705" y="0"/>
                    <a:pt x="1705" y="30"/>
                    <a:pt x="1705" y="30"/>
                  </a:cubicBezTo>
                  <a:lnTo>
                    <a:pt x="1705" y="30"/>
                  </a:lnTo>
                  <a:cubicBezTo>
                    <a:pt x="1705" y="30"/>
                    <a:pt x="1705" y="30"/>
                    <a:pt x="1674" y="30"/>
                  </a:cubicBezTo>
                  <a:lnTo>
                    <a:pt x="1674" y="30"/>
                  </a:lnTo>
                  <a:cubicBezTo>
                    <a:pt x="1674" y="30"/>
                    <a:pt x="1643" y="0"/>
                    <a:pt x="1612" y="0"/>
                  </a:cubicBezTo>
                  <a:lnTo>
                    <a:pt x="1612" y="0"/>
                  </a:lnTo>
                  <a:lnTo>
                    <a:pt x="1612" y="0"/>
                  </a:lnTo>
                  <a:lnTo>
                    <a:pt x="1612" y="0"/>
                  </a:lnTo>
                  <a:lnTo>
                    <a:pt x="1612" y="0"/>
                  </a:lnTo>
                  <a:cubicBezTo>
                    <a:pt x="1612" y="0"/>
                    <a:pt x="1612" y="0"/>
                    <a:pt x="1581" y="0"/>
                  </a:cubicBezTo>
                  <a:cubicBezTo>
                    <a:pt x="124" y="0"/>
                    <a:pt x="124" y="0"/>
                    <a:pt x="124" y="0"/>
                  </a:cubicBezTo>
                  <a:lnTo>
                    <a:pt x="124" y="0"/>
                  </a:lnTo>
                  <a:cubicBezTo>
                    <a:pt x="124" y="0"/>
                    <a:pt x="124" y="0"/>
                    <a:pt x="124" y="30"/>
                  </a:cubicBezTo>
                  <a:lnTo>
                    <a:pt x="124" y="62"/>
                  </a:lnTo>
                  <a:lnTo>
                    <a:pt x="124" y="62"/>
                  </a:lnTo>
                  <a:cubicBezTo>
                    <a:pt x="124" y="93"/>
                    <a:pt x="124" y="93"/>
                    <a:pt x="93" y="93"/>
                  </a:cubicBezTo>
                  <a:lnTo>
                    <a:pt x="93" y="93"/>
                  </a:lnTo>
                  <a:lnTo>
                    <a:pt x="93" y="93"/>
                  </a:lnTo>
                  <a:lnTo>
                    <a:pt x="93" y="93"/>
                  </a:lnTo>
                  <a:cubicBezTo>
                    <a:pt x="62" y="93"/>
                    <a:pt x="62" y="93"/>
                    <a:pt x="62" y="62"/>
                  </a:cubicBezTo>
                  <a:lnTo>
                    <a:pt x="62" y="62"/>
                  </a:lnTo>
                  <a:cubicBezTo>
                    <a:pt x="32" y="62"/>
                    <a:pt x="32" y="30"/>
                    <a:pt x="32" y="30"/>
                  </a:cubicBezTo>
                  <a:lnTo>
                    <a:pt x="0" y="30"/>
                  </a:lnTo>
                  <a:lnTo>
                    <a:pt x="0" y="30"/>
                  </a:lnTo>
                  <a:cubicBezTo>
                    <a:pt x="32" y="30"/>
                    <a:pt x="32" y="62"/>
                    <a:pt x="32" y="62"/>
                  </a:cubicBezTo>
                  <a:lnTo>
                    <a:pt x="32" y="62"/>
                  </a:lnTo>
                  <a:cubicBezTo>
                    <a:pt x="32" y="62"/>
                    <a:pt x="32" y="62"/>
                    <a:pt x="32" y="93"/>
                  </a:cubicBezTo>
                  <a:lnTo>
                    <a:pt x="62" y="93"/>
                  </a:lnTo>
                  <a:cubicBezTo>
                    <a:pt x="62" y="124"/>
                    <a:pt x="32" y="124"/>
                    <a:pt x="32" y="124"/>
                  </a:cubicBezTo>
                  <a:lnTo>
                    <a:pt x="32" y="124"/>
                  </a:lnTo>
                  <a:cubicBezTo>
                    <a:pt x="32" y="154"/>
                    <a:pt x="32" y="186"/>
                    <a:pt x="32" y="248"/>
                  </a:cubicBezTo>
                  <a:lnTo>
                    <a:pt x="32" y="248"/>
                  </a:lnTo>
                  <a:cubicBezTo>
                    <a:pt x="32" y="278"/>
                    <a:pt x="32" y="310"/>
                    <a:pt x="32" y="310"/>
                  </a:cubicBezTo>
                  <a:cubicBezTo>
                    <a:pt x="0" y="341"/>
                    <a:pt x="0" y="341"/>
                    <a:pt x="0" y="371"/>
                  </a:cubicBezTo>
                  <a:lnTo>
                    <a:pt x="0" y="371"/>
                  </a:lnTo>
                  <a:lnTo>
                    <a:pt x="0" y="371"/>
                  </a:lnTo>
                  <a:lnTo>
                    <a:pt x="0" y="402"/>
                  </a:lnTo>
                  <a:cubicBezTo>
                    <a:pt x="32" y="434"/>
                    <a:pt x="32" y="465"/>
                    <a:pt x="32" y="465"/>
                  </a:cubicBezTo>
                  <a:cubicBezTo>
                    <a:pt x="32" y="465"/>
                    <a:pt x="32" y="495"/>
                    <a:pt x="0" y="495"/>
                  </a:cubicBezTo>
                  <a:lnTo>
                    <a:pt x="0" y="495"/>
                  </a:lnTo>
                  <a:cubicBezTo>
                    <a:pt x="32" y="495"/>
                    <a:pt x="32" y="526"/>
                    <a:pt x="32" y="526"/>
                  </a:cubicBezTo>
                  <a:cubicBezTo>
                    <a:pt x="32" y="526"/>
                    <a:pt x="32" y="526"/>
                    <a:pt x="32" y="558"/>
                  </a:cubicBezTo>
                  <a:cubicBezTo>
                    <a:pt x="62" y="558"/>
                    <a:pt x="62" y="558"/>
                    <a:pt x="62" y="589"/>
                  </a:cubicBezTo>
                  <a:cubicBezTo>
                    <a:pt x="62" y="589"/>
                    <a:pt x="32" y="589"/>
                    <a:pt x="62" y="589"/>
                  </a:cubicBezTo>
                  <a:lnTo>
                    <a:pt x="62" y="589"/>
                  </a:lnTo>
                  <a:cubicBezTo>
                    <a:pt x="62" y="619"/>
                    <a:pt x="62" y="619"/>
                    <a:pt x="62" y="619"/>
                  </a:cubicBezTo>
                  <a:cubicBezTo>
                    <a:pt x="93" y="650"/>
                    <a:pt x="93" y="650"/>
                    <a:pt x="93" y="650"/>
                  </a:cubicBezTo>
                  <a:lnTo>
                    <a:pt x="93" y="650"/>
                  </a:lnTo>
                  <a:cubicBezTo>
                    <a:pt x="124" y="650"/>
                    <a:pt x="124" y="650"/>
                    <a:pt x="124" y="650"/>
                  </a:cubicBezTo>
                  <a:lnTo>
                    <a:pt x="156" y="650"/>
                  </a:lnTo>
                  <a:lnTo>
                    <a:pt x="156" y="650"/>
                  </a:lnTo>
                  <a:lnTo>
                    <a:pt x="186" y="650"/>
                  </a:lnTo>
                  <a:cubicBezTo>
                    <a:pt x="186" y="682"/>
                    <a:pt x="186" y="682"/>
                    <a:pt x="156" y="713"/>
                  </a:cubicBezTo>
                  <a:cubicBezTo>
                    <a:pt x="156" y="713"/>
                    <a:pt x="156" y="713"/>
                    <a:pt x="156" y="743"/>
                  </a:cubicBezTo>
                  <a:cubicBezTo>
                    <a:pt x="156" y="743"/>
                    <a:pt x="156" y="743"/>
                    <a:pt x="156" y="774"/>
                  </a:cubicBezTo>
                  <a:lnTo>
                    <a:pt x="186" y="806"/>
                  </a:lnTo>
                  <a:cubicBezTo>
                    <a:pt x="217" y="837"/>
                    <a:pt x="217" y="837"/>
                    <a:pt x="217" y="867"/>
                  </a:cubicBezTo>
                  <a:lnTo>
                    <a:pt x="217" y="867"/>
                  </a:lnTo>
                  <a:cubicBezTo>
                    <a:pt x="248" y="867"/>
                    <a:pt x="248" y="867"/>
                    <a:pt x="280" y="867"/>
                  </a:cubicBezTo>
                  <a:lnTo>
                    <a:pt x="280" y="867"/>
                  </a:lnTo>
                  <a:lnTo>
                    <a:pt x="310" y="898"/>
                  </a:lnTo>
                  <a:lnTo>
                    <a:pt x="310" y="898"/>
                  </a:lnTo>
                  <a:cubicBezTo>
                    <a:pt x="341" y="898"/>
                    <a:pt x="341" y="898"/>
                    <a:pt x="372" y="930"/>
                  </a:cubicBezTo>
                  <a:cubicBezTo>
                    <a:pt x="372" y="930"/>
                    <a:pt x="372" y="961"/>
                    <a:pt x="404" y="961"/>
                  </a:cubicBezTo>
                  <a:cubicBezTo>
                    <a:pt x="404" y="961"/>
                    <a:pt x="404" y="961"/>
                    <a:pt x="404" y="991"/>
                  </a:cubicBezTo>
                  <a:lnTo>
                    <a:pt x="404" y="991"/>
                  </a:lnTo>
                  <a:cubicBezTo>
                    <a:pt x="434" y="991"/>
                    <a:pt x="434" y="991"/>
                    <a:pt x="465" y="991"/>
                  </a:cubicBezTo>
                  <a:lnTo>
                    <a:pt x="465" y="991"/>
                  </a:lnTo>
                  <a:cubicBezTo>
                    <a:pt x="465" y="991"/>
                    <a:pt x="496" y="991"/>
                    <a:pt x="496" y="961"/>
                  </a:cubicBezTo>
                  <a:lnTo>
                    <a:pt x="496" y="961"/>
                  </a:lnTo>
                  <a:lnTo>
                    <a:pt x="496" y="961"/>
                  </a:lnTo>
                  <a:lnTo>
                    <a:pt x="496" y="961"/>
                  </a:lnTo>
                  <a:cubicBezTo>
                    <a:pt x="528" y="961"/>
                    <a:pt x="528" y="991"/>
                    <a:pt x="528" y="991"/>
                  </a:cubicBezTo>
                  <a:lnTo>
                    <a:pt x="528" y="991"/>
                  </a:lnTo>
                  <a:cubicBezTo>
                    <a:pt x="558" y="991"/>
                    <a:pt x="558" y="991"/>
                    <a:pt x="558" y="991"/>
                  </a:cubicBezTo>
                  <a:lnTo>
                    <a:pt x="558" y="991"/>
                  </a:lnTo>
                  <a:cubicBezTo>
                    <a:pt x="558" y="991"/>
                    <a:pt x="558" y="991"/>
                    <a:pt x="589" y="991"/>
                  </a:cubicBezTo>
                  <a:cubicBezTo>
                    <a:pt x="589" y="1022"/>
                    <a:pt x="620" y="1022"/>
                    <a:pt x="652" y="1022"/>
                  </a:cubicBezTo>
                  <a:cubicBezTo>
                    <a:pt x="682" y="1054"/>
                    <a:pt x="713" y="1054"/>
                    <a:pt x="744" y="1054"/>
                  </a:cubicBezTo>
                  <a:cubicBezTo>
                    <a:pt x="744" y="1054"/>
                    <a:pt x="744" y="1085"/>
                    <a:pt x="776" y="1085"/>
                  </a:cubicBezTo>
                  <a:lnTo>
                    <a:pt x="776" y="1085"/>
                  </a:lnTo>
                  <a:cubicBezTo>
                    <a:pt x="806" y="1085"/>
                    <a:pt x="806" y="1085"/>
                    <a:pt x="837" y="1085"/>
                  </a:cubicBezTo>
                  <a:cubicBezTo>
                    <a:pt x="837" y="1085"/>
                    <a:pt x="837" y="1085"/>
                    <a:pt x="868" y="1085"/>
                  </a:cubicBezTo>
                  <a:cubicBezTo>
                    <a:pt x="837" y="1022"/>
                    <a:pt x="837" y="1022"/>
                    <a:pt x="837" y="1022"/>
                  </a:cubicBezTo>
                  <a:cubicBezTo>
                    <a:pt x="868" y="1022"/>
                    <a:pt x="868" y="1022"/>
                    <a:pt x="868" y="1022"/>
                  </a:cubicBezTo>
                  <a:lnTo>
                    <a:pt x="868" y="1022"/>
                  </a:lnTo>
                  <a:cubicBezTo>
                    <a:pt x="868" y="1022"/>
                    <a:pt x="900" y="1022"/>
                    <a:pt x="930" y="1022"/>
                  </a:cubicBezTo>
                  <a:lnTo>
                    <a:pt x="930" y="1022"/>
                  </a:lnTo>
                  <a:cubicBezTo>
                    <a:pt x="930" y="1022"/>
                    <a:pt x="930" y="1022"/>
                    <a:pt x="961" y="1022"/>
                  </a:cubicBezTo>
                  <a:cubicBezTo>
                    <a:pt x="961" y="1022"/>
                    <a:pt x="961" y="1022"/>
                    <a:pt x="992" y="1054"/>
                  </a:cubicBezTo>
                  <a:lnTo>
                    <a:pt x="1054" y="1085"/>
                  </a:lnTo>
                  <a:cubicBezTo>
                    <a:pt x="1054" y="1115"/>
                    <a:pt x="1085" y="1146"/>
                    <a:pt x="1116" y="1178"/>
                  </a:cubicBezTo>
                  <a:lnTo>
                    <a:pt x="1116" y="1178"/>
                  </a:lnTo>
                  <a:cubicBezTo>
                    <a:pt x="1116" y="1178"/>
                    <a:pt x="1116" y="1209"/>
                    <a:pt x="1147" y="1209"/>
                  </a:cubicBezTo>
                  <a:lnTo>
                    <a:pt x="1147" y="1209"/>
                  </a:lnTo>
                  <a:lnTo>
                    <a:pt x="1147" y="1209"/>
                  </a:lnTo>
                  <a:lnTo>
                    <a:pt x="1147" y="1209"/>
                  </a:lnTo>
                  <a:lnTo>
                    <a:pt x="1147" y="1209"/>
                  </a:lnTo>
                  <a:cubicBezTo>
                    <a:pt x="1178" y="1178"/>
                    <a:pt x="1178" y="1178"/>
                    <a:pt x="1209" y="1146"/>
                  </a:cubicBezTo>
                  <a:lnTo>
                    <a:pt x="1209" y="1146"/>
                  </a:lnTo>
                  <a:cubicBezTo>
                    <a:pt x="1240" y="1146"/>
                    <a:pt x="1240" y="1146"/>
                    <a:pt x="1240" y="1178"/>
                  </a:cubicBezTo>
                  <a:cubicBezTo>
                    <a:pt x="1271" y="1178"/>
                    <a:pt x="1271" y="1178"/>
                    <a:pt x="1271" y="1178"/>
                  </a:cubicBezTo>
                  <a:cubicBezTo>
                    <a:pt x="1302" y="1178"/>
                    <a:pt x="1333" y="1239"/>
                    <a:pt x="1333" y="1270"/>
                  </a:cubicBezTo>
                  <a:lnTo>
                    <a:pt x="1364" y="1302"/>
                  </a:lnTo>
                  <a:cubicBezTo>
                    <a:pt x="1395" y="1333"/>
                    <a:pt x="1395" y="1363"/>
                    <a:pt x="1395" y="1363"/>
                  </a:cubicBezTo>
                  <a:lnTo>
                    <a:pt x="1395" y="1363"/>
                  </a:lnTo>
                  <a:lnTo>
                    <a:pt x="1395" y="1363"/>
                  </a:lnTo>
                  <a:lnTo>
                    <a:pt x="1395" y="1363"/>
                  </a:lnTo>
                  <a:cubicBezTo>
                    <a:pt x="1395" y="1363"/>
                    <a:pt x="1395" y="1363"/>
                    <a:pt x="1395" y="1394"/>
                  </a:cubicBezTo>
                  <a:cubicBezTo>
                    <a:pt x="1426" y="1394"/>
                    <a:pt x="1426" y="1394"/>
                    <a:pt x="1426" y="1394"/>
                  </a:cubicBezTo>
                  <a:lnTo>
                    <a:pt x="1426" y="1394"/>
                  </a:lnTo>
                  <a:lnTo>
                    <a:pt x="1426" y="1394"/>
                  </a:lnTo>
                  <a:lnTo>
                    <a:pt x="1426" y="1394"/>
                  </a:lnTo>
                  <a:lnTo>
                    <a:pt x="1426" y="1394"/>
                  </a:lnTo>
                  <a:cubicBezTo>
                    <a:pt x="1457" y="1394"/>
                    <a:pt x="1457" y="1394"/>
                    <a:pt x="1457" y="1394"/>
                  </a:cubicBezTo>
                  <a:cubicBezTo>
                    <a:pt x="1457" y="1363"/>
                    <a:pt x="1457" y="1333"/>
                    <a:pt x="1488" y="1302"/>
                  </a:cubicBezTo>
                  <a:cubicBezTo>
                    <a:pt x="1488" y="1302"/>
                    <a:pt x="1488" y="1302"/>
                    <a:pt x="1519" y="1270"/>
                  </a:cubicBezTo>
                  <a:cubicBezTo>
                    <a:pt x="1550" y="1239"/>
                    <a:pt x="1581" y="1239"/>
                    <a:pt x="1581" y="1239"/>
                  </a:cubicBezTo>
                  <a:cubicBezTo>
                    <a:pt x="1612" y="1209"/>
                    <a:pt x="1643" y="1178"/>
                    <a:pt x="1674" y="1178"/>
                  </a:cubicBezTo>
                  <a:cubicBezTo>
                    <a:pt x="1674" y="1146"/>
                    <a:pt x="1674" y="1146"/>
                    <a:pt x="1674" y="1146"/>
                  </a:cubicBezTo>
                  <a:cubicBezTo>
                    <a:pt x="1705" y="1178"/>
                    <a:pt x="1705" y="1178"/>
                    <a:pt x="1705" y="1178"/>
                  </a:cubicBezTo>
                  <a:lnTo>
                    <a:pt x="1705" y="1178"/>
                  </a:lnTo>
                  <a:cubicBezTo>
                    <a:pt x="1891" y="1146"/>
                    <a:pt x="1891" y="1146"/>
                    <a:pt x="1891" y="1146"/>
                  </a:cubicBezTo>
                  <a:cubicBezTo>
                    <a:pt x="1891" y="1146"/>
                    <a:pt x="1953" y="1115"/>
                    <a:pt x="1984" y="1115"/>
                  </a:cubicBezTo>
                  <a:cubicBezTo>
                    <a:pt x="1984" y="1115"/>
                    <a:pt x="1984" y="1115"/>
                    <a:pt x="2015" y="1146"/>
                  </a:cubicBezTo>
                  <a:lnTo>
                    <a:pt x="2015" y="1146"/>
                  </a:lnTo>
                  <a:lnTo>
                    <a:pt x="2015" y="1146"/>
                  </a:lnTo>
                  <a:lnTo>
                    <a:pt x="2046" y="1146"/>
                  </a:lnTo>
                  <a:cubicBezTo>
                    <a:pt x="2046" y="1146"/>
                    <a:pt x="2046" y="1115"/>
                    <a:pt x="2077" y="1115"/>
                  </a:cubicBezTo>
                  <a:cubicBezTo>
                    <a:pt x="2077" y="1115"/>
                    <a:pt x="2077" y="1115"/>
                    <a:pt x="2077" y="1146"/>
                  </a:cubicBezTo>
                  <a:cubicBezTo>
                    <a:pt x="2108" y="1146"/>
                    <a:pt x="2108" y="1146"/>
                    <a:pt x="2108" y="1146"/>
                  </a:cubicBezTo>
                  <a:lnTo>
                    <a:pt x="2108" y="1146"/>
                  </a:lnTo>
                  <a:lnTo>
                    <a:pt x="2108" y="1146"/>
                  </a:lnTo>
                  <a:cubicBezTo>
                    <a:pt x="2108" y="1146"/>
                    <a:pt x="2108" y="1146"/>
                    <a:pt x="2139" y="1146"/>
                  </a:cubicBezTo>
                  <a:cubicBezTo>
                    <a:pt x="2139" y="1146"/>
                    <a:pt x="2170" y="1146"/>
                    <a:pt x="2170" y="1178"/>
                  </a:cubicBezTo>
                  <a:lnTo>
                    <a:pt x="2170" y="1178"/>
                  </a:lnTo>
                  <a:lnTo>
                    <a:pt x="2170" y="1178"/>
                  </a:lnTo>
                  <a:cubicBezTo>
                    <a:pt x="2170" y="1178"/>
                    <a:pt x="2201" y="1178"/>
                    <a:pt x="2201" y="1146"/>
                  </a:cubicBezTo>
                  <a:cubicBezTo>
                    <a:pt x="2232" y="1146"/>
                    <a:pt x="2232" y="1146"/>
                    <a:pt x="2232" y="1146"/>
                  </a:cubicBezTo>
                  <a:lnTo>
                    <a:pt x="2232" y="1146"/>
                  </a:lnTo>
                  <a:cubicBezTo>
                    <a:pt x="2232" y="1178"/>
                    <a:pt x="2294" y="1209"/>
                    <a:pt x="2294" y="1209"/>
                  </a:cubicBezTo>
                  <a:lnTo>
                    <a:pt x="2294" y="1209"/>
                  </a:lnTo>
                  <a:cubicBezTo>
                    <a:pt x="2325" y="1239"/>
                    <a:pt x="2325" y="1270"/>
                    <a:pt x="2325" y="1302"/>
                  </a:cubicBezTo>
                  <a:lnTo>
                    <a:pt x="2325" y="1302"/>
                  </a:lnTo>
                  <a:lnTo>
                    <a:pt x="2325" y="1302"/>
                  </a:lnTo>
                  <a:cubicBezTo>
                    <a:pt x="2325" y="1333"/>
                    <a:pt x="2325" y="1333"/>
                    <a:pt x="2325" y="1333"/>
                  </a:cubicBezTo>
                  <a:lnTo>
                    <a:pt x="2325" y="1333"/>
                  </a:lnTo>
                  <a:lnTo>
                    <a:pt x="2325" y="1333"/>
                  </a:lnTo>
                  <a:cubicBezTo>
                    <a:pt x="2325" y="1333"/>
                    <a:pt x="2356" y="1333"/>
                    <a:pt x="2356" y="1363"/>
                  </a:cubicBezTo>
                  <a:cubicBezTo>
                    <a:pt x="2356" y="1394"/>
                    <a:pt x="2356" y="1394"/>
                    <a:pt x="2356" y="1394"/>
                  </a:cubicBezTo>
                  <a:cubicBezTo>
                    <a:pt x="2356" y="1426"/>
                    <a:pt x="2356" y="1426"/>
                    <a:pt x="2387" y="1457"/>
                  </a:cubicBezTo>
                  <a:cubicBezTo>
                    <a:pt x="2418" y="1457"/>
                    <a:pt x="2418" y="1457"/>
                    <a:pt x="2418" y="1457"/>
                  </a:cubicBezTo>
                  <a:cubicBezTo>
                    <a:pt x="2418" y="1426"/>
                    <a:pt x="2418" y="1394"/>
                    <a:pt x="2418" y="1394"/>
                  </a:cubicBezTo>
                  <a:lnTo>
                    <a:pt x="2418" y="1363"/>
                  </a:lnTo>
                  <a:cubicBezTo>
                    <a:pt x="2387" y="1333"/>
                    <a:pt x="2387" y="1302"/>
                    <a:pt x="2387" y="1302"/>
                  </a:cubicBezTo>
                  <a:cubicBezTo>
                    <a:pt x="2387" y="1302"/>
                    <a:pt x="2387" y="1270"/>
                    <a:pt x="2387" y="1239"/>
                  </a:cubicBezTo>
                  <a:cubicBezTo>
                    <a:pt x="2356" y="1209"/>
                    <a:pt x="2356" y="1209"/>
                    <a:pt x="2356" y="1178"/>
                  </a:cubicBezTo>
                  <a:cubicBezTo>
                    <a:pt x="2325" y="1146"/>
                    <a:pt x="2356" y="1085"/>
                    <a:pt x="2356" y="1054"/>
                  </a:cubicBezTo>
                  <a:lnTo>
                    <a:pt x="2356" y="1054"/>
                  </a:lnTo>
                  <a:cubicBezTo>
                    <a:pt x="2356" y="1022"/>
                    <a:pt x="2418" y="991"/>
                    <a:pt x="2449" y="961"/>
                  </a:cubicBezTo>
                  <a:lnTo>
                    <a:pt x="2449" y="961"/>
                  </a:lnTo>
                  <a:cubicBezTo>
                    <a:pt x="2480" y="961"/>
                    <a:pt x="2480" y="930"/>
                    <a:pt x="2510" y="930"/>
                  </a:cubicBezTo>
                  <a:cubicBezTo>
                    <a:pt x="2510" y="898"/>
                    <a:pt x="2510" y="898"/>
                    <a:pt x="2542" y="898"/>
                  </a:cubicBezTo>
                  <a:cubicBezTo>
                    <a:pt x="2542" y="867"/>
                    <a:pt x="2573" y="867"/>
                    <a:pt x="2604" y="867"/>
                  </a:cubicBezTo>
                  <a:cubicBezTo>
                    <a:pt x="2604" y="867"/>
                    <a:pt x="2604" y="867"/>
                    <a:pt x="2604" y="837"/>
                  </a:cubicBezTo>
                  <a:lnTo>
                    <a:pt x="2604" y="837"/>
                  </a:lnTo>
                  <a:lnTo>
                    <a:pt x="2604" y="837"/>
                  </a:lnTo>
                  <a:cubicBezTo>
                    <a:pt x="2604" y="806"/>
                    <a:pt x="2604" y="806"/>
                    <a:pt x="2604" y="806"/>
                  </a:cubicBezTo>
                  <a:lnTo>
                    <a:pt x="2604" y="806"/>
                  </a:lnTo>
                  <a:cubicBezTo>
                    <a:pt x="2604" y="774"/>
                    <a:pt x="2604" y="774"/>
                    <a:pt x="2635" y="743"/>
                  </a:cubicBezTo>
                  <a:cubicBezTo>
                    <a:pt x="2635" y="743"/>
                    <a:pt x="2635" y="743"/>
                    <a:pt x="2604" y="743"/>
                  </a:cubicBezTo>
                  <a:lnTo>
                    <a:pt x="2604" y="743"/>
                  </a:lnTo>
                  <a:lnTo>
                    <a:pt x="2573" y="713"/>
                  </a:lnTo>
                  <a:cubicBezTo>
                    <a:pt x="2573" y="682"/>
                    <a:pt x="2604" y="682"/>
                    <a:pt x="2604" y="682"/>
                  </a:cubicBezTo>
                  <a:lnTo>
                    <a:pt x="2604" y="682"/>
                  </a:lnTo>
                  <a:cubicBezTo>
                    <a:pt x="2573" y="650"/>
                    <a:pt x="2573" y="619"/>
                    <a:pt x="2573" y="619"/>
                  </a:cubicBezTo>
                  <a:lnTo>
                    <a:pt x="2573" y="619"/>
                  </a:lnTo>
                  <a:cubicBezTo>
                    <a:pt x="2573" y="589"/>
                    <a:pt x="2604" y="589"/>
                    <a:pt x="2604" y="589"/>
                  </a:cubicBezTo>
                  <a:lnTo>
                    <a:pt x="2604" y="589"/>
                  </a:lnTo>
                  <a:cubicBezTo>
                    <a:pt x="2604" y="589"/>
                    <a:pt x="2604" y="558"/>
                    <a:pt x="2635" y="558"/>
                  </a:cubicBezTo>
                  <a:lnTo>
                    <a:pt x="2666" y="526"/>
                  </a:lnTo>
                  <a:lnTo>
                    <a:pt x="2666" y="526"/>
                  </a:lnTo>
                  <a:lnTo>
                    <a:pt x="2666" y="526"/>
                  </a:lnTo>
                  <a:cubicBezTo>
                    <a:pt x="2697" y="495"/>
                    <a:pt x="2697" y="495"/>
                    <a:pt x="2727" y="495"/>
                  </a:cubicBezTo>
                  <a:cubicBezTo>
                    <a:pt x="2727" y="495"/>
                    <a:pt x="2727" y="495"/>
                    <a:pt x="2727" y="526"/>
                  </a:cubicBezTo>
                  <a:cubicBezTo>
                    <a:pt x="2759" y="526"/>
                    <a:pt x="2759" y="526"/>
                    <a:pt x="2759" y="526"/>
                  </a:cubicBezTo>
                  <a:lnTo>
                    <a:pt x="2759" y="526"/>
                  </a:lnTo>
                  <a:lnTo>
                    <a:pt x="2759" y="526"/>
                  </a:lnTo>
                  <a:lnTo>
                    <a:pt x="2759" y="526"/>
                  </a:lnTo>
                  <a:lnTo>
                    <a:pt x="2759" y="526"/>
                  </a:lnTo>
                  <a:cubicBezTo>
                    <a:pt x="2759" y="526"/>
                    <a:pt x="2727" y="495"/>
                    <a:pt x="2759" y="495"/>
                  </a:cubicBezTo>
                  <a:cubicBezTo>
                    <a:pt x="2759" y="465"/>
                    <a:pt x="2759" y="465"/>
                    <a:pt x="2759" y="465"/>
                  </a:cubicBezTo>
                  <a:lnTo>
                    <a:pt x="2790" y="465"/>
                  </a:lnTo>
                  <a:lnTo>
                    <a:pt x="2790" y="465"/>
                  </a:lnTo>
                  <a:lnTo>
                    <a:pt x="2790" y="434"/>
                  </a:lnTo>
                  <a:cubicBezTo>
                    <a:pt x="2821" y="434"/>
                    <a:pt x="2821" y="434"/>
                    <a:pt x="2883" y="434"/>
                  </a:cubicBezTo>
                  <a:cubicBezTo>
                    <a:pt x="2914" y="434"/>
                    <a:pt x="2914" y="434"/>
                    <a:pt x="2914" y="434"/>
                  </a:cubicBezTo>
                  <a:cubicBezTo>
                    <a:pt x="2914" y="434"/>
                    <a:pt x="2914" y="434"/>
                    <a:pt x="2914" y="402"/>
                  </a:cubicBezTo>
                  <a:lnTo>
                    <a:pt x="2914" y="402"/>
                  </a:lnTo>
                  <a:lnTo>
                    <a:pt x="2914" y="371"/>
                  </a:lnTo>
                  <a:cubicBezTo>
                    <a:pt x="2914" y="341"/>
                    <a:pt x="2914" y="341"/>
                    <a:pt x="2914" y="341"/>
                  </a:cubicBezTo>
                  <a:cubicBezTo>
                    <a:pt x="2945" y="310"/>
                    <a:pt x="2945" y="310"/>
                    <a:pt x="2975" y="278"/>
                  </a:cubicBezTo>
                  <a:lnTo>
                    <a:pt x="2975" y="278"/>
                  </a:lnTo>
                  <a:cubicBezTo>
                    <a:pt x="3007" y="278"/>
                    <a:pt x="3007" y="278"/>
                    <a:pt x="3007" y="278"/>
                  </a:cubicBezTo>
                  <a:cubicBezTo>
                    <a:pt x="3007" y="278"/>
                    <a:pt x="3038" y="278"/>
                    <a:pt x="3038" y="248"/>
                  </a:cubicBezTo>
                  <a:lnTo>
                    <a:pt x="3038" y="248"/>
                  </a:lnTo>
                  <a:cubicBezTo>
                    <a:pt x="3038" y="248"/>
                    <a:pt x="3038" y="217"/>
                    <a:pt x="3069" y="217"/>
                  </a:cubicBezTo>
                  <a:cubicBezTo>
                    <a:pt x="3069" y="217"/>
                    <a:pt x="3069" y="217"/>
                    <a:pt x="3099" y="217"/>
                  </a:cubicBezTo>
                  <a:lnTo>
                    <a:pt x="3099" y="248"/>
                  </a:lnTo>
                  <a:lnTo>
                    <a:pt x="3099" y="248"/>
                  </a:lnTo>
                  <a:cubicBezTo>
                    <a:pt x="3099" y="217"/>
                    <a:pt x="3099" y="217"/>
                    <a:pt x="3131" y="217"/>
                  </a:cubicBezTo>
                  <a:lnTo>
                    <a:pt x="3131" y="217"/>
                  </a:lnTo>
                  <a:lnTo>
                    <a:pt x="3131" y="217"/>
                  </a:lnTo>
                  <a:cubicBezTo>
                    <a:pt x="3131" y="217"/>
                    <a:pt x="3131" y="217"/>
                    <a:pt x="3099" y="21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Freeform 214"/>
            <p:cNvSpPr>
              <a:spLocks noChangeArrowheads="1"/>
            </p:cNvSpPr>
            <p:nvPr/>
          </p:nvSpPr>
          <p:spPr bwMode="auto">
            <a:xfrm>
              <a:off x="1939925" y="2327275"/>
              <a:ext cx="55563" cy="66675"/>
            </a:xfrm>
            <a:custGeom>
              <a:avLst/>
              <a:gdLst>
                <a:gd name="T0" fmla="*/ 124 w 156"/>
                <a:gd name="T1" fmla="*/ 0 h 187"/>
                <a:gd name="T2" fmla="*/ 124 w 156"/>
                <a:gd name="T3" fmla="*/ 0 h 187"/>
                <a:gd name="T4" fmla="*/ 93 w 156"/>
                <a:gd name="T5" fmla="*/ 0 h 187"/>
                <a:gd name="T6" fmla="*/ 93 w 156"/>
                <a:gd name="T7" fmla="*/ 0 h 187"/>
                <a:gd name="T8" fmla="*/ 93 w 156"/>
                <a:gd name="T9" fmla="*/ 0 h 187"/>
                <a:gd name="T10" fmla="*/ 31 w 156"/>
                <a:gd name="T11" fmla="*/ 31 h 187"/>
                <a:gd name="T12" fmla="*/ 31 w 156"/>
                <a:gd name="T13" fmla="*/ 31 h 187"/>
                <a:gd name="T14" fmla="*/ 31 w 156"/>
                <a:gd name="T15" fmla="*/ 31 h 187"/>
                <a:gd name="T16" fmla="*/ 0 w 156"/>
                <a:gd name="T17" fmla="*/ 94 h 187"/>
                <a:gd name="T18" fmla="*/ 0 w 156"/>
                <a:gd name="T19" fmla="*/ 94 h 187"/>
                <a:gd name="T20" fmla="*/ 0 w 156"/>
                <a:gd name="T21" fmla="*/ 124 h 187"/>
                <a:gd name="T22" fmla="*/ 31 w 156"/>
                <a:gd name="T23" fmla="*/ 155 h 187"/>
                <a:gd name="T24" fmla="*/ 62 w 156"/>
                <a:gd name="T25" fmla="*/ 155 h 187"/>
                <a:gd name="T26" fmla="*/ 93 w 156"/>
                <a:gd name="T27" fmla="*/ 155 h 187"/>
                <a:gd name="T28" fmla="*/ 124 w 156"/>
                <a:gd name="T29" fmla="*/ 155 h 187"/>
                <a:gd name="T30" fmla="*/ 124 w 156"/>
                <a:gd name="T31" fmla="*/ 155 h 187"/>
                <a:gd name="T32" fmla="*/ 124 w 156"/>
                <a:gd name="T33" fmla="*/ 155 h 187"/>
                <a:gd name="T34" fmla="*/ 155 w 156"/>
                <a:gd name="T35" fmla="*/ 186 h 187"/>
                <a:gd name="T36" fmla="*/ 155 w 156"/>
                <a:gd name="T37" fmla="*/ 155 h 187"/>
                <a:gd name="T38" fmla="*/ 155 w 156"/>
                <a:gd name="T39" fmla="*/ 62 h 187"/>
                <a:gd name="T40" fmla="*/ 155 w 156"/>
                <a:gd name="T41" fmla="*/ 62 h 187"/>
                <a:gd name="T42" fmla="*/ 155 w 156"/>
                <a:gd name="T43" fmla="*/ 0 h 187"/>
                <a:gd name="T44" fmla="*/ 155 w 156"/>
                <a:gd name="T45" fmla="*/ 0 h 187"/>
                <a:gd name="T46" fmla="*/ 124 w 156"/>
                <a:gd name="T4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6" h="187">
                  <a:moveTo>
                    <a:pt x="124" y="0"/>
                  </a:moveTo>
                  <a:lnTo>
                    <a:pt x="124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3" y="0"/>
                  </a:lnTo>
                  <a:cubicBezTo>
                    <a:pt x="62" y="31"/>
                    <a:pt x="62" y="31"/>
                    <a:pt x="31" y="31"/>
                  </a:cubicBezTo>
                  <a:lnTo>
                    <a:pt x="31" y="31"/>
                  </a:lnTo>
                  <a:lnTo>
                    <a:pt x="31" y="31"/>
                  </a:lnTo>
                  <a:cubicBezTo>
                    <a:pt x="31" y="62"/>
                    <a:pt x="31" y="62"/>
                    <a:pt x="0" y="94"/>
                  </a:cubicBezTo>
                  <a:lnTo>
                    <a:pt x="0" y="94"/>
                  </a:lnTo>
                  <a:cubicBezTo>
                    <a:pt x="0" y="94"/>
                    <a:pt x="0" y="94"/>
                    <a:pt x="0" y="124"/>
                  </a:cubicBezTo>
                  <a:cubicBezTo>
                    <a:pt x="31" y="124"/>
                    <a:pt x="31" y="155"/>
                    <a:pt x="31" y="155"/>
                  </a:cubicBezTo>
                  <a:cubicBezTo>
                    <a:pt x="62" y="155"/>
                    <a:pt x="62" y="155"/>
                    <a:pt x="62" y="155"/>
                  </a:cubicBezTo>
                  <a:lnTo>
                    <a:pt x="93" y="155"/>
                  </a:lnTo>
                  <a:cubicBezTo>
                    <a:pt x="93" y="155"/>
                    <a:pt x="93" y="155"/>
                    <a:pt x="124" y="155"/>
                  </a:cubicBezTo>
                  <a:lnTo>
                    <a:pt x="124" y="155"/>
                  </a:lnTo>
                  <a:lnTo>
                    <a:pt x="124" y="155"/>
                  </a:lnTo>
                  <a:cubicBezTo>
                    <a:pt x="124" y="155"/>
                    <a:pt x="155" y="155"/>
                    <a:pt x="155" y="186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24"/>
                    <a:pt x="155" y="94"/>
                    <a:pt x="155" y="62"/>
                  </a:cubicBezTo>
                  <a:lnTo>
                    <a:pt x="155" y="62"/>
                  </a:lnTo>
                  <a:cubicBezTo>
                    <a:pt x="155" y="31"/>
                    <a:pt x="155" y="31"/>
                    <a:pt x="155" y="0"/>
                  </a:cubicBezTo>
                  <a:lnTo>
                    <a:pt x="155" y="0"/>
                  </a:lnTo>
                  <a:cubicBezTo>
                    <a:pt x="155" y="0"/>
                    <a:pt x="155" y="0"/>
                    <a:pt x="12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215"/>
            <p:cNvSpPr>
              <a:spLocks noChangeArrowheads="1"/>
            </p:cNvSpPr>
            <p:nvPr/>
          </p:nvSpPr>
          <p:spPr bwMode="auto">
            <a:xfrm>
              <a:off x="1414463" y="1925638"/>
              <a:ext cx="514350" cy="368300"/>
            </a:xfrm>
            <a:custGeom>
              <a:avLst/>
              <a:gdLst>
                <a:gd name="T0" fmla="*/ 775 w 1427"/>
                <a:gd name="T1" fmla="*/ 341 h 1023"/>
                <a:gd name="T2" fmla="*/ 713 w 1427"/>
                <a:gd name="T3" fmla="*/ 309 h 1023"/>
                <a:gd name="T4" fmla="*/ 713 w 1427"/>
                <a:gd name="T5" fmla="*/ 278 h 1023"/>
                <a:gd name="T6" fmla="*/ 682 w 1427"/>
                <a:gd name="T7" fmla="*/ 217 h 1023"/>
                <a:gd name="T8" fmla="*/ 589 w 1427"/>
                <a:gd name="T9" fmla="*/ 124 h 1023"/>
                <a:gd name="T10" fmla="*/ 589 w 1427"/>
                <a:gd name="T11" fmla="*/ 124 h 1023"/>
                <a:gd name="T12" fmla="*/ 527 w 1427"/>
                <a:gd name="T13" fmla="*/ 185 h 1023"/>
                <a:gd name="T14" fmla="*/ 527 w 1427"/>
                <a:gd name="T15" fmla="*/ 185 h 1023"/>
                <a:gd name="T16" fmla="*/ 434 w 1427"/>
                <a:gd name="T17" fmla="*/ 93 h 1023"/>
                <a:gd name="T18" fmla="*/ 341 w 1427"/>
                <a:gd name="T19" fmla="*/ 0 h 1023"/>
                <a:gd name="T20" fmla="*/ 280 w 1427"/>
                <a:gd name="T21" fmla="*/ 0 h 1023"/>
                <a:gd name="T22" fmla="*/ 156 w 1427"/>
                <a:gd name="T23" fmla="*/ 30 h 1023"/>
                <a:gd name="T24" fmla="*/ 32 w 1427"/>
                <a:gd name="T25" fmla="*/ 61 h 1023"/>
                <a:gd name="T26" fmla="*/ 32 w 1427"/>
                <a:gd name="T27" fmla="*/ 124 h 1023"/>
                <a:gd name="T28" fmla="*/ 124 w 1427"/>
                <a:gd name="T29" fmla="*/ 217 h 1023"/>
                <a:gd name="T30" fmla="*/ 156 w 1427"/>
                <a:gd name="T31" fmla="*/ 217 h 1023"/>
                <a:gd name="T32" fmla="*/ 186 w 1427"/>
                <a:gd name="T33" fmla="*/ 278 h 1023"/>
                <a:gd name="T34" fmla="*/ 217 w 1427"/>
                <a:gd name="T35" fmla="*/ 372 h 1023"/>
                <a:gd name="T36" fmla="*/ 248 w 1427"/>
                <a:gd name="T37" fmla="*/ 372 h 1023"/>
                <a:gd name="T38" fmla="*/ 341 w 1427"/>
                <a:gd name="T39" fmla="*/ 465 h 1023"/>
                <a:gd name="T40" fmla="*/ 434 w 1427"/>
                <a:gd name="T41" fmla="*/ 681 h 1023"/>
                <a:gd name="T42" fmla="*/ 434 w 1427"/>
                <a:gd name="T43" fmla="*/ 681 h 1023"/>
                <a:gd name="T44" fmla="*/ 465 w 1427"/>
                <a:gd name="T45" fmla="*/ 743 h 1023"/>
                <a:gd name="T46" fmla="*/ 558 w 1427"/>
                <a:gd name="T47" fmla="*/ 837 h 1023"/>
                <a:gd name="T48" fmla="*/ 620 w 1427"/>
                <a:gd name="T49" fmla="*/ 837 h 1023"/>
                <a:gd name="T50" fmla="*/ 682 w 1427"/>
                <a:gd name="T51" fmla="*/ 898 h 1023"/>
                <a:gd name="T52" fmla="*/ 806 w 1427"/>
                <a:gd name="T53" fmla="*/ 929 h 1023"/>
                <a:gd name="T54" fmla="*/ 899 w 1427"/>
                <a:gd name="T55" fmla="*/ 991 h 1023"/>
                <a:gd name="T56" fmla="*/ 930 w 1427"/>
                <a:gd name="T57" fmla="*/ 991 h 1023"/>
                <a:gd name="T58" fmla="*/ 992 w 1427"/>
                <a:gd name="T59" fmla="*/ 929 h 1023"/>
                <a:gd name="T60" fmla="*/ 1116 w 1427"/>
                <a:gd name="T61" fmla="*/ 1022 h 1023"/>
                <a:gd name="T62" fmla="*/ 1178 w 1427"/>
                <a:gd name="T63" fmla="*/ 961 h 1023"/>
                <a:gd name="T64" fmla="*/ 1209 w 1427"/>
                <a:gd name="T65" fmla="*/ 961 h 1023"/>
                <a:gd name="T66" fmla="*/ 1178 w 1427"/>
                <a:gd name="T67" fmla="*/ 929 h 1023"/>
                <a:gd name="T68" fmla="*/ 1178 w 1427"/>
                <a:gd name="T69" fmla="*/ 867 h 1023"/>
                <a:gd name="T70" fmla="*/ 1302 w 1427"/>
                <a:gd name="T71" fmla="*/ 774 h 1023"/>
                <a:gd name="T72" fmla="*/ 1364 w 1427"/>
                <a:gd name="T73" fmla="*/ 805 h 1023"/>
                <a:gd name="T74" fmla="*/ 1364 w 1427"/>
                <a:gd name="T75" fmla="*/ 774 h 1023"/>
                <a:gd name="T76" fmla="*/ 1364 w 1427"/>
                <a:gd name="T77" fmla="*/ 743 h 1023"/>
                <a:gd name="T78" fmla="*/ 1426 w 1427"/>
                <a:gd name="T79" fmla="*/ 681 h 1023"/>
                <a:gd name="T80" fmla="*/ 1395 w 1427"/>
                <a:gd name="T81" fmla="*/ 650 h 1023"/>
                <a:gd name="T82" fmla="*/ 1364 w 1427"/>
                <a:gd name="T83" fmla="*/ 650 h 1023"/>
                <a:gd name="T84" fmla="*/ 1271 w 1427"/>
                <a:gd name="T85" fmla="*/ 713 h 1023"/>
                <a:gd name="T86" fmla="*/ 1209 w 1427"/>
                <a:gd name="T87" fmla="*/ 837 h 1023"/>
                <a:gd name="T88" fmla="*/ 1147 w 1427"/>
                <a:gd name="T89" fmla="*/ 837 h 1023"/>
                <a:gd name="T90" fmla="*/ 1023 w 1427"/>
                <a:gd name="T91" fmla="*/ 867 h 1023"/>
                <a:gd name="T92" fmla="*/ 961 w 1427"/>
                <a:gd name="T93" fmla="*/ 837 h 1023"/>
                <a:gd name="T94" fmla="*/ 899 w 1427"/>
                <a:gd name="T95" fmla="*/ 805 h 1023"/>
                <a:gd name="T96" fmla="*/ 868 w 1427"/>
                <a:gd name="T97" fmla="*/ 743 h 1023"/>
                <a:gd name="T98" fmla="*/ 806 w 1427"/>
                <a:gd name="T99" fmla="*/ 526 h 1023"/>
                <a:gd name="T100" fmla="*/ 806 w 1427"/>
                <a:gd name="T101" fmla="*/ 37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7" h="1023">
                  <a:moveTo>
                    <a:pt x="806" y="372"/>
                  </a:moveTo>
                  <a:lnTo>
                    <a:pt x="806" y="372"/>
                  </a:lnTo>
                  <a:cubicBezTo>
                    <a:pt x="806" y="372"/>
                    <a:pt x="775" y="372"/>
                    <a:pt x="775" y="341"/>
                  </a:cubicBezTo>
                  <a:lnTo>
                    <a:pt x="775" y="341"/>
                  </a:lnTo>
                  <a:lnTo>
                    <a:pt x="744" y="341"/>
                  </a:lnTo>
                  <a:cubicBezTo>
                    <a:pt x="744" y="341"/>
                    <a:pt x="744" y="309"/>
                    <a:pt x="713" y="309"/>
                  </a:cubicBezTo>
                  <a:lnTo>
                    <a:pt x="713" y="309"/>
                  </a:lnTo>
                  <a:cubicBezTo>
                    <a:pt x="713" y="309"/>
                    <a:pt x="713" y="309"/>
                    <a:pt x="713" y="278"/>
                  </a:cubicBezTo>
                  <a:lnTo>
                    <a:pt x="713" y="278"/>
                  </a:lnTo>
                  <a:lnTo>
                    <a:pt x="713" y="278"/>
                  </a:lnTo>
                  <a:lnTo>
                    <a:pt x="713" y="278"/>
                  </a:lnTo>
                  <a:cubicBezTo>
                    <a:pt x="713" y="248"/>
                    <a:pt x="682" y="248"/>
                    <a:pt x="682" y="217"/>
                  </a:cubicBezTo>
                  <a:cubicBezTo>
                    <a:pt x="651" y="185"/>
                    <a:pt x="620" y="154"/>
                    <a:pt x="620" y="124"/>
                  </a:cubicBezTo>
                  <a:lnTo>
                    <a:pt x="620" y="124"/>
                  </a:lnTo>
                  <a:cubicBezTo>
                    <a:pt x="620" y="124"/>
                    <a:pt x="620" y="124"/>
                    <a:pt x="589" y="124"/>
                  </a:cubicBezTo>
                  <a:lnTo>
                    <a:pt x="589" y="124"/>
                  </a:lnTo>
                  <a:lnTo>
                    <a:pt x="589" y="124"/>
                  </a:lnTo>
                  <a:lnTo>
                    <a:pt x="589" y="124"/>
                  </a:lnTo>
                  <a:cubicBezTo>
                    <a:pt x="589" y="154"/>
                    <a:pt x="589" y="154"/>
                    <a:pt x="589" y="154"/>
                  </a:cubicBezTo>
                  <a:cubicBezTo>
                    <a:pt x="558" y="154"/>
                    <a:pt x="558" y="185"/>
                    <a:pt x="527" y="185"/>
                  </a:cubicBezTo>
                  <a:lnTo>
                    <a:pt x="527" y="185"/>
                  </a:lnTo>
                  <a:lnTo>
                    <a:pt x="527" y="185"/>
                  </a:lnTo>
                  <a:lnTo>
                    <a:pt x="527" y="185"/>
                  </a:lnTo>
                  <a:lnTo>
                    <a:pt x="527" y="185"/>
                  </a:lnTo>
                  <a:cubicBezTo>
                    <a:pt x="496" y="185"/>
                    <a:pt x="496" y="185"/>
                    <a:pt x="496" y="185"/>
                  </a:cubicBezTo>
                  <a:cubicBezTo>
                    <a:pt x="465" y="154"/>
                    <a:pt x="434" y="124"/>
                    <a:pt x="434" y="93"/>
                  </a:cubicBezTo>
                  <a:lnTo>
                    <a:pt x="434" y="93"/>
                  </a:lnTo>
                  <a:lnTo>
                    <a:pt x="403" y="61"/>
                  </a:lnTo>
                  <a:cubicBezTo>
                    <a:pt x="403" y="30"/>
                    <a:pt x="341" y="0"/>
                    <a:pt x="341" y="0"/>
                  </a:cubicBezTo>
                  <a:lnTo>
                    <a:pt x="341" y="0"/>
                  </a:lnTo>
                  <a:cubicBezTo>
                    <a:pt x="310" y="0"/>
                    <a:pt x="310" y="0"/>
                    <a:pt x="310" y="0"/>
                  </a:cubicBezTo>
                  <a:lnTo>
                    <a:pt x="310" y="0"/>
                  </a:lnTo>
                  <a:lnTo>
                    <a:pt x="280" y="0"/>
                  </a:lnTo>
                  <a:cubicBezTo>
                    <a:pt x="280" y="30"/>
                    <a:pt x="280" y="30"/>
                    <a:pt x="280" y="30"/>
                  </a:cubicBezTo>
                  <a:cubicBezTo>
                    <a:pt x="248" y="30"/>
                    <a:pt x="248" y="30"/>
                    <a:pt x="248" y="30"/>
                  </a:cubicBezTo>
                  <a:cubicBezTo>
                    <a:pt x="248" y="30"/>
                    <a:pt x="217" y="30"/>
                    <a:pt x="156" y="30"/>
                  </a:cubicBezTo>
                  <a:cubicBezTo>
                    <a:pt x="124" y="30"/>
                    <a:pt x="93" y="30"/>
                    <a:pt x="93" y="30"/>
                  </a:cubicBezTo>
                  <a:cubicBezTo>
                    <a:pt x="93" y="30"/>
                    <a:pt x="32" y="0"/>
                    <a:pt x="0" y="0"/>
                  </a:cubicBezTo>
                  <a:cubicBezTo>
                    <a:pt x="32" y="30"/>
                    <a:pt x="32" y="30"/>
                    <a:pt x="32" y="61"/>
                  </a:cubicBezTo>
                  <a:lnTo>
                    <a:pt x="32" y="61"/>
                  </a:lnTo>
                  <a:cubicBezTo>
                    <a:pt x="32" y="93"/>
                    <a:pt x="32" y="93"/>
                    <a:pt x="32" y="93"/>
                  </a:cubicBezTo>
                  <a:cubicBezTo>
                    <a:pt x="32" y="93"/>
                    <a:pt x="32" y="93"/>
                    <a:pt x="32" y="124"/>
                  </a:cubicBezTo>
                  <a:cubicBezTo>
                    <a:pt x="62" y="124"/>
                    <a:pt x="62" y="154"/>
                    <a:pt x="93" y="185"/>
                  </a:cubicBezTo>
                  <a:cubicBezTo>
                    <a:pt x="93" y="185"/>
                    <a:pt x="93" y="185"/>
                    <a:pt x="124" y="185"/>
                  </a:cubicBezTo>
                  <a:cubicBezTo>
                    <a:pt x="124" y="217"/>
                    <a:pt x="124" y="217"/>
                    <a:pt x="124" y="217"/>
                  </a:cubicBezTo>
                  <a:cubicBezTo>
                    <a:pt x="124" y="217"/>
                    <a:pt x="124" y="217"/>
                    <a:pt x="124" y="185"/>
                  </a:cubicBezTo>
                  <a:lnTo>
                    <a:pt x="124" y="185"/>
                  </a:lnTo>
                  <a:cubicBezTo>
                    <a:pt x="124" y="185"/>
                    <a:pt x="156" y="185"/>
                    <a:pt x="156" y="217"/>
                  </a:cubicBezTo>
                  <a:lnTo>
                    <a:pt x="156" y="248"/>
                  </a:lnTo>
                  <a:cubicBezTo>
                    <a:pt x="156" y="248"/>
                    <a:pt x="156" y="248"/>
                    <a:pt x="156" y="278"/>
                  </a:cubicBezTo>
                  <a:lnTo>
                    <a:pt x="186" y="278"/>
                  </a:lnTo>
                  <a:lnTo>
                    <a:pt x="217" y="278"/>
                  </a:lnTo>
                  <a:lnTo>
                    <a:pt x="248" y="309"/>
                  </a:lnTo>
                  <a:cubicBezTo>
                    <a:pt x="248" y="341"/>
                    <a:pt x="248" y="341"/>
                    <a:pt x="217" y="372"/>
                  </a:cubicBezTo>
                  <a:lnTo>
                    <a:pt x="217" y="372"/>
                  </a:lnTo>
                  <a:lnTo>
                    <a:pt x="217" y="372"/>
                  </a:lnTo>
                  <a:lnTo>
                    <a:pt x="248" y="372"/>
                  </a:lnTo>
                  <a:lnTo>
                    <a:pt x="248" y="372"/>
                  </a:lnTo>
                  <a:cubicBezTo>
                    <a:pt x="280" y="372"/>
                    <a:pt x="310" y="402"/>
                    <a:pt x="310" y="433"/>
                  </a:cubicBezTo>
                  <a:cubicBezTo>
                    <a:pt x="310" y="433"/>
                    <a:pt x="310" y="433"/>
                    <a:pt x="341" y="465"/>
                  </a:cubicBezTo>
                  <a:lnTo>
                    <a:pt x="341" y="465"/>
                  </a:lnTo>
                  <a:cubicBezTo>
                    <a:pt x="372" y="495"/>
                    <a:pt x="434" y="589"/>
                    <a:pt x="434" y="589"/>
                  </a:cubicBezTo>
                  <a:cubicBezTo>
                    <a:pt x="465" y="619"/>
                    <a:pt x="465" y="650"/>
                    <a:pt x="434" y="681"/>
                  </a:cubicBezTo>
                  <a:lnTo>
                    <a:pt x="434" y="681"/>
                  </a:lnTo>
                  <a:lnTo>
                    <a:pt x="434" y="681"/>
                  </a:lnTo>
                  <a:lnTo>
                    <a:pt x="434" y="681"/>
                  </a:lnTo>
                  <a:lnTo>
                    <a:pt x="434" y="713"/>
                  </a:lnTo>
                  <a:lnTo>
                    <a:pt x="434" y="713"/>
                  </a:lnTo>
                  <a:cubicBezTo>
                    <a:pt x="434" y="743"/>
                    <a:pt x="434" y="743"/>
                    <a:pt x="465" y="743"/>
                  </a:cubicBezTo>
                  <a:cubicBezTo>
                    <a:pt x="465" y="743"/>
                    <a:pt x="465" y="743"/>
                    <a:pt x="465" y="774"/>
                  </a:cubicBezTo>
                  <a:cubicBezTo>
                    <a:pt x="465" y="774"/>
                    <a:pt x="465" y="774"/>
                    <a:pt x="496" y="774"/>
                  </a:cubicBezTo>
                  <a:cubicBezTo>
                    <a:pt x="496" y="774"/>
                    <a:pt x="527" y="805"/>
                    <a:pt x="558" y="837"/>
                  </a:cubicBezTo>
                  <a:lnTo>
                    <a:pt x="558" y="837"/>
                  </a:lnTo>
                  <a:lnTo>
                    <a:pt x="589" y="837"/>
                  </a:lnTo>
                  <a:cubicBezTo>
                    <a:pt x="589" y="837"/>
                    <a:pt x="589" y="837"/>
                    <a:pt x="620" y="837"/>
                  </a:cubicBezTo>
                  <a:cubicBezTo>
                    <a:pt x="651" y="867"/>
                    <a:pt x="651" y="867"/>
                    <a:pt x="651" y="867"/>
                  </a:cubicBezTo>
                  <a:lnTo>
                    <a:pt x="651" y="867"/>
                  </a:lnTo>
                  <a:cubicBezTo>
                    <a:pt x="651" y="898"/>
                    <a:pt x="682" y="898"/>
                    <a:pt x="682" y="898"/>
                  </a:cubicBezTo>
                  <a:lnTo>
                    <a:pt x="682" y="898"/>
                  </a:lnTo>
                  <a:cubicBezTo>
                    <a:pt x="713" y="898"/>
                    <a:pt x="713" y="929"/>
                    <a:pt x="744" y="929"/>
                  </a:cubicBezTo>
                  <a:cubicBezTo>
                    <a:pt x="775" y="929"/>
                    <a:pt x="775" y="929"/>
                    <a:pt x="806" y="929"/>
                  </a:cubicBezTo>
                  <a:cubicBezTo>
                    <a:pt x="806" y="961"/>
                    <a:pt x="837" y="961"/>
                    <a:pt x="837" y="961"/>
                  </a:cubicBezTo>
                  <a:cubicBezTo>
                    <a:pt x="837" y="961"/>
                    <a:pt x="837" y="961"/>
                    <a:pt x="868" y="961"/>
                  </a:cubicBezTo>
                  <a:cubicBezTo>
                    <a:pt x="868" y="991"/>
                    <a:pt x="868" y="991"/>
                    <a:pt x="899" y="991"/>
                  </a:cubicBezTo>
                  <a:cubicBezTo>
                    <a:pt x="899" y="991"/>
                    <a:pt x="899" y="991"/>
                    <a:pt x="930" y="991"/>
                  </a:cubicBezTo>
                  <a:lnTo>
                    <a:pt x="930" y="991"/>
                  </a:lnTo>
                  <a:lnTo>
                    <a:pt x="930" y="991"/>
                  </a:lnTo>
                  <a:cubicBezTo>
                    <a:pt x="930" y="991"/>
                    <a:pt x="930" y="961"/>
                    <a:pt x="961" y="961"/>
                  </a:cubicBezTo>
                  <a:lnTo>
                    <a:pt x="961" y="961"/>
                  </a:lnTo>
                  <a:cubicBezTo>
                    <a:pt x="992" y="961"/>
                    <a:pt x="992" y="929"/>
                    <a:pt x="992" y="929"/>
                  </a:cubicBezTo>
                  <a:cubicBezTo>
                    <a:pt x="1023" y="929"/>
                    <a:pt x="1023" y="929"/>
                    <a:pt x="1023" y="961"/>
                  </a:cubicBezTo>
                  <a:cubicBezTo>
                    <a:pt x="1054" y="961"/>
                    <a:pt x="1054" y="961"/>
                    <a:pt x="1085" y="991"/>
                  </a:cubicBezTo>
                  <a:cubicBezTo>
                    <a:pt x="1116" y="1022"/>
                    <a:pt x="1116" y="1022"/>
                    <a:pt x="1116" y="1022"/>
                  </a:cubicBezTo>
                  <a:lnTo>
                    <a:pt x="1147" y="991"/>
                  </a:lnTo>
                  <a:lnTo>
                    <a:pt x="1147" y="991"/>
                  </a:lnTo>
                  <a:cubicBezTo>
                    <a:pt x="1147" y="961"/>
                    <a:pt x="1147" y="961"/>
                    <a:pt x="1178" y="961"/>
                  </a:cubicBezTo>
                  <a:lnTo>
                    <a:pt x="1178" y="961"/>
                  </a:lnTo>
                  <a:lnTo>
                    <a:pt x="1178" y="961"/>
                  </a:lnTo>
                  <a:cubicBezTo>
                    <a:pt x="1209" y="961"/>
                    <a:pt x="1209" y="961"/>
                    <a:pt x="1209" y="961"/>
                  </a:cubicBezTo>
                  <a:lnTo>
                    <a:pt x="1209" y="961"/>
                  </a:lnTo>
                  <a:lnTo>
                    <a:pt x="1209" y="961"/>
                  </a:lnTo>
                  <a:lnTo>
                    <a:pt x="1178" y="929"/>
                  </a:lnTo>
                  <a:lnTo>
                    <a:pt x="1178" y="929"/>
                  </a:lnTo>
                  <a:cubicBezTo>
                    <a:pt x="1147" y="898"/>
                    <a:pt x="1147" y="898"/>
                    <a:pt x="1147" y="898"/>
                  </a:cubicBezTo>
                  <a:cubicBezTo>
                    <a:pt x="1178" y="867"/>
                    <a:pt x="1178" y="867"/>
                    <a:pt x="1178" y="867"/>
                  </a:cubicBezTo>
                  <a:cubicBezTo>
                    <a:pt x="1178" y="837"/>
                    <a:pt x="1178" y="837"/>
                    <a:pt x="1178" y="837"/>
                  </a:cubicBezTo>
                  <a:cubicBezTo>
                    <a:pt x="1302" y="837"/>
                    <a:pt x="1302" y="837"/>
                    <a:pt x="1302" y="837"/>
                  </a:cubicBezTo>
                  <a:cubicBezTo>
                    <a:pt x="1302" y="774"/>
                    <a:pt x="1302" y="774"/>
                    <a:pt x="1302" y="774"/>
                  </a:cubicBezTo>
                  <a:cubicBezTo>
                    <a:pt x="1333" y="837"/>
                    <a:pt x="1333" y="837"/>
                    <a:pt x="1333" y="837"/>
                  </a:cubicBezTo>
                  <a:lnTo>
                    <a:pt x="1333" y="837"/>
                  </a:lnTo>
                  <a:cubicBezTo>
                    <a:pt x="1333" y="805"/>
                    <a:pt x="1333" y="805"/>
                    <a:pt x="1364" y="805"/>
                  </a:cubicBezTo>
                  <a:lnTo>
                    <a:pt x="1364" y="774"/>
                  </a:lnTo>
                  <a:lnTo>
                    <a:pt x="1364" y="774"/>
                  </a:lnTo>
                  <a:lnTo>
                    <a:pt x="1364" y="774"/>
                  </a:lnTo>
                  <a:lnTo>
                    <a:pt x="1364" y="774"/>
                  </a:lnTo>
                  <a:cubicBezTo>
                    <a:pt x="1395" y="774"/>
                    <a:pt x="1395" y="774"/>
                    <a:pt x="1395" y="774"/>
                  </a:cubicBezTo>
                  <a:cubicBezTo>
                    <a:pt x="1395" y="774"/>
                    <a:pt x="1364" y="774"/>
                    <a:pt x="1364" y="743"/>
                  </a:cubicBezTo>
                  <a:cubicBezTo>
                    <a:pt x="1364" y="743"/>
                    <a:pt x="1395" y="713"/>
                    <a:pt x="1395" y="681"/>
                  </a:cubicBezTo>
                  <a:lnTo>
                    <a:pt x="1395" y="681"/>
                  </a:lnTo>
                  <a:lnTo>
                    <a:pt x="1426" y="681"/>
                  </a:lnTo>
                  <a:lnTo>
                    <a:pt x="1426" y="650"/>
                  </a:lnTo>
                  <a:lnTo>
                    <a:pt x="1426" y="650"/>
                  </a:lnTo>
                  <a:cubicBezTo>
                    <a:pt x="1426" y="650"/>
                    <a:pt x="1426" y="650"/>
                    <a:pt x="1395" y="650"/>
                  </a:cubicBezTo>
                  <a:lnTo>
                    <a:pt x="1395" y="650"/>
                  </a:lnTo>
                  <a:lnTo>
                    <a:pt x="1364" y="650"/>
                  </a:lnTo>
                  <a:lnTo>
                    <a:pt x="1364" y="650"/>
                  </a:lnTo>
                  <a:cubicBezTo>
                    <a:pt x="1364" y="650"/>
                    <a:pt x="1364" y="650"/>
                    <a:pt x="1333" y="650"/>
                  </a:cubicBezTo>
                  <a:cubicBezTo>
                    <a:pt x="1333" y="681"/>
                    <a:pt x="1302" y="681"/>
                    <a:pt x="1271" y="681"/>
                  </a:cubicBezTo>
                  <a:cubicBezTo>
                    <a:pt x="1271" y="681"/>
                    <a:pt x="1271" y="681"/>
                    <a:pt x="1271" y="713"/>
                  </a:cubicBezTo>
                  <a:cubicBezTo>
                    <a:pt x="1271" y="713"/>
                    <a:pt x="1240" y="743"/>
                    <a:pt x="1240" y="774"/>
                  </a:cubicBezTo>
                  <a:cubicBezTo>
                    <a:pt x="1240" y="805"/>
                    <a:pt x="1240" y="805"/>
                    <a:pt x="1209" y="837"/>
                  </a:cubicBezTo>
                  <a:lnTo>
                    <a:pt x="1209" y="837"/>
                  </a:lnTo>
                  <a:cubicBezTo>
                    <a:pt x="1178" y="837"/>
                    <a:pt x="1178" y="837"/>
                    <a:pt x="1147" y="837"/>
                  </a:cubicBezTo>
                  <a:lnTo>
                    <a:pt x="1147" y="837"/>
                  </a:lnTo>
                  <a:lnTo>
                    <a:pt x="1147" y="837"/>
                  </a:lnTo>
                  <a:cubicBezTo>
                    <a:pt x="1116" y="867"/>
                    <a:pt x="1116" y="867"/>
                    <a:pt x="1116" y="867"/>
                  </a:cubicBezTo>
                  <a:cubicBezTo>
                    <a:pt x="1085" y="867"/>
                    <a:pt x="1023" y="867"/>
                    <a:pt x="1023" y="867"/>
                  </a:cubicBezTo>
                  <a:lnTo>
                    <a:pt x="1023" y="867"/>
                  </a:lnTo>
                  <a:lnTo>
                    <a:pt x="992" y="867"/>
                  </a:lnTo>
                  <a:cubicBezTo>
                    <a:pt x="992" y="837"/>
                    <a:pt x="992" y="837"/>
                    <a:pt x="961" y="837"/>
                  </a:cubicBezTo>
                  <a:lnTo>
                    <a:pt x="961" y="837"/>
                  </a:lnTo>
                  <a:lnTo>
                    <a:pt x="961" y="837"/>
                  </a:lnTo>
                  <a:cubicBezTo>
                    <a:pt x="930" y="837"/>
                    <a:pt x="930" y="837"/>
                    <a:pt x="930" y="805"/>
                  </a:cubicBezTo>
                  <a:cubicBezTo>
                    <a:pt x="930" y="805"/>
                    <a:pt x="930" y="805"/>
                    <a:pt x="899" y="805"/>
                  </a:cubicBezTo>
                  <a:cubicBezTo>
                    <a:pt x="899" y="805"/>
                    <a:pt x="899" y="805"/>
                    <a:pt x="899" y="774"/>
                  </a:cubicBezTo>
                  <a:lnTo>
                    <a:pt x="899" y="774"/>
                  </a:lnTo>
                  <a:cubicBezTo>
                    <a:pt x="899" y="743"/>
                    <a:pt x="868" y="743"/>
                    <a:pt x="868" y="743"/>
                  </a:cubicBezTo>
                  <a:lnTo>
                    <a:pt x="868" y="713"/>
                  </a:lnTo>
                  <a:cubicBezTo>
                    <a:pt x="837" y="681"/>
                    <a:pt x="806" y="619"/>
                    <a:pt x="806" y="589"/>
                  </a:cubicBezTo>
                  <a:cubicBezTo>
                    <a:pt x="806" y="557"/>
                    <a:pt x="806" y="557"/>
                    <a:pt x="806" y="526"/>
                  </a:cubicBezTo>
                  <a:cubicBezTo>
                    <a:pt x="806" y="495"/>
                    <a:pt x="806" y="495"/>
                    <a:pt x="806" y="495"/>
                  </a:cubicBezTo>
                  <a:cubicBezTo>
                    <a:pt x="806" y="465"/>
                    <a:pt x="837" y="402"/>
                    <a:pt x="837" y="372"/>
                  </a:cubicBezTo>
                  <a:cubicBezTo>
                    <a:pt x="837" y="372"/>
                    <a:pt x="837" y="372"/>
                    <a:pt x="806" y="3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216"/>
            <p:cNvSpPr>
              <a:spLocks noChangeArrowheads="1"/>
            </p:cNvSpPr>
            <p:nvPr/>
          </p:nvSpPr>
          <p:spPr bwMode="auto">
            <a:xfrm>
              <a:off x="1347788" y="1903413"/>
              <a:ext cx="88900" cy="134937"/>
            </a:xfrm>
            <a:custGeom>
              <a:avLst/>
              <a:gdLst>
                <a:gd name="T0" fmla="*/ 62 w 249"/>
                <a:gd name="T1" fmla="*/ 124 h 373"/>
                <a:gd name="T2" fmla="*/ 62 w 249"/>
                <a:gd name="T3" fmla="*/ 124 h 373"/>
                <a:gd name="T4" fmla="*/ 62 w 249"/>
                <a:gd name="T5" fmla="*/ 63 h 373"/>
                <a:gd name="T6" fmla="*/ 62 w 249"/>
                <a:gd name="T7" fmla="*/ 63 h 373"/>
                <a:gd name="T8" fmla="*/ 62 w 249"/>
                <a:gd name="T9" fmla="*/ 32 h 373"/>
                <a:gd name="T10" fmla="*/ 62 w 249"/>
                <a:gd name="T11" fmla="*/ 0 h 373"/>
                <a:gd name="T12" fmla="*/ 62 w 249"/>
                <a:gd name="T13" fmla="*/ 0 h 373"/>
                <a:gd name="T14" fmla="*/ 62 w 249"/>
                <a:gd name="T15" fmla="*/ 0 h 373"/>
                <a:gd name="T16" fmla="*/ 31 w 249"/>
                <a:gd name="T17" fmla="*/ 32 h 373"/>
                <a:gd name="T18" fmla="*/ 0 w 249"/>
                <a:gd name="T19" fmla="*/ 0 h 373"/>
                <a:gd name="T20" fmla="*/ 0 w 249"/>
                <a:gd name="T21" fmla="*/ 0 h 373"/>
                <a:gd name="T22" fmla="*/ 0 w 249"/>
                <a:gd name="T23" fmla="*/ 32 h 373"/>
                <a:gd name="T24" fmla="*/ 0 w 249"/>
                <a:gd name="T25" fmla="*/ 63 h 373"/>
                <a:gd name="T26" fmla="*/ 0 w 249"/>
                <a:gd name="T27" fmla="*/ 63 h 373"/>
                <a:gd name="T28" fmla="*/ 31 w 249"/>
                <a:gd name="T29" fmla="*/ 93 h 373"/>
                <a:gd name="T30" fmla="*/ 31 w 249"/>
                <a:gd name="T31" fmla="*/ 124 h 373"/>
                <a:gd name="T32" fmla="*/ 62 w 249"/>
                <a:gd name="T33" fmla="*/ 124 h 373"/>
                <a:gd name="T34" fmla="*/ 62 w 249"/>
                <a:gd name="T35" fmla="*/ 156 h 373"/>
                <a:gd name="T36" fmla="*/ 124 w 249"/>
                <a:gd name="T37" fmla="*/ 217 h 373"/>
                <a:gd name="T38" fmla="*/ 155 w 249"/>
                <a:gd name="T39" fmla="*/ 248 h 373"/>
                <a:gd name="T40" fmla="*/ 124 w 249"/>
                <a:gd name="T41" fmla="*/ 280 h 373"/>
                <a:gd name="T42" fmla="*/ 94 w 249"/>
                <a:gd name="T43" fmla="*/ 311 h 373"/>
                <a:gd name="T44" fmla="*/ 124 w 249"/>
                <a:gd name="T45" fmla="*/ 311 h 373"/>
                <a:gd name="T46" fmla="*/ 155 w 249"/>
                <a:gd name="T47" fmla="*/ 311 h 373"/>
                <a:gd name="T48" fmla="*/ 155 w 249"/>
                <a:gd name="T49" fmla="*/ 341 h 373"/>
                <a:gd name="T50" fmla="*/ 186 w 249"/>
                <a:gd name="T51" fmla="*/ 341 h 373"/>
                <a:gd name="T52" fmla="*/ 218 w 249"/>
                <a:gd name="T53" fmla="*/ 372 h 373"/>
                <a:gd name="T54" fmla="*/ 248 w 249"/>
                <a:gd name="T55" fmla="*/ 372 h 373"/>
                <a:gd name="T56" fmla="*/ 248 w 249"/>
                <a:gd name="T57" fmla="*/ 372 h 373"/>
                <a:gd name="T58" fmla="*/ 218 w 249"/>
                <a:gd name="T59" fmla="*/ 372 h 373"/>
                <a:gd name="T60" fmla="*/ 218 w 249"/>
                <a:gd name="T61" fmla="*/ 341 h 373"/>
                <a:gd name="T62" fmla="*/ 155 w 249"/>
                <a:gd name="T63" fmla="*/ 280 h 373"/>
                <a:gd name="T64" fmla="*/ 155 w 249"/>
                <a:gd name="T65" fmla="*/ 280 h 373"/>
                <a:gd name="T66" fmla="*/ 155 w 249"/>
                <a:gd name="T67" fmla="*/ 217 h 373"/>
                <a:gd name="T68" fmla="*/ 155 w 249"/>
                <a:gd name="T69" fmla="*/ 217 h 373"/>
                <a:gd name="T70" fmla="*/ 155 w 249"/>
                <a:gd name="T71" fmla="*/ 217 h 373"/>
                <a:gd name="T72" fmla="*/ 155 w 249"/>
                <a:gd name="T73" fmla="*/ 187 h 373"/>
                <a:gd name="T74" fmla="*/ 155 w 249"/>
                <a:gd name="T75" fmla="*/ 187 h 373"/>
                <a:gd name="T76" fmla="*/ 94 w 249"/>
                <a:gd name="T77" fmla="*/ 187 h 373"/>
                <a:gd name="T78" fmla="*/ 62 w 249"/>
                <a:gd name="T79" fmla="*/ 124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9" h="373">
                  <a:moveTo>
                    <a:pt x="62" y="124"/>
                  </a:moveTo>
                  <a:lnTo>
                    <a:pt x="62" y="124"/>
                  </a:lnTo>
                  <a:cubicBezTo>
                    <a:pt x="62" y="93"/>
                    <a:pt x="62" y="93"/>
                    <a:pt x="62" y="63"/>
                  </a:cubicBezTo>
                  <a:lnTo>
                    <a:pt x="62" y="63"/>
                  </a:ln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2"/>
                    <a:pt x="62" y="0"/>
                  </a:cubicBezTo>
                  <a:lnTo>
                    <a:pt x="62" y="0"/>
                  </a:lnTo>
                  <a:lnTo>
                    <a:pt x="62" y="0"/>
                  </a:lnTo>
                  <a:lnTo>
                    <a:pt x="31" y="32"/>
                  </a:lnTo>
                  <a:cubicBezTo>
                    <a:pt x="31" y="32"/>
                    <a:pt x="31" y="32"/>
                    <a:pt x="0" y="0"/>
                  </a:cubicBezTo>
                  <a:lnTo>
                    <a:pt x="0" y="0"/>
                  </a:lnTo>
                  <a:cubicBezTo>
                    <a:pt x="0" y="32"/>
                    <a:pt x="0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63"/>
                  </a:lnTo>
                  <a:cubicBezTo>
                    <a:pt x="31" y="63"/>
                    <a:pt x="31" y="63"/>
                    <a:pt x="31" y="93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31" y="124"/>
                    <a:pt x="31" y="124"/>
                    <a:pt x="62" y="124"/>
                  </a:cubicBezTo>
                  <a:lnTo>
                    <a:pt x="62" y="156"/>
                  </a:lnTo>
                  <a:lnTo>
                    <a:pt x="124" y="217"/>
                  </a:lnTo>
                  <a:cubicBezTo>
                    <a:pt x="155" y="248"/>
                    <a:pt x="155" y="248"/>
                    <a:pt x="155" y="248"/>
                  </a:cubicBezTo>
                  <a:cubicBezTo>
                    <a:pt x="155" y="280"/>
                    <a:pt x="124" y="280"/>
                    <a:pt x="124" y="280"/>
                  </a:cubicBezTo>
                  <a:cubicBezTo>
                    <a:pt x="124" y="280"/>
                    <a:pt x="124" y="280"/>
                    <a:pt x="94" y="311"/>
                  </a:cubicBezTo>
                  <a:cubicBezTo>
                    <a:pt x="124" y="311"/>
                    <a:pt x="124" y="311"/>
                    <a:pt x="124" y="311"/>
                  </a:cubicBezTo>
                  <a:cubicBezTo>
                    <a:pt x="124" y="311"/>
                    <a:pt x="124" y="311"/>
                    <a:pt x="155" y="311"/>
                  </a:cubicBezTo>
                  <a:cubicBezTo>
                    <a:pt x="155" y="341"/>
                    <a:pt x="155" y="341"/>
                    <a:pt x="155" y="341"/>
                  </a:cubicBezTo>
                  <a:lnTo>
                    <a:pt x="186" y="341"/>
                  </a:lnTo>
                  <a:lnTo>
                    <a:pt x="218" y="372"/>
                  </a:lnTo>
                  <a:lnTo>
                    <a:pt x="248" y="372"/>
                  </a:lnTo>
                  <a:lnTo>
                    <a:pt x="248" y="372"/>
                  </a:lnTo>
                  <a:cubicBezTo>
                    <a:pt x="248" y="372"/>
                    <a:pt x="248" y="372"/>
                    <a:pt x="218" y="372"/>
                  </a:cubicBezTo>
                  <a:cubicBezTo>
                    <a:pt x="218" y="372"/>
                    <a:pt x="218" y="372"/>
                    <a:pt x="218" y="341"/>
                  </a:cubicBezTo>
                  <a:cubicBezTo>
                    <a:pt x="186" y="341"/>
                    <a:pt x="186" y="311"/>
                    <a:pt x="155" y="280"/>
                  </a:cubicBezTo>
                  <a:lnTo>
                    <a:pt x="155" y="280"/>
                  </a:lnTo>
                  <a:cubicBezTo>
                    <a:pt x="155" y="248"/>
                    <a:pt x="155" y="217"/>
                    <a:pt x="155" y="217"/>
                  </a:cubicBezTo>
                  <a:lnTo>
                    <a:pt x="155" y="217"/>
                  </a:lnTo>
                  <a:lnTo>
                    <a:pt x="155" y="217"/>
                  </a:lnTo>
                  <a:cubicBezTo>
                    <a:pt x="155" y="217"/>
                    <a:pt x="155" y="217"/>
                    <a:pt x="155" y="187"/>
                  </a:cubicBezTo>
                  <a:lnTo>
                    <a:pt x="155" y="187"/>
                  </a:lnTo>
                  <a:cubicBezTo>
                    <a:pt x="124" y="187"/>
                    <a:pt x="124" y="187"/>
                    <a:pt x="94" y="187"/>
                  </a:cubicBezTo>
                  <a:cubicBezTo>
                    <a:pt x="94" y="187"/>
                    <a:pt x="62" y="156"/>
                    <a:pt x="62" y="1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217"/>
            <p:cNvSpPr>
              <a:spLocks noChangeArrowheads="1"/>
            </p:cNvSpPr>
            <p:nvPr/>
          </p:nvSpPr>
          <p:spPr bwMode="auto">
            <a:xfrm>
              <a:off x="2351088" y="1601788"/>
              <a:ext cx="68262" cy="33337"/>
            </a:xfrm>
            <a:custGeom>
              <a:avLst/>
              <a:gdLst>
                <a:gd name="T0" fmla="*/ 63 w 188"/>
                <a:gd name="T1" fmla="*/ 31 h 93"/>
                <a:gd name="T2" fmla="*/ 63 w 188"/>
                <a:gd name="T3" fmla="*/ 31 h 93"/>
                <a:gd name="T4" fmla="*/ 32 w 188"/>
                <a:gd name="T5" fmla="*/ 62 h 93"/>
                <a:gd name="T6" fmla="*/ 0 w 188"/>
                <a:gd name="T7" fmla="*/ 62 h 93"/>
                <a:gd name="T8" fmla="*/ 32 w 188"/>
                <a:gd name="T9" fmla="*/ 92 h 93"/>
                <a:gd name="T10" fmla="*/ 32 w 188"/>
                <a:gd name="T11" fmla="*/ 92 h 93"/>
                <a:gd name="T12" fmla="*/ 32 w 188"/>
                <a:gd name="T13" fmla="*/ 92 h 93"/>
                <a:gd name="T14" fmla="*/ 63 w 188"/>
                <a:gd name="T15" fmla="*/ 92 h 93"/>
                <a:gd name="T16" fmla="*/ 94 w 188"/>
                <a:gd name="T17" fmla="*/ 31 h 93"/>
                <a:gd name="T18" fmla="*/ 124 w 188"/>
                <a:gd name="T19" fmla="*/ 31 h 93"/>
                <a:gd name="T20" fmla="*/ 124 w 188"/>
                <a:gd name="T21" fmla="*/ 31 h 93"/>
                <a:gd name="T22" fmla="*/ 156 w 188"/>
                <a:gd name="T23" fmla="*/ 31 h 93"/>
                <a:gd name="T24" fmla="*/ 156 w 188"/>
                <a:gd name="T25" fmla="*/ 31 h 93"/>
                <a:gd name="T26" fmla="*/ 156 w 188"/>
                <a:gd name="T27" fmla="*/ 31 h 93"/>
                <a:gd name="T28" fmla="*/ 156 w 188"/>
                <a:gd name="T29" fmla="*/ 31 h 93"/>
                <a:gd name="T30" fmla="*/ 187 w 188"/>
                <a:gd name="T31" fmla="*/ 0 h 93"/>
                <a:gd name="T32" fmla="*/ 156 w 188"/>
                <a:gd name="T33" fmla="*/ 0 h 93"/>
                <a:gd name="T34" fmla="*/ 124 w 188"/>
                <a:gd name="T35" fmla="*/ 0 h 93"/>
                <a:gd name="T36" fmla="*/ 124 w 188"/>
                <a:gd name="T37" fmla="*/ 31 h 93"/>
                <a:gd name="T38" fmla="*/ 63 w 188"/>
                <a:gd name="T39" fmla="*/ 3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93">
                  <a:moveTo>
                    <a:pt x="63" y="31"/>
                  </a:moveTo>
                  <a:lnTo>
                    <a:pt x="63" y="31"/>
                  </a:lnTo>
                  <a:lnTo>
                    <a:pt x="32" y="62"/>
                  </a:lnTo>
                  <a:lnTo>
                    <a:pt x="0" y="62"/>
                  </a:lnTo>
                  <a:lnTo>
                    <a:pt x="32" y="92"/>
                  </a:lnTo>
                  <a:lnTo>
                    <a:pt x="32" y="92"/>
                  </a:lnTo>
                  <a:lnTo>
                    <a:pt x="32" y="92"/>
                  </a:lnTo>
                  <a:cubicBezTo>
                    <a:pt x="32" y="92"/>
                    <a:pt x="32" y="92"/>
                    <a:pt x="63" y="92"/>
                  </a:cubicBezTo>
                  <a:cubicBezTo>
                    <a:pt x="63" y="62"/>
                    <a:pt x="94" y="31"/>
                    <a:pt x="94" y="31"/>
                  </a:cubicBezTo>
                  <a:cubicBezTo>
                    <a:pt x="124" y="31"/>
                    <a:pt x="124" y="31"/>
                    <a:pt x="124" y="31"/>
                  </a:cubicBezTo>
                  <a:lnTo>
                    <a:pt x="124" y="31"/>
                  </a:lnTo>
                  <a:cubicBezTo>
                    <a:pt x="156" y="31"/>
                    <a:pt x="156" y="31"/>
                    <a:pt x="156" y="31"/>
                  </a:cubicBezTo>
                  <a:lnTo>
                    <a:pt x="156" y="31"/>
                  </a:lnTo>
                  <a:lnTo>
                    <a:pt x="156" y="31"/>
                  </a:lnTo>
                  <a:lnTo>
                    <a:pt x="156" y="31"/>
                  </a:lnTo>
                  <a:cubicBezTo>
                    <a:pt x="187" y="31"/>
                    <a:pt x="187" y="0"/>
                    <a:pt x="187" y="0"/>
                  </a:cubicBezTo>
                  <a:cubicBezTo>
                    <a:pt x="156" y="0"/>
                    <a:pt x="156" y="0"/>
                    <a:pt x="156" y="0"/>
                  </a:cubicBezTo>
                  <a:lnTo>
                    <a:pt x="124" y="0"/>
                  </a:lnTo>
                  <a:cubicBezTo>
                    <a:pt x="124" y="31"/>
                    <a:pt x="124" y="31"/>
                    <a:pt x="124" y="31"/>
                  </a:cubicBezTo>
                  <a:cubicBezTo>
                    <a:pt x="94" y="31"/>
                    <a:pt x="63" y="31"/>
                    <a:pt x="63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7117714" y="614089"/>
            <a:ext cx="4121623" cy="800183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az-Latn-AZ" sz="4000" b="1" dirty="0" smtClean="0">
                <a:latin typeface="Lato Light"/>
                <a:cs typeface="Lato Light"/>
              </a:rPr>
              <a:t>Bazarın həcmi</a:t>
            </a:r>
            <a:endParaRPr lang="id-ID" sz="4000" b="1" dirty="0">
              <a:latin typeface="Lato Light"/>
              <a:cs typeface="Lato Light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471842" y="1956557"/>
            <a:ext cx="5577199" cy="1144892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az-Latn-A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rPr>
              <a:t>Öz hədəf bazarınızı </a:t>
            </a:r>
            <a:r>
              <a:rPr lang="x-none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rPr>
              <a:t>müəyyən edin</a:t>
            </a:r>
            <a:r>
              <a:rPr lang="az-Latn-A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rPr>
              <a:t>!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rPr>
              <a:t> </a:t>
            </a:r>
            <a:endParaRPr lang="az-Latn-AZ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Lato Light"/>
              <a:cs typeface="Lato Light"/>
            </a:endParaRPr>
          </a:p>
          <a:p>
            <a:pPr>
              <a:lnSpc>
                <a:spcPct val="130000"/>
              </a:lnSpc>
            </a:pPr>
            <a:r>
              <a:rPr lang="az-Latn-A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rPr>
              <a:t>Və niyə məhz onlar?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Lato Light"/>
              <a:cs typeface="Lato Light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799915" y="1292873"/>
            <a:ext cx="2447200" cy="73862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az-Latn-AZ" sz="3600" b="1" u="sng" dirty="0" smtClean="0">
                <a:solidFill>
                  <a:schemeClr val="accent2"/>
                </a:solidFill>
                <a:latin typeface="Open Sans"/>
                <a:cs typeface="Open Sans"/>
              </a:rPr>
              <a:t>Say (min)</a:t>
            </a:r>
            <a:endParaRPr lang="id-ID" sz="3600" b="1" u="sng" dirty="0">
              <a:solidFill>
                <a:schemeClr val="accent2"/>
              </a:solidFill>
              <a:latin typeface="Open Sans"/>
              <a:cs typeface="Open Sans"/>
            </a:endParaRPr>
          </a:p>
        </p:txBody>
      </p:sp>
      <p:grpSp>
        <p:nvGrpSpPr>
          <p:cNvPr id="260" name="Group 98"/>
          <p:cNvGrpSpPr/>
          <p:nvPr/>
        </p:nvGrpSpPr>
        <p:grpSpPr>
          <a:xfrm>
            <a:off x="1260081" y="5330186"/>
            <a:ext cx="2852035" cy="232835"/>
            <a:chOff x="5279680" y="4321797"/>
            <a:chExt cx="2352034" cy="150443"/>
          </a:xfrm>
          <a:solidFill>
            <a:schemeClr val="accent3"/>
          </a:solidFill>
        </p:grpSpPr>
        <p:sp>
          <p:nvSpPr>
            <p:cNvPr id="261" name="Parallelogram 70"/>
            <p:cNvSpPr/>
            <p:nvPr/>
          </p:nvSpPr>
          <p:spPr>
            <a:xfrm>
              <a:off x="7159104" y="4321798"/>
              <a:ext cx="472610" cy="150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62" name="Parallelogram 71"/>
            <p:cNvSpPr/>
            <p:nvPr/>
          </p:nvSpPr>
          <p:spPr>
            <a:xfrm>
              <a:off x="6689248" y="4321798"/>
              <a:ext cx="472610" cy="150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63" name="Parallelogram 72"/>
            <p:cNvSpPr/>
            <p:nvPr/>
          </p:nvSpPr>
          <p:spPr>
            <a:xfrm>
              <a:off x="6219392" y="4321798"/>
              <a:ext cx="472610" cy="150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64" name="Parallelogram 73"/>
            <p:cNvSpPr/>
            <p:nvPr/>
          </p:nvSpPr>
          <p:spPr>
            <a:xfrm>
              <a:off x="5749536" y="4321799"/>
              <a:ext cx="472610" cy="150441"/>
            </a:xfrm>
            <a:prstGeom prst="rect">
              <a:avLst/>
            </a:prstGeom>
            <a:grp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65" name="Parallelogram 74"/>
            <p:cNvSpPr/>
            <p:nvPr/>
          </p:nvSpPr>
          <p:spPr>
            <a:xfrm>
              <a:off x="5279680" y="4321797"/>
              <a:ext cx="472610" cy="150440"/>
            </a:xfrm>
            <a:prstGeom prst="rect">
              <a:avLst/>
            </a:prstGeom>
            <a:grp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Lato Light"/>
              </a:endParaRPr>
            </a:p>
          </p:txBody>
        </p:sp>
      </p:grpSp>
      <p:grpSp>
        <p:nvGrpSpPr>
          <p:cNvPr id="266" name="Group 104"/>
          <p:cNvGrpSpPr/>
          <p:nvPr/>
        </p:nvGrpSpPr>
        <p:grpSpPr>
          <a:xfrm>
            <a:off x="1260081" y="4664636"/>
            <a:ext cx="2856317" cy="259786"/>
            <a:chOff x="5279680" y="4727406"/>
            <a:chExt cx="2352034" cy="150443"/>
          </a:xfrm>
          <a:solidFill>
            <a:schemeClr val="accent4"/>
          </a:solidFill>
        </p:grpSpPr>
        <p:sp>
          <p:nvSpPr>
            <p:cNvPr id="267" name="Parallelogram 76"/>
            <p:cNvSpPr/>
            <p:nvPr/>
          </p:nvSpPr>
          <p:spPr>
            <a:xfrm>
              <a:off x="7159104" y="4727407"/>
              <a:ext cx="472610" cy="150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68" name="Parallelogram 77"/>
            <p:cNvSpPr/>
            <p:nvPr/>
          </p:nvSpPr>
          <p:spPr>
            <a:xfrm>
              <a:off x="6689248" y="4727407"/>
              <a:ext cx="472610" cy="150439"/>
            </a:xfrm>
            <a:prstGeom prst="rect">
              <a:avLst/>
            </a:prstGeom>
            <a:grp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69" name="Parallelogram 78"/>
            <p:cNvSpPr/>
            <p:nvPr/>
          </p:nvSpPr>
          <p:spPr>
            <a:xfrm>
              <a:off x="6219392" y="4727407"/>
              <a:ext cx="472610" cy="150439"/>
            </a:xfrm>
            <a:prstGeom prst="rect">
              <a:avLst/>
            </a:prstGeom>
            <a:grp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70" name="Parallelogram 79"/>
            <p:cNvSpPr/>
            <p:nvPr/>
          </p:nvSpPr>
          <p:spPr>
            <a:xfrm>
              <a:off x="5749536" y="4727408"/>
              <a:ext cx="472610" cy="150441"/>
            </a:xfrm>
            <a:prstGeom prst="rect">
              <a:avLst/>
            </a:prstGeom>
            <a:grp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71" name="Parallelogram 80"/>
            <p:cNvSpPr/>
            <p:nvPr/>
          </p:nvSpPr>
          <p:spPr>
            <a:xfrm>
              <a:off x="5279680" y="4727406"/>
              <a:ext cx="472610" cy="150440"/>
            </a:xfrm>
            <a:prstGeom prst="rect">
              <a:avLst/>
            </a:prstGeom>
            <a:grp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Lato Light"/>
              </a:endParaRPr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4322249" y="4608786"/>
            <a:ext cx="488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 smtClean="0"/>
              <a:t>Cins,</a:t>
            </a:r>
            <a:r>
              <a:rPr lang="es-ES" dirty="0" smtClean="0"/>
              <a:t> </a:t>
            </a:r>
            <a:r>
              <a:rPr lang="es-ES" dirty="0" err="1"/>
              <a:t>yaş</a:t>
            </a:r>
            <a:r>
              <a:rPr lang="es-ES" dirty="0"/>
              <a:t> (</a:t>
            </a:r>
            <a:r>
              <a:rPr lang="es-ES" dirty="0" err="1"/>
              <a:t>və</a:t>
            </a:r>
            <a:r>
              <a:rPr lang="es-ES" dirty="0"/>
              <a:t> ya </a:t>
            </a:r>
            <a:r>
              <a:rPr lang="es-ES" dirty="0" err="1"/>
              <a:t>biznes</a:t>
            </a:r>
            <a:r>
              <a:rPr lang="es-ES" dirty="0"/>
              <a:t>)</a:t>
            </a:r>
            <a:endParaRPr lang="az-Latn-AZ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4284215" y="5239780"/>
            <a:ext cx="4074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Latn-AZ" dirty="0" smtClean="0"/>
              <a:t>Aylıq gəliriniz / Aylıq xərciniz  (AZN-lə)</a:t>
            </a:r>
            <a:endParaRPr lang="az-Latn-AZ" dirty="0"/>
          </a:p>
        </p:txBody>
      </p:sp>
      <p:sp>
        <p:nvSpPr>
          <p:cNvPr id="275" name="Прямоугольник 274"/>
          <p:cNvSpPr/>
          <p:nvPr/>
        </p:nvSpPr>
        <p:spPr>
          <a:xfrm>
            <a:off x="2010937" y="4167349"/>
            <a:ext cx="1366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Latn-AZ" sz="2000" b="1" dirty="0" smtClean="0"/>
              <a:t>Əsas alıcı</a:t>
            </a:r>
            <a:endParaRPr lang="az-Latn-AZ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24639" y="3450327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i="1" dirty="0" smtClean="0"/>
              <a:t>Sizin müştəriləriniz kimdir</a:t>
            </a:r>
            <a:r>
              <a:rPr lang="az-Latn-AZ" i="1" dirty="0" smtClean="0"/>
              <a:t>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4552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0726" y="6286810"/>
            <a:ext cx="742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lang="az-Latn-AZ" sz="2800" b="1" dirty="0" smtClean="0">
                <a:solidFill>
                  <a:srgbClr val="FF0000"/>
                </a:solidFill>
              </a:rPr>
              <a:t>Layihənizin həll etdiyi problemlər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4" name="Shape 3921"/>
          <p:cNvSpPr/>
          <p:nvPr/>
        </p:nvSpPr>
        <p:spPr>
          <a:xfrm>
            <a:off x="4348967" y="1565763"/>
            <a:ext cx="3417971" cy="3515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5" name="Group 3929"/>
          <p:cNvGrpSpPr/>
          <p:nvPr/>
        </p:nvGrpSpPr>
        <p:grpSpPr>
          <a:xfrm>
            <a:off x="5642623" y="2437766"/>
            <a:ext cx="761371" cy="1976855"/>
            <a:chOff x="0" y="0"/>
            <a:chExt cx="1037079" cy="2617920"/>
          </a:xfrm>
        </p:grpSpPr>
        <p:sp>
          <p:nvSpPr>
            <p:cNvPr id="6" name="Shape 3927"/>
            <p:cNvSpPr/>
            <p:nvPr/>
          </p:nvSpPr>
          <p:spPr>
            <a:xfrm>
              <a:off x="0" y="448465"/>
              <a:ext cx="1037080" cy="2169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/>
            </a:p>
          </p:txBody>
        </p:sp>
        <p:sp>
          <p:nvSpPr>
            <p:cNvPr id="7" name="Shape 3928"/>
            <p:cNvSpPr/>
            <p:nvPr/>
          </p:nvSpPr>
          <p:spPr>
            <a:xfrm>
              <a:off x="319533" y="0"/>
              <a:ext cx="414836" cy="409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/>
            </a:p>
          </p:txBody>
        </p:sp>
      </p:grpSp>
      <p:sp>
        <p:nvSpPr>
          <p:cNvPr id="28" name="Shape 3958"/>
          <p:cNvSpPr/>
          <p:nvPr/>
        </p:nvSpPr>
        <p:spPr>
          <a:xfrm rot="10467297">
            <a:off x="3860071" y="1016851"/>
            <a:ext cx="1336214" cy="1102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214" y="9302"/>
                  <a:pt x="13014" y="2102"/>
                  <a:pt x="0" y="0"/>
                </a:cubicBezTo>
              </a:path>
            </a:pathLst>
          </a:custGeom>
          <a:ln w="6350">
            <a:solidFill>
              <a:srgbClr val="53585F"/>
            </a:solidFill>
            <a:miter lim="400000"/>
            <a:headEnd type="oval"/>
            <a:tailEnd type="triangle"/>
          </a:ln>
        </p:spPr>
        <p:txBody>
          <a:bodyPr lIns="182843" tIns="91422" rIns="182843" bIns="91422"/>
          <a:lstStyle/>
          <a:p>
            <a:pPr lvl="0"/>
            <a:endParaRPr dirty="0">
              <a:latin typeface="Calibri Light"/>
            </a:endParaRPr>
          </a:p>
        </p:txBody>
      </p:sp>
      <p:sp>
        <p:nvSpPr>
          <p:cNvPr id="29" name="Shape 3959"/>
          <p:cNvSpPr/>
          <p:nvPr/>
        </p:nvSpPr>
        <p:spPr>
          <a:xfrm rot="11405497">
            <a:off x="3720983" y="4147045"/>
            <a:ext cx="1568946" cy="937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60" extrusionOk="0">
                <a:moveTo>
                  <a:pt x="21600" y="0"/>
                </a:moveTo>
                <a:cubicBezTo>
                  <a:pt x="15161" y="16259"/>
                  <a:pt x="7961" y="21600"/>
                  <a:pt x="0" y="16023"/>
                </a:cubicBezTo>
              </a:path>
            </a:pathLst>
          </a:custGeom>
          <a:ln w="6350">
            <a:solidFill>
              <a:srgbClr val="53585F"/>
            </a:solidFill>
            <a:miter lim="400000"/>
            <a:headEnd type="oval"/>
            <a:tailEnd type="triangle"/>
          </a:ln>
        </p:spPr>
        <p:txBody>
          <a:bodyPr lIns="182843" tIns="91422" rIns="182843" bIns="91422"/>
          <a:lstStyle/>
          <a:p>
            <a:pPr lvl="0"/>
            <a:endParaRPr dirty="0">
              <a:latin typeface="Calibri Light"/>
            </a:endParaRPr>
          </a:p>
        </p:txBody>
      </p:sp>
      <p:sp>
        <p:nvSpPr>
          <p:cNvPr id="30" name="Shape 3960"/>
          <p:cNvSpPr/>
          <p:nvPr/>
        </p:nvSpPr>
        <p:spPr>
          <a:xfrm rot="10800000">
            <a:off x="3743705" y="3069782"/>
            <a:ext cx="1440908" cy="232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9185" y="8290"/>
                  <a:pt x="11985" y="1090"/>
                  <a:pt x="0" y="0"/>
                </a:cubicBezTo>
              </a:path>
            </a:pathLst>
          </a:custGeom>
          <a:ln w="6350">
            <a:solidFill>
              <a:srgbClr val="53585F"/>
            </a:solidFill>
            <a:miter lim="400000"/>
            <a:headEnd type="oval"/>
            <a:tailEnd type="triangle"/>
          </a:ln>
        </p:spPr>
        <p:txBody>
          <a:bodyPr lIns="182843" tIns="91422" rIns="182843" bIns="91422"/>
          <a:lstStyle/>
          <a:p>
            <a:pPr lvl="0"/>
            <a:endParaRPr dirty="0">
              <a:latin typeface="Calibri Light"/>
            </a:endParaRPr>
          </a:p>
        </p:txBody>
      </p:sp>
      <p:sp>
        <p:nvSpPr>
          <p:cNvPr id="31" name="Shape 3961"/>
          <p:cNvSpPr/>
          <p:nvPr/>
        </p:nvSpPr>
        <p:spPr>
          <a:xfrm>
            <a:off x="6862006" y="835224"/>
            <a:ext cx="1474501" cy="1454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386" y="9302"/>
                  <a:pt x="8586" y="2102"/>
                  <a:pt x="21600" y="0"/>
                </a:cubicBezTo>
              </a:path>
            </a:pathLst>
          </a:custGeom>
          <a:ln w="6350">
            <a:solidFill>
              <a:srgbClr val="53585F"/>
            </a:solidFill>
            <a:miter lim="400000"/>
            <a:headEnd type="oval"/>
            <a:tailEnd type="triangle"/>
          </a:ln>
        </p:spPr>
        <p:txBody>
          <a:bodyPr lIns="182843" tIns="91422" rIns="182843" bIns="91422"/>
          <a:lstStyle/>
          <a:p>
            <a:pPr lvl="0"/>
            <a:endParaRPr dirty="0">
              <a:latin typeface="Calibri Light"/>
            </a:endParaRPr>
          </a:p>
        </p:txBody>
      </p:sp>
      <p:sp>
        <p:nvSpPr>
          <p:cNvPr id="32" name="Shape 3962"/>
          <p:cNvSpPr/>
          <p:nvPr/>
        </p:nvSpPr>
        <p:spPr>
          <a:xfrm>
            <a:off x="6862006" y="4149936"/>
            <a:ext cx="1834126" cy="931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60" extrusionOk="0">
                <a:moveTo>
                  <a:pt x="0" y="0"/>
                </a:moveTo>
                <a:cubicBezTo>
                  <a:pt x="6439" y="16259"/>
                  <a:pt x="13639" y="21600"/>
                  <a:pt x="21600" y="16023"/>
                </a:cubicBezTo>
              </a:path>
            </a:pathLst>
          </a:custGeom>
          <a:ln w="6350">
            <a:solidFill>
              <a:srgbClr val="53585F"/>
            </a:solidFill>
            <a:miter lim="400000"/>
            <a:headEnd type="oval"/>
            <a:tailEnd type="triangle"/>
          </a:ln>
        </p:spPr>
        <p:txBody>
          <a:bodyPr lIns="182843" tIns="91422" rIns="182843" bIns="91422"/>
          <a:lstStyle/>
          <a:p>
            <a:pPr lvl="0"/>
            <a:endParaRPr dirty="0">
              <a:latin typeface="Calibri Light"/>
            </a:endParaRPr>
          </a:p>
        </p:txBody>
      </p:sp>
      <p:sp>
        <p:nvSpPr>
          <p:cNvPr id="33" name="Shape 3963"/>
          <p:cNvSpPr/>
          <p:nvPr/>
        </p:nvSpPr>
        <p:spPr>
          <a:xfrm>
            <a:off x="6853496" y="2913296"/>
            <a:ext cx="1648011" cy="52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415" y="8290"/>
                  <a:pt x="9615" y="1090"/>
                  <a:pt x="21600" y="0"/>
                </a:cubicBezTo>
              </a:path>
            </a:pathLst>
          </a:custGeom>
          <a:ln w="6350">
            <a:solidFill>
              <a:srgbClr val="53585F"/>
            </a:solidFill>
            <a:miter lim="400000"/>
            <a:headEnd type="oval"/>
            <a:tailEnd type="triangle"/>
          </a:ln>
        </p:spPr>
        <p:txBody>
          <a:bodyPr lIns="182843" tIns="91422" rIns="182843" bIns="91422"/>
          <a:lstStyle/>
          <a:p>
            <a:pPr lvl="0"/>
            <a:endParaRPr dirty="0">
              <a:latin typeface="Calibri Light"/>
            </a:endParaRPr>
          </a:p>
        </p:txBody>
      </p:sp>
      <p:sp>
        <p:nvSpPr>
          <p:cNvPr id="34" name="Rectangle 59"/>
          <p:cNvSpPr/>
          <p:nvPr/>
        </p:nvSpPr>
        <p:spPr>
          <a:xfrm>
            <a:off x="866292" y="575425"/>
            <a:ext cx="3058095" cy="620646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50000"/>
              </a:lnSpc>
            </a:pPr>
            <a:r>
              <a:rPr lang="az-Latn-AZ" sz="2000" dirty="0" smtClean="0">
                <a:latin typeface="Lato Light"/>
                <a:cs typeface="Lato Light"/>
              </a:rPr>
              <a:t>Problemin t</a:t>
            </a:r>
            <a:r>
              <a:rPr lang="en-US" sz="2000" dirty="0" err="1" smtClean="0">
                <a:latin typeface="Lato Light"/>
                <a:cs typeface="Lato Light"/>
              </a:rPr>
              <a:t>əsvir</a:t>
            </a:r>
            <a:r>
              <a:rPr lang="az-Cyrl-AZ" sz="2000" dirty="0" smtClean="0">
                <a:latin typeface="Lato Light"/>
                <a:cs typeface="Lato Light"/>
              </a:rPr>
              <a:t>i</a:t>
            </a:r>
            <a:endParaRPr lang="en-US" sz="2000" dirty="0">
              <a:latin typeface="Lato Light"/>
              <a:cs typeface="Lato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19254" y="56129"/>
            <a:ext cx="2352172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az-Latn-AZ" sz="3200" b="1" dirty="0" smtClean="0">
                <a:cs typeface="Lato Light"/>
              </a:rPr>
              <a:t>P</a:t>
            </a:r>
            <a:r>
              <a:rPr lang="en-US" sz="3200" b="1" dirty="0" err="1" smtClean="0">
                <a:cs typeface="Lato Light"/>
              </a:rPr>
              <a:t>roblem</a:t>
            </a:r>
            <a:r>
              <a:rPr lang="ru-RU" sz="3200" b="1" dirty="0" smtClean="0">
                <a:cs typeface="Lato Light"/>
              </a:rPr>
              <a:t> 1</a:t>
            </a:r>
            <a:endParaRPr lang="id-ID" sz="3200" b="1" dirty="0">
              <a:cs typeface="Lato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5825" y="2274624"/>
            <a:ext cx="2352171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 smtClean="0">
                <a:cs typeface="Lato Light"/>
              </a:rPr>
              <a:t>Problem</a:t>
            </a:r>
            <a:r>
              <a:rPr lang="ru-RU" sz="3200" b="1" dirty="0" smtClean="0">
                <a:cs typeface="Lato Light"/>
              </a:rPr>
              <a:t> 2</a:t>
            </a:r>
            <a:endParaRPr lang="id-ID" sz="3200" b="1" dirty="0">
              <a:cs typeface="Lato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1295" y="4258864"/>
            <a:ext cx="2352171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>
                <a:cs typeface="Lato Light"/>
              </a:rPr>
              <a:t>Problem </a:t>
            </a:r>
            <a:r>
              <a:rPr lang="ru-RU" sz="3200" b="1" dirty="0" smtClean="0">
                <a:cs typeface="Lato Light"/>
              </a:rPr>
              <a:t>3</a:t>
            </a:r>
            <a:endParaRPr lang="id-ID" sz="3200" b="1" dirty="0">
              <a:cs typeface="Lato Light"/>
            </a:endParaRPr>
          </a:p>
        </p:txBody>
      </p:sp>
      <p:sp>
        <p:nvSpPr>
          <p:cNvPr id="50" name="Rectangle 59"/>
          <p:cNvSpPr/>
          <p:nvPr/>
        </p:nvSpPr>
        <p:spPr>
          <a:xfrm>
            <a:off x="8336507" y="621164"/>
            <a:ext cx="3058095" cy="589292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err="1">
                <a:latin typeface="Lato Light"/>
                <a:cs typeface="Lato Light"/>
              </a:rPr>
              <a:t>Təsvir</a:t>
            </a:r>
            <a:endParaRPr lang="en-US" sz="2000" dirty="0">
              <a:latin typeface="Lato Light"/>
              <a:cs typeface="Lato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56610" y="101868"/>
            <a:ext cx="2417895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az-Latn-AZ" sz="3200" b="1" dirty="0" smtClean="0">
                <a:cs typeface="Lato Light"/>
              </a:rPr>
              <a:t>Həll yolu </a:t>
            </a:r>
            <a:r>
              <a:rPr lang="ru-RU" sz="3200" b="1" dirty="0" smtClean="0">
                <a:cs typeface="Lato Light"/>
              </a:rPr>
              <a:t>1</a:t>
            </a:r>
            <a:endParaRPr lang="id-ID" sz="3200" b="1" dirty="0">
              <a:cs typeface="Lato Light"/>
            </a:endParaRPr>
          </a:p>
        </p:txBody>
      </p:sp>
      <p:sp>
        <p:nvSpPr>
          <p:cNvPr id="52" name="Rectangle 59"/>
          <p:cNvSpPr/>
          <p:nvPr/>
        </p:nvSpPr>
        <p:spPr>
          <a:xfrm>
            <a:off x="8394922" y="2793920"/>
            <a:ext cx="3058095" cy="589292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err="1">
                <a:latin typeface="Lato Light"/>
                <a:cs typeface="Lato Light"/>
              </a:rPr>
              <a:t>Təsvir</a:t>
            </a:r>
            <a:endParaRPr lang="en-US" sz="2000" dirty="0">
              <a:latin typeface="Lato Light"/>
              <a:cs typeface="Lato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715023" y="2274624"/>
            <a:ext cx="2417895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az-Latn-AZ" sz="3200" b="1" dirty="0">
                <a:cs typeface="Lato Light"/>
              </a:rPr>
              <a:t>Həll yolu</a:t>
            </a:r>
            <a:r>
              <a:rPr lang="en-US" sz="3200" b="1" dirty="0" smtClean="0">
                <a:cs typeface="Lato Light"/>
              </a:rPr>
              <a:t> </a:t>
            </a:r>
            <a:r>
              <a:rPr lang="az-Latn-AZ" sz="3200" b="1" dirty="0">
                <a:cs typeface="Lato Light"/>
              </a:rPr>
              <a:t>2</a:t>
            </a:r>
            <a:endParaRPr lang="id-ID" sz="3200" b="1" dirty="0">
              <a:cs typeface="Lato Light"/>
            </a:endParaRPr>
          </a:p>
        </p:txBody>
      </p:sp>
      <p:sp>
        <p:nvSpPr>
          <p:cNvPr id="54" name="Rectangle 59"/>
          <p:cNvSpPr/>
          <p:nvPr/>
        </p:nvSpPr>
        <p:spPr>
          <a:xfrm>
            <a:off x="6588125" y="4687313"/>
            <a:ext cx="5415977" cy="1082311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err="1" smtClean="0">
                <a:latin typeface="Lato Light"/>
                <a:cs typeface="Lato Light"/>
              </a:rPr>
              <a:t>Təsvir</a:t>
            </a:r>
            <a:endParaRPr lang="az-Cyrl-AZ" sz="2000" dirty="0" smtClean="0">
              <a:latin typeface="Lato Light"/>
              <a:cs typeface="Lato Light"/>
            </a:endParaRPr>
          </a:p>
          <a:p>
            <a:pPr algn="ctr">
              <a:lnSpc>
                <a:spcPct val="150000"/>
              </a:lnSpc>
            </a:pPr>
            <a:r>
              <a:rPr lang="az-Cyrl-AZ" sz="2000" dirty="0" smtClean="0">
                <a:latin typeface="Lato Light"/>
                <a:cs typeface="Lato Light"/>
              </a:rPr>
              <a:t>Həll yolu 3-dən çox və ya az ola bilər</a:t>
            </a:r>
            <a:endParaRPr lang="en-US" sz="2000" dirty="0">
              <a:latin typeface="Lato Light"/>
              <a:cs typeface="Lato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821608" y="4272792"/>
            <a:ext cx="2417895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az-Latn-AZ" sz="3200" b="1" dirty="0">
                <a:cs typeface="Lato Light"/>
              </a:rPr>
              <a:t>Həll yolu</a:t>
            </a:r>
            <a:r>
              <a:rPr lang="en-US" sz="3200" b="1" dirty="0" smtClean="0">
                <a:cs typeface="Lato Light"/>
              </a:rPr>
              <a:t> </a:t>
            </a:r>
            <a:r>
              <a:rPr lang="az-Latn-AZ" sz="3200" b="1" dirty="0">
                <a:cs typeface="Lato Light"/>
              </a:rPr>
              <a:t>3</a:t>
            </a:r>
            <a:endParaRPr lang="id-ID" sz="3200" b="1" dirty="0">
              <a:cs typeface="La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1796" y="284367"/>
            <a:ext cx="503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i="1" dirty="0" smtClean="0"/>
              <a:t>Sizin layihəniz hansı problemləri</a:t>
            </a:r>
            <a:r>
              <a:rPr lang="az-Latn-AZ" i="1" dirty="0" smtClean="0"/>
              <a:t>, </a:t>
            </a:r>
            <a:r>
              <a:rPr lang="az-Cyrl-AZ" i="1" dirty="0" smtClean="0"/>
              <a:t>necə həll edir</a:t>
            </a:r>
            <a:r>
              <a:rPr lang="az-Latn-AZ" i="1" dirty="0" smtClean="0"/>
              <a:t>.</a:t>
            </a:r>
            <a:endParaRPr lang="en-US" i="1" dirty="0"/>
          </a:p>
        </p:txBody>
      </p:sp>
      <p:sp>
        <p:nvSpPr>
          <p:cNvPr id="26" name="Rectangle 59"/>
          <p:cNvSpPr/>
          <p:nvPr/>
        </p:nvSpPr>
        <p:spPr>
          <a:xfrm>
            <a:off x="828192" y="2839200"/>
            <a:ext cx="3058095" cy="620646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50000"/>
              </a:lnSpc>
            </a:pPr>
            <a:r>
              <a:rPr lang="az-Latn-AZ" sz="2000" dirty="0" smtClean="0">
                <a:latin typeface="Lato Light"/>
                <a:cs typeface="Lato Light"/>
              </a:rPr>
              <a:t>Problemin t</a:t>
            </a:r>
            <a:r>
              <a:rPr lang="en-US" sz="2000" dirty="0" err="1" smtClean="0">
                <a:latin typeface="Lato Light"/>
                <a:cs typeface="Lato Light"/>
              </a:rPr>
              <a:t>əsvir</a:t>
            </a:r>
            <a:r>
              <a:rPr lang="az-Cyrl-AZ" sz="2000" dirty="0" smtClean="0">
                <a:latin typeface="Lato Light"/>
                <a:cs typeface="Lato Light"/>
              </a:rPr>
              <a:t>i</a:t>
            </a:r>
            <a:endParaRPr lang="en-US" sz="2000" dirty="0">
              <a:latin typeface="Lato Light"/>
              <a:cs typeface="Lato Light"/>
            </a:endParaRPr>
          </a:p>
        </p:txBody>
      </p:sp>
      <p:sp>
        <p:nvSpPr>
          <p:cNvPr id="27" name="Rectangle 59"/>
          <p:cNvSpPr/>
          <p:nvPr/>
        </p:nvSpPr>
        <p:spPr>
          <a:xfrm>
            <a:off x="574192" y="4982325"/>
            <a:ext cx="3058095" cy="620646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50000"/>
              </a:lnSpc>
            </a:pPr>
            <a:r>
              <a:rPr lang="az-Latn-AZ" sz="2000" dirty="0" smtClean="0">
                <a:latin typeface="Lato Light"/>
                <a:cs typeface="Lato Light"/>
              </a:rPr>
              <a:t>Problemin t</a:t>
            </a:r>
            <a:r>
              <a:rPr lang="en-US" sz="2000" dirty="0" err="1" smtClean="0">
                <a:latin typeface="Lato Light"/>
                <a:cs typeface="Lato Light"/>
              </a:rPr>
              <a:t>əsvir</a:t>
            </a:r>
            <a:r>
              <a:rPr lang="az-Cyrl-AZ" sz="2000" dirty="0" smtClean="0">
                <a:latin typeface="Lato Light"/>
                <a:cs typeface="Lato Light"/>
              </a:rPr>
              <a:t>i</a:t>
            </a:r>
            <a:endParaRPr lang="en-US" sz="2000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634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8735" y="6201747"/>
            <a:ext cx="742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b="1" dirty="0" smtClean="0">
                <a:solidFill>
                  <a:srgbClr val="FF0000"/>
                </a:solidFill>
                <a:latin typeface="+mj-lt"/>
                <a:cs typeface="Aharoni" panose="02010803020104030203" pitchFamily="2" charset="-79"/>
              </a:rPr>
              <a:t>Bizim biznes modelimiz</a:t>
            </a:r>
            <a:endParaRPr lang="ru-RU" sz="2800" b="1" dirty="0" smtClean="0">
              <a:solidFill>
                <a:srgbClr val="FF0000"/>
              </a:solidFill>
              <a:latin typeface="+mj-lt"/>
              <a:cs typeface="Aharoni" panose="02010803020104030203" pitchFamily="2" charset="-79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62345"/>
              </p:ext>
            </p:extLst>
          </p:nvPr>
        </p:nvGraphicFramePr>
        <p:xfrm>
          <a:off x="103030" y="418460"/>
          <a:ext cx="6748530" cy="50679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5770"/>
                <a:gridCol w="1184856"/>
                <a:gridCol w="875764"/>
                <a:gridCol w="1612434"/>
                <a:gridCol w="1349706"/>
              </a:tblGrid>
              <a:tr h="747464">
                <a:tc>
                  <a:txBody>
                    <a:bodyPr/>
                    <a:lstStyle/>
                    <a:p>
                      <a:pPr algn="ctr"/>
                      <a:r>
                        <a:rPr lang="az-Latn-AZ" sz="1800" b="1" dirty="0" smtClean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Əsas xərclər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Latn-AZ" sz="1800" b="0" dirty="0" smtClean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MƏBLƏĞ AZN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Latn-AZ" sz="1700" b="0" dirty="0" smtClean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Monetizasiya</a:t>
                      </a:r>
                      <a:r>
                        <a:rPr lang="en-US" sz="1700" b="0" dirty="0" smtClean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/</a:t>
                      </a:r>
                      <a:r>
                        <a:rPr lang="en-US" sz="1700" b="0" baseline="0" dirty="0" smtClean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 </a:t>
                      </a:r>
                      <a:r>
                        <a:rPr lang="az-Latn-AZ" sz="1700" b="0" baseline="0" dirty="0" smtClean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Məhsul</a:t>
                      </a:r>
                      <a:endParaRPr lang="en-US" sz="1700" b="0" dirty="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Latn-AZ" sz="1800" b="0" dirty="0" smtClean="0">
                          <a:solidFill>
                            <a:schemeClr val="bg1"/>
                          </a:solidFill>
                          <a:latin typeface="Lato Light"/>
                          <a:cs typeface="Lato Light"/>
                        </a:rPr>
                        <a:t>QİYMƏT AZN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747464">
                <a:tc>
                  <a:txBody>
                    <a:bodyPr/>
                    <a:lstStyle/>
                    <a:p>
                      <a:pPr algn="ctr"/>
                      <a:r>
                        <a:rPr lang="az-Latn-AZ" sz="1800" dirty="0" smtClean="0">
                          <a:solidFill>
                            <a:schemeClr val="tx1"/>
                          </a:solidFill>
                          <a:latin typeface="Lato Light"/>
                          <a:cs typeface="Lato Light"/>
                        </a:rPr>
                        <a:t>Xərc</a:t>
                      </a:r>
                      <a:endParaRPr lang="en-US" sz="180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az-Latn-AZ" dirty="0"/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Latn-AZ" sz="1800" dirty="0" smtClean="0">
                          <a:solidFill>
                            <a:schemeClr val="tx1"/>
                          </a:solidFill>
                          <a:latin typeface="Lato Light"/>
                          <a:cs typeface="Lato Light"/>
                        </a:rPr>
                        <a:t>Məhsul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latin typeface="Lato Light"/>
                          <a:cs typeface="Lato Light"/>
                        </a:rPr>
                        <a:t> 1</a:t>
                      </a:r>
                      <a:endParaRPr lang="en-US" sz="180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Latn-AZ" sz="1800" dirty="0" smtClean="0">
                          <a:solidFill>
                            <a:schemeClr val="tx1"/>
                          </a:solidFill>
                          <a:latin typeface="Lato Light"/>
                          <a:cs typeface="Lato Light"/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4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ato Light"/>
                          <a:cs typeface="Lato Light"/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az-Latn-AZ" sz="1800" dirty="0"/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az-Latn-AZ" dirty="0"/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Latn-AZ" sz="1800" dirty="0" smtClean="0">
                          <a:solidFill>
                            <a:schemeClr val="tx1"/>
                          </a:solidFill>
                          <a:latin typeface="Lato Light"/>
                          <a:cs typeface="Lato Light"/>
                        </a:rPr>
                        <a:t>Məhsul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Lato Light"/>
                          <a:cs typeface="Lato Light"/>
                        </a:rPr>
                        <a:t> 2</a:t>
                      </a:r>
                      <a:endParaRPr lang="en-US" sz="180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Lato Light"/>
                          <a:cs typeface="Lato Light"/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2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ato Light"/>
                          <a:cs typeface="Lato Light"/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ato Light"/>
                          <a:cs typeface="Lato Light"/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az-Latn-AZ" dirty="0"/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Lato Light"/>
                          <a:cs typeface="Lato Light"/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Lato Light"/>
                          <a:cs typeface="Lato Light"/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2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ato Light"/>
                          <a:cs typeface="Lato Light"/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ato Light"/>
                          <a:cs typeface="Lato Light"/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Lato Light"/>
                          <a:cs typeface="Lato Light"/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-</a:t>
                      </a:r>
                      <a:endParaRPr lang="az-Latn-AZ" sz="1800" dirty="0"/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2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ato Light"/>
                          <a:cs typeface="Lato Light"/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ato Light"/>
                          <a:cs typeface="Lato Light"/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Lato Light"/>
                          <a:cs typeface="Lato Light"/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-</a:t>
                      </a:r>
                      <a:endParaRPr lang="az-Latn-AZ" sz="1800" dirty="0"/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839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Lato Light"/>
                          <a:cs typeface="Lato Light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Lato Light"/>
                          <a:cs typeface="Lato Light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Lato Light"/>
                          <a:cs typeface="Lato Light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Lato Light"/>
                        <a:cs typeface="Lato Light"/>
                      </a:endParaRPr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-</a:t>
                      </a:r>
                      <a:endParaRPr lang="az-Latn-AZ" sz="1800" dirty="0"/>
                    </a:p>
                  </a:txBody>
                  <a:tcPr marL="91405" marR="91405"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47980" y="1467729"/>
            <a:ext cx="376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Burada </a:t>
            </a:r>
            <a:r>
              <a:rPr lang="az-Latn-AZ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lmalıdır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Biznes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modelinin</a:t>
            </a:r>
            <a:r>
              <a:rPr lang="az-Latn-AZ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təsviri</a:t>
            </a:r>
            <a:endParaRPr lang="az-Latn-AZ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və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əsas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biznes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prosesləri</a:t>
            </a:r>
            <a:endParaRPr lang="az-Latn-AZ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2635759347"/>
              </p:ext>
            </p:extLst>
          </p:nvPr>
        </p:nvGraphicFramePr>
        <p:xfrm>
          <a:off x="6890121" y="3091543"/>
          <a:ext cx="5007429" cy="2669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992533" y="2810933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dirty="0" smtClean="0"/>
              <a:t>Maliyyə planını qrafikdə dəyişin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97193" y="360199"/>
            <a:ext cx="4492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i="1" dirty="0" smtClean="0"/>
              <a:t>Xərcləriniz və nəticədə alınacaq məhsullar (xidmətlər), bu məhsullardan nə qədər və hansı qiymət</a:t>
            </a:r>
            <a:r>
              <a:rPr lang="az-Latn-AZ" i="1" dirty="0" smtClean="0"/>
              <a:t>lə</a:t>
            </a:r>
            <a:r>
              <a:rPr lang="az-Cyrl-AZ" i="1" dirty="0" smtClean="0"/>
              <a:t> bazara çıx</a:t>
            </a:r>
            <a:r>
              <a:rPr lang="az-Latn-AZ" i="1" dirty="0" smtClean="0"/>
              <a:t>arılacaq.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8271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1103394" y="3640592"/>
            <a:ext cx="998521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" name="Group 88"/>
          <p:cNvGrpSpPr/>
          <p:nvPr/>
        </p:nvGrpSpPr>
        <p:grpSpPr>
          <a:xfrm>
            <a:off x="2482318" y="1613518"/>
            <a:ext cx="2046623" cy="440493"/>
            <a:chOff x="805796" y="661615"/>
            <a:chExt cx="1128113" cy="179544"/>
          </a:xfrm>
        </p:grpSpPr>
        <p:sp>
          <p:nvSpPr>
            <p:cNvPr id="76" name="TextBox 75"/>
            <p:cNvSpPr txBox="1"/>
            <p:nvPr/>
          </p:nvSpPr>
          <p:spPr>
            <a:xfrm>
              <a:off x="805797" y="661615"/>
              <a:ext cx="490391" cy="9202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az-Latn-AZ" sz="146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Başlanğıc</a:t>
              </a:r>
              <a:endParaRPr lang="en-US" sz="1467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5796" y="757552"/>
              <a:ext cx="1128113" cy="8360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" name="Group 88"/>
          <p:cNvGrpSpPr/>
          <p:nvPr/>
        </p:nvGrpSpPr>
        <p:grpSpPr>
          <a:xfrm>
            <a:off x="966452" y="4844714"/>
            <a:ext cx="1826747" cy="440496"/>
            <a:chOff x="690582" y="661615"/>
            <a:chExt cx="1370060" cy="179545"/>
          </a:xfrm>
        </p:grpSpPr>
        <p:sp>
          <p:nvSpPr>
            <p:cNvPr id="48" name="TextBox 47"/>
            <p:cNvSpPr txBox="1"/>
            <p:nvPr/>
          </p:nvSpPr>
          <p:spPr>
            <a:xfrm>
              <a:off x="1118653" y="661615"/>
              <a:ext cx="941989" cy="9202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r"/>
              <a:r>
                <a:rPr lang="az-Latn-AZ" sz="146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Vacib addım</a:t>
              </a:r>
              <a:r>
                <a:rPr lang="ru-RU" sz="146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1</a:t>
              </a:r>
              <a:endParaRPr lang="en-US" sz="1467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0582" y="757553"/>
              <a:ext cx="1370060" cy="8360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az-Latn-AZ" sz="1333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Təsvir</a:t>
              </a: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" name="Group 88"/>
          <p:cNvGrpSpPr/>
          <p:nvPr/>
        </p:nvGrpSpPr>
        <p:grpSpPr>
          <a:xfrm>
            <a:off x="5908871" y="1685604"/>
            <a:ext cx="2065799" cy="440493"/>
            <a:chOff x="805796" y="661615"/>
            <a:chExt cx="1549349" cy="179544"/>
          </a:xfrm>
        </p:grpSpPr>
        <p:sp>
          <p:nvSpPr>
            <p:cNvPr id="55" name="TextBox 54"/>
            <p:cNvSpPr txBox="1"/>
            <p:nvPr/>
          </p:nvSpPr>
          <p:spPr>
            <a:xfrm>
              <a:off x="805796" y="661615"/>
              <a:ext cx="941989" cy="9202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az-Latn-AZ" sz="1467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Vacib addım</a:t>
              </a:r>
              <a:r>
                <a:rPr lang="ru-RU" sz="1467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</a:t>
              </a:r>
              <a:endParaRPr lang="en-US" sz="1467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05796" y="757552"/>
              <a:ext cx="1549349" cy="8360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Group 88"/>
          <p:cNvGrpSpPr/>
          <p:nvPr/>
        </p:nvGrpSpPr>
        <p:grpSpPr>
          <a:xfrm>
            <a:off x="4228582" y="4844713"/>
            <a:ext cx="2021037" cy="440495"/>
            <a:chOff x="514046" y="661615"/>
            <a:chExt cx="1515778" cy="179545"/>
          </a:xfrm>
        </p:grpSpPr>
        <p:sp>
          <p:nvSpPr>
            <p:cNvPr id="60" name="TextBox 59"/>
            <p:cNvSpPr txBox="1"/>
            <p:nvPr/>
          </p:nvSpPr>
          <p:spPr>
            <a:xfrm>
              <a:off x="1087835" y="661615"/>
              <a:ext cx="941989" cy="9202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r"/>
              <a:r>
                <a:rPr lang="az-Latn-AZ" sz="1467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Vacib addım</a:t>
              </a:r>
              <a:r>
                <a:rPr lang="ru-RU" sz="146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3</a:t>
              </a:r>
              <a:endParaRPr lang="en-US" sz="1467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4046" y="757553"/>
              <a:ext cx="1515778" cy="8360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1880097" y="2746147"/>
            <a:ext cx="0" cy="428948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421767" y="4111056"/>
            <a:ext cx="712952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az-Latn-AZ" sz="2400" b="1" dirty="0" smtClean="0">
                <a:solidFill>
                  <a:schemeClr val="accent1"/>
                </a:solidFill>
              </a:rPr>
              <a:t>Tarix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59341" y="3259941"/>
            <a:ext cx="841512" cy="84150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>
                <a:solidFill>
                  <a:schemeClr val="accent1"/>
                </a:solidFill>
              </a:rPr>
              <a:t>01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3566460" y="4181080"/>
            <a:ext cx="0" cy="434813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45704" y="3259941"/>
            <a:ext cx="841512" cy="841507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>
                <a:solidFill>
                  <a:schemeClr val="accent2"/>
                </a:solidFill>
              </a:rPr>
              <a:t>02</a:t>
            </a:r>
            <a:endParaRPr lang="en-US" sz="2133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09793" y="2766666"/>
            <a:ext cx="71333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400" b="1" dirty="0" err="1">
                <a:solidFill>
                  <a:schemeClr val="accent2"/>
                </a:solidFill>
              </a:rPr>
              <a:t>Tarix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252823" y="2746147"/>
            <a:ext cx="0" cy="42894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832067" y="3259941"/>
            <a:ext cx="841512" cy="84150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>
                <a:solidFill>
                  <a:schemeClr val="accent3"/>
                </a:solidFill>
              </a:rPr>
              <a:t>03</a:t>
            </a:r>
            <a:endParaRPr lang="en-US" sz="2133" dirty="0">
              <a:solidFill>
                <a:schemeClr val="accent3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96156" y="4226043"/>
            <a:ext cx="71333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400" b="1" dirty="0" err="1">
                <a:solidFill>
                  <a:schemeClr val="accent3"/>
                </a:solidFill>
              </a:rPr>
              <a:t>Tarix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6939185" y="4147213"/>
            <a:ext cx="0" cy="468680"/>
          </a:xfrm>
          <a:prstGeom prst="line">
            <a:avLst/>
          </a:prstGeom>
          <a:ln w="19050" cap="rnd">
            <a:solidFill>
              <a:schemeClr val="accent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518429" y="3259941"/>
            <a:ext cx="841512" cy="84150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>
                <a:solidFill>
                  <a:schemeClr val="accent4"/>
                </a:solidFill>
              </a:rPr>
              <a:t>04</a:t>
            </a:r>
            <a:endParaRPr lang="en-US" sz="2133" dirty="0">
              <a:solidFill>
                <a:schemeClr val="accent4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82519" y="2766666"/>
            <a:ext cx="71333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400" b="1" dirty="0" err="1">
                <a:solidFill>
                  <a:schemeClr val="accent4"/>
                </a:solidFill>
              </a:rPr>
              <a:t>Tarix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grpSp>
        <p:nvGrpSpPr>
          <p:cNvPr id="8" name="Group 88"/>
          <p:cNvGrpSpPr/>
          <p:nvPr/>
        </p:nvGrpSpPr>
        <p:grpSpPr>
          <a:xfrm>
            <a:off x="9245183" y="1662384"/>
            <a:ext cx="2073852" cy="440493"/>
            <a:chOff x="805796" y="661615"/>
            <a:chExt cx="1555389" cy="179544"/>
          </a:xfrm>
        </p:grpSpPr>
        <p:sp>
          <p:nvSpPr>
            <p:cNvPr id="47" name="TextBox 46"/>
            <p:cNvSpPr txBox="1"/>
            <p:nvPr/>
          </p:nvSpPr>
          <p:spPr>
            <a:xfrm>
              <a:off x="805796" y="661615"/>
              <a:ext cx="941989" cy="9202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az-Latn-AZ" sz="1467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Vacib addım</a:t>
              </a:r>
              <a:r>
                <a:rPr lang="ru-RU" sz="1467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4</a:t>
              </a:r>
              <a:endParaRPr lang="en-US" sz="1467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5796" y="757552"/>
              <a:ext cx="1555389" cy="8360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>
          <a:xfrm>
            <a:off x="8625548" y="2746147"/>
            <a:ext cx="0" cy="428948"/>
          </a:xfrm>
          <a:prstGeom prst="line">
            <a:avLst/>
          </a:prstGeom>
          <a:ln w="19050" cap="rnd">
            <a:solidFill>
              <a:schemeClr val="accent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204792" y="3259941"/>
            <a:ext cx="841512" cy="84150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>
                <a:solidFill>
                  <a:schemeClr val="accent5"/>
                </a:solidFill>
              </a:rPr>
              <a:t>05</a:t>
            </a:r>
            <a:endParaRPr lang="en-US" sz="2133" dirty="0">
              <a:solidFill>
                <a:schemeClr val="accent5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68881" y="4226043"/>
            <a:ext cx="71333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400" b="1" dirty="0" err="1">
                <a:solidFill>
                  <a:schemeClr val="accent5"/>
                </a:solidFill>
              </a:rPr>
              <a:t>Tarix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0311908" y="4147213"/>
            <a:ext cx="0" cy="46868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9891152" y="3259941"/>
            <a:ext cx="841512" cy="84150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dirty="0">
                <a:solidFill>
                  <a:schemeClr val="accent6"/>
                </a:solidFill>
              </a:rPr>
              <a:t>06</a:t>
            </a:r>
            <a:endParaRPr lang="en-US" sz="2133" dirty="0">
              <a:solidFill>
                <a:schemeClr val="accent6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55240" y="2766666"/>
            <a:ext cx="713337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400" b="1" dirty="0" err="1">
                <a:solidFill>
                  <a:schemeClr val="accent6"/>
                </a:solidFill>
              </a:rPr>
              <a:t>Tarix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grpSp>
        <p:nvGrpSpPr>
          <p:cNvPr id="9" name="Group 88"/>
          <p:cNvGrpSpPr/>
          <p:nvPr/>
        </p:nvGrpSpPr>
        <p:grpSpPr>
          <a:xfrm>
            <a:off x="7598373" y="4844713"/>
            <a:ext cx="2030857" cy="440495"/>
            <a:chOff x="506682" y="661615"/>
            <a:chExt cx="1523143" cy="179545"/>
          </a:xfrm>
        </p:grpSpPr>
        <p:sp>
          <p:nvSpPr>
            <p:cNvPr id="79" name="TextBox 78"/>
            <p:cNvSpPr txBox="1"/>
            <p:nvPr/>
          </p:nvSpPr>
          <p:spPr>
            <a:xfrm>
              <a:off x="1087836" y="661615"/>
              <a:ext cx="941989" cy="9202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r"/>
              <a:r>
                <a:rPr lang="az-Latn-AZ" sz="1467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Vacib addım</a:t>
              </a:r>
              <a:r>
                <a:rPr lang="ru-RU" sz="1467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5</a:t>
              </a:r>
              <a:endParaRPr lang="en-US" sz="1467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06682" y="757553"/>
              <a:ext cx="1523142" cy="8360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276428" y="1508767"/>
            <a:ext cx="1207339" cy="1207339"/>
            <a:chOff x="957321" y="1131575"/>
            <a:chExt cx="905504" cy="905504"/>
          </a:xfrm>
        </p:grpSpPr>
        <p:sp>
          <p:nvSpPr>
            <p:cNvPr id="33" name="Freeform 32"/>
            <p:cNvSpPr/>
            <p:nvPr/>
          </p:nvSpPr>
          <p:spPr>
            <a:xfrm>
              <a:off x="957321" y="1131575"/>
              <a:ext cx="905504" cy="90550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3840" tIns="243840" rIns="210677" bIns="210677" numCol="1" spcCol="1270" anchor="ctr" anchorCtr="0">
              <a:noAutofit/>
            </a:bodyPr>
            <a:lstStyle/>
            <a:p>
              <a:pPr algn="ctr" defTabSz="118530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800" dirty="0">
                <a:latin typeface="FontAwesome" pitchFamily="2" charset="0"/>
              </a:endParaRPr>
            </a:p>
          </p:txBody>
        </p:sp>
        <p:sp>
          <p:nvSpPr>
            <p:cNvPr id="59" name="Freeform 116"/>
            <p:cNvSpPr>
              <a:spLocks noEditPoints="1"/>
            </p:cNvSpPr>
            <p:nvPr/>
          </p:nvSpPr>
          <p:spPr bwMode="auto">
            <a:xfrm>
              <a:off x="1190295" y="1407087"/>
              <a:ext cx="439557" cy="35448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62791" y="4649769"/>
            <a:ext cx="1207339" cy="1207339"/>
            <a:chOff x="2222093" y="3487327"/>
            <a:chExt cx="905504" cy="905504"/>
          </a:xfrm>
        </p:grpSpPr>
        <p:sp>
          <p:nvSpPr>
            <p:cNvPr id="37" name="Freeform 36"/>
            <p:cNvSpPr/>
            <p:nvPr/>
          </p:nvSpPr>
          <p:spPr>
            <a:xfrm>
              <a:off x="2222093" y="3487327"/>
              <a:ext cx="905504" cy="90550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18530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267" dirty="0">
                <a:latin typeface="FontAwesome" pitchFamily="2" charset="0"/>
              </a:endParaRPr>
            </a:p>
          </p:txBody>
        </p:sp>
        <p:sp>
          <p:nvSpPr>
            <p:cNvPr id="64" name="Freeform 105"/>
            <p:cNvSpPr>
              <a:spLocks noEditPoints="1"/>
            </p:cNvSpPr>
            <p:nvPr/>
          </p:nvSpPr>
          <p:spPr bwMode="auto">
            <a:xfrm>
              <a:off x="2457767" y="3726147"/>
              <a:ext cx="434156" cy="427865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649153" y="1510336"/>
            <a:ext cx="1207339" cy="1207339"/>
            <a:chOff x="3486865" y="1132752"/>
            <a:chExt cx="905504" cy="905504"/>
          </a:xfrm>
        </p:grpSpPr>
        <p:sp>
          <p:nvSpPr>
            <p:cNvPr id="36" name="Freeform 35"/>
            <p:cNvSpPr/>
            <p:nvPr/>
          </p:nvSpPr>
          <p:spPr>
            <a:xfrm>
              <a:off x="3486865" y="1132752"/>
              <a:ext cx="905504" cy="90550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3840" tIns="243840" rIns="243840" bIns="210677" numCol="1" spcCol="1270" anchor="ctr" anchorCtr="0">
              <a:noAutofit/>
            </a:bodyPr>
            <a:lstStyle/>
            <a:p>
              <a:pPr algn="ctr" defTabSz="118530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267" dirty="0">
                <a:latin typeface="FontAwesome" pitchFamily="2" charset="0"/>
              </a:endParaRPr>
            </a:p>
          </p:txBody>
        </p:sp>
        <p:sp>
          <p:nvSpPr>
            <p:cNvPr id="68" name="Freeform 15"/>
            <p:cNvSpPr>
              <a:spLocks noEditPoints="1"/>
            </p:cNvSpPr>
            <p:nvPr/>
          </p:nvSpPr>
          <p:spPr bwMode="auto">
            <a:xfrm>
              <a:off x="3721031" y="1421565"/>
              <a:ext cx="437172" cy="327879"/>
            </a:xfrm>
            <a:custGeom>
              <a:avLst/>
              <a:gdLst/>
              <a:ahLst/>
              <a:cxnLst>
                <a:cxn ang="0">
                  <a:pos x="168" y="126"/>
                </a:cxn>
                <a:cxn ang="0">
                  <a:pos x="0" y="126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115"/>
                </a:cxn>
                <a:cxn ang="0">
                  <a:pos x="168" y="115"/>
                </a:cxn>
                <a:cxn ang="0">
                  <a:pos x="168" y="126"/>
                </a:cxn>
                <a:cxn ang="0">
                  <a:pos x="54" y="104"/>
                </a:cxn>
                <a:cxn ang="0">
                  <a:pos x="32" y="104"/>
                </a:cxn>
                <a:cxn ang="0">
                  <a:pos x="32" y="63"/>
                </a:cxn>
                <a:cxn ang="0">
                  <a:pos x="54" y="63"/>
                </a:cxn>
                <a:cxn ang="0">
                  <a:pos x="54" y="104"/>
                </a:cxn>
                <a:cxn ang="0">
                  <a:pos x="84" y="104"/>
                </a:cxn>
                <a:cxn ang="0">
                  <a:pos x="64" y="104"/>
                </a:cxn>
                <a:cxn ang="0">
                  <a:pos x="64" y="19"/>
                </a:cxn>
                <a:cxn ang="0">
                  <a:pos x="84" y="19"/>
                </a:cxn>
                <a:cxn ang="0">
                  <a:pos x="84" y="104"/>
                </a:cxn>
                <a:cxn ang="0">
                  <a:pos x="116" y="104"/>
                </a:cxn>
                <a:cxn ang="0">
                  <a:pos x="95" y="104"/>
                </a:cxn>
                <a:cxn ang="0">
                  <a:pos x="95" y="41"/>
                </a:cxn>
                <a:cxn ang="0">
                  <a:pos x="116" y="41"/>
                </a:cxn>
                <a:cxn ang="0">
                  <a:pos x="116" y="104"/>
                </a:cxn>
                <a:cxn ang="0">
                  <a:pos x="147" y="104"/>
                </a:cxn>
                <a:cxn ang="0">
                  <a:pos x="127" y="104"/>
                </a:cxn>
                <a:cxn ang="0">
                  <a:pos x="127" y="9"/>
                </a:cxn>
                <a:cxn ang="0">
                  <a:pos x="147" y="9"/>
                </a:cxn>
                <a:cxn ang="0">
                  <a:pos x="147" y="104"/>
                </a:cxn>
              </a:cxnLst>
              <a:rect l="0" t="0" r="r" b="b"/>
              <a:pathLst>
                <a:path w="168" h="126">
                  <a:moveTo>
                    <a:pt x="16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15"/>
                  </a:lnTo>
                  <a:lnTo>
                    <a:pt x="168" y="115"/>
                  </a:lnTo>
                  <a:lnTo>
                    <a:pt x="168" y="126"/>
                  </a:lnTo>
                  <a:close/>
                  <a:moveTo>
                    <a:pt x="54" y="104"/>
                  </a:moveTo>
                  <a:lnTo>
                    <a:pt x="32" y="104"/>
                  </a:lnTo>
                  <a:lnTo>
                    <a:pt x="32" y="63"/>
                  </a:lnTo>
                  <a:lnTo>
                    <a:pt x="54" y="63"/>
                  </a:lnTo>
                  <a:lnTo>
                    <a:pt x="54" y="104"/>
                  </a:lnTo>
                  <a:close/>
                  <a:moveTo>
                    <a:pt x="84" y="104"/>
                  </a:moveTo>
                  <a:lnTo>
                    <a:pt x="64" y="104"/>
                  </a:lnTo>
                  <a:lnTo>
                    <a:pt x="64" y="19"/>
                  </a:lnTo>
                  <a:lnTo>
                    <a:pt x="84" y="19"/>
                  </a:lnTo>
                  <a:lnTo>
                    <a:pt x="84" y="104"/>
                  </a:lnTo>
                  <a:close/>
                  <a:moveTo>
                    <a:pt x="116" y="104"/>
                  </a:moveTo>
                  <a:lnTo>
                    <a:pt x="95" y="104"/>
                  </a:lnTo>
                  <a:lnTo>
                    <a:pt x="95" y="41"/>
                  </a:lnTo>
                  <a:lnTo>
                    <a:pt x="116" y="41"/>
                  </a:lnTo>
                  <a:lnTo>
                    <a:pt x="116" y="104"/>
                  </a:lnTo>
                  <a:close/>
                  <a:moveTo>
                    <a:pt x="147" y="104"/>
                  </a:moveTo>
                  <a:lnTo>
                    <a:pt x="127" y="104"/>
                  </a:lnTo>
                  <a:lnTo>
                    <a:pt x="127" y="9"/>
                  </a:lnTo>
                  <a:lnTo>
                    <a:pt x="147" y="9"/>
                  </a:lnTo>
                  <a:lnTo>
                    <a:pt x="147" y="10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335516" y="4651607"/>
            <a:ext cx="1207339" cy="1207339"/>
            <a:chOff x="4751637" y="3488705"/>
            <a:chExt cx="905504" cy="905504"/>
          </a:xfrm>
        </p:grpSpPr>
        <p:sp>
          <p:nvSpPr>
            <p:cNvPr id="35" name="Freeform 34"/>
            <p:cNvSpPr/>
            <p:nvPr/>
          </p:nvSpPr>
          <p:spPr>
            <a:xfrm>
              <a:off x="4751637" y="3488705"/>
              <a:ext cx="905504" cy="90550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3840" tIns="210677" rIns="210677" bIns="121920" numCol="1" spcCol="1270" anchor="ctr" anchorCtr="0">
              <a:noAutofit/>
            </a:bodyPr>
            <a:lstStyle/>
            <a:p>
              <a:pPr algn="ctr" defTabSz="118530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267" dirty="0"/>
            </a:p>
          </p:txBody>
        </p:sp>
        <p:sp>
          <p:nvSpPr>
            <p:cNvPr id="70" name="Freeform 57"/>
            <p:cNvSpPr>
              <a:spLocks noEditPoints="1"/>
            </p:cNvSpPr>
            <p:nvPr/>
          </p:nvSpPr>
          <p:spPr bwMode="auto">
            <a:xfrm>
              <a:off x="5026751" y="3763819"/>
              <a:ext cx="355277" cy="355277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708239" y="4651607"/>
            <a:ext cx="1207339" cy="1207339"/>
            <a:chOff x="7281179" y="3488705"/>
            <a:chExt cx="905504" cy="905504"/>
          </a:xfrm>
        </p:grpSpPr>
        <p:sp>
          <p:nvSpPr>
            <p:cNvPr id="74" name="Freeform 73"/>
            <p:cNvSpPr/>
            <p:nvPr/>
          </p:nvSpPr>
          <p:spPr>
            <a:xfrm>
              <a:off x="7281179" y="3488705"/>
              <a:ext cx="905504" cy="90550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3840" tIns="210677" rIns="210677" bIns="210677" numCol="1" spcCol="1270" anchor="ctr" anchorCtr="0">
              <a:noAutofit/>
            </a:bodyPr>
            <a:lstStyle/>
            <a:p>
              <a:pPr algn="ctr" defTabSz="118530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267" dirty="0">
                <a:latin typeface="FontAwesome" pitchFamily="2" charset="0"/>
              </a:endParaRPr>
            </a:p>
          </p:txBody>
        </p:sp>
        <p:sp>
          <p:nvSpPr>
            <p:cNvPr id="81" name="Freeform 152"/>
            <p:cNvSpPr>
              <a:spLocks noEditPoints="1"/>
            </p:cNvSpPr>
            <p:nvPr/>
          </p:nvSpPr>
          <p:spPr bwMode="auto">
            <a:xfrm>
              <a:off x="7542869" y="3764890"/>
              <a:ext cx="382124" cy="353134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021879" y="1510336"/>
            <a:ext cx="1207339" cy="1207339"/>
            <a:chOff x="6016409" y="1132752"/>
            <a:chExt cx="905504" cy="905504"/>
          </a:xfrm>
        </p:grpSpPr>
        <p:sp>
          <p:nvSpPr>
            <p:cNvPr id="53" name="Freeform 52"/>
            <p:cNvSpPr/>
            <p:nvPr/>
          </p:nvSpPr>
          <p:spPr>
            <a:xfrm>
              <a:off x="6016409" y="1132752"/>
              <a:ext cx="905504" cy="90550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3840" tIns="243840" rIns="243840" bIns="365760" numCol="1" spcCol="1270" anchor="ctr" anchorCtr="0">
              <a:noAutofit/>
            </a:bodyPr>
            <a:lstStyle/>
            <a:p>
              <a:pPr algn="ctr" defTabSz="118530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333" dirty="0">
                <a:latin typeface="FontAwesome" pitchFamily="2" charset="0"/>
              </a:endParaRPr>
            </a:p>
          </p:txBody>
        </p:sp>
        <p:sp>
          <p:nvSpPr>
            <p:cNvPr id="85" name="Freeform 135"/>
            <p:cNvSpPr>
              <a:spLocks noEditPoints="1"/>
            </p:cNvSpPr>
            <p:nvPr/>
          </p:nvSpPr>
          <p:spPr bwMode="auto">
            <a:xfrm>
              <a:off x="6256252" y="1386070"/>
              <a:ext cx="425819" cy="398868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28735" y="6209839"/>
            <a:ext cx="742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b="1" dirty="0" smtClean="0">
                <a:solidFill>
                  <a:srgbClr val="FF0000"/>
                </a:solidFill>
                <a:latin typeface="+mj-lt"/>
                <a:cs typeface="Aharoni" panose="02010803020104030203" pitchFamily="2" charset="-79"/>
              </a:rPr>
              <a:t>Artımın (inkişaf) əsas mərhələləri</a:t>
            </a:r>
            <a:endParaRPr lang="ru-RU" sz="2800" b="1" dirty="0" smtClean="0">
              <a:solidFill>
                <a:srgbClr val="FF0000"/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5659" y="543393"/>
            <a:ext cx="8126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i="1" dirty="0" smtClean="0"/>
              <a:t>           </a:t>
            </a:r>
            <a:r>
              <a:rPr lang="az-Cyrl-AZ" i="1" dirty="0" smtClean="0"/>
              <a:t>Sizin gəlir və artım əldə etmə qrafik və proqnozlarını</a:t>
            </a:r>
            <a:r>
              <a:rPr lang="az-Latn-AZ" i="1" dirty="0" smtClean="0"/>
              <a:t>z.</a:t>
            </a:r>
          </a:p>
          <a:p>
            <a:r>
              <a:rPr lang="az-Latn-AZ" i="1" dirty="0" smtClean="0"/>
              <a:t>(Nəzərə alın ki, ilk 6 ay-1 il ərzində </a:t>
            </a:r>
            <a:r>
              <a:rPr lang="az-Latn-AZ" i="1" dirty="0" smtClean="0"/>
              <a:t>layihənin </a:t>
            </a:r>
            <a:r>
              <a:rPr lang="az-Latn-AZ" i="1" dirty="0" smtClean="0"/>
              <a:t>gəlirli olması daha üstün </a:t>
            </a:r>
            <a:r>
              <a:rPr lang="az-Latn-AZ" i="1" dirty="0" smtClean="0"/>
              <a:t>haldır</a:t>
            </a:r>
            <a:r>
              <a:rPr lang="az-Latn-AZ" i="1" dirty="0" smtClean="0"/>
              <a:t>.)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0848951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38" grpId="0" animBg="1"/>
      <p:bldP spid="40" grpId="0" animBg="1"/>
      <p:bldP spid="34" grpId="0"/>
      <p:bldP spid="41" grpId="0" animBg="1"/>
      <p:bldP spid="43" grpId="0"/>
      <p:bldP spid="42" grpId="0" animBg="1"/>
      <p:bldP spid="45" grpId="0"/>
      <p:bldP spid="54" grpId="0" animBg="1"/>
      <p:bldP spid="57" grpId="0"/>
      <p:bldP spid="75" grpId="0" animBg="1"/>
      <p:bldP spid="77" grpId="0"/>
    </p:bld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Сетка с ромбовидными ячейками (широкоэкранный формат)</Template>
  <TotalTime>0</TotalTime>
  <Words>749</Words>
  <Application>Microsoft Macintosh PowerPoint</Application>
  <PresentationFormat>Custom</PresentationFormat>
  <Paragraphs>187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Diamond Grid 16x9</vt:lpstr>
      <vt:lpstr>PowerPoint Presentation</vt:lpstr>
      <vt:lpstr>PowerPoint Presentation</vt:lpstr>
      <vt:lpstr>İlk təəssürat</vt:lpstr>
      <vt:lpstr>İdeya Qazandıda qazanacaqlarınız: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Fəaliyyət planı (Növbəti 10 addım)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YouthInc_residents</dc:title>
  <dc:creator/>
  <cp:keywords/>
  <cp:lastModifiedBy/>
  <cp:revision>1</cp:revision>
  <dcterms:created xsi:type="dcterms:W3CDTF">2016-04-29T10:40:15Z</dcterms:created>
  <dcterms:modified xsi:type="dcterms:W3CDTF">2017-03-27T11:28:20Z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