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65" r:id="rId4"/>
    <p:sldId id="273" r:id="rId5"/>
    <p:sldId id="267" r:id="rId6"/>
    <p:sldId id="266" r:id="rId7"/>
    <p:sldId id="258" r:id="rId8"/>
    <p:sldId id="268" r:id="rId9"/>
    <p:sldId id="259" r:id="rId10"/>
    <p:sldId id="270" r:id="rId11"/>
    <p:sldId id="263" r:id="rId12"/>
    <p:sldId id="272" r:id="rId13"/>
    <p:sldId id="264" r:id="rId14"/>
    <p:sldId id="262"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08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GB"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2DF66AD8-BC4A-4004-9882-414398D930CA}" type="datetimeFigureOut">
              <a:rPr lang="en-US" smtClean="0"/>
              <a:t>3/28/17</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B9D2C864-9362-43C7-A136-D9C41D93A96D}" type="slidenum">
              <a:rPr lang="en-US" smtClean="0"/>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DF66AD8-BC4A-4004-9882-414398D930CA}" type="datetimeFigureOut">
              <a:rPr lang="en-US" smtClean="0"/>
              <a:t>3/28/17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DF66AD8-BC4A-4004-9882-414398D930CA}" type="datetimeFigureOut">
              <a:rPr lang="en-US" smtClean="0"/>
              <a:t>3/28/17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DF66AD8-BC4A-4004-9882-414398D930CA}" type="datetimeFigureOut">
              <a:rPr lang="en-US" smtClean="0"/>
              <a:t>3/28/17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3/28/17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5" name="Date Placeholder 4"/>
          <p:cNvSpPr>
            <a:spLocks noGrp="1"/>
          </p:cNvSpPr>
          <p:nvPr>
            <p:ph type="dt" sz="half" idx="10"/>
          </p:nvPr>
        </p:nvSpPr>
        <p:spPr/>
        <p:txBody>
          <a:bodyPr/>
          <a:lstStyle/>
          <a:p>
            <a:fld id="{2DF66AD8-BC4A-4004-9882-414398D930CA}" type="datetimeFigureOut">
              <a:rPr lang="en-US" smtClean="0"/>
              <a:t>3/28/17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7" name="Date Placeholder 6"/>
          <p:cNvSpPr>
            <a:spLocks noGrp="1"/>
          </p:cNvSpPr>
          <p:nvPr>
            <p:ph type="dt" sz="half" idx="10"/>
          </p:nvPr>
        </p:nvSpPr>
        <p:spPr/>
        <p:txBody>
          <a:bodyPr/>
          <a:lstStyle/>
          <a:p>
            <a:fld id="{2DF66AD8-BC4A-4004-9882-414398D930CA}" type="datetimeFigureOut">
              <a:rPr lang="en-US" smtClean="0"/>
              <a:t>3/28/17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2DF66AD8-BC4A-4004-9882-414398D930CA}" type="datetimeFigureOut">
              <a:rPr lang="en-US" smtClean="0"/>
              <a:t>3/28/17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3/28/17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GB"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3/28/17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3/28/17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GB"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2DF66AD8-BC4A-4004-9882-414398D930CA}" type="datetimeFigureOut">
              <a:rPr lang="en-US" smtClean="0"/>
              <a:t>3/28/17</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20773237">
            <a:off x="828394" y="4486440"/>
            <a:ext cx="1889097" cy="1071633"/>
          </a:xfrm>
        </p:spPr>
        <p:txBody>
          <a:bodyPr>
            <a:normAutofit/>
          </a:bodyPr>
          <a:lstStyle/>
          <a:p>
            <a:pPr algn="r"/>
            <a:r>
              <a:rPr lang="en-GB" sz="3600" dirty="0"/>
              <a:t>T</a:t>
            </a:r>
            <a:r>
              <a:rPr lang="az-Cyrl-AZ" sz="3600" dirty="0" smtClean="0"/>
              <a:t>əlimat</a:t>
            </a:r>
            <a:endParaRPr lang="en-US" sz="3600" dirty="0"/>
          </a:p>
        </p:txBody>
      </p:sp>
      <p:pic>
        <p:nvPicPr>
          <p:cNvPr id="5" name="Picture 4" descr="1.pdf"/>
          <p:cNvPicPr>
            <a:picLocks noChangeAspect="1"/>
          </p:cNvPicPr>
          <p:nvPr/>
        </p:nvPicPr>
        <p:blipFill rotWithShape="1">
          <a:blip r:embed="rId2">
            <a:extLst>
              <a:ext uri="{28A0092B-C50C-407E-A947-70E740481C1C}">
                <a14:useLocalDpi xmlns:a14="http://schemas.microsoft.com/office/drawing/2010/main" val="0"/>
              </a:ext>
            </a:extLst>
          </a:blip>
          <a:srcRect l="32008" r="31958" b="65535"/>
          <a:stretch/>
        </p:blipFill>
        <p:spPr>
          <a:xfrm rot="785080">
            <a:off x="3467988" y="2364079"/>
            <a:ext cx="4784378" cy="3233589"/>
          </a:xfrm>
          <a:prstGeom prst="rect">
            <a:avLst/>
          </a:prstGeom>
        </p:spPr>
      </p:pic>
    </p:spTree>
    <p:extLst>
      <p:ext uri="{BB962C8B-B14F-4D97-AF65-F5344CB8AC3E}">
        <p14:creationId xmlns:p14="http://schemas.microsoft.com/office/powerpoint/2010/main" val="531040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61" y="503237"/>
            <a:ext cx="8237537" cy="974833"/>
          </a:xfrm>
        </p:spPr>
        <p:txBody>
          <a:bodyPr/>
          <a:lstStyle/>
          <a:p>
            <a:r>
              <a:rPr lang="az-Latn-AZ" dirty="0" smtClean="0"/>
              <a:t>Biznes plan</a:t>
            </a:r>
            <a:r>
              <a:rPr lang="en-US" dirty="0" smtClean="0"/>
              <a:t>/</a:t>
            </a:r>
            <a:r>
              <a:rPr lang="az-Cyrl-AZ" dirty="0" smtClean="0"/>
              <a:t> </a:t>
            </a:r>
            <a:r>
              <a:rPr lang="az-Latn-AZ" dirty="0" smtClean="0"/>
              <a:t>layihə kriteriyaları</a:t>
            </a:r>
            <a:endParaRPr lang="ru-RU" dirty="0"/>
          </a:p>
        </p:txBody>
      </p:sp>
      <p:sp>
        <p:nvSpPr>
          <p:cNvPr id="3" name="Content Placeholder 2"/>
          <p:cNvSpPr>
            <a:spLocks noGrp="1"/>
          </p:cNvSpPr>
          <p:nvPr>
            <p:ph idx="1"/>
          </p:nvPr>
        </p:nvSpPr>
        <p:spPr/>
        <p:txBody>
          <a:bodyPr/>
          <a:lstStyle/>
          <a:p>
            <a:r>
              <a:rPr lang="ru-RU" dirty="0" err="1" smtClean="0"/>
              <a:t>Bizim</a:t>
            </a:r>
            <a:r>
              <a:rPr lang="ru-RU" dirty="0" smtClean="0"/>
              <a:t> </a:t>
            </a:r>
            <a:r>
              <a:rPr lang="ru-RU" dirty="0" err="1" smtClean="0"/>
              <a:t>tövsiyyə</a:t>
            </a:r>
            <a:r>
              <a:rPr lang="ru-RU" dirty="0" smtClean="0"/>
              <a:t> </a:t>
            </a:r>
            <a:r>
              <a:rPr lang="ru-RU" dirty="0" err="1" smtClean="0"/>
              <a:t>etdiyimiz</a:t>
            </a:r>
            <a:r>
              <a:rPr lang="ru-RU" dirty="0" smtClean="0"/>
              <a:t> </a:t>
            </a:r>
            <a:r>
              <a:rPr lang="ru-RU" dirty="0" err="1" smtClean="0"/>
              <a:t>minimal</a:t>
            </a:r>
            <a:r>
              <a:rPr lang="ru-RU" dirty="0" smtClean="0"/>
              <a:t> </a:t>
            </a:r>
            <a:r>
              <a:rPr lang="ru-RU" dirty="0" err="1" smtClean="0"/>
              <a:t>məlumatı</a:t>
            </a:r>
            <a:r>
              <a:rPr lang="ru-RU" dirty="0" smtClean="0"/>
              <a:t> </a:t>
            </a:r>
            <a:r>
              <a:rPr lang="ru-RU" dirty="0" err="1" smtClean="0"/>
              <a:t>və</a:t>
            </a:r>
            <a:r>
              <a:rPr lang="ru-RU" dirty="0"/>
              <a:t> </a:t>
            </a:r>
            <a:r>
              <a:rPr lang="ru-RU" dirty="0" err="1" smtClean="0"/>
              <a:t>hesablamaları</a:t>
            </a:r>
            <a:r>
              <a:rPr lang="ru-RU" dirty="0" smtClean="0"/>
              <a:t> </a:t>
            </a:r>
            <a:r>
              <a:rPr lang="ru-RU" dirty="0" err="1" smtClean="0"/>
              <a:t>əks</a:t>
            </a:r>
            <a:r>
              <a:rPr lang="ru-RU" dirty="0" smtClean="0"/>
              <a:t> </a:t>
            </a:r>
            <a:r>
              <a:rPr lang="ru-RU" dirty="0" err="1" smtClean="0"/>
              <a:t>etdirən</a:t>
            </a:r>
            <a:r>
              <a:rPr lang="ru-RU" dirty="0" smtClean="0"/>
              <a:t> </a:t>
            </a:r>
            <a:r>
              <a:rPr lang="ru-RU" dirty="0" err="1" smtClean="0"/>
              <a:t>biznes</a:t>
            </a:r>
            <a:r>
              <a:rPr lang="ru-RU" dirty="0" smtClean="0"/>
              <a:t> </a:t>
            </a:r>
            <a:r>
              <a:rPr lang="ru-RU" dirty="0" err="1" smtClean="0"/>
              <a:t>plan</a:t>
            </a:r>
            <a:r>
              <a:rPr lang="ru-RU" dirty="0" smtClean="0"/>
              <a:t> </a:t>
            </a:r>
            <a:r>
              <a:rPr lang="ru-RU" dirty="0" err="1" smtClean="0"/>
              <a:t>nümunəsi</a:t>
            </a:r>
            <a:r>
              <a:rPr lang="ru-RU" dirty="0" smtClean="0"/>
              <a:t> </a:t>
            </a:r>
            <a:r>
              <a:rPr lang="ru-RU" dirty="0" err="1" smtClean="0"/>
              <a:t>Sizə</a:t>
            </a:r>
            <a:r>
              <a:rPr lang="ru-RU" dirty="0" smtClean="0"/>
              <a:t> </a:t>
            </a:r>
            <a:r>
              <a:rPr lang="ru-RU" dirty="0" err="1" smtClean="0"/>
              <a:t>təqdim</a:t>
            </a:r>
            <a:r>
              <a:rPr lang="ru-RU" dirty="0" smtClean="0"/>
              <a:t> </a:t>
            </a:r>
            <a:r>
              <a:rPr lang="ru-RU" dirty="0" err="1" smtClean="0"/>
              <a:t>olunub</a:t>
            </a:r>
            <a:r>
              <a:rPr lang="ru-RU" dirty="0" smtClean="0"/>
              <a:t>. </a:t>
            </a:r>
            <a:r>
              <a:rPr lang="ru-RU" dirty="0" err="1" smtClean="0"/>
              <a:t>Nəzərə</a:t>
            </a:r>
            <a:r>
              <a:rPr lang="ru-RU" dirty="0" smtClean="0"/>
              <a:t> </a:t>
            </a:r>
            <a:r>
              <a:rPr lang="ru-RU" dirty="0" err="1" smtClean="0"/>
              <a:t>alın</a:t>
            </a:r>
            <a:r>
              <a:rPr lang="ru-RU" dirty="0" smtClean="0"/>
              <a:t> </a:t>
            </a:r>
            <a:r>
              <a:rPr lang="ru-RU" dirty="0" err="1" smtClean="0"/>
              <a:t>ki</a:t>
            </a:r>
            <a:r>
              <a:rPr lang="ru-RU" dirty="0" smtClean="0"/>
              <a:t>, </a:t>
            </a:r>
            <a:r>
              <a:rPr lang="ru-RU" dirty="0" err="1" smtClean="0"/>
              <a:t>bu</a:t>
            </a:r>
            <a:r>
              <a:rPr lang="ru-RU" dirty="0" smtClean="0"/>
              <a:t> </a:t>
            </a:r>
            <a:r>
              <a:rPr lang="ru-RU" dirty="0" err="1" smtClean="0"/>
              <a:t>nümunə</a:t>
            </a:r>
            <a:r>
              <a:rPr lang="ru-RU" dirty="0" smtClean="0"/>
              <a:t> </a:t>
            </a:r>
            <a:r>
              <a:rPr lang="ru-RU" dirty="0" err="1" smtClean="0"/>
              <a:t>üzrə</a:t>
            </a:r>
            <a:r>
              <a:rPr lang="ru-RU" dirty="0" smtClean="0"/>
              <a:t> </a:t>
            </a:r>
            <a:r>
              <a:rPr lang="ru-RU" dirty="0" err="1" smtClean="0"/>
              <a:t>bütün</a:t>
            </a:r>
            <a:r>
              <a:rPr lang="ru-RU" dirty="0" smtClean="0"/>
              <a:t> </a:t>
            </a:r>
            <a:r>
              <a:rPr lang="ru-RU" dirty="0" err="1" smtClean="0"/>
              <a:t>məlumatların</a:t>
            </a:r>
            <a:r>
              <a:rPr lang="ru-RU" dirty="0" smtClean="0"/>
              <a:t> </a:t>
            </a:r>
            <a:r>
              <a:rPr lang="ru-RU" dirty="0" err="1" smtClean="0"/>
              <a:t>hazırlanması</a:t>
            </a:r>
            <a:r>
              <a:rPr lang="ru-RU" dirty="0" smtClean="0"/>
              <a:t> </a:t>
            </a:r>
            <a:r>
              <a:rPr lang="ru-RU" dirty="0" err="1" smtClean="0"/>
              <a:t>Sizin</a:t>
            </a:r>
            <a:r>
              <a:rPr lang="ru-RU" dirty="0" smtClean="0"/>
              <a:t> </a:t>
            </a:r>
            <a:r>
              <a:rPr lang="ru-RU" dirty="0" err="1" smtClean="0"/>
              <a:t>investisiya</a:t>
            </a:r>
            <a:r>
              <a:rPr lang="ru-RU" dirty="0" smtClean="0"/>
              <a:t> </a:t>
            </a:r>
            <a:r>
              <a:rPr lang="ru-RU" dirty="0" err="1" smtClean="0"/>
              <a:t>alacağınıza</a:t>
            </a:r>
            <a:r>
              <a:rPr lang="ru-RU" dirty="0" smtClean="0"/>
              <a:t> </a:t>
            </a:r>
            <a:r>
              <a:rPr lang="ru-RU" dirty="0" err="1" smtClean="0"/>
              <a:t>zəmanət</a:t>
            </a:r>
            <a:r>
              <a:rPr lang="ru-RU" dirty="0" smtClean="0"/>
              <a:t> </a:t>
            </a:r>
            <a:r>
              <a:rPr lang="ru-RU" dirty="0" err="1" smtClean="0"/>
              <a:t>vermir</a:t>
            </a:r>
            <a:r>
              <a:rPr lang="ru-RU" dirty="0" smtClean="0"/>
              <a:t>. </a:t>
            </a:r>
            <a:r>
              <a:rPr lang="ru-RU" dirty="0" err="1" smtClean="0"/>
              <a:t>İnvestorlar</a:t>
            </a:r>
            <a:r>
              <a:rPr lang="ru-RU" dirty="0" smtClean="0"/>
              <a:t> </a:t>
            </a:r>
            <a:r>
              <a:rPr lang="ru-RU" dirty="0" err="1" smtClean="0"/>
              <a:t>öz</a:t>
            </a:r>
            <a:r>
              <a:rPr lang="ru-RU" dirty="0" smtClean="0"/>
              <a:t> </a:t>
            </a:r>
            <a:r>
              <a:rPr lang="ru-RU" dirty="0" err="1" smtClean="0"/>
              <a:t>subyektiv</a:t>
            </a:r>
            <a:r>
              <a:rPr lang="ru-RU" dirty="0" smtClean="0"/>
              <a:t> </a:t>
            </a:r>
            <a:r>
              <a:rPr lang="ru-RU" dirty="0" err="1" smtClean="0"/>
              <a:t>qərarı</a:t>
            </a:r>
            <a:r>
              <a:rPr lang="ru-RU" dirty="0" smtClean="0"/>
              <a:t> (</a:t>
            </a:r>
            <a:r>
              <a:rPr lang="ru-RU" dirty="0" err="1" smtClean="0"/>
              <a:t>öz</a:t>
            </a:r>
            <a:r>
              <a:rPr lang="ru-RU" dirty="0" smtClean="0"/>
              <a:t> </a:t>
            </a:r>
            <a:r>
              <a:rPr lang="ru-RU" dirty="0" err="1" smtClean="0"/>
              <a:t>kriteriyaları</a:t>
            </a:r>
            <a:r>
              <a:rPr lang="ru-RU" dirty="0" smtClean="0"/>
              <a:t>) </a:t>
            </a:r>
            <a:r>
              <a:rPr lang="ru-RU" dirty="0" err="1" smtClean="0"/>
              <a:t>və</a:t>
            </a:r>
            <a:r>
              <a:rPr lang="ru-RU" dirty="0" smtClean="0"/>
              <a:t> </a:t>
            </a:r>
            <a:r>
              <a:rPr lang="ru-RU" dirty="0" err="1" smtClean="0"/>
              <a:t>fərdi</a:t>
            </a:r>
            <a:r>
              <a:rPr lang="ru-RU" dirty="0" smtClean="0"/>
              <a:t> </a:t>
            </a:r>
            <a:r>
              <a:rPr lang="ru-RU" dirty="0" err="1" smtClean="0"/>
              <a:t>təcrübəsi</a:t>
            </a:r>
            <a:r>
              <a:rPr lang="ru-RU" dirty="0" smtClean="0"/>
              <a:t> </a:t>
            </a:r>
            <a:r>
              <a:rPr lang="ru-RU" dirty="0" err="1" smtClean="0"/>
              <a:t>əsasında</a:t>
            </a:r>
            <a:r>
              <a:rPr lang="ru-RU" dirty="0" smtClean="0"/>
              <a:t> </a:t>
            </a:r>
            <a:r>
              <a:rPr lang="ru-RU" dirty="0" err="1" smtClean="0"/>
              <a:t>investisiya</a:t>
            </a:r>
            <a:r>
              <a:rPr lang="ru-RU" dirty="0" smtClean="0"/>
              <a:t> </a:t>
            </a:r>
            <a:r>
              <a:rPr lang="ru-RU" dirty="0" err="1" smtClean="0"/>
              <a:t>edir</a:t>
            </a:r>
            <a:r>
              <a:rPr lang="ru-RU" dirty="0" smtClean="0"/>
              <a:t> </a:t>
            </a:r>
            <a:r>
              <a:rPr lang="ru-RU" dirty="0" err="1" smtClean="0"/>
              <a:t>və</a:t>
            </a:r>
            <a:r>
              <a:rPr lang="ru-RU" dirty="0" smtClean="0"/>
              <a:t> </a:t>
            </a:r>
            <a:r>
              <a:rPr lang="ru-RU" dirty="0" err="1" smtClean="0"/>
              <a:t>bu</a:t>
            </a:r>
            <a:r>
              <a:rPr lang="ru-RU" dirty="0" smtClean="0"/>
              <a:t> </a:t>
            </a:r>
            <a:r>
              <a:rPr lang="ru-RU" dirty="0" err="1" smtClean="0"/>
              <a:t>qərara</a:t>
            </a:r>
            <a:r>
              <a:rPr lang="ru-RU" dirty="0" smtClean="0"/>
              <a:t> </a:t>
            </a:r>
            <a:r>
              <a:rPr lang="ru-RU" dirty="0" err="1" smtClean="0"/>
              <a:t>İdeya</a:t>
            </a:r>
            <a:r>
              <a:rPr lang="ru-RU" dirty="0" smtClean="0"/>
              <a:t> </a:t>
            </a:r>
            <a:r>
              <a:rPr lang="ru-RU" dirty="0" err="1" smtClean="0"/>
              <a:t>Qazandı</a:t>
            </a:r>
            <a:r>
              <a:rPr lang="ru-RU" dirty="0" smtClean="0"/>
              <a:t> </a:t>
            </a:r>
            <a:r>
              <a:rPr lang="ru-RU" dirty="0" err="1" smtClean="0"/>
              <a:t>təşkilatçı</a:t>
            </a:r>
            <a:r>
              <a:rPr lang="ru-RU" dirty="0" smtClean="0"/>
              <a:t> </a:t>
            </a:r>
            <a:r>
              <a:rPr lang="ru-RU" dirty="0" err="1" smtClean="0"/>
              <a:t>komandası</a:t>
            </a:r>
            <a:r>
              <a:rPr lang="ru-RU" dirty="0" smtClean="0"/>
              <a:t> </a:t>
            </a:r>
            <a:r>
              <a:rPr lang="ru-RU" dirty="0" err="1" smtClean="0"/>
              <a:t>müdaxilə</a:t>
            </a:r>
            <a:r>
              <a:rPr lang="ru-RU" dirty="0" smtClean="0"/>
              <a:t> </a:t>
            </a:r>
            <a:r>
              <a:rPr lang="ru-RU" dirty="0" err="1" smtClean="0"/>
              <a:t>edə</a:t>
            </a:r>
            <a:r>
              <a:rPr lang="ru-RU" dirty="0" smtClean="0"/>
              <a:t> </a:t>
            </a:r>
            <a:r>
              <a:rPr lang="ru-RU" dirty="0" err="1" smtClean="0"/>
              <a:t>bilmir</a:t>
            </a:r>
            <a:r>
              <a:rPr lang="ru-RU" dirty="0" smtClean="0"/>
              <a:t>. </a:t>
            </a:r>
            <a:endParaRPr lang="ru-RU" dirty="0"/>
          </a:p>
        </p:txBody>
      </p:sp>
    </p:spTree>
    <p:extLst>
      <p:ext uri="{BB962C8B-B14F-4D97-AF65-F5344CB8AC3E}">
        <p14:creationId xmlns:p14="http://schemas.microsoft.com/office/powerpoint/2010/main" val="316446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dirty="0" smtClean="0"/>
              <a:t>Verilişin dili</a:t>
            </a:r>
            <a:endParaRPr lang="en-US" dirty="0"/>
          </a:p>
        </p:txBody>
      </p:sp>
      <p:sp>
        <p:nvSpPr>
          <p:cNvPr id="3" name="Content Placeholder 2"/>
          <p:cNvSpPr>
            <a:spLocks noGrp="1"/>
          </p:cNvSpPr>
          <p:nvPr>
            <p:ph idx="1"/>
          </p:nvPr>
        </p:nvSpPr>
        <p:spPr/>
        <p:txBody>
          <a:bodyPr/>
          <a:lstStyle/>
          <a:p>
            <a:r>
              <a:rPr lang="az-Cyrl-AZ" dirty="0" smtClean="0"/>
              <a:t>Veriliş Azərbaycan dilindədir.</a:t>
            </a:r>
          </a:p>
          <a:p>
            <a:r>
              <a:rPr lang="az-Cyrl-AZ" dirty="0" smtClean="0"/>
              <a:t>Danışığınızın rəvan, səlist, lakonik və anlaşıqlı olmasına diqqət yetirin.</a:t>
            </a:r>
          </a:p>
          <a:p>
            <a:r>
              <a:rPr lang="az-Cyrl-AZ" dirty="0" smtClean="0"/>
              <a:t>Uca səslə danışmaq tövsiyyə edilir.</a:t>
            </a:r>
          </a:p>
          <a:p>
            <a:r>
              <a:rPr lang="az-Cyrl-AZ" dirty="0" smtClean="0"/>
              <a:t>Danışığınızda marka adları, şirkət adları, tanınan insan adlarınınn, senzuraya düşə biləcək sözlərin istifadəsi tövsiyyə edilmir.    </a:t>
            </a:r>
            <a:endParaRPr lang="en-US" dirty="0"/>
          </a:p>
        </p:txBody>
      </p:sp>
    </p:spTree>
    <p:extLst>
      <p:ext uri="{BB962C8B-B14F-4D97-AF65-F5344CB8AC3E}">
        <p14:creationId xmlns:p14="http://schemas.microsoft.com/office/powerpoint/2010/main" val="6201235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Kreativ</a:t>
            </a:r>
            <a:r>
              <a:rPr lang="en-US" dirty="0" smtClean="0"/>
              <a:t> </a:t>
            </a:r>
            <a:r>
              <a:rPr lang="en-US" dirty="0" err="1" smtClean="0"/>
              <a:t>yana</a:t>
            </a:r>
            <a:r>
              <a:rPr lang="az-Cyrl-AZ" dirty="0" smtClean="0"/>
              <a:t>şma</a:t>
            </a:r>
            <a:endParaRPr lang="en-US" dirty="0"/>
          </a:p>
        </p:txBody>
      </p:sp>
      <p:sp>
        <p:nvSpPr>
          <p:cNvPr id="3" name="Content Placeholder 2"/>
          <p:cNvSpPr>
            <a:spLocks noGrp="1"/>
          </p:cNvSpPr>
          <p:nvPr>
            <p:ph idx="1"/>
          </p:nvPr>
        </p:nvSpPr>
        <p:spPr/>
        <p:txBody>
          <a:bodyPr/>
          <a:lstStyle/>
          <a:p>
            <a:r>
              <a:rPr lang="az-Cyrl-AZ" dirty="0" smtClean="0"/>
              <a:t>Nəzərə alın ki, İdeya Qazandı müsabiqədir və Sizin layihənizə oxşar digər layihələrin olması mümkündür. Qaliblər adətən, layihəsinə daha məsuliyyətlə yanaşan, işinə can yandıran, təcrübəsi olan, bazar araşdırması edib işini bilən gənclər arasından seçilir. İdeya Qazandı investorları və tamaşaçıların diqqətini cəlb edib, yadda qalmaq və onları özünüzün ilk müştərisi etmək üçün təqdimatınızı ən kreativ şəkildə hazırlamağınızı məsləhət görürük.  </a:t>
            </a:r>
            <a:endParaRPr lang="en-US" dirty="0"/>
          </a:p>
        </p:txBody>
      </p:sp>
    </p:spTree>
    <p:extLst>
      <p:ext uri="{BB962C8B-B14F-4D97-AF65-F5344CB8AC3E}">
        <p14:creationId xmlns:p14="http://schemas.microsoft.com/office/powerpoint/2010/main" val="94604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dirty="0" smtClean="0"/>
              <a:t>Çəkilişdən sonra...</a:t>
            </a:r>
            <a:endParaRPr lang="en-US" dirty="0"/>
          </a:p>
        </p:txBody>
      </p:sp>
      <p:sp>
        <p:nvSpPr>
          <p:cNvPr id="3" name="Content Placeholder 2"/>
          <p:cNvSpPr>
            <a:spLocks noGrp="1"/>
          </p:cNvSpPr>
          <p:nvPr>
            <p:ph idx="1"/>
          </p:nvPr>
        </p:nvSpPr>
        <p:spPr>
          <a:xfrm>
            <a:off x="401016" y="2038388"/>
            <a:ext cx="8488172" cy="3951337"/>
          </a:xfrm>
        </p:spPr>
        <p:txBody>
          <a:bodyPr/>
          <a:lstStyle/>
          <a:p>
            <a:r>
              <a:rPr lang="az-Cyrl-AZ" dirty="0" smtClean="0"/>
              <a:t>Çıxış meydanını tərk edəndən sonra İQ komandası tərəfindən Sizə əşyalarınız və əyanı vəsaitləri qaytarılacaq.</a:t>
            </a:r>
          </a:p>
          <a:p>
            <a:r>
              <a:rPr lang="az-Cyrl-AZ" dirty="0" smtClean="0"/>
              <a:t>Çıxışınızdan sonra Sizdən müsahibə alına bilər</a:t>
            </a:r>
            <a:r>
              <a:rPr lang="az-Latn-AZ" dirty="0" smtClean="0"/>
              <a:t>.</a:t>
            </a:r>
            <a:endParaRPr lang="az-Cyrl-AZ" dirty="0" smtClean="0"/>
          </a:p>
          <a:p>
            <a:r>
              <a:rPr lang="az-Cyrl-AZ" dirty="0" smtClean="0"/>
              <a:t>Mövcud biznesinizə dair əlavə çəkilişlər təyin edilə bilər</a:t>
            </a:r>
            <a:r>
              <a:rPr lang="az-Latn-AZ" dirty="0" smtClean="0"/>
              <a:t>.</a:t>
            </a:r>
            <a:endParaRPr lang="az-Cyrl-AZ" dirty="0" smtClean="0"/>
          </a:p>
          <a:p>
            <a:r>
              <a:rPr lang="az-Cyrl-AZ" dirty="0" smtClean="0"/>
              <a:t>İştirak ilə bağlı </a:t>
            </a:r>
            <a:r>
              <a:rPr lang="x-none" dirty="0" smtClean="0"/>
              <a:t>Sizə sertifikat veriləcək. </a:t>
            </a:r>
            <a:endParaRPr lang="az-Latn-AZ" dirty="0" smtClean="0"/>
          </a:p>
        </p:txBody>
      </p:sp>
    </p:spTree>
    <p:extLst>
      <p:ext uri="{BB962C8B-B14F-4D97-AF65-F5344CB8AC3E}">
        <p14:creationId xmlns:p14="http://schemas.microsoft.com/office/powerpoint/2010/main" val="15130031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dirty="0" smtClean="0"/>
              <a:t>Qaliblər</a:t>
            </a:r>
            <a:endParaRPr lang="en-US" dirty="0"/>
          </a:p>
        </p:txBody>
      </p:sp>
      <p:sp>
        <p:nvSpPr>
          <p:cNvPr id="3" name="Content Placeholder 2"/>
          <p:cNvSpPr>
            <a:spLocks noGrp="1"/>
          </p:cNvSpPr>
          <p:nvPr>
            <p:ph idx="1"/>
          </p:nvPr>
        </p:nvSpPr>
        <p:spPr/>
        <p:txBody>
          <a:bodyPr/>
          <a:lstStyle/>
          <a:p>
            <a:r>
              <a:rPr lang="az-Cyrl-AZ" dirty="0" smtClean="0"/>
              <a:t>Qalib gələn iştirakçılar ümumi çəkiliş tarixlərindən sonra investor ilə anlaşma görüşünə gəlir.</a:t>
            </a:r>
            <a:endParaRPr lang="az-Latn-AZ" dirty="0" smtClean="0"/>
          </a:p>
          <a:p>
            <a:r>
              <a:rPr lang="az-Latn-AZ" dirty="0" smtClean="0"/>
              <a:t>İnvestor ilə iştirakçı arasında müqavilə imzalanır və qazanılan məbləğ qalib gəncə təqdim olunur.</a:t>
            </a:r>
            <a:endParaRPr lang="az-Cyrl-AZ" dirty="0" smtClean="0"/>
          </a:p>
          <a:p>
            <a:r>
              <a:rPr lang="az-Cyrl-AZ" dirty="0" smtClean="0"/>
              <a:t>Daha sonra qaliblərin mətbuat konfransı və ilk qala baxış mərasimlərinə gəlişi mütləqdir.</a:t>
            </a:r>
          </a:p>
          <a:p>
            <a:pPr marL="0" indent="0">
              <a:buNone/>
            </a:pPr>
            <a:r>
              <a:rPr lang="az-Cyrl-AZ" dirty="0" smtClean="0"/>
              <a:t> </a:t>
            </a:r>
            <a:endParaRPr lang="en-US" dirty="0"/>
          </a:p>
        </p:txBody>
      </p:sp>
    </p:spTree>
    <p:extLst>
      <p:ext uri="{BB962C8B-B14F-4D97-AF65-F5344CB8AC3E}">
        <p14:creationId xmlns:p14="http://schemas.microsoft.com/office/powerpoint/2010/main" val="30812539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z-Cyrl-AZ" dirty="0" smtClean="0"/>
              <a:t>Sizə uğurlar! </a:t>
            </a:r>
            <a:endParaRPr lang="en-US" dirty="0"/>
          </a:p>
        </p:txBody>
      </p:sp>
      <p:pic>
        <p:nvPicPr>
          <p:cNvPr id="7" name="Picture Placeholder 6" descr="IQ_Profil_yeni.jpg"/>
          <p:cNvPicPr>
            <a:picLocks noGrp="1" noChangeAspect="1"/>
          </p:cNvPicPr>
          <p:nvPr>
            <p:ph type="pic" idx="1"/>
          </p:nvPr>
        </p:nvPicPr>
        <p:blipFill>
          <a:blip r:embed="rId2">
            <a:extLst>
              <a:ext uri="{28A0092B-C50C-407E-A947-70E740481C1C}">
                <a14:useLocalDpi xmlns:a14="http://schemas.microsoft.com/office/drawing/2010/main" val="0"/>
              </a:ext>
            </a:extLst>
          </a:blip>
          <a:srcRect t="12476" b="12476"/>
          <a:stretch>
            <a:fillRect/>
          </a:stretch>
        </p:blipFill>
        <p:spPr/>
      </p:pic>
      <p:sp>
        <p:nvSpPr>
          <p:cNvPr id="6" name="Text Placeholder 5"/>
          <p:cNvSpPr>
            <a:spLocks noGrp="1"/>
          </p:cNvSpPr>
          <p:nvPr>
            <p:ph type="body" sz="half" idx="2"/>
          </p:nvPr>
        </p:nvSpPr>
        <p:spPr/>
        <p:txBody>
          <a:bodyPr/>
          <a:lstStyle/>
          <a:p>
            <a:r>
              <a:rPr lang="az-Cyrl-AZ" dirty="0" smtClean="0"/>
              <a:t>İdeya Qazandı komandası </a:t>
            </a:r>
            <a:endParaRPr lang="en-US" dirty="0"/>
          </a:p>
        </p:txBody>
      </p:sp>
    </p:spTree>
    <p:extLst>
      <p:ext uri="{BB962C8B-B14F-4D97-AF65-F5344CB8AC3E}">
        <p14:creationId xmlns:p14="http://schemas.microsoft.com/office/powerpoint/2010/main" val="278580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dirty="0" smtClean="0"/>
              <a:t>Çəkiliş günü Sizi nə gözləyir...</a:t>
            </a:r>
            <a:endParaRPr lang="en-US" dirty="0"/>
          </a:p>
        </p:txBody>
      </p:sp>
      <p:sp>
        <p:nvSpPr>
          <p:cNvPr id="3" name="Content Placeholder 2"/>
          <p:cNvSpPr>
            <a:spLocks noGrp="1"/>
          </p:cNvSpPr>
          <p:nvPr>
            <p:ph idx="1"/>
          </p:nvPr>
        </p:nvSpPr>
        <p:spPr/>
        <p:txBody>
          <a:bodyPr/>
          <a:lstStyle/>
          <a:p>
            <a:pPr marL="0" indent="0">
              <a:buNone/>
            </a:pPr>
            <a:r>
              <a:rPr lang="az-Cyrl-AZ" dirty="0" smtClean="0"/>
              <a:t>Müəyyən olunmuş çəkiliş günü Sizi ATV pavilionunda Sizin əyanı vəsait və tərəfdaşlarınızla gözləyirik! </a:t>
            </a:r>
          </a:p>
          <a:p>
            <a:pPr marL="0" indent="0">
              <a:buNone/>
            </a:pPr>
            <a:r>
              <a:rPr lang="az-Cyrl-AZ" dirty="0" smtClean="0"/>
              <a:t>Gününüzün proqramı </a:t>
            </a:r>
            <a:r>
              <a:rPr lang="en-US" dirty="0" smtClean="0"/>
              <a:t>–</a:t>
            </a:r>
            <a:r>
              <a:rPr lang="az-Cyrl-AZ" dirty="0" smtClean="0"/>
              <a:t> </a:t>
            </a:r>
            <a:endParaRPr lang="az-Cyrl-AZ" dirty="0"/>
          </a:p>
          <a:p>
            <a:r>
              <a:rPr lang="az-Cyrl-AZ" dirty="0" smtClean="0"/>
              <a:t>Çəkilişdən öncə </a:t>
            </a:r>
            <a:r>
              <a:rPr lang="az-Cyrl-AZ" dirty="0"/>
              <a:t>ə</a:t>
            </a:r>
            <a:r>
              <a:rPr lang="az-Cyrl-AZ" dirty="0" smtClean="0"/>
              <a:t>yani materialların komandaya təhvil verilməsi</a:t>
            </a:r>
          </a:p>
          <a:p>
            <a:r>
              <a:rPr lang="az-Cyrl-AZ" dirty="0" smtClean="0"/>
              <a:t>Çəkiliş meydançası ilə tanışlıq</a:t>
            </a:r>
          </a:p>
          <a:p>
            <a:r>
              <a:rPr lang="az-Cyrl-AZ" dirty="0"/>
              <a:t>Çəkilişdən öncə yüngül </a:t>
            </a:r>
            <a:r>
              <a:rPr lang="az-Cyrl-AZ" dirty="0" smtClean="0"/>
              <a:t>qrim (Sizi və tərəfdaşınızı)</a:t>
            </a:r>
            <a:endParaRPr lang="az-Cyrl-AZ" dirty="0"/>
          </a:p>
          <a:p>
            <a:r>
              <a:rPr lang="az-Cyrl-AZ" dirty="0" smtClean="0"/>
              <a:t>Çəkilişdən öncə fotosessiya</a:t>
            </a:r>
          </a:p>
          <a:p>
            <a:r>
              <a:rPr lang="az-Cyrl-AZ" dirty="0" smtClean="0"/>
              <a:t>Çəkilişdən öncə və ya sonra müsahibə</a:t>
            </a:r>
            <a:endParaRPr lang="en-US" dirty="0"/>
          </a:p>
        </p:txBody>
      </p:sp>
    </p:spTree>
    <p:extLst>
      <p:ext uri="{BB962C8B-B14F-4D97-AF65-F5344CB8AC3E}">
        <p14:creationId xmlns:p14="http://schemas.microsoft.com/office/powerpoint/2010/main" val="40982782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dirty="0" smtClean="0"/>
              <a:t>Paviliona gəlişiniz...</a:t>
            </a:r>
            <a:endParaRPr lang="en-US" dirty="0"/>
          </a:p>
        </p:txBody>
      </p:sp>
      <p:sp>
        <p:nvSpPr>
          <p:cNvPr id="3" name="Content Placeholder 2"/>
          <p:cNvSpPr>
            <a:spLocks noGrp="1"/>
          </p:cNvSpPr>
          <p:nvPr>
            <p:ph idx="1"/>
          </p:nvPr>
        </p:nvSpPr>
        <p:spPr>
          <a:xfrm>
            <a:off x="838200" y="2038388"/>
            <a:ext cx="7754520" cy="3951337"/>
          </a:xfrm>
        </p:spPr>
        <p:txBody>
          <a:bodyPr/>
          <a:lstStyle/>
          <a:p>
            <a:pPr algn="just"/>
            <a:endParaRPr lang="az-Cyrl-AZ" dirty="0" smtClean="0"/>
          </a:p>
          <a:p>
            <a:pPr algn="just"/>
            <a:r>
              <a:rPr lang="az-Latn-AZ" dirty="0" smtClean="0"/>
              <a:t>Çəkilişə mütləq təyin olunmuş zamanda gəlin.</a:t>
            </a:r>
          </a:p>
          <a:p>
            <a:pPr algn="just"/>
            <a:r>
              <a:rPr lang="az-Cyrl-AZ" dirty="0" smtClean="0"/>
              <a:t>Özünüzün və tərəfdaşlarınızın vəsi</a:t>
            </a:r>
            <a:r>
              <a:rPr lang="az-Latn-AZ" dirty="0" smtClean="0"/>
              <a:t>q</a:t>
            </a:r>
            <a:r>
              <a:rPr lang="az-Cyrl-AZ" dirty="0" smtClean="0"/>
              <a:t>ələri mütləq üzərinizdə olmalı və onların nüsxələrini İQ komandasına </a:t>
            </a:r>
            <a:r>
              <a:rPr lang="az-Cyrl-AZ" b="1" u="sng" dirty="0" smtClean="0"/>
              <a:t>öncədən</a:t>
            </a:r>
            <a:r>
              <a:rPr lang="az-Cyrl-AZ" dirty="0" smtClean="0"/>
              <a:t> verilməlidir. </a:t>
            </a:r>
            <a:endParaRPr lang="az-Latn-AZ" dirty="0"/>
          </a:p>
          <a:p>
            <a:pPr algn="just"/>
            <a:r>
              <a:rPr lang="az-Latn-AZ" dirty="0" smtClean="0"/>
              <a:t>ATV pavilionunda </a:t>
            </a:r>
            <a:r>
              <a:rPr lang="az-Latn-AZ" dirty="0"/>
              <a:t>S</a:t>
            </a:r>
            <a:r>
              <a:rPr lang="az-Latn-AZ" dirty="0" smtClean="0"/>
              <a:t>izi xüsusi geyimli İ</a:t>
            </a:r>
            <a:r>
              <a:rPr lang="az-Latn-AZ" dirty="0"/>
              <a:t>Q</a:t>
            </a:r>
            <a:r>
              <a:rPr lang="az-Latn-AZ" dirty="0" smtClean="0"/>
              <a:t> komandasının üzvləri qarşılayaq və prosedur barədə məlumatlandıracaq.</a:t>
            </a:r>
            <a:endParaRPr lang="az-Cyrl-AZ" dirty="0" smtClean="0"/>
          </a:p>
        </p:txBody>
      </p:sp>
    </p:spTree>
    <p:extLst>
      <p:ext uri="{BB962C8B-B14F-4D97-AF65-F5344CB8AC3E}">
        <p14:creationId xmlns:p14="http://schemas.microsoft.com/office/powerpoint/2010/main" val="25010183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36563"/>
            <a:ext cx="8041440" cy="1075636"/>
          </a:xfrm>
        </p:spPr>
        <p:txBody>
          <a:bodyPr/>
          <a:lstStyle/>
          <a:p>
            <a:r>
              <a:rPr lang="az-Cyrl-AZ" dirty="0" smtClean="0"/>
              <a:t>Gələcəyiniz ünvan</a:t>
            </a:r>
            <a:endParaRPr lang="en-US" dirty="0"/>
          </a:p>
        </p:txBody>
      </p:sp>
      <p:pic>
        <p:nvPicPr>
          <p:cNvPr id="6" name="Content Placeholder 5" descr="Screen Shot 2017-03-27 at 6.38.00 PM.png"/>
          <p:cNvPicPr>
            <a:picLocks noGrp="1" noChangeAspect="1"/>
          </p:cNvPicPr>
          <p:nvPr>
            <p:ph idx="1"/>
          </p:nvPr>
        </p:nvPicPr>
        <p:blipFill>
          <a:blip r:embed="rId2">
            <a:extLst>
              <a:ext uri="{28A0092B-C50C-407E-A947-70E740481C1C}">
                <a14:useLocalDpi xmlns:a14="http://schemas.microsoft.com/office/drawing/2010/main" val="0"/>
              </a:ext>
            </a:extLst>
          </a:blip>
          <a:srcRect l="2819" r="2819"/>
          <a:stretch>
            <a:fillRect/>
          </a:stretch>
        </p:blipFill>
        <p:spPr/>
      </p:pic>
      <p:sp>
        <p:nvSpPr>
          <p:cNvPr id="5" name="Rectangle 4"/>
          <p:cNvSpPr/>
          <p:nvPr/>
        </p:nvSpPr>
        <p:spPr>
          <a:xfrm>
            <a:off x="1230409" y="5933055"/>
            <a:ext cx="7469212" cy="954107"/>
          </a:xfrm>
          <a:prstGeom prst="rect">
            <a:avLst/>
          </a:prstGeom>
        </p:spPr>
        <p:txBody>
          <a:bodyPr wrap="none">
            <a:spAutoFit/>
          </a:bodyPr>
          <a:lstStyle/>
          <a:p>
            <a:r>
              <a:rPr lang="tr-TR" sz="2800" dirty="0"/>
              <a:t>AZ1100,Bakı,Yasamal,Abbas </a:t>
            </a:r>
            <a:r>
              <a:rPr lang="tr-TR" sz="2800" dirty="0" err="1"/>
              <a:t>Mirzə</a:t>
            </a:r>
            <a:r>
              <a:rPr lang="tr-TR" sz="2800" dirty="0"/>
              <a:t> Şərifzadə,</a:t>
            </a:r>
            <a:r>
              <a:rPr lang="tr-TR" sz="2800" dirty="0" smtClean="0"/>
              <a:t>74</a:t>
            </a:r>
            <a:endParaRPr lang="az-Cyrl-AZ" sz="2800" dirty="0" smtClean="0"/>
          </a:p>
          <a:p>
            <a:endParaRPr lang="az-Cyrl-AZ" sz="2800" dirty="0" smtClean="0"/>
          </a:p>
        </p:txBody>
      </p:sp>
      <p:sp>
        <p:nvSpPr>
          <p:cNvPr id="7" name="Rectangle 6"/>
          <p:cNvSpPr/>
          <p:nvPr/>
        </p:nvSpPr>
        <p:spPr>
          <a:xfrm>
            <a:off x="838200" y="1386664"/>
            <a:ext cx="5237331" cy="523220"/>
          </a:xfrm>
          <a:prstGeom prst="rect">
            <a:avLst/>
          </a:prstGeom>
        </p:spPr>
        <p:txBody>
          <a:bodyPr wrap="none">
            <a:spAutoFit/>
          </a:bodyPr>
          <a:lstStyle/>
          <a:p>
            <a:r>
              <a:rPr lang="tr-TR" sz="2800" dirty="0" smtClean="0"/>
              <a:t>Azad </a:t>
            </a:r>
            <a:r>
              <a:rPr lang="tr-TR" sz="2800" dirty="0" err="1" smtClean="0"/>
              <a:t>Azərbaycan</a:t>
            </a:r>
            <a:r>
              <a:rPr lang="tr-TR" sz="2800" dirty="0" smtClean="0"/>
              <a:t> </a:t>
            </a:r>
            <a:r>
              <a:rPr lang="tr-TR" sz="2800" dirty="0" err="1"/>
              <a:t>radiostansiyası</a:t>
            </a:r>
            <a:r>
              <a:rPr lang="tr-TR" sz="2800" dirty="0"/>
              <a:t> </a:t>
            </a:r>
            <a:endParaRPr lang="en-US" sz="2800" dirty="0"/>
          </a:p>
        </p:txBody>
      </p:sp>
    </p:spTree>
    <p:extLst>
      <p:ext uri="{BB962C8B-B14F-4D97-AF65-F5344CB8AC3E}">
        <p14:creationId xmlns:p14="http://schemas.microsoft.com/office/powerpoint/2010/main" val="410658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Əyani vəsait</a:t>
            </a:r>
            <a:endParaRPr lang="ru-RU" dirty="0"/>
          </a:p>
        </p:txBody>
      </p:sp>
      <p:sp>
        <p:nvSpPr>
          <p:cNvPr id="3" name="Content Placeholder 2"/>
          <p:cNvSpPr>
            <a:spLocks noGrp="1"/>
          </p:cNvSpPr>
          <p:nvPr>
            <p:ph idx="1"/>
          </p:nvPr>
        </p:nvSpPr>
        <p:spPr>
          <a:xfrm>
            <a:off x="838200" y="1879237"/>
            <a:ext cx="7883898" cy="4487861"/>
          </a:xfrm>
        </p:spPr>
        <p:txBody>
          <a:bodyPr>
            <a:normAutofit/>
          </a:bodyPr>
          <a:lstStyle/>
          <a:p>
            <a:r>
              <a:rPr lang="az-Latn-AZ" dirty="0" smtClean="0"/>
              <a:t>Biznes plan və digər materiallar 5 nüsxədə </a:t>
            </a:r>
            <a:r>
              <a:rPr lang="az-Latn-AZ" b="1" dirty="0" smtClean="0"/>
              <a:t>ƏVVƏLCƏDƏN</a:t>
            </a:r>
            <a:r>
              <a:rPr lang="az-Latn-AZ" dirty="0" smtClean="0"/>
              <a:t> çap edilməlidir.(Pavilionda və yaxınlığında materialların dəyişdirilməsi və çap edilməsi üçün şərait yoxdur)</a:t>
            </a:r>
          </a:p>
          <a:p>
            <a:r>
              <a:rPr lang="az-Latn-AZ" dirty="0" smtClean="0"/>
              <a:t>Po</a:t>
            </a:r>
            <a:r>
              <a:rPr lang="en-IE" dirty="0" smtClean="0"/>
              <a:t>wer Point </a:t>
            </a:r>
            <a:r>
              <a:rPr lang="az-Latn-AZ" dirty="0" smtClean="0"/>
              <a:t>slaydlarının proyektor vasitəsi ilə təqdimatı mümkün deyil.</a:t>
            </a:r>
          </a:p>
          <a:p>
            <a:r>
              <a:rPr lang="az-Latn-AZ" dirty="0" smtClean="0"/>
              <a:t>Video çarx, musiqi və digər materiallar 2 nüsxədə, işlək vəziyyətdə olan flaşkartlarda, çəkilişə gələn zaman İQ komadası üzvlərinə təqdim olunmalıdır.</a:t>
            </a:r>
          </a:p>
          <a:p>
            <a:r>
              <a:rPr lang="az-Latn-AZ" dirty="0" smtClean="0"/>
              <a:t>Əyani vəsaitinizin təqdimatı ilə əlaqədar digər ehtiyaclar varsa, İQ komandasını öncədən xəbərdar edin. </a:t>
            </a:r>
            <a:endParaRPr lang="ru-RU" dirty="0"/>
          </a:p>
        </p:txBody>
      </p:sp>
    </p:spTree>
    <p:extLst>
      <p:ext uri="{BB962C8B-B14F-4D97-AF65-F5344CB8AC3E}">
        <p14:creationId xmlns:p14="http://schemas.microsoft.com/office/powerpoint/2010/main" val="21588985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ATV pavilionu</a:t>
            </a:r>
            <a:endParaRPr lang="ru-RU" dirty="0"/>
          </a:p>
        </p:txBody>
      </p:sp>
      <p:sp>
        <p:nvSpPr>
          <p:cNvPr id="3" name="Content Placeholder 2"/>
          <p:cNvSpPr>
            <a:spLocks noGrp="1"/>
          </p:cNvSpPr>
          <p:nvPr>
            <p:ph idx="1"/>
          </p:nvPr>
        </p:nvSpPr>
        <p:spPr>
          <a:xfrm>
            <a:off x="384307" y="2038388"/>
            <a:ext cx="8337791" cy="4228441"/>
          </a:xfrm>
        </p:spPr>
        <p:txBody>
          <a:bodyPr>
            <a:normAutofit lnSpcReduction="10000"/>
          </a:bodyPr>
          <a:lstStyle/>
          <a:p>
            <a:r>
              <a:rPr lang="az-Latn-AZ" dirty="0" smtClean="0"/>
              <a:t>Aprel ayında olacaq çəkilişin günü barədə Sizə email vasitəsi ilə məlumat veriləcək və zənglə təsdiqlənəcək.</a:t>
            </a:r>
          </a:p>
          <a:p>
            <a:r>
              <a:rPr lang="az-Latn-AZ" dirty="0" smtClean="0"/>
              <a:t>Çəkiliş günü iştirak etməyiniz mümkün olmadığı halda bizə </a:t>
            </a:r>
            <a:r>
              <a:rPr lang="az-Latn-AZ" b="1" u="sng" dirty="0" smtClean="0"/>
              <a:t>mütləq </a:t>
            </a:r>
            <a:r>
              <a:rPr lang="az-Latn-AZ" dirty="0" smtClean="0"/>
              <a:t>bildirməyiniz vacibdir.</a:t>
            </a:r>
          </a:p>
          <a:p>
            <a:r>
              <a:rPr lang="az-Latn-AZ" dirty="0" smtClean="0"/>
              <a:t>Şəkiliş meydançasına yalnız təqdimatda iştirak edəcək və İQ </a:t>
            </a:r>
            <a:r>
              <a:rPr lang="en-US" dirty="0" smtClean="0"/>
              <a:t>–</a:t>
            </a:r>
            <a:r>
              <a:rPr lang="az-Latn-AZ" dirty="0" smtClean="0"/>
              <a:t>ya göndərilmiş şəxsiyyət vəsiqəsinin nüsxəsi olan şəxslər gələ bilər.</a:t>
            </a:r>
          </a:p>
          <a:p>
            <a:r>
              <a:rPr lang="az-Latn-AZ" dirty="0" smtClean="0"/>
              <a:t>Çəkiliş meydançasında tamaşaçı qismində iştirak etmək mümkün deyil.</a:t>
            </a:r>
          </a:p>
          <a:p>
            <a:r>
              <a:rPr lang="az-Latn-AZ" dirty="0" smtClean="0"/>
              <a:t>Nəzərə alınmalıdır ki, avtomobillərin parkı üçün xüsusi bir ərazi yoxdur.</a:t>
            </a:r>
          </a:p>
          <a:p>
            <a:endParaRPr lang="az-Latn-AZ" dirty="0" smtClean="0"/>
          </a:p>
          <a:p>
            <a:endParaRPr lang="ru-RU" dirty="0"/>
          </a:p>
        </p:txBody>
      </p:sp>
    </p:spTree>
    <p:extLst>
      <p:ext uri="{BB962C8B-B14F-4D97-AF65-F5344CB8AC3E}">
        <p14:creationId xmlns:p14="http://schemas.microsoft.com/office/powerpoint/2010/main" val="8874598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302871"/>
            <a:ext cx="8041440" cy="1084187"/>
          </a:xfrm>
        </p:spPr>
        <p:txBody>
          <a:bodyPr/>
          <a:lstStyle/>
          <a:p>
            <a:r>
              <a:rPr lang="az-Cyrl-AZ" dirty="0" smtClean="0"/>
              <a:t>Geyim</a:t>
            </a:r>
            <a:endParaRPr lang="en-US" dirty="0"/>
          </a:p>
        </p:txBody>
      </p:sp>
      <p:sp>
        <p:nvSpPr>
          <p:cNvPr id="3" name="Content Placeholder 2"/>
          <p:cNvSpPr>
            <a:spLocks noGrp="1"/>
          </p:cNvSpPr>
          <p:nvPr>
            <p:ph idx="1"/>
          </p:nvPr>
        </p:nvSpPr>
        <p:spPr>
          <a:xfrm>
            <a:off x="334180" y="1637732"/>
            <a:ext cx="8258540" cy="4746078"/>
          </a:xfrm>
        </p:spPr>
        <p:txBody>
          <a:bodyPr>
            <a:normAutofit/>
          </a:bodyPr>
          <a:lstStyle/>
          <a:p>
            <a:r>
              <a:rPr lang="az-Cyrl-AZ" dirty="0" smtClean="0"/>
              <a:t>Rəngli müasir, maraqlı, dəbli və zövqlü geyimlərə üstünlük verin</a:t>
            </a:r>
            <a:r>
              <a:rPr lang="az-Latn-AZ" dirty="0" smtClean="0"/>
              <a:t>.</a:t>
            </a:r>
            <a:endParaRPr lang="az-Cyrl-AZ" dirty="0" smtClean="0"/>
          </a:p>
          <a:p>
            <a:r>
              <a:rPr lang="az-Cyrl-AZ" dirty="0" smtClean="0"/>
              <a:t>R</a:t>
            </a:r>
            <a:r>
              <a:rPr lang="en-US" dirty="0" err="1" smtClean="0"/>
              <a:t>ə</a:t>
            </a:r>
            <a:r>
              <a:rPr lang="az-Cyrl-AZ" dirty="0" smtClean="0"/>
              <a:t>ngli aksesuarlardan istifadə edin</a:t>
            </a:r>
            <a:r>
              <a:rPr lang="az-Latn-AZ" dirty="0" smtClean="0"/>
              <a:t>.</a:t>
            </a:r>
            <a:endParaRPr lang="az-Cyrl-AZ" dirty="0" smtClean="0"/>
          </a:p>
          <a:p>
            <a:r>
              <a:rPr lang="az-Latn-AZ" dirty="0"/>
              <a:t>G</a:t>
            </a:r>
            <a:r>
              <a:rPr lang="az-Cyrl-AZ" dirty="0" smtClean="0"/>
              <a:t>eyim və aksesuarlarda yaşıl və göy rənglərdən uzaq durun</a:t>
            </a:r>
            <a:r>
              <a:rPr lang="az-Latn-AZ" dirty="0" smtClean="0"/>
              <a:t>.</a:t>
            </a:r>
            <a:endParaRPr lang="az-Cyrl-AZ" dirty="0" smtClean="0"/>
          </a:p>
          <a:p>
            <a:r>
              <a:rPr lang="az-Cyrl-AZ" dirty="0" smtClean="0"/>
              <a:t>Üzərində böyük yazılar</a:t>
            </a:r>
            <a:r>
              <a:rPr lang="az-Latn-AZ" dirty="0" smtClean="0"/>
              <a:t>, smayllar, böyük şəkillər </a:t>
            </a:r>
            <a:r>
              <a:rPr lang="az-Cyrl-AZ" dirty="0" smtClean="0"/>
              <a:t> olan T-shirt geyinməyin</a:t>
            </a:r>
            <a:r>
              <a:rPr lang="az-Latn-AZ" dirty="0" smtClean="0"/>
              <a:t>.</a:t>
            </a:r>
            <a:endParaRPr lang="az-Cyrl-AZ" dirty="0" smtClean="0"/>
          </a:p>
          <a:p>
            <a:r>
              <a:rPr lang="az-Cyrl-AZ" dirty="0" smtClean="0"/>
              <a:t>Damalı, xırda printli, eninə zolaqlı və çox enli paltarlar geyinməyin</a:t>
            </a:r>
            <a:r>
              <a:rPr lang="az-Latn-AZ" dirty="0" smtClean="0"/>
              <a:t>.</a:t>
            </a:r>
          </a:p>
          <a:p>
            <a:r>
              <a:rPr lang="az-Latn-AZ" dirty="0" smtClean="0"/>
              <a:t>Öz şirkətinizin uniforması, loqolu T-shirtlərini geyinə bilərsiniz.</a:t>
            </a:r>
            <a:endParaRPr lang="en-US" dirty="0"/>
          </a:p>
        </p:txBody>
      </p:sp>
    </p:spTree>
    <p:extLst>
      <p:ext uri="{BB962C8B-B14F-4D97-AF65-F5344CB8AC3E}">
        <p14:creationId xmlns:p14="http://schemas.microsoft.com/office/powerpoint/2010/main" val="34902240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Pavilionla tanışlıq</a:t>
            </a:r>
            <a:endParaRPr lang="ru-RU" dirty="0"/>
          </a:p>
        </p:txBody>
      </p:sp>
      <p:sp>
        <p:nvSpPr>
          <p:cNvPr id="3" name="Content Placeholder 2"/>
          <p:cNvSpPr>
            <a:spLocks noGrp="1"/>
          </p:cNvSpPr>
          <p:nvPr>
            <p:ph idx="1"/>
          </p:nvPr>
        </p:nvSpPr>
        <p:spPr>
          <a:xfrm>
            <a:off x="914400" y="1735137"/>
            <a:ext cx="7678320" cy="4581827"/>
          </a:xfrm>
        </p:spPr>
        <p:txBody>
          <a:bodyPr/>
          <a:lstStyle/>
          <a:p>
            <a:pPr algn="just">
              <a:lnSpc>
                <a:spcPct val="110000"/>
              </a:lnSpc>
            </a:pPr>
            <a:r>
              <a:rPr lang="az-Latn-AZ" dirty="0" smtClean="0"/>
              <a:t>ATV-yə daxil olduğunuz andan etibarən İQ komanda üzvləri sizi qarşılayacaq. Prosedur barədə ilkin məlumat veriləcək. Çəkilişiniz öncəsi sizə kiçik tanışlıq turu təşkil edəcək. Çıxışınız zamanı harada dayanmalı, çıxışınıza necə başlamalı olduğunuz barədə məlumat veriləcək. Materiallarınız sizdən təhvil alınacaq. Çıxışınızdan öncə sizi efir üçün vacib olan yüngül qrim, fotosesiya gözləyir. Təqdimatın daha keyfiyyətli olması üçün təlimata əməl etməyiniz vacibdir.</a:t>
            </a:r>
          </a:p>
        </p:txBody>
      </p:sp>
    </p:spTree>
    <p:extLst>
      <p:ext uri="{BB962C8B-B14F-4D97-AF65-F5344CB8AC3E}">
        <p14:creationId xmlns:p14="http://schemas.microsoft.com/office/powerpoint/2010/main" val="16278652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Cyrl-AZ" dirty="0" smtClean="0"/>
              <a:t>Təqdimat</a:t>
            </a:r>
            <a:endParaRPr lang="en-US" dirty="0"/>
          </a:p>
        </p:txBody>
      </p:sp>
      <p:sp>
        <p:nvSpPr>
          <p:cNvPr id="3" name="Content Placeholder 2"/>
          <p:cNvSpPr>
            <a:spLocks noGrp="1"/>
          </p:cNvSpPr>
          <p:nvPr>
            <p:ph idx="1"/>
          </p:nvPr>
        </p:nvSpPr>
        <p:spPr>
          <a:xfrm>
            <a:off x="914400" y="1735137"/>
            <a:ext cx="7313613" cy="4352511"/>
          </a:xfrm>
        </p:spPr>
        <p:txBody>
          <a:bodyPr>
            <a:normAutofit fontScale="85000" lnSpcReduction="10000"/>
          </a:bodyPr>
          <a:lstStyle/>
          <a:p>
            <a:r>
              <a:rPr lang="az-Cyrl-AZ" dirty="0" smtClean="0"/>
              <a:t>Mütləq təqdimat mətninizi</a:t>
            </a:r>
            <a:r>
              <a:rPr lang="az-Latn-AZ" dirty="0" smtClean="0"/>
              <a:t> öncədən</a:t>
            </a:r>
            <a:r>
              <a:rPr lang="az-Cyrl-AZ" dirty="0" smtClean="0"/>
              <a:t> hazır edi</a:t>
            </a:r>
            <a:r>
              <a:rPr lang="az-Latn-AZ" dirty="0" smtClean="0"/>
              <a:t>n</a:t>
            </a:r>
            <a:r>
              <a:rPr lang="az-Cyrl-AZ" dirty="0" smtClean="0"/>
              <a:t>. İlk 3 dəqiqədə fikirlərinizi izah etməyə və layihənizə investorların diqqətini cəlb etməyə çalışın</a:t>
            </a:r>
            <a:r>
              <a:rPr lang="az-Latn-AZ" dirty="0" smtClean="0"/>
              <a:t>.</a:t>
            </a:r>
          </a:p>
          <a:p>
            <a:r>
              <a:rPr lang="az-Latn-AZ" dirty="0" smtClean="0"/>
              <a:t>Təqdimatda maksimum 5 nəfərin iştirakı mümkündur. Bu şəxslərdən yalnız 3-ünün mikrafon vasitəsilə danışma imkanı olacaq.</a:t>
            </a:r>
            <a:endParaRPr lang="az-Cyrl-AZ" dirty="0" smtClean="0"/>
          </a:p>
          <a:p>
            <a:r>
              <a:rPr lang="az-Cyrl-AZ" dirty="0" smtClean="0"/>
              <a:t>İnvestorlara veriləcək məlumatlar 5 nüsxədə </a:t>
            </a:r>
            <a:r>
              <a:rPr lang="az-Cyrl-AZ" b="1" dirty="0" smtClean="0"/>
              <a:t>ƏVVƏLCƏDƏN </a:t>
            </a:r>
            <a:r>
              <a:rPr lang="az-Cyrl-AZ" dirty="0" smtClean="0"/>
              <a:t>çap edilməlidir. (Azərbaycan dilində olması tövsiyyə edilir)</a:t>
            </a:r>
            <a:r>
              <a:rPr lang="az-Latn-AZ" dirty="0" smtClean="0"/>
              <a:t>.</a:t>
            </a:r>
            <a:endParaRPr lang="az-Cyrl-AZ" dirty="0" smtClean="0"/>
          </a:p>
          <a:p>
            <a:r>
              <a:rPr lang="az-Cyrl-AZ" dirty="0" smtClean="0"/>
              <a:t>Flipchart və lövhədə yazılarınızı böyük yazın, anlaşıqlı yazın</a:t>
            </a:r>
            <a:r>
              <a:rPr lang="az-Latn-AZ" dirty="0" smtClean="0"/>
              <a:t>.</a:t>
            </a:r>
            <a:endParaRPr lang="az-Cyrl-AZ" dirty="0" smtClean="0"/>
          </a:p>
          <a:p>
            <a:r>
              <a:rPr lang="az-Cyrl-AZ" dirty="0" smtClean="0"/>
              <a:t>Böyük çap materiallarınızı aydın və oxunaqlı, rəngli edin</a:t>
            </a:r>
            <a:r>
              <a:rPr lang="az-Latn-AZ" dirty="0" smtClean="0"/>
              <a:t>.</a:t>
            </a:r>
            <a:endParaRPr lang="az-Cyrl-AZ" dirty="0" smtClean="0"/>
          </a:p>
          <a:p>
            <a:r>
              <a:rPr lang="az-Cyrl-AZ" dirty="0" smtClean="0"/>
              <a:t>Tərəfdaşlarınızla eyni zamanda danışmayın</a:t>
            </a:r>
            <a:r>
              <a:rPr lang="az-Latn-AZ" dirty="0" smtClean="0"/>
              <a:t>.</a:t>
            </a:r>
          </a:p>
          <a:p>
            <a:r>
              <a:rPr lang="az-Latn-AZ" dirty="0" smtClean="0"/>
              <a:t>Sual–cavab zamanı investorun ünvanladığı sualı sona qədər dinləyib konkret suala cavab verin.</a:t>
            </a:r>
            <a:endParaRPr lang="az-Cyrl-AZ" dirty="0" smtClean="0"/>
          </a:p>
          <a:p>
            <a:endParaRPr lang="en-US" dirty="0"/>
          </a:p>
        </p:txBody>
      </p:sp>
    </p:spTree>
    <p:extLst>
      <p:ext uri="{BB962C8B-B14F-4D97-AF65-F5344CB8AC3E}">
        <p14:creationId xmlns:p14="http://schemas.microsoft.com/office/powerpoint/2010/main" val="379222257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Sketchbook.thmx</Template>
  <TotalTime>745</TotalTime>
  <Words>745</Words>
  <Application>Microsoft Macintosh PowerPoint</Application>
  <PresentationFormat>On-screen Show (4:3)</PresentationFormat>
  <Paragraphs>66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Sketchbook</vt:lpstr>
      <vt:lpstr>PowerPoint Presentation</vt:lpstr>
      <vt:lpstr>Çəkiliş günü Sizi nə gözləyir...</vt:lpstr>
      <vt:lpstr>Paviliona gəlişiniz...</vt:lpstr>
      <vt:lpstr>Gələcəyiniz ünvan</vt:lpstr>
      <vt:lpstr>Əyani vəsait</vt:lpstr>
      <vt:lpstr>ATV pavilionu</vt:lpstr>
      <vt:lpstr>Geyim</vt:lpstr>
      <vt:lpstr>Pavilionla tanışlıq</vt:lpstr>
      <vt:lpstr>Təqdimat</vt:lpstr>
      <vt:lpstr>Biznes plan/ layihə kriteriyaları</vt:lpstr>
      <vt:lpstr>Verilişin dili</vt:lpstr>
      <vt:lpstr>Kreativ yanaşma</vt:lpstr>
      <vt:lpstr>Çəkilişdən sonra...</vt:lpstr>
      <vt:lpstr>Qaliblər</vt:lpstr>
      <vt:lpstr>Sizə uğurlar! </vt:lpstr>
    </vt:vector>
  </TitlesOfParts>
  <Company>Myself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Konul Aliyeva</dc:creator>
  <cp:lastModifiedBy>Konul Aliyeva</cp:lastModifiedBy>
  <cp:revision>27</cp:revision>
  <dcterms:created xsi:type="dcterms:W3CDTF">2016-05-10T03:22:24Z</dcterms:created>
  <dcterms:modified xsi:type="dcterms:W3CDTF">2017-03-28T12:45:25Z</dcterms:modified>
</cp:coreProperties>
</file>