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85" r:id="rId4"/>
    <p:sldMasterId id="2147483686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embeddedFontLst>
    <p:embeddedFont>
      <p:font typeface="Roboto"/>
      <p:regular r:id="rId21"/>
      <p:bold r:id="rId22"/>
      <p:italic r:id="rId23"/>
      <p:boldItalic r:id="rId24"/>
    </p:embeddedFont>
    <p:embeddedFont>
      <p:font typeface="Google Sans Medium"/>
      <p:regular r:id="rId25"/>
      <p:bold r:id="rId26"/>
      <p:italic r:id="rId27"/>
      <p:boldItalic r:id="rId28"/>
    </p:embeddedFont>
    <p:embeddedFont>
      <p:font typeface="Google Sans"/>
      <p:regular r:id="rId29"/>
      <p:bold r:id="rId30"/>
      <p:italic r:id="rId31"/>
      <p:boldItalic r:id="rId32"/>
    </p:embeddedFont>
    <p:embeddedFont>
      <p:font typeface="Varela Round"/>
      <p:regular r:id="rId33"/>
    </p:embeddedFont>
    <p:embeddedFont>
      <p:font typeface="Century Gothic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C9906274-F4AF-4BCE-9EE9-5E0404200A61}">
  <a:tblStyle styleId="{C9906274-F4AF-4BCE-9EE9-5E0404200A6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3D92FBB7-156E-47E5-9C7E-38F8ED8DCF7C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Roboto-bold.fntdata"/><Relationship Id="rId21" Type="http://schemas.openxmlformats.org/officeDocument/2006/relationships/font" Target="fonts/Roboto-regular.fntdata"/><Relationship Id="rId24" Type="http://schemas.openxmlformats.org/officeDocument/2006/relationships/font" Target="fonts/Roboto-boldItalic.fntdata"/><Relationship Id="rId23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GoogleSansMedium-bold.fntdata"/><Relationship Id="rId25" Type="http://schemas.openxmlformats.org/officeDocument/2006/relationships/font" Target="fonts/GoogleSansMedium-regular.fntdata"/><Relationship Id="rId28" Type="http://schemas.openxmlformats.org/officeDocument/2006/relationships/font" Target="fonts/GoogleSansMedium-boldItalic.fntdata"/><Relationship Id="rId27" Type="http://schemas.openxmlformats.org/officeDocument/2006/relationships/font" Target="fonts/GoogleSansMedium-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GoogleSans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GoogleSans-italic.fntdata"/><Relationship Id="rId30" Type="http://schemas.openxmlformats.org/officeDocument/2006/relationships/font" Target="fonts/GoogleSans-bold.fntdata"/><Relationship Id="rId11" Type="http://schemas.openxmlformats.org/officeDocument/2006/relationships/slide" Target="slides/slide5.xml"/><Relationship Id="rId33" Type="http://schemas.openxmlformats.org/officeDocument/2006/relationships/font" Target="fonts/VarelaRound-regular.fntdata"/><Relationship Id="rId10" Type="http://schemas.openxmlformats.org/officeDocument/2006/relationships/slide" Target="slides/slide4.xml"/><Relationship Id="rId32" Type="http://schemas.openxmlformats.org/officeDocument/2006/relationships/font" Target="fonts/GoogleSans-boldItalic.fntdata"/><Relationship Id="rId13" Type="http://schemas.openxmlformats.org/officeDocument/2006/relationships/slide" Target="slides/slide7.xml"/><Relationship Id="rId35" Type="http://schemas.openxmlformats.org/officeDocument/2006/relationships/font" Target="fonts/CenturyGothic-bold.fntdata"/><Relationship Id="rId12" Type="http://schemas.openxmlformats.org/officeDocument/2006/relationships/slide" Target="slides/slide6.xml"/><Relationship Id="rId34" Type="http://schemas.openxmlformats.org/officeDocument/2006/relationships/font" Target="fonts/CenturyGothic-regular.fntdata"/><Relationship Id="rId15" Type="http://schemas.openxmlformats.org/officeDocument/2006/relationships/slide" Target="slides/slide9.xml"/><Relationship Id="rId37" Type="http://schemas.openxmlformats.org/officeDocument/2006/relationships/font" Target="fonts/CenturyGothic-boldItalic.fntdata"/><Relationship Id="rId14" Type="http://schemas.openxmlformats.org/officeDocument/2006/relationships/slide" Target="slides/slide8.xml"/><Relationship Id="rId36" Type="http://schemas.openxmlformats.org/officeDocument/2006/relationships/font" Target="fonts/CenturyGothic-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83a3fd11f7_3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83a3fd11f7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g8167df83dc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1" name="Google Shape;701;g8167df83dc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g83a3fd11f7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0" name="Google Shape;710;g83a3fd11f7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g3843c6cb1795f752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1" name="Google Shape;721;g3843c6cb1795f752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g83a3fd11f7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0" name="Google Shape;730;g83a3fd11f7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g4baee8738f_0_3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1" name="Google Shape;741;g4baee8738f_0_3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4baee8738f_0_3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Google Shape;585;g4baee8738f_0_3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g827e0a9ade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6" name="Google Shape;636;g827e0a9ade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g83a3fd11f7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7" name="Google Shape;647;g83a3fd11f7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83a3fd11f7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8" name="Google Shape;658;g83a3fd11f7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g83a3fd11f7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9" name="Google Shape;669;g83a3fd11f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g8167df83dc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5" name="Google Shape;675;g8167df83dc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73b3995c7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Google Shape;682;g73b3995c7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g83a3fd11f7_3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4" name="Google Shape;694;g83a3fd11f7_3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jpg"/><Relationship Id="rId3" Type="http://schemas.openxmlformats.org/officeDocument/2006/relationships/image" Target="../media/image3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01_Title">
  <p:cSld name="CUSTOM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1295675" y="2571863"/>
            <a:ext cx="4445100" cy="2114400"/>
          </a:xfrm>
          <a:prstGeom prst="rect">
            <a:avLst/>
          </a:prstGeom>
        </p:spPr>
        <p:txBody>
          <a:bodyPr anchorCtr="0" anchor="t" bIns="0" lIns="0" spcFirstLastPara="1" rIns="22860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/>
        </p:txBody>
      </p:sp>
      <p:pic>
        <p:nvPicPr>
          <p:cNvPr id="11" name="Google Shape;11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2400" y="152400"/>
            <a:ext cx="8839199" cy="113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03 Break / Center">
  <p:cSld name="CUSTOM_3_1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1"/>
          <p:cNvSpPr txBox="1"/>
          <p:nvPr>
            <p:ph type="title"/>
          </p:nvPr>
        </p:nvSpPr>
        <p:spPr>
          <a:xfrm>
            <a:off x="1524000" y="2343150"/>
            <a:ext cx="6096000" cy="1943100"/>
          </a:xfrm>
          <a:prstGeom prst="rect">
            <a:avLst/>
          </a:prstGeom>
        </p:spPr>
        <p:txBody>
          <a:bodyPr anchorCtr="0" anchor="t" bIns="0" lIns="0" spcFirstLastPara="1" rIns="22860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0" sz="4800"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4800"/>
            </a:lvl9pPr>
          </a:lstStyle>
          <a:p/>
        </p:txBody>
      </p:sp>
      <p:grpSp>
        <p:nvGrpSpPr>
          <p:cNvPr id="147" name="Google Shape;147;p11"/>
          <p:cNvGrpSpPr/>
          <p:nvPr/>
        </p:nvGrpSpPr>
        <p:grpSpPr>
          <a:xfrm>
            <a:off x="4287088" y="3704727"/>
            <a:ext cx="579415" cy="466052"/>
            <a:chOff x="6294751" y="783425"/>
            <a:chExt cx="5020925" cy="4038575"/>
          </a:xfrm>
        </p:grpSpPr>
        <p:sp>
          <p:nvSpPr>
            <p:cNvPr id="148" name="Google Shape;148;p11"/>
            <p:cNvSpPr/>
            <p:nvPr/>
          </p:nvSpPr>
          <p:spPr>
            <a:xfrm>
              <a:off x="6909501" y="783425"/>
              <a:ext cx="3199425" cy="1450400"/>
            </a:xfrm>
            <a:custGeom>
              <a:rect b="b" l="l" r="r" t="t"/>
              <a:pathLst>
                <a:path extrusionOk="0" h="58016" w="127977">
                  <a:moveTo>
                    <a:pt x="74135" y="0"/>
                  </a:moveTo>
                  <a:lnTo>
                    <a:pt x="70782" y="158"/>
                  </a:lnTo>
                  <a:lnTo>
                    <a:pt x="67446" y="437"/>
                  </a:lnTo>
                  <a:lnTo>
                    <a:pt x="64163" y="856"/>
                  </a:lnTo>
                  <a:lnTo>
                    <a:pt x="60932" y="1415"/>
                  </a:lnTo>
                  <a:lnTo>
                    <a:pt x="57736" y="2096"/>
                  </a:lnTo>
                  <a:lnTo>
                    <a:pt x="54593" y="2899"/>
                  </a:lnTo>
                  <a:lnTo>
                    <a:pt x="51501" y="3843"/>
                  </a:lnTo>
                  <a:lnTo>
                    <a:pt x="48463" y="4908"/>
                  </a:lnTo>
                  <a:lnTo>
                    <a:pt x="45476" y="6095"/>
                  </a:lnTo>
                  <a:lnTo>
                    <a:pt x="42560" y="7388"/>
                  </a:lnTo>
                  <a:lnTo>
                    <a:pt x="39713" y="8802"/>
                  </a:lnTo>
                  <a:lnTo>
                    <a:pt x="36919" y="10322"/>
                  </a:lnTo>
                  <a:lnTo>
                    <a:pt x="34195" y="11963"/>
                  </a:lnTo>
                  <a:lnTo>
                    <a:pt x="31558" y="13692"/>
                  </a:lnTo>
                  <a:lnTo>
                    <a:pt x="28973" y="15526"/>
                  </a:lnTo>
                  <a:lnTo>
                    <a:pt x="26493" y="17464"/>
                  </a:lnTo>
                  <a:lnTo>
                    <a:pt x="24066" y="19508"/>
                  </a:lnTo>
                  <a:lnTo>
                    <a:pt x="21743" y="21621"/>
                  </a:lnTo>
                  <a:lnTo>
                    <a:pt x="19507" y="23839"/>
                  </a:lnTo>
                  <a:lnTo>
                    <a:pt x="17342" y="26161"/>
                  </a:lnTo>
                  <a:lnTo>
                    <a:pt x="15299" y="28537"/>
                  </a:lnTo>
                  <a:lnTo>
                    <a:pt x="13325" y="31016"/>
                  </a:lnTo>
                  <a:lnTo>
                    <a:pt x="11457" y="33566"/>
                  </a:lnTo>
                  <a:lnTo>
                    <a:pt x="9693" y="36186"/>
                  </a:lnTo>
                  <a:lnTo>
                    <a:pt x="8034" y="38893"/>
                  </a:lnTo>
                  <a:lnTo>
                    <a:pt x="6479" y="41669"/>
                  </a:lnTo>
                  <a:lnTo>
                    <a:pt x="5047" y="44499"/>
                  </a:lnTo>
                  <a:lnTo>
                    <a:pt x="3703" y="47398"/>
                  </a:lnTo>
                  <a:lnTo>
                    <a:pt x="2498" y="50367"/>
                  </a:lnTo>
                  <a:lnTo>
                    <a:pt x="1397" y="53388"/>
                  </a:lnTo>
                  <a:lnTo>
                    <a:pt x="419" y="56461"/>
                  </a:lnTo>
                  <a:lnTo>
                    <a:pt x="0" y="58016"/>
                  </a:lnTo>
                  <a:lnTo>
                    <a:pt x="367" y="57789"/>
                  </a:lnTo>
                  <a:lnTo>
                    <a:pt x="1258" y="57492"/>
                  </a:lnTo>
                  <a:lnTo>
                    <a:pt x="2236" y="57352"/>
                  </a:lnTo>
                  <a:lnTo>
                    <a:pt x="3231" y="57335"/>
                  </a:lnTo>
                  <a:lnTo>
                    <a:pt x="5466" y="57562"/>
                  </a:lnTo>
                  <a:lnTo>
                    <a:pt x="5973" y="57701"/>
                  </a:lnTo>
                  <a:lnTo>
                    <a:pt x="40901" y="51956"/>
                  </a:lnTo>
                  <a:lnTo>
                    <a:pt x="41128" y="51589"/>
                  </a:lnTo>
                  <a:lnTo>
                    <a:pt x="42350" y="49947"/>
                  </a:lnTo>
                  <a:lnTo>
                    <a:pt x="43031" y="49336"/>
                  </a:lnTo>
                  <a:lnTo>
                    <a:pt x="43433" y="49144"/>
                  </a:lnTo>
                  <a:lnTo>
                    <a:pt x="43608" y="49162"/>
                  </a:lnTo>
                  <a:lnTo>
                    <a:pt x="44359" y="48341"/>
                  </a:lnTo>
                  <a:lnTo>
                    <a:pt x="45948" y="46786"/>
                  </a:lnTo>
                  <a:lnTo>
                    <a:pt x="47607" y="45302"/>
                  </a:lnTo>
                  <a:lnTo>
                    <a:pt x="49336" y="43905"/>
                  </a:lnTo>
                  <a:lnTo>
                    <a:pt x="51135" y="42595"/>
                  </a:lnTo>
                  <a:lnTo>
                    <a:pt x="53003" y="41390"/>
                  </a:lnTo>
                  <a:lnTo>
                    <a:pt x="54924" y="40255"/>
                  </a:lnTo>
                  <a:lnTo>
                    <a:pt x="56915" y="39242"/>
                  </a:lnTo>
                  <a:lnTo>
                    <a:pt x="58976" y="38316"/>
                  </a:lnTo>
                  <a:lnTo>
                    <a:pt x="61072" y="37496"/>
                  </a:lnTo>
                  <a:lnTo>
                    <a:pt x="63237" y="36780"/>
                  </a:lnTo>
                  <a:lnTo>
                    <a:pt x="65438" y="36168"/>
                  </a:lnTo>
                  <a:lnTo>
                    <a:pt x="67691" y="35679"/>
                  </a:lnTo>
                  <a:lnTo>
                    <a:pt x="69978" y="35313"/>
                  </a:lnTo>
                  <a:lnTo>
                    <a:pt x="72301" y="35068"/>
                  </a:lnTo>
                  <a:lnTo>
                    <a:pt x="74659" y="34928"/>
                  </a:lnTo>
                  <a:lnTo>
                    <a:pt x="76824" y="34928"/>
                  </a:lnTo>
                  <a:lnTo>
                    <a:pt x="78745" y="35016"/>
                  </a:lnTo>
                  <a:lnTo>
                    <a:pt x="80631" y="35190"/>
                  </a:lnTo>
                  <a:lnTo>
                    <a:pt x="82517" y="35435"/>
                  </a:lnTo>
                  <a:lnTo>
                    <a:pt x="85277" y="35941"/>
                  </a:lnTo>
                  <a:lnTo>
                    <a:pt x="88874" y="36902"/>
                  </a:lnTo>
                  <a:lnTo>
                    <a:pt x="92332" y="38159"/>
                  </a:lnTo>
                  <a:lnTo>
                    <a:pt x="95650" y="39679"/>
                  </a:lnTo>
                  <a:lnTo>
                    <a:pt x="98811" y="41477"/>
                  </a:lnTo>
                  <a:lnTo>
                    <a:pt x="101798" y="43521"/>
                  </a:lnTo>
                  <a:lnTo>
                    <a:pt x="103230" y="44638"/>
                  </a:lnTo>
                  <a:lnTo>
                    <a:pt x="109674" y="44743"/>
                  </a:lnTo>
                  <a:lnTo>
                    <a:pt x="127138" y="27279"/>
                  </a:lnTo>
                  <a:lnTo>
                    <a:pt x="127976" y="19874"/>
                  </a:lnTo>
                  <a:lnTo>
                    <a:pt x="126666" y="18739"/>
                  </a:lnTo>
                  <a:lnTo>
                    <a:pt x="123977" y="16539"/>
                  </a:lnTo>
                  <a:lnTo>
                    <a:pt x="121165" y="14443"/>
                  </a:lnTo>
                  <a:lnTo>
                    <a:pt x="118284" y="12487"/>
                  </a:lnTo>
                  <a:lnTo>
                    <a:pt x="115297" y="10653"/>
                  </a:lnTo>
                  <a:lnTo>
                    <a:pt x="112241" y="8959"/>
                  </a:lnTo>
                  <a:lnTo>
                    <a:pt x="109080" y="7388"/>
                  </a:lnTo>
                  <a:lnTo>
                    <a:pt x="105849" y="5956"/>
                  </a:lnTo>
                  <a:lnTo>
                    <a:pt x="102549" y="4681"/>
                  </a:lnTo>
                  <a:lnTo>
                    <a:pt x="99178" y="3546"/>
                  </a:lnTo>
                  <a:lnTo>
                    <a:pt x="95755" y="2550"/>
                  </a:lnTo>
                  <a:lnTo>
                    <a:pt x="92245" y="1712"/>
                  </a:lnTo>
                  <a:lnTo>
                    <a:pt x="88682" y="1048"/>
                  </a:lnTo>
                  <a:lnTo>
                    <a:pt x="85085" y="524"/>
                  </a:lnTo>
                  <a:lnTo>
                    <a:pt x="81417" y="193"/>
                  </a:lnTo>
                  <a:lnTo>
                    <a:pt x="77697" y="18"/>
                  </a:lnTo>
                  <a:lnTo>
                    <a:pt x="75829" y="0"/>
                  </a:lnTo>
                  <a:close/>
                </a:path>
              </a:pathLst>
            </a:custGeom>
            <a:solidFill>
              <a:srgbClr val="EA43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11"/>
            <p:cNvSpPr/>
            <p:nvPr/>
          </p:nvSpPr>
          <p:spPr>
            <a:xfrm>
              <a:off x="8696051" y="1280700"/>
              <a:ext cx="2619625" cy="3541300"/>
            </a:xfrm>
            <a:custGeom>
              <a:rect b="b" l="l" r="r" t="t"/>
              <a:pathLst>
                <a:path extrusionOk="0" h="141652" w="104785">
                  <a:moveTo>
                    <a:pt x="56514" y="1"/>
                  </a:moveTo>
                  <a:lnTo>
                    <a:pt x="31768" y="24730"/>
                  </a:lnTo>
                  <a:lnTo>
                    <a:pt x="32693" y="25481"/>
                  </a:lnTo>
                  <a:lnTo>
                    <a:pt x="34457" y="27088"/>
                  </a:lnTo>
                  <a:lnTo>
                    <a:pt x="36134" y="28782"/>
                  </a:lnTo>
                  <a:lnTo>
                    <a:pt x="37723" y="30563"/>
                  </a:lnTo>
                  <a:lnTo>
                    <a:pt x="39225" y="32431"/>
                  </a:lnTo>
                  <a:lnTo>
                    <a:pt x="40622" y="34370"/>
                  </a:lnTo>
                  <a:lnTo>
                    <a:pt x="41897" y="36396"/>
                  </a:lnTo>
                  <a:lnTo>
                    <a:pt x="43067" y="38491"/>
                  </a:lnTo>
                  <a:lnTo>
                    <a:pt x="44132" y="40657"/>
                  </a:lnTo>
                  <a:lnTo>
                    <a:pt x="45075" y="42892"/>
                  </a:lnTo>
                  <a:lnTo>
                    <a:pt x="45896" y="45180"/>
                  </a:lnTo>
                  <a:lnTo>
                    <a:pt x="46595" y="47538"/>
                  </a:lnTo>
                  <a:lnTo>
                    <a:pt x="47153" y="49930"/>
                  </a:lnTo>
                  <a:lnTo>
                    <a:pt x="47573" y="52375"/>
                  </a:lnTo>
                  <a:lnTo>
                    <a:pt x="47869" y="54873"/>
                  </a:lnTo>
                  <a:lnTo>
                    <a:pt x="48009" y="57405"/>
                  </a:lnTo>
                  <a:lnTo>
                    <a:pt x="48027" y="58697"/>
                  </a:lnTo>
                  <a:lnTo>
                    <a:pt x="48027" y="63063"/>
                  </a:lnTo>
                  <a:lnTo>
                    <a:pt x="49144" y="63081"/>
                  </a:lnTo>
                  <a:lnTo>
                    <a:pt x="51345" y="63308"/>
                  </a:lnTo>
                  <a:lnTo>
                    <a:pt x="53475" y="63744"/>
                  </a:lnTo>
                  <a:lnTo>
                    <a:pt x="55536" y="64373"/>
                  </a:lnTo>
                  <a:lnTo>
                    <a:pt x="57492" y="65211"/>
                  </a:lnTo>
                  <a:lnTo>
                    <a:pt x="59343" y="66207"/>
                  </a:lnTo>
                  <a:lnTo>
                    <a:pt x="61090" y="67394"/>
                  </a:lnTo>
                  <a:lnTo>
                    <a:pt x="62714" y="68722"/>
                  </a:lnTo>
                  <a:lnTo>
                    <a:pt x="64181" y="70206"/>
                  </a:lnTo>
                  <a:lnTo>
                    <a:pt x="65526" y="71830"/>
                  </a:lnTo>
                  <a:lnTo>
                    <a:pt x="66696" y="73559"/>
                  </a:lnTo>
                  <a:lnTo>
                    <a:pt x="67709" y="75428"/>
                  </a:lnTo>
                  <a:lnTo>
                    <a:pt x="68547" y="77384"/>
                  </a:lnTo>
                  <a:lnTo>
                    <a:pt x="69175" y="79427"/>
                  </a:lnTo>
                  <a:lnTo>
                    <a:pt x="69612" y="81558"/>
                  </a:lnTo>
                  <a:lnTo>
                    <a:pt x="69839" y="83758"/>
                  </a:lnTo>
                  <a:lnTo>
                    <a:pt x="69857" y="84893"/>
                  </a:lnTo>
                  <a:lnTo>
                    <a:pt x="69839" y="86011"/>
                  </a:lnTo>
                  <a:lnTo>
                    <a:pt x="69612" y="88211"/>
                  </a:lnTo>
                  <a:lnTo>
                    <a:pt x="69175" y="90342"/>
                  </a:lnTo>
                  <a:lnTo>
                    <a:pt x="68547" y="92385"/>
                  </a:lnTo>
                  <a:lnTo>
                    <a:pt x="67709" y="94341"/>
                  </a:lnTo>
                  <a:lnTo>
                    <a:pt x="66696" y="96192"/>
                  </a:lnTo>
                  <a:lnTo>
                    <a:pt x="65526" y="97939"/>
                  </a:lnTo>
                  <a:lnTo>
                    <a:pt x="64181" y="99563"/>
                  </a:lnTo>
                  <a:lnTo>
                    <a:pt x="62714" y="101047"/>
                  </a:lnTo>
                  <a:lnTo>
                    <a:pt x="61090" y="102375"/>
                  </a:lnTo>
                  <a:lnTo>
                    <a:pt x="59343" y="103562"/>
                  </a:lnTo>
                  <a:lnTo>
                    <a:pt x="57492" y="104575"/>
                  </a:lnTo>
                  <a:lnTo>
                    <a:pt x="55536" y="105396"/>
                  </a:lnTo>
                  <a:lnTo>
                    <a:pt x="53475" y="106042"/>
                  </a:lnTo>
                  <a:lnTo>
                    <a:pt x="51345" y="106479"/>
                  </a:lnTo>
                  <a:lnTo>
                    <a:pt x="49144" y="106706"/>
                  </a:lnTo>
                  <a:lnTo>
                    <a:pt x="48027" y="106723"/>
                  </a:lnTo>
                  <a:lnTo>
                    <a:pt x="4367" y="106723"/>
                  </a:lnTo>
                  <a:lnTo>
                    <a:pt x="1" y="111107"/>
                  </a:lnTo>
                  <a:lnTo>
                    <a:pt x="1" y="137303"/>
                  </a:lnTo>
                  <a:lnTo>
                    <a:pt x="4367" y="141651"/>
                  </a:lnTo>
                  <a:lnTo>
                    <a:pt x="48027" y="141651"/>
                  </a:lnTo>
                  <a:lnTo>
                    <a:pt x="49494" y="141634"/>
                  </a:lnTo>
                  <a:lnTo>
                    <a:pt x="52393" y="141494"/>
                  </a:lnTo>
                  <a:lnTo>
                    <a:pt x="55239" y="141197"/>
                  </a:lnTo>
                  <a:lnTo>
                    <a:pt x="58051" y="140760"/>
                  </a:lnTo>
                  <a:lnTo>
                    <a:pt x="60828" y="140202"/>
                  </a:lnTo>
                  <a:lnTo>
                    <a:pt x="63552" y="139503"/>
                  </a:lnTo>
                  <a:lnTo>
                    <a:pt x="66207" y="138665"/>
                  </a:lnTo>
                  <a:lnTo>
                    <a:pt x="68809" y="137704"/>
                  </a:lnTo>
                  <a:lnTo>
                    <a:pt x="71358" y="136639"/>
                  </a:lnTo>
                  <a:lnTo>
                    <a:pt x="73838" y="135434"/>
                  </a:lnTo>
                  <a:lnTo>
                    <a:pt x="76248" y="134124"/>
                  </a:lnTo>
                  <a:lnTo>
                    <a:pt x="78589" y="132692"/>
                  </a:lnTo>
                  <a:lnTo>
                    <a:pt x="80859" y="131173"/>
                  </a:lnTo>
                  <a:lnTo>
                    <a:pt x="83042" y="129531"/>
                  </a:lnTo>
                  <a:lnTo>
                    <a:pt x="85155" y="127802"/>
                  </a:lnTo>
                  <a:lnTo>
                    <a:pt x="87163" y="125968"/>
                  </a:lnTo>
                  <a:lnTo>
                    <a:pt x="89084" y="124030"/>
                  </a:lnTo>
                  <a:lnTo>
                    <a:pt x="90918" y="122022"/>
                  </a:lnTo>
                  <a:lnTo>
                    <a:pt x="92664" y="119908"/>
                  </a:lnTo>
                  <a:lnTo>
                    <a:pt x="94306" y="117725"/>
                  </a:lnTo>
                  <a:lnTo>
                    <a:pt x="95825" y="115473"/>
                  </a:lnTo>
                  <a:lnTo>
                    <a:pt x="97258" y="113132"/>
                  </a:lnTo>
                  <a:lnTo>
                    <a:pt x="98567" y="110705"/>
                  </a:lnTo>
                  <a:lnTo>
                    <a:pt x="99772" y="108225"/>
                  </a:lnTo>
                  <a:lnTo>
                    <a:pt x="100838" y="105693"/>
                  </a:lnTo>
                  <a:lnTo>
                    <a:pt x="101798" y="103073"/>
                  </a:lnTo>
                  <a:lnTo>
                    <a:pt x="102636" y="100419"/>
                  </a:lnTo>
                  <a:lnTo>
                    <a:pt x="103335" y="97694"/>
                  </a:lnTo>
                  <a:lnTo>
                    <a:pt x="103894" y="94935"/>
                  </a:lnTo>
                  <a:lnTo>
                    <a:pt x="104330" y="92106"/>
                  </a:lnTo>
                  <a:lnTo>
                    <a:pt x="104627" y="89259"/>
                  </a:lnTo>
                  <a:lnTo>
                    <a:pt x="104767" y="86360"/>
                  </a:lnTo>
                  <a:lnTo>
                    <a:pt x="104784" y="84893"/>
                  </a:lnTo>
                  <a:lnTo>
                    <a:pt x="104767" y="83077"/>
                  </a:lnTo>
                  <a:lnTo>
                    <a:pt x="104540" y="79497"/>
                  </a:lnTo>
                  <a:lnTo>
                    <a:pt x="104103" y="75987"/>
                  </a:lnTo>
                  <a:lnTo>
                    <a:pt x="103440" y="72546"/>
                  </a:lnTo>
                  <a:lnTo>
                    <a:pt x="102584" y="69193"/>
                  </a:lnTo>
                  <a:lnTo>
                    <a:pt x="101536" y="65910"/>
                  </a:lnTo>
                  <a:lnTo>
                    <a:pt x="100279" y="62714"/>
                  </a:lnTo>
                  <a:lnTo>
                    <a:pt x="98847" y="59623"/>
                  </a:lnTo>
                  <a:lnTo>
                    <a:pt x="97240" y="56637"/>
                  </a:lnTo>
                  <a:lnTo>
                    <a:pt x="95459" y="53755"/>
                  </a:lnTo>
                  <a:lnTo>
                    <a:pt x="93520" y="50996"/>
                  </a:lnTo>
                  <a:lnTo>
                    <a:pt x="91425" y="48359"/>
                  </a:lnTo>
                  <a:lnTo>
                    <a:pt x="89172" y="45844"/>
                  </a:lnTo>
                  <a:lnTo>
                    <a:pt x="86797" y="43469"/>
                  </a:lnTo>
                  <a:lnTo>
                    <a:pt x="84264" y="41251"/>
                  </a:lnTo>
                  <a:lnTo>
                    <a:pt x="81610" y="39173"/>
                  </a:lnTo>
                  <a:lnTo>
                    <a:pt x="80230" y="38195"/>
                  </a:lnTo>
                  <a:lnTo>
                    <a:pt x="79828" y="36797"/>
                  </a:lnTo>
                  <a:lnTo>
                    <a:pt x="78973" y="34021"/>
                  </a:lnTo>
                  <a:lnTo>
                    <a:pt x="78012" y="31314"/>
                  </a:lnTo>
                  <a:lnTo>
                    <a:pt x="76964" y="28642"/>
                  </a:lnTo>
                  <a:lnTo>
                    <a:pt x="75812" y="26005"/>
                  </a:lnTo>
                  <a:lnTo>
                    <a:pt x="74572" y="23438"/>
                  </a:lnTo>
                  <a:lnTo>
                    <a:pt x="73245" y="20905"/>
                  </a:lnTo>
                  <a:lnTo>
                    <a:pt x="71813" y="18443"/>
                  </a:lnTo>
                  <a:lnTo>
                    <a:pt x="70311" y="16033"/>
                  </a:lnTo>
                  <a:lnTo>
                    <a:pt x="68721" y="13693"/>
                  </a:lnTo>
                  <a:lnTo>
                    <a:pt x="67062" y="11387"/>
                  </a:lnTo>
                  <a:lnTo>
                    <a:pt x="65316" y="9170"/>
                  </a:lnTo>
                  <a:lnTo>
                    <a:pt x="63482" y="7004"/>
                  </a:lnTo>
                  <a:lnTo>
                    <a:pt x="61579" y="4908"/>
                  </a:lnTo>
                  <a:lnTo>
                    <a:pt x="59605" y="2882"/>
                  </a:lnTo>
                  <a:lnTo>
                    <a:pt x="57562" y="944"/>
                  </a:lnTo>
                  <a:lnTo>
                    <a:pt x="56514" y="1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11"/>
            <p:cNvSpPr/>
            <p:nvPr/>
          </p:nvSpPr>
          <p:spPr>
            <a:xfrm>
              <a:off x="6856226" y="3899425"/>
              <a:ext cx="1948575" cy="922575"/>
            </a:xfrm>
            <a:custGeom>
              <a:rect b="b" l="l" r="r" t="t"/>
              <a:pathLst>
                <a:path extrusionOk="0" h="36903" w="77943">
                  <a:moveTo>
                    <a:pt x="25306" y="1"/>
                  </a:moveTo>
                  <a:lnTo>
                    <a:pt x="19019" y="1957"/>
                  </a:lnTo>
                  <a:lnTo>
                    <a:pt x="1537" y="19438"/>
                  </a:lnTo>
                  <a:lnTo>
                    <a:pt x="1" y="25358"/>
                  </a:lnTo>
                  <a:lnTo>
                    <a:pt x="909" y="26022"/>
                  </a:lnTo>
                  <a:lnTo>
                    <a:pt x="2742" y="27314"/>
                  </a:lnTo>
                  <a:lnTo>
                    <a:pt x="4646" y="28519"/>
                  </a:lnTo>
                  <a:lnTo>
                    <a:pt x="6585" y="29655"/>
                  </a:lnTo>
                  <a:lnTo>
                    <a:pt x="8575" y="30737"/>
                  </a:lnTo>
                  <a:lnTo>
                    <a:pt x="10619" y="31715"/>
                  </a:lnTo>
                  <a:lnTo>
                    <a:pt x="12697" y="32623"/>
                  </a:lnTo>
                  <a:lnTo>
                    <a:pt x="14828" y="33462"/>
                  </a:lnTo>
                  <a:lnTo>
                    <a:pt x="16993" y="34195"/>
                  </a:lnTo>
                  <a:lnTo>
                    <a:pt x="19194" y="34859"/>
                  </a:lnTo>
                  <a:lnTo>
                    <a:pt x="21429" y="35435"/>
                  </a:lnTo>
                  <a:lnTo>
                    <a:pt x="23699" y="35907"/>
                  </a:lnTo>
                  <a:lnTo>
                    <a:pt x="26004" y="36291"/>
                  </a:lnTo>
                  <a:lnTo>
                    <a:pt x="28345" y="36588"/>
                  </a:lnTo>
                  <a:lnTo>
                    <a:pt x="30702" y="36797"/>
                  </a:lnTo>
                  <a:lnTo>
                    <a:pt x="33095" y="36885"/>
                  </a:lnTo>
                  <a:lnTo>
                    <a:pt x="34300" y="36902"/>
                  </a:lnTo>
                  <a:lnTo>
                    <a:pt x="77942" y="36902"/>
                  </a:lnTo>
                  <a:lnTo>
                    <a:pt x="77942" y="1974"/>
                  </a:lnTo>
                  <a:lnTo>
                    <a:pt x="34300" y="1974"/>
                  </a:lnTo>
                  <a:lnTo>
                    <a:pt x="33095" y="1957"/>
                  </a:lnTo>
                  <a:lnTo>
                    <a:pt x="30772" y="1695"/>
                  </a:lnTo>
                  <a:lnTo>
                    <a:pt x="28502" y="1188"/>
                  </a:lnTo>
                  <a:lnTo>
                    <a:pt x="26354" y="455"/>
                  </a:lnTo>
                  <a:lnTo>
                    <a:pt x="25306" y="1"/>
                  </a:lnTo>
                  <a:close/>
                </a:path>
              </a:pathLst>
            </a:custGeom>
            <a:solidFill>
              <a:srgbClr val="34A8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11"/>
            <p:cNvSpPr/>
            <p:nvPr/>
          </p:nvSpPr>
          <p:spPr>
            <a:xfrm>
              <a:off x="6294751" y="1984075"/>
              <a:ext cx="2549350" cy="2549325"/>
            </a:xfrm>
            <a:custGeom>
              <a:rect b="b" l="l" r="r" t="t"/>
              <a:pathLst>
                <a:path extrusionOk="0" h="101973" w="101974">
                  <a:moveTo>
                    <a:pt x="55292" y="0"/>
                  </a:moveTo>
                  <a:lnTo>
                    <a:pt x="52393" y="158"/>
                  </a:lnTo>
                  <a:lnTo>
                    <a:pt x="49529" y="454"/>
                  </a:lnTo>
                  <a:lnTo>
                    <a:pt x="46717" y="874"/>
                  </a:lnTo>
                  <a:lnTo>
                    <a:pt x="43958" y="1450"/>
                  </a:lnTo>
                  <a:lnTo>
                    <a:pt x="41233" y="2148"/>
                  </a:lnTo>
                  <a:lnTo>
                    <a:pt x="38561" y="2969"/>
                  </a:lnTo>
                  <a:lnTo>
                    <a:pt x="35959" y="3930"/>
                  </a:lnTo>
                  <a:lnTo>
                    <a:pt x="33410" y="5013"/>
                  </a:lnTo>
                  <a:lnTo>
                    <a:pt x="30930" y="6200"/>
                  </a:lnTo>
                  <a:lnTo>
                    <a:pt x="28520" y="7527"/>
                  </a:lnTo>
                  <a:lnTo>
                    <a:pt x="26179" y="8942"/>
                  </a:lnTo>
                  <a:lnTo>
                    <a:pt x="23909" y="10479"/>
                  </a:lnTo>
                  <a:lnTo>
                    <a:pt x="21726" y="12103"/>
                  </a:lnTo>
                  <a:lnTo>
                    <a:pt x="19630" y="13849"/>
                  </a:lnTo>
                  <a:lnTo>
                    <a:pt x="17605" y="15683"/>
                  </a:lnTo>
                  <a:lnTo>
                    <a:pt x="15684" y="17604"/>
                  </a:lnTo>
                  <a:lnTo>
                    <a:pt x="13850" y="19630"/>
                  </a:lnTo>
                  <a:lnTo>
                    <a:pt x="12121" y="21726"/>
                  </a:lnTo>
                  <a:lnTo>
                    <a:pt x="10479" y="23909"/>
                  </a:lnTo>
                  <a:lnTo>
                    <a:pt x="8943" y="26179"/>
                  </a:lnTo>
                  <a:lnTo>
                    <a:pt x="7528" y="28519"/>
                  </a:lnTo>
                  <a:lnTo>
                    <a:pt x="6218" y="30929"/>
                  </a:lnTo>
                  <a:lnTo>
                    <a:pt x="5013" y="33409"/>
                  </a:lnTo>
                  <a:lnTo>
                    <a:pt x="3930" y="35959"/>
                  </a:lnTo>
                  <a:lnTo>
                    <a:pt x="2987" y="38561"/>
                  </a:lnTo>
                  <a:lnTo>
                    <a:pt x="2149" y="41233"/>
                  </a:lnTo>
                  <a:lnTo>
                    <a:pt x="1450" y="43940"/>
                  </a:lnTo>
                  <a:lnTo>
                    <a:pt x="892" y="46716"/>
                  </a:lnTo>
                  <a:lnTo>
                    <a:pt x="455" y="49528"/>
                  </a:lnTo>
                  <a:lnTo>
                    <a:pt x="158" y="52392"/>
                  </a:lnTo>
                  <a:lnTo>
                    <a:pt x="18" y="55291"/>
                  </a:lnTo>
                  <a:lnTo>
                    <a:pt x="1" y="56758"/>
                  </a:lnTo>
                  <a:lnTo>
                    <a:pt x="18" y="58470"/>
                  </a:lnTo>
                  <a:lnTo>
                    <a:pt x="228" y="61875"/>
                  </a:lnTo>
                  <a:lnTo>
                    <a:pt x="630" y="65228"/>
                  </a:lnTo>
                  <a:lnTo>
                    <a:pt x="1223" y="68511"/>
                  </a:lnTo>
                  <a:lnTo>
                    <a:pt x="2009" y="71742"/>
                  </a:lnTo>
                  <a:lnTo>
                    <a:pt x="2970" y="74886"/>
                  </a:lnTo>
                  <a:lnTo>
                    <a:pt x="4105" y="77942"/>
                  </a:lnTo>
                  <a:lnTo>
                    <a:pt x="5415" y="80928"/>
                  </a:lnTo>
                  <a:lnTo>
                    <a:pt x="6882" y="83810"/>
                  </a:lnTo>
                  <a:lnTo>
                    <a:pt x="8506" y="86604"/>
                  </a:lnTo>
                  <a:lnTo>
                    <a:pt x="10270" y="89294"/>
                  </a:lnTo>
                  <a:lnTo>
                    <a:pt x="12191" y="91878"/>
                  </a:lnTo>
                  <a:lnTo>
                    <a:pt x="14252" y="94341"/>
                  </a:lnTo>
                  <a:lnTo>
                    <a:pt x="16452" y="96681"/>
                  </a:lnTo>
                  <a:lnTo>
                    <a:pt x="18775" y="98899"/>
                  </a:lnTo>
                  <a:lnTo>
                    <a:pt x="21220" y="100977"/>
                  </a:lnTo>
                  <a:lnTo>
                    <a:pt x="22495" y="101972"/>
                  </a:lnTo>
                  <a:lnTo>
                    <a:pt x="47817" y="76650"/>
                  </a:lnTo>
                  <a:lnTo>
                    <a:pt x="47101" y="76318"/>
                  </a:lnTo>
                  <a:lnTo>
                    <a:pt x="45739" y="75567"/>
                  </a:lnTo>
                  <a:lnTo>
                    <a:pt x="44429" y="74746"/>
                  </a:lnTo>
                  <a:lnTo>
                    <a:pt x="43189" y="73821"/>
                  </a:lnTo>
                  <a:lnTo>
                    <a:pt x="42019" y="72825"/>
                  </a:lnTo>
                  <a:lnTo>
                    <a:pt x="40919" y="71742"/>
                  </a:lnTo>
                  <a:lnTo>
                    <a:pt x="39906" y="70590"/>
                  </a:lnTo>
                  <a:lnTo>
                    <a:pt x="38963" y="69367"/>
                  </a:lnTo>
                  <a:lnTo>
                    <a:pt x="38107" y="68075"/>
                  </a:lnTo>
                  <a:lnTo>
                    <a:pt x="37356" y="66730"/>
                  </a:lnTo>
                  <a:lnTo>
                    <a:pt x="36675" y="65316"/>
                  </a:lnTo>
                  <a:lnTo>
                    <a:pt x="36116" y="63866"/>
                  </a:lnTo>
                  <a:lnTo>
                    <a:pt x="35662" y="62347"/>
                  </a:lnTo>
                  <a:lnTo>
                    <a:pt x="35296" y="60792"/>
                  </a:lnTo>
                  <a:lnTo>
                    <a:pt x="35069" y="59203"/>
                  </a:lnTo>
                  <a:lnTo>
                    <a:pt x="34946" y="57579"/>
                  </a:lnTo>
                  <a:lnTo>
                    <a:pt x="34929" y="56758"/>
                  </a:lnTo>
                  <a:lnTo>
                    <a:pt x="34946" y="55623"/>
                  </a:lnTo>
                  <a:lnTo>
                    <a:pt x="35173" y="53423"/>
                  </a:lnTo>
                  <a:lnTo>
                    <a:pt x="35610" y="51292"/>
                  </a:lnTo>
                  <a:lnTo>
                    <a:pt x="36256" y="49249"/>
                  </a:lnTo>
                  <a:lnTo>
                    <a:pt x="37077" y="47293"/>
                  </a:lnTo>
                  <a:lnTo>
                    <a:pt x="38090" y="45424"/>
                  </a:lnTo>
                  <a:lnTo>
                    <a:pt x="39260" y="43695"/>
                  </a:lnTo>
                  <a:lnTo>
                    <a:pt x="40605" y="42071"/>
                  </a:lnTo>
                  <a:lnTo>
                    <a:pt x="42089" y="40587"/>
                  </a:lnTo>
                  <a:lnTo>
                    <a:pt x="43696" y="39259"/>
                  </a:lnTo>
                  <a:lnTo>
                    <a:pt x="45442" y="38072"/>
                  </a:lnTo>
                  <a:lnTo>
                    <a:pt x="47311" y="37076"/>
                  </a:lnTo>
                  <a:lnTo>
                    <a:pt x="49267" y="36238"/>
                  </a:lnTo>
                  <a:lnTo>
                    <a:pt x="51310" y="35609"/>
                  </a:lnTo>
                  <a:lnTo>
                    <a:pt x="53441" y="35173"/>
                  </a:lnTo>
                  <a:lnTo>
                    <a:pt x="55641" y="34946"/>
                  </a:lnTo>
                  <a:lnTo>
                    <a:pt x="56759" y="34928"/>
                  </a:lnTo>
                  <a:lnTo>
                    <a:pt x="57580" y="34928"/>
                  </a:lnTo>
                  <a:lnTo>
                    <a:pt x="59204" y="35051"/>
                  </a:lnTo>
                  <a:lnTo>
                    <a:pt x="60810" y="35295"/>
                  </a:lnTo>
                  <a:lnTo>
                    <a:pt x="62365" y="35644"/>
                  </a:lnTo>
                  <a:lnTo>
                    <a:pt x="63867" y="36116"/>
                  </a:lnTo>
                  <a:lnTo>
                    <a:pt x="65316" y="36675"/>
                  </a:lnTo>
                  <a:lnTo>
                    <a:pt x="66731" y="37338"/>
                  </a:lnTo>
                  <a:lnTo>
                    <a:pt x="68075" y="38089"/>
                  </a:lnTo>
                  <a:lnTo>
                    <a:pt x="69368" y="38945"/>
                  </a:lnTo>
                  <a:lnTo>
                    <a:pt x="70590" y="39888"/>
                  </a:lnTo>
                  <a:lnTo>
                    <a:pt x="71743" y="40901"/>
                  </a:lnTo>
                  <a:lnTo>
                    <a:pt x="72826" y="42001"/>
                  </a:lnTo>
                  <a:lnTo>
                    <a:pt x="73821" y="43171"/>
                  </a:lnTo>
                  <a:lnTo>
                    <a:pt x="74747" y="44429"/>
                  </a:lnTo>
                  <a:lnTo>
                    <a:pt x="75585" y="45721"/>
                  </a:lnTo>
                  <a:lnTo>
                    <a:pt x="76318" y="47101"/>
                  </a:lnTo>
                  <a:lnTo>
                    <a:pt x="76650" y="47799"/>
                  </a:lnTo>
                  <a:lnTo>
                    <a:pt x="101973" y="22476"/>
                  </a:lnTo>
                  <a:lnTo>
                    <a:pt x="100978" y="21219"/>
                  </a:lnTo>
                  <a:lnTo>
                    <a:pt x="98899" y="18774"/>
                  </a:lnTo>
                  <a:lnTo>
                    <a:pt x="96681" y="16451"/>
                  </a:lnTo>
                  <a:lnTo>
                    <a:pt x="94341" y="14251"/>
                  </a:lnTo>
                  <a:lnTo>
                    <a:pt x="91879" y="12190"/>
                  </a:lnTo>
                  <a:lnTo>
                    <a:pt x="89294" y="10269"/>
                  </a:lnTo>
                  <a:lnTo>
                    <a:pt x="86605" y="8488"/>
                  </a:lnTo>
                  <a:lnTo>
                    <a:pt x="83828" y="6864"/>
                  </a:lnTo>
                  <a:lnTo>
                    <a:pt x="80929" y="5397"/>
                  </a:lnTo>
                  <a:lnTo>
                    <a:pt x="77960" y="4087"/>
                  </a:lnTo>
                  <a:lnTo>
                    <a:pt x="74886" y="2952"/>
                  </a:lnTo>
                  <a:lnTo>
                    <a:pt x="71743" y="1991"/>
                  </a:lnTo>
                  <a:lnTo>
                    <a:pt x="68530" y="1223"/>
                  </a:lnTo>
                  <a:lnTo>
                    <a:pt x="65229" y="612"/>
                  </a:lnTo>
                  <a:lnTo>
                    <a:pt x="61893" y="210"/>
                  </a:lnTo>
                  <a:lnTo>
                    <a:pt x="58488" y="18"/>
                  </a:lnTo>
                  <a:lnTo>
                    <a:pt x="56759" y="0"/>
                  </a:lnTo>
                  <a:close/>
                </a:path>
              </a:pathLst>
            </a:custGeom>
            <a:solidFill>
              <a:srgbClr val="FBBC0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01_Title 1">
  <p:cSld name="CUSTOM_6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" name="Google Shape;153;p12"/>
          <p:cNvGrpSpPr/>
          <p:nvPr/>
        </p:nvGrpSpPr>
        <p:grpSpPr>
          <a:xfrm>
            <a:off x="522212" y="1321429"/>
            <a:ext cx="479498" cy="385684"/>
            <a:chOff x="6294751" y="783425"/>
            <a:chExt cx="5020925" cy="4038575"/>
          </a:xfrm>
        </p:grpSpPr>
        <p:sp>
          <p:nvSpPr>
            <p:cNvPr id="154" name="Google Shape;154;p12"/>
            <p:cNvSpPr/>
            <p:nvPr/>
          </p:nvSpPr>
          <p:spPr>
            <a:xfrm>
              <a:off x="6909501" y="783425"/>
              <a:ext cx="3199425" cy="1450400"/>
            </a:xfrm>
            <a:custGeom>
              <a:rect b="b" l="l" r="r" t="t"/>
              <a:pathLst>
                <a:path extrusionOk="0" h="58016" w="127977">
                  <a:moveTo>
                    <a:pt x="74135" y="0"/>
                  </a:moveTo>
                  <a:lnTo>
                    <a:pt x="70782" y="158"/>
                  </a:lnTo>
                  <a:lnTo>
                    <a:pt x="67446" y="437"/>
                  </a:lnTo>
                  <a:lnTo>
                    <a:pt x="64163" y="856"/>
                  </a:lnTo>
                  <a:lnTo>
                    <a:pt x="60932" y="1415"/>
                  </a:lnTo>
                  <a:lnTo>
                    <a:pt x="57736" y="2096"/>
                  </a:lnTo>
                  <a:lnTo>
                    <a:pt x="54593" y="2899"/>
                  </a:lnTo>
                  <a:lnTo>
                    <a:pt x="51501" y="3843"/>
                  </a:lnTo>
                  <a:lnTo>
                    <a:pt x="48463" y="4908"/>
                  </a:lnTo>
                  <a:lnTo>
                    <a:pt x="45476" y="6095"/>
                  </a:lnTo>
                  <a:lnTo>
                    <a:pt x="42560" y="7388"/>
                  </a:lnTo>
                  <a:lnTo>
                    <a:pt x="39713" y="8802"/>
                  </a:lnTo>
                  <a:lnTo>
                    <a:pt x="36919" y="10322"/>
                  </a:lnTo>
                  <a:lnTo>
                    <a:pt x="34195" y="11963"/>
                  </a:lnTo>
                  <a:lnTo>
                    <a:pt x="31558" y="13692"/>
                  </a:lnTo>
                  <a:lnTo>
                    <a:pt x="28973" y="15526"/>
                  </a:lnTo>
                  <a:lnTo>
                    <a:pt x="26493" y="17464"/>
                  </a:lnTo>
                  <a:lnTo>
                    <a:pt x="24066" y="19508"/>
                  </a:lnTo>
                  <a:lnTo>
                    <a:pt x="21743" y="21621"/>
                  </a:lnTo>
                  <a:lnTo>
                    <a:pt x="19507" y="23839"/>
                  </a:lnTo>
                  <a:lnTo>
                    <a:pt x="17342" y="26161"/>
                  </a:lnTo>
                  <a:lnTo>
                    <a:pt x="15299" y="28537"/>
                  </a:lnTo>
                  <a:lnTo>
                    <a:pt x="13325" y="31016"/>
                  </a:lnTo>
                  <a:lnTo>
                    <a:pt x="11457" y="33566"/>
                  </a:lnTo>
                  <a:lnTo>
                    <a:pt x="9693" y="36186"/>
                  </a:lnTo>
                  <a:lnTo>
                    <a:pt x="8034" y="38893"/>
                  </a:lnTo>
                  <a:lnTo>
                    <a:pt x="6479" y="41669"/>
                  </a:lnTo>
                  <a:lnTo>
                    <a:pt x="5047" y="44499"/>
                  </a:lnTo>
                  <a:lnTo>
                    <a:pt x="3703" y="47398"/>
                  </a:lnTo>
                  <a:lnTo>
                    <a:pt x="2498" y="50367"/>
                  </a:lnTo>
                  <a:lnTo>
                    <a:pt x="1397" y="53388"/>
                  </a:lnTo>
                  <a:lnTo>
                    <a:pt x="419" y="56461"/>
                  </a:lnTo>
                  <a:lnTo>
                    <a:pt x="0" y="58016"/>
                  </a:lnTo>
                  <a:lnTo>
                    <a:pt x="367" y="57789"/>
                  </a:lnTo>
                  <a:lnTo>
                    <a:pt x="1258" y="57492"/>
                  </a:lnTo>
                  <a:lnTo>
                    <a:pt x="2236" y="57352"/>
                  </a:lnTo>
                  <a:lnTo>
                    <a:pt x="3231" y="57335"/>
                  </a:lnTo>
                  <a:lnTo>
                    <a:pt x="5466" y="57562"/>
                  </a:lnTo>
                  <a:lnTo>
                    <a:pt x="5973" y="57701"/>
                  </a:lnTo>
                  <a:lnTo>
                    <a:pt x="40901" y="51956"/>
                  </a:lnTo>
                  <a:lnTo>
                    <a:pt x="41128" y="51589"/>
                  </a:lnTo>
                  <a:lnTo>
                    <a:pt x="42350" y="49947"/>
                  </a:lnTo>
                  <a:lnTo>
                    <a:pt x="43031" y="49336"/>
                  </a:lnTo>
                  <a:lnTo>
                    <a:pt x="43433" y="49144"/>
                  </a:lnTo>
                  <a:lnTo>
                    <a:pt x="43608" y="49162"/>
                  </a:lnTo>
                  <a:lnTo>
                    <a:pt x="44359" y="48341"/>
                  </a:lnTo>
                  <a:lnTo>
                    <a:pt x="45948" y="46786"/>
                  </a:lnTo>
                  <a:lnTo>
                    <a:pt x="47607" y="45302"/>
                  </a:lnTo>
                  <a:lnTo>
                    <a:pt x="49336" y="43905"/>
                  </a:lnTo>
                  <a:lnTo>
                    <a:pt x="51135" y="42595"/>
                  </a:lnTo>
                  <a:lnTo>
                    <a:pt x="53003" y="41390"/>
                  </a:lnTo>
                  <a:lnTo>
                    <a:pt x="54924" y="40255"/>
                  </a:lnTo>
                  <a:lnTo>
                    <a:pt x="56915" y="39242"/>
                  </a:lnTo>
                  <a:lnTo>
                    <a:pt x="58976" y="38316"/>
                  </a:lnTo>
                  <a:lnTo>
                    <a:pt x="61072" y="37496"/>
                  </a:lnTo>
                  <a:lnTo>
                    <a:pt x="63237" y="36780"/>
                  </a:lnTo>
                  <a:lnTo>
                    <a:pt x="65438" y="36168"/>
                  </a:lnTo>
                  <a:lnTo>
                    <a:pt x="67691" y="35679"/>
                  </a:lnTo>
                  <a:lnTo>
                    <a:pt x="69978" y="35313"/>
                  </a:lnTo>
                  <a:lnTo>
                    <a:pt x="72301" y="35068"/>
                  </a:lnTo>
                  <a:lnTo>
                    <a:pt x="74659" y="34928"/>
                  </a:lnTo>
                  <a:lnTo>
                    <a:pt x="76824" y="34928"/>
                  </a:lnTo>
                  <a:lnTo>
                    <a:pt x="78745" y="35016"/>
                  </a:lnTo>
                  <a:lnTo>
                    <a:pt x="80631" y="35190"/>
                  </a:lnTo>
                  <a:lnTo>
                    <a:pt x="82517" y="35435"/>
                  </a:lnTo>
                  <a:lnTo>
                    <a:pt x="85277" y="35941"/>
                  </a:lnTo>
                  <a:lnTo>
                    <a:pt x="88874" y="36902"/>
                  </a:lnTo>
                  <a:lnTo>
                    <a:pt x="92332" y="38159"/>
                  </a:lnTo>
                  <a:lnTo>
                    <a:pt x="95650" y="39679"/>
                  </a:lnTo>
                  <a:lnTo>
                    <a:pt x="98811" y="41477"/>
                  </a:lnTo>
                  <a:lnTo>
                    <a:pt x="101798" y="43521"/>
                  </a:lnTo>
                  <a:lnTo>
                    <a:pt x="103230" y="44638"/>
                  </a:lnTo>
                  <a:lnTo>
                    <a:pt x="109674" y="44743"/>
                  </a:lnTo>
                  <a:lnTo>
                    <a:pt x="127138" y="27279"/>
                  </a:lnTo>
                  <a:lnTo>
                    <a:pt x="127976" y="19874"/>
                  </a:lnTo>
                  <a:lnTo>
                    <a:pt x="126666" y="18739"/>
                  </a:lnTo>
                  <a:lnTo>
                    <a:pt x="123977" y="16539"/>
                  </a:lnTo>
                  <a:lnTo>
                    <a:pt x="121165" y="14443"/>
                  </a:lnTo>
                  <a:lnTo>
                    <a:pt x="118284" y="12487"/>
                  </a:lnTo>
                  <a:lnTo>
                    <a:pt x="115297" y="10653"/>
                  </a:lnTo>
                  <a:lnTo>
                    <a:pt x="112241" y="8959"/>
                  </a:lnTo>
                  <a:lnTo>
                    <a:pt x="109080" y="7388"/>
                  </a:lnTo>
                  <a:lnTo>
                    <a:pt x="105849" y="5956"/>
                  </a:lnTo>
                  <a:lnTo>
                    <a:pt x="102549" y="4681"/>
                  </a:lnTo>
                  <a:lnTo>
                    <a:pt x="99178" y="3546"/>
                  </a:lnTo>
                  <a:lnTo>
                    <a:pt x="95755" y="2550"/>
                  </a:lnTo>
                  <a:lnTo>
                    <a:pt x="92245" y="1712"/>
                  </a:lnTo>
                  <a:lnTo>
                    <a:pt x="88682" y="1048"/>
                  </a:lnTo>
                  <a:lnTo>
                    <a:pt x="85085" y="524"/>
                  </a:lnTo>
                  <a:lnTo>
                    <a:pt x="81417" y="193"/>
                  </a:lnTo>
                  <a:lnTo>
                    <a:pt x="77697" y="18"/>
                  </a:lnTo>
                  <a:lnTo>
                    <a:pt x="7582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12"/>
            <p:cNvSpPr/>
            <p:nvPr/>
          </p:nvSpPr>
          <p:spPr>
            <a:xfrm>
              <a:off x="8696051" y="1280700"/>
              <a:ext cx="2619625" cy="3541300"/>
            </a:xfrm>
            <a:custGeom>
              <a:rect b="b" l="l" r="r" t="t"/>
              <a:pathLst>
                <a:path extrusionOk="0" h="141652" w="104785">
                  <a:moveTo>
                    <a:pt x="56514" y="1"/>
                  </a:moveTo>
                  <a:lnTo>
                    <a:pt x="31768" y="24730"/>
                  </a:lnTo>
                  <a:lnTo>
                    <a:pt x="32693" y="25481"/>
                  </a:lnTo>
                  <a:lnTo>
                    <a:pt x="34457" y="27088"/>
                  </a:lnTo>
                  <a:lnTo>
                    <a:pt x="36134" y="28782"/>
                  </a:lnTo>
                  <a:lnTo>
                    <a:pt x="37723" y="30563"/>
                  </a:lnTo>
                  <a:lnTo>
                    <a:pt x="39225" y="32431"/>
                  </a:lnTo>
                  <a:lnTo>
                    <a:pt x="40622" y="34370"/>
                  </a:lnTo>
                  <a:lnTo>
                    <a:pt x="41897" y="36396"/>
                  </a:lnTo>
                  <a:lnTo>
                    <a:pt x="43067" y="38491"/>
                  </a:lnTo>
                  <a:lnTo>
                    <a:pt x="44132" y="40657"/>
                  </a:lnTo>
                  <a:lnTo>
                    <a:pt x="45075" y="42892"/>
                  </a:lnTo>
                  <a:lnTo>
                    <a:pt x="45896" y="45180"/>
                  </a:lnTo>
                  <a:lnTo>
                    <a:pt x="46595" y="47538"/>
                  </a:lnTo>
                  <a:lnTo>
                    <a:pt x="47153" y="49930"/>
                  </a:lnTo>
                  <a:lnTo>
                    <a:pt x="47573" y="52375"/>
                  </a:lnTo>
                  <a:lnTo>
                    <a:pt x="47869" y="54873"/>
                  </a:lnTo>
                  <a:lnTo>
                    <a:pt x="48009" y="57405"/>
                  </a:lnTo>
                  <a:lnTo>
                    <a:pt x="48027" y="58697"/>
                  </a:lnTo>
                  <a:lnTo>
                    <a:pt x="48027" y="63063"/>
                  </a:lnTo>
                  <a:lnTo>
                    <a:pt x="49144" y="63081"/>
                  </a:lnTo>
                  <a:lnTo>
                    <a:pt x="51345" y="63308"/>
                  </a:lnTo>
                  <a:lnTo>
                    <a:pt x="53475" y="63744"/>
                  </a:lnTo>
                  <a:lnTo>
                    <a:pt x="55536" y="64373"/>
                  </a:lnTo>
                  <a:lnTo>
                    <a:pt x="57492" y="65211"/>
                  </a:lnTo>
                  <a:lnTo>
                    <a:pt x="59343" y="66207"/>
                  </a:lnTo>
                  <a:lnTo>
                    <a:pt x="61090" y="67394"/>
                  </a:lnTo>
                  <a:lnTo>
                    <a:pt x="62714" y="68722"/>
                  </a:lnTo>
                  <a:lnTo>
                    <a:pt x="64181" y="70206"/>
                  </a:lnTo>
                  <a:lnTo>
                    <a:pt x="65526" y="71830"/>
                  </a:lnTo>
                  <a:lnTo>
                    <a:pt x="66696" y="73559"/>
                  </a:lnTo>
                  <a:lnTo>
                    <a:pt x="67709" y="75428"/>
                  </a:lnTo>
                  <a:lnTo>
                    <a:pt x="68547" y="77384"/>
                  </a:lnTo>
                  <a:lnTo>
                    <a:pt x="69175" y="79427"/>
                  </a:lnTo>
                  <a:lnTo>
                    <a:pt x="69612" y="81558"/>
                  </a:lnTo>
                  <a:lnTo>
                    <a:pt x="69839" y="83758"/>
                  </a:lnTo>
                  <a:lnTo>
                    <a:pt x="69857" y="84893"/>
                  </a:lnTo>
                  <a:lnTo>
                    <a:pt x="69839" y="86011"/>
                  </a:lnTo>
                  <a:lnTo>
                    <a:pt x="69612" y="88211"/>
                  </a:lnTo>
                  <a:lnTo>
                    <a:pt x="69175" y="90342"/>
                  </a:lnTo>
                  <a:lnTo>
                    <a:pt x="68547" y="92385"/>
                  </a:lnTo>
                  <a:lnTo>
                    <a:pt x="67709" y="94341"/>
                  </a:lnTo>
                  <a:lnTo>
                    <a:pt x="66696" y="96192"/>
                  </a:lnTo>
                  <a:lnTo>
                    <a:pt x="65526" y="97939"/>
                  </a:lnTo>
                  <a:lnTo>
                    <a:pt x="64181" y="99563"/>
                  </a:lnTo>
                  <a:lnTo>
                    <a:pt x="62714" y="101047"/>
                  </a:lnTo>
                  <a:lnTo>
                    <a:pt x="61090" y="102375"/>
                  </a:lnTo>
                  <a:lnTo>
                    <a:pt x="59343" y="103562"/>
                  </a:lnTo>
                  <a:lnTo>
                    <a:pt x="57492" y="104575"/>
                  </a:lnTo>
                  <a:lnTo>
                    <a:pt x="55536" y="105396"/>
                  </a:lnTo>
                  <a:lnTo>
                    <a:pt x="53475" y="106042"/>
                  </a:lnTo>
                  <a:lnTo>
                    <a:pt x="51345" y="106479"/>
                  </a:lnTo>
                  <a:lnTo>
                    <a:pt x="49144" y="106706"/>
                  </a:lnTo>
                  <a:lnTo>
                    <a:pt x="48027" y="106723"/>
                  </a:lnTo>
                  <a:lnTo>
                    <a:pt x="4367" y="106723"/>
                  </a:lnTo>
                  <a:lnTo>
                    <a:pt x="1" y="111107"/>
                  </a:lnTo>
                  <a:lnTo>
                    <a:pt x="1" y="137303"/>
                  </a:lnTo>
                  <a:lnTo>
                    <a:pt x="4367" y="141651"/>
                  </a:lnTo>
                  <a:lnTo>
                    <a:pt x="48027" y="141651"/>
                  </a:lnTo>
                  <a:lnTo>
                    <a:pt x="49494" y="141634"/>
                  </a:lnTo>
                  <a:lnTo>
                    <a:pt x="52393" y="141494"/>
                  </a:lnTo>
                  <a:lnTo>
                    <a:pt x="55239" y="141197"/>
                  </a:lnTo>
                  <a:lnTo>
                    <a:pt x="58051" y="140760"/>
                  </a:lnTo>
                  <a:lnTo>
                    <a:pt x="60828" y="140202"/>
                  </a:lnTo>
                  <a:lnTo>
                    <a:pt x="63552" y="139503"/>
                  </a:lnTo>
                  <a:lnTo>
                    <a:pt x="66207" y="138665"/>
                  </a:lnTo>
                  <a:lnTo>
                    <a:pt x="68809" y="137704"/>
                  </a:lnTo>
                  <a:lnTo>
                    <a:pt x="71358" y="136639"/>
                  </a:lnTo>
                  <a:lnTo>
                    <a:pt x="73838" y="135434"/>
                  </a:lnTo>
                  <a:lnTo>
                    <a:pt x="76248" y="134124"/>
                  </a:lnTo>
                  <a:lnTo>
                    <a:pt x="78589" y="132692"/>
                  </a:lnTo>
                  <a:lnTo>
                    <a:pt x="80859" y="131173"/>
                  </a:lnTo>
                  <a:lnTo>
                    <a:pt x="83042" y="129531"/>
                  </a:lnTo>
                  <a:lnTo>
                    <a:pt x="85155" y="127802"/>
                  </a:lnTo>
                  <a:lnTo>
                    <a:pt x="87163" y="125968"/>
                  </a:lnTo>
                  <a:lnTo>
                    <a:pt x="89084" y="124030"/>
                  </a:lnTo>
                  <a:lnTo>
                    <a:pt x="90918" y="122022"/>
                  </a:lnTo>
                  <a:lnTo>
                    <a:pt x="92664" y="119908"/>
                  </a:lnTo>
                  <a:lnTo>
                    <a:pt x="94306" y="117725"/>
                  </a:lnTo>
                  <a:lnTo>
                    <a:pt x="95825" y="115473"/>
                  </a:lnTo>
                  <a:lnTo>
                    <a:pt x="97258" y="113132"/>
                  </a:lnTo>
                  <a:lnTo>
                    <a:pt x="98567" y="110705"/>
                  </a:lnTo>
                  <a:lnTo>
                    <a:pt x="99772" y="108225"/>
                  </a:lnTo>
                  <a:lnTo>
                    <a:pt x="100838" y="105693"/>
                  </a:lnTo>
                  <a:lnTo>
                    <a:pt x="101798" y="103073"/>
                  </a:lnTo>
                  <a:lnTo>
                    <a:pt x="102636" y="100419"/>
                  </a:lnTo>
                  <a:lnTo>
                    <a:pt x="103335" y="97694"/>
                  </a:lnTo>
                  <a:lnTo>
                    <a:pt x="103894" y="94935"/>
                  </a:lnTo>
                  <a:lnTo>
                    <a:pt x="104330" y="92106"/>
                  </a:lnTo>
                  <a:lnTo>
                    <a:pt x="104627" y="89259"/>
                  </a:lnTo>
                  <a:lnTo>
                    <a:pt x="104767" y="86360"/>
                  </a:lnTo>
                  <a:lnTo>
                    <a:pt x="104784" y="84893"/>
                  </a:lnTo>
                  <a:lnTo>
                    <a:pt x="104767" y="83077"/>
                  </a:lnTo>
                  <a:lnTo>
                    <a:pt x="104540" y="79497"/>
                  </a:lnTo>
                  <a:lnTo>
                    <a:pt x="104103" y="75987"/>
                  </a:lnTo>
                  <a:lnTo>
                    <a:pt x="103440" y="72546"/>
                  </a:lnTo>
                  <a:lnTo>
                    <a:pt x="102584" y="69193"/>
                  </a:lnTo>
                  <a:lnTo>
                    <a:pt x="101536" y="65910"/>
                  </a:lnTo>
                  <a:lnTo>
                    <a:pt x="100279" y="62714"/>
                  </a:lnTo>
                  <a:lnTo>
                    <a:pt x="98847" y="59623"/>
                  </a:lnTo>
                  <a:lnTo>
                    <a:pt x="97240" y="56637"/>
                  </a:lnTo>
                  <a:lnTo>
                    <a:pt x="95459" y="53755"/>
                  </a:lnTo>
                  <a:lnTo>
                    <a:pt x="93520" y="50996"/>
                  </a:lnTo>
                  <a:lnTo>
                    <a:pt x="91425" y="48359"/>
                  </a:lnTo>
                  <a:lnTo>
                    <a:pt x="89172" y="45844"/>
                  </a:lnTo>
                  <a:lnTo>
                    <a:pt x="86797" y="43469"/>
                  </a:lnTo>
                  <a:lnTo>
                    <a:pt x="84264" y="41251"/>
                  </a:lnTo>
                  <a:lnTo>
                    <a:pt x="81610" y="39173"/>
                  </a:lnTo>
                  <a:lnTo>
                    <a:pt x="80230" y="38195"/>
                  </a:lnTo>
                  <a:lnTo>
                    <a:pt x="79828" y="36797"/>
                  </a:lnTo>
                  <a:lnTo>
                    <a:pt x="78973" y="34021"/>
                  </a:lnTo>
                  <a:lnTo>
                    <a:pt x="78012" y="31314"/>
                  </a:lnTo>
                  <a:lnTo>
                    <a:pt x="76964" y="28642"/>
                  </a:lnTo>
                  <a:lnTo>
                    <a:pt x="75812" y="26005"/>
                  </a:lnTo>
                  <a:lnTo>
                    <a:pt x="74572" y="23438"/>
                  </a:lnTo>
                  <a:lnTo>
                    <a:pt x="73245" y="20905"/>
                  </a:lnTo>
                  <a:lnTo>
                    <a:pt x="71813" y="18443"/>
                  </a:lnTo>
                  <a:lnTo>
                    <a:pt x="70311" y="16033"/>
                  </a:lnTo>
                  <a:lnTo>
                    <a:pt x="68721" y="13693"/>
                  </a:lnTo>
                  <a:lnTo>
                    <a:pt x="67062" y="11387"/>
                  </a:lnTo>
                  <a:lnTo>
                    <a:pt x="65316" y="9170"/>
                  </a:lnTo>
                  <a:lnTo>
                    <a:pt x="63482" y="7004"/>
                  </a:lnTo>
                  <a:lnTo>
                    <a:pt x="61579" y="4908"/>
                  </a:lnTo>
                  <a:lnTo>
                    <a:pt x="59605" y="2882"/>
                  </a:lnTo>
                  <a:lnTo>
                    <a:pt x="57562" y="944"/>
                  </a:lnTo>
                  <a:lnTo>
                    <a:pt x="565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12"/>
            <p:cNvSpPr/>
            <p:nvPr/>
          </p:nvSpPr>
          <p:spPr>
            <a:xfrm>
              <a:off x="6856226" y="3899425"/>
              <a:ext cx="1948575" cy="922575"/>
            </a:xfrm>
            <a:custGeom>
              <a:rect b="b" l="l" r="r" t="t"/>
              <a:pathLst>
                <a:path extrusionOk="0" h="36903" w="77943">
                  <a:moveTo>
                    <a:pt x="25306" y="1"/>
                  </a:moveTo>
                  <a:lnTo>
                    <a:pt x="19019" y="1957"/>
                  </a:lnTo>
                  <a:lnTo>
                    <a:pt x="1537" y="19438"/>
                  </a:lnTo>
                  <a:lnTo>
                    <a:pt x="1" y="25358"/>
                  </a:lnTo>
                  <a:lnTo>
                    <a:pt x="909" y="26022"/>
                  </a:lnTo>
                  <a:lnTo>
                    <a:pt x="2742" y="27314"/>
                  </a:lnTo>
                  <a:lnTo>
                    <a:pt x="4646" y="28519"/>
                  </a:lnTo>
                  <a:lnTo>
                    <a:pt x="6585" y="29655"/>
                  </a:lnTo>
                  <a:lnTo>
                    <a:pt x="8575" y="30737"/>
                  </a:lnTo>
                  <a:lnTo>
                    <a:pt x="10619" y="31715"/>
                  </a:lnTo>
                  <a:lnTo>
                    <a:pt x="12697" y="32623"/>
                  </a:lnTo>
                  <a:lnTo>
                    <a:pt x="14828" y="33462"/>
                  </a:lnTo>
                  <a:lnTo>
                    <a:pt x="16993" y="34195"/>
                  </a:lnTo>
                  <a:lnTo>
                    <a:pt x="19194" y="34859"/>
                  </a:lnTo>
                  <a:lnTo>
                    <a:pt x="21429" y="35435"/>
                  </a:lnTo>
                  <a:lnTo>
                    <a:pt x="23699" y="35907"/>
                  </a:lnTo>
                  <a:lnTo>
                    <a:pt x="26004" y="36291"/>
                  </a:lnTo>
                  <a:lnTo>
                    <a:pt x="28345" y="36588"/>
                  </a:lnTo>
                  <a:lnTo>
                    <a:pt x="30702" y="36797"/>
                  </a:lnTo>
                  <a:lnTo>
                    <a:pt x="33095" y="36885"/>
                  </a:lnTo>
                  <a:lnTo>
                    <a:pt x="34300" y="36902"/>
                  </a:lnTo>
                  <a:lnTo>
                    <a:pt x="77942" y="36902"/>
                  </a:lnTo>
                  <a:lnTo>
                    <a:pt x="77942" y="1974"/>
                  </a:lnTo>
                  <a:lnTo>
                    <a:pt x="34300" y="1974"/>
                  </a:lnTo>
                  <a:lnTo>
                    <a:pt x="33095" y="1957"/>
                  </a:lnTo>
                  <a:lnTo>
                    <a:pt x="30772" y="1695"/>
                  </a:lnTo>
                  <a:lnTo>
                    <a:pt x="28502" y="1188"/>
                  </a:lnTo>
                  <a:lnTo>
                    <a:pt x="26354" y="455"/>
                  </a:lnTo>
                  <a:lnTo>
                    <a:pt x="2530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12"/>
            <p:cNvSpPr/>
            <p:nvPr/>
          </p:nvSpPr>
          <p:spPr>
            <a:xfrm>
              <a:off x="6294751" y="1984075"/>
              <a:ext cx="2549350" cy="2549325"/>
            </a:xfrm>
            <a:custGeom>
              <a:rect b="b" l="l" r="r" t="t"/>
              <a:pathLst>
                <a:path extrusionOk="0" h="101973" w="101974">
                  <a:moveTo>
                    <a:pt x="55292" y="0"/>
                  </a:moveTo>
                  <a:lnTo>
                    <a:pt x="52393" y="158"/>
                  </a:lnTo>
                  <a:lnTo>
                    <a:pt x="49529" y="454"/>
                  </a:lnTo>
                  <a:lnTo>
                    <a:pt x="46717" y="874"/>
                  </a:lnTo>
                  <a:lnTo>
                    <a:pt x="43958" y="1450"/>
                  </a:lnTo>
                  <a:lnTo>
                    <a:pt x="41233" y="2148"/>
                  </a:lnTo>
                  <a:lnTo>
                    <a:pt x="38561" y="2969"/>
                  </a:lnTo>
                  <a:lnTo>
                    <a:pt x="35959" y="3930"/>
                  </a:lnTo>
                  <a:lnTo>
                    <a:pt x="33410" y="5013"/>
                  </a:lnTo>
                  <a:lnTo>
                    <a:pt x="30930" y="6200"/>
                  </a:lnTo>
                  <a:lnTo>
                    <a:pt x="28520" y="7527"/>
                  </a:lnTo>
                  <a:lnTo>
                    <a:pt x="26179" y="8942"/>
                  </a:lnTo>
                  <a:lnTo>
                    <a:pt x="23909" y="10479"/>
                  </a:lnTo>
                  <a:lnTo>
                    <a:pt x="21726" y="12103"/>
                  </a:lnTo>
                  <a:lnTo>
                    <a:pt x="19630" y="13849"/>
                  </a:lnTo>
                  <a:lnTo>
                    <a:pt x="17605" y="15683"/>
                  </a:lnTo>
                  <a:lnTo>
                    <a:pt x="15684" y="17604"/>
                  </a:lnTo>
                  <a:lnTo>
                    <a:pt x="13850" y="19630"/>
                  </a:lnTo>
                  <a:lnTo>
                    <a:pt x="12121" y="21726"/>
                  </a:lnTo>
                  <a:lnTo>
                    <a:pt x="10479" y="23909"/>
                  </a:lnTo>
                  <a:lnTo>
                    <a:pt x="8943" y="26179"/>
                  </a:lnTo>
                  <a:lnTo>
                    <a:pt x="7528" y="28519"/>
                  </a:lnTo>
                  <a:lnTo>
                    <a:pt x="6218" y="30929"/>
                  </a:lnTo>
                  <a:lnTo>
                    <a:pt x="5013" y="33409"/>
                  </a:lnTo>
                  <a:lnTo>
                    <a:pt x="3930" y="35959"/>
                  </a:lnTo>
                  <a:lnTo>
                    <a:pt x="2987" y="38561"/>
                  </a:lnTo>
                  <a:lnTo>
                    <a:pt x="2149" y="41233"/>
                  </a:lnTo>
                  <a:lnTo>
                    <a:pt x="1450" y="43940"/>
                  </a:lnTo>
                  <a:lnTo>
                    <a:pt x="892" y="46716"/>
                  </a:lnTo>
                  <a:lnTo>
                    <a:pt x="455" y="49528"/>
                  </a:lnTo>
                  <a:lnTo>
                    <a:pt x="158" y="52392"/>
                  </a:lnTo>
                  <a:lnTo>
                    <a:pt x="18" y="55291"/>
                  </a:lnTo>
                  <a:lnTo>
                    <a:pt x="1" y="56758"/>
                  </a:lnTo>
                  <a:lnTo>
                    <a:pt x="18" y="58470"/>
                  </a:lnTo>
                  <a:lnTo>
                    <a:pt x="228" y="61875"/>
                  </a:lnTo>
                  <a:lnTo>
                    <a:pt x="630" y="65228"/>
                  </a:lnTo>
                  <a:lnTo>
                    <a:pt x="1223" y="68511"/>
                  </a:lnTo>
                  <a:lnTo>
                    <a:pt x="2009" y="71742"/>
                  </a:lnTo>
                  <a:lnTo>
                    <a:pt x="2970" y="74886"/>
                  </a:lnTo>
                  <a:lnTo>
                    <a:pt x="4105" y="77942"/>
                  </a:lnTo>
                  <a:lnTo>
                    <a:pt x="5415" y="80928"/>
                  </a:lnTo>
                  <a:lnTo>
                    <a:pt x="6882" y="83810"/>
                  </a:lnTo>
                  <a:lnTo>
                    <a:pt x="8506" y="86604"/>
                  </a:lnTo>
                  <a:lnTo>
                    <a:pt x="10270" y="89294"/>
                  </a:lnTo>
                  <a:lnTo>
                    <a:pt x="12191" y="91878"/>
                  </a:lnTo>
                  <a:lnTo>
                    <a:pt x="14252" y="94341"/>
                  </a:lnTo>
                  <a:lnTo>
                    <a:pt x="16452" y="96681"/>
                  </a:lnTo>
                  <a:lnTo>
                    <a:pt x="18775" y="98899"/>
                  </a:lnTo>
                  <a:lnTo>
                    <a:pt x="21220" y="100977"/>
                  </a:lnTo>
                  <a:lnTo>
                    <a:pt x="22495" y="101972"/>
                  </a:lnTo>
                  <a:lnTo>
                    <a:pt x="47817" y="76650"/>
                  </a:lnTo>
                  <a:lnTo>
                    <a:pt x="47101" y="76318"/>
                  </a:lnTo>
                  <a:lnTo>
                    <a:pt x="45739" y="75567"/>
                  </a:lnTo>
                  <a:lnTo>
                    <a:pt x="44429" y="74746"/>
                  </a:lnTo>
                  <a:lnTo>
                    <a:pt x="43189" y="73821"/>
                  </a:lnTo>
                  <a:lnTo>
                    <a:pt x="42019" y="72825"/>
                  </a:lnTo>
                  <a:lnTo>
                    <a:pt x="40919" y="71742"/>
                  </a:lnTo>
                  <a:lnTo>
                    <a:pt x="39906" y="70590"/>
                  </a:lnTo>
                  <a:lnTo>
                    <a:pt x="38963" y="69367"/>
                  </a:lnTo>
                  <a:lnTo>
                    <a:pt x="38107" y="68075"/>
                  </a:lnTo>
                  <a:lnTo>
                    <a:pt x="37356" y="66730"/>
                  </a:lnTo>
                  <a:lnTo>
                    <a:pt x="36675" y="65316"/>
                  </a:lnTo>
                  <a:lnTo>
                    <a:pt x="36116" y="63866"/>
                  </a:lnTo>
                  <a:lnTo>
                    <a:pt x="35662" y="62347"/>
                  </a:lnTo>
                  <a:lnTo>
                    <a:pt x="35296" y="60792"/>
                  </a:lnTo>
                  <a:lnTo>
                    <a:pt x="35069" y="59203"/>
                  </a:lnTo>
                  <a:lnTo>
                    <a:pt x="34946" y="57579"/>
                  </a:lnTo>
                  <a:lnTo>
                    <a:pt x="34929" y="56758"/>
                  </a:lnTo>
                  <a:lnTo>
                    <a:pt x="34946" y="55623"/>
                  </a:lnTo>
                  <a:lnTo>
                    <a:pt x="35173" y="53423"/>
                  </a:lnTo>
                  <a:lnTo>
                    <a:pt x="35610" y="51292"/>
                  </a:lnTo>
                  <a:lnTo>
                    <a:pt x="36256" y="49249"/>
                  </a:lnTo>
                  <a:lnTo>
                    <a:pt x="37077" y="47293"/>
                  </a:lnTo>
                  <a:lnTo>
                    <a:pt x="38090" y="45424"/>
                  </a:lnTo>
                  <a:lnTo>
                    <a:pt x="39260" y="43695"/>
                  </a:lnTo>
                  <a:lnTo>
                    <a:pt x="40605" y="42071"/>
                  </a:lnTo>
                  <a:lnTo>
                    <a:pt x="42089" y="40587"/>
                  </a:lnTo>
                  <a:lnTo>
                    <a:pt x="43696" y="39259"/>
                  </a:lnTo>
                  <a:lnTo>
                    <a:pt x="45442" y="38072"/>
                  </a:lnTo>
                  <a:lnTo>
                    <a:pt x="47311" y="37076"/>
                  </a:lnTo>
                  <a:lnTo>
                    <a:pt x="49267" y="36238"/>
                  </a:lnTo>
                  <a:lnTo>
                    <a:pt x="51310" y="35609"/>
                  </a:lnTo>
                  <a:lnTo>
                    <a:pt x="53441" y="35173"/>
                  </a:lnTo>
                  <a:lnTo>
                    <a:pt x="55641" y="34946"/>
                  </a:lnTo>
                  <a:lnTo>
                    <a:pt x="56759" y="34928"/>
                  </a:lnTo>
                  <a:lnTo>
                    <a:pt x="57580" y="34928"/>
                  </a:lnTo>
                  <a:lnTo>
                    <a:pt x="59204" y="35051"/>
                  </a:lnTo>
                  <a:lnTo>
                    <a:pt x="60810" y="35295"/>
                  </a:lnTo>
                  <a:lnTo>
                    <a:pt x="62365" y="35644"/>
                  </a:lnTo>
                  <a:lnTo>
                    <a:pt x="63867" y="36116"/>
                  </a:lnTo>
                  <a:lnTo>
                    <a:pt x="65316" y="36675"/>
                  </a:lnTo>
                  <a:lnTo>
                    <a:pt x="66731" y="37338"/>
                  </a:lnTo>
                  <a:lnTo>
                    <a:pt x="68075" y="38089"/>
                  </a:lnTo>
                  <a:lnTo>
                    <a:pt x="69368" y="38945"/>
                  </a:lnTo>
                  <a:lnTo>
                    <a:pt x="70590" y="39888"/>
                  </a:lnTo>
                  <a:lnTo>
                    <a:pt x="71743" y="40901"/>
                  </a:lnTo>
                  <a:lnTo>
                    <a:pt x="72826" y="42001"/>
                  </a:lnTo>
                  <a:lnTo>
                    <a:pt x="73821" y="43171"/>
                  </a:lnTo>
                  <a:lnTo>
                    <a:pt x="74747" y="44429"/>
                  </a:lnTo>
                  <a:lnTo>
                    <a:pt x="75585" y="45721"/>
                  </a:lnTo>
                  <a:lnTo>
                    <a:pt x="76318" y="47101"/>
                  </a:lnTo>
                  <a:lnTo>
                    <a:pt x="76650" y="47799"/>
                  </a:lnTo>
                  <a:lnTo>
                    <a:pt x="101973" y="22476"/>
                  </a:lnTo>
                  <a:lnTo>
                    <a:pt x="100978" y="21219"/>
                  </a:lnTo>
                  <a:lnTo>
                    <a:pt x="98899" y="18774"/>
                  </a:lnTo>
                  <a:lnTo>
                    <a:pt x="96681" y="16451"/>
                  </a:lnTo>
                  <a:lnTo>
                    <a:pt x="94341" y="14251"/>
                  </a:lnTo>
                  <a:lnTo>
                    <a:pt x="91879" y="12190"/>
                  </a:lnTo>
                  <a:lnTo>
                    <a:pt x="89294" y="10269"/>
                  </a:lnTo>
                  <a:lnTo>
                    <a:pt x="86605" y="8488"/>
                  </a:lnTo>
                  <a:lnTo>
                    <a:pt x="83828" y="6864"/>
                  </a:lnTo>
                  <a:lnTo>
                    <a:pt x="80929" y="5397"/>
                  </a:lnTo>
                  <a:lnTo>
                    <a:pt x="77960" y="4087"/>
                  </a:lnTo>
                  <a:lnTo>
                    <a:pt x="74886" y="2952"/>
                  </a:lnTo>
                  <a:lnTo>
                    <a:pt x="71743" y="1991"/>
                  </a:lnTo>
                  <a:lnTo>
                    <a:pt x="68530" y="1223"/>
                  </a:lnTo>
                  <a:lnTo>
                    <a:pt x="65229" y="612"/>
                  </a:lnTo>
                  <a:lnTo>
                    <a:pt x="61893" y="210"/>
                  </a:lnTo>
                  <a:lnTo>
                    <a:pt x="58488" y="18"/>
                  </a:lnTo>
                  <a:lnTo>
                    <a:pt x="5675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8" name="Google Shape;158;p12"/>
          <p:cNvGrpSpPr/>
          <p:nvPr/>
        </p:nvGrpSpPr>
        <p:grpSpPr>
          <a:xfrm>
            <a:off x="761948" y="4603434"/>
            <a:ext cx="1190118" cy="210542"/>
            <a:chOff x="990623" y="4603434"/>
            <a:chExt cx="1190118" cy="210542"/>
          </a:xfrm>
        </p:grpSpPr>
        <p:sp>
          <p:nvSpPr>
            <p:cNvPr id="159" name="Google Shape;159;p12"/>
            <p:cNvSpPr/>
            <p:nvPr/>
          </p:nvSpPr>
          <p:spPr>
            <a:xfrm>
              <a:off x="990623" y="4603434"/>
              <a:ext cx="646021" cy="210542"/>
            </a:xfrm>
            <a:custGeom>
              <a:rect b="b" l="l" r="r" t="t"/>
              <a:pathLst>
                <a:path extrusionOk="0" h="31828" w="97660">
                  <a:moveTo>
                    <a:pt x="90813" y="11848"/>
                  </a:moveTo>
                  <a:lnTo>
                    <a:pt x="91289" y="11919"/>
                  </a:lnTo>
                  <a:lnTo>
                    <a:pt x="91754" y="12038"/>
                  </a:lnTo>
                  <a:lnTo>
                    <a:pt x="92194" y="12217"/>
                  </a:lnTo>
                  <a:lnTo>
                    <a:pt x="92409" y="12336"/>
                  </a:lnTo>
                  <a:lnTo>
                    <a:pt x="92599" y="12443"/>
                  </a:lnTo>
                  <a:lnTo>
                    <a:pt x="92933" y="12705"/>
                  </a:lnTo>
                  <a:lnTo>
                    <a:pt x="93206" y="13015"/>
                  </a:lnTo>
                  <a:lnTo>
                    <a:pt x="93433" y="13372"/>
                  </a:lnTo>
                  <a:lnTo>
                    <a:pt x="93528" y="13562"/>
                  </a:lnTo>
                  <a:lnTo>
                    <a:pt x="86408" y="16491"/>
                  </a:lnTo>
                  <a:lnTo>
                    <a:pt x="86396" y="16015"/>
                  </a:lnTo>
                  <a:lnTo>
                    <a:pt x="86539" y="15098"/>
                  </a:lnTo>
                  <a:lnTo>
                    <a:pt x="86860" y="14229"/>
                  </a:lnTo>
                  <a:lnTo>
                    <a:pt x="87372" y="13455"/>
                  </a:lnTo>
                  <a:lnTo>
                    <a:pt x="87694" y="13110"/>
                  </a:lnTo>
                  <a:lnTo>
                    <a:pt x="87979" y="12824"/>
                  </a:lnTo>
                  <a:lnTo>
                    <a:pt x="88646" y="12372"/>
                  </a:lnTo>
                  <a:lnTo>
                    <a:pt x="89372" y="12050"/>
                  </a:lnTo>
                  <a:lnTo>
                    <a:pt x="90158" y="11872"/>
                  </a:lnTo>
                  <a:lnTo>
                    <a:pt x="90563" y="11848"/>
                  </a:lnTo>
                  <a:close/>
                  <a:moveTo>
                    <a:pt x="32899" y="11907"/>
                  </a:moveTo>
                  <a:lnTo>
                    <a:pt x="33756" y="11931"/>
                  </a:lnTo>
                  <a:lnTo>
                    <a:pt x="34578" y="12110"/>
                  </a:lnTo>
                  <a:lnTo>
                    <a:pt x="35375" y="12443"/>
                  </a:lnTo>
                  <a:lnTo>
                    <a:pt x="36090" y="12943"/>
                  </a:lnTo>
                  <a:lnTo>
                    <a:pt x="36423" y="13265"/>
                  </a:lnTo>
                  <a:lnTo>
                    <a:pt x="36733" y="13646"/>
                  </a:lnTo>
                  <a:lnTo>
                    <a:pt x="37221" y="14467"/>
                  </a:lnTo>
                  <a:lnTo>
                    <a:pt x="37554" y="15348"/>
                  </a:lnTo>
                  <a:lnTo>
                    <a:pt x="37721" y="16265"/>
                  </a:lnTo>
                  <a:lnTo>
                    <a:pt x="37721" y="17194"/>
                  </a:lnTo>
                  <a:lnTo>
                    <a:pt x="37554" y="18111"/>
                  </a:lnTo>
                  <a:lnTo>
                    <a:pt x="37221" y="18992"/>
                  </a:lnTo>
                  <a:lnTo>
                    <a:pt x="36733" y="19801"/>
                  </a:lnTo>
                  <a:lnTo>
                    <a:pt x="36423" y="20182"/>
                  </a:lnTo>
                  <a:lnTo>
                    <a:pt x="36340" y="20266"/>
                  </a:lnTo>
                  <a:lnTo>
                    <a:pt x="36256" y="20349"/>
                  </a:lnTo>
                  <a:lnTo>
                    <a:pt x="35911" y="20647"/>
                  </a:lnTo>
                  <a:lnTo>
                    <a:pt x="35173" y="21099"/>
                  </a:lnTo>
                  <a:lnTo>
                    <a:pt x="34375" y="21397"/>
                  </a:lnTo>
                  <a:lnTo>
                    <a:pt x="33554" y="21540"/>
                  </a:lnTo>
                  <a:lnTo>
                    <a:pt x="32720" y="21516"/>
                  </a:lnTo>
                  <a:lnTo>
                    <a:pt x="31899" y="21326"/>
                  </a:lnTo>
                  <a:lnTo>
                    <a:pt x="31125" y="20992"/>
                  </a:lnTo>
                  <a:lnTo>
                    <a:pt x="30410" y="20492"/>
                  </a:lnTo>
                  <a:lnTo>
                    <a:pt x="30089" y="20182"/>
                  </a:lnTo>
                  <a:lnTo>
                    <a:pt x="30053" y="20182"/>
                  </a:lnTo>
                  <a:lnTo>
                    <a:pt x="29732" y="19801"/>
                  </a:lnTo>
                  <a:lnTo>
                    <a:pt x="29243" y="18980"/>
                  </a:lnTo>
                  <a:lnTo>
                    <a:pt x="28910" y="18099"/>
                  </a:lnTo>
                  <a:lnTo>
                    <a:pt x="28743" y="17182"/>
                  </a:lnTo>
                  <a:lnTo>
                    <a:pt x="28743" y="16253"/>
                  </a:lnTo>
                  <a:lnTo>
                    <a:pt x="28910" y="15336"/>
                  </a:lnTo>
                  <a:lnTo>
                    <a:pt x="29243" y="14455"/>
                  </a:lnTo>
                  <a:lnTo>
                    <a:pt x="29732" y="13634"/>
                  </a:lnTo>
                  <a:lnTo>
                    <a:pt x="30053" y="13265"/>
                  </a:lnTo>
                  <a:lnTo>
                    <a:pt x="30184" y="13134"/>
                  </a:lnTo>
                  <a:lnTo>
                    <a:pt x="30517" y="12824"/>
                  </a:lnTo>
                  <a:lnTo>
                    <a:pt x="31268" y="12360"/>
                  </a:lnTo>
                  <a:lnTo>
                    <a:pt x="32065" y="12050"/>
                  </a:lnTo>
                  <a:lnTo>
                    <a:pt x="32899" y="11907"/>
                  </a:lnTo>
                  <a:close/>
                  <a:moveTo>
                    <a:pt x="50318" y="11907"/>
                  </a:moveTo>
                  <a:lnTo>
                    <a:pt x="51164" y="11931"/>
                  </a:lnTo>
                  <a:lnTo>
                    <a:pt x="51997" y="12110"/>
                  </a:lnTo>
                  <a:lnTo>
                    <a:pt x="52783" y="12443"/>
                  </a:lnTo>
                  <a:lnTo>
                    <a:pt x="53509" y="12943"/>
                  </a:lnTo>
                  <a:lnTo>
                    <a:pt x="53831" y="13265"/>
                  </a:lnTo>
                  <a:lnTo>
                    <a:pt x="54152" y="13646"/>
                  </a:lnTo>
                  <a:lnTo>
                    <a:pt x="54641" y="14467"/>
                  </a:lnTo>
                  <a:lnTo>
                    <a:pt x="54974" y="15348"/>
                  </a:lnTo>
                  <a:lnTo>
                    <a:pt x="55129" y="16265"/>
                  </a:lnTo>
                  <a:lnTo>
                    <a:pt x="55129" y="17194"/>
                  </a:lnTo>
                  <a:lnTo>
                    <a:pt x="54974" y="18111"/>
                  </a:lnTo>
                  <a:lnTo>
                    <a:pt x="54641" y="18992"/>
                  </a:lnTo>
                  <a:lnTo>
                    <a:pt x="54152" y="19801"/>
                  </a:lnTo>
                  <a:lnTo>
                    <a:pt x="53831" y="20182"/>
                  </a:lnTo>
                  <a:lnTo>
                    <a:pt x="53759" y="20266"/>
                  </a:lnTo>
                  <a:lnTo>
                    <a:pt x="53664" y="20349"/>
                  </a:lnTo>
                  <a:lnTo>
                    <a:pt x="53331" y="20647"/>
                  </a:lnTo>
                  <a:lnTo>
                    <a:pt x="52593" y="21099"/>
                  </a:lnTo>
                  <a:lnTo>
                    <a:pt x="51795" y="21397"/>
                  </a:lnTo>
                  <a:lnTo>
                    <a:pt x="50961" y="21540"/>
                  </a:lnTo>
                  <a:lnTo>
                    <a:pt x="50128" y="21516"/>
                  </a:lnTo>
                  <a:lnTo>
                    <a:pt x="49306" y="21326"/>
                  </a:lnTo>
                  <a:lnTo>
                    <a:pt x="48532" y="20992"/>
                  </a:lnTo>
                  <a:lnTo>
                    <a:pt x="47818" y="20492"/>
                  </a:lnTo>
                  <a:lnTo>
                    <a:pt x="47508" y="20182"/>
                  </a:lnTo>
                  <a:lnTo>
                    <a:pt x="47461" y="20182"/>
                  </a:lnTo>
                  <a:lnTo>
                    <a:pt x="47139" y="19801"/>
                  </a:lnTo>
                  <a:lnTo>
                    <a:pt x="46651" y="18980"/>
                  </a:lnTo>
                  <a:lnTo>
                    <a:pt x="46318" y="18099"/>
                  </a:lnTo>
                  <a:lnTo>
                    <a:pt x="46163" y="17182"/>
                  </a:lnTo>
                  <a:lnTo>
                    <a:pt x="46163" y="16253"/>
                  </a:lnTo>
                  <a:lnTo>
                    <a:pt x="46318" y="15336"/>
                  </a:lnTo>
                  <a:lnTo>
                    <a:pt x="46651" y="14455"/>
                  </a:lnTo>
                  <a:lnTo>
                    <a:pt x="47139" y="13634"/>
                  </a:lnTo>
                  <a:lnTo>
                    <a:pt x="47461" y="13265"/>
                  </a:lnTo>
                  <a:lnTo>
                    <a:pt x="47592" y="13134"/>
                  </a:lnTo>
                  <a:lnTo>
                    <a:pt x="47937" y="12824"/>
                  </a:lnTo>
                  <a:lnTo>
                    <a:pt x="48675" y="12360"/>
                  </a:lnTo>
                  <a:lnTo>
                    <a:pt x="49485" y="12050"/>
                  </a:lnTo>
                  <a:lnTo>
                    <a:pt x="50318" y="11907"/>
                  </a:lnTo>
                  <a:close/>
                  <a:moveTo>
                    <a:pt x="68048" y="11907"/>
                  </a:moveTo>
                  <a:lnTo>
                    <a:pt x="68488" y="11919"/>
                  </a:lnTo>
                  <a:lnTo>
                    <a:pt x="69333" y="12098"/>
                  </a:lnTo>
                  <a:lnTo>
                    <a:pt x="70107" y="12455"/>
                  </a:lnTo>
                  <a:lnTo>
                    <a:pt x="70786" y="12967"/>
                  </a:lnTo>
                  <a:lnTo>
                    <a:pt x="71084" y="13289"/>
                  </a:lnTo>
                  <a:lnTo>
                    <a:pt x="71381" y="13658"/>
                  </a:lnTo>
                  <a:lnTo>
                    <a:pt x="71846" y="14479"/>
                  </a:lnTo>
                  <a:lnTo>
                    <a:pt x="72167" y="15360"/>
                  </a:lnTo>
                  <a:lnTo>
                    <a:pt x="72298" y="16289"/>
                  </a:lnTo>
                  <a:lnTo>
                    <a:pt x="72298" y="16765"/>
                  </a:lnTo>
                  <a:lnTo>
                    <a:pt x="72298" y="17230"/>
                  </a:lnTo>
                  <a:lnTo>
                    <a:pt x="72155" y="18146"/>
                  </a:lnTo>
                  <a:lnTo>
                    <a:pt x="71846" y="19016"/>
                  </a:lnTo>
                  <a:lnTo>
                    <a:pt x="71381" y="19813"/>
                  </a:lnTo>
                  <a:lnTo>
                    <a:pt x="71084" y="20182"/>
                  </a:lnTo>
                  <a:lnTo>
                    <a:pt x="70786" y="20504"/>
                  </a:lnTo>
                  <a:lnTo>
                    <a:pt x="70095" y="21028"/>
                  </a:lnTo>
                  <a:lnTo>
                    <a:pt x="69322" y="21373"/>
                  </a:lnTo>
                  <a:lnTo>
                    <a:pt x="68476" y="21552"/>
                  </a:lnTo>
                  <a:lnTo>
                    <a:pt x="68048" y="21552"/>
                  </a:lnTo>
                  <a:lnTo>
                    <a:pt x="67595" y="21540"/>
                  </a:lnTo>
                  <a:lnTo>
                    <a:pt x="66726" y="21361"/>
                  </a:lnTo>
                  <a:lnTo>
                    <a:pt x="65928" y="21016"/>
                  </a:lnTo>
                  <a:lnTo>
                    <a:pt x="65214" y="20504"/>
                  </a:lnTo>
                  <a:lnTo>
                    <a:pt x="64904" y="20182"/>
                  </a:lnTo>
                  <a:lnTo>
                    <a:pt x="64595" y="19825"/>
                  </a:lnTo>
                  <a:lnTo>
                    <a:pt x="64094" y="19028"/>
                  </a:lnTo>
                  <a:lnTo>
                    <a:pt x="63761" y="18158"/>
                  </a:lnTo>
                  <a:lnTo>
                    <a:pt x="63606" y="17230"/>
                  </a:lnTo>
                  <a:lnTo>
                    <a:pt x="63606" y="16765"/>
                  </a:lnTo>
                  <a:lnTo>
                    <a:pt x="63606" y="16277"/>
                  </a:lnTo>
                  <a:lnTo>
                    <a:pt x="63761" y="15348"/>
                  </a:lnTo>
                  <a:lnTo>
                    <a:pt x="64094" y="14455"/>
                  </a:lnTo>
                  <a:lnTo>
                    <a:pt x="64583" y="13658"/>
                  </a:lnTo>
                  <a:lnTo>
                    <a:pt x="64904" y="13289"/>
                  </a:lnTo>
                  <a:lnTo>
                    <a:pt x="65214" y="12967"/>
                  </a:lnTo>
                  <a:lnTo>
                    <a:pt x="65928" y="12455"/>
                  </a:lnTo>
                  <a:lnTo>
                    <a:pt x="66726" y="12098"/>
                  </a:lnTo>
                  <a:lnTo>
                    <a:pt x="67595" y="11919"/>
                  </a:lnTo>
                  <a:lnTo>
                    <a:pt x="68048" y="11907"/>
                  </a:lnTo>
                  <a:close/>
                  <a:moveTo>
                    <a:pt x="77763" y="822"/>
                  </a:moveTo>
                  <a:lnTo>
                    <a:pt x="77763" y="24219"/>
                  </a:lnTo>
                  <a:lnTo>
                    <a:pt x="81264" y="24219"/>
                  </a:lnTo>
                  <a:lnTo>
                    <a:pt x="81264" y="822"/>
                  </a:lnTo>
                  <a:close/>
                  <a:moveTo>
                    <a:pt x="32875" y="8788"/>
                  </a:moveTo>
                  <a:lnTo>
                    <a:pt x="32113" y="8859"/>
                  </a:lnTo>
                  <a:lnTo>
                    <a:pt x="31363" y="9002"/>
                  </a:lnTo>
                  <a:lnTo>
                    <a:pt x="30613" y="9216"/>
                  </a:lnTo>
                  <a:lnTo>
                    <a:pt x="29898" y="9502"/>
                  </a:lnTo>
                  <a:lnTo>
                    <a:pt x="29196" y="9859"/>
                  </a:lnTo>
                  <a:lnTo>
                    <a:pt x="28529" y="10288"/>
                  </a:lnTo>
                  <a:lnTo>
                    <a:pt x="27898" y="10776"/>
                  </a:lnTo>
                  <a:lnTo>
                    <a:pt x="27588" y="11062"/>
                  </a:lnTo>
                  <a:lnTo>
                    <a:pt x="27303" y="11360"/>
                  </a:lnTo>
                  <a:lnTo>
                    <a:pt x="26803" y="11991"/>
                  </a:lnTo>
                  <a:lnTo>
                    <a:pt x="26362" y="12657"/>
                  </a:lnTo>
                  <a:lnTo>
                    <a:pt x="26005" y="13360"/>
                  </a:lnTo>
                  <a:lnTo>
                    <a:pt x="25707" y="14086"/>
                  </a:lnTo>
                  <a:lnTo>
                    <a:pt x="25493" y="14825"/>
                  </a:lnTo>
                  <a:lnTo>
                    <a:pt x="25350" y="15587"/>
                  </a:lnTo>
                  <a:lnTo>
                    <a:pt x="25278" y="16349"/>
                  </a:lnTo>
                  <a:lnTo>
                    <a:pt x="25278" y="17122"/>
                  </a:lnTo>
                  <a:lnTo>
                    <a:pt x="25350" y="17885"/>
                  </a:lnTo>
                  <a:lnTo>
                    <a:pt x="25493" y="18647"/>
                  </a:lnTo>
                  <a:lnTo>
                    <a:pt x="25707" y="19385"/>
                  </a:lnTo>
                  <a:lnTo>
                    <a:pt x="26005" y="20111"/>
                  </a:lnTo>
                  <a:lnTo>
                    <a:pt x="26362" y="20814"/>
                  </a:lnTo>
                  <a:lnTo>
                    <a:pt x="26803" y="21480"/>
                  </a:lnTo>
                  <a:lnTo>
                    <a:pt x="27303" y="22111"/>
                  </a:lnTo>
                  <a:lnTo>
                    <a:pt x="27588" y="22421"/>
                  </a:lnTo>
                  <a:lnTo>
                    <a:pt x="27886" y="22695"/>
                  </a:lnTo>
                  <a:lnTo>
                    <a:pt x="28517" y="23195"/>
                  </a:lnTo>
                  <a:lnTo>
                    <a:pt x="29196" y="23624"/>
                  </a:lnTo>
                  <a:lnTo>
                    <a:pt x="29886" y="23969"/>
                  </a:lnTo>
                  <a:lnTo>
                    <a:pt x="30613" y="24255"/>
                  </a:lnTo>
                  <a:lnTo>
                    <a:pt x="31351" y="24469"/>
                  </a:lnTo>
                  <a:lnTo>
                    <a:pt x="32101" y="24612"/>
                  </a:lnTo>
                  <a:lnTo>
                    <a:pt x="32863" y="24683"/>
                  </a:lnTo>
                  <a:lnTo>
                    <a:pt x="33637" y="24683"/>
                  </a:lnTo>
                  <a:lnTo>
                    <a:pt x="34399" y="24612"/>
                  </a:lnTo>
                  <a:lnTo>
                    <a:pt x="35149" y="24469"/>
                  </a:lnTo>
                  <a:lnTo>
                    <a:pt x="35887" y="24255"/>
                  </a:lnTo>
                  <a:lnTo>
                    <a:pt x="36614" y="23969"/>
                  </a:lnTo>
                  <a:lnTo>
                    <a:pt x="37316" y="23624"/>
                  </a:lnTo>
                  <a:lnTo>
                    <a:pt x="37983" y="23195"/>
                  </a:lnTo>
                  <a:lnTo>
                    <a:pt x="38614" y="22695"/>
                  </a:lnTo>
                  <a:lnTo>
                    <a:pt x="38924" y="22421"/>
                  </a:lnTo>
                  <a:lnTo>
                    <a:pt x="39197" y="22111"/>
                  </a:lnTo>
                  <a:lnTo>
                    <a:pt x="39709" y="21480"/>
                  </a:lnTo>
                  <a:lnTo>
                    <a:pt x="40150" y="20814"/>
                  </a:lnTo>
                  <a:lnTo>
                    <a:pt x="40507" y="20111"/>
                  </a:lnTo>
                  <a:lnTo>
                    <a:pt x="40793" y="19385"/>
                  </a:lnTo>
                  <a:lnTo>
                    <a:pt x="41019" y="18647"/>
                  </a:lnTo>
                  <a:lnTo>
                    <a:pt x="41162" y="17885"/>
                  </a:lnTo>
                  <a:lnTo>
                    <a:pt x="41234" y="17122"/>
                  </a:lnTo>
                  <a:lnTo>
                    <a:pt x="41234" y="16349"/>
                  </a:lnTo>
                  <a:lnTo>
                    <a:pt x="41162" y="15587"/>
                  </a:lnTo>
                  <a:lnTo>
                    <a:pt x="41019" y="14825"/>
                  </a:lnTo>
                  <a:lnTo>
                    <a:pt x="40793" y="14086"/>
                  </a:lnTo>
                  <a:lnTo>
                    <a:pt x="40507" y="13360"/>
                  </a:lnTo>
                  <a:lnTo>
                    <a:pt x="40150" y="12657"/>
                  </a:lnTo>
                  <a:lnTo>
                    <a:pt x="39709" y="11991"/>
                  </a:lnTo>
                  <a:lnTo>
                    <a:pt x="39197" y="11360"/>
                  </a:lnTo>
                  <a:lnTo>
                    <a:pt x="38924" y="11062"/>
                  </a:lnTo>
                  <a:lnTo>
                    <a:pt x="38614" y="10776"/>
                  </a:lnTo>
                  <a:lnTo>
                    <a:pt x="37983" y="10288"/>
                  </a:lnTo>
                  <a:lnTo>
                    <a:pt x="37316" y="9859"/>
                  </a:lnTo>
                  <a:lnTo>
                    <a:pt x="36626" y="9502"/>
                  </a:lnTo>
                  <a:lnTo>
                    <a:pt x="35899" y="9216"/>
                  </a:lnTo>
                  <a:lnTo>
                    <a:pt x="35161" y="9002"/>
                  </a:lnTo>
                  <a:lnTo>
                    <a:pt x="34411" y="8859"/>
                  </a:lnTo>
                  <a:lnTo>
                    <a:pt x="33637" y="8788"/>
                  </a:lnTo>
                  <a:close/>
                  <a:moveTo>
                    <a:pt x="50306" y="8788"/>
                  </a:moveTo>
                  <a:lnTo>
                    <a:pt x="49544" y="8859"/>
                  </a:lnTo>
                  <a:lnTo>
                    <a:pt x="48782" y="9002"/>
                  </a:lnTo>
                  <a:lnTo>
                    <a:pt x="48044" y="9216"/>
                  </a:lnTo>
                  <a:lnTo>
                    <a:pt x="47318" y="9502"/>
                  </a:lnTo>
                  <a:lnTo>
                    <a:pt x="46627" y="9859"/>
                  </a:lnTo>
                  <a:lnTo>
                    <a:pt x="45960" y="10288"/>
                  </a:lnTo>
                  <a:lnTo>
                    <a:pt x="45318" y="10776"/>
                  </a:lnTo>
                  <a:lnTo>
                    <a:pt x="45020" y="11062"/>
                  </a:lnTo>
                  <a:lnTo>
                    <a:pt x="44734" y="11360"/>
                  </a:lnTo>
                  <a:lnTo>
                    <a:pt x="44222" y="11991"/>
                  </a:lnTo>
                  <a:lnTo>
                    <a:pt x="43793" y="12657"/>
                  </a:lnTo>
                  <a:lnTo>
                    <a:pt x="43424" y="13360"/>
                  </a:lnTo>
                  <a:lnTo>
                    <a:pt x="43139" y="14086"/>
                  </a:lnTo>
                  <a:lnTo>
                    <a:pt x="42924" y="14825"/>
                  </a:lnTo>
                  <a:lnTo>
                    <a:pt x="42781" y="15587"/>
                  </a:lnTo>
                  <a:lnTo>
                    <a:pt x="42710" y="16349"/>
                  </a:lnTo>
                  <a:lnTo>
                    <a:pt x="42710" y="17122"/>
                  </a:lnTo>
                  <a:lnTo>
                    <a:pt x="42781" y="17885"/>
                  </a:lnTo>
                  <a:lnTo>
                    <a:pt x="42924" y="18647"/>
                  </a:lnTo>
                  <a:lnTo>
                    <a:pt x="43139" y="19385"/>
                  </a:lnTo>
                  <a:lnTo>
                    <a:pt x="43424" y="20111"/>
                  </a:lnTo>
                  <a:lnTo>
                    <a:pt x="43793" y="20814"/>
                  </a:lnTo>
                  <a:lnTo>
                    <a:pt x="44222" y="21480"/>
                  </a:lnTo>
                  <a:lnTo>
                    <a:pt x="44734" y="22111"/>
                  </a:lnTo>
                  <a:lnTo>
                    <a:pt x="45020" y="22421"/>
                  </a:lnTo>
                  <a:lnTo>
                    <a:pt x="45318" y="22695"/>
                  </a:lnTo>
                  <a:lnTo>
                    <a:pt x="45949" y="23195"/>
                  </a:lnTo>
                  <a:lnTo>
                    <a:pt x="46615" y="23624"/>
                  </a:lnTo>
                  <a:lnTo>
                    <a:pt x="47318" y="23969"/>
                  </a:lnTo>
                  <a:lnTo>
                    <a:pt x="48032" y="24255"/>
                  </a:lnTo>
                  <a:lnTo>
                    <a:pt x="48782" y="24469"/>
                  </a:lnTo>
                  <a:lnTo>
                    <a:pt x="49533" y="24612"/>
                  </a:lnTo>
                  <a:lnTo>
                    <a:pt x="50295" y="24683"/>
                  </a:lnTo>
                  <a:lnTo>
                    <a:pt x="51057" y="24683"/>
                  </a:lnTo>
                  <a:lnTo>
                    <a:pt x="51819" y="24612"/>
                  </a:lnTo>
                  <a:lnTo>
                    <a:pt x="52581" y="24469"/>
                  </a:lnTo>
                  <a:lnTo>
                    <a:pt x="53319" y="24255"/>
                  </a:lnTo>
                  <a:lnTo>
                    <a:pt x="54045" y="23969"/>
                  </a:lnTo>
                  <a:lnTo>
                    <a:pt x="54736" y="23624"/>
                  </a:lnTo>
                  <a:lnTo>
                    <a:pt x="55414" y="23195"/>
                  </a:lnTo>
                  <a:lnTo>
                    <a:pt x="56046" y="22695"/>
                  </a:lnTo>
                  <a:lnTo>
                    <a:pt x="56343" y="22421"/>
                  </a:lnTo>
                  <a:lnTo>
                    <a:pt x="56629" y="22111"/>
                  </a:lnTo>
                  <a:lnTo>
                    <a:pt x="57129" y="21480"/>
                  </a:lnTo>
                  <a:lnTo>
                    <a:pt x="57570" y="20814"/>
                  </a:lnTo>
                  <a:lnTo>
                    <a:pt x="57927" y="20111"/>
                  </a:lnTo>
                  <a:lnTo>
                    <a:pt x="58213" y="19385"/>
                  </a:lnTo>
                  <a:lnTo>
                    <a:pt x="58439" y="18647"/>
                  </a:lnTo>
                  <a:lnTo>
                    <a:pt x="58582" y="17885"/>
                  </a:lnTo>
                  <a:lnTo>
                    <a:pt x="58653" y="17111"/>
                  </a:lnTo>
                  <a:lnTo>
                    <a:pt x="58653" y="16349"/>
                  </a:lnTo>
                  <a:lnTo>
                    <a:pt x="58582" y="15575"/>
                  </a:lnTo>
                  <a:lnTo>
                    <a:pt x="58439" y="14825"/>
                  </a:lnTo>
                  <a:lnTo>
                    <a:pt x="58213" y="14074"/>
                  </a:lnTo>
                  <a:lnTo>
                    <a:pt x="57927" y="13360"/>
                  </a:lnTo>
                  <a:lnTo>
                    <a:pt x="57570" y="12657"/>
                  </a:lnTo>
                  <a:lnTo>
                    <a:pt x="57129" y="11991"/>
                  </a:lnTo>
                  <a:lnTo>
                    <a:pt x="56629" y="11360"/>
                  </a:lnTo>
                  <a:lnTo>
                    <a:pt x="56343" y="11062"/>
                  </a:lnTo>
                  <a:lnTo>
                    <a:pt x="56046" y="10776"/>
                  </a:lnTo>
                  <a:lnTo>
                    <a:pt x="55414" y="10288"/>
                  </a:lnTo>
                  <a:lnTo>
                    <a:pt x="54748" y="9859"/>
                  </a:lnTo>
                  <a:lnTo>
                    <a:pt x="54045" y="9502"/>
                  </a:lnTo>
                  <a:lnTo>
                    <a:pt x="53331" y="9216"/>
                  </a:lnTo>
                  <a:lnTo>
                    <a:pt x="52593" y="9002"/>
                  </a:lnTo>
                  <a:lnTo>
                    <a:pt x="51831" y="8859"/>
                  </a:lnTo>
                  <a:lnTo>
                    <a:pt x="51068" y="8788"/>
                  </a:lnTo>
                  <a:close/>
                  <a:moveTo>
                    <a:pt x="11907" y="1"/>
                  </a:moveTo>
                  <a:lnTo>
                    <a:pt x="10681" y="108"/>
                  </a:lnTo>
                  <a:lnTo>
                    <a:pt x="9490" y="346"/>
                  </a:lnTo>
                  <a:lnTo>
                    <a:pt x="8311" y="691"/>
                  </a:lnTo>
                  <a:lnTo>
                    <a:pt x="7192" y="1156"/>
                  </a:lnTo>
                  <a:lnTo>
                    <a:pt x="6109" y="1727"/>
                  </a:lnTo>
                  <a:lnTo>
                    <a:pt x="5097" y="2406"/>
                  </a:lnTo>
                  <a:lnTo>
                    <a:pt x="4144" y="3192"/>
                  </a:lnTo>
                  <a:lnTo>
                    <a:pt x="3703" y="3632"/>
                  </a:lnTo>
                  <a:lnTo>
                    <a:pt x="3394" y="3942"/>
                  </a:lnTo>
                  <a:lnTo>
                    <a:pt x="2965" y="4406"/>
                  </a:lnTo>
                  <a:lnTo>
                    <a:pt x="2203" y="5371"/>
                  </a:lnTo>
                  <a:lnTo>
                    <a:pt x="1560" y="6383"/>
                  </a:lnTo>
                  <a:lnTo>
                    <a:pt x="1024" y="7454"/>
                  </a:lnTo>
                  <a:lnTo>
                    <a:pt x="608" y="8550"/>
                  </a:lnTo>
                  <a:lnTo>
                    <a:pt x="286" y="9681"/>
                  </a:lnTo>
                  <a:lnTo>
                    <a:pt x="96" y="10836"/>
                  </a:lnTo>
                  <a:lnTo>
                    <a:pt x="0" y="11991"/>
                  </a:lnTo>
                  <a:lnTo>
                    <a:pt x="24" y="13146"/>
                  </a:lnTo>
                  <a:lnTo>
                    <a:pt x="155" y="14301"/>
                  </a:lnTo>
                  <a:lnTo>
                    <a:pt x="393" y="15444"/>
                  </a:lnTo>
                  <a:lnTo>
                    <a:pt x="751" y="16563"/>
                  </a:lnTo>
                  <a:lnTo>
                    <a:pt x="1215" y="17646"/>
                  </a:lnTo>
                  <a:lnTo>
                    <a:pt x="1786" y="18682"/>
                  </a:lnTo>
                  <a:lnTo>
                    <a:pt x="2465" y="19682"/>
                  </a:lnTo>
                  <a:lnTo>
                    <a:pt x="3263" y="20623"/>
                  </a:lnTo>
                  <a:lnTo>
                    <a:pt x="3703" y="21064"/>
                  </a:lnTo>
                  <a:lnTo>
                    <a:pt x="4144" y="21492"/>
                  </a:lnTo>
                  <a:lnTo>
                    <a:pt x="5097" y="22278"/>
                  </a:lnTo>
                  <a:lnTo>
                    <a:pt x="6109" y="22969"/>
                  </a:lnTo>
                  <a:lnTo>
                    <a:pt x="7180" y="23540"/>
                  </a:lnTo>
                  <a:lnTo>
                    <a:pt x="8311" y="24005"/>
                  </a:lnTo>
                  <a:lnTo>
                    <a:pt x="9478" y="24350"/>
                  </a:lnTo>
                  <a:lnTo>
                    <a:pt x="10681" y="24576"/>
                  </a:lnTo>
                  <a:lnTo>
                    <a:pt x="11907" y="24695"/>
                  </a:lnTo>
                  <a:lnTo>
                    <a:pt x="12526" y="24695"/>
                  </a:lnTo>
                  <a:lnTo>
                    <a:pt x="13181" y="24683"/>
                  </a:lnTo>
                  <a:lnTo>
                    <a:pt x="14443" y="24576"/>
                  </a:lnTo>
                  <a:lnTo>
                    <a:pt x="15646" y="24362"/>
                  </a:lnTo>
                  <a:lnTo>
                    <a:pt x="16789" y="24028"/>
                  </a:lnTo>
                  <a:lnTo>
                    <a:pt x="17861" y="23588"/>
                  </a:lnTo>
                  <a:lnTo>
                    <a:pt x="18885" y="23040"/>
                  </a:lnTo>
                  <a:lnTo>
                    <a:pt x="19837" y="22385"/>
                  </a:lnTo>
                  <a:lnTo>
                    <a:pt x="20742" y="21623"/>
                  </a:lnTo>
                  <a:lnTo>
                    <a:pt x="21159" y="21195"/>
                  </a:lnTo>
                  <a:lnTo>
                    <a:pt x="21516" y="20825"/>
                  </a:lnTo>
                  <a:lnTo>
                    <a:pt x="22147" y="20028"/>
                  </a:lnTo>
                  <a:lnTo>
                    <a:pt x="22695" y="19170"/>
                  </a:lnTo>
                  <a:lnTo>
                    <a:pt x="23147" y="18242"/>
                  </a:lnTo>
                  <a:lnTo>
                    <a:pt x="23516" y="17253"/>
                  </a:lnTo>
                  <a:lnTo>
                    <a:pt x="23790" y="16206"/>
                  </a:lnTo>
                  <a:lnTo>
                    <a:pt x="23969" y="15086"/>
                  </a:lnTo>
                  <a:lnTo>
                    <a:pt x="24052" y="13908"/>
                  </a:lnTo>
                  <a:lnTo>
                    <a:pt x="24064" y="13289"/>
                  </a:lnTo>
                  <a:lnTo>
                    <a:pt x="24064" y="12753"/>
                  </a:lnTo>
                  <a:lnTo>
                    <a:pt x="23981" y="11705"/>
                  </a:lnTo>
                  <a:lnTo>
                    <a:pt x="23885" y="11181"/>
                  </a:lnTo>
                  <a:lnTo>
                    <a:pt x="12526" y="11181"/>
                  </a:lnTo>
                  <a:lnTo>
                    <a:pt x="12526" y="14574"/>
                  </a:lnTo>
                  <a:lnTo>
                    <a:pt x="20599" y="14574"/>
                  </a:lnTo>
                  <a:lnTo>
                    <a:pt x="20480" y="15265"/>
                  </a:lnTo>
                  <a:lnTo>
                    <a:pt x="20159" y="16491"/>
                  </a:lnTo>
                  <a:lnTo>
                    <a:pt x="19694" y="17563"/>
                  </a:lnTo>
                  <a:lnTo>
                    <a:pt x="19099" y="18456"/>
                  </a:lnTo>
                  <a:lnTo>
                    <a:pt x="18754" y="18825"/>
                  </a:lnTo>
                  <a:lnTo>
                    <a:pt x="18420" y="19135"/>
                  </a:lnTo>
                  <a:lnTo>
                    <a:pt x="17706" y="19682"/>
                  </a:lnTo>
                  <a:lnTo>
                    <a:pt x="16968" y="20147"/>
                  </a:lnTo>
                  <a:lnTo>
                    <a:pt x="16194" y="20540"/>
                  </a:lnTo>
                  <a:lnTo>
                    <a:pt x="15384" y="20849"/>
                  </a:lnTo>
                  <a:lnTo>
                    <a:pt x="14562" y="21075"/>
                  </a:lnTo>
                  <a:lnTo>
                    <a:pt x="13729" y="21230"/>
                  </a:lnTo>
                  <a:lnTo>
                    <a:pt x="12884" y="21302"/>
                  </a:lnTo>
                  <a:lnTo>
                    <a:pt x="12038" y="21290"/>
                  </a:lnTo>
                  <a:lnTo>
                    <a:pt x="11193" y="21195"/>
                  </a:lnTo>
                  <a:lnTo>
                    <a:pt x="10359" y="21028"/>
                  </a:lnTo>
                  <a:lnTo>
                    <a:pt x="9538" y="20778"/>
                  </a:lnTo>
                  <a:lnTo>
                    <a:pt x="8752" y="20456"/>
                  </a:lnTo>
                  <a:lnTo>
                    <a:pt x="7978" y="20052"/>
                  </a:lnTo>
                  <a:lnTo>
                    <a:pt x="7252" y="19563"/>
                  </a:lnTo>
                  <a:lnTo>
                    <a:pt x="6561" y="18992"/>
                  </a:lnTo>
                  <a:lnTo>
                    <a:pt x="6240" y="18682"/>
                  </a:lnTo>
                  <a:lnTo>
                    <a:pt x="5918" y="18349"/>
                  </a:lnTo>
                  <a:lnTo>
                    <a:pt x="5358" y="17634"/>
                  </a:lnTo>
                  <a:lnTo>
                    <a:pt x="4870" y="16884"/>
                  </a:lnTo>
                  <a:lnTo>
                    <a:pt x="4465" y="16099"/>
                  </a:lnTo>
                  <a:lnTo>
                    <a:pt x="4144" y="15289"/>
                  </a:lnTo>
                  <a:lnTo>
                    <a:pt x="3906" y="14455"/>
                  </a:lnTo>
                  <a:lnTo>
                    <a:pt x="3739" y="13610"/>
                  </a:lnTo>
                  <a:lnTo>
                    <a:pt x="3668" y="12753"/>
                  </a:lnTo>
                  <a:lnTo>
                    <a:pt x="3668" y="11895"/>
                  </a:lnTo>
                  <a:lnTo>
                    <a:pt x="3739" y="11038"/>
                  </a:lnTo>
                  <a:lnTo>
                    <a:pt x="3906" y="10193"/>
                  </a:lnTo>
                  <a:lnTo>
                    <a:pt x="4144" y="9359"/>
                  </a:lnTo>
                  <a:lnTo>
                    <a:pt x="4465" y="8550"/>
                  </a:lnTo>
                  <a:lnTo>
                    <a:pt x="4870" y="7764"/>
                  </a:lnTo>
                  <a:lnTo>
                    <a:pt x="5358" y="7014"/>
                  </a:lnTo>
                  <a:lnTo>
                    <a:pt x="5918" y="6299"/>
                  </a:lnTo>
                  <a:lnTo>
                    <a:pt x="6240" y="5966"/>
                  </a:lnTo>
                  <a:lnTo>
                    <a:pt x="6549" y="5656"/>
                  </a:lnTo>
                  <a:lnTo>
                    <a:pt x="7216" y="5085"/>
                  </a:lnTo>
                  <a:lnTo>
                    <a:pt x="7942" y="4585"/>
                  </a:lnTo>
                  <a:lnTo>
                    <a:pt x="8704" y="4180"/>
                  </a:lnTo>
                  <a:lnTo>
                    <a:pt x="9514" y="3835"/>
                  </a:lnTo>
                  <a:lnTo>
                    <a:pt x="10347" y="3585"/>
                  </a:lnTo>
                  <a:lnTo>
                    <a:pt x="11205" y="3430"/>
                  </a:lnTo>
                  <a:lnTo>
                    <a:pt x="12086" y="3347"/>
                  </a:lnTo>
                  <a:lnTo>
                    <a:pt x="12955" y="3347"/>
                  </a:lnTo>
                  <a:lnTo>
                    <a:pt x="13800" y="3418"/>
                  </a:lnTo>
                  <a:lnTo>
                    <a:pt x="14622" y="3573"/>
                  </a:lnTo>
                  <a:lnTo>
                    <a:pt x="15432" y="3811"/>
                  </a:lnTo>
                  <a:lnTo>
                    <a:pt x="16206" y="4120"/>
                  </a:lnTo>
                  <a:lnTo>
                    <a:pt x="16944" y="4501"/>
                  </a:lnTo>
                  <a:lnTo>
                    <a:pt x="17646" y="4966"/>
                  </a:lnTo>
                  <a:lnTo>
                    <a:pt x="18313" y="5490"/>
                  </a:lnTo>
                  <a:lnTo>
                    <a:pt x="18623" y="5775"/>
                  </a:lnTo>
                  <a:lnTo>
                    <a:pt x="21004" y="3394"/>
                  </a:lnTo>
                  <a:lnTo>
                    <a:pt x="20563" y="2989"/>
                  </a:lnTo>
                  <a:lnTo>
                    <a:pt x="19647" y="2251"/>
                  </a:lnTo>
                  <a:lnTo>
                    <a:pt x="18670" y="1608"/>
                  </a:lnTo>
                  <a:lnTo>
                    <a:pt x="17634" y="1072"/>
                  </a:lnTo>
                  <a:lnTo>
                    <a:pt x="16551" y="644"/>
                  </a:lnTo>
                  <a:lnTo>
                    <a:pt x="15432" y="322"/>
                  </a:lnTo>
                  <a:lnTo>
                    <a:pt x="14289" y="108"/>
                  </a:lnTo>
                  <a:lnTo>
                    <a:pt x="13122" y="1"/>
                  </a:lnTo>
                  <a:close/>
                  <a:moveTo>
                    <a:pt x="90111" y="8752"/>
                  </a:moveTo>
                  <a:lnTo>
                    <a:pt x="89372" y="8824"/>
                  </a:lnTo>
                  <a:lnTo>
                    <a:pt x="88646" y="8955"/>
                  </a:lnTo>
                  <a:lnTo>
                    <a:pt x="87932" y="9169"/>
                  </a:lnTo>
                  <a:lnTo>
                    <a:pt x="87253" y="9455"/>
                  </a:lnTo>
                  <a:lnTo>
                    <a:pt x="86598" y="9812"/>
                  </a:lnTo>
                  <a:lnTo>
                    <a:pt x="85991" y="10229"/>
                  </a:lnTo>
                  <a:lnTo>
                    <a:pt x="85419" y="10717"/>
                  </a:lnTo>
                  <a:lnTo>
                    <a:pt x="85157" y="10979"/>
                  </a:lnTo>
                  <a:lnTo>
                    <a:pt x="84884" y="11276"/>
                  </a:lnTo>
                  <a:lnTo>
                    <a:pt x="84407" y="11895"/>
                  </a:lnTo>
                  <a:lnTo>
                    <a:pt x="83979" y="12562"/>
                  </a:lnTo>
                  <a:lnTo>
                    <a:pt x="83633" y="13265"/>
                  </a:lnTo>
                  <a:lnTo>
                    <a:pt x="83348" y="13991"/>
                  </a:lnTo>
                  <a:lnTo>
                    <a:pt x="83145" y="14753"/>
                  </a:lnTo>
                  <a:lnTo>
                    <a:pt x="83014" y="15527"/>
                  </a:lnTo>
                  <a:lnTo>
                    <a:pt x="82967" y="16313"/>
                  </a:lnTo>
                  <a:lnTo>
                    <a:pt x="82979" y="16718"/>
                  </a:lnTo>
                  <a:lnTo>
                    <a:pt x="82967" y="17111"/>
                  </a:lnTo>
                  <a:lnTo>
                    <a:pt x="83038" y="17896"/>
                  </a:lnTo>
                  <a:lnTo>
                    <a:pt x="83169" y="18670"/>
                  </a:lnTo>
                  <a:lnTo>
                    <a:pt x="83383" y="19420"/>
                  </a:lnTo>
                  <a:lnTo>
                    <a:pt x="83669" y="20147"/>
                  </a:lnTo>
                  <a:lnTo>
                    <a:pt x="84026" y="20837"/>
                  </a:lnTo>
                  <a:lnTo>
                    <a:pt x="84467" y="21492"/>
                  </a:lnTo>
                  <a:lnTo>
                    <a:pt x="84955" y="22099"/>
                  </a:lnTo>
                  <a:lnTo>
                    <a:pt x="85241" y="22385"/>
                  </a:lnTo>
                  <a:lnTo>
                    <a:pt x="85515" y="22659"/>
                  </a:lnTo>
                  <a:lnTo>
                    <a:pt x="86122" y="23171"/>
                  </a:lnTo>
                  <a:lnTo>
                    <a:pt x="86765" y="23600"/>
                  </a:lnTo>
                  <a:lnTo>
                    <a:pt x="87444" y="23969"/>
                  </a:lnTo>
                  <a:lnTo>
                    <a:pt x="88158" y="24266"/>
                  </a:lnTo>
                  <a:lnTo>
                    <a:pt x="88908" y="24481"/>
                  </a:lnTo>
                  <a:lnTo>
                    <a:pt x="89670" y="24624"/>
                  </a:lnTo>
                  <a:lnTo>
                    <a:pt x="90456" y="24695"/>
                  </a:lnTo>
                  <a:lnTo>
                    <a:pt x="91385" y="24695"/>
                  </a:lnTo>
                  <a:lnTo>
                    <a:pt x="92444" y="24564"/>
                  </a:lnTo>
                  <a:lnTo>
                    <a:pt x="93468" y="24290"/>
                  </a:lnTo>
                  <a:lnTo>
                    <a:pt x="94445" y="23862"/>
                  </a:lnTo>
                  <a:lnTo>
                    <a:pt x="94909" y="23588"/>
                  </a:lnTo>
                  <a:lnTo>
                    <a:pt x="95278" y="23350"/>
                  </a:lnTo>
                  <a:lnTo>
                    <a:pt x="95981" y="22802"/>
                  </a:lnTo>
                  <a:lnTo>
                    <a:pt x="96624" y="22195"/>
                  </a:lnTo>
                  <a:lnTo>
                    <a:pt x="97207" y="21528"/>
                  </a:lnTo>
                  <a:lnTo>
                    <a:pt x="97469" y="21171"/>
                  </a:lnTo>
                  <a:lnTo>
                    <a:pt x="94766" y="19349"/>
                  </a:lnTo>
                  <a:lnTo>
                    <a:pt x="94600" y="19599"/>
                  </a:lnTo>
                  <a:lnTo>
                    <a:pt x="94242" y="20052"/>
                  </a:lnTo>
                  <a:lnTo>
                    <a:pt x="93814" y="20456"/>
                  </a:lnTo>
                  <a:lnTo>
                    <a:pt x="93361" y="20802"/>
                  </a:lnTo>
                  <a:lnTo>
                    <a:pt x="92849" y="21087"/>
                  </a:lnTo>
                  <a:lnTo>
                    <a:pt x="92313" y="21302"/>
                  </a:lnTo>
                  <a:lnTo>
                    <a:pt x="91754" y="21457"/>
                  </a:lnTo>
                  <a:lnTo>
                    <a:pt x="91170" y="21528"/>
                  </a:lnTo>
                  <a:lnTo>
                    <a:pt x="90873" y="21540"/>
                  </a:lnTo>
                  <a:lnTo>
                    <a:pt x="90563" y="21540"/>
                  </a:lnTo>
                  <a:lnTo>
                    <a:pt x="89956" y="21468"/>
                  </a:lnTo>
                  <a:lnTo>
                    <a:pt x="89372" y="21314"/>
                  </a:lnTo>
                  <a:lnTo>
                    <a:pt x="88825" y="21064"/>
                  </a:lnTo>
                  <a:lnTo>
                    <a:pt x="88313" y="20754"/>
                  </a:lnTo>
                  <a:lnTo>
                    <a:pt x="87860" y="20361"/>
                  </a:lnTo>
                  <a:lnTo>
                    <a:pt x="87467" y="19909"/>
                  </a:lnTo>
                  <a:lnTo>
                    <a:pt x="87134" y="19397"/>
                  </a:lnTo>
                  <a:lnTo>
                    <a:pt x="87003" y="19111"/>
                  </a:lnTo>
                  <a:lnTo>
                    <a:pt x="97660" y="14705"/>
                  </a:lnTo>
                  <a:lnTo>
                    <a:pt x="97302" y="13801"/>
                  </a:lnTo>
                  <a:lnTo>
                    <a:pt x="97136" y="13396"/>
                  </a:lnTo>
                  <a:lnTo>
                    <a:pt x="96743" y="12610"/>
                  </a:lnTo>
                  <a:lnTo>
                    <a:pt x="96517" y="12241"/>
                  </a:lnTo>
                  <a:lnTo>
                    <a:pt x="96231" y="11800"/>
                  </a:lnTo>
                  <a:lnTo>
                    <a:pt x="95588" y="11002"/>
                  </a:lnTo>
                  <a:lnTo>
                    <a:pt x="95219" y="10621"/>
                  </a:lnTo>
                  <a:lnTo>
                    <a:pt x="94992" y="10419"/>
                  </a:lnTo>
                  <a:lnTo>
                    <a:pt x="94516" y="10026"/>
                  </a:lnTo>
                  <a:lnTo>
                    <a:pt x="93992" y="9681"/>
                  </a:lnTo>
                  <a:lnTo>
                    <a:pt x="93456" y="9395"/>
                  </a:lnTo>
                  <a:lnTo>
                    <a:pt x="93171" y="9276"/>
                  </a:lnTo>
                  <a:lnTo>
                    <a:pt x="92849" y="9145"/>
                  </a:lnTo>
                  <a:lnTo>
                    <a:pt x="92194" y="8955"/>
                  </a:lnTo>
                  <a:lnTo>
                    <a:pt x="91516" y="8812"/>
                  </a:lnTo>
                  <a:lnTo>
                    <a:pt x="90837" y="8752"/>
                  </a:lnTo>
                  <a:close/>
                  <a:moveTo>
                    <a:pt x="67750" y="8764"/>
                  </a:moveTo>
                  <a:lnTo>
                    <a:pt x="67369" y="8776"/>
                  </a:lnTo>
                  <a:lnTo>
                    <a:pt x="66619" y="8847"/>
                  </a:lnTo>
                  <a:lnTo>
                    <a:pt x="65892" y="9002"/>
                  </a:lnTo>
                  <a:lnTo>
                    <a:pt x="65178" y="9228"/>
                  </a:lnTo>
                  <a:lnTo>
                    <a:pt x="64499" y="9538"/>
                  </a:lnTo>
                  <a:lnTo>
                    <a:pt x="63856" y="9895"/>
                  </a:lnTo>
                  <a:lnTo>
                    <a:pt x="63249" y="10336"/>
                  </a:lnTo>
                  <a:lnTo>
                    <a:pt x="62678" y="10824"/>
                  </a:lnTo>
                  <a:lnTo>
                    <a:pt x="62416" y="11098"/>
                  </a:lnTo>
                  <a:lnTo>
                    <a:pt x="62142" y="11395"/>
                  </a:lnTo>
                  <a:lnTo>
                    <a:pt x="61642" y="12003"/>
                  </a:lnTo>
                  <a:lnTo>
                    <a:pt x="61213" y="12657"/>
                  </a:lnTo>
                  <a:lnTo>
                    <a:pt x="60844" y="13348"/>
                  </a:lnTo>
                  <a:lnTo>
                    <a:pt x="60546" y="14062"/>
                  </a:lnTo>
                  <a:lnTo>
                    <a:pt x="60332" y="14813"/>
                  </a:lnTo>
                  <a:lnTo>
                    <a:pt x="60189" y="15587"/>
                  </a:lnTo>
                  <a:lnTo>
                    <a:pt x="60130" y="16360"/>
                  </a:lnTo>
                  <a:lnTo>
                    <a:pt x="60130" y="16753"/>
                  </a:lnTo>
                  <a:lnTo>
                    <a:pt x="60130" y="17158"/>
                  </a:lnTo>
                  <a:lnTo>
                    <a:pt x="60189" y="17932"/>
                  </a:lnTo>
                  <a:lnTo>
                    <a:pt x="60344" y="18706"/>
                  </a:lnTo>
                  <a:lnTo>
                    <a:pt x="60558" y="19444"/>
                  </a:lnTo>
                  <a:lnTo>
                    <a:pt x="60844" y="20159"/>
                  </a:lnTo>
                  <a:lnTo>
                    <a:pt x="61213" y="20849"/>
                  </a:lnTo>
                  <a:lnTo>
                    <a:pt x="61642" y="21492"/>
                  </a:lnTo>
                  <a:lnTo>
                    <a:pt x="62142" y="22088"/>
                  </a:lnTo>
                  <a:lnTo>
                    <a:pt x="62416" y="22373"/>
                  </a:lnTo>
                  <a:lnTo>
                    <a:pt x="62678" y="22647"/>
                  </a:lnTo>
                  <a:lnTo>
                    <a:pt x="63249" y="23135"/>
                  </a:lnTo>
                  <a:lnTo>
                    <a:pt x="63856" y="23576"/>
                  </a:lnTo>
                  <a:lnTo>
                    <a:pt x="64511" y="23933"/>
                  </a:lnTo>
                  <a:lnTo>
                    <a:pt x="65190" y="24231"/>
                  </a:lnTo>
                  <a:lnTo>
                    <a:pt x="65892" y="24457"/>
                  </a:lnTo>
                  <a:lnTo>
                    <a:pt x="66619" y="24612"/>
                  </a:lnTo>
                  <a:lnTo>
                    <a:pt x="67369" y="24683"/>
                  </a:lnTo>
                  <a:lnTo>
                    <a:pt x="67750" y="24695"/>
                  </a:lnTo>
                  <a:lnTo>
                    <a:pt x="68083" y="24683"/>
                  </a:lnTo>
                  <a:lnTo>
                    <a:pt x="68714" y="24636"/>
                  </a:lnTo>
                  <a:lnTo>
                    <a:pt x="69322" y="24517"/>
                  </a:lnTo>
                  <a:lnTo>
                    <a:pt x="69881" y="24350"/>
                  </a:lnTo>
                  <a:lnTo>
                    <a:pt x="70405" y="24124"/>
                  </a:lnTo>
                  <a:lnTo>
                    <a:pt x="70893" y="23838"/>
                  </a:lnTo>
                  <a:lnTo>
                    <a:pt x="71334" y="23493"/>
                  </a:lnTo>
                  <a:lnTo>
                    <a:pt x="71739" y="23100"/>
                  </a:lnTo>
                  <a:lnTo>
                    <a:pt x="71929" y="22873"/>
                  </a:lnTo>
                  <a:lnTo>
                    <a:pt x="72048" y="22873"/>
                  </a:lnTo>
                  <a:lnTo>
                    <a:pt x="72048" y="24016"/>
                  </a:lnTo>
                  <a:lnTo>
                    <a:pt x="72036" y="24576"/>
                  </a:lnTo>
                  <a:lnTo>
                    <a:pt x="71893" y="25576"/>
                  </a:lnTo>
                  <a:lnTo>
                    <a:pt x="71620" y="26445"/>
                  </a:lnTo>
                  <a:lnTo>
                    <a:pt x="71191" y="27172"/>
                  </a:lnTo>
                  <a:lnTo>
                    <a:pt x="70917" y="27493"/>
                  </a:lnTo>
                  <a:lnTo>
                    <a:pt x="70596" y="27791"/>
                  </a:lnTo>
                  <a:lnTo>
                    <a:pt x="69881" y="28255"/>
                  </a:lnTo>
                  <a:lnTo>
                    <a:pt x="69083" y="28565"/>
                  </a:lnTo>
                  <a:lnTo>
                    <a:pt x="68238" y="28708"/>
                  </a:lnTo>
                  <a:lnTo>
                    <a:pt x="67809" y="28696"/>
                  </a:lnTo>
                  <a:lnTo>
                    <a:pt x="67464" y="28696"/>
                  </a:lnTo>
                  <a:lnTo>
                    <a:pt x="66809" y="28589"/>
                  </a:lnTo>
                  <a:lnTo>
                    <a:pt x="66166" y="28374"/>
                  </a:lnTo>
                  <a:lnTo>
                    <a:pt x="65583" y="28053"/>
                  </a:lnTo>
                  <a:lnTo>
                    <a:pt x="65309" y="27850"/>
                  </a:lnTo>
                  <a:lnTo>
                    <a:pt x="65059" y="27636"/>
                  </a:lnTo>
                  <a:lnTo>
                    <a:pt x="64630" y="27184"/>
                  </a:lnTo>
                  <a:lnTo>
                    <a:pt x="64249" y="26684"/>
                  </a:lnTo>
                  <a:lnTo>
                    <a:pt x="63928" y="26136"/>
                  </a:lnTo>
                  <a:lnTo>
                    <a:pt x="63809" y="25850"/>
                  </a:lnTo>
                  <a:lnTo>
                    <a:pt x="60749" y="27112"/>
                  </a:lnTo>
                  <a:lnTo>
                    <a:pt x="60975" y="27600"/>
                  </a:lnTo>
                  <a:lnTo>
                    <a:pt x="61523" y="28517"/>
                  </a:lnTo>
                  <a:lnTo>
                    <a:pt x="62166" y="29339"/>
                  </a:lnTo>
                  <a:lnTo>
                    <a:pt x="62928" y="30077"/>
                  </a:lnTo>
                  <a:lnTo>
                    <a:pt x="63344" y="30410"/>
                  </a:lnTo>
                  <a:lnTo>
                    <a:pt x="63833" y="30756"/>
                  </a:lnTo>
                  <a:lnTo>
                    <a:pt x="64892" y="31303"/>
                  </a:lnTo>
                  <a:lnTo>
                    <a:pt x="66023" y="31660"/>
                  </a:lnTo>
                  <a:lnTo>
                    <a:pt x="67202" y="31827"/>
                  </a:lnTo>
                  <a:lnTo>
                    <a:pt x="68178" y="31827"/>
                  </a:lnTo>
                  <a:lnTo>
                    <a:pt x="68929" y="31780"/>
                  </a:lnTo>
                  <a:lnTo>
                    <a:pt x="69667" y="31660"/>
                  </a:lnTo>
                  <a:lnTo>
                    <a:pt x="70381" y="31470"/>
                  </a:lnTo>
                  <a:lnTo>
                    <a:pt x="71072" y="31196"/>
                  </a:lnTo>
                  <a:lnTo>
                    <a:pt x="71739" y="30875"/>
                  </a:lnTo>
                  <a:lnTo>
                    <a:pt x="72370" y="30470"/>
                  </a:lnTo>
                  <a:lnTo>
                    <a:pt x="72965" y="30005"/>
                  </a:lnTo>
                  <a:lnTo>
                    <a:pt x="73239" y="29755"/>
                  </a:lnTo>
                  <a:lnTo>
                    <a:pt x="73501" y="29493"/>
                  </a:lnTo>
                  <a:lnTo>
                    <a:pt x="73965" y="28910"/>
                  </a:lnTo>
                  <a:lnTo>
                    <a:pt x="74358" y="28267"/>
                  </a:lnTo>
                  <a:lnTo>
                    <a:pt x="74691" y="27553"/>
                  </a:lnTo>
                  <a:lnTo>
                    <a:pt x="74965" y="26767"/>
                  </a:lnTo>
                  <a:lnTo>
                    <a:pt x="75156" y="25933"/>
                  </a:lnTo>
                  <a:lnTo>
                    <a:pt x="75299" y="25017"/>
                  </a:lnTo>
                  <a:lnTo>
                    <a:pt x="75358" y="24040"/>
                  </a:lnTo>
                  <a:lnTo>
                    <a:pt x="75370" y="23528"/>
                  </a:lnTo>
                  <a:lnTo>
                    <a:pt x="75370" y="9240"/>
                  </a:lnTo>
                  <a:lnTo>
                    <a:pt x="72048" y="9240"/>
                  </a:lnTo>
                  <a:lnTo>
                    <a:pt x="72048" y="10538"/>
                  </a:lnTo>
                  <a:lnTo>
                    <a:pt x="71929" y="10538"/>
                  </a:lnTo>
                  <a:lnTo>
                    <a:pt x="71750" y="10336"/>
                  </a:lnTo>
                  <a:lnTo>
                    <a:pt x="71358" y="9967"/>
                  </a:lnTo>
                  <a:lnTo>
                    <a:pt x="70917" y="9645"/>
                  </a:lnTo>
                  <a:lnTo>
                    <a:pt x="70453" y="9383"/>
                  </a:lnTo>
                  <a:lnTo>
                    <a:pt x="70203" y="9276"/>
                  </a:lnTo>
                  <a:lnTo>
                    <a:pt x="69905" y="9145"/>
                  </a:lnTo>
                  <a:lnTo>
                    <a:pt x="69310" y="8955"/>
                  </a:lnTo>
                  <a:lnTo>
                    <a:pt x="68690" y="8824"/>
                  </a:lnTo>
                  <a:lnTo>
                    <a:pt x="68059" y="876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12"/>
            <p:cNvSpPr/>
            <p:nvPr/>
          </p:nvSpPr>
          <p:spPr>
            <a:xfrm>
              <a:off x="1683736" y="4617610"/>
              <a:ext cx="130752" cy="149188"/>
            </a:xfrm>
            <a:custGeom>
              <a:rect b="b" l="l" r="r" t="t"/>
              <a:pathLst>
                <a:path extrusionOk="0" h="22553" w="19766">
                  <a:moveTo>
                    <a:pt x="10765" y="1"/>
                  </a:moveTo>
                  <a:lnTo>
                    <a:pt x="10193" y="25"/>
                  </a:lnTo>
                  <a:lnTo>
                    <a:pt x="9086" y="156"/>
                  </a:lnTo>
                  <a:lnTo>
                    <a:pt x="8014" y="406"/>
                  </a:lnTo>
                  <a:lnTo>
                    <a:pt x="6978" y="751"/>
                  </a:lnTo>
                  <a:lnTo>
                    <a:pt x="6002" y="1192"/>
                  </a:lnTo>
                  <a:lnTo>
                    <a:pt x="5085" y="1715"/>
                  </a:lnTo>
                  <a:lnTo>
                    <a:pt x="4216" y="2335"/>
                  </a:lnTo>
                  <a:lnTo>
                    <a:pt x="3418" y="3025"/>
                  </a:lnTo>
                  <a:lnTo>
                    <a:pt x="2692" y="3787"/>
                  </a:lnTo>
                  <a:lnTo>
                    <a:pt x="2037" y="4621"/>
                  </a:lnTo>
                  <a:lnTo>
                    <a:pt x="1453" y="5514"/>
                  </a:lnTo>
                  <a:lnTo>
                    <a:pt x="977" y="6466"/>
                  </a:lnTo>
                  <a:lnTo>
                    <a:pt x="572" y="7466"/>
                  </a:lnTo>
                  <a:lnTo>
                    <a:pt x="275" y="8502"/>
                  </a:lnTo>
                  <a:lnTo>
                    <a:pt x="84" y="9586"/>
                  </a:lnTo>
                  <a:lnTo>
                    <a:pt x="1" y="10693"/>
                  </a:lnTo>
                  <a:lnTo>
                    <a:pt x="1" y="11265"/>
                  </a:lnTo>
                  <a:lnTo>
                    <a:pt x="1" y="11729"/>
                  </a:lnTo>
                  <a:lnTo>
                    <a:pt x="13" y="12300"/>
                  </a:lnTo>
                  <a:lnTo>
                    <a:pt x="144" y="13408"/>
                  </a:lnTo>
                  <a:lnTo>
                    <a:pt x="382" y="14479"/>
                  </a:lnTo>
                  <a:lnTo>
                    <a:pt x="727" y="15503"/>
                  </a:lnTo>
                  <a:lnTo>
                    <a:pt x="1168" y="16480"/>
                  </a:lnTo>
                  <a:lnTo>
                    <a:pt x="1692" y="17408"/>
                  </a:lnTo>
                  <a:lnTo>
                    <a:pt x="2299" y="18278"/>
                  </a:lnTo>
                  <a:lnTo>
                    <a:pt x="2977" y="19087"/>
                  </a:lnTo>
                  <a:lnTo>
                    <a:pt x="3740" y="19814"/>
                  </a:lnTo>
                  <a:lnTo>
                    <a:pt x="4573" y="20480"/>
                  </a:lnTo>
                  <a:lnTo>
                    <a:pt x="5466" y="21052"/>
                  </a:lnTo>
                  <a:lnTo>
                    <a:pt x="6407" y="21552"/>
                  </a:lnTo>
                  <a:lnTo>
                    <a:pt x="7407" y="21945"/>
                  </a:lnTo>
                  <a:lnTo>
                    <a:pt x="8443" y="22254"/>
                  </a:lnTo>
                  <a:lnTo>
                    <a:pt x="9526" y="22457"/>
                  </a:lnTo>
                  <a:lnTo>
                    <a:pt x="10634" y="22552"/>
                  </a:lnTo>
                  <a:lnTo>
                    <a:pt x="11205" y="22552"/>
                  </a:lnTo>
                  <a:lnTo>
                    <a:pt x="11836" y="22540"/>
                  </a:lnTo>
                  <a:lnTo>
                    <a:pt x="13074" y="22409"/>
                  </a:lnTo>
                  <a:lnTo>
                    <a:pt x="14301" y="22147"/>
                  </a:lnTo>
                  <a:lnTo>
                    <a:pt x="15480" y="21742"/>
                  </a:lnTo>
                  <a:lnTo>
                    <a:pt x="16063" y="21492"/>
                  </a:lnTo>
                  <a:lnTo>
                    <a:pt x="16587" y="21242"/>
                  </a:lnTo>
                  <a:lnTo>
                    <a:pt x="17599" y="20647"/>
                  </a:lnTo>
                  <a:lnTo>
                    <a:pt x="18528" y="19933"/>
                  </a:lnTo>
                  <a:lnTo>
                    <a:pt x="19373" y="19123"/>
                  </a:lnTo>
                  <a:lnTo>
                    <a:pt x="19766" y="18682"/>
                  </a:lnTo>
                  <a:lnTo>
                    <a:pt x="17825" y="16742"/>
                  </a:lnTo>
                  <a:lnTo>
                    <a:pt x="17516" y="17111"/>
                  </a:lnTo>
                  <a:lnTo>
                    <a:pt x="16837" y="17789"/>
                  </a:lnTo>
                  <a:lnTo>
                    <a:pt x="16087" y="18373"/>
                  </a:lnTo>
                  <a:lnTo>
                    <a:pt x="15289" y="18873"/>
                  </a:lnTo>
                  <a:lnTo>
                    <a:pt x="14432" y="19278"/>
                  </a:lnTo>
                  <a:lnTo>
                    <a:pt x="13551" y="19587"/>
                  </a:lnTo>
                  <a:lnTo>
                    <a:pt x="12622" y="19790"/>
                  </a:lnTo>
                  <a:lnTo>
                    <a:pt x="11669" y="19897"/>
                  </a:lnTo>
                  <a:lnTo>
                    <a:pt x="10776" y="19897"/>
                  </a:lnTo>
                  <a:lnTo>
                    <a:pt x="9943" y="19837"/>
                  </a:lnTo>
                  <a:lnTo>
                    <a:pt x="9133" y="19683"/>
                  </a:lnTo>
                  <a:lnTo>
                    <a:pt x="8347" y="19468"/>
                  </a:lnTo>
                  <a:lnTo>
                    <a:pt x="7585" y="19159"/>
                  </a:lnTo>
                  <a:lnTo>
                    <a:pt x="6871" y="18778"/>
                  </a:lnTo>
                  <a:lnTo>
                    <a:pt x="6180" y="18325"/>
                  </a:lnTo>
                  <a:lnTo>
                    <a:pt x="5537" y="17813"/>
                  </a:lnTo>
                  <a:lnTo>
                    <a:pt x="5240" y="17516"/>
                  </a:lnTo>
                  <a:lnTo>
                    <a:pt x="4942" y="17218"/>
                  </a:lnTo>
                  <a:lnTo>
                    <a:pt x="4406" y="16575"/>
                  </a:lnTo>
                  <a:lnTo>
                    <a:pt x="3954" y="15884"/>
                  </a:lnTo>
                  <a:lnTo>
                    <a:pt x="3573" y="15158"/>
                  </a:lnTo>
                  <a:lnTo>
                    <a:pt x="3275" y="14372"/>
                  </a:lnTo>
                  <a:lnTo>
                    <a:pt x="3049" y="13551"/>
                  </a:lnTo>
                  <a:lnTo>
                    <a:pt x="2894" y="12682"/>
                  </a:lnTo>
                  <a:lnTo>
                    <a:pt x="2823" y="11765"/>
                  </a:lnTo>
                  <a:lnTo>
                    <a:pt x="2811" y="11288"/>
                  </a:lnTo>
                  <a:lnTo>
                    <a:pt x="2823" y="10800"/>
                  </a:lnTo>
                  <a:lnTo>
                    <a:pt x="2894" y="9883"/>
                  </a:lnTo>
                  <a:lnTo>
                    <a:pt x="3049" y="9014"/>
                  </a:lnTo>
                  <a:lnTo>
                    <a:pt x="3275" y="8193"/>
                  </a:lnTo>
                  <a:lnTo>
                    <a:pt x="3585" y="7407"/>
                  </a:lnTo>
                  <a:lnTo>
                    <a:pt x="3954" y="6681"/>
                  </a:lnTo>
                  <a:lnTo>
                    <a:pt x="4418" y="5990"/>
                  </a:lnTo>
                  <a:lnTo>
                    <a:pt x="4942" y="5347"/>
                  </a:lnTo>
                  <a:lnTo>
                    <a:pt x="5240" y="5049"/>
                  </a:lnTo>
                  <a:lnTo>
                    <a:pt x="5537" y="4752"/>
                  </a:lnTo>
                  <a:lnTo>
                    <a:pt x="6180" y="4240"/>
                  </a:lnTo>
                  <a:lnTo>
                    <a:pt x="6871" y="3787"/>
                  </a:lnTo>
                  <a:lnTo>
                    <a:pt x="7597" y="3406"/>
                  </a:lnTo>
                  <a:lnTo>
                    <a:pt x="8359" y="3097"/>
                  </a:lnTo>
                  <a:lnTo>
                    <a:pt x="9145" y="2882"/>
                  </a:lnTo>
                  <a:lnTo>
                    <a:pt x="9955" y="2728"/>
                  </a:lnTo>
                  <a:lnTo>
                    <a:pt x="10776" y="2668"/>
                  </a:lnTo>
                  <a:lnTo>
                    <a:pt x="11193" y="2668"/>
                  </a:lnTo>
                  <a:lnTo>
                    <a:pt x="11622" y="2656"/>
                  </a:lnTo>
                  <a:lnTo>
                    <a:pt x="12479" y="2716"/>
                  </a:lnTo>
                  <a:lnTo>
                    <a:pt x="13324" y="2882"/>
                  </a:lnTo>
                  <a:lnTo>
                    <a:pt x="14134" y="3144"/>
                  </a:lnTo>
                  <a:lnTo>
                    <a:pt x="14896" y="3501"/>
                  </a:lnTo>
                  <a:lnTo>
                    <a:pt x="15622" y="3942"/>
                  </a:lnTo>
                  <a:lnTo>
                    <a:pt x="16301" y="4466"/>
                  </a:lnTo>
                  <a:lnTo>
                    <a:pt x="16908" y="5073"/>
                  </a:lnTo>
                  <a:lnTo>
                    <a:pt x="17194" y="5407"/>
                  </a:lnTo>
                  <a:lnTo>
                    <a:pt x="19123" y="3525"/>
                  </a:lnTo>
                  <a:lnTo>
                    <a:pt x="18742" y="3097"/>
                  </a:lnTo>
                  <a:lnTo>
                    <a:pt x="17920" y="2323"/>
                  </a:lnTo>
                  <a:lnTo>
                    <a:pt x="17027" y="1656"/>
                  </a:lnTo>
                  <a:lnTo>
                    <a:pt x="16075" y="1096"/>
                  </a:lnTo>
                  <a:lnTo>
                    <a:pt x="15051" y="644"/>
                  </a:lnTo>
                  <a:lnTo>
                    <a:pt x="13991" y="311"/>
                  </a:lnTo>
                  <a:lnTo>
                    <a:pt x="12896" y="84"/>
                  </a:lnTo>
                  <a:lnTo>
                    <a:pt x="117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12"/>
            <p:cNvSpPr/>
            <p:nvPr/>
          </p:nvSpPr>
          <p:spPr>
            <a:xfrm>
              <a:off x="1830708" y="4620765"/>
              <a:ext cx="18363" cy="142798"/>
            </a:xfrm>
            <a:custGeom>
              <a:rect b="b" l="l" r="r" t="t"/>
              <a:pathLst>
                <a:path extrusionOk="0" h="21587" w="2776">
                  <a:moveTo>
                    <a:pt x="1" y="0"/>
                  </a:moveTo>
                  <a:lnTo>
                    <a:pt x="1" y="21587"/>
                  </a:lnTo>
                  <a:lnTo>
                    <a:pt x="2775" y="21587"/>
                  </a:lnTo>
                  <a:lnTo>
                    <a:pt x="27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12"/>
            <p:cNvSpPr/>
            <p:nvPr/>
          </p:nvSpPr>
          <p:spPr>
            <a:xfrm>
              <a:off x="1864815" y="4662664"/>
              <a:ext cx="100588" cy="104054"/>
            </a:xfrm>
            <a:custGeom>
              <a:rect b="b" l="l" r="r" t="t"/>
              <a:pathLst>
                <a:path extrusionOk="0" h="15730" w="15206">
                  <a:moveTo>
                    <a:pt x="7287" y="2537"/>
                  </a:moveTo>
                  <a:lnTo>
                    <a:pt x="8180" y="2560"/>
                  </a:lnTo>
                  <a:lnTo>
                    <a:pt x="9061" y="2763"/>
                  </a:lnTo>
                  <a:lnTo>
                    <a:pt x="9895" y="3120"/>
                  </a:lnTo>
                  <a:lnTo>
                    <a:pt x="10657" y="3656"/>
                  </a:lnTo>
                  <a:lnTo>
                    <a:pt x="10990" y="4001"/>
                  </a:lnTo>
                  <a:lnTo>
                    <a:pt x="11348" y="4394"/>
                  </a:lnTo>
                  <a:lnTo>
                    <a:pt x="11919" y="5299"/>
                  </a:lnTo>
                  <a:lnTo>
                    <a:pt x="12288" y="6287"/>
                  </a:lnTo>
                  <a:lnTo>
                    <a:pt x="12455" y="7335"/>
                  </a:lnTo>
                  <a:lnTo>
                    <a:pt x="12455" y="7871"/>
                  </a:lnTo>
                  <a:lnTo>
                    <a:pt x="12455" y="8395"/>
                  </a:lnTo>
                  <a:lnTo>
                    <a:pt x="12288" y="9442"/>
                  </a:lnTo>
                  <a:lnTo>
                    <a:pt x="11907" y="10431"/>
                  </a:lnTo>
                  <a:lnTo>
                    <a:pt x="11348" y="11336"/>
                  </a:lnTo>
                  <a:lnTo>
                    <a:pt x="10990" y="11740"/>
                  </a:lnTo>
                  <a:lnTo>
                    <a:pt x="10895" y="11836"/>
                  </a:lnTo>
                  <a:lnTo>
                    <a:pt x="10800" y="11931"/>
                  </a:lnTo>
                  <a:lnTo>
                    <a:pt x="10443" y="12241"/>
                  </a:lnTo>
                  <a:lnTo>
                    <a:pt x="9645" y="12729"/>
                  </a:lnTo>
                  <a:lnTo>
                    <a:pt x="8800" y="13050"/>
                  </a:lnTo>
                  <a:lnTo>
                    <a:pt x="7907" y="13193"/>
                  </a:lnTo>
                  <a:lnTo>
                    <a:pt x="7013" y="13169"/>
                  </a:lnTo>
                  <a:lnTo>
                    <a:pt x="6144" y="12967"/>
                  </a:lnTo>
                  <a:lnTo>
                    <a:pt x="5311" y="12610"/>
                  </a:lnTo>
                  <a:lnTo>
                    <a:pt x="4549" y="12074"/>
                  </a:lnTo>
                  <a:lnTo>
                    <a:pt x="4204" y="11740"/>
                  </a:lnTo>
                  <a:lnTo>
                    <a:pt x="3858" y="11336"/>
                  </a:lnTo>
                  <a:lnTo>
                    <a:pt x="3299" y="10431"/>
                  </a:lnTo>
                  <a:lnTo>
                    <a:pt x="2918" y="9442"/>
                  </a:lnTo>
                  <a:lnTo>
                    <a:pt x="2751" y="8395"/>
                  </a:lnTo>
                  <a:lnTo>
                    <a:pt x="2751" y="7871"/>
                  </a:lnTo>
                  <a:lnTo>
                    <a:pt x="2739" y="7335"/>
                  </a:lnTo>
                  <a:lnTo>
                    <a:pt x="2918" y="6287"/>
                  </a:lnTo>
                  <a:lnTo>
                    <a:pt x="3287" y="5299"/>
                  </a:lnTo>
                  <a:lnTo>
                    <a:pt x="3846" y="4394"/>
                  </a:lnTo>
                  <a:lnTo>
                    <a:pt x="4204" y="4001"/>
                  </a:lnTo>
                  <a:lnTo>
                    <a:pt x="4299" y="3894"/>
                  </a:lnTo>
                  <a:lnTo>
                    <a:pt x="4406" y="3799"/>
                  </a:lnTo>
                  <a:lnTo>
                    <a:pt x="4763" y="3489"/>
                  </a:lnTo>
                  <a:lnTo>
                    <a:pt x="5549" y="3001"/>
                  </a:lnTo>
                  <a:lnTo>
                    <a:pt x="6406" y="2680"/>
                  </a:lnTo>
                  <a:lnTo>
                    <a:pt x="7287" y="2537"/>
                  </a:lnTo>
                  <a:close/>
                  <a:moveTo>
                    <a:pt x="7240" y="1"/>
                  </a:moveTo>
                  <a:lnTo>
                    <a:pt x="6502" y="72"/>
                  </a:lnTo>
                  <a:lnTo>
                    <a:pt x="5775" y="215"/>
                  </a:lnTo>
                  <a:lnTo>
                    <a:pt x="5061" y="417"/>
                  </a:lnTo>
                  <a:lnTo>
                    <a:pt x="4358" y="703"/>
                  </a:lnTo>
                  <a:lnTo>
                    <a:pt x="3692" y="1048"/>
                  </a:lnTo>
                  <a:lnTo>
                    <a:pt x="3049" y="1477"/>
                  </a:lnTo>
                  <a:lnTo>
                    <a:pt x="2441" y="1965"/>
                  </a:lnTo>
                  <a:lnTo>
                    <a:pt x="2156" y="2239"/>
                  </a:lnTo>
                  <a:lnTo>
                    <a:pt x="1882" y="2525"/>
                  </a:lnTo>
                  <a:lnTo>
                    <a:pt x="1405" y="3144"/>
                  </a:lnTo>
                  <a:lnTo>
                    <a:pt x="1001" y="3799"/>
                  </a:lnTo>
                  <a:lnTo>
                    <a:pt x="655" y="4489"/>
                  </a:lnTo>
                  <a:lnTo>
                    <a:pt x="381" y="5204"/>
                  </a:lnTo>
                  <a:lnTo>
                    <a:pt x="191" y="5942"/>
                  </a:lnTo>
                  <a:lnTo>
                    <a:pt x="60" y="6704"/>
                  </a:lnTo>
                  <a:lnTo>
                    <a:pt x="0" y="7478"/>
                  </a:lnTo>
                  <a:lnTo>
                    <a:pt x="12" y="7871"/>
                  </a:lnTo>
                  <a:lnTo>
                    <a:pt x="0" y="8252"/>
                  </a:lnTo>
                  <a:lnTo>
                    <a:pt x="60" y="9026"/>
                  </a:lnTo>
                  <a:lnTo>
                    <a:pt x="191" y="9788"/>
                  </a:lnTo>
                  <a:lnTo>
                    <a:pt x="393" y="10526"/>
                  </a:lnTo>
                  <a:lnTo>
                    <a:pt x="667" y="11240"/>
                  </a:lnTo>
                  <a:lnTo>
                    <a:pt x="1012" y="11931"/>
                  </a:lnTo>
                  <a:lnTo>
                    <a:pt x="1417" y="12586"/>
                  </a:lnTo>
                  <a:lnTo>
                    <a:pt x="1894" y="13205"/>
                  </a:lnTo>
                  <a:lnTo>
                    <a:pt x="2156" y="13491"/>
                  </a:lnTo>
                  <a:lnTo>
                    <a:pt x="2441" y="13765"/>
                  </a:lnTo>
                  <a:lnTo>
                    <a:pt x="3049" y="14253"/>
                  </a:lnTo>
                  <a:lnTo>
                    <a:pt x="3692" y="14681"/>
                  </a:lnTo>
                  <a:lnTo>
                    <a:pt x="4358" y="15027"/>
                  </a:lnTo>
                  <a:lnTo>
                    <a:pt x="5061" y="15312"/>
                  </a:lnTo>
                  <a:lnTo>
                    <a:pt x="5775" y="15515"/>
                  </a:lnTo>
                  <a:lnTo>
                    <a:pt x="6502" y="15658"/>
                  </a:lnTo>
                  <a:lnTo>
                    <a:pt x="7240" y="15729"/>
                  </a:lnTo>
                  <a:lnTo>
                    <a:pt x="7978" y="15729"/>
                  </a:lnTo>
                  <a:lnTo>
                    <a:pt x="8716" y="15658"/>
                  </a:lnTo>
                  <a:lnTo>
                    <a:pt x="9442" y="15515"/>
                  </a:lnTo>
                  <a:lnTo>
                    <a:pt x="10157" y="15312"/>
                  </a:lnTo>
                  <a:lnTo>
                    <a:pt x="10859" y="15027"/>
                  </a:lnTo>
                  <a:lnTo>
                    <a:pt x="11526" y="14681"/>
                  </a:lnTo>
                  <a:lnTo>
                    <a:pt x="12169" y="14253"/>
                  </a:lnTo>
                  <a:lnTo>
                    <a:pt x="12776" y="13765"/>
                  </a:lnTo>
                  <a:lnTo>
                    <a:pt x="13062" y="13491"/>
                  </a:lnTo>
                  <a:lnTo>
                    <a:pt x="13324" y="13205"/>
                  </a:lnTo>
                  <a:lnTo>
                    <a:pt x="13800" y="12586"/>
                  </a:lnTo>
                  <a:lnTo>
                    <a:pt x="14217" y="11931"/>
                  </a:lnTo>
                  <a:lnTo>
                    <a:pt x="14550" y="11240"/>
                  </a:lnTo>
                  <a:lnTo>
                    <a:pt x="14824" y="10526"/>
                  </a:lnTo>
                  <a:lnTo>
                    <a:pt x="15027" y="9788"/>
                  </a:lnTo>
                  <a:lnTo>
                    <a:pt x="15158" y="9026"/>
                  </a:lnTo>
                  <a:lnTo>
                    <a:pt x="15205" y="8252"/>
                  </a:lnTo>
                  <a:lnTo>
                    <a:pt x="15205" y="7871"/>
                  </a:lnTo>
                  <a:lnTo>
                    <a:pt x="15205" y="7478"/>
                  </a:lnTo>
                  <a:lnTo>
                    <a:pt x="15158" y="6704"/>
                  </a:lnTo>
                  <a:lnTo>
                    <a:pt x="15027" y="5942"/>
                  </a:lnTo>
                  <a:lnTo>
                    <a:pt x="14824" y="5204"/>
                  </a:lnTo>
                  <a:lnTo>
                    <a:pt x="14550" y="4489"/>
                  </a:lnTo>
                  <a:lnTo>
                    <a:pt x="14205" y="3799"/>
                  </a:lnTo>
                  <a:lnTo>
                    <a:pt x="13800" y="3144"/>
                  </a:lnTo>
                  <a:lnTo>
                    <a:pt x="13324" y="2525"/>
                  </a:lnTo>
                  <a:lnTo>
                    <a:pt x="13062" y="2239"/>
                  </a:lnTo>
                  <a:lnTo>
                    <a:pt x="12776" y="1965"/>
                  </a:lnTo>
                  <a:lnTo>
                    <a:pt x="12169" y="1477"/>
                  </a:lnTo>
                  <a:lnTo>
                    <a:pt x="11526" y="1048"/>
                  </a:lnTo>
                  <a:lnTo>
                    <a:pt x="10859" y="703"/>
                  </a:lnTo>
                  <a:lnTo>
                    <a:pt x="10157" y="417"/>
                  </a:lnTo>
                  <a:lnTo>
                    <a:pt x="9442" y="215"/>
                  </a:lnTo>
                  <a:lnTo>
                    <a:pt x="8716" y="72"/>
                  </a:lnTo>
                  <a:lnTo>
                    <a:pt x="797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12"/>
            <p:cNvSpPr/>
            <p:nvPr/>
          </p:nvSpPr>
          <p:spPr>
            <a:xfrm>
              <a:off x="1980201" y="4665893"/>
              <a:ext cx="86650" cy="100826"/>
            </a:xfrm>
            <a:custGeom>
              <a:rect b="b" l="l" r="r" t="t"/>
              <a:pathLst>
                <a:path extrusionOk="0" h="15242" w="13099">
                  <a:moveTo>
                    <a:pt x="1" y="1"/>
                  </a:moveTo>
                  <a:lnTo>
                    <a:pt x="1" y="9014"/>
                  </a:lnTo>
                  <a:lnTo>
                    <a:pt x="25" y="9717"/>
                  </a:lnTo>
                  <a:lnTo>
                    <a:pt x="215" y="10979"/>
                  </a:lnTo>
                  <a:lnTo>
                    <a:pt x="572" y="12110"/>
                  </a:lnTo>
                  <a:lnTo>
                    <a:pt x="965" y="12860"/>
                  </a:lnTo>
                  <a:lnTo>
                    <a:pt x="1275" y="13324"/>
                  </a:lnTo>
                  <a:lnTo>
                    <a:pt x="1453" y="13539"/>
                  </a:lnTo>
                  <a:lnTo>
                    <a:pt x="1632" y="13741"/>
                  </a:lnTo>
                  <a:lnTo>
                    <a:pt x="2037" y="14122"/>
                  </a:lnTo>
                  <a:lnTo>
                    <a:pt x="2477" y="14432"/>
                  </a:lnTo>
                  <a:lnTo>
                    <a:pt x="2954" y="14705"/>
                  </a:lnTo>
                  <a:lnTo>
                    <a:pt x="3478" y="14908"/>
                  </a:lnTo>
                  <a:lnTo>
                    <a:pt x="4049" y="15075"/>
                  </a:lnTo>
                  <a:lnTo>
                    <a:pt x="4656" y="15182"/>
                  </a:lnTo>
                  <a:lnTo>
                    <a:pt x="5311" y="15229"/>
                  </a:lnTo>
                  <a:lnTo>
                    <a:pt x="5657" y="15241"/>
                  </a:lnTo>
                  <a:lnTo>
                    <a:pt x="6014" y="15229"/>
                  </a:lnTo>
                  <a:lnTo>
                    <a:pt x="6728" y="15134"/>
                  </a:lnTo>
                  <a:lnTo>
                    <a:pt x="7407" y="14944"/>
                  </a:lnTo>
                  <a:lnTo>
                    <a:pt x="8074" y="14670"/>
                  </a:lnTo>
                  <a:lnTo>
                    <a:pt x="8395" y="14491"/>
                  </a:lnTo>
                  <a:lnTo>
                    <a:pt x="8681" y="14324"/>
                  </a:lnTo>
                  <a:lnTo>
                    <a:pt x="9229" y="13943"/>
                  </a:lnTo>
                  <a:lnTo>
                    <a:pt x="9717" y="13491"/>
                  </a:lnTo>
                  <a:lnTo>
                    <a:pt x="10133" y="12991"/>
                  </a:lnTo>
                  <a:lnTo>
                    <a:pt x="10324" y="12705"/>
                  </a:lnTo>
                  <a:lnTo>
                    <a:pt x="10443" y="12705"/>
                  </a:lnTo>
                  <a:lnTo>
                    <a:pt x="10443" y="14765"/>
                  </a:lnTo>
                  <a:lnTo>
                    <a:pt x="13098" y="14765"/>
                  </a:lnTo>
                  <a:lnTo>
                    <a:pt x="13098" y="1"/>
                  </a:lnTo>
                  <a:lnTo>
                    <a:pt x="10312" y="1"/>
                  </a:lnTo>
                  <a:lnTo>
                    <a:pt x="10312" y="8121"/>
                  </a:lnTo>
                  <a:lnTo>
                    <a:pt x="10300" y="8550"/>
                  </a:lnTo>
                  <a:lnTo>
                    <a:pt x="10169" y="9407"/>
                  </a:lnTo>
                  <a:lnTo>
                    <a:pt x="9895" y="10217"/>
                  </a:lnTo>
                  <a:lnTo>
                    <a:pt x="9479" y="10979"/>
                  </a:lnTo>
                  <a:lnTo>
                    <a:pt x="9229" y="11324"/>
                  </a:lnTo>
                  <a:lnTo>
                    <a:pt x="8967" y="11645"/>
                  </a:lnTo>
                  <a:lnTo>
                    <a:pt x="8336" y="12169"/>
                  </a:lnTo>
                  <a:lnTo>
                    <a:pt x="7609" y="12526"/>
                  </a:lnTo>
                  <a:lnTo>
                    <a:pt x="6823" y="12693"/>
                  </a:lnTo>
                  <a:lnTo>
                    <a:pt x="6407" y="12705"/>
                  </a:lnTo>
                  <a:lnTo>
                    <a:pt x="5966" y="12693"/>
                  </a:lnTo>
                  <a:lnTo>
                    <a:pt x="5168" y="12562"/>
                  </a:lnTo>
                  <a:lnTo>
                    <a:pt x="4490" y="12312"/>
                  </a:lnTo>
                  <a:lnTo>
                    <a:pt x="3918" y="11919"/>
                  </a:lnTo>
                  <a:lnTo>
                    <a:pt x="3454" y="11407"/>
                  </a:lnTo>
                  <a:lnTo>
                    <a:pt x="3120" y="10764"/>
                  </a:lnTo>
                  <a:lnTo>
                    <a:pt x="2882" y="9990"/>
                  </a:lnTo>
                  <a:lnTo>
                    <a:pt x="2775" y="9085"/>
                  </a:lnTo>
                  <a:lnTo>
                    <a:pt x="2763" y="8585"/>
                  </a:lnTo>
                  <a:lnTo>
                    <a:pt x="276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12"/>
            <p:cNvSpPr/>
            <p:nvPr/>
          </p:nvSpPr>
          <p:spPr>
            <a:xfrm>
              <a:off x="2082515" y="4620765"/>
              <a:ext cx="98226" cy="146033"/>
            </a:xfrm>
            <a:custGeom>
              <a:rect b="b" l="l" r="r" t="t"/>
              <a:pathLst>
                <a:path extrusionOk="0" h="22076" w="14849">
                  <a:moveTo>
                    <a:pt x="7240" y="8894"/>
                  </a:moveTo>
                  <a:lnTo>
                    <a:pt x="8097" y="8930"/>
                  </a:lnTo>
                  <a:lnTo>
                    <a:pt x="8955" y="9121"/>
                  </a:lnTo>
                  <a:lnTo>
                    <a:pt x="9752" y="9490"/>
                  </a:lnTo>
                  <a:lnTo>
                    <a:pt x="10491" y="10014"/>
                  </a:lnTo>
                  <a:lnTo>
                    <a:pt x="10812" y="10347"/>
                  </a:lnTo>
                  <a:lnTo>
                    <a:pt x="11157" y="10752"/>
                  </a:lnTo>
                  <a:lnTo>
                    <a:pt x="11693" y="11657"/>
                  </a:lnTo>
                  <a:lnTo>
                    <a:pt x="12038" y="12645"/>
                  </a:lnTo>
                  <a:lnTo>
                    <a:pt x="12193" y="13681"/>
                  </a:lnTo>
                  <a:lnTo>
                    <a:pt x="12181" y="14217"/>
                  </a:lnTo>
                  <a:lnTo>
                    <a:pt x="12193" y="14741"/>
                  </a:lnTo>
                  <a:lnTo>
                    <a:pt x="12038" y="15788"/>
                  </a:lnTo>
                  <a:lnTo>
                    <a:pt x="11693" y="16777"/>
                  </a:lnTo>
                  <a:lnTo>
                    <a:pt x="11157" y="17682"/>
                  </a:lnTo>
                  <a:lnTo>
                    <a:pt x="10812" y="18086"/>
                  </a:lnTo>
                  <a:lnTo>
                    <a:pt x="10479" y="18432"/>
                  </a:lnTo>
                  <a:lnTo>
                    <a:pt x="9717" y="18979"/>
                  </a:lnTo>
                  <a:lnTo>
                    <a:pt x="8871" y="19348"/>
                  </a:lnTo>
                  <a:lnTo>
                    <a:pt x="7954" y="19527"/>
                  </a:lnTo>
                  <a:lnTo>
                    <a:pt x="7478" y="19539"/>
                  </a:lnTo>
                  <a:lnTo>
                    <a:pt x="7014" y="19527"/>
                  </a:lnTo>
                  <a:lnTo>
                    <a:pt x="6097" y="19337"/>
                  </a:lnTo>
                  <a:lnTo>
                    <a:pt x="5252" y="18967"/>
                  </a:lnTo>
                  <a:lnTo>
                    <a:pt x="4501" y="18420"/>
                  </a:lnTo>
                  <a:lnTo>
                    <a:pt x="4180" y="18086"/>
                  </a:lnTo>
                  <a:lnTo>
                    <a:pt x="3835" y="17682"/>
                  </a:lnTo>
                  <a:lnTo>
                    <a:pt x="3287" y="16777"/>
                  </a:lnTo>
                  <a:lnTo>
                    <a:pt x="2930" y="15788"/>
                  </a:lnTo>
                  <a:lnTo>
                    <a:pt x="2775" y="14753"/>
                  </a:lnTo>
                  <a:lnTo>
                    <a:pt x="2787" y="14217"/>
                  </a:lnTo>
                  <a:lnTo>
                    <a:pt x="2775" y="13681"/>
                  </a:lnTo>
                  <a:lnTo>
                    <a:pt x="2930" y="12645"/>
                  </a:lnTo>
                  <a:lnTo>
                    <a:pt x="3287" y="11657"/>
                  </a:lnTo>
                  <a:lnTo>
                    <a:pt x="3835" y="10752"/>
                  </a:lnTo>
                  <a:lnTo>
                    <a:pt x="4180" y="10347"/>
                  </a:lnTo>
                  <a:lnTo>
                    <a:pt x="4299" y="10216"/>
                  </a:lnTo>
                  <a:lnTo>
                    <a:pt x="4430" y="10097"/>
                  </a:lnTo>
                  <a:lnTo>
                    <a:pt x="4775" y="9787"/>
                  </a:lnTo>
                  <a:lnTo>
                    <a:pt x="5549" y="9323"/>
                  </a:lnTo>
                  <a:lnTo>
                    <a:pt x="6371" y="9025"/>
                  </a:lnTo>
                  <a:lnTo>
                    <a:pt x="7240" y="8894"/>
                  </a:lnTo>
                  <a:close/>
                  <a:moveTo>
                    <a:pt x="12074" y="0"/>
                  </a:moveTo>
                  <a:lnTo>
                    <a:pt x="12074" y="6823"/>
                  </a:lnTo>
                  <a:lnTo>
                    <a:pt x="12193" y="8871"/>
                  </a:lnTo>
                  <a:lnTo>
                    <a:pt x="12074" y="8871"/>
                  </a:lnTo>
                  <a:lnTo>
                    <a:pt x="11884" y="8585"/>
                  </a:lnTo>
                  <a:lnTo>
                    <a:pt x="11443" y="8061"/>
                  </a:lnTo>
                  <a:lnTo>
                    <a:pt x="10931" y="7609"/>
                  </a:lnTo>
                  <a:lnTo>
                    <a:pt x="10371" y="7216"/>
                  </a:lnTo>
                  <a:lnTo>
                    <a:pt x="10074" y="7061"/>
                  </a:lnTo>
                  <a:lnTo>
                    <a:pt x="9717" y="6882"/>
                  </a:lnTo>
                  <a:lnTo>
                    <a:pt x="8978" y="6596"/>
                  </a:lnTo>
                  <a:lnTo>
                    <a:pt x="8204" y="6418"/>
                  </a:lnTo>
                  <a:lnTo>
                    <a:pt x="7430" y="6323"/>
                  </a:lnTo>
                  <a:lnTo>
                    <a:pt x="7038" y="6323"/>
                  </a:lnTo>
                  <a:lnTo>
                    <a:pt x="6680" y="6335"/>
                  </a:lnTo>
                  <a:lnTo>
                    <a:pt x="5978" y="6406"/>
                  </a:lnTo>
                  <a:lnTo>
                    <a:pt x="5299" y="6561"/>
                  </a:lnTo>
                  <a:lnTo>
                    <a:pt x="4632" y="6775"/>
                  </a:lnTo>
                  <a:lnTo>
                    <a:pt x="4001" y="7061"/>
                  </a:lnTo>
                  <a:lnTo>
                    <a:pt x="3406" y="7418"/>
                  </a:lnTo>
                  <a:lnTo>
                    <a:pt x="2846" y="7835"/>
                  </a:lnTo>
                  <a:lnTo>
                    <a:pt x="2322" y="8323"/>
                  </a:lnTo>
                  <a:lnTo>
                    <a:pt x="2096" y="8585"/>
                  </a:lnTo>
                  <a:lnTo>
                    <a:pt x="1834" y="8883"/>
                  </a:lnTo>
                  <a:lnTo>
                    <a:pt x="1370" y="9502"/>
                  </a:lnTo>
                  <a:lnTo>
                    <a:pt x="977" y="10145"/>
                  </a:lnTo>
                  <a:lnTo>
                    <a:pt x="644" y="10835"/>
                  </a:lnTo>
                  <a:lnTo>
                    <a:pt x="370" y="11550"/>
                  </a:lnTo>
                  <a:lnTo>
                    <a:pt x="179" y="12288"/>
                  </a:lnTo>
                  <a:lnTo>
                    <a:pt x="48" y="13038"/>
                  </a:lnTo>
                  <a:lnTo>
                    <a:pt x="1" y="13812"/>
                  </a:lnTo>
                  <a:lnTo>
                    <a:pt x="13" y="14205"/>
                  </a:lnTo>
                  <a:lnTo>
                    <a:pt x="1" y="14586"/>
                  </a:lnTo>
                  <a:lnTo>
                    <a:pt x="48" y="15360"/>
                  </a:lnTo>
                  <a:lnTo>
                    <a:pt x="179" y="16110"/>
                  </a:lnTo>
                  <a:lnTo>
                    <a:pt x="370" y="16848"/>
                  </a:lnTo>
                  <a:lnTo>
                    <a:pt x="644" y="17562"/>
                  </a:lnTo>
                  <a:lnTo>
                    <a:pt x="977" y="18253"/>
                  </a:lnTo>
                  <a:lnTo>
                    <a:pt x="1370" y="18896"/>
                  </a:lnTo>
                  <a:lnTo>
                    <a:pt x="1834" y="19515"/>
                  </a:lnTo>
                  <a:lnTo>
                    <a:pt x="2096" y="19813"/>
                  </a:lnTo>
                  <a:lnTo>
                    <a:pt x="2322" y="20075"/>
                  </a:lnTo>
                  <a:lnTo>
                    <a:pt x="2834" y="20563"/>
                  </a:lnTo>
                  <a:lnTo>
                    <a:pt x="3394" y="20980"/>
                  </a:lnTo>
                  <a:lnTo>
                    <a:pt x="4001" y="21337"/>
                  </a:lnTo>
                  <a:lnTo>
                    <a:pt x="4632" y="21623"/>
                  </a:lnTo>
                  <a:lnTo>
                    <a:pt x="5287" y="21837"/>
                  </a:lnTo>
                  <a:lnTo>
                    <a:pt x="5978" y="21992"/>
                  </a:lnTo>
                  <a:lnTo>
                    <a:pt x="6680" y="22063"/>
                  </a:lnTo>
                  <a:lnTo>
                    <a:pt x="7038" y="22075"/>
                  </a:lnTo>
                  <a:lnTo>
                    <a:pt x="7430" y="22075"/>
                  </a:lnTo>
                  <a:lnTo>
                    <a:pt x="8204" y="21980"/>
                  </a:lnTo>
                  <a:lnTo>
                    <a:pt x="8978" y="21801"/>
                  </a:lnTo>
                  <a:lnTo>
                    <a:pt x="9717" y="21515"/>
                  </a:lnTo>
                  <a:lnTo>
                    <a:pt x="10074" y="21349"/>
                  </a:lnTo>
                  <a:lnTo>
                    <a:pt x="10371" y="21182"/>
                  </a:lnTo>
                  <a:lnTo>
                    <a:pt x="10931" y="20789"/>
                  </a:lnTo>
                  <a:lnTo>
                    <a:pt x="11443" y="20337"/>
                  </a:lnTo>
                  <a:lnTo>
                    <a:pt x="11884" y="19813"/>
                  </a:lnTo>
                  <a:lnTo>
                    <a:pt x="12074" y="19527"/>
                  </a:lnTo>
                  <a:lnTo>
                    <a:pt x="12193" y="19527"/>
                  </a:lnTo>
                  <a:lnTo>
                    <a:pt x="12193" y="21587"/>
                  </a:lnTo>
                  <a:lnTo>
                    <a:pt x="14848" y="21587"/>
                  </a:lnTo>
                  <a:lnTo>
                    <a:pt x="148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5" name="Google Shape;165;p12"/>
          <p:cNvSpPr txBox="1"/>
          <p:nvPr>
            <p:ph idx="1" type="body"/>
          </p:nvPr>
        </p:nvSpPr>
        <p:spPr>
          <a:xfrm>
            <a:off x="5207050" y="1514350"/>
            <a:ext cx="1904700" cy="1057500"/>
          </a:xfrm>
          <a:prstGeom prst="rect">
            <a:avLst/>
          </a:prstGeom>
        </p:spPr>
        <p:txBody>
          <a:bodyPr anchorCtr="0" anchor="t" bIns="0" lIns="0" spcFirstLastPara="1" rIns="228600" wrap="square" tIns="0">
            <a:noAutofit/>
          </a:bodyPr>
          <a:lstStyle>
            <a:lvl1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66" name="Google Shape;166;p12"/>
          <p:cNvSpPr txBox="1"/>
          <p:nvPr>
            <p:ph type="title"/>
          </p:nvPr>
        </p:nvSpPr>
        <p:spPr>
          <a:xfrm>
            <a:off x="761950" y="2219400"/>
            <a:ext cx="4445100" cy="2114400"/>
          </a:xfrm>
          <a:prstGeom prst="rect">
            <a:avLst/>
          </a:prstGeom>
        </p:spPr>
        <p:txBody>
          <a:bodyPr anchorCtr="0" anchor="t" bIns="0" lIns="0" spcFirstLastPara="1" rIns="22860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05_Content 1">
  <p:cSld name="CUSTOM_2_3_1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3"/>
          <p:cNvSpPr txBox="1"/>
          <p:nvPr>
            <p:ph type="title"/>
          </p:nvPr>
        </p:nvSpPr>
        <p:spPr>
          <a:xfrm>
            <a:off x="761950" y="809575"/>
            <a:ext cx="5080200" cy="352200"/>
          </a:xfrm>
          <a:prstGeom prst="rect">
            <a:avLst/>
          </a:prstGeom>
        </p:spPr>
        <p:txBody>
          <a:bodyPr anchorCtr="0" anchor="t" bIns="0" lIns="0" spcFirstLastPara="1" rIns="22860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69" name="Google Shape;169;p13"/>
          <p:cNvSpPr txBox="1"/>
          <p:nvPr>
            <p:ph idx="1" type="body"/>
          </p:nvPr>
        </p:nvSpPr>
        <p:spPr>
          <a:xfrm>
            <a:off x="762025" y="1514225"/>
            <a:ext cx="5080200" cy="2819700"/>
          </a:xfrm>
          <a:prstGeom prst="rect">
            <a:avLst/>
          </a:prstGeom>
        </p:spPr>
        <p:txBody>
          <a:bodyPr anchorCtr="0" anchor="t" bIns="0" lIns="0" spcFirstLastPara="1" rIns="228600" wrap="square" tIns="0">
            <a:noAutofit/>
          </a:bodyPr>
          <a:lstStyle>
            <a:lvl1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grpSp>
        <p:nvGrpSpPr>
          <p:cNvPr id="170" name="Google Shape;170;p13"/>
          <p:cNvGrpSpPr/>
          <p:nvPr/>
        </p:nvGrpSpPr>
        <p:grpSpPr>
          <a:xfrm>
            <a:off x="614120" y="4568626"/>
            <a:ext cx="1565658" cy="245350"/>
            <a:chOff x="614120" y="4568626"/>
            <a:chExt cx="1565658" cy="245350"/>
          </a:xfrm>
        </p:grpSpPr>
        <p:grpSp>
          <p:nvGrpSpPr>
            <p:cNvPr id="171" name="Google Shape;171;p13"/>
            <p:cNvGrpSpPr/>
            <p:nvPr/>
          </p:nvGrpSpPr>
          <p:grpSpPr>
            <a:xfrm>
              <a:off x="614120" y="4568626"/>
              <a:ext cx="290167" cy="233377"/>
              <a:chOff x="614120" y="4568626"/>
              <a:chExt cx="290167" cy="233377"/>
            </a:xfrm>
          </p:grpSpPr>
          <p:sp>
            <p:nvSpPr>
              <p:cNvPr id="172" name="Google Shape;172;p13"/>
              <p:cNvSpPr/>
              <p:nvPr/>
            </p:nvSpPr>
            <p:spPr>
              <a:xfrm>
                <a:off x="649563" y="4568626"/>
                <a:ext cx="184863" cy="83805"/>
              </a:xfrm>
              <a:custGeom>
                <a:rect b="b" l="l" r="r" t="t"/>
                <a:pathLst>
                  <a:path extrusionOk="0" h="12669" w="27946">
                    <a:moveTo>
                      <a:pt x="16372" y="0"/>
                    </a:moveTo>
                    <a:lnTo>
                      <a:pt x="14729" y="95"/>
                    </a:lnTo>
                    <a:lnTo>
                      <a:pt x="13098" y="345"/>
                    </a:lnTo>
                    <a:lnTo>
                      <a:pt x="11502" y="762"/>
                    </a:lnTo>
                    <a:lnTo>
                      <a:pt x="9942" y="1322"/>
                    </a:lnTo>
                    <a:lnTo>
                      <a:pt x="8430" y="2036"/>
                    </a:lnTo>
                    <a:lnTo>
                      <a:pt x="6989" y="2905"/>
                    </a:lnTo>
                    <a:lnTo>
                      <a:pt x="5620" y="3929"/>
                    </a:lnTo>
                    <a:lnTo>
                      <a:pt x="4334" y="5108"/>
                    </a:lnTo>
                    <a:lnTo>
                      <a:pt x="3739" y="5751"/>
                    </a:lnTo>
                    <a:lnTo>
                      <a:pt x="3405" y="6132"/>
                    </a:lnTo>
                    <a:lnTo>
                      <a:pt x="2798" y="6906"/>
                    </a:lnTo>
                    <a:lnTo>
                      <a:pt x="2227" y="7716"/>
                    </a:lnTo>
                    <a:lnTo>
                      <a:pt x="1703" y="8561"/>
                    </a:lnTo>
                    <a:lnTo>
                      <a:pt x="1238" y="9430"/>
                    </a:lnTo>
                    <a:lnTo>
                      <a:pt x="810" y="10335"/>
                    </a:lnTo>
                    <a:lnTo>
                      <a:pt x="453" y="11252"/>
                    </a:lnTo>
                    <a:lnTo>
                      <a:pt x="131" y="12192"/>
                    </a:lnTo>
                    <a:lnTo>
                      <a:pt x="0" y="12669"/>
                    </a:lnTo>
                    <a:lnTo>
                      <a:pt x="179" y="12573"/>
                    </a:lnTo>
                    <a:lnTo>
                      <a:pt x="595" y="12514"/>
                    </a:lnTo>
                    <a:lnTo>
                      <a:pt x="1203" y="12573"/>
                    </a:lnTo>
                    <a:lnTo>
                      <a:pt x="1310" y="12597"/>
                    </a:lnTo>
                    <a:lnTo>
                      <a:pt x="8930" y="11347"/>
                    </a:lnTo>
                    <a:lnTo>
                      <a:pt x="8978" y="11264"/>
                    </a:lnTo>
                    <a:lnTo>
                      <a:pt x="9252" y="10906"/>
                    </a:lnTo>
                    <a:lnTo>
                      <a:pt x="9442" y="10740"/>
                    </a:lnTo>
                    <a:lnTo>
                      <a:pt x="9526" y="10740"/>
                    </a:lnTo>
                    <a:lnTo>
                      <a:pt x="9847" y="10395"/>
                    </a:lnTo>
                    <a:lnTo>
                      <a:pt x="10538" y="9775"/>
                    </a:lnTo>
                    <a:lnTo>
                      <a:pt x="11276" y="9240"/>
                    </a:lnTo>
                    <a:lnTo>
                      <a:pt x="12050" y="8775"/>
                    </a:lnTo>
                    <a:lnTo>
                      <a:pt x="12847" y="8382"/>
                    </a:lnTo>
                    <a:lnTo>
                      <a:pt x="13681" y="8085"/>
                    </a:lnTo>
                    <a:lnTo>
                      <a:pt x="14538" y="7846"/>
                    </a:lnTo>
                    <a:lnTo>
                      <a:pt x="15407" y="7704"/>
                    </a:lnTo>
                    <a:lnTo>
                      <a:pt x="16289" y="7644"/>
                    </a:lnTo>
                    <a:lnTo>
                      <a:pt x="17170" y="7656"/>
                    </a:lnTo>
                    <a:lnTo>
                      <a:pt x="18039" y="7751"/>
                    </a:lnTo>
                    <a:lnTo>
                      <a:pt x="18908" y="7930"/>
                    </a:lnTo>
                    <a:lnTo>
                      <a:pt x="19765" y="8192"/>
                    </a:lnTo>
                    <a:lnTo>
                      <a:pt x="20599" y="8537"/>
                    </a:lnTo>
                    <a:lnTo>
                      <a:pt x="21408" y="8966"/>
                    </a:lnTo>
                    <a:lnTo>
                      <a:pt x="22182" y="9478"/>
                    </a:lnTo>
                    <a:lnTo>
                      <a:pt x="22551" y="9775"/>
                    </a:lnTo>
                    <a:lnTo>
                      <a:pt x="22551" y="9740"/>
                    </a:lnTo>
                    <a:lnTo>
                      <a:pt x="23956" y="9775"/>
                    </a:lnTo>
                    <a:lnTo>
                      <a:pt x="27767" y="5965"/>
                    </a:lnTo>
                    <a:lnTo>
                      <a:pt x="27945" y="4334"/>
                    </a:lnTo>
                    <a:lnTo>
                      <a:pt x="27267" y="3763"/>
                    </a:lnTo>
                    <a:lnTo>
                      <a:pt x="25862" y="2750"/>
                    </a:lnTo>
                    <a:lnTo>
                      <a:pt x="24385" y="1893"/>
                    </a:lnTo>
                    <a:lnTo>
                      <a:pt x="22849" y="1191"/>
                    </a:lnTo>
                    <a:lnTo>
                      <a:pt x="21266" y="655"/>
                    </a:lnTo>
                    <a:lnTo>
                      <a:pt x="19646" y="274"/>
                    </a:lnTo>
                    <a:lnTo>
                      <a:pt x="18015" y="60"/>
                    </a:lnTo>
                    <a:lnTo>
                      <a:pt x="1637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3"/>
              <p:cNvSpPr/>
              <p:nvPr/>
            </p:nvSpPr>
            <p:spPr>
              <a:xfrm>
                <a:off x="752817" y="4597368"/>
                <a:ext cx="151470" cy="204556"/>
              </a:xfrm>
              <a:custGeom>
                <a:rect b="b" l="l" r="r" t="t"/>
                <a:pathLst>
                  <a:path extrusionOk="0" h="30923" w="22898">
                    <a:moveTo>
                      <a:pt x="12348" y="1"/>
                    </a:moveTo>
                    <a:lnTo>
                      <a:pt x="6942" y="5395"/>
                    </a:lnTo>
                    <a:lnTo>
                      <a:pt x="7359" y="5740"/>
                    </a:lnTo>
                    <a:lnTo>
                      <a:pt x="8109" y="6502"/>
                    </a:lnTo>
                    <a:lnTo>
                      <a:pt x="8764" y="7335"/>
                    </a:lnTo>
                    <a:lnTo>
                      <a:pt x="9324" y="8228"/>
                    </a:lnTo>
                    <a:lnTo>
                      <a:pt x="9788" y="9181"/>
                    </a:lnTo>
                    <a:lnTo>
                      <a:pt x="10133" y="10169"/>
                    </a:lnTo>
                    <a:lnTo>
                      <a:pt x="10372" y="11205"/>
                    </a:lnTo>
                    <a:lnTo>
                      <a:pt x="10491" y="12265"/>
                    </a:lnTo>
                    <a:lnTo>
                      <a:pt x="10503" y="12812"/>
                    </a:lnTo>
                    <a:lnTo>
                      <a:pt x="10503" y="13777"/>
                    </a:lnTo>
                    <a:lnTo>
                      <a:pt x="10991" y="13789"/>
                    </a:lnTo>
                    <a:lnTo>
                      <a:pt x="11920" y="13979"/>
                    </a:lnTo>
                    <a:lnTo>
                      <a:pt x="12777" y="14348"/>
                    </a:lnTo>
                    <a:lnTo>
                      <a:pt x="13539" y="14860"/>
                    </a:lnTo>
                    <a:lnTo>
                      <a:pt x="14182" y="15503"/>
                    </a:lnTo>
                    <a:lnTo>
                      <a:pt x="14694" y="16265"/>
                    </a:lnTo>
                    <a:lnTo>
                      <a:pt x="15051" y="17123"/>
                    </a:lnTo>
                    <a:lnTo>
                      <a:pt x="15241" y="18051"/>
                    </a:lnTo>
                    <a:lnTo>
                      <a:pt x="15265" y="18540"/>
                    </a:lnTo>
                    <a:lnTo>
                      <a:pt x="15241" y="19028"/>
                    </a:lnTo>
                    <a:lnTo>
                      <a:pt x="15051" y="19956"/>
                    </a:lnTo>
                    <a:lnTo>
                      <a:pt x="14694" y="20814"/>
                    </a:lnTo>
                    <a:lnTo>
                      <a:pt x="14182" y="21576"/>
                    </a:lnTo>
                    <a:lnTo>
                      <a:pt x="13539" y="22219"/>
                    </a:lnTo>
                    <a:lnTo>
                      <a:pt x="12777" y="22731"/>
                    </a:lnTo>
                    <a:lnTo>
                      <a:pt x="11920" y="23100"/>
                    </a:lnTo>
                    <a:lnTo>
                      <a:pt x="10991" y="23290"/>
                    </a:lnTo>
                    <a:lnTo>
                      <a:pt x="10503" y="23302"/>
                    </a:lnTo>
                    <a:lnTo>
                      <a:pt x="977" y="23302"/>
                    </a:lnTo>
                    <a:lnTo>
                      <a:pt x="1" y="24267"/>
                    </a:lnTo>
                    <a:lnTo>
                      <a:pt x="1" y="29958"/>
                    </a:lnTo>
                    <a:lnTo>
                      <a:pt x="977" y="30922"/>
                    </a:lnTo>
                    <a:lnTo>
                      <a:pt x="10503" y="30922"/>
                    </a:lnTo>
                    <a:lnTo>
                      <a:pt x="11134" y="30911"/>
                    </a:lnTo>
                    <a:lnTo>
                      <a:pt x="12384" y="30780"/>
                    </a:lnTo>
                    <a:lnTo>
                      <a:pt x="13598" y="30541"/>
                    </a:lnTo>
                    <a:lnTo>
                      <a:pt x="14765" y="30172"/>
                    </a:lnTo>
                    <a:lnTo>
                      <a:pt x="15873" y="29708"/>
                    </a:lnTo>
                    <a:lnTo>
                      <a:pt x="16932" y="29136"/>
                    </a:lnTo>
                    <a:lnTo>
                      <a:pt x="17921" y="28470"/>
                    </a:lnTo>
                    <a:lnTo>
                      <a:pt x="18837" y="27708"/>
                    </a:lnTo>
                    <a:lnTo>
                      <a:pt x="19671" y="26874"/>
                    </a:lnTo>
                    <a:lnTo>
                      <a:pt x="20433" y="25957"/>
                    </a:lnTo>
                    <a:lnTo>
                      <a:pt x="21100" y="24969"/>
                    </a:lnTo>
                    <a:lnTo>
                      <a:pt x="21671" y="23909"/>
                    </a:lnTo>
                    <a:lnTo>
                      <a:pt x="22147" y="22802"/>
                    </a:lnTo>
                    <a:lnTo>
                      <a:pt x="22505" y="21635"/>
                    </a:lnTo>
                    <a:lnTo>
                      <a:pt x="22755" y="20433"/>
                    </a:lnTo>
                    <a:lnTo>
                      <a:pt x="22886" y="19183"/>
                    </a:lnTo>
                    <a:lnTo>
                      <a:pt x="22898" y="18540"/>
                    </a:lnTo>
                    <a:lnTo>
                      <a:pt x="22886" y="17778"/>
                    </a:lnTo>
                    <a:lnTo>
                      <a:pt x="22695" y="16289"/>
                    </a:lnTo>
                    <a:lnTo>
                      <a:pt x="22338" y="14837"/>
                    </a:lnTo>
                    <a:lnTo>
                      <a:pt x="21802" y="13455"/>
                    </a:lnTo>
                    <a:lnTo>
                      <a:pt x="21112" y="12134"/>
                    </a:lnTo>
                    <a:lnTo>
                      <a:pt x="20266" y="10907"/>
                    </a:lnTo>
                    <a:lnTo>
                      <a:pt x="19278" y="9788"/>
                    </a:lnTo>
                    <a:lnTo>
                      <a:pt x="18147" y="8776"/>
                    </a:lnTo>
                    <a:lnTo>
                      <a:pt x="17528" y="8336"/>
                    </a:lnTo>
                    <a:lnTo>
                      <a:pt x="17349" y="7728"/>
                    </a:lnTo>
                    <a:lnTo>
                      <a:pt x="16944" y="6550"/>
                    </a:lnTo>
                    <a:lnTo>
                      <a:pt x="16444" y="5407"/>
                    </a:lnTo>
                    <a:lnTo>
                      <a:pt x="15861" y="4311"/>
                    </a:lnTo>
                    <a:lnTo>
                      <a:pt x="15206" y="3263"/>
                    </a:lnTo>
                    <a:lnTo>
                      <a:pt x="14479" y="2263"/>
                    </a:lnTo>
                    <a:lnTo>
                      <a:pt x="13682" y="1311"/>
                    </a:lnTo>
                    <a:lnTo>
                      <a:pt x="12813" y="418"/>
                    </a:lnTo>
                    <a:lnTo>
                      <a:pt x="1234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" name="Google Shape;174;p13"/>
              <p:cNvSpPr/>
              <p:nvPr/>
            </p:nvSpPr>
            <p:spPr>
              <a:xfrm>
                <a:off x="646726" y="4748673"/>
                <a:ext cx="112561" cy="53330"/>
              </a:xfrm>
              <a:custGeom>
                <a:rect b="b" l="l" r="r" t="t"/>
                <a:pathLst>
                  <a:path extrusionOk="0" h="8062" w="17016">
                    <a:moveTo>
                      <a:pt x="5513" y="1"/>
                    </a:moveTo>
                    <a:lnTo>
                      <a:pt x="4144" y="417"/>
                    </a:lnTo>
                    <a:lnTo>
                      <a:pt x="334" y="4227"/>
                    </a:lnTo>
                    <a:lnTo>
                      <a:pt x="0" y="5525"/>
                    </a:lnTo>
                    <a:lnTo>
                      <a:pt x="405" y="5823"/>
                    </a:lnTo>
                    <a:lnTo>
                      <a:pt x="1251" y="6359"/>
                    </a:lnTo>
                    <a:lnTo>
                      <a:pt x="2144" y="6835"/>
                    </a:lnTo>
                    <a:lnTo>
                      <a:pt x="3061" y="7228"/>
                    </a:lnTo>
                    <a:lnTo>
                      <a:pt x="4001" y="7549"/>
                    </a:lnTo>
                    <a:lnTo>
                      <a:pt x="4977" y="7799"/>
                    </a:lnTo>
                    <a:lnTo>
                      <a:pt x="5966" y="7966"/>
                    </a:lnTo>
                    <a:lnTo>
                      <a:pt x="6966" y="8049"/>
                    </a:lnTo>
                    <a:lnTo>
                      <a:pt x="7478" y="8061"/>
                    </a:lnTo>
                    <a:lnTo>
                      <a:pt x="17015" y="8061"/>
                    </a:lnTo>
                    <a:lnTo>
                      <a:pt x="17015" y="429"/>
                    </a:lnTo>
                    <a:lnTo>
                      <a:pt x="7478" y="429"/>
                    </a:lnTo>
                    <a:lnTo>
                      <a:pt x="6966" y="405"/>
                    </a:lnTo>
                    <a:lnTo>
                      <a:pt x="5978" y="191"/>
                    </a:lnTo>
                    <a:lnTo>
                      <a:pt x="551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" name="Google Shape;175;p13"/>
              <p:cNvSpPr/>
              <p:nvPr/>
            </p:nvSpPr>
            <p:spPr>
              <a:xfrm>
                <a:off x="614120" y="4638010"/>
                <a:ext cx="147290" cy="147376"/>
              </a:xfrm>
              <a:custGeom>
                <a:rect b="b" l="l" r="r" t="t"/>
                <a:pathLst>
                  <a:path extrusionOk="0" h="22279" w="22266">
                    <a:moveTo>
                      <a:pt x="12407" y="1"/>
                    </a:moveTo>
                    <a:lnTo>
                      <a:pt x="11764" y="13"/>
                    </a:lnTo>
                    <a:lnTo>
                      <a:pt x="10514" y="132"/>
                    </a:lnTo>
                    <a:lnTo>
                      <a:pt x="9299" y="382"/>
                    </a:lnTo>
                    <a:lnTo>
                      <a:pt x="8132" y="739"/>
                    </a:lnTo>
                    <a:lnTo>
                      <a:pt x="7025" y="1203"/>
                    </a:lnTo>
                    <a:lnTo>
                      <a:pt x="5965" y="1775"/>
                    </a:lnTo>
                    <a:lnTo>
                      <a:pt x="4977" y="2442"/>
                    </a:lnTo>
                    <a:lnTo>
                      <a:pt x="4060" y="3192"/>
                    </a:lnTo>
                    <a:lnTo>
                      <a:pt x="3215" y="4037"/>
                    </a:lnTo>
                    <a:lnTo>
                      <a:pt x="2465" y="4954"/>
                    </a:lnTo>
                    <a:lnTo>
                      <a:pt x="1798" y="5942"/>
                    </a:lnTo>
                    <a:lnTo>
                      <a:pt x="1226" y="6990"/>
                    </a:lnTo>
                    <a:lnTo>
                      <a:pt x="750" y="8097"/>
                    </a:lnTo>
                    <a:lnTo>
                      <a:pt x="393" y="9264"/>
                    </a:lnTo>
                    <a:lnTo>
                      <a:pt x="143" y="10479"/>
                    </a:lnTo>
                    <a:lnTo>
                      <a:pt x="12" y="11729"/>
                    </a:lnTo>
                    <a:lnTo>
                      <a:pt x="0" y="12360"/>
                    </a:lnTo>
                    <a:lnTo>
                      <a:pt x="12" y="13098"/>
                    </a:lnTo>
                    <a:lnTo>
                      <a:pt x="179" y="14527"/>
                    </a:lnTo>
                    <a:lnTo>
                      <a:pt x="512" y="15920"/>
                    </a:lnTo>
                    <a:lnTo>
                      <a:pt x="1000" y="17265"/>
                    </a:lnTo>
                    <a:lnTo>
                      <a:pt x="1631" y="18527"/>
                    </a:lnTo>
                    <a:lnTo>
                      <a:pt x="2405" y="19730"/>
                    </a:lnTo>
                    <a:lnTo>
                      <a:pt x="3310" y="20825"/>
                    </a:lnTo>
                    <a:lnTo>
                      <a:pt x="4358" y="21826"/>
                    </a:lnTo>
                    <a:lnTo>
                      <a:pt x="4929" y="22278"/>
                    </a:lnTo>
                    <a:lnTo>
                      <a:pt x="10454" y="16741"/>
                    </a:lnTo>
                    <a:lnTo>
                      <a:pt x="10014" y="16527"/>
                    </a:lnTo>
                    <a:lnTo>
                      <a:pt x="9240" y="15979"/>
                    </a:lnTo>
                    <a:lnTo>
                      <a:pt x="8609" y="15301"/>
                    </a:lnTo>
                    <a:lnTo>
                      <a:pt x="8120" y="14515"/>
                    </a:lnTo>
                    <a:lnTo>
                      <a:pt x="7799" y="13670"/>
                    </a:lnTo>
                    <a:lnTo>
                      <a:pt x="7644" y="12765"/>
                    </a:lnTo>
                    <a:lnTo>
                      <a:pt x="7656" y="11836"/>
                    </a:lnTo>
                    <a:lnTo>
                      <a:pt x="7870" y="10895"/>
                    </a:lnTo>
                    <a:lnTo>
                      <a:pt x="8061" y="10443"/>
                    </a:lnTo>
                    <a:lnTo>
                      <a:pt x="8275" y="10002"/>
                    </a:lnTo>
                    <a:lnTo>
                      <a:pt x="8823" y="9240"/>
                    </a:lnTo>
                    <a:lnTo>
                      <a:pt x="9502" y="8597"/>
                    </a:lnTo>
                    <a:lnTo>
                      <a:pt x="10276" y="8121"/>
                    </a:lnTo>
                    <a:lnTo>
                      <a:pt x="11133" y="7788"/>
                    </a:lnTo>
                    <a:lnTo>
                      <a:pt x="12038" y="7633"/>
                    </a:lnTo>
                    <a:lnTo>
                      <a:pt x="12967" y="7657"/>
                    </a:lnTo>
                    <a:lnTo>
                      <a:pt x="13895" y="7859"/>
                    </a:lnTo>
                    <a:lnTo>
                      <a:pt x="14348" y="8050"/>
                    </a:lnTo>
                    <a:lnTo>
                      <a:pt x="14741" y="8240"/>
                    </a:lnTo>
                    <a:lnTo>
                      <a:pt x="15455" y="8728"/>
                    </a:lnTo>
                    <a:lnTo>
                      <a:pt x="16062" y="9347"/>
                    </a:lnTo>
                    <a:lnTo>
                      <a:pt x="16562" y="10050"/>
                    </a:lnTo>
                    <a:lnTo>
                      <a:pt x="16753" y="10443"/>
                    </a:lnTo>
                    <a:lnTo>
                      <a:pt x="22266" y="4930"/>
                    </a:lnTo>
                    <a:lnTo>
                      <a:pt x="21825" y="4347"/>
                    </a:lnTo>
                    <a:lnTo>
                      <a:pt x="20825" y="3311"/>
                    </a:lnTo>
                    <a:lnTo>
                      <a:pt x="19730" y="2394"/>
                    </a:lnTo>
                    <a:lnTo>
                      <a:pt x="18539" y="1620"/>
                    </a:lnTo>
                    <a:lnTo>
                      <a:pt x="17277" y="989"/>
                    </a:lnTo>
                    <a:lnTo>
                      <a:pt x="15943" y="513"/>
                    </a:lnTo>
                    <a:lnTo>
                      <a:pt x="14550" y="179"/>
                    </a:lnTo>
                    <a:lnTo>
                      <a:pt x="13133" y="13"/>
                    </a:lnTo>
                    <a:lnTo>
                      <a:pt x="1240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6" name="Google Shape;176;p13"/>
            <p:cNvGrpSpPr/>
            <p:nvPr/>
          </p:nvGrpSpPr>
          <p:grpSpPr>
            <a:xfrm>
              <a:off x="989660" y="4603434"/>
              <a:ext cx="1190118" cy="210542"/>
              <a:chOff x="989660" y="4603434"/>
              <a:chExt cx="1190118" cy="210542"/>
            </a:xfrm>
          </p:grpSpPr>
          <p:sp>
            <p:nvSpPr>
              <p:cNvPr id="177" name="Google Shape;177;p13"/>
              <p:cNvSpPr/>
              <p:nvPr/>
            </p:nvSpPr>
            <p:spPr>
              <a:xfrm>
                <a:off x="989660" y="4603434"/>
                <a:ext cx="646021" cy="210542"/>
              </a:xfrm>
              <a:custGeom>
                <a:rect b="b" l="l" r="r" t="t"/>
                <a:pathLst>
                  <a:path extrusionOk="0" h="31828" w="97660">
                    <a:moveTo>
                      <a:pt x="90813" y="11848"/>
                    </a:moveTo>
                    <a:lnTo>
                      <a:pt x="91289" y="11919"/>
                    </a:lnTo>
                    <a:lnTo>
                      <a:pt x="91754" y="12038"/>
                    </a:lnTo>
                    <a:lnTo>
                      <a:pt x="92194" y="12217"/>
                    </a:lnTo>
                    <a:lnTo>
                      <a:pt x="92409" y="12336"/>
                    </a:lnTo>
                    <a:lnTo>
                      <a:pt x="92599" y="12443"/>
                    </a:lnTo>
                    <a:lnTo>
                      <a:pt x="92933" y="12705"/>
                    </a:lnTo>
                    <a:lnTo>
                      <a:pt x="93206" y="13015"/>
                    </a:lnTo>
                    <a:lnTo>
                      <a:pt x="93433" y="13372"/>
                    </a:lnTo>
                    <a:lnTo>
                      <a:pt x="93528" y="13562"/>
                    </a:lnTo>
                    <a:lnTo>
                      <a:pt x="86408" y="16491"/>
                    </a:lnTo>
                    <a:lnTo>
                      <a:pt x="86396" y="16015"/>
                    </a:lnTo>
                    <a:lnTo>
                      <a:pt x="86539" y="15098"/>
                    </a:lnTo>
                    <a:lnTo>
                      <a:pt x="86860" y="14229"/>
                    </a:lnTo>
                    <a:lnTo>
                      <a:pt x="87372" y="13455"/>
                    </a:lnTo>
                    <a:lnTo>
                      <a:pt x="87694" y="13110"/>
                    </a:lnTo>
                    <a:lnTo>
                      <a:pt x="87979" y="12824"/>
                    </a:lnTo>
                    <a:lnTo>
                      <a:pt x="88646" y="12372"/>
                    </a:lnTo>
                    <a:lnTo>
                      <a:pt x="89372" y="12050"/>
                    </a:lnTo>
                    <a:lnTo>
                      <a:pt x="90158" y="11872"/>
                    </a:lnTo>
                    <a:lnTo>
                      <a:pt x="90563" y="11848"/>
                    </a:lnTo>
                    <a:close/>
                    <a:moveTo>
                      <a:pt x="32899" y="11907"/>
                    </a:moveTo>
                    <a:lnTo>
                      <a:pt x="33756" y="11931"/>
                    </a:lnTo>
                    <a:lnTo>
                      <a:pt x="34578" y="12110"/>
                    </a:lnTo>
                    <a:lnTo>
                      <a:pt x="35375" y="12443"/>
                    </a:lnTo>
                    <a:lnTo>
                      <a:pt x="36090" y="12943"/>
                    </a:lnTo>
                    <a:lnTo>
                      <a:pt x="36423" y="13265"/>
                    </a:lnTo>
                    <a:lnTo>
                      <a:pt x="36733" y="13646"/>
                    </a:lnTo>
                    <a:lnTo>
                      <a:pt x="37221" y="14467"/>
                    </a:lnTo>
                    <a:lnTo>
                      <a:pt x="37554" y="15348"/>
                    </a:lnTo>
                    <a:lnTo>
                      <a:pt x="37721" y="16265"/>
                    </a:lnTo>
                    <a:lnTo>
                      <a:pt x="37721" y="17194"/>
                    </a:lnTo>
                    <a:lnTo>
                      <a:pt x="37554" y="18111"/>
                    </a:lnTo>
                    <a:lnTo>
                      <a:pt x="37221" y="18992"/>
                    </a:lnTo>
                    <a:lnTo>
                      <a:pt x="36733" y="19801"/>
                    </a:lnTo>
                    <a:lnTo>
                      <a:pt x="36423" y="20182"/>
                    </a:lnTo>
                    <a:lnTo>
                      <a:pt x="36340" y="20266"/>
                    </a:lnTo>
                    <a:lnTo>
                      <a:pt x="36256" y="20349"/>
                    </a:lnTo>
                    <a:lnTo>
                      <a:pt x="35911" y="20647"/>
                    </a:lnTo>
                    <a:lnTo>
                      <a:pt x="35173" y="21099"/>
                    </a:lnTo>
                    <a:lnTo>
                      <a:pt x="34375" y="21397"/>
                    </a:lnTo>
                    <a:lnTo>
                      <a:pt x="33554" y="21540"/>
                    </a:lnTo>
                    <a:lnTo>
                      <a:pt x="32720" y="21516"/>
                    </a:lnTo>
                    <a:lnTo>
                      <a:pt x="31899" y="21326"/>
                    </a:lnTo>
                    <a:lnTo>
                      <a:pt x="31125" y="20992"/>
                    </a:lnTo>
                    <a:lnTo>
                      <a:pt x="30410" y="20492"/>
                    </a:lnTo>
                    <a:lnTo>
                      <a:pt x="30089" y="20182"/>
                    </a:lnTo>
                    <a:lnTo>
                      <a:pt x="30053" y="20182"/>
                    </a:lnTo>
                    <a:lnTo>
                      <a:pt x="29732" y="19801"/>
                    </a:lnTo>
                    <a:lnTo>
                      <a:pt x="29243" y="18980"/>
                    </a:lnTo>
                    <a:lnTo>
                      <a:pt x="28910" y="18099"/>
                    </a:lnTo>
                    <a:lnTo>
                      <a:pt x="28743" y="17182"/>
                    </a:lnTo>
                    <a:lnTo>
                      <a:pt x="28743" y="16253"/>
                    </a:lnTo>
                    <a:lnTo>
                      <a:pt x="28910" y="15336"/>
                    </a:lnTo>
                    <a:lnTo>
                      <a:pt x="29243" y="14455"/>
                    </a:lnTo>
                    <a:lnTo>
                      <a:pt x="29732" y="13634"/>
                    </a:lnTo>
                    <a:lnTo>
                      <a:pt x="30053" y="13265"/>
                    </a:lnTo>
                    <a:lnTo>
                      <a:pt x="30184" y="13134"/>
                    </a:lnTo>
                    <a:lnTo>
                      <a:pt x="30517" y="12824"/>
                    </a:lnTo>
                    <a:lnTo>
                      <a:pt x="31268" y="12360"/>
                    </a:lnTo>
                    <a:lnTo>
                      <a:pt x="32065" y="12050"/>
                    </a:lnTo>
                    <a:lnTo>
                      <a:pt x="32899" y="11907"/>
                    </a:lnTo>
                    <a:close/>
                    <a:moveTo>
                      <a:pt x="50318" y="11907"/>
                    </a:moveTo>
                    <a:lnTo>
                      <a:pt x="51164" y="11931"/>
                    </a:lnTo>
                    <a:lnTo>
                      <a:pt x="51997" y="12110"/>
                    </a:lnTo>
                    <a:lnTo>
                      <a:pt x="52783" y="12443"/>
                    </a:lnTo>
                    <a:lnTo>
                      <a:pt x="53509" y="12943"/>
                    </a:lnTo>
                    <a:lnTo>
                      <a:pt x="53831" y="13265"/>
                    </a:lnTo>
                    <a:lnTo>
                      <a:pt x="54152" y="13646"/>
                    </a:lnTo>
                    <a:lnTo>
                      <a:pt x="54641" y="14467"/>
                    </a:lnTo>
                    <a:lnTo>
                      <a:pt x="54974" y="15348"/>
                    </a:lnTo>
                    <a:lnTo>
                      <a:pt x="55129" y="16265"/>
                    </a:lnTo>
                    <a:lnTo>
                      <a:pt x="55129" y="17194"/>
                    </a:lnTo>
                    <a:lnTo>
                      <a:pt x="54974" y="18111"/>
                    </a:lnTo>
                    <a:lnTo>
                      <a:pt x="54641" y="18992"/>
                    </a:lnTo>
                    <a:lnTo>
                      <a:pt x="54152" y="19801"/>
                    </a:lnTo>
                    <a:lnTo>
                      <a:pt x="53831" y="20182"/>
                    </a:lnTo>
                    <a:lnTo>
                      <a:pt x="53759" y="20266"/>
                    </a:lnTo>
                    <a:lnTo>
                      <a:pt x="53664" y="20349"/>
                    </a:lnTo>
                    <a:lnTo>
                      <a:pt x="53331" y="20647"/>
                    </a:lnTo>
                    <a:lnTo>
                      <a:pt x="52593" y="21099"/>
                    </a:lnTo>
                    <a:lnTo>
                      <a:pt x="51795" y="21397"/>
                    </a:lnTo>
                    <a:lnTo>
                      <a:pt x="50961" y="21540"/>
                    </a:lnTo>
                    <a:lnTo>
                      <a:pt x="50128" y="21516"/>
                    </a:lnTo>
                    <a:lnTo>
                      <a:pt x="49306" y="21326"/>
                    </a:lnTo>
                    <a:lnTo>
                      <a:pt x="48532" y="20992"/>
                    </a:lnTo>
                    <a:lnTo>
                      <a:pt x="47818" y="20492"/>
                    </a:lnTo>
                    <a:lnTo>
                      <a:pt x="47508" y="20182"/>
                    </a:lnTo>
                    <a:lnTo>
                      <a:pt x="47461" y="20182"/>
                    </a:lnTo>
                    <a:lnTo>
                      <a:pt x="47139" y="19801"/>
                    </a:lnTo>
                    <a:lnTo>
                      <a:pt x="46651" y="18980"/>
                    </a:lnTo>
                    <a:lnTo>
                      <a:pt x="46318" y="18099"/>
                    </a:lnTo>
                    <a:lnTo>
                      <a:pt x="46163" y="17182"/>
                    </a:lnTo>
                    <a:lnTo>
                      <a:pt x="46163" y="16253"/>
                    </a:lnTo>
                    <a:lnTo>
                      <a:pt x="46318" y="15336"/>
                    </a:lnTo>
                    <a:lnTo>
                      <a:pt x="46651" y="14455"/>
                    </a:lnTo>
                    <a:lnTo>
                      <a:pt x="47139" y="13634"/>
                    </a:lnTo>
                    <a:lnTo>
                      <a:pt x="47461" y="13265"/>
                    </a:lnTo>
                    <a:lnTo>
                      <a:pt x="47592" y="13134"/>
                    </a:lnTo>
                    <a:lnTo>
                      <a:pt x="47937" y="12824"/>
                    </a:lnTo>
                    <a:lnTo>
                      <a:pt x="48675" y="12360"/>
                    </a:lnTo>
                    <a:lnTo>
                      <a:pt x="49485" y="12050"/>
                    </a:lnTo>
                    <a:lnTo>
                      <a:pt x="50318" y="11907"/>
                    </a:lnTo>
                    <a:close/>
                    <a:moveTo>
                      <a:pt x="68048" y="11907"/>
                    </a:moveTo>
                    <a:lnTo>
                      <a:pt x="68488" y="11919"/>
                    </a:lnTo>
                    <a:lnTo>
                      <a:pt x="69333" y="12098"/>
                    </a:lnTo>
                    <a:lnTo>
                      <a:pt x="70107" y="12455"/>
                    </a:lnTo>
                    <a:lnTo>
                      <a:pt x="70786" y="12967"/>
                    </a:lnTo>
                    <a:lnTo>
                      <a:pt x="71084" y="13289"/>
                    </a:lnTo>
                    <a:lnTo>
                      <a:pt x="71381" y="13658"/>
                    </a:lnTo>
                    <a:lnTo>
                      <a:pt x="71846" y="14479"/>
                    </a:lnTo>
                    <a:lnTo>
                      <a:pt x="72167" y="15360"/>
                    </a:lnTo>
                    <a:lnTo>
                      <a:pt x="72298" y="16289"/>
                    </a:lnTo>
                    <a:lnTo>
                      <a:pt x="72298" y="16765"/>
                    </a:lnTo>
                    <a:lnTo>
                      <a:pt x="72298" y="17230"/>
                    </a:lnTo>
                    <a:lnTo>
                      <a:pt x="72155" y="18146"/>
                    </a:lnTo>
                    <a:lnTo>
                      <a:pt x="71846" y="19016"/>
                    </a:lnTo>
                    <a:lnTo>
                      <a:pt x="71381" y="19813"/>
                    </a:lnTo>
                    <a:lnTo>
                      <a:pt x="71084" y="20182"/>
                    </a:lnTo>
                    <a:lnTo>
                      <a:pt x="70786" y="20504"/>
                    </a:lnTo>
                    <a:lnTo>
                      <a:pt x="70095" y="21028"/>
                    </a:lnTo>
                    <a:lnTo>
                      <a:pt x="69322" y="21373"/>
                    </a:lnTo>
                    <a:lnTo>
                      <a:pt x="68476" y="21552"/>
                    </a:lnTo>
                    <a:lnTo>
                      <a:pt x="68048" y="21552"/>
                    </a:lnTo>
                    <a:lnTo>
                      <a:pt x="67595" y="21540"/>
                    </a:lnTo>
                    <a:lnTo>
                      <a:pt x="66726" y="21361"/>
                    </a:lnTo>
                    <a:lnTo>
                      <a:pt x="65928" y="21016"/>
                    </a:lnTo>
                    <a:lnTo>
                      <a:pt x="65214" y="20504"/>
                    </a:lnTo>
                    <a:lnTo>
                      <a:pt x="64904" y="20182"/>
                    </a:lnTo>
                    <a:lnTo>
                      <a:pt x="64595" y="19825"/>
                    </a:lnTo>
                    <a:lnTo>
                      <a:pt x="64094" y="19028"/>
                    </a:lnTo>
                    <a:lnTo>
                      <a:pt x="63761" y="18158"/>
                    </a:lnTo>
                    <a:lnTo>
                      <a:pt x="63606" y="17230"/>
                    </a:lnTo>
                    <a:lnTo>
                      <a:pt x="63606" y="16765"/>
                    </a:lnTo>
                    <a:lnTo>
                      <a:pt x="63606" y="16277"/>
                    </a:lnTo>
                    <a:lnTo>
                      <a:pt x="63761" y="15348"/>
                    </a:lnTo>
                    <a:lnTo>
                      <a:pt x="64094" y="14455"/>
                    </a:lnTo>
                    <a:lnTo>
                      <a:pt x="64583" y="13658"/>
                    </a:lnTo>
                    <a:lnTo>
                      <a:pt x="64904" y="13289"/>
                    </a:lnTo>
                    <a:lnTo>
                      <a:pt x="65214" y="12967"/>
                    </a:lnTo>
                    <a:lnTo>
                      <a:pt x="65928" y="12455"/>
                    </a:lnTo>
                    <a:lnTo>
                      <a:pt x="66726" y="12098"/>
                    </a:lnTo>
                    <a:lnTo>
                      <a:pt x="67595" y="11919"/>
                    </a:lnTo>
                    <a:lnTo>
                      <a:pt x="68048" y="11907"/>
                    </a:lnTo>
                    <a:close/>
                    <a:moveTo>
                      <a:pt x="77763" y="822"/>
                    </a:moveTo>
                    <a:lnTo>
                      <a:pt x="77763" y="24219"/>
                    </a:lnTo>
                    <a:lnTo>
                      <a:pt x="81264" y="24219"/>
                    </a:lnTo>
                    <a:lnTo>
                      <a:pt x="81264" y="822"/>
                    </a:lnTo>
                    <a:close/>
                    <a:moveTo>
                      <a:pt x="32875" y="8788"/>
                    </a:moveTo>
                    <a:lnTo>
                      <a:pt x="32113" y="8859"/>
                    </a:lnTo>
                    <a:lnTo>
                      <a:pt x="31363" y="9002"/>
                    </a:lnTo>
                    <a:lnTo>
                      <a:pt x="30613" y="9216"/>
                    </a:lnTo>
                    <a:lnTo>
                      <a:pt x="29898" y="9502"/>
                    </a:lnTo>
                    <a:lnTo>
                      <a:pt x="29196" y="9859"/>
                    </a:lnTo>
                    <a:lnTo>
                      <a:pt x="28529" y="10288"/>
                    </a:lnTo>
                    <a:lnTo>
                      <a:pt x="27898" y="10776"/>
                    </a:lnTo>
                    <a:lnTo>
                      <a:pt x="27588" y="11062"/>
                    </a:lnTo>
                    <a:lnTo>
                      <a:pt x="27303" y="11360"/>
                    </a:lnTo>
                    <a:lnTo>
                      <a:pt x="26803" y="11991"/>
                    </a:lnTo>
                    <a:lnTo>
                      <a:pt x="26362" y="12657"/>
                    </a:lnTo>
                    <a:lnTo>
                      <a:pt x="26005" y="13360"/>
                    </a:lnTo>
                    <a:lnTo>
                      <a:pt x="25707" y="14086"/>
                    </a:lnTo>
                    <a:lnTo>
                      <a:pt x="25493" y="14825"/>
                    </a:lnTo>
                    <a:lnTo>
                      <a:pt x="25350" y="15587"/>
                    </a:lnTo>
                    <a:lnTo>
                      <a:pt x="25278" y="16349"/>
                    </a:lnTo>
                    <a:lnTo>
                      <a:pt x="25278" y="17122"/>
                    </a:lnTo>
                    <a:lnTo>
                      <a:pt x="25350" y="17885"/>
                    </a:lnTo>
                    <a:lnTo>
                      <a:pt x="25493" y="18647"/>
                    </a:lnTo>
                    <a:lnTo>
                      <a:pt x="25707" y="19385"/>
                    </a:lnTo>
                    <a:lnTo>
                      <a:pt x="26005" y="20111"/>
                    </a:lnTo>
                    <a:lnTo>
                      <a:pt x="26362" y="20814"/>
                    </a:lnTo>
                    <a:lnTo>
                      <a:pt x="26803" y="21480"/>
                    </a:lnTo>
                    <a:lnTo>
                      <a:pt x="27303" y="22111"/>
                    </a:lnTo>
                    <a:lnTo>
                      <a:pt x="27588" y="22421"/>
                    </a:lnTo>
                    <a:lnTo>
                      <a:pt x="27886" y="22695"/>
                    </a:lnTo>
                    <a:lnTo>
                      <a:pt x="28517" y="23195"/>
                    </a:lnTo>
                    <a:lnTo>
                      <a:pt x="29196" y="23624"/>
                    </a:lnTo>
                    <a:lnTo>
                      <a:pt x="29886" y="23969"/>
                    </a:lnTo>
                    <a:lnTo>
                      <a:pt x="30613" y="24255"/>
                    </a:lnTo>
                    <a:lnTo>
                      <a:pt x="31351" y="24469"/>
                    </a:lnTo>
                    <a:lnTo>
                      <a:pt x="32101" y="24612"/>
                    </a:lnTo>
                    <a:lnTo>
                      <a:pt x="32863" y="24683"/>
                    </a:lnTo>
                    <a:lnTo>
                      <a:pt x="33637" y="24683"/>
                    </a:lnTo>
                    <a:lnTo>
                      <a:pt x="34399" y="24612"/>
                    </a:lnTo>
                    <a:lnTo>
                      <a:pt x="35149" y="24469"/>
                    </a:lnTo>
                    <a:lnTo>
                      <a:pt x="35887" y="24255"/>
                    </a:lnTo>
                    <a:lnTo>
                      <a:pt x="36614" y="23969"/>
                    </a:lnTo>
                    <a:lnTo>
                      <a:pt x="37316" y="23624"/>
                    </a:lnTo>
                    <a:lnTo>
                      <a:pt x="37983" y="23195"/>
                    </a:lnTo>
                    <a:lnTo>
                      <a:pt x="38614" y="22695"/>
                    </a:lnTo>
                    <a:lnTo>
                      <a:pt x="38924" y="22421"/>
                    </a:lnTo>
                    <a:lnTo>
                      <a:pt x="39197" y="22111"/>
                    </a:lnTo>
                    <a:lnTo>
                      <a:pt x="39709" y="21480"/>
                    </a:lnTo>
                    <a:lnTo>
                      <a:pt x="40150" y="20814"/>
                    </a:lnTo>
                    <a:lnTo>
                      <a:pt x="40507" y="20111"/>
                    </a:lnTo>
                    <a:lnTo>
                      <a:pt x="40793" y="19385"/>
                    </a:lnTo>
                    <a:lnTo>
                      <a:pt x="41019" y="18647"/>
                    </a:lnTo>
                    <a:lnTo>
                      <a:pt x="41162" y="17885"/>
                    </a:lnTo>
                    <a:lnTo>
                      <a:pt x="41234" y="17122"/>
                    </a:lnTo>
                    <a:lnTo>
                      <a:pt x="41234" y="16349"/>
                    </a:lnTo>
                    <a:lnTo>
                      <a:pt x="41162" y="15587"/>
                    </a:lnTo>
                    <a:lnTo>
                      <a:pt x="41019" y="14825"/>
                    </a:lnTo>
                    <a:lnTo>
                      <a:pt x="40793" y="14086"/>
                    </a:lnTo>
                    <a:lnTo>
                      <a:pt x="40507" y="13360"/>
                    </a:lnTo>
                    <a:lnTo>
                      <a:pt x="40150" y="12657"/>
                    </a:lnTo>
                    <a:lnTo>
                      <a:pt x="39709" y="11991"/>
                    </a:lnTo>
                    <a:lnTo>
                      <a:pt x="39197" y="11360"/>
                    </a:lnTo>
                    <a:lnTo>
                      <a:pt x="38924" y="11062"/>
                    </a:lnTo>
                    <a:lnTo>
                      <a:pt x="38614" y="10776"/>
                    </a:lnTo>
                    <a:lnTo>
                      <a:pt x="37983" y="10288"/>
                    </a:lnTo>
                    <a:lnTo>
                      <a:pt x="37316" y="9859"/>
                    </a:lnTo>
                    <a:lnTo>
                      <a:pt x="36626" y="9502"/>
                    </a:lnTo>
                    <a:lnTo>
                      <a:pt x="35899" y="9216"/>
                    </a:lnTo>
                    <a:lnTo>
                      <a:pt x="35161" y="9002"/>
                    </a:lnTo>
                    <a:lnTo>
                      <a:pt x="34411" y="8859"/>
                    </a:lnTo>
                    <a:lnTo>
                      <a:pt x="33637" y="8788"/>
                    </a:lnTo>
                    <a:close/>
                    <a:moveTo>
                      <a:pt x="50306" y="8788"/>
                    </a:moveTo>
                    <a:lnTo>
                      <a:pt x="49544" y="8859"/>
                    </a:lnTo>
                    <a:lnTo>
                      <a:pt x="48782" y="9002"/>
                    </a:lnTo>
                    <a:lnTo>
                      <a:pt x="48044" y="9216"/>
                    </a:lnTo>
                    <a:lnTo>
                      <a:pt x="47318" y="9502"/>
                    </a:lnTo>
                    <a:lnTo>
                      <a:pt x="46627" y="9859"/>
                    </a:lnTo>
                    <a:lnTo>
                      <a:pt x="45960" y="10288"/>
                    </a:lnTo>
                    <a:lnTo>
                      <a:pt x="45318" y="10776"/>
                    </a:lnTo>
                    <a:lnTo>
                      <a:pt x="45020" y="11062"/>
                    </a:lnTo>
                    <a:lnTo>
                      <a:pt x="44734" y="11360"/>
                    </a:lnTo>
                    <a:lnTo>
                      <a:pt x="44222" y="11991"/>
                    </a:lnTo>
                    <a:lnTo>
                      <a:pt x="43793" y="12657"/>
                    </a:lnTo>
                    <a:lnTo>
                      <a:pt x="43424" y="13360"/>
                    </a:lnTo>
                    <a:lnTo>
                      <a:pt x="43139" y="14086"/>
                    </a:lnTo>
                    <a:lnTo>
                      <a:pt x="42924" y="14825"/>
                    </a:lnTo>
                    <a:lnTo>
                      <a:pt x="42781" y="15587"/>
                    </a:lnTo>
                    <a:lnTo>
                      <a:pt x="42710" y="16349"/>
                    </a:lnTo>
                    <a:lnTo>
                      <a:pt x="42710" y="17122"/>
                    </a:lnTo>
                    <a:lnTo>
                      <a:pt x="42781" y="17885"/>
                    </a:lnTo>
                    <a:lnTo>
                      <a:pt x="42924" y="18647"/>
                    </a:lnTo>
                    <a:lnTo>
                      <a:pt x="43139" y="19385"/>
                    </a:lnTo>
                    <a:lnTo>
                      <a:pt x="43424" y="20111"/>
                    </a:lnTo>
                    <a:lnTo>
                      <a:pt x="43793" y="20814"/>
                    </a:lnTo>
                    <a:lnTo>
                      <a:pt x="44222" y="21480"/>
                    </a:lnTo>
                    <a:lnTo>
                      <a:pt x="44734" y="22111"/>
                    </a:lnTo>
                    <a:lnTo>
                      <a:pt x="45020" y="22421"/>
                    </a:lnTo>
                    <a:lnTo>
                      <a:pt x="45318" y="22695"/>
                    </a:lnTo>
                    <a:lnTo>
                      <a:pt x="45949" y="23195"/>
                    </a:lnTo>
                    <a:lnTo>
                      <a:pt x="46615" y="23624"/>
                    </a:lnTo>
                    <a:lnTo>
                      <a:pt x="47318" y="23969"/>
                    </a:lnTo>
                    <a:lnTo>
                      <a:pt x="48032" y="24255"/>
                    </a:lnTo>
                    <a:lnTo>
                      <a:pt x="48782" y="24469"/>
                    </a:lnTo>
                    <a:lnTo>
                      <a:pt x="49533" y="24612"/>
                    </a:lnTo>
                    <a:lnTo>
                      <a:pt x="50295" y="24683"/>
                    </a:lnTo>
                    <a:lnTo>
                      <a:pt x="51057" y="24683"/>
                    </a:lnTo>
                    <a:lnTo>
                      <a:pt x="51819" y="24612"/>
                    </a:lnTo>
                    <a:lnTo>
                      <a:pt x="52581" y="24469"/>
                    </a:lnTo>
                    <a:lnTo>
                      <a:pt x="53319" y="24255"/>
                    </a:lnTo>
                    <a:lnTo>
                      <a:pt x="54045" y="23969"/>
                    </a:lnTo>
                    <a:lnTo>
                      <a:pt x="54736" y="23624"/>
                    </a:lnTo>
                    <a:lnTo>
                      <a:pt x="55414" y="23195"/>
                    </a:lnTo>
                    <a:lnTo>
                      <a:pt x="56046" y="22695"/>
                    </a:lnTo>
                    <a:lnTo>
                      <a:pt x="56343" y="22421"/>
                    </a:lnTo>
                    <a:lnTo>
                      <a:pt x="56629" y="22111"/>
                    </a:lnTo>
                    <a:lnTo>
                      <a:pt x="57129" y="21480"/>
                    </a:lnTo>
                    <a:lnTo>
                      <a:pt x="57570" y="20814"/>
                    </a:lnTo>
                    <a:lnTo>
                      <a:pt x="57927" y="20111"/>
                    </a:lnTo>
                    <a:lnTo>
                      <a:pt x="58213" y="19385"/>
                    </a:lnTo>
                    <a:lnTo>
                      <a:pt x="58439" y="18647"/>
                    </a:lnTo>
                    <a:lnTo>
                      <a:pt x="58582" y="17885"/>
                    </a:lnTo>
                    <a:lnTo>
                      <a:pt x="58653" y="17111"/>
                    </a:lnTo>
                    <a:lnTo>
                      <a:pt x="58653" y="16349"/>
                    </a:lnTo>
                    <a:lnTo>
                      <a:pt x="58582" y="15575"/>
                    </a:lnTo>
                    <a:lnTo>
                      <a:pt x="58439" y="14825"/>
                    </a:lnTo>
                    <a:lnTo>
                      <a:pt x="58213" y="14074"/>
                    </a:lnTo>
                    <a:lnTo>
                      <a:pt x="57927" y="13360"/>
                    </a:lnTo>
                    <a:lnTo>
                      <a:pt x="57570" y="12657"/>
                    </a:lnTo>
                    <a:lnTo>
                      <a:pt x="57129" y="11991"/>
                    </a:lnTo>
                    <a:lnTo>
                      <a:pt x="56629" y="11360"/>
                    </a:lnTo>
                    <a:lnTo>
                      <a:pt x="56343" y="11062"/>
                    </a:lnTo>
                    <a:lnTo>
                      <a:pt x="56046" y="10776"/>
                    </a:lnTo>
                    <a:lnTo>
                      <a:pt x="55414" y="10288"/>
                    </a:lnTo>
                    <a:lnTo>
                      <a:pt x="54748" y="9859"/>
                    </a:lnTo>
                    <a:lnTo>
                      <a:pt x="54045" y="9502"/>
                    </a:lnTo>
                    <a:lnTo>
                      <a:pt x="53331" y="9216"/>
                    </a:lnTo>
                    <a:lnTo>
                      <a:pt x="52593" y="9002"/>
                    </a:lnTo>
                    <a:lnTo>
                      <a:pt x="51831" y="8859"/>
                    </a:lnTo>
                    <a:lnTo>
                      <a:pt x="51068" y="8788"/>
                    </a:lnTo>
                    <a:close/>
                    <a:moveTo>
                      <a:pt x="11907" y="1"/>
                    </a:moveTo>
                    <a:lnTo>
                      <a:pt x="10681" y="108"/>
                    </a:lnTo>
                    <a:lnTo>
                      <a:pt x="9490" y="346"/>
                    </a:lnTo>
                    <a:lnTo>
                      <a:pt x="8311" y="691"/>
                    </a:lnTo>
                    <a:lnTo>
                      <a:pt x="7192" y="1156"/>
                    </a:lnTo>
                    <a:lnTo>
                      <a:pt x="6109" y="1727"/>
                    </a:lnTo>
                    <a:lnTo>
                      <a:pt x="5097" y="2406"/>
                    </a:lnTo>
                    <a:lnTo>
                      <a:pt x="4144" y="3192"/>
                    </a:lnTo>
                    <a:lnTo>
                      <a:pt x="3703" y="3632"/>
                    </a:lnTo>
                    <a:lnTo>
                      <a:pt x="3394" y="3942"/>
                    </a:lnTo>
                    <a:lnTo>
                      <a:pt x="2965" y="4406"/>
                    </a:lnTo>
                    <a:lnTo>
                      <a:pt x="2203" y="5371"/>
                    </a:lnTo>
                    <a:lnTo>
                      <a:pt x="1560" y="6383"/>
                    </a:lnTo>
                    <a:lnTo>
                      <a:pt x="1024" y="7454"/>
                    </a:lnTo>
                    <a:lnTo>
                      <a:pt x="608" y="8550"/>
                    </a:lnTo>
                    <a:lnTo>
                      <a:pt x="286" y="9681"/>
                    </a:lnTo>
                    <a:lnTo>
                      <a:pt x="96" y="10836"/>
                    </a:lnTo>
                    <a:lnTo>
                      <a:pt x="0" y="11991"/>
                    </a:lnTo>
                    <a:lnTo>
                      <a:pt x="24" y="13146"/>
                    </a:lnTo>
                    <a:lnTo>
                      <a:pt x="155" y="14301"/>
                    </a:lnTo>
                    <a:lnTo>
                      <a:pt x="393" y="15444"/>
                    </a:lnTo>
                    <a:lnTo>
                      <a:pt x="751" y="16563"/>
                    </a:lnTo>
                    <a:lnTo>
                      <a:pt x="1215" y="17646"/>
                    </a:lnTo>
                    <a:lnTo>
                      <a:pt x="1786" y="18682"/>
                    </a:lnTo>
                    <a:lnTo>
                      <a:pt x="2465" y="19682"/>
                    </a:lnTo>
                    <a:lnTo>
                      <a:pt x="3263" y="20623"/>
                    </a:lnTo>
                    <a:lnTo>
                      <a:pt x="3703" y="21064"/>
                    </a:lnTo>
                    <a:lnTo>
                      <a:pt x="4144" y="21492"/>
                    </a:lnTo>
                    <a:lnTo>
                      <a:pt x="5097" y="22278"/>
                    </a:lnTo>
                    <a:lnTo>
                      <a:pt x="6109" y="22969"/>
                    </a:lnTo>
                    <a:lnTo>
                      <a:pt x="7180" y="23540"/>
                    </a:lnTo>
                    <a:lnTo>
                      <a:pt x="8311" y="24005"/>
                    </a:lnTo>
                    <a:lnTo>
                      <a:pt x="9478" y="24350"/>
                    </a:lnTo>
                    <a:lnTo>
                      <a:pt x="10681" y="24576"/>
                    </a:lnTo>
                    <a:lnTo>
                      <a:pt x="11907" y="24695"/>
                    </a:lnTo>
                    <a:lnTo>
                      <a:pt x="12526" y="24695"/>
                    </a:lnTo>
                    <a:lnTo>
                      <a:pt x="13181" y="24683"/>
                    </a:lnTo>
                    <a:lnTo>
                      <a:pt x="14443" y="24576"/>
                    </a:lnTo>
                    <a:lnTo>
                      <a:pt x="15646" y="24362"/>
                    </a:lnTo>
                    <a:lnTo>
                      <a:pt x="16789" y="24028"/>
                    </a:lnTo>
                    <a:lnTo>
                      <a:pt x="17861" y="23588"/>
                    </a:lnTo>
                    <a:lnTo>
                      <a:pt x="18885" y="23040"/>
                    </a:lnTo>
                    <a:lnTo>
                      <a:pt x="19837" y="22385"/>
                    </a:lnTo>
                    <a:lnTo>
                      <a:pt x="20742" y="21623"/>
                    </a:lnTo>
                    <a:lnTo>
                      <a:pt x="21159" y="21195"/>
                    </a:lnTo>
                    <a:lnTo>
                      <a:pt x="21516" y="20825"/>
                    </a:lnTo>
                    <a:lnTo>
                      <a:pt x="22147" y="20028"/>
                    </a:lnTo>
                    <a:lnTo>
                      <a:pt x="22695" y="19170"/>
                    </a:lnTo>
                    <a:lnTo>
                      <a:pt x="23147" y="18242"/>
                    </a:lnTo>
                    <a:lnTo>
                      <a:pt x="23516" y="17253"/>
                    </a:lnTo>
                    <a:lnTo>
                      <a:pt x="23790" y="16206"/>
                    </a:lnTo>
                    <a:lnTo>
                      <a:pt x="23969" y="15086"/>
                    </a:lnTo>
                    <a:lnTo>
                      <a:pt x="24052" y="13908"/>
                    </a:lnTo>
                    <a:lnTo>
                      <a:pt x="24064" y="13289"/>
                    </a:lnTo>
                    <a:lnTo>
                      <a:pt x="24064" y="12753"/>
                    </a:lnTo>
                    <a:lnTo>
                      <a:pt x="23981" y="11705"/>
                    </a:lnTo>
                    <a:lnTo>
                      <a:pt x="23885" y="11181"/>
                    </a:lnTo>
                    <a:lnTo>
                      <a:pt x="12526" y="11181"/>
                    </a:lnTo>
                    <a:lnTo>
                      <a:pt x="12526" y="14574"/>
                    </a:lnTo>
                    <a:lnTo>
                      <a:pt x="20599" y="14574"/>
                    </a:lnTo>
                    <a:lnTo>
                      <a:pt x="20480" y="15265"/>
                    </a:lnTo>
                    <a:lnTo>
                      <a:pt x="20159" y="16491"/>
                    </a:lnTo>
                    <a:lnTo>
                      <a:pt x="19694" y="17563"/>
                    </a:lnTo>
                    <a:lnTo>
                      <a:pt x="19099" y="18456"/>
                    </a:lnTo>
                    <a:lnTo>
                      <a:pt x="18754" y="18825"/>
                    </a:lnTo>
                    <a:lnTo>
                      <a:pt x="18420" y="19135"/>
                    </a:lnTo>
                    <a:lnTo>
                      <a:pt x="17706" y="19682"/>
                    </a:lnTo>
                    <a:lnTo>
                      <a:pt x="16968" y="20147"/>
                    </a:lnTo>
                    <a:lnTo>
                      <a:pt x="16194" y="20540"/>
                    </a:lnTo>
                    <a:lnTo>
                      <a:pt x="15384" y="20849"/>
                    </a:lnTo>
                    <a:lnTo>
                      <a:pt x="14562" y="21075"/>
                    </a:lnTo>
                    <a:lnTo>
                      <a:pt x="13729" y="21230"/>
                    </a:lnTo>
                    <a:lnTo>
                      <a:pt x="12884" y="21302"/>
                    </a:lnTo>
                    <a:lnTo>
                      <a:pt x="12038" y="21290"/>
                    </a:lnTo>
                    <a:lnTo>
                      <a:pt x="11193" y="21195"/>
                    </a:lnTo>
                    <a:lnTo>
                      <a:pt x="10359" y="21028"/>
                    </a:lnTo>
                    <a:lnTo>
                      <a:pt x="9538" y="20778"/>
                    </a:lnTo>
                    <a:lnTo>
                      <a:pt x="8752" y="20456"/>
                    </a:lnTo>
                    <a:lnTo>
                      <a:pt x="7978" y="20052"/>
                    </a:lnTo>
                    <a:lnTo>
                      <a:pt x="7252" y="19563"/>
                    </a:lnTo>
                    <a:lnTo>
                      <a:pt x="6561" y="18992"/>
                    </a:lnTo>
                    <a:lnTo>
                      <a:pt x="6240" y="18682"/>
                    </a:lnTo>
                    <a:lnTo>
                      <a:pt x="5918" y="18349"/>
                    </a:lnTo>
                    <a:lnTo>
                      <a:pt x="5358" y="17634"/>
                    </a:lnTo>
                    <a:lnTo>
                      <a:pt x="4870" y="16884"/>
                    </a:lnTo>
                    <a:lnTo>
                      <a:pt x="4465" y="16099"/>
                    </a:lnTo>
                    <a:lnTo>
                      <a:pt x="4144" y="15289"/>
                    </a:lnTo>
                    <a:lnTo>
                      <a:pt x="3906" y="14455"/>
                    </a:lnTo>
                    <a:lnTo>
                      <a:pt x="3739" y="13610"/>
                    </a:lnTo>
                    <a:lnTo>
                      <a:pt x="3668" y="12753"/>
                    </a:lnTo>
                    <a:lnTo>
                      <a:pt x="3668" y="11895"/>
                    </a:lnTo>
                    <a:lnTo>
                      <a:pt x="3739" y="11038"/>
                    </a:lnTo>
                    <a:lnTo>
                      <a:pt x="3906" y="10193"/>
                    </a:lnTo>
                    <a:lnTo>
                      <a:pt x="4144" y="9359"/>
                    </a:lnTo>
                    <a:lnTo>
                      <a:pt x="4465" y="8550"/>
                    </a:lnTo>
                    <a:lnTo>
                      <a:pt x="4870" y="7764"/>
                    </a:lnTo>
                    <a:lnTo>
                      <a:pt x="5358" y="7014"/>
                    </a:lnTo>
                    <a:lnTo>
                      <a:pt x="5918" y="6299"/>
                    </a:lnTo>
                    <a:lnTo>
                      <a:pt x="6240" y="5966"/>
                    </a:lnTo>
                    <a:lnTo>
                      <a:pt x="6549" y="5656"/>
                    </a:lnTo>
                    <a:lnTo>
                      <a:pt x="7216" y="5085"/>
                    </a:lnTo>
                    <a:lnTo>
                      <a:pt x="7942" y="4585"/>
                    </a:lnTo>
                    <a:lnTo>
                      <a:pt x="8704" y="4180"/>
                    </a:lnTo>
                    <a:lnTo>
                      <a:pt x="9514" y="3835"/>
                    </a:lnTo>
                    <a:lnTo>
                      <a:pt x="10347" y="3585"/>
                    </a:lnTo>
                    <a:lnTo>
                      <a:pt x="11205" y="3430"/>
                    </a:lnTo>
                    <a:lnTo>
                      <a:pt x="12086" y="3347"/>
                    </a:lnTo>
                    <a:lnTo>
                      <a:pt x="12955" y="3347"/>
                    </a:lnTo>
                    <a:lnTo>
                      <a:pt x="13800" y="3418"/>
                    </a:lnTo>
                    <a:lnTo>
                      <a:pt x="14622" y="3573"/>
                    </a:lnTo>
                    <a:lnTo>
                      <a:pt x="15432" y="3811"/>
                    </a:lnTo>
                    <a:lnTo>
                      <a:pt x="16206" y="4120"/>
                    </a:lnTo>
                    <a:lnTo>
                      <a:pt x="16944" y="4501"/>
                    </a:lnTo>
                    <a:lnTo>
                      <a:pt x="17646" y="4966"/>
                    </a:lnTo>
                    <a:lnTo>
                      <a:pt x="18313" y="5490"/>
                    </a:lnTo>
                    <a:lnTo>
                      <a:pt x="18623" y="5775"/>
                    </a:lnTo>
                    <a:lnTo>
                      <a:pt x="21004" y="3394"/>
                    </a:lnTo>
                    <a:lnTo>
                      <a:pt x="20563" y="2989"/>
                    </a:lnTo>
                    <a:lnTo>
                      <a:pt x="19647" y="2251"/>
                    </a:lnTo>
                    <a:lnTo>
                      <a:pt x="18670" y="1608"/>
                    </a:lnTo>
                    <a:lnTo>
                      <a:pt x="17634" y="1072"/>
                    </a:lnTo>
                    <a:lnTo>
                      <a:pt x="16551" y="644"/>
                    </a:lnTo>
                    <a:lnTo>
                      <a:pt x="15432" y="322"/>
                    </a:lnTo>
                    <a:lnTo>
                      <a:pt x="14289" y="108"/>
                    </a:lnTo>
                    <a:lnTo>
                      <a:pt x="13122" y="1"/>
                    </a:lnTo>
                    <a:close/>
                    <a:moveTo>
                      <a:pt x="90111" y="8752"/>
                    </a:moveTo>
                    <a:lnTo>
                      <a:pt x="89372" y="8824"/>
                    </a:lnTo>
                    <a:lnTo>
                      <a:pt x="88646" y="8955"/>
                    </a:lnTo>
                    <a:lnTo>
                      <a:pt x="87932" y="9169"/>
                    </a:lnTo>
                    <a:lnTo>
                      <a:pt x="87253" y="9455"/>
                    </a:lnTo>
                    <a:lnTo>
                      <a:pt x="86598" y="9812"/>
                    </a:lnTo>
                    <a:lnTo>
                      <a:pt x="85991" y="10229"/>
                    </a:lnTo>
                    <a:lnTo>
                      <a:pt x="85419" y="10717"/>
                    </a:lnTo>
                    <a:lnTo>
                      <a:pt x="85157" y="10979"/>
                    </a:lnTo>
                    <a:lnTo>
                      <a:pt x="84884" y="11276"/>
                    </a:lnTo>
                    <a:lnTo>
                      <a:pt x="84407" y="11895"/>
                    </a:lnTo>
                    <a:lnTo>
                      <a:pt x="83979" y="12562"/>
                    </a:lnTo>
                    <a:lnTo>
                      <a:pt x="83633" y="13265"/>
                    </a:lnTo>
                    <a:lnTo>
                      <a:pt x="83348" y="13991"/>
                    </a:lnTo>
                    <a:lnTo>
                      <a:pt x="83145" y="14753"/>
                    </a:lnTo>
                    <a:lnTo>
                      <a:pt x="83014" y="15527"/>
                    </a:lnTo>
                    <a:lnTo>
                      <a:pt x="82967" y="16313"/>
                    </a:lnTo>
                    <a:lnTo>
                      <a:pt x="82979" y="16718"/>
                    </a:lnTo>
                    <a:lnTo>
                      <a:pt x="82967" y="17111"/>
                    </a:lnTo>
                    <a:lnTo>
                      <a:pt x="83038" y="17896"/>
                    </a:lnTo>
                    <a:lnTo>
                      <a:pt x="83169" y="18670"/>
                    </a:lnTo>
                    <a:lnTo>
                      <a:pt x="83383" y="19420"/>
                    </a:lnTo>
                    <a:lnTo>
                      <a:pt x="83669" y="20147"/>
                    </a:lnTo>
                    <a:lnTo>
                      <a:pt x="84026" y="20837"/>
                    </a:lnTo>
                    <a:lnTo>
                      <a:pt x="84467" y="21492"/>
                    </a:lnTo>
                    <a:lnTo>
                      <a:pt x="84955" y="22099"/>
                    </a:lnTo>
                    <a:lnTo>
                      <a:pt x="85241" y="22385"/>
                    </a:lnTo>
                    <a:lnTo>
                      <a:pt x="85515" y="22659"/>
                    </a:lnTo>
                    <a:lnTo>
                      <a:pt x="86122" y="23171"/>
                    </a:lnTo>
                    <a:lnTo>
                      <a:pt x="86765" y="23600"/>
                    </a:lnTo>
                    <a:lnTo>
                      <a:pt x="87444" y="23969"/>
                    </a:lnTo>
                    <a:lnTo>
                      <a:pt x="88158" y="24266"/>
                    </a:lnTo>
                    <a:lnTo>
                      <a:pt x="88908" y="24481"/>
                    </a:lnTo>
                    <a:lnTo>
                      <a:pt x="89670" y="24624"/>
                    </a:lnTo>
                    <a:lnTo>
                      <a:pt x="90456" y="24695"/>
                    </a:lnTo>
                    <a:lnTo>
                      <a:pt x="91385" y="24695"/>
                    </a:lnTo>
                    <a:lnTo>
                      <a:pt x="92444" y="24564"/>
                    </a:lnTo>
                    <a:lnTo>
                      <a:pt x="93468" y="24290"/>
                    </a:lnTo>
                    <a:lnTo>
                      <a:pt x="94445" y="23862"/>
                    </a:lnTo>
                    <a:lnTo>
                      <a:pt x="94909" y="23588"/>
                    </a:lnTo>
                    <a:lnTo>
                      <a:pt x="95278" y="23350"/>
                    </a:lnTo>
                    <a:lnTo>
                      <a:pt x="95981" y="22802"/>
                    </a:lnTo>
                    <a:lnTo>
                      <a:pt x="96624" y="22195"/>
                    </a:lnTo>
                    <a:lnTo>
                      <a:pt x="97207" y="21528"/>
                    </a:lnTo>
                    <a:lnTo>
                      <a:pt x="97469" y="21171"/>
                    </a:lnTo>
                    <a:lnTo>
                      <a:pt x="94766" y="19349"/>
                    </a:lnTo>
                    <a:lnTo>
                      <a:pt x="94600" y="19599"/>
                    </a:lnTo>
                    <a:lnTo>
                      <a:pt x="94242" y="20052"/>
                    </a:lnTo>
                    <a:lnTo>
                      <a:pt x="93814" y="20456"/>
                    </a:lnTo>
                    <a:lnTo>
                      <a:pt x="93361" y="20802"/>
                    </a:lnTo>
                    <a:lnTo>
                      <a:pt x="92849" y="21087"/>
                    </a:lnTo>
                    <a:lnTo>
                      <a:pt x="92313" y="21302"/>
                    </a:lnTo>
                    <a:lnTo>
                      <a:pt x="91754" y="21457"/>
                    </a:lnTo>
                    <a:lnTo>
                      <a:pt x="91170" y="21528"/>
                    </a:lnTo>
                    <a:lnTo>
                      <a:pt x="90873" y="21540"/>
                    </a:lnTo>
                    <a:lnTo>
                      <a:pt x="90563" y="21540"/>
                    </a:lnTo>
                    <a:lnTo>
                      <a:pt x="89956" y="21468"/>
                    </a:lnTo>
                    <a:lnTo>
                      <a:pt x="89372" y="21314"/>
                    </a:lnTo>
                    <a:lnTo>
                      <a:pt x="88825" y="21064"/>
                    </a:lnTo>
                    <a:lnTo>
                      <a:pt x="88313" y="20754"/>
                    </a:lnTo>
                    <a:lnTo>
                      <a:pt x="87860" y="20361"/>
                    </a:lnTo>
                    <a:lnTo>
                      <a:pt x="87467" y="19909"/>
                    </a:lnTo>
                    <a:lnTo>
                      <a:pt x="87134" y="19397"/>
                    </a:lnTo>
                    <a:lnTo>
                      <a:pt x="87003" y="19111"/>
                    </a:lnTo>
                    <a:lnTo>
                      <a:pt x="97660" y="14705"/>
                    </a:lnTo>
                    <a:lnTo>
                      <a:pt x="97302" y="13801"/>
                    </a:lnTo>
                    <a:lnTo>
                      <a:pt x="97136" y="13396"/>
                    </a:lnTo>
                    <a:lnTo>
                      <a:pt x="96743" y="12610"/>
                    </a:lnTo>
                    <a:lnTo>
                      <a:pt x="96517" y="12241"/>
                    </a:lnTo>
                    <a:lnTo>
                      <a:pt x="96231" y="11800"/>
                    </a:lnTo>
                    <a:lnTo>
                      <a:pt x="95588" y="11002"/>
                    </a:lnTo>
                    <a:lnTo>
                      <a:pt x="95219" y="10621"/>
                    </a:lnTo>
                    <a:lnTo>
                      <a:pt x="94992" y="10419"/>
                    </a:lnTo>
                    <a:lnTo>
                      <a:pt x="94516" y="10026"/>
                    </a:lnTo>
                    <a:lnTo>
                      <a:pt x="93992" y="9681"/>
                    </a:lnTo>
                    <a:lnTo>
                      <a:pt x="93456" y="9395"/>
                    </a:lnTo>
                    <a:lnTo>
                      <a:pt x="93171" y="9276"/>
                    </a:lnTo>
                    <a:lnTo>
                      <a:pt x="92849" y="9145"/>
                    </a:lnTo>
                    <a:lnTo>
                      <a:pt x="92194" y="8955"/>
                    </a:lnTo>
                    <a:lnTo>
                      <a:pt x="91516" y="8812"/>
                    </a:lnTo>
                    <a:lnTo>
                      <a:pt x="90837" y="8752"/>
                    </a:lnTo>
                    <a:close/>
                    <a:moveTo>
                      <a:pt x="67750" y="8764"/>
                    </a:moveTo>
                    <a:lnTo>
                      <a:pt x="67369" y="8776"/>
                    </a:lnTo>
                    <a:lnTo>
                      <a:pt x="66619" y="8847"/>
                    </a:lnTo>
                    <a:lnTo>
                      <a:pt x="65892" y="9002"/>
                    </a:lnTo>
                    <a:lnTo>
                      <a:pt x="65178" y="9228"/>
                    </a:lnTo>
                    <a:lnTo>
                      <a:pt x="64499" y="9538"/>
                    </a:lnTo>
                    <a:lnTo>
                      <a:pt x="63856" y="9895"/>
                    </a:lnTo>
                    <a:lnTo>
                      <a:pt x="63249" y="10336"/>
                    </a:lnTo>
                    <a:lnTo>
                      <a:pt x="62678" y="10824"/>
                    </a:lnTo>
                    <a:lnTo>
                      <a:pt x="62416" y="11098"/>
                    </a:lnTo>
                    <a:lnTo>
                      <a:pt x="62142" y="11395"/>
                    </a:lnTo>
                    <a:lnTo>
                      <a:pt x="61642" y="12003"/>
                    </a:lnTo>
                    <a:lnTo>
                      <a:pt x="61213" y="12657"/>
                    </a:lnTo>
                    <a:lnTo>
                      <a:pt x="60844" y="13348"/>
                    </a:lnTo>
                    <a:lnTo>
                      <a:pt x="60546" y="14062"/>
                    </a:lnTo>
                    <a:lnTo>
                      <a:pt x="60332" y="14813"/>
                    </a:lnTo>
                    <a:lnTo>
                      <a:pt x="60189" y="15587"/>
                    </a:lnTo>
                    <a:lnTo>
                      <a:pt x="60130" y="16360"/>
                    </a:lnTo>
                    <a:lnTo>
                      <a:pt x="60130" y="16753"/>
                    </a:lnTo>
                    <a:lnTo>
                      <a:pt x="60130" y="17158"/>
                    </a:lnTo>
                    <a:lnTo>
                      <a:pt x="60189" y="17932"/>
                    </a:lnTo>
                    <a:lnTo>
                      <a:pt x="60344" y="18706"/>
                    </a:lnTo>
                    <a:lnTo>
                      <a:pt x="60558" y="19444"/>
                    </a:lnTo>
                    <a:lnTo>
                      <a:pt x="60844" y="20159"/>
                    </a:lnTo>
                    <a:lnTo>
                      <a:pt x="61213" y="20849"/>
                    </a:lnTo>
                    <a:lnTo>
                      <a:pt x="61642" y="21492"/>
                    </a:lnTo>
                    <a:lnTo>
                      <a:pt x="62142" y="22088"/>
                    </a:lnTo>
                    <a:lnTo>
                      <a:pt x="62416" y="22373"/>
                    </a:lnTo>
                    <a:lnTo>
                      <a:pt x="62678" y="22647"/>
                    </a:lnTo>
                    <a:lnTo>
                      <a:pt x="63249" y="23135"/>
                    </a:lnTo>
                    <a:lnTo>
                      <a:pt x="63856" y="23576"/>
                    </a:lnTo>
                    <a:lnTo>
                      <a:pt x="64511" y="23933"/>
                    </a:lnTo>
                    <a:lnTo>
                      <a:pt x="65190" y="24231"/>
                    </a:lnTo>
                    <a:lnTo>
                      <a:pt x="65892" y="24457"/>
                    </a:lnTo>
                    <a:lnTo>
                      <a:pt x="66619" y="24612"/>
                    </a:lnTo>
                    <a:lnTo>
                      <a:pt x="67369" y="24683"/>
                    </a:lnTo>
                    <a:lnTo>
                      <a:pt x="67750" y="24695"/>
                    </a:lnTo>
                    <a:lnTo>
                      <a:pt x="68083" y="24683"/>
                    </a:lnTo>
                    <a:lnTo>
                      <a:pt x="68714" y="24636"/>
                    </a:lnTo>
                    <a:lnTo>
                      <a:pt x="69322" y="24517"/>
                    </a:lnTo>
                    <a:lnTo>
                      <a:pt x="69881" y="24350"/>
                    </a:lnTo>
                    <a:lnTo>
                      <a:pt x="70405" y="24124"/>
                    </a:lnTo>
                    <a:lnTo>
                      <a:pt x="70893" y="23838"/>
                    </a:lnTo>
                    <a:lnTo>
                      <a:pt x="71334" y="23493"/>
                    </a:lnTo>
                    <a:lnTo>
                      <a:pt x="71739" y="23100"/>
                    </a:lnTo>
                    <a:lnTo>
                      <a:pt x="71929" y="22873"/>
                    </a:lnTo>
                    <a:lnTo>
                      <a:pt x="72048" y="22873"/>
                    </a:lnTo>
                    <a:lnTo>
                      <a:pt x="72048" y="24016"/>
                    </a:lnTo>
                    <a:lnTo>
                      <a:pt x="72036" y="24576"/>
                    </a:lnTo>
                    <a:lnTo>
                      <a:pt x="71893" y="25576"/>
                    </a:lnTo>
                    <a:lnTo>
                      <a:pt x="71620" y="26445"/>
                    </a:lnTo>
                    <a:lnTo>
                      <a:pt x="71191" y="27172"/>
                    </a:lnTo>
                    <a:lnTo>
                      <a:pt x="70917" y="27493"/>
                    </a:lnTo>
                    <a:lnTo>
                      <a:pt x="70596" y="27791"/>
                    </a:lnTo>
                    <a:lnTo>
                      <a:pt x="69881" y="28255"/>
                    </a:lnTo>
                    <a:lnTo>
                      <a:pt x="69083" y="28565"/>
                    </a:lnTo>
                    <a:lnTo>
                      <a:pt x="68238" y="28708"/>
                    </a:lnTo>
                    <a:lnTo>
                      <a:pt x="67809" y="28696"/>
                    </a:lnTo>
                    <a:lnTo>
                      <a:pt x="67464" y="28696"/>
                    </a:lnTo>
                    <a:lnTo>
                      <a:pt x="66809" y="28589"/>
                    </a:lnTo>
                    <a:lnTo>
                      <a:pt x="66166" y="28374"/>
                    </a:lnTo>
                    <a:lnTo>
                      <a:pt x="65583" y="28053"/>
                    </a:lnTo>
                    <a:lnTo>
                      <a:pt x="65309" y="27850"/>
                    </a:lnTo>
                    <a:lnTo>
                      <a:pt x="65059" y="27636"/>
                    </a:lnTo>
                    <a:lnTo>
                      <a:pt x="64630" y="27184"/>
                    </a:lnTo>
                    <a:lnTo>
                      <a:pt x="64249" y="26684"/>
                    </a:lnTo>
                    <a:lnTo>
                      <a:pt x="63928" y="26136"/>
                    </a:lnTo>
                    <a:lnTo>
                      <a:pt x="63809" y="25850"/>
                    </a:lnTo>
                    <a:lnTo>
                      <a:pt x="60749" y="27112"/>
                    </a:lnTo>
                    <a:lnTo>
                      <a:pt x="60975" y="27600"/>
                    </a:lnTo>
                    <a:lnTo>
                      <a:pt x="61523" y="28517"/>
                    </a:lnTo>
                    <a:lnTo>
                      <a:pt x="62166" y="29339"/>
                    </a:lnTo>
                    <a:lnTo>
                      <a:pt x="62928" y="30077"/>
                    </a:lnTo>
                    <a:lnTo>
                      <a:pt x="63344" y="30410"/>
                    </a:lnTo>
                    <a:lnTo>
                      <a:pt x="63833" y="30756"/>
                    </a:lnTo>
                    <a:lnTo>
                      <a:pt x="64892" y="31303"/>
                    </a:lnTo>
                    <a:lnTo>
                      <a:pt x="66023" y="31660"/>
                    </a:lnTo>
                    <a:lnTo>
                      <a:pt x="67202" y="31827"/>
                    </a:lnTo>
                    <a:lnTo>
                      <a:pt x="68178" y="31827"/>
                    </a:lnTo>
                    <a:lnTo>
                      <a:pt x="68929" y="31780"/>
                    </a:lnTo>
                    <a:lnTo>
                      <a:pt x="69667" y="31660"/>
                    </a:lnTo>
                    <a:lnTo>
                      <a:pt x="70381" y="31470"/>
                    </a:lnTo>
                    <a:lnTo>
                      <a:pt x="71072" y="31196"/>
                    </a:lnTo>
                    <a:lnTo>
                      <a:pt x="71739" y="30875"/>
                    </a:lnTo>
                    <a:lnTo>
                      <a:pt x="72370" y="30470"/>
                    </a:lnTo>
                    <a:lnTo>
                      <a:pt x="72965" y="30005"/>
                    </a:lnTo>
                    <a:lnTo>
                      <a:pt x="73239" y="29755"/>
                    </a:lnTo>
                    <a:lnTo>
                      <a:pt x="73501" y="29493"/>
                    </a:lnTo>
                    <a:lnTo>
                      <a:pt x="73965" y="28910"/>
                    </a:lnTo>
                    <a:lnTo>
                      <a:pt x="74358" y="28267"/>
                    </a:lnTo>
                    <a:lnTo>
                      <a:pt x="74691" y="27553"/>
                    </a:lnTo>
                    <a:lnTo>
                      <a:pt x="74965" y="26767"/>
                    </a:lnTo>
                    <a:lnTo>
                      <a:pt x="75156" y="25933"/>
                    </a:lnTo>
                    <a:lnTo>
                      <a:pt x="75299" y="25017"/>
                    </a:lnTo>
                    <a:lnTo>
                      <a:pt x="75358" y="24040"/>
                    </a:lnTo>
                    <a:lnTo>
                      <a:pt x="75370" y="23528"/>
                    </a:lnTo>
                    <a:lnTo>
                      <a:pt x="75370" y="9240"/>
                    </a:lnTo>
                    <a:lnTo>
                      <a:pt x="72048" y="9240"/>
                    </a:lnTo>
                    <a:lnTo>
                      <a:pt x="72048" y="10538"/>
                    </a:lnTo>
                    <a:lnTo>
                      <a:pt x="71929" y="10538"/>
                    </a:lnTo>
                    <a:lnTo>
                      <a:pt x="71750" y="10336"/>
                    </a:lnTo>
                    <a:lnTo>
                      <a:pt x="71358" y="9967"/>
                    </a:lnTo>
                    <a:lnTo>
                      <a:pt x="70917" y="9645"/>
                    </a:lnTo>
                    <a:lnTo>
                      <a:pt x="70453" y="9383"/>
                    </a:lnTo>
                    <a:lnTo>
                      <a:pt x="70203" y="9276"/>
                    </a:lnTo>
                    <a:lnTo>
                      <a:pt x="69905" y="9145"/>
                    </a:lnTo>
                    <a:lnTo>
                      <a:pt x="69310" y="8955"/>
                    </a:lnTo>
                    <a:lnTo>
                      <a:pt x="68690" y="8824"/>
                    </a:lnTo>
                    <a:lnTo>
                      <a:pt x="68059" y="8764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78" name="Google Shape;178;p13"/>
              <p:cNvGrpSpPr/>
              <p:nvPr/>
            </p:nvGrpSpPr>
            <p:grpSpPr>
              <a:xfrm>
                <a:off x="1682774" y="4617610"/>
                <a:ext cx="497005" cy="149188"/>
                <a:chOff x="1682774" y="4617610"/>
                <a:chExt cx="497005" cy="149188"/>
              </a:xfrm>
            </p:grpSpPr>
            <p:sp>
              <p:nvSpPr>
                <p:cNvPr id="179" name="Google Shape;179;p13"/>
                <p:cNvSpPr/>
                <p:nvPr/>
              </p:nvSpPr>
              <p:spPr>
                <a:xfrm>
                  <a:off x="1682774" y="4617610"/>
                  <a:ext cx="130752" cy="149188"/>
                </a:xfrm>
                <a:custGeom>
                  <a:rect b="b" l="l" r="r" t="t"/>
                  <a:pathLst>
                    <a:path extrusionOk="0" h="22553" w="19766">
                      <a:moveTo>
                        <a:pt x="10765" y="1"/>
                      </a:moveTo>
                      <a:lnTo>
                        <a:pt x="10193" y="25"/>
                      </a:lnTo>
                      <a:lnTo>
                        <a:pt x="9086" y="156"/>
                      </a:lnTo>
                      <a:lnTo>
                        <a:pt x="8014" y="406"/>
                      </a:lnTo>
                      <a:lnTo>
                        <a:pt x="6978" y="751"/>
                      </a:lnTo>
                      <a:lnTo>
                        <a:pt x="6002" y="1192"/>
                      </a:lnTo>
                      <a:lnTo>
                        <a:pt x="5085" y="1715"/>
                      </a:lnTo>
                      <a:lnTo>
                        <a:pt x="4216" y="2335"/>
                      </a:lnTo>
                      <a:lnTo>
                        <a:pt x="3418" y="3025"/>
                      </a:lnTo>
                      <a:lnTo>
                        <a:pt x="2692" y="3787"/>
                      </a:lnTo>
                      <a:lnTo>
                        <a:pt x="2037" y="4621"/>
                      </a:lnTo>
                      <a:lnTo>
                        <a:pt x="1453" y="5514"/>
                      </a:lnTo>
                      <a:lnTo>
                        <a:pt x="977" y="6466"/>
                      </a:lnTo>
                      <a:lnTo>
                        <a:pt x="572" y="7466"/>
                      </a:lnTo>
                      <a:lnTo>
                        <a:pt x="275" y="8502"/>
                      </a:lnTo>
                      <a:lnTo>
                        <a:pt x="84" y="9586"/>
                      </a:lnTo>
                      <a:lnTo>
                        <a:pt x="1" y="10693"/>
                      </a:lnTo>
                      <a:lnTo>
                        <a:pt x="1" y="11265"/>
                      </a:lnTo>
                      <a:lnTo>
                        <a:pt x="1" y="11729"/>
                      </a:lnTo>
                      <a:lnTo>
                        <a:pt x="13" y="12300"/>
                      </a:lnTo>
                      <a:lnTo>
                        <a:pt x="144" y="13408"/>
                      </a:lnTo>
                      <a:lnTo>
                        <a:pt x="382" y="14479"/>
                      </a:lnTo>
                      <a:lnTo>
                        <a:pt x="727" y="15503"/>
                      </a:lnTo>
                      <a:lnTo>
                        <a:pt x="1168" y="16480"/>
                      </a:lnTo>
                      <a:lnTo>
                        <a:pt x="1692" y="17408"/>
                      </a:lnTo>
                      <a:lnTo>
                        <a:pt x="2299" y="18278"/>
                      </a:lnTo>
                      <a:lnTo>
                        <a:pt x="2977" y="19087"/>
                      </a:lnTo>
                      <a:lnTo>
                        <a:pt x="3740" y="19814"/>
                      </a:lnTo>
                      <a:lnTo>
                        <a:pt x="4573" y="20480"/>
                      </a:lnTo>
                      <a:lnTo>
                        <a:pt x="5466" y="21052"/>
                      </a:lnTo>
                      <a:lnTo>
                        <a:pt x="6407" y="21552"/>
                      </a:lnTo>
                      <a:lnTo>
                        <a:pt x="7407" y="21945"/>
                      </a:lnTo>
                      <a:lnTo>
                        <a:pt x="8443" y="22254"/>
                      </a:lnTo>
                      <a:lnTo>
                        <a:pt x="9526" y="22457"/>
                      </a:lnTo>
                      <a:lnTo>
                        <a:pt x="10634" y="22552"/>
                      </a:lnTo>
                      <a:lnTo>
                        <a:pt x="11205" y="22552"/>
                      </a:lnTo>
                      <a:lnTo>
                        <a:pt x="11836" y="22540"/>
                      </a:lnTo>
                      <a:lnTo>
                        <a:pt x="13074" y="22409"/>
                      </a:lnTo>
                      <a:lnTo>
                        <a:pt x="14301" y="22147"/>
                      </a:lnTo>
                      <a:lnTo>
                        <a:pt x="15480" y="21742"/>
                      </a:lnTo>
                      <a:lnTo>
                        <a:pt x="16063" y="21492"/>
                      </a:lnTo>
                      <a:lnTo>
                        <a:pt x="16587" y="21242"/>
                      </a:lnTo>
                      <a:lnTo>
                        <a:pt x="17599" y="20647"/>
                      </a:lnTo>
                      <a:lnTo>
                        <a:pt x="18528" y="19933"/>
                      </a:lnTo>
                      <a:lnTo>
                        <a:pt x="19373" y="19123"/>
                      </a:lnTo>
                      <a:lnTo>
                        <a:pt x="19766" y="18682"/>
                      </a:lnTo>
                      <a:lnTo>
                        <a:pt x="17825" y="16742"/>
                      </a:lnTo>
                      <a:lnTo>
                        <a:pt x="17516" y="17111"/>
                      </a:lnTo>
                      <a:lnTo>
                        <a:pt x="16837" y="17789"/>
                      </a:lnTo>
                      <a:lnTo>
                        <a:pt x="16087" y="18373"/>
                      </a:lnTo>
                      <a:lnTo>
                        <a:pt x="15289" y="18873"/>
                      </a:lnTo>
                      <a:lnTo>
                        <a:pt x="14432" y="19278"/>
                      </a:lnTo>
                      <a:lnTo>
                        <a:pt x="13551" y="19587"/>
                      </a:lnTo>
                      <a:lnTo>
                        <a:pt x="12622" y="19790"/>
                      </a:lnTo>
                      <a:lnTo>
                        <a:pt x="11669" y="19897"/>
                      </a:lnTo>
                      <a:lnTo>
                        <a:pt x="10776" y="19897"/>
                      </a:lnTo>
                      <a:lnTo>
                        <a:pt x="9943" y="19837"/>
                      </a:lnTo>
                      <a:lnTo>
                        <a:pt x="9133" y="19683"/>
                      </a:lnTo>
                      <a:lnTo>
                        <a:pt x="8347" y="19468"/>
                      </a:lnTo>
                      <a:lnTo>
                        <a:pt x="7585" y="19159"/>
                      </a:lnTo>
                      <a:lnTo>
                        <a:pt x="6871" y="18778"/>
                      </a:lnTo>
                      <a:lnTo>
                        <a:pt x="6180" y="18325"/>
                      </a:lnTo>
                      <a:lnTo>
                        <a:pt x="5537" y="17813"/>
                      </a:lnTo>
                      <a:lnTo>
                        <a:pt x="5240" y="17516"/>
                      </a:lnTo>
                      <a:lnTo>
                        <a:pt x="4942" y="17218"/>
                      </a:lnTo>
                      <a:lnTo>
                        <a:pt x="4406" y="16575"/>
                      </a:lnTo>
                      <a:lnTo>
                        <a:pt x="3954" y="15884"/>
                      </a:lnTo>
                      <a:lnTo>
                        <a:pt x="3573" y="15158"/>
                      </a:lnTo>
                      <a:lnTo>
                        <a:pt x="3275" y="14372"/>
                      </a:lnTo>
                      <a:lnTo>
                        <a:pt x="3049" y="13551"/>
                      </a:lnTo>
                      <a:lnTo>
                        <a:pt x="2894" y="12682"/>
                      </a:lnTo>
                      <a:lnTo>
                        <a:pt x="2823" y="11765"/>
                      </a:lnTo>
                      <a:lnTo>
                        <a:pt x="2811" y="11288"/>
                      </a:lnTo>
                      <a:lnTo>
                        <a:pt x="2823" y="10800"/>
                      </a:lnTo>
                      <a:lnTo>
                        <a:pt x="2894" y="9883"/>
                      </a:lnTo>
                      <a:lnTo>
                        <a:pt x="3049" y="9014"/>
                      </a:lnTo>
                      <a:lnTo>
                        <a:pt x="3275" y="8193"/>
                      </a:lnTo>
                      <a:lnTo>
                        <a:pt x="3585" y="7407"/>
                      </a:lnTo>
                      <a:lnTo>
                        <a:pt x="3954" y="6681"/>
                      </a:lnTo>
                      <a:lnTo>
                        <a:pt x="4418" y="5990"/>
                      </a:lnTo>
                      <a:lnTo>
                        <a:pt x="4942" y="5347"/>
                      </a:lnTo>
                      <a:lnTo>
                        <a:pt x="5240" y="5049"/>
                      </a:lnTo>
                      <a:lnTo>
                        <a:pt x="5537" y="4752"/>
                      </a:lnTo>
                      <a:lnTo>
                        <a:pt x="6180" y="4240"/>
                      </a:lnTo>
                      <a:lnTo>
                        <a:pt x="6871" y="3787"/>
                      </a:lnTo>
                      <a:lnTo>
                        <a:pt x="7597" y="3406"/>
                      </a:lnTo>
                      <a:lnTo>
                        <a:pt x="8359" y="3097"/>
                      </a:lnTo>
                      <a:lnTo>
                        <a:pt x="9145" y="2882"/>
                      </a:lnTo>
                      <a:lnTo>
                        <a:pt x="9955" y="2728"/>
                      </a:lnTo>
                      <a:lnTo>
                        <a:pt x="10776" y="2668"/>
                      </a:lnTo>
                      <a:lnTo>
                        <a:pt x="11193" y="2668"/>
                      </a:lnTo>
                      <a:lnTo>
                        <a:pt x="11622" y="2656"/>
                      </a:lnTo>
                      <a:lnTo>
                        <a:pt x="12479" y="2716"/>
                      </a:lnTo>
                      <a:lnTo>
                        <a:pt x="13324" y="2882"/>
                      </a:lnTo>
                      <a:lnTo>
                        <a:pt x="14134" y="3144"/>
                      </a:lnTo>
                      <a:lnTo>
                        <a:pt x="14896" y="3501"/>
                      </a:lnTo>
                      <a:lnTo>
                        <a:pt x="15622" y="3942"/>
                      </a:lnTo>
                      <a:lnTo>
                        <a:pt x="16301" y="4466"/>
                      </a:lnTo>
                      <a:lnTo>
                        <a:pt x="16908" y="5073"/>
                      </a:lnTo>
                      <a:lnTo>
                        <a:pt x="17194" y="5407"/>
                      </a:lnTo>
                      <a:lnTo>
                        <a:pt x="19123" y="3525"/>
                      </a:lnTo>
                      <a:lnTo>
                        <a:pt x="18742" y="3097"/>
                      </a:lnTo>
                      <a:lnTo>
                        <a:pt x="17920" y="2323"/>
                      </a:lnTo>
                      <a:lnTo>
                        <a:pt x="17027" y="1656"/>
                      </a:lnTo>
                      <a:lnTo>
                        <a:pt x="16075" y="1096"/>
                      </a:lnTo>
                      <a:lnTo>
                        <a:pt x="15051" y="644"/>
                      </a:lnTo>
                      <a:lnTo>
                        <a:pt x="13991" y="311"/>
                      </a:lnTo>
                      <a:lnTo>
                        <a:pt x="12896" y="84"/>
                      </a:lnTo>
                      <a:lnTo>
                        <a:pt x="1177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0" name="Google Shape;180;p13"/>
                <p:cNvSpPr/>
                <p:nvPr/>
              </p:nvSpPr>
              <p:spPr>
                <a:xfrm>
                  <a:off x="1829746" y="4620765"/>
                  <a:ext cx="18363" cy="142798"/>
                </a:xfrm>
                <a:custGeom>
                  <a:rect b="b" l="l" r="r" t="t"/>
                  <a:pathLst>
                    <a:path extrusionOk="0" h="21587" w="2776">
                      <a:moveTo>
                        <a:pt x="1" y="0"/>
                      </a:moveTo>
                      <a:lnTo>
                        <a:pt x="1" y="21587"/>
                      </a:lnTo>
                      <a:lnTo>
                        <a:pt x="2775" y="21587"/>
                      </a:lnTo>
                      <a:lnTo>
                        <a:pt x="2775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1" name="Google Shape;181;p13"/>
                <p:cNvSpPr/>
                <p:nvPr/>
              </p:nvSpPr>
              <p:spPr>
                <a:xfrm>
                  <a:off x="1863853" y="4662664"/>
                  <a:ext cx="100588" cy="104054"/>
                </a:xfrm>
                <a:custGeom>
                  <a:rect b="b" l="l" r="r" t="t"/>
                  <a:pathLst>
                    <a:path extrusionOk="0" h="15730" w="15206">
                      <a:moveTo>
                        <a:pt x="7287" y="2537"/>
                      </a:moveTo>
                      <a:lnTo>
                        <a:pt x="8180" y="2560"/>
                      </a:lnTo>
                      <a:lnTo>
                        <a:pt x="9061" y="2763"/>
                      </a:lnTo>
                      <a:lnTo>
                        <a:pt x="9895" y="3120"/>
                      </a:lnTo>
                      <a:lnTo>
                        <a:pt x="10657" y="3656"/>
                      </a:lnTo>
                      <a:lnTo>
                        <a:pt x="10990" y="4001"/>
                      </a:lnTo>
                      <a:lnTo>
                        <a:pt x="11348" y="4394"/>
                      </a:lnTo>
                      <a:lnTo>
                        <a:pt x="11919" y="5299"/>
                      </a:lnTo>
                      <a:lnTo>
                        <a:pt x="12288" y="6287"/>
                      </a:lnTo>
                      <a:lnTo>
                        <a:pt x="12455" y="7335"/>
                      </a:lnTo>
                      <a:lnTo>
                        <a:pt x="12455" y="7871"/>
                      </a:lnTo>
                      <a:lnTo>
                        <a:pt x="12455" y="8395"/>
                      </a:lnTo>
                      <a:lnTo>
                        <a:pt x="12288" y="9442"/>
                      </a:lnTo>
                      <a:lnTo>
                        <a:pt x="11907" y="10431"/>
                      </a:lnTo>
                      <a:lnTo>
                        <a:pt x="11348" y="11336"/>
                      </a:lnTo>
                      <a:lnTo>
                        <a:pt x="10990" y="11740"/>
                      </a:lnTo>
                      <a:lnTo>
                        <a:pt x="10895" y="11836"/>
                      </a:lnTo>
                      <a:lnTo>
                        <a:pt x="10800" y="11931"/>
                      </a:lnTo>
                      <a:lnTo>
                        <a:pt x="10443" y="12241"/>
                      </a:lnTo>
                      <a:lnTo>
                        <a:pt x="9645" y="12729"/>
                      </a:lnTo>
                      <a:lnTo>
                        <a:pt x="8800" y="13050"/>
                      </a:lnTo>
                      <a:lnTo>
                        <a:pt x="7907" y="13193"/>
                      </a:lnTo>
                      <a:lnTo>
                        <a:pt x="7013" y="13169"/>
                      </a:lnTo>
                      <a:lnTo>
                        <a:pt x="6144" y="12967"/>
                      </a:lnTo>
                      <a:lnTo>
                        <a:pt x="5311" y="12610"/>
                      </a:lnTo>
                      <a:lnTo>
                        <a:pt x="4549" y="12074"/>
                      </a:lnTo>
                      <a:lnTo>
                        <a:pt x="4204" y="11740"/>
                      </a:lnTo>
                      <a:lnTo>
                        <a:pt x="3858" y="11336"/>
                      </a:lnTo>
                      <a:lnTo>
                        <a:pt x="3299" y="10431"/>
                      </a:lnTo>
                      <a:lnTo>
                        <a:pt x="2918" y="9442"/>
                      </a:lnTo>
                      <a:lnTo>
                        <a:pt x="2751" y="8395"/>
                      </a:lnTo>
                      <a:lnTo>
                        <a:pt x="2751" y="7871"/>
                      </a:lnTo>
                      <a:lnTo>
                        <a:pt x="2739" y="7335"/>
                      </a:lnTo>
                      <a:lnTo>
                        <a:pt x="2918" y="6287"/>
                      </a:lnTo>
                      <a:lnTo>
                        <a:pt x="3287" y="5299"/>
                      </a:lnTo>
                      <a:lnTo>
                        <a:pt x="3846" y="4394"/>
                      </a:lnTo>
                      <a:lnTo>
                        <a:pt x="4204" y="4001"/>
                      </a:lnTo>
                      <a:lnTo>
                        <a:pt x="4299" y="3894"/>
                      </a:lnTo>
                      <a:lnTo>
                        <a:pt x="4406" y="3799"/>
                      </a:lnTo>
                      <a:lnTo>
                        <a:pt x="4763" y="3489"/>
                      </a:lnTo>
                      <a:lnTo>
                        <a:pt x="5549" y="3001"/>
                      </a:lnTo>
                      <a:lnTo>
                        <a:pt x="6406" y="2680"/>
                      </a:lnTo>
                      <a:lnTo>
                        <a:pt x="7287" y="2537"/>
                      </a:lnTo>
                      <a:close/>
                      <a:moveTo>
                        <a:pt x="7240" y="1"/>
                      </a:moveTo>
                      <a:lnTo>
                        <a:pt x="6502" y="72"/>
                      </a:lnTo>
                      <a:lnTo>
                        <a:pt x="5775" y="215"/>
                      </a:lnTo>
                      <a:lnTo>
                        <a:pt x="5061" y="417"/>
                      </a:lnTo>
                      <a:lnTo>
                        <a:pt x="4358" y="703"/>
                      </a:lnTo>
                      <a:lnTo>
                        <a:pt x="3692" y="1048"/>
                      </a:lnTo>
                      <a:lnTo>
                        <a:pt x="3049" y="1477"/>
                      </a:lnTo>
                      <a:lnTo>
                        <a:pt x="2441" y="1965"/>
                      </a:lnTo>
                      <a:lnTo>
                        <a:pt x="2156" y="2239"/>
                      </a:lnTo>
                      <a:lnTo>
                        <a:pt x="1882" y="2525"/>
                      </a:lnTo>
                      <a:lnTo>
                        <a:pt x="1405" y="3144"/>
                      </a:lnTo>
                      <a:lnTo>
                        <a:pt x="1001" y="3799"/>
                      </a:lnTo>
                      <a:lnTo>
                        <a:pt x="655" y="4489"/>
                      </a:lnTo>
                      <a:lnTo>
                        <a:pt x="381" y="5204"/>
                      </a:lnTo>
                      <a:lnTo>
                        <a:pt x="191" y="5942"/>
                      </a:lnTo>
                      <a:lnTo>
                        <a:pt x="60" y="6704"/>
                      </a:lnTo>
                      <a:lnTo>
                        <a:pt x="0" y="7478"/>
                      </a:lnTo>
                      <a:lnTo>
                        <a:pt x="12" y="7871"/>
                      </a:lnTo>
                      <a:lnTo>
                        <a:pt x="0" y="8252"/>
                      </a:lnTo>
                      <a:lnTo>
                        <a:pt x="60" y="9026"/>
                      </a:lnTo>
                      <a:lnTo>
                        <a:pt x="191" y="9788"/>
                      </a:lnTo>
                      <a:lnTo>
                        <a:pt x="393" y="10526"/>
                      </a:lnTo>
                      <a:lnTo>
                        <a:pt x="667" y="11240"/>
                      </a:lnTo>
                      <a:lnTo>
                        <a:pt x="1012" y="11931"/>
                      </a:lnTo>
                      <a:lnTo>
                        <a:pt x="1417" y="12586"/>
                      </a:lnTo>
                      <a:lnTo>
                        <a:pt x="1894" y="13205"/>
                      </a:lnTo>
                      <a:lnTo>
                        <a:pt x="2156" y="13491"/>
                      </a:lnTo>
                      <a:lnTo>
                        <a:pt x="2441" y="13765"/>
                      </a:lnTo>
                      <a:lnTo>
                        <a:pt x="3049" y="14253"/>
                      </a:lnTo>
                      <a:lnTo>
                        <a:pt x="3692" y="14681"/>
                      </a:lnTo>
                      <a:lnTo>
                        <a:pt x="4358" y="15027"/>
                      </a:lnTo>
                      <a:lnTo>
                        <a:pt x="5061" y="15312"/>
                      </a:lnTo>
                      <a:lnTo>
                        <a:pt x="5775" y="15515"/>
                      </a:lnTo>
                      <a:lnTo>
                        <a:pt x="6502" y="15658"/>
                      </a:lnTo>
                      <a:lnTo>
                        <a:pt x="7240" y="15729"/>
                      </a:lnTo>
                      <a:lnTo>
                        <a:pt x="7978" y="15729"/>
                      </a:lnTo>
                      <a:lnTo>
                        <a:pt x="8716" y="15658"/>
                      </a:lnTo>
                      <a:lnTo>
                        <a:pt x="9442" y="15515"/>
                      </a:lnTo>
                      <a:lnTo>
                        <a:pt x="10157" y="15312"/>
                      </a:lnTo>
                      <a:lnTo>
                        <a:pt x="10859" y="15027"/>
                      </a:lnTo>
                      <a:lnTo>
                        <a:pt x="11526" y="14681"/>
                      </a:lnTo>
                      <a:lnTo>
                        <a:pt x="12169" y="14253"/>
                      </a:lnTo>
                      <a:lnTo>
                        <a:pt x="12776" y="13765"/>
                      </a:lnTo>
                      <a:lnTo>
                        <a:pt x="13062" y="13491"/>
                      </a:lnTo>
                      <a:lnTo>
                        <a:pt x="13324" y="13205"/>
                      </a:lnTo>
                      <a:lnTo>
                        <a:pt x="13800" y="12586"/>
                      </a:lnTo>
                      <a:lnTo>
                        <a:pt x="14217" y="11931"/>
                      </a:lnTo>
                      <a:lnTo>
                        <a:pt x="14550" y="11240"/>
                      </a:lnTo>
                      <a:lnTo>
                        <a:pt x="14824" y="10526"/>
                      </a:lnTo>
                      <a:lnTo>
                        <a:pt x="15027" y="9788"/>
                      </a:lnTo>
                      <a:lnTo>
                        <a:pt x="15158" y="9026"/>
                      </a:lnTo>
                      <a:lnTo>
                        <a:pt x="15205" y="8252"/>
                      </a:lnTo>
                      <a:lnTo>
                        <a:pt x="15205" y="7871"/>
                      </a:lnTo>
                      <a:lnTo>
                        <a:pt x="15205" y="7478"/>
                      </a:lnTo>
                      <a:lnTo>
                        <a:pt x="15158" y="6704"/>
                      </a:lnTo>
                      <a:lnTo>
                        <a:pt x="15027" y="5942"/>
                      </a:lnTo>
                      <a:lnTo>
                        <a:pt x="14824" y="5204"/>
                      </a:lnTo>
                      <a:lnTo>
                        <a:pt x="14550" y="4489"/>
                      </a:lnTo>
                      <a:lnTo>
                        <a:pt x="14205" y="3799"/>
                      </a:lnTo>
                      <a:lnTo>
                        <a:pt x="13800" y="3144"/>
                      </a:lnTo>
                      <a:lnTo>
                        <a:pt x="13324" y="2525"/>
                      </a:lnTo>
                      <a:lnTo>
                        <a:pt x="13062" y="2239"/>
                      </a:lnTo>
                      <a:lnTo>
                        <a:pt x="12776" y="1965"/>
                      </a:lnTo>
                      <a:lnTo>
                        <a:pt x="12169" y="1477"/>
                      </a:lnTo>
                      <a:lnTo>
                        <a:pt x="11526" y="1048"/>
                      </a:lnTo>
                      <a:lnTo>
                        <a:pt x="10859" y="703"/>
                      </a:lnTo>
                      <a:lnTo>
                        <a:pt x="10157" y="417"/>
                      </a:lnTo>
                      <a:lnTo>
                        <a:pt x="9442" y="215"/>
                      </a:lnTo>
                      <a:lnTo>
                        <a:pt x="8716" y="72"/>
                      </a:lnTo>
                      <a:lnTo>
                        <a:pt x="797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2" name="Google Shape;182;p13"/>
                <p:cNvSpPr/>
                <p:nvPr/>
              </p:nvSpPr>
              <p:spPr>
                <a:xfrm>
                  <a:off x="1979238" y="4665893"/>
                  <a:ext cx="86650" cy="100826"/>
                </a:xfrm>
                <a:custGeom>
                  <a:rect b="b" l="l" r="r" t="t"/>
                  <a:pathLst>
                    <a:path extrusionOk="0" h="15242" w="13099">
                      <a:moveTo>
                        <a:pt x="1" y="1"/>
                      </a:moveTo>
                      <a:lnTo>
                        <a:pt x="1" y="9014"/>
                      </a:lnTo>
                      <a:lnTo>
                        <a:pt x="25" y="9717"/>
                      </a:lnTo>
                      <a:lnTo>
                        <a:pt x="215" y="10979"/>
                      </a:lnTo>
                      <a:lnTo>
                        <a:pt x="572" y="12110"/>
                      </a:lnTo>
                      <a:lnTo>
                        <a:pt x="965" y="12860"/>
                      </a:lnTo>
                      <a:lnTo>
                        <a:pt x="1275" y="13324"/>
                      </a:lnTo>
                      <a:lnTo>
                        <a:pt x="1453" y="13539"/>
                      </a:lnTo>
                      <a:lnTo>
                        <a:pt x="1632" y="13741"/>
                      </a:lnTo>
                      <a:lnTo>
                        <a:pt x="2037" y="14122"/>
                      </a:lnTo>
                      <a:lnTo>
                        <a:pt x="2477" y="14432"/>
                      </a:lnTo>
                      <a:lnTo>
                        <a:pt x="2954" y="14705"/>
                      </a:lnTo>
                      <a:lnTo>
                        <a:pt x="3478" y="14908"/>
                      </a:lnTo>
                      <a:lnTo>
                        <a:pt x="4049" y="15075"/>
                      </a:lnTo>
                      <a:lnTo>
                        <a:pt x="4656" y="15182"/>
                      </a:lnTo>
                      <a:lnTo>
                        <a:pt x="5311" y="15229"/>
                      </a:lnTo>
                      <a:lnTo>
                        <a:pt x="5657" y="15241"/>
                      </a:lnTo>
                      <a:lnTo>
                        <a:pt x="6014" y="15229"/>
                      </a:lnTo>
                      <a:lnTo>
                        <a:pt x="6728" y="15134"/>
                      </a:lnTo>
                      <a:lnTo>
                        <a:pt x="7407" y="14944"/>
                      </a:lnTo>
                      <a:lnTo>
                        <a:pt x="8074" y="14670"/>
                      </a:lnTo>
                      <a:lnTo>
                        <a:pt x="8395" y="14491"/>
                      </a:lnTo>
                      <a:lnTo>
                        <a:pt x="8681" y="14324"/>
                      </a:lnTo>
                      <a:lnTo>
                        <a:pt x="9229" y="13943"/>
                      </a:lnTo>
                      <a:lnTo>
                        <a:pt x="9717" y="13491"/>
                      </a:lnTo>
                      <a:lnTo>
                        <a:pt x="10133" y="12991"/>
                      </a:lnTo>
                      <a:lnTo>
                        <a:pt x="10324" y="12705"/>
                      </a:lnTo>
                      <a:lnTo>
                        <a:pt x="10443" y="12705"/>
                      </a:lnTo>
                      <a:lnTo>
                        <a:pt x="10443" y="14765"/>
                      </a:lnTo>
                      <a:lnTo>
                        <a:pt x="13098" y="14765"/>
                      </a:lnTo>
                      <a:lnTo>
                        <a:pt x="13098" y="1"/>
                      </a:lnTo>
                      <a:lnTo>
                        <a:pt x="10312" y="1"/>
                      </a:lnTo>
                      <a:lnTo>
                        <a:pt x="10312" y="8121"/>
                      </a:lnTo>
                      <a:lnTo>
                        <a:pt x="10300" y="8550"/>
                      </a:lnTo>
                      <a:lnTo>
                        <a:pt x="10169" y="9407"/>
                      </a:lnTo>
                      <a:lnTo>
                        <a:pt x="9895" y="10217"/>
                      </a:lnTo>
                      <a:lnTo>
                        <a:pt x="9479" y="10979"/>
                      </a:lnTo>
                      <a:lnTo>
                        <a:pt x="9229" y="11324"/>
                      </a:lnTo>
                      <a:lnTo>
                        <a:pt x="8967" y="11645"/>
                      </a:lnTo>
                      <a:lnTo>
                        <a:pt x="8336" y="12169"/>
                      </a:lnTo>
                      <a:lnTo>
                        <a:pt x="7609" y="12526"/>
                      </a:lnTo>
                      <a:lnTo>
                        <a:pt x="6823" y="12693"/>
                      </a:lnTo>
                      <a:lnTo>
                        <a:pt x="6407" y="12705"/>
                      </a:lnTo>
                      <a:lnTo>
                        <a:pt x="5966" y="12693"/>
                      </a:lnTo>
                      <a:lnTo>
                        <a:pt x="5168" y="12562"/>
                      </a:lnTo>
                      <a:lnTo>
                        <a:pt x="4490" y="12312"/>
                      </a:lnTo>
                      <a:lnTo>
                        <a:pt x="3918" y="11919"/>
                      </a:lnTo>
                      <a:lnTo>
                        <a:pt x="3454" y="11407"/>
                      </a:lnTo>
                      <a:lnTo>
                        <a:pt x="3120" y="10764"/>
                      </a:lnTo>
                      <a:lnTo>
                        <a:pt x="2882" y="9990"/>
                      </a:lnTo>
                      <a:lnTo>
                        <a:pt x="2775" y="9085"/>
                      </a:lnTo>
                      <a:lnTo>
                        <a:pt x="2763" y="8585"/>
                      </a:lnTo>
                      <a:lnTo>
                        <a:pt x="276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3" name="Google Shape;183;p13"/>
                <p:cNvSpPr/>
                <p:nvPr/>
              </p:nvSpPr>
              <p:spPr>
                <a:xfrm>
                  <a:off x="2081552" y="4620765"/>
                  <a:ext cx="98226" cy="146033"/>
                </a:xfrm>
                <a:custGeom>
                  <a:rect b="b" l="l" r="r" t="t"/>
                  <a:pathLst>
                    <a:path extrusionOk="0" h="22076" w="14849">
                      <a:moveTo>
                        <a:pt x="7240" y="8894"/>
                      </a:moveTo>
                      <a:lnTo>
                        <a:pt x="8097" y="8930"/>
                      </a:lnTo>
                      <a:lnTo>
                        <a:pt x="8955" y="9121"/>
                      </a:lnTo>
                      <a:lnTo>
                        <a:pt x="9752" y="9490"/>
                      </a:lnTo>
                      <a:lnTo>
                        <a:pt x="10491" y="10014"/>
                      </a:lnTo>
                      <a:lnTo>
                        <a:pt x="10812" y="10347"/>
                      </a:lnTo>
                      <a:lnTo>
                        <a:pt x="11157" y="10752"/>
                      </a:lnTo>
                      <a:lnTo>
                        <a:pt x="11693" y="11657"/>
                      </a:lnTo>
                      <a:lnTo>
                        <a:pt x="12038" y="12645"/>
                      </a:lnTo>
                      <a:lnTo>
                        <a:pt x="12193" y="13681"/>
                      </a:lnTo>
                      <a:lnTo>
                        <a:pt x="12181" y="14217"/>
                      </a:lnTo>
                      <a:lnTo>
                        <a:pt x="12193" y="14741"/>
                      </a:lnTo>
                      <a:lnTo>
                        <a:pt x="12038" y="15788"/>
                      </a:lnTo>
                      <a:lnTo>
                        <a:pt x="11693" y="16777"/>
                      </a:lnTo>
                      <a:lnTo>
                        <a:pt x="11157" y="17682"/>
                      </a:lnTo>
                      <a:lnTo>
                        <a:pt x="10812" y="18086"/>
                      </a:lnTo>
                      <a:lnTo>
                        <a:pt x="10479" y="18432"/>
                      </a:lnTo>
                      <a:lnTo>
                        <a:pt x="9717" y="18979"/>
                      </a:lnTo>
                      <a:lnTo>
                        <a:pt x="8871" y="19348"/>
                      </a:lnTo>
                      <a:lnTo>
                        <a:pt x="7954" y="19527"/>
                      </a:lnTo>
                      <a:lnTo>
                        <a:pt x="7478" y="19539"/>
                      </a:lnTo>
                      <a:lnTo>
                        <a:pt x="7014" y="19527"/>
                      </a:lnTo>
                      <a:lnTo>
                        <a:pt x="6097" y="19337"/>
                      </a:lnTo>
                      <a:lnTo>
                        <a:pt x="5252" y="18967"/>
                      </a:lnTo>
                      <a:lnTo>
                        <a:pt x="4501" y="18420"/>
                      </a:lnTo>
                      <a:lnTo>
                        <a:pt x="4180" y="18086"/>
                      </a:lnTo>
                      <a:lnTo>
                        <a:pt x="3835" y="17682"/>
                      </a:lnTo>
                      <a:lnTo>
                        <a:pt x="3287" y="16777"/>
                      </a:lnTo>
                      <a:lnTo>
                        <a:pt x="2930" y="15788"/>
                      </a:lnTo>
                      <a:lnTo>
                        <a:pt x="2775" y="14753"/>
                      </a:lnTo>
                      <a:lnTo>
                        <a:pt x="2787" y="14217"/>
                      </a:lnTo>
                      <a:lnTo>
                        <a:pt x="2775" y="13681"/>
                      </a:lnTo>
                      <a:lnTo>
                        <a:pt x="2930" y="12645"/>
                      </a:lnTo>
                      <a:lnTo>
                        <a:pt x="3287" y="11657"/>
                      </a:lnTo>
                      <a:lnTo>
                        <a:pt x="3835" y="10752"/>
                      </a:lnTo>
                      <a:lnTo>
                        <a:pt x="4180" y="10347"/>
                      </a:lnTo>
                      <a:lnTo>
                        <a:pt x="4299" y="10216"/>
                      </a:lnTo>
                      <a:lnTo>
                        <a:pt x="4430" y="10097"/>
                      </a:lnTo>
                      <a:lnTo>
                        <a:pt x="4775" y="9787"/>
                      </a:lnTo>
                      <a:lnTo>
                        <a:pt x="5549" y="9323"/>
                      </a:lnTo>
                      <a:lnTo>
                        <a:pt x="6371" y="9025"/>
                      </a:lnTo>
                      <a:lnTo>
                        <a:pt x="7240" y="8894"/>
                      </a:lnTo>
                      <a:close/>
                      <a:moveTo>
                        <a:pt x="12074" y="0"/>
                      </a:moveTo>
                      <a:lnTo>
                        <a:pt x="12074" y="6823"/>
                      </a:lnTo>
                      <a:lnTo>
                        <a:pt x="12193" y="8871"/>
                      </a:lnTo>
                      <a:lnTo>
                        <a:pt x="12074" y="8871"/>
                      </a:lnTo>
                      <a:lnTo>
                        <a:pt x="11884" y="8585"/>
                      </a:lnTo>
                      <a:lnTo>
                        <a:pt x="11443" y="8061"/>
                      </a:lnTo>
                      <a:lnTo>
                        <a:pt x="10931" y="7609"/>
                      </a:lnTo>
                      <a:lnTo>
                        <a:pt x="10371" y="7216"/>
                      </a:lnTo>
                      <a:lnTo>
                        <a:pt x="10074" y="7061"/>
                      </a:lnTo>
                      <a:lnTo>
                        <a:pt x="9717" y="6882"/>
                      </a:lnTo>
                      <a:lnTo>
                        <a:pt x="8978" y="6596"/>
                      </a:lnTo>
                      <a:lnTo>
                        <a:pt x="8204" y="6418"/>
                      </a:lnTo>
                      <a:lnTo>
                        <a:pt x="7430" y="6323"/>
                      </a:lnTo>
                      <a:lnTo>
                        <a:pt x="7038" y="6323"/>
                      </a:lnTo>
                      <a:lnTo>
                        <a:pt x="6680" y="6335"/>
                      </a:lnTo>
                      <a:lnTo>
                        <a:pt x="5978" y="6406"/>
                      </a:lnTo>
                      <a:lnTo>
                        <a:pt x="5299" y="6561"/>
                      </a:lnTo>
                      <a:lnTo>
                        <a:pt x="4632" y="6775"/>
                      </a:lnTo>
                      <a:lnTo>
                        <a:pt x="4001" y="7061"/>
                      </a:lnTo>
                      <a:lnTo>
                        <a:pt x="3406" y="7418"/>
                      </a:lnTo>
                      <a:lnTo>
                        <a:pt x="2846" y="7835"/>
                      </a:lnTo>
                      <a:lnTo>
                        <a:pt x="2322" y="8323"/>
                      </a:lnTo>
                      <a:lnTo>
                        <a:pt x="2096" y="8585"/>
                      </a:lnTo>
                      <a:lnTo>
                        <a:pt x="1834" y="8883"/>
                      </a:lnTo>
                      <a:lnTo>
                        <a:pt x="1370" y="9502"/>
                      </a:lnTo>
                      <a:lnTo>
                        <a:pt x="977" y="10145"/>
                      </a:lnTo>
                      <a:lnTo>
                        <a:pt x="644" y="10835"/>
                      </a:lnTo>
                      <a:lnTo>
                        <a:pt x="370" y="11550"/>
                      </a:lnTo>
                      <a:lnTo>
                        <a:pt x="179" y="12288"/>
                      </a:lnTo>
                      <a:lnTo>
                        <a:pt x="48" y="13038"/>
                      </a:lnTo>
                      <a:lnTo>
                        <a:pt x="1" y="13812"/>
                      </a:lnTo>
                      <a:lnTo>
                        <a:pt x="13" y="14205"/>
                      </a:lnTo>
                      <a:lnTo>
                        <a:pt x="1" y="14586"/>
                      </a:lnTo>
                      <a:lnTo>
                        <a:pt x="48" y="15360"/>
                      </a:lnTo>
                      <a:lnTo>
                        <a:pt x="179" y="16110"/>
                      </a:lnTo>
                      <a:lnTo>
                        <a:pt x="370" y="16848"/>
                      </a:lnTo>
                      <a:lnTo>
                        <a:pt x="644" y="17562"/>
                      </a:lnTo>
                      <a:lnTo>
                        <a:pt x="977" y="18253"/>
                      </a:lnTo>
                      <a:lnTo>
                        <a:pt x="1370" y="18896"/>
                      </a:lnTo>
                      <a:lnTo>
                        <a:pt x="1834" y="19515"/>
                      </a:lnTo>
                      <a:lnTo>
                        <a:pt x="2096" y="19813"/>
                      </a:lnTo>
                      <a:lnTo>
                        <a:pt x="2322" y="20075"/>
                      </a:lnTo>
                      <a:lnTo>
                        <a:pt x="2834" y="20563"/>
                      </a:lnTo>
                      <a:lnTo>
                        <a:pt x="3394" y="20980"/>
                      </a:lnTo>
                      <a:lnTo>
                        <a:pt x="4001" y="21337"/>
                      </a:lnTo>
                      <a:lnTo>
                        <a:pt x="4632" y="21623"/>
                      </a:lnTo>
                      <a:lnTo>
                        <a:pt x="5287" y="21837"/>
                      </a:lnTo>
                      <a:lnTo>
                        <a:pt x="5978" y="21992"/>
                      </a:lnTo>
                      <a:lnTo>
                        <a:pt x="6680" y="22063"/>
                      </a:lnTo>
                      <a:lnTo>
                        <a:pt x="7038" y="22075"/>
                      </a:lnTo>
                      <a:lnTo>
                        <a:pt x="7430" y="22075"/>
                      </a:lnTo>
                      <a:lnTo>
                        <a:pt x="8204" y="21980"/>
                      </a:lnTo>
                      <a:lnTo>
                        <a:pt x="8978" y="21801"/>
                      </a:lnTo>
                      <a:lnTo>
                        <a:pt x="9717" y="21515"/>
                      </a:lnTo>
                      <a:lnTo>
                        <a:pt x="10074" y="21349"/>
                      </a:lnTo>
                      <a:lnTo>
                        <a:pt x="10371" y="21182"/>
                      </a:lnTo>
                      <a:lnTo>
                        <a:pt x="10931" y="20789"/>
                      </a:lnTo>
                      <a:lnTo>
                        <a:pt x="11443" y="20337"/>
                      </a:lnTo>
                      <a:lnTo>
                        <a:pt x="11884" y="19813"/>
                      </a:lnTo>
                      <a:lnTo>
                        <a:pt x="12074" y="19527"/>
                      </a:lnTo>
                      <a:lnTo>
                        <a:pt x="12193" y="19527"/>
                      </a:lnTo>
                      <a:lnTo>
                        <a:pt x="12193" y="21587"/>
                      </a:lnTo>
                      <a:lnTo>
                        <a:pt x="14848" y="21587"/>
                      </a:lnTo>
                      <a:lnTo>
                        <a:pt x="1484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04_Break + image">
  <p:cSld name="CUSTOM_2_4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4"/>
          <p:cNvSpPr txBox="1"/>
          <p:nvPr>
            <p:ph type="title"/>
          </p:nvPr>
        </p:nvSpPr>
        <p:spPr>
          <a:xfrm>
            <a:off x="761950" y="809375"/>
            <a:ext cx="3175200" cy="1762500"/>
          </a:xfrm>
          <a:prstGeom prst="rect">
            <a:avLst/>
          </a:prstGeom>
        </p:spPr>
        <p:txBody>
          <a:bodyPr anchorCtr="0" anchor="b" bIns="0" lIns="0" spcFirstLastPara="1" rIns="22860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grpSp>
        <p:nvGrpSpPr>
          <p:cNvPr id="186" name="Google Shape;186;p14"/>
          <p:cNvGrpSpPr/>
          <p:nvPr/>
        </p:nvGrpSpPr>
        <p:grpSpPr>
          <a:xfrm>
            <a:off x="614120" y="4568626"/>
            <a:ext cx="1565658" cy="245350"/>
            <a:chOff x="614120" y="4568626"/>
            <a:chExt cx="1565658" cy="245350"/>
          </a:xfrm>
        </p:grpSpPr>
        <p:grpSp>
          <p:nvGrpSpPr>
            <p:cNvPr id="187" name="Google Shape;187;p14"/>
            <p:cNvGrpSpPr/>
            <p:nvPr/>
          </p:nvGrpSpPr>
          <p:grpSpPr>
            <a:xfrm>
              <a:off x="614120" y="4568626"/>
              <a:ext cx="290167" cy="233377"/>
              <a:chOff x="614120" y="4568626"/>
              <a:chExt cx="290167" cy="233377"/>
            </a:xfrm>
          </p:grpSpPr>
          <p:sp>
            <p:nvSpPr>
              <p:cNvPr id="188" name="Google Shape;188;p14"/>
              <p:cNvSpPr/>
              <p:nvPr/>
            </p:nvSpPr>
            <p:spPr>
              <a:xfrm>
                <a:off x="649563" y="4568626"/>
                <a:ext cx="184863" cy="83805"/>
              </a:xfrm>
              <a:custGeom>
                <a:rect b="b" l="l" r="r" t="t"/>
                <a:pathLst>
                  <a:path extrusionOk="0" h="12669" w="27946">
                    <a:moveTo>
                      <a:pt x="16372" y="0"/>
                    </a:moveTo>
                    <a:lnTo>
                      <a:pt x="14729" y="95"/>
                    </a:lnTo>
                    <a:lnTo>
                      <a:pt x="13098" y="345"/>
                    </a:lnTo>
                    <a:lnTo>
                      <a:pt x="11502" y="762"/>
                    </a:lnTo>
                    <a:lnTo>
                      <a:pt x="9942" y="1322"/>
                    </a:lnTo>
                    <a:lnTo>
                      <a:pt x="8430" y="2036"/>
                    </a:lnTo>
                    <a:lnTo>
                      <a:pt x="6989" y="2905"/>
                    </a:lnTo>
                    <a:lnTo>
                      <a:pt x="5620" y="3929"/>
                    </a:lnTo>
                    <a:lnTo>
                      <a:pt x="4334" y="5108"/>
                    </a:lnTo>
                    <a:lnTo>
                      <a:pt x="3739" y="5751"/>
                    </a:lnTo>
                    <a:lnTo>
                      <a:pt x="3405" y="6132"/>
                    </a:lnTo>
                    <a:lnTo>
                      <a:pt x="2798" y="6906"/>
                    </a:lnTo>
                    <a:lnTo>
                      <a:pt x="2227" y="7716"/>
                    </a:lnTo>
                    <a:lnTo>
                      <a:pt x="1703" y="8561"/>
                    </a:lnTo>
                    <a:lnTo>
                      <a:pt x="1238" y="9430"/>
                    </a:lnTo>
                    <a:lnTo>
                      <a:pt x="810" y="10335"/>
                    </a:lnTo>
                    <a:lnTo>
                      <a:pt x="453" y="11252"/>
                    </a:lnTo>
                    <a:lnTo>
                      <a:pt x="131" y="12192"/>
                    </a:lnTo>
                    <a:lnTo>
                      <a:pt x="0" y="12669"/>
                    </a:lnTo>
                    <a:lnTo>
                      <a:pt x="179" y="12573"/>
                    </a:lnTo>
                    <a:lnTo>
                      <a:pt x="595" y="12514"/>
                    </a:lnTo>
                    <a:lnTo>
                      <a:pt x="1203" y="12573"/>
                    </a:lnTo>
                    <a:lnTo>
                      <a:pt x="1310" y="12597"/>
                    </a:lnTo>
                    <a:lnTo>
                      <a:pt x="8930" y="11347"/>
                    </a:lnTo>
                    <a:lnTo>
                      <a:pt x="8978" y="11264"/>
                    </a:lnTo>
                    <a:lnTo>
                      <a:pt x="9252" y="10906"/>
                    </a:lnTo>
                    <a:lnTo>
                      <a:pt x="9442" y="10740"/>
                    </a:lnTo>
                    <a:lnTo>
                      <a:pt x="9526" y="10740"/>
                    </a:lnTo>
                    <a:lnTo>
                      <a:pt x="9847" y="10395"/>
                    </a:lnTo>
                    <a:lnTo>
                      <a:pt x="10538" y="9775"/>
                    </a:lnTo>
                    <a:lnTo>
                      <a:pt x="11276" y="9240"/>
                    </a:lnTo>
                    <a:lnTo>
                      <a:pt x="12050" y="8775"/>
                    </a:lnTo>
                    <a:lnTo>
                      <a:pt x="12847" y="8382"/>
                    </a:lnTo>
                    <a:lnTo>
                      <a:pt x="13681" y="8085"/>
                    </a:lnTo>
                    <a:lnTo>
                      <a:pt x="14538" y="7846"/>
                    </a:lnTo>
                    <a:lnTo>
                      <a:pt x="15407" y="7704"/>
                    </a:lnTo>
                    <a:lnTo>
                      <a:pt x="16289" y="7644"/>
                    </a:lnTo>
                    <a:lnTo>
                      <a:pt x="17170" y="7656"/>
                    </a:lnTo>
                    <a:lnTo>
                      <a:pt x="18039" y="7751"/>
                    </a:lnTo>
                    <a:lnTo>
                      <a:pt x="18908" y="7930"/>
                    </a:lnTo>
                    <a:lnTo>
                      <a:pt x="19765" y="8192"/>
                    </a:lnTo>
                    <a:lnTo>
                      <a:pt x="20599" y="8537"/>
                    </a:lnTo>
                    <a:lnTo>
                      <a:pt x="21408" y="8966"/>
                    </a:lnTo>
                    <a:lnTo>
                      <a:pt x="22182" y="9478"/>
                    </a:lnTo>
                    <a:lnTo>
                      <a:pt x="22551" y="9775"/>
                    </a:lnTo>
                    <a:lnTo>
                      <a:pt x="22551" y="9740"/>
                    </a:lnTo>
                    <a:lnTo>
                      <a:pt x="23956" y="9775"/>
                    </a:lnTo>
                    <a:lnTo>
                      <a:pt x="27767" y="5965"/>
                    </a:lnTo>
                    <a:lnTo>
                      <a:pt x="27945" y="4334"/>
                    </a:lnTo>
                    <a:lnTo>
                      <a:pt x="27267" y="3763"/>
                    </a:lnTo>
                    <a:lnTo>
                      <a:pt x="25862" y="2750"/>
                    </a:lnTo>
                    <a:lnTo>
                      <a:pt x="24385" y="1893"/>
                    </a:lnTo>
                    <a:lnTo>
                      <a:pt x="22849" y="1191"/>
                    </a:lnTo>
                    <a:lnTo>
                      <a:pt x="21266" y="655"/>
                    </a:lnTo>
                    <a:lnTo>
                      <a:pt x="19646" y="274"/>
                    </a:lnTo>
                    <a:lnTo>
                      <a:pt x="18015" y="60"/>
                    </a:lnTo>
                    <a:lnTo>
                      <a:pt x="1637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" name="Google Shape;189;p14"/>
              <p:cNvSpPr/>
              <p:nvPr/>
            </p:nvSpPr>
            <p:spPr>
              <a:xfrm>
                <a:off x="752817" y="4597368"/>
                <a:ext cx="151470" cy="204556"/>
              </a:xfrm>
              <a:custGeom>
                <a:rect b="b" l="l" r="r" t="t"/>
                <a:pathLst>
                  <a:path extrusionOk="0" h="30923" w="22898">
                    <a:moveTo>
                      <a:pt x="12348" y="1"/>
                    </a:moveTo>
                    <a:lnTo>
                      <a:pt x="6942" y="5395"/>
                    </a:lnTo>
                    <a:lnTo>
                      <a:pt x="7359" y="5740"/>
                    </a:lnTo>
                    <a:lnTo>
                      <a:pt x="8109" y="6502"/>
                    </a:lnTo>
                    <a:lnTo>
                      <a:pt x="8764" y="7335"/>
                    </a:lnTo>
                    <a:lnTo>
                      <a:pt x="9324" y="8228"/>
                    </a:lnTo>
                    <a:lnTo>
                      <a:pt x="9788" y="9181"/>
                    </a:lnTo>
                    <a:lnTo>
                      <a:pt x="10133" y="10169"/>
                    </a:lnTo>
                    <a:lnTo>
                      <a:pt x="10372" y="11205"/>
                    </a:lnTo>
                    <a:lnTo>
                      <a:pt x="10491" y="12265"/>
                    </a:lnTo>
                    <a:lnTo>
                      <a:pt x="10503" y="12812"/>
                    </a:lnTo>
                    <a:lnTo>
                      <a:pt x="10503" y="13777"/>
                    </a:lnTo>
                    <a:lnTo>
                      <a:pt x="10991" y="13789"/>
                    </a:lnTo>
                    <a:lnTo>
                      <a:pt x="11920" y="13979"/>
                    </a:lnTo>
                    <a:lnTo>
                      <a:pt x="12777" y="14348"/>
                    </a:lnTo>
                    <a:lnTo>
                      <a:pt x="13539" y="14860"/>
                    </a:lnTo>
                    <a:lnTo>
                      <a:pt x="14182" y="15503"/>
                    </a:lnTo>
                    <a:lnTo>
                      <a:pt x="14694" y="16265"/>
                    </a:lnTo>
                    <a:lnTo>
                      <a:pt x="15051" y="17123"/>
                    </a:lnTo>
                    <a:lnTo>
                      <a:pt x="15241" y="18051"/>
                    </a:lnTo>
                    <a:lnTo>
                      <a:pt x="15265" y="18540"/>
                    </a:lnTo>
                    <a:lnTo>
                      <a:pt x="15241" y="19028"/>
                    </a:lnTo>
                    <a:lnTo>
                      <a:pt x="15051" y="19956"/>
                    </a:lnTo>
                    <a:lnTo>
                      <a:pt x="14694" y="20814"/>
                    </a:lnTo>
                    <a:lnTo>
                      <a:pt x="14182" y="21576"/>
                    </a:lnTo>
                    <a:lnTo>
                      <a:pt x="13539" y="22219"/>
                    </a:lnTo>
                    <a:lnTo>
                      <a:pt x="12777" y="22731"/>
                    </a:lnTo>
                    <a:lnTo>
                      <a:pt x="11920" y="23100"/>
                    </a:lnTo>
                    <a:lnTo>
                      <a:pt x="10991" y="23290"/>
                    </a:lnTo>
                    <a:lnTo>
                      <a:pt x="10503" y="23302"/>
                    </a:lnTo>
                    <a:lnTo>
                      <a:pt x="977" y="23302"/>
                    </a:lnTo>
                    <a:lnTo>
                      <a:pt x="1" y="24267"/>
                    </a:lnTo>
                    <a:lnTo>
                      <a:pt x="1" y="29958"/>
                    </a:lnTo>
                    <a:lnTo>
                      <a:pt x="977" y="30922"/>
                    </a:lnTo>
                    <a:lnTo>
                      <a:pt x="10503" y="30922"/>
                    </a:lnTo>
                    <a:lnTo>
                      <a:pt x="11134" y="30911"/>
                    </a:lnTo>
                    <a:lnTo>
                      <a:pt x="12384" y="30780"/>
                    </a:lnTo>
                    <a:lnTo>
                      <a:pt x="13598" y="30541"/>
                    </a:lnTo>
                    <a:lnTo>
                      <a:pt x="14765" y="30172"/>
                    </a:lnTo>
                    <a:lnTo>
                      <a:pt x="15873" y="29708"/>
                    </a:lnTo>
                    <a:lnTo>
                      <a:pt x="16932" y="29136"/>
                    </a:lnTo>
                    <a:lnTo>
                      <a:pt x="17921" y="28470"/>
                    </a:lnTo>
                    <a:lnTo>
                      <a:pt x="18837" y="27708"/>
                    </a:lnTo>
                    <a:lnTo>
                      <a:pt x="19671" y="26874"/>
                    </a:lnTo>
                    <a:lnTo>
                      <a:pt x="20433" y="25957"/>
                    </a:lnTo>
                    <a:lnTo>
                      <a:pt x="21100" y="24969"/>
                    </a:lnTo>
                    <a:lnTo>
                      <a:pt x="21671" y="23909"/>
                    </a:lnTo>
                    <a:lnTo>
                      <a:pt x="22147" y="22802"/>
                    </a:lnTo>
                    <a:lnTo>
                      <a:pt x="22505" y="21635"/>
                    </a:lnTo>
                    <a:lnTo>
                      <a:pt x="22755" y="20433"/>
                    </a:lnTo>
                    <a:lnTo>
                      <a:pt x="22886" y="19183"/>
                    </a:lnTo>
                    <a:lnTo>
                      <a:pt x="22898" y="18540"/>
                    </a:lnTo>
                    <a:lnTo>
                      <a:pt x="22886" y="17778"/>
                    </a:lnTo>
                    <a:lnTo>
                      <a:pt x="22695" y="16289"/>
                    </a:lnTo>
                    <a:lnTo>
                      <a:pt x="22338" y="14837"/>
                    </a:lnTo>
                    <a:lnTo>
                      <a:pt x="21802" y="13455"/>
                    </a:lnTo>
                    <a:lnTo>
                      <a:pt x="21112" y="12134"/>
                    </a:lnTo>
                    <a:lnTo>
                      <a:pt x="20266" y="10907"/>
                    </a:lnTo>
                    <a:lnTo>
                      <a:pt x="19278" y="9788"/>
                    </a:lnTo>
                    <a:lnTo>
                      <a:pt x="18147" y="8776"/>
                    </a:lnTo>
                    <a:lnTo>
                      <a:pt x="17528" y="8336"/>
                    </a:lnTo>
                    <a:lnTo>
                      <a:pt x="17349" y="7728"/>
                    </a:lnTo>
                    <a:lnTo>
                      <a:pt x="16944" y="6550"/>
                    </a:lnTo>
                    <a:lnTo>
                      <a:pt x="16444" y="5407"/>
                    </a:lnTo>
                    <a:lnTo>
                      <a:pt x="15861" y="4311"/>
                    </a:lnTo>
                    <a:lnTo>
                      <a:pt x="15206" y="3263"/>
                    </a:lnTo>
                    <a:lnTo>
                      <a:pt x="14479" y="2263"/>
                    </a:lnTo>
                    <a:lnTo>
                      <a:pt x="13682" y="1311"/>
                    </a:lnTo>
                    <a:lnTo>
                      <a:pt x="12813" y="418"/>
                    </a:lnTo>
                    <a:lnTo>
                      <a:pt x="1234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" name="Google Shape;190;p14"/>
              <p:cNvSpPr/>
              <p:nvPr/>
            </p:nvSpPr>
            <p:spPr>
              <a:xfrm>
                <a:off x="646726" y="4748673"/>
                <a:ext cx="112561" cy="53330"/>
              </a:xfrm>
              <a:custGeom>
                <a:rect b="b" l="l" r="r" t="t"/>
                <a:pathLst>
                  <a:path extrusionOk="0" h="8062" w="17016">
                    <a:moveTo>
                      <a:pt x="5513" y="1"/>
                    </a:moveTo>
                    <a:lnTo>
                      <a:pt x="4144" y="417"/>
                    </a:lnTo>
                    <a:lnTo>
                      <a:pt x="334" y="4227"/>
                    </a:lnTo>
                    <a:lnTo>
                      <a:pt x="0" y="5525"/>
                    </a:lnTo>
                    <a:lnTo>
                      <a:pt x="405" y="5823"/>
                    </a:lnTo>
                    <a:lnTo>
                      <a:pt x="1251" y="6359"/>
                    </a:lnTo>
                    <a:lnTo>
                      <a:pt x="2144" y="6835"/>
                    </a:lnTo>
                    <a:lnTo>
                      <a:pt x="3061" y="7228"/>
                    </a:lnTo>
                    <a:lnTo>
                      <a:pt x="4001" y="7549"/>
                    </a:lnTo>
                    <a:lnTo>
                      <a:pt x="4977" y="7799"/>
                    </a:lnTo>
                    <a:lnTo>
                      <a:pt x="5966" y="7966"/>
                    </a:lnTo>
                    <a:lnTo>
                      <a:pt x="6966" y="8049"/>
                    </a:lnTo>
                    <a:lnTo>
                      <a:pt x="7478" y="8061"/>
                    </a:lnTo>
                    <a:lnTo>
                      <a:pt x="17015" y="8061"/>
                    </a:lnTo>
                    <a:lnTo>
                      <a:pt x="17015" y="429"/>
                    </a:lnTo>
                    <a:lnTo>
                      <a:pt x="7478" y="429"/>
                    </a:lnTo>
                    <a:lnTo>
                      <a:pt x="6966" y="405"/>
                    </a:lnTo>
                    <a:lnTo>
                      <a:pt x="5978" y="191"/>
                    </a:lnTo>
                    <a:lnTo>
                      <a:pt x="551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4"/>
              <p:cNvSpPr/>
              <p:nvPr/>
            </p:nvSpPr>
            <p:spPr>
              <a:xfrm>
                <a:off x="614120" y="4638010"/>
                <a:ext cx="147290" cy="147376"/>
              </a:xfrm>
              <a:custGeom>
                <a:rect b="b" l="l" r="r" t="t"/>
                <a:pathLst>
                  <a:path extrusionOk="0" h="22279" w="22266">
                    <a:moveTo>
                      <a:pt x="12407" y="1"/>
                    </a:moveTo>
                    <a:lnTo>
                      <a:pt x="11764" y="13"/>
                    </a:lnTo>
                    <a:lnTo>
                      <a:pt x="10514" y="132"/>
                    </a:lnTo>
                    <a:lnTo>
                      <a:pt x="9299" y="382"/>
                    </a:lnTo>
                    <a:lnTo>
                      <a:pt x="8132" y="739"/>
                    </a:lnTo>
                    <a:lnTo>
                      <a:pt x="7025" y="1203"/>
                    </a:lnTo>
                    <a:lnTo>
                      <a:pt x="5965" y="1775"/>
                    </a:lnTo>
                    <a:lnTo>
                      <a:pt x="4977" y="2442"/>
                    </a:lnTo>
                    <a:lnTo>
                      <a:pt x="4060" y="3192"/>
                    </a:lnTo>
                    <a:lnTo>
                      <a:pt x="3215" y="4037"/>
                    </a:lnTo>
                    <a:lnTo>
                      <a:pt x="2465" y="4954"/>
                    </a:lnTo>
                    <a:lnTo>
                      <a:pt x="1798" y="5942"/>
                    </a:lnTo>
                    <a:lnTo>
                      <a:pt x="1226" y="6990"/>
                    </a:lnTo>
                    <a:lnTo>
                      <a:pt x="750" y="8097"/>
                    </a:lnTo>
                    <a:lnTo>
                      <a:pt x="393" y="9264"/>
                    </a:lnTo>
                    <a:lnTo>
                      <a:pt x="143" y="10479"/>
                    </a:lnTo>
                    <a:lnTo>
                      <a:pt x="12" y="11729"/>
                    </a:lnTo>
                    <a:lnTo>
                      <a:pt x="0" y="12360"/>
                    </a:lnTo>
                    <a:lnTo>
                      <a:pt x="12" y="13098"/>
                    </a:lnTo>
                    <a:lnTo>
                      <a:pt x="179" y="14527"/>
                    </a:lnTo>
                    <a:lnTo>
                      <a:pt x="512" y="15920"/>
                    </a:lnTo>
                    <a:lnTo>
                      <a:pt x="1000" y="17265"/>
                    </a:lnTo>
                    <a:lnTo>
                      <a:pt x="1631" y="18527"/>
                    </a:lnTo>
                    <a:lnTo>
                      <a:pt x="2405" y="19730"/>
                    </a:lnTo>
                    <a:lnTo>
                      <a:pt x="3310" y="20825"/>
                    </a:lnTo>
                    <a:lnTo>
                      <a:pt x="4358" y="21826"/>
                    </a:lnTo>
                    <a:lnTo>
                      <a:pt x="4929" y="22278"/>
                    </a:lnTo>
                    <a:lnTo>
                      <a:pt x="10454" y="16741"/>
                    </a:lnTo>
                    <a:lnTo>
                      <a:pt x="10014" y="16527"/>
                    </a:lnTo>
                    <a:lnTo>
                      <a:pt x="9240" y="15979"/>
                    </a:lnTo>
                    <a:lnTo>
                      <a:pt x="8609" y="15301"/>
                    </a:lnTo>
                    <a:lnTo>
                      <a:pt x="8120" y="14515"/>
                    </a:lnTo>
                    <a:lnTo>
                      <a:pt x="7799" y="13670"/>
                    </a:lnTo>
                    <a:lnTo>
                      <a:pt x="7644" y="12765"/>
                    </a:lnTo>
                    <a:lnTo>
                      <a:pt x="7656" y="11836"/>
                    </a:lnTo>
                    <a:lnTo>
                      <a:pt x="7870" y="10895"/>
                    </a:lnTo>
                    <a:lnTo>
                      <a:pt x="8061" y="10443"/>
                    </a:lnTo>
                    <a:lnTo>
                      <a:pt x="8275" y="10002"/>
                    </a:lnTo>
                    <a:lnTo>
                      <a:pt x="8823" y="9240"/>
                    </a:lnTo>
                    <a:lnTo>
                      <a:pt x="9502" y="8597"/>
                    </a:lnTo>
                    <a:lnTo>
                      <a:pt x="10276" y="8121"/>
                    </a:lnTo>
                    <a:lnTo>
                      <a:pt x="11133" y="7788"/>
                    </a:lnTo>
                    <a:lnTo>
                      <a:pt x="12038" y="7633"/>
                    </a:lnTo>
                    <a:lnTo>
                      <a:pt x="12967" y="7657"/>
                    </a:lnTo>
                    <a:lnTo>
                      <a:pt x="13895" y="7859"/>
                    </a:lnTo>
                    <a:lnTo>
                      <a:pt x="14348" y="8050"/>
                    </a:lnTo>
                    <a:lnTo>
                      <a:pt x="14741" y="8240"/>
                    </a:lnTo>
                    <a:lnTo>
                      <a:pt x="15455" y="8728"/>
                    </a:lnTo>
                    <a:lnTo>
                      <a:pt x="16062" y="9347"/>
                    </a:lnTo>
                    <a:lnTo>
                      <a:pt x="16562" y="10050"/>
                    </a:lnTo>
                    <a:lnTo>
                      <a:pt x="16753" y="10443"/>
                    </a:lnTo>
                    <a:lnTo>
                      <a:pt x="22266" y="4930"/>
                    </a:lnTo>
                    <a:lnTo>
                      <a:pt x="21825" y="4347"/>
                    </a:lnTo>
                    <a:lnTo>
                      <a:pt x="20825" y="3311"/>
                    </a:lnTo>
                    <a:lnTo>
                      <a:pt x="19730" y="2394"/>
                    </a:lnTo>
                    <a:lnTo>
                      <a:pt x="18539" y="1620"/>
                    </a:lnTo>
                    <a:lnTo>
                      <a:pt x="17277" y="989"/>
                    </a:lnTo>
                    <a:lnTo>
                      <a:pt x="15943" y="513"/>
                    </a:lnTo>
                    <a:lnTo>
                      <a:pt x="14550" y="179"/>
                    </a:lnTo>
                    <a:lnTo>
                      <a:pt x="13133" y="13"/>
                    </a:lnTo>
                    <a:lnTo>
                      <a:pt x="1240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2" name="Google Shape;192;p14"/>
            <p:cNvGrpSpPr/>
            <p:nvPr/>
          </p:nvGrpSpPr>
          <p:grpSpPr>
            <a:xfrm>
              <a:off x="989660" y="4603434"/>
              <a:ext cx="1190118" cy="210542"/>
              <a:chOff x="989660" y="4603434"/>
              <a:chExt cx="1190118" cy="210542"/>
            </a:xfrm>
          </p:grpSpPr>
          <p:sp>
            <p:nvSpPr>
              <p:cNvPr id="193" name="Google Shape;193;p14"/>
              <p:cNvSpPr/>
              <p:nvPr/>
            </p:nvSpPr>
            <p:spPr>
              <a:xfrm>
                <a:off x="989660" y="4603434"/>
                <a:ext cx="646021" cy="210542"/>
              </a:xfrm>
              <a:custGeom>
                <a:rect b="b" l="l" r="r" t="t"/>
                <a:pathLst>
                  <a:path extrusionOk="0" h="31828" w="97660">
                    <a:moveTo>
                      <a:pt x="90813" y="11848"/>
                    </a:moveTo>
                    <a:lnTo>
                      <a:pt x="91289" y="11919"/>
                    </a:lnTo>
                    <a:lnTo>
                      <a:pt x="91754" y="12038"/>
                    </a:lnTo>
                    <a:lnTo>
                      <a:pt x="92194" y="12217"/>
                    </a:lnTo>
                    <a:lnTo>
                      <a:pt x="92409" y="12336"/>
                    </a:lnTo>
                    <a:lnTo>
                      <a:pt x="92599" y="12443"/>
                    </a:lnTo>
                    <a:lnTo>
                      <a:pt x="92933" y="12705"/>
                    </a:lnTo>
                    <a:lnTo>
                      <a:pt x="93206" y="13015"/>
                    </a:lnTo>
                    <a:lnTo>
                      <a:pt x="93433" y="13372"/>
                    </a:lnTo>
                    <a:lnTo>
                      <a:pt x="93528" y="13562"/>
                    </a:lnTo>
                    <a:lnTo>
                      <a:pt x="86408" y="16491"/>
                    </a:lnTo>
                    <a:lnTo>
                      <a:pt x="86396" y="16015"/>
                    </a:lnTo>
                    <a:lnTo>
                      <a:pt x="86539" y="15098"/>
                    </a:lnTo>
                    <a:lnTo>
                      <a:pt x="86860" y="14229"/>
                    </a:lnTo>
                    <a:lnTo>
                      <a:pt x="87372" y="13455"/>
                    </a:lnTo>
                    <a:lnTo>
                      <a:pt x="87694" y="13110"/>
                    </a:lnTo>
                    <a:lnTo>
                      <a:pt x="87979" y="12824"/>
                    </a:lnTo>
                    <a:lnTo>
                      <a:pt x="88646" y="12372"/>
                    </a:lnTo>
                    <a:lnTo>
                      <a:pt x="89372" y="12050"/>
                    </a:lnTo>
                    <a:lnTo>
                      <a:pt x="90158" y="11872"/>
                    </a:lnTo>
                    <a:lnTo>
                      <a:pt x="90563" y="11848"/>
                    </a:lnTo>
                    <a:close/>
                    <a:moveTo>
                      <a:pt x="32899" y="11907"/>
                    </a:moveTo>
                    <a:lnTo>
                      <a:pt x="33756" y="11931"/>
                    </a:lnTo>
                    <a:lnTo>
                      <a:pt x="34578" y="12110"/>
                    </a:lnTo>
                    <a:lnTo>
                      <a:pt x="35375" y="12443"/>
                    </a:lnTo>
                    <a:lnTo>
                      <a:pt x="36090" y="12943"/>
                    </a:lnTo>
                    <a:lnTo>
                      <a:pt x="36423" y="13265"/>
                    </a:lnTo>
                    <a:lnTo>
                      <a:pt x="36733" y="13646"/>
                    </a:lnTo>
                    <a:lnTo>
                      <a:pt x="37221" y="14467"/>
                    </a:lnTo>
                    <a:lnTo>
                      <a:pt x="37554" y="15348"/>
                    </a:lnTo>
                    <a:lnTo>
                      <a:pt x="37721" y="16265"/>
                    </a:lnTo>
                    <a:lnTo>
                      <a:pt x="37721" y="17194"/>
                    </a:lnTo>
                    <a:lnTo>
                      <a:pt x="37554" y="18111"/>
                    </a:lnTo>
                    <a:lnTo>
                      <a:pt x="37221" y="18992"/>
                    </a:lnTo>
                    <a:lnTo>
                      <a:pt x="36733" y="19801"/>
                    </a:lnTo>
                    <a:lnTo>
                      <a:pt x="36423" y="20182"/>
                    </a:lnTo>
                    <a:lnTo>
                      <a:pt x="36340" y="20266"/>
                    </a:lnTo>
                    <a:lnTo>
                      <a:pt x="36256" y="20349"/>
                    </a:lnTo>
                    <a:lnTo>
                      <a:pt x="35911" y="20647"/>
                    </a:lnTo>
                    <a:lnTo>
                      <a:pt x="35173" y="21099"/>
                    </a:lnTo>
                    <a:lnTo>
                      <a:pt x="34375" y="21397"/>
                    </a:lnTo>
                    <a:lnTo>
                      <a:pt x="33554" y="21540"/>
                    </a:lnTo>
                    <a:lnTo>
                      <a:pt x="32720" y="21516"/>
                    </a:lnTo>
                    <a:lnTo>
                      <a:pt x="31899" y="21326"/>
                    </a:lnTo>
                    <a:lnTo>
                      <a:pt x="31125" y="20992"/>
                    </a:lnTo>
                    <a:lnTo>
                      <a:pt x="30410" y="20492"/>
                    </a:lnTo>
                    <a:lnTo>
                      <a:pt x="30089" y="20182"/>
                    </a:lnTo>
                    <a:lnTo>
                      <a:pt x="30053" y="20182"/>
                    </a:lnTo>
                    <a:lnTo>
                      <a:pt x="29732" y="19801"/>
                    </a:lnTo>
                    <a:lnTo>
                      <a:pt x="29243" y="18980"/>
                    </a:lnTo>
                    <a:lnTo>
                      <a:pt x="28910" y="18099"/>
                    </a:lnTo>
                    <a:lnTo>
                      <a:pt x="28743" y="17182"/>
                    </a:lnTo>
                    <a:lnTo>
                      <a:pt x="28743" y="16253"/>
                    </a:lnTo>
                    <a:lnTo>
                      <a:pt x="28910" y="15336"/>
                    </a:lnTo>
                    <a:lnTo>
                      <a:pt x="29243" y="14455"/>
                    </a:lnTo>
                    <a:lnTo>
                      <a:pt x="29732" y="13634"/>
                    </a:lnTo>
                    <a:lnTo>
                      <a:pt x="30053" y="13265"/>
                    </a:lnTo>
                    <a:lnTo>
                      <a:pt x="30184" y="13134"/>
                    </a:lnTo>
                    <a:lnTo>
                      <a:pt x="30517" y="12824"/>
                    </a:lnTo>
                    <a:lnTo>
                      <a:pt x="31268" y="12360"/>
                    </a:lnTo>
                    <a:lnTo>
                      <a:pt x="32065" y="12050"/>
                    </a:lnTo>
                    <a:lnTo>
                      <a:pt x="32899" y="11907"/>
                    </a:lnTo>
                    <a:close/>
                    <a:moveTo>
                      <a:pt x="50318" y="11907"/>
                    </a:moveTo>
                    <a:lnTo>
                      <a:pt x="51164" y="11931"/>
                    </a:lnTo>
                    <a:lnTo>
                      <a:pt x="51997" y="12110"/>
                    </a:lnTo>
                    <a:lnTo>
                      <a:pt x="52783" y="12443"/>
                    </a:lnTo>
                    <a:lnTo>
                      <a:pt x="53509" y="12943"/>
                    </a:lnTo>
                    <a:lnTo>
                      <a:pt x="53831" y="13265"/>
                    </a:lnTo>
                    <a:lnTo>
                      <a:pt x="54152" y="13646"/>
                    </a:lnTo>
                    <a:lnTo>
                      <a:pt x="54641" y="14467"/>
                    </a:lnTo>
                    <a:lnTo>
                      <a:pt x="54974" y="15348"/>
                    </a:lnTo>
                    <a:lnTo>
                      <a:pt x="55129" y="16265"/>
                    </a:lnTo>
                    <a:lnTo>
                      <a:pt x="55129" y="17194"/>
                    </a:lnTo>
                    <a:lnTo>
                      <a:pt x="54974" y="18111"/>
                    </a:lnTo>
                    <a:lnTo>
                      <a:pt x="54641" y="18992"/>
                    </a:lnTo>
                    <a:lnTo>
                      <a:pt x="54152" y="19801"/>
                    </a:lnTo>
                    <a:lnTo>
                      <a:pt x="53831" y="20182"/>
                    </a:lnTo>
                    <a:lnTo>
                      <a:pt x="53759" y="20266"/>
                    </a:lnTo>
                    <a:lnTo>
                      <a:pt x="53664" y="20349"/>
                    </a:lnTo>
                    <a:lnTo>
                      <a:pt x="53331" y="20647"/>
                    </a:lnTo>
                    <a:lnTo>
                      <a:pt x="52593" y="21099"/>
                    </a:lnTo>
                    <a:lnTo>
                      <a:pt x="51795" y="21397"/>
                    </a:lnTo>
                    <a:lnTo>
                      <a:pt x="50961" y="21540"/>
                    </a:lnTo>
                    <a:lnTo>
                      <a:pt x="50128" y="21516"/>
                    </a:lnTo>
                    <a:lnTo>
                      <a:pt x="49306" y="21326"/>
                    </a:lnTo>
                    <a:lnTo>
                      <a:pt x="48532" y="20992"/>
                    </a:lnTo>
                    <a:lnTo>
                      <a:pt x="47818" y="20492"/>
                    </a:lnTo>
                    <a:lnTo>
                      <a:pt x="47508" y="20182"/>
                    </a:lnTo>
                    <a:lnTo>
                      <a:pt x="47461" y="20182"/>
                    </a:lnTo>
                    <a:lnTo>
                      <a:pt x="47139" y="19801"/>
                    </a:lnTo>
                    <a:lnTo>
                      <a:pt x="46651" y="18980"/>
                    </a:lnTo>
                    <a:lnTo>
                      <a:pt x="46318" y="18099"/>
                    </a:lnTo>
                    <a:lnTo>
                      <a:pt x="46163" y="17182"/>
                    </a:lnTo>
                    <a:lnTo>
                      <a:pt x="46163" y="16253"/>
                    </a:lnTo>
                    <a:lnTo>
                      <a:pt x="46318" y="15336"/>
                    </a:lnTo>
                    <a:lnTo>
                      <a:pt x="46651" y="14455"/>
                    </a:lnTo>
                    <a:lnTo>
                      <a:pt x="47139" y="13634"/>
                    </a:lnTo>
                    <a:lnTo>
                      <a:pt x="47461" y="13265"/>
                    </a:lnTo>
                    <a:lnTo>
                      <a:pt x="47592" y="13134"/>
                    </a:lnTo>
                    <a:lnTo>
                      <a:pt x="47937" y="12824"/>
                    </a:lnTo>
                    <a:lnTo>
                      <a:pt x="48675" y="12360"/>
                    </a:lnTo>
                    <a:lnTo>
                      <a:pt x="49485" y="12050"/>
                    </a:lnTo>
                    <a:lnTo>
                      <a:pt x="50318" y="11907"/>
                    </a:lnTo>
                    <a:close/>
                    <a:moveTo>
                      <a:pt x="68048" y="11907"/>
                    </a:moveTo>
                    <a:lnTo>
                      <a:pt x="68488" y="11919"/>
                    </a:lnTo>
                    <a:lnTo>
                      <a:pt x="69333" y="12098"/>
                    </a:lnTo>
                    <a:lnTo>
                      <a:pt x="70107" y="12455"/>
                    </a:lnTo>
                    <a:lnTo>
                      <a:pt x="70786" y="12967"/>
                    </a:lnTo>
                    <a:lnTo>
                      <a:pt x="71084" y="13289"/>
                    </a:lnTo>
                    <a:lnTo>
                      <a:pt x="71381" y="13658"/>
                    </a:lnTo>
                    <a:lnTo>
                      <a:pt x="71846" y="14479"/>
                    </a:lnTo>
                    <a:lnTo>
                      <a:pt x="72167" y="15360"/>
                    </a:lnTo>
                    <a:lnTo>
                      <a:pt x="72298" y="16289"/>
                    </a:lnTo>
                    <a:lnTo>
                      <a:pt x="72298" y="16765"/>
                    </a:lnTo>
                    <a:lnTo>
                      <a:pt x="72298" y="17230"/>
                    </a:lnTo>
                    <a:lnTo>
                      <a:pt x="72155" y="18146"/>
                    </a:lnTo>
                    <a:lnTo>
                      <a:pt x="71846" y="19016"/>
                    </a:lnTo>
                    <a:lnTo>
                      <a:pt x="71381" y="19813"/>
                    </a:lnTo>
                    <a:lnTo>
                      <a:pt x="71084" y="20182"/>
                    </a:lnTo>
                    <a:lnTo>
                      <a:pt x="70786" y="20504"/>
                    </a:lnTo>
                    <a:lnTo>
                      <a:pt x="70095" y="21028"/>
                    </a:lnTo>
                    <a:lnTo>
                      <a:pt x="69322" y="21373"/>
                    </a:lnTo>
                    <a:lnTo>
                      <a:pt x="68476" y="21552"/>
                    </a:lnTo>
                    <a:lnTo>
                      <a:pt x="68048" y="21552"/>
                    </a:lnTo>
                    <a:lnTo>
                      <a:pt x="67595" y="21540"/>
                    </a:lnTo>
                    <a:lnTo>
                      <a:pt x="66726" y="21361"/>
                    </a:lnTo>
                    <a:lnTo>
                      <a:pt x="65928" y="21016"/>
                    </a:lnTo>
                    <a:lnTo>
                      <a:pt x="65214" y="20504"/>
                    </a:lnTo>
                    <a:lnTo>
                      <a:pt x="64904" y="20182"/>
                    </a:lnTo>
                    <a:lnTo>
                      <a:pt x="64595" y="19825"/>
                    </a:lnTo>
                    <a:lnTo>
                      <a:pt x="64094" y="19028"/>
                    </a:lnTo>
                    <a:lnTo>
                      <a:pt x="63761" y="18158"/>
                    </a:lnTo>
                    <a:lnTo>
                      <a:pt x="63606" y="17230"/>
                    </a:lnTo>
                    <a:lnTo>
                      <a:pt x="63606" y="16765"/>
                    </a:lnTo>
                    <a:lnTo>
                      <a:pt x="63606" y="16277"/>
                    </a:lnTo>
                    <a:lnTo>
                      <a:pt x="63761" y="15348"/>
                    </a:lnTo>
                    <a:lnTo>
                      <a:pt x="64094" y="14455"/>
                    </a:lnTo>
                    <a:lnTo>
                      <a:pt x="64583" y="13658"/>
                    </a:lnTo>
                    <a:lnTo>
                      <a:pt x="64904" y="13289"/>
                    </a:lnTo>
                    <a:lnTo>
                      <a:pt x="65214" y="12967"/>
                    </a:lnTo>
                    <a:lnTo>
                      <a:pt x="65928" y="12455"/>
                    </a:lnTo>
                    <a:lnTo>
                      <a:pt x="66726" y="12098"/>
                    </a:lnTo>
                    <a:lnTo>
                      <a:pt x="67595" y="11919"/>
                    </a:lnTo>
                    <a:lnTo>
                      <a:pt x="68048" y="11907"/>
                    </a:lnTo>
                    <a:close/>
                    <a:moveTo>
                      <a:pt x="77763" y="822"/>
                    </a:moveTo>
                    <a:lnTo>
                      <a:pt x="77763" y="24219"/>
                    </a:lnTo>
                    <a:lnTo>
                      <a:pt x="81264" y="24219"/>
                    </a:lnTo>
                    <a:lnTo>
                      <a:pt x="81264" y="822"/>
                    </a:lnTo>
                    <a:close/>
                    <a:moveTo>
                      <a:pt x="32875" y="8788"/>
                    </a:moveTo>
                    <a:lnTo>
                      <a:pt x="32113" y="8859"/>
                    </a:lnTo>
                    <a:lnTo>
                      <a:pt x="31363" y="9002"/>
                    </a:lnTo>
                    <a:lnTo>
                      <a:pt x="30613" y="9216"/>
                    </a:lnTo>
                    <a:lnTo>
                      <a:pt x="29898" y="9502"/>
                    </a:lnTo>
                    <a:lnTo>
                      <a:pt x="29196" y="9859"/>
                    </a:lnTo>
                    <a:lnTo>
                      <a:pt x="28529" y="10288"/>
                    </a:lnTo>
                    <a:lnTo>
                      <a:pt x="27898" y="10776"/>
                    </a:lnTo>
                    <a:lnTo>
                      <a:pt x="27588" y="11062"/>
                    </a:lnTo>
                    <a:lnTo>
                      <a:pt x="27303" y="11360"/>
                    </a:lnTo>
                    <a:lnTo>
                      <a:pt x="26803" y="11991"/>
                    </a:lnTo>
                    <a:lnTo>
                      <a:pt x="26362" y="12657"/>
                    </a:lnTo>
                    <a:lnTo>
                      <a:pt x="26005" y="13360"/>
                    </a:lnTo>
                    <a:lnTo>
                      <a:pt x="25707" y="14086"/>
                    </a:lnTo>
                    <a:lnTo>
                      <a:pt x="25493" y="14825"/>
                    </a:lnTo>
                    <a:lnTo>
                      <a:pt x="25350" y="15587"/>
                    </a:lnTo>
                    <a:lnTo>
                      <a:pt x="25278" y="16349"/>
                    </a:lnTo>
                    <a:lnTo>
                      <a:pt x="25278" y="17122"/>
                    </a:lnTo>
                    <a:lnTo>
                      <a:pt x="25350" y="17885"/>
                    </a:lnTo>
                    <a:lnTo>
                      <a:pt x="25493" y="18647"/>
                    </a:lnTo>
                    <a:lnTo>
                      <a:pt x="25707" y="19385"/>
                    </a:lnTo>
                    <a:lnTo>
                      <a:pt x="26005" y="20111"/>
                    </a:lnTo>
                    <a:lnTo>
                      <a:pt x="26362" y="20814"/>
                    </a:lnTo>
                    <a:lnTo>
                      <a:pt x="26803" y="21480"/>
                    </a:lnTo>
                    <a:lnTo>
                      <a:pt x="27303" y="22111"/>
                    </a:lnTo>
                    <a:lnTo>
                      <a:pt x="27588" y="22421"/>
                    </a:lnTo>
                    <a:lnTo>
                      <a:pt x="27886" y="22695"/>
                    </a:lnTo>
                    <a:lnTo>
                      <a:pt x="28517" y="23195"/>
                    </a:lnTo>
                    <a:lnTo>
                      <a:pt x="29196" y="23624"/>
                    </a:lnTo>
                    <a:lnTo>
                      <a:pt x="29886" y="23969"/>
                    </a:lnTo>
                    <a:lnTo>
                      <a:pt x="30613" y="24255"/>
                    </a:lnTo>
                    <a:lnTo>
                      <a:pt x="31351" y="24469"/>
                    </a:lnTo>
                    <a:lnTo>
                      <a:pt x="32101" y="24612"/>
                    </a:lnTo>
                    <a:lnTo>
                      <a:pt x="32863" y="24683"/>
                    </a:lnTo>
                    <a:lnTo>
                      <a:pt x="33637" y="24683"/>
                    </a:lnTo>
                    <a:lnTo>
                      <a:pt x="34399" y="24612"/>
                    </a:lnTo>
                    <a:lnTo>
                      <a:pt x="35149" y="24469"/>
                    </a:lnTo>
                    <a:lnTo>
                      <a:pt x="35887" y="24255"/>
                    </a:lnTo>
                    <a:lnTo>
                      <a:pt x="36614" y="23969"/>
                    </a:lnTo>
                    <a:lnTo>
                      <a:pt x="37316" y="23624"/>
                    </a:lnTo>
                    <a:lnTo>
                      <a:pt x="37983" y="23195"/>
                    </a:lnTo>
                    <a:lnTo>
                      <a:pt x="38614" y="22695"/>
                    </a:lnTo>
                    <a:lnTo>
                      <a:pt x="38924" y="22421"/>
                    </a:lnTo>
                    <a:lnTo>
                      <a:pt x="39197" y="22111"/>
                    </a:lnTo>
                    <a:lnTo>
                      <a:pt x="39709" y="21480"/>
                    </a:lnTo>
                    <a:lnTo>
                      <a:pt x="40150" y="20814"/>
                    </a:lnTo>
                    <a:lnTo>
                      <a:pt x="40507" y="20111"/>
                    </a:lnTo>
                    <a:lnTo>
                      <a:pt x="40793" y="19385"/>
                    </a:lnTo>
                    <a:lnTo>
                      <a:pt x="41019" y="18647"/>
                    </a:lnTo>
                    <a:lnTo>
                      <a:pt x="41162" y="17885"/>
                    </a:lnTo>
                    <a:lnTo>
                      <a:pt x="41234" y="17122"/>
                    </a:lnTo>
                    <a:lnTo>
                      <a:pt x="41234" y="16349"/>
                    </a:lnTo>
                    <a:lnTo>
                      <a:pt x="41162" y="15587"/>
                    </a:lnTo>
                    <a:lnTo>
                      <a:pt x="41019" y="14825"/>
                    </a:lnTo>
                    <a:lnTo>
                      <a:pt x="40793" y="14086"/>
                    </a:lnTo>
                    <a:lnTo>
                      <a:pt x="40507" y="13360"/>
                    </a:lnTo>
                    <a:lnTo>
                      <a:pt x="40150" y="12657"/>
                    </a:lnTo>
                    <a:lnTo>
                      <a:pt x="39709" y="11991"/>
                    </a:lnTo>
                    <a:lnTo>
                      <a:pt x="39197" y="11360"/>
                    </a:lnTo>
                    <a:lnTo>
                      <a:pt x="38924" y="11062"/>
                    </a:lnTo>
                    <a:lnTo>
                      <a:pt x="38614" y="10776"/>
                    </a:lnTo>
                    <a:lnTo>
                      <a:pt x="37983" y="10288"/>
                    </a:lnTo>
                    <a:lnTo>
                      <a:pt x="37316" y="9859"/>
                    </a:lnTo>
                    <a:lnTo>
                      <a:pt x="36626" y="9502"/>
                    </a:lnTo>
                    <a:lnTo>
                      <a:pt x="35899" y="9216"/>
                    </a:lnTo>
                    <a:lnTo>
                      <a:pt x="35161" y="9002"/>
                    </a:lnTo>
                    <a:lnTo>
                      <a:pt x="34411" y="8859"/>
                    </a:lnTo>
                    <a:lnTo>
                      <a:pt x="33637" y="8788"/>
                    </a:lnTo>
                    <a:close/>
                    <a:moveTo>
                      <a:pt x="50306" y="8788"/>
                    </a:moveTo>
                    <a:lnTo>
                      <a:pt x="49544" y="8859"/>
                    </a:lnTo>
                    <a:lnTo>
                      <a:pt x="48782" y="9002"/>
                    </a:lnTo>
                    <a:lnTo>
                      <a:pt x="48044" y="9216"/>
                    </a:lnTo>
                    <a:lnTo>
                      <a:pt x="47318" y="9502"/>
                    </a:lnTo>
                    <a:lnTo>
                      <a:pt x="46627" y="9859"/>
                    </a:lnTo>
                    <a:lnTo>
                      <a:pt x="45960" y="10288"/>
                    </a:lnTo>
                    <a:lnTo>
                      <a:pt x="45318" y="10776"/>
                    </a:lnTo>
                    <a:lnTo>
                      <a:pt x="45020" y="11062"/>
                    </a:lnTo>
                    <a:lnTo>
                      <a:pt x="44734" y="11360"/>
                    </a:lnTo>
                    <a:lnTo>
                      <a:pt x="44222" y="11991"/>
                    </a:lnTo>
                    <a:lnTo>
                      <a:pt x="43793" y="12657"/>
                    </a:lnTo>
                    <a:lnTo>
                      <a:pt x="43424" y="13360"/>
                    </a:lnTo>
                    <a:lnTo>
                      <a:pt x="43139" y="14086"/>
                    </a:lnTo>
                    <a:lnTo>
                      <a:pt x="42924" y="14825"/>
                    </a:lnTo>
                    <a:lnTo>
                      <a:pt x="42781" y="15587"/>
                    </a:lnTo>
                    <a:lnTo>
                      <a:pt x="42710" y="16349"/>
                    </a:lnTo>
                    <a:lnTo>
                      <a:pt x="42710" y="17122"/>
                    </a:lnTo>
                    <a:lnTo>
                      <a:pt x="42781" y="17885"/>
                    </a:lnTo>
                    <a:lnTo>
                      <a:pt x="42924" y="18647"/>
                    </a:lnTo>
                    <a:lnTo>
                      <a:pt x="43139" y="19385"/>
                    </a:lnTo>
                    <a:lnTo>
                      <a:pt x="43424" y="20111"/>
                    </a:lnTo>
                    <a:lnTo>
                      <a:pt x="43793" y="20814"/>
                    </a:lnTo>
                    <a:lnTo>
                      <a:pt x="44222" y="21480"/>
                    </a:lnTo>
                    <a:lnTo>
                      <a:pt x="44734" y="22111"/>
                    </a:lnTo>
                    <a:lnTo>
                      <a:pt x="45020" y="22421"/>
                    </a:lnTo>
                    <a:lnTo>
                      <a:pt x="45318" y="22695"/>
                    </a:lnTo>
                    <a:lnTo>
                      <a:pt x="45949" y="23195"/>
                    </a:lnTo>
                    <a:lnTo>
                      <a:pt x="46615" y="23624"/>
                    </a:lnTo>
                    <a:lnTo>
                      <a:pt x="47318" y="23969"/>
                    </a:lnTo>
                    <a:lnTo>
                      <a:pt x="48032" y="24255"/>
                    </a:lnTo>
                    <a:lnTo>
                      <a:pt x="48782" y="24469"/>
                    </a:lnTo>
                    <a:lnTo>
                      <a:pt x="49533" y="24612"/>
                    </a:lnTo>
                    <a:lnTo>
                      <a:pt x="50295" y="24683"/>
                    </a:lnTo>
                    <a:lnTo>
                      <a:pt x="51057" y="24683"/>
                    </a:lnTo>
                    <a:lnTo>
                      <a:pt x="51819" y="24612"/>
                    </a:lnTo>
                    <a:lnTo>
                      <a:pt x="52581" y="24469"/>
                    </a:lnTo>
                    <a:lnTo>
                      <a:pt x="53319" y="24255"/>
                    </a:lnTo>
                    <a:lnTo>
                      <a:pt x="54045" y="23969"/>
                    </a:lnTo>
                    <a:lnTo>
                      <a:pt x="54736" y="23624"/>
                    </a:lnTo>
                    <a:lnTo>
                      <a:pt x="55414" y="23195"/>
                    </a:lnTo>
                    <a:lnTo>
                      <a:pt x="56046" y="22695"/>
                    </a:lnTo>
                    <a:lnTo>
                      <a:pt x="56343" y="22421"/>
                    </a:lnTo>
                    <a:lnTo>
                      <a:pt x="56629" y="22111"/>
                    </a:lnTo>
                    <a:lnTo>
                      <a:pt x="57129" y="21480"/>
                    </a:lnTo>
                    <a:lnTo>
                      <a:pt x="57570" y="20814"/>
                    </a:lnTo>
                    <a:lnTo>
                      <a:pt x="57927" y="20111"/>
                    </a:lnTo>
                    <a:lnTo>
                      <a:pt x="58213" y="19385"/>
                    </a:lnTo>
                    <a:lnTo>
                      <a:pt x="58439" y="18647"/>
                    </a:lnTo>
                    <a:lnTo>
                      <a:pt x="58582" y="17885"/>
                    </a:lnTo>
                    <a:lnTo>
                      <a:pt x="58653" y="17111"/>
                    </a:lnTo>
                    <a:lnTo>
                      <a:pt x="58653" y="16349"/>
                    </a:lnTo>
                    <a:lnTo>
                      <a:pt x="58582" y="15575"/>
                    </a:lnTo>
                    <a:lnTo>
                      <a:pt x="58439" y="14825"/>
                    </a:lnTo>
                    <a:lnTo>
                      <a:pt x="58213" y="14074"/>
                    </a:lnTo>
                    <a:lnTo>
                      <a:pt x="57927" y="13360"/>
                    </a:lnTo>
                    <a:lnTo>
                      <a:pt x="57570" y="12657"/>
                    </a:lnTo>
                    <a:lnTo>
                      <a:pt x="57129" y="11991"/>
                    </a:lnTo>
                    <a:lnTo>
                      <a:pt x="56629" y="11360"/>
                    </a:lnTo>
                    <a:lnTo>
                      <a:pt x="56343" y="11062"/>
                    </a:lnTo>
                    <a:lnTo>
                      <a:pt x="56046" y="10776"/>
                    </a:lnTo>
                    <a:lnTo>
                      <a:pt x="55414" y="10288"/>
                    </a:lnTo>
                    <a:lnTo>
                      <a:pt x="54748" y="9859"/>
                    </a:lnTo>
                    <a:lnTo>
                      <a:pt x="54045" y="9502"/>
                    </a:lnTo>
                    <a:lnTo>
                      <a:pt x="53331" y="9216"/>
                    </a:lnTo>
                    <a:lnTo>
                      <a:pt x="52593" y="9002"/>
                    </a:lnTo>
                    <a:lnTo>
                      <a:pt x="51831" y="8859"/>
                    </a:lnTo>
                    <a:lnTo>
                      <a:pt x="51068" y="8788"/>
                    </a:lnTo>
                    <a:close/>
                    <a:moveTo>
                      <a:pt x="11907" y="1"/>
                    </a:moveTo>
                    <a:lnTo>
                      <a:pt x="10681" y="108"/>
                    </a:lnTo>
                    <a:lnTo>
                      <a:pt x="9490" y="346"/>
                    </a:lnTo>
                    <a:lnTo>
                      <a:pt x="8311" y="691"/>
                    </a:lnTo>
                    <a:lnTo>
                      <a:pt x="7192" y="1156"/>
                    </a:lnTo>
                    <a:lnTo>
                      <a:pt x="6109" y="1727"/>
                    </a:lnTo>
                    <a:lnTo>
                      <a:pt x="5097" y="2406"/>
                    </a:lnTo>
                    <a:lnTo>
                      <a:pt x="4144" y="3192"/>
                    </a:lnTo>
                    <a:lnTo>
                      <a:pt x="3703" y="3632"/>
                    </a:lnTo>
                    <a:lnTo>
                      <a:pt x="3394" y="3942"/>
                    </a:lnTo>
                    <a:lnTo>
                      <a:pt x="2965" y="4406"/>
                    </a:lnTo>
                    <a:lnTo>
                      <a:pt x="2203" y="5371"/>
                    </a:lnTo>
                    <a:lnTo>
                      <a:pt x="1560" y="6383"/>
                    </a:lnTo>
                    <a:lnTo>
                      <a:pt x="1024" y="7454"/>
                    </a:lnTo>
                    <a:lnTo>
                      <a:pt x="608" y="8550"/>
                    </a:lnTo>
                    <a:lnTo>
                      <a:pt x="286" y="9681"/>
                    </a:lnTo>
                    <a:lnTo>
                      <a:pt x="96" y="10836"/>
                    </a:lnTo>
                    <a:lnTo>
                      <a:pt x="0" y="11991"/>
                    </a:lnTo>
                    <a:lnTo>
                      <a:pt x="24" y="13146"/>
                    </a:lnTo>
                    <a:lnTo>
                      <a:pt x="155" y="14301"/>
                    </a:lnTo>
                    <a:lnTo>
                      <a:pt x="393" y="15444"/>
                    </a:lnTo>
                    <a:lnTo>
                      <a:pt x="751" y="16563"/>
                    </a:lnTo>
                    <a:lnTo>
                      <a:pt x="1215" y="17646"/>
                    </a:lnTo>
                    <a:lnTo>
                      <a:pt x="1786" y="18682"/>
                    </a:lnTo>
                    <a:lnTo>
                      <a:pt x="2465" y="19682"/>
                    </a:lnTo>
                    <a:lnTo>
                      <a:pt x="3263" y="20623"/>
                    </a:lnTo>
                    <a:lnTo>
                      <a:pt x="3703" y="21064"/>
                    </a:lnTo>
                    <a:lnTo>
                      <a:pt x="4144" y="21492"/>
                    </a:lnTo>
                    <a:lnTo>
                      <a:pt x="5097" y="22278"/>
                    </a:lnTo>
                    <a:lnTo>
                      <a:pt x="6109" y="22969"/>
                    </a:lnTo>
                    <a:lnTo>
                      <a:pt x="7180" y="23540"/>
                    </a:lnTo>
                    <a:lnTo>
                      <a:pt x="8311" y="24005"/>
                    </a:lnTo>
                    <a:lnTo>
                      <a:pt x="9478" y="24350"/>
                    </a:lnTo>
                    <a:lnTo>
                      <a:pt x="10681" y="24576"/>
                    </a:lnTo>
                    <a:lnTo>
                      <a:pt x="11907" y="24695"/>
                    </a:lnTo>
                    <a:lnTo>
                      <a:pt x="12526" y="24695"/>
                    </a:lnTo>
                    <a:lnTo>
                      <a:pt x="13181" y="24683"/>
                    </a:lnTo>
                    <a:lnTo>
                      <a:pt x="14443" y="24576"/>
                    </a:lnTo>
                    <a:lnTo>
                      <a:pt x="15646" y="24362"/>
                    </a:lnTo>
                    <a:lnTo>
                      <a:pt x="16789" y="24028"/>
                    </a:lnTo>
                    <a:lnTo>
                      <a:pt x="17861" y="23588"/>
                    </a:lnTo>
                    <a:lnTo>
                      <a:pt x="18885" y="23040"/>
                    </a:lnTo>
                    <a:lnTo>
                      <a:pt x="19837" y="22385"/>
                    </a:lnTo>
                    <a:lnTo>
                      <a:pt x="20742" y="21623"/>
                    </a:lnTo>
                    <a:lnTo>
                      <a:pt x="21159" y="21195"/>
                    </a:lnTo>
                    <a:lnTo>
                      <a:pt x="21516" y="20825"/>
                    </a:lnTo>
                    <a:lnTo>
                      <a:pt x="22147" y="20028"/>
                    </a:lnTo>
                    <a:lnTo>
                      <a:pt x="22695" y="19170"/>
                    </a:lnTo>
                    <a:lnTo>
                      <a:pt x="23147" y="18242"/>
                    </a:lnTo>
                    <a:lnTo>
                      <a:pt x="23516" y="17253"/>
                    </a:lnTo>
                    <a:lnTo>
                      <a:pt x="23790" y="16206"/>
                    </a:lnTo>
                    <a:lnTo>
                      <a:pt x="23969" y="15086"/>
                    </a:lnTo>
                    <a:lnTo>
                      <a:pt x="24052" y="13908"/>
                    </a:lnTo>
                    <a:lnTo>
                      <a:pt x="24064" y="13289"/>
                    </a:lnTo>
                    <a:lnTo>
                      <a:pt x="24064" y="12753"/>
                    </a:lnTo>
                    <a:lnTo>
                      <a:pt x="23981" y="11705"/>
                    </a:lnTo>
                    <a:lnTo>
                      <a:pt x="23885" y="11181"/>
                    </a:lnTo>
                    <a:lnTo>
                      <a:pt x="12526" y="11181"/>
                    </a:lnTo>
                    <a:lnTo>
                      <a:pt x="12526" y="14574"/>
                    </a:lnTo>
                    <a:lnTo>
                      <a:pt x="20599" y="14574"/>
                    </a:lnTo>
                    <a:lnTo>
                      <a:pt x="20480" y="15265"/>
                    </a:lnTo>
                    <a:lnTo>
                      <a:pt x="20159" y="16491"/>
                    </a:lnTo>
                    <a:lnTo>
                      <a:pt x="19694" y="17563"/>
                    </a:lnTo>
                    <a:lnTo>
                      <a:pt x="19099" y="18456"/>
                    </a:lnTo>
                    <a:lnTo>
                      <a:pt x="18754" y="18825"/>
                    </a:lnTo>
                    <a:lnTo>
                      <a:pt x="18420" y="19135"/>
                    </a:lnTo>
                    <a:lnTo>
                      <a:pt x="17706" y="19682"/>
                    </a:lnTo>
                    <a:lnTo>
                      <a:pt x="16968" y="20147"/>
                    </a:lnTo>
                    <a:lnTo>
                      <a:pt x="16194" y="20540"/>
                    </a:lnTo>
                    <a:lnTo>
                      <a:pt x="15384" y="20849"/>
                    </a:lnTo>
                    <a:lnTo>
                      <a:pt x="14562" y="21075"/>
                    </a:lnTo>
                    <a:lnTo>
                      <a:pt x="13729" y="21230"/>
                    </a:lnTo>
                    <a:lnTo>
                      <a:pt x="12884" y="21302"/>
                    </a:lnTo>
                    <a:lnTo>
                      <a:pt x="12038" y="21290"/>
                    </a:lnTo>
                    <a:lnTo>
                      <a:pt x="11193" y="21195"/>
                    </a:lnTo>
                    <a:lnTo>
                      <a:pt x="10359" y="21028"/>
                    </a:lnTo>
                    <a:lnTo>
                      <a:pt x="9538" y="20778"/>
                    </a:lnTo>
                    <a:lnTo>
                      <a:pt x="8752" y="20456"/>
                    </a:lnTo>
                    <a:lnTo>
                      <a:pt x="7978" y="20052"/>
                    </a:lnTo>
                    <a:lnTo>
                      <a:pt x="7252" y="19563"/>
                    </a:lnTo>
                    <a:lnTo>
                      <a:pt x="6561" y="18992"/>
                    </a:lnTo>
                    <a:lnTo>
                      <a:pt x="6240" y="18682"/>
                    </a:lnTo>
                    <a:lnTo>
                      <a:pt x="5918" y="18349"/>
                    </a:lnTo>
                    <a:lnTo>
                      <a:pt x="5358" y="17634"/>
                    </a:lnTo>
                    <a:lnTo>
                      <a:pt x="4870" y="16884"/>
                    </a:lnTo>
                    <a:lnTo>
                      <a:pt x="4465" y="16099"/>
                    </a:lnTo>
                    <a:lnTo>
                      <a:pt x="4144" y="15289"/>
                    </a:lnTo>
                    <a:lnTo>
                      <a:pt x="3906" y="14455"/>
                    </a:lnTo>
                    <a:lnTo>
                      <a:pt x="3739" y="13610"/>
                    </a:lnTo>
                    <a:lnTo>
                      <a:pt x="3668" y="12753"/>
                    </a:lnTo>
                    <a:lnTo>
                      <a:pt x="3668" y="11895"/>
                    </a:lnTo>
                    <a:lnTo>
                      <a:pt x="3739" y="11038"/>
                    </a:lnTo>
                    <a:lnTo>
                      <a:pt x="3906" y="10193"/>
                    </a:lnTo>
                    <a:lnTo>
                      <a:pt x="4144" y="9359"/>
                    </a:lnTo>
                    <a:lnTo>
                      <a:pt x="4465" y="8550"/>
                    </a:lnTo>
                    <a:lnTo>
                      <a:pt x="4870" y="7764"/>
                    </a:lnTo>
                    <a:lnTo>
                      <a:pt x="5358" y="7014"/>
                    </a:lnTo>
                    <a:lnTo>
                      <a:pt x="5918" y="6299"/>
                    </a:lnTo>
                    <a:lnTo>
                      <a:pt x="6240" y="5966"/>
                    </a:lnTo>
                    <a:lnTo>
                      <a:pt x="6549" y="5656"/>
                    </a:lnTo>
                    <a:lnTo>
                      <a:pt x="7216" y="5085"/>
                    </a:lnTo>
                    <a:lnTo>
                      <a:pt x="7942" y="4585"/>
                    </a:lnTo>
                    <a:lnTo>
                      <a:pt x="8704" y="4180"/>
                    </a:lnTo>
                    <a:lnTo>
                      <a:pt x="9514" y="3835"/>
                    </a:lnTo>
                    <a:lnTo>
                      <a:pt x="10347" y="3585"/>
                    </a:lnTo>
                    <a:lnTo>
                      <a:pt x="11205" y="3430"/>
                    </a:lnTo>
                    <a:lnTo>
                      <a:pt x="12086" y="3347"/>
                    </a:lnTo>
                    <a:lnTo>
                      <a:pt x="12955" y="3347"/>
                    </a:lnTo>
                    <a:lnTo>
                      <a:pt x="13800" y="3418"/>
                    </a:lnTo>
                    <a:lnTo>
                      <a:pt x="14622" y="3573"/>
                    </a:lnTo>
                    <a:lnTo>
                      <a:pt x="15432" y="3811"/>
                    </a:lnTo>
                    <a:lnTo>
                      <a:pt x="16206" y="4120"/>
                    </a:lnTo>
                    <a:lnTo>
                      <a:pt x="16944" y="4501"/>
                    </a:lnTo>
                    <a:lnTo>
                      <a:pt x="17646" y="4966"/>
                    </a:lnTo>
                    <a:lnTo>
                      <a:pt x="18313" y="5490"/>
                    </a:lnTo>
                    <a:lnTo>
                      <a:pt x="18623" y="5775"/>
                    </a:lnTo>
                    <a:lnTo>
                      <a:pt x="21004" y="3394"/>
                    </a:lnTo>
                    <a:lnTo>
                      <a:pt x="20563" y="2989"/>
                    </a:lnTo>
                    <a:lnTo>
                      <a:pt x="19647" y="2251"/>
                    </a:lnTo>
                    <a:lnTo>
                      <a:pt x="18670" y="1608"/>
                    </a:lnTo>
                    <a:lnTo>
                      <a:pt x="17634" y="1072"/>
                    </a:lnTo>
                    <a:lnTo>
                      <a:pt x="16551" y="644"/>
                    </a:lnTo>
                    <a:lnTo>
                      <a:pt x="15432" y="322"/>
                    </a:lnTo>
                    <a:lnTo>
                      <a:pt x="14289" y="108"/>
                    </a:lnTo>
                    <a:lnTo>
                      <a:pt x="13122" y="1"/>
                    </a:lnTo>
                    <a:close/>
                    <a:moveTo>
                      <a:pt x="90111" y="8752"/>
                    </a:moveTo>
                    <a:lnTo>
                      <a:pt x="89372" y="8824"/>
                    </a:lnTo>
                    <a:lnTo>
                      <a:pt x="88646" y="8955"/>
                    </a:lnTo>
                    <a:lnTo>
                      <a:pt x="87932" y="9169"/>
                    </a:lnTo>
                    <a:lnTo>
                      <a:pt x="87253" y="9455"/>
                    </a:lnTo>
                    <a:lnTo>
                      <a:pt x="86598" y="9812"/>
                    </a:lnTo>
                    <a:lnTo>
                      <a:pt x="85991" y="10229"/>
                    </a:lnTo>
                    <a:lnTo>
                      <a:pt x="85419" y="10717"/>
                    </a:lnTo>
                    <a:lnTo>
                      <a:pt x="85157" y="10979"/>
                    </a:lnTo>
                    <a:lnTo>
                      <a:pt x="84884" y="11276"/>
                    </a:lnTo>
                    <a:lnTo>
                      <a:pt x="84407" y="11895"/>
                    </a:lnTo>
                    <a:lnTo>
                      <a:pt x="83979" y="12562"/>
                    </a:lnTo>
                    <a:lnTo>
                      <a:pt x="83633" y="13265"/>
                    </a:lnTo>
                    <a:lnTo>
                      <a:pt x="83348" y="13991"/>
                    </a:lnTo>
                    <a:lnTo>
                      <a:pt x="83145" y="14753"/>
                    </a:lnTo>
                    <a:lnTo>
                      <a:pt x="83014" y="15527"/>
                    </a:lnTo>
                    <a:lnTo>
                      <a:pt x="82967" y="16313"/>
                    </a:lnTo>
                    <a:lnTo>
                      <a:pt x="82979" y="16718"/>
                    </a:lnTo>
                    <a:lnTo>
                      <a:pt x="82967" y="17111"/>
                    </a:lnTo>
                    <a:lnTo>
                      <a:pt x="83038" y="17896"/>
                    </a:lnTo>
                    <a:lnTo>
                      <a:pt x="83169" y="18670"/>
                    </a:lnTo>
                    <a:lnTo>
                      <a:pt x="83383" y="19420"/>
                    </a:lnTo>
                    <a:lnTo>
                      <a:pt x="83669" y="20147"/>
                    </a:lnTo>
                    <a:lnTo>
                      <a:pt x="84026" y="20837"/>
                    </a:lnTo>
                    <a:lnTo>
                      <a:pt x="84467" y="21492"/>
                    </a:lnTo>
                    <a:lnTo>
                      <a:pt x="84955" y="22099"/>
                    </a:lnTo>
                    <a:lnTo>
                      <a:pt x="85241" y="22385"/>
                    </a:lnTo>
                    <a:lnTo>
                      <a:pt x="85515" y="22659"/>
                    </a:lnTo>
                    <a:lnTo>
                      <a:pt x="86122" y="23171"/>
                    </a:lnTo>
                    <a:lnTo>
                      <a:pt x="86765" y="23600"/>
                    </a:lnTo>
                    <a:lnTo>
                      <a:pt x="87444" y="23969"/>
                    </a:lnTo>
                    <a:lnTo>
                      <a:pt x="88158" y="24266"/>
                    </a:lnTo>
                    <a:lnTo>
                      <a:pt x="88908" y="24481"/>
                    </a:lnTo>
                    <a:lnTo>
                      <a:pt x="89670" y="24624"/>
                    </a:lnTo>
                    <a:lnTo>
                      <a:pt x="90456" y="24695"/>
                    </a:lnTo>
                    <a:lnTo>
                      <a:pt x="91385" y="24695"/>
                    </a:lnTo>
                    <a:lnTo>
                      <a:pt x="92444" y="24564"/>
                    </a:lnTo>
                    <a:lnTo>
                      <a:pt x="93468" y="24290"/>
                    </a:lnTo>
                    <a:lnTo>
                      <a:pt x="94445" y="23862"/>
                    </a:lnTo>
                    <a:lnTo>
                      <a:pt x="94909" y="23588"/>
                    </a:lnTo>
                    <a:lnTo>
                      <a:pt x="95278" y="23350"/>
                    </a:lnTo>
                    <a:lnTo>
                      <a:pt x="95981" y="22802"/>
                    </a:lnTo>
                    <a:lnTo>
                      <a:pt x="96624" y="22195"/>
                    </a:lnTo>
                    <a:lnTo>
                      <a:pt x="97207" y="21528"/>
                    </a:lnTo>
                    <a:lnTo>
                      <a:pt x="97469" y="21171"/>
                    </a:lnTo>
                    <a:lnTo>
                      <a:pt x="94766" y="19349"/>
                    </a:lnTo>
                    <a:lnTo>
                      <a:pt x="94600" y="19599"/>
                    </a:lnTo>
                    <a:lnTo>
                      <a:pt x="94242" y="20052"/>
                    </a:lnTo>
                    <a:lnTo>
                      <a:pt x="93814" y="20456"/>
                    </a:lnTo>
                    <a:lnTo>
                      <a:pt x="93361" y="20802"/>
                    </a:lnTo>
                    <a:lnTo>
                      <a:pt x="92849" y="21087"/>
                    </a:lnTo>
                    <a:lnTo>
                      <a:pt x="92313" y="21302"/>
                    </a:lnTo>
                    <a:lnTo>
                      <a:pt x="91754" y="21457"/>
                    </a:lnTo>
                    <a:lnTo>
                      <a:pt x="91170" y="21528"/>
                    </a:lnTo>
                    <a:lnTo>
                      <a:pt x="90873" y="21540"/>
                    </a:lnTo>
                    <a:lnTo>
                      <a:pt x="90563" y="21540"/>
                    </a:lnTo>
                    <a:lnTo>
                      <a:pt x="89956" y="21468"/>
                    </a:lnTo>
                    <a:lnTo>
                      <a:pt x="89372" y="21314"/>
                    </a:lnTo>
                    <a:lnTo>
                      <a:pt x="88825" y="21064"/>
                    </a:lnTo>
                    <a:lnTo>
                      <a:pt x="88313" y="20754"/>
                    </a:lnTo>
                    <a:lnTo>
                      <a:pt x="87860" y="20361"/>
                    </a:lnTo>
                    <a:lnTo>
                      <a:pt x="87467" y="19909"/>
                    </a:lnTo>
                    <a:lnTo>
                      <a:pt x="87134" y="19397"/>
                    </a:lnTo>
                    <a:lnTo>
                      <a:pt x="87003" y="19111"/>
                    </a:lnTo>
                    <a:lnTo>
                      <a:pt x="97660" y="14705"/>
                    </a:lnTo>
                    <a:lnTo>
                      <a:pt x="97302" y="13801"/>
                    </a:lnTo>
                    <a:lnTo>
                      <a:pt x="97136" y="13396"/>
                    </a:lnTo>
                    <a:lnTo>
                      <a:pt x="96743" y="12610"/>
                    </a:lnTo>
                    <a:lnTo>
                      <a:pt x="96517" y="12241"/>
                    </a:lnTo>
                    <a:lnTo>
                      <a:pt x="96231" y="11800"/>
                    </a:lnTo>
                    <a:lnTo>
                      <a:pt x="95588" y="11002"/>
                    </a:lnTo>
                    <a:lnTo>
                      <a:pt x="95219" y="10621"/>
                    </a:lnTo>
                    <a:lnTo>
                      <a:pt x="94992" y="10419"/>
                    </a:lnTo>
                    <a:lnTo>
                      <a:pt x="94516" y="10026"/>
                    </a:lnTo>
                    <a:lnTo>
                      <a:pt x="93992" y="9681"/>
                    </a:lnTo>
                    <a:lnTo>
                      <a:pt x="93456" y="9395"/>
                    </a:lnTo>
                    <a:lnTo>
                      <a:pt x="93171" y="9276"/>
                    </a:lnTo>
                    <a:lnTo>
                      <a:pt x="92849" y="9145"/>
                    </a:lnTo>
                    <a:lnTo>
                      <a:pt x="92194" y="8955"/>
                    </a:lnTo>
                    <a:lnTo>
                      <a:pt x="91516" y="8812"/>
                    </a:lnTo>
                    <a:lnTo>
                      <a:pt x="90837" y="8752"/>
                    </a:lnTo>
                    <a:close/>
                    <a:moveTo>
                      <a:pt x="67750" y="8764"/>
                    </a:moveTo>
                    <a:lnTo>
                      <a:pt x="67369" y="8776"/>
                    </a:lnTo>
                    <a:lnTo>
                      <a:pt x="66619" y="8847"/>
                    </a:lnTo>
                    <a:lnTo>
                      <a:pt x="65892" y="9002"/>
                    </a:lnTo>
                    <a:lnTo>
                      <a:pt x="65178" y="9228"/>
                    </a:lnTo>
                    <a:lnTo>
                      <a:pt x="64499" y="9538"/>
                    </a:lnTo>
                    <a:lnTo>
                      <a:pt x="63856" y="9895"/>
                    </a:lnTo>
                    <a:lnTo>
                      <a:pt x="63249" y="10336"/>
                    </a:lnTo>
                    <a:lnTo>
                      <a:pt x="62678" y="10824"/>
                    </a:lnTo>
                    <a:lnTo>
                      <a:pt x="62416" y="11098"/>
                    </a:lnTo>
                    <a:lnTo>
                      <a:pt x="62142" y="11395"/>
                    </a:lnTo>
                    <a:lnTo>
                      <a:pt x="61642" y="12003"/>
                    </a:lnTo>
                    <a:lnTo>
                      <a:pt x="61213" y="12657"/>
                    </a:lnTo>
                    <a:lnTo>
                      <a:pt x="60844" y="13348"/>
                    </a:lnTo>
                    <a:lnTo>
                      <a:pt x="60546" y="14062"/>
                    </a:lnTo>
                    <a:lnTo>
                      <a:pt x="60332" y="14813"/>
                    </a:lnTo>
                    <a:lnTo>
                      <a:pt x="60189" y="15587"/>
                    </a:lnTo>
                    <a:lnTo>
                      <a:pt x="60130" y="16360"/>
                    </a:lnTo>
                    <a:lnTo>
                      <a:pt x="60130" y="16753"/>
                    </a:lnTo>
                    <a:lnTo>
                      <a:pt x="60130" y="17158"/>
                    </a:lnTo>
                    <a:lnTo>
                      <a:pt x="60189" y="17932"/>
                    </a:lnTo>
                    <a:lnTo>
                      <a:pt x="60344" y="18706"/>
                    </a:lnTo>
                    <a:lnTo>
                      <a:pt x="60558" y="19444"/>
                    </a:lnTo>
                    <a:lnTo>
                      <a:pt x="60844" y="20159"/>
                    </a:lnTo>
                    <a:lnTo>
                      <a:pt x="61213" y="20849"/>
                    </a:lnTo>
                    <a:lnTo>
                      <a:pt x="61642" y="21492"/>
                    </a:lnTo>
                    <a:lnTo>
                      <a:pt x="62142" y="22088"/>
                    </a:lnTo>
                    <a:lnTo>
                      <a:pt x="62416" y="22373"/>
                    </a:lnTo>
                    <a:lnTo>
                      <a:pt x="62678" y="22647"/>
                    </a:lnTo>
                    <a:lnTo>
                      <a:pt x="63249" y="23135"/>
                    </a:lnTo>
                    <a:lnTo>
                      <a:pt x="63856" y="23576"/>
                    </a:lnTo>
                    <a:lnTo>
                      <a:pt x="64511" y="23933"/>
                    </a:lnTo>
                    <a:lnTo>
                      <a:pt x="65190" y="24231"/>
                    </a:lnTo>
                    <a:lnTo>
                      <a:pt x="65892" y="24457"/>
                    </a:lnTo>
                    <a:lnTo>
                      <a:pt x="66619" y="24612"/>
                    </a:lnTo>
                    <a:lnTo>
                      <a:pt x="67369" y="24683"/>
                    </a:lnTo>
                    <a:lnTo>
                      <a:pt x="67750" y="24695"/>
                    </a:lnTo>
                    <a:lnTo>
                      <a:pt x="68083" y="24683"/>
                    </a:lnTo>
                    <a:lnTo>
                      <a:pt x="68714" y="24636"/>
                    </a:lnTo>
                    <a:lnTo>
                      <a:pt x="69322" y="24517"/>
                    </a:lnTo>
                    <a:lnTo>
                      <a:pt x="69881" y="24350"/>
                    </a:lnTo>
                    <a:lnTo>
                      <a:pt x="70405" y="24124"/>
                    </a:lnTo>
                    <a:lnTo>
                      <a:pt x="70893" y="23838"/>
                    </a:lnTo>
                    <a:lnTo>
                      <a:pt x="71334" y="23493"/>
                    </a:lnTo>
                    <a:lnTo>
                      <a:pt x="71739" y="23100"/>
                    </a:lnTo>
                    <a:lnTo>
                      <a:pt x="71929" y="22873"/>
                    </a:lnTo>
                    <a:lnTo>
                      <a:pt x="72048" y="22873"/>
                    </a:lnTo>
                    <a:lnTo>
                      <a:pt x="72048" y="24016"/>
                    </a:lnTo>
                    <a:lnTo>
                      <a:pt x="72036" y="24576"/>
                    </a:lnTo>
                    <a:lnTo>
                      <a:pt x="71893" y="25576"/>
                    </a:lnTo>
                    <a:lnTo>
                      <a:pt x="71620" y="26445"/>
                    </a:lnTo>
                    <a:lnTo>
                      <a:pt x="71191" y="27172"/>
                    </a:lnTo>
                    <a:lnTo>
                      <a:pt x="70917" y="27493"/>
                    </a:lnTo>
                    <a:lnTo>
                      <a:pt x="70596" y="27791"/>
                    </a:lnTo>
                    <a:lnTo>
                      <a:pt x="69881" y="28255"/>
                    </a:lnTo>
                    <a:lnTo>
                      <a:pt x="69083" y="28565"/>
                    </a:lnTo>
                    <a:lnTo>
                      <a:pt x="68238" y="28708"/>
                    </a:lnTo>
                    <a:lnTo>
                      <a:pt x="67809" y="28696"/>
                    </a:lnTo>
                    <a:lnTo>
                      <a:pt x="67464" y="28696"/>
                    </a:lnTo>
                    <a:lnTo>
                      <a:pt x="66809" y="28589"/>
                    </a:lnTo>
                    <a:lnTo>
                      <a:pt x="66166" y="28374"/>
                    </a:lnTo>
                    <a:lnTo>
                      <a:pt x="65583" y="28053"/>
                    </a:lnTo>
                    <a:lnTo>
                      <a:pt x="65309" y="27850"/>
                    </a:lnTo>
                    <a:lnTo>
                      <a:pt x="65059" y="27636"/>
                    </a:lnTo>
                    <a:lnTo>
                      <a:pt x="64630" y="27184"/>
                    </a:lnTo>
                    <a:lnTo>
                      <a:pt x="64249" y="26684"/>
                    </a:lnTo>
                    <a:lnTo>
                      <a:pt x="63928" y="26136"/>
                    </a:lnTo>
                    <a:lnTo>
                      <a:pt x="63809" y="25850"/>
                    </a:lnTo>
                    <a:lnTo>
                      <a:pt x="60749" y="27112"/>
                    </a:lnTo>
                    <a:lnTo>
                      <a:pt x="60975" y="27600"/>
                    </a:lnTo>
                    <a:lnTo>
                      <a:pt x="61523" y="28517"/>
                    </a:lnTo>
                    <a:lnTo>
                      <a:pt x="62166" y="29339"/>
                    </a:lnTo>
                    <a:lnTo>
                      <a:pt x="62928" y="30077"/>
                    </a:lnTo>
                    <a:lnTo>
                      <a:pt x="63344" y="30410"/>
                    </a:lnTo>
                    <a:lnTo>
                      <a:pt x="63833" y="30756"/>
                    </a:lnTo>
                    <a:lnTo>
                      <a:pt x="64892" y="31303"/>
                    </a:lnTo>
                    <a:lnTo>
                      <a:pt x="66023" y="31660"/>
                    </a:lnTo>
                    <a:lnTo>
                      <a:pt x="67202" y="31827"/>
                    </a:lnTo>
                    <a:lnTo>
                      <a:pt x="68178" y="31827"/>
                    </a:lnTo>
                    <a:lnTo>
                      <a:pt x="68929" y="31780"/>
                    </a:lnTo>
                    <a:lnTo>
                      <a:pt x="69667" y="31660"/>
                    </a:lnTo>
                    <a:lnTo>
                      <a:pt x="70381" y="31470"/>
                    </a:lnTo>
                    <a:lnTo>
                      <a:pt x="71072" y="31196"/>
                    </a:lnTo>
                    <a:lnTo>
                      <a:pt x="71739" y="30875"/>
                    </a:lnTo>
                    <a:lnTo>
                      <a:pt x="72370" y="30470"/>
                    </a:lnTo>
                    <a:lnTo>
                      <a:pt x="72965" y="30005"/>
                    </a:lnTo>
                    <a:lnTo>
                      <a:pt x="73239" y="29755"/>
                    </a:lnTo>
                    <a:lnTo>
                      <a:pt x="73501" y="29493"/>
                    </a:lnTo>
                    <a:lnTo>
                      <a:pt x="73965" y="28910"/>
                    </a:lnTo>
                    <a:lnTo>
                      <a:pt x="74358" y="28267"/>
                    </a:lnTo>
                    <a:lnTo>
                      <a:pt x="74691" y="27553"/>
                    </a:lnTo>
                    <a:lnTo>
                      <a:pt x="74965" y="26767"/>
                    </a:lnTo>
                    <a:lnTo>
                      <a:pt x="75156" y="25933"/>
                    </a:lnTo>
                    <a:lnTo>
                      <a:pt x="75299" y="25017"/>
                    </a:lnTo>
                    <a:lnTo>
                      <a:pt x="75358" y="24040"/>
                    </a:lnTo>
                    <a:lnTo>
                      <a:pt x="75370" y="23528"/>
                    </a:lnTo>
                    <a:lnTo>
                      <a:pt x="75370" y="9240"/>
                    </a:lnTo>
                    <a:lnTo>
                      <a:pt x="72048" y="9240"/>
                    </a:lnTo>
                    <a:lnTo>
                      <a:pt x="72048" y="10538"/>
                    </a:lnTo>
                    <a:lnTo>
                      <a:pt x="71929" y="10538"/>
                    </a:lnTo>
                    <a:lnTo>
                      <a:pt x="71750" y="10336"/>
                    </a:lnTo>
                    <a:lnTo>
                      <a:pt x="71358" y="9967"/>
                    </a:lnTo>
                    <a:lnTo>
                      <a:pt x="70917" y="9645"/>
                    </a:lnTo>
                    <a:lnTo>
                      <a:pt x="70453" y="9383"/>
                    </a:lnTo>
                    <a:lnTo>
                      <a:pt x="70203" y="9276"/>
                    </a:lnTo>
                    <a:lnTo>
                      <a:pt x="69905" y="9145"/>
                    </a:lnTo>
                    <a:lnTo>
                      <a:pt x="69310" y="8955"/>
                    </a:lnTo>
                    <a:lnTo>
                      <a:pt x="68690" y="8824"/>
                    </a:lnTo>
                    <a:lnTo>
                      <a:pt x="68059" y="8764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94" name="Google Shape;194;p14"/>
              <p:cNvGrpSpPr/>
              <p:nvPr/>
            </p:nvGrpSpPr>
            <p:grpSpPr>
              <a:xfrm>
                <a:off x="1682774" y="4617610"/>
                <a:ext cx="497005" cy="149188"/>
                <a:chOff x="1682774" y="4617610"/>
                <a:chExt cx="497005" cy="149188"/>
              </a:xfrm>
            </p:grpSpPr>
            <p:sp>
              <p:nvSpPr>
                <p:cNvPr id="195" name="Google Shape;195;p14"/>
                <p:cNvSpPr/>
                <p:nvPr/>
              </p:nvSpPr>
              <p:spPr>
                <a:xfrm>
                  <a:off x="1682774" y="4617610"/>
                  <a:ext cx="130752" cy="149188"/>
                </a:xfrm>
                <a:custGeom>
                  <a:rect b="b" l="l" r="r" t="t"/>
                  <a:pathLst>
                    <a:path extrusionOk="0" h="22553" w="19766">
                      <a:moveTo>
                        <a:pt x="10765" y="1"/>
                      </a:moveTo>
                      <a:lnTo>
                        <a:pt x="10193" y="25"/>
                      </a:lnTo>
                      <a:lnTo>
                        <a:pt x="9086" y="156"/>
                      </a:lnTo>
                      <a:lnTo>
                        <a:pt x="8014" y="406"/>
                      </a:lnTo>
                      <a:lnTo>
                        <a:pt x="6978" y="751"/>
                      </a:lnTo>
                      <a:lnTo>
                        <a:pt x="6002" y="1192"/>
                      </a:lnTo>
                      <a:lnTo>
                        <a:pt x="5085" y="1715"/>
                      </a:lnTo>
                      <a:lnTo>
                        <a:pt x="4216" y="2335"/>
                      </a:lnTo>
                      <a:lnTo>
                        <a:pt x="3418" y="3025"/>
                      </a:lnTo>
                      <a:lnTo>
                        <a:pt x="2692" y="3787"/>
                      </a:lnTo>
                      <a:lnTo>
                        <a:pt x="2037" y="4621"/>
                      </a:lnTo>
                      <a:lnTo>
                        <a:pt x="1453" y="5514"/>
                      </a:lnTo>
                      <a:lnTo>
                        <a:pt x="977" y="6466"/>
                      </a:lnTo>
                      <a:lnTo>
                        <a:pt x="572" y="7466"/>
                      </a:lnTo>
                      <a:lnTo>
                        <a:pt x="275" y="8502"/>
                      </a:lnTo>
                      <a:lnTo>
                        <a:pt x="84" y="9586"/>
                      </a:lnTo>
                      <a:lnTo>
                        <a:pt x="1" y="10693"/>
                      </a:lnTo>
                      <a:lnTo>
                        <a:pt x="1" y="11265"/>
                      </a:lnTo>
                      <a:lnTo>
                        <a:pt x="1" y="11729"/>
                      </a:lnTo>
                      <a:lnTo>
                        <a:pt x="13" y="12300"/>
                      </a:lnTo>
                      <a:lnTo>
                        <a:pt x="144" y="13408"/>
                      </a:lnTo>
                      <a:lnTo>
                        <a:pt x="382" y="14479"/>
                      </a:lnTo>
                      <a:lnTo>
                        <a:pt x="727" y="15503"/>
                      </a:lnTo>
                      <a:lnTo>
                        <a:pt x="1168" y="16480"/>
                      </a:lnTo>
                      <a:lnTo>
                        <a:pt x="1692" y="17408"/>
                      </a:lnTo>
                      <a:lnTo>
                        <a:pt x="2299" y="18278"/>
                      </a:lnTo>
                      <a:lnTo>
                        <a:pt x="2977" y="19087"/>
                      </a:lnTo>
                      <a:lnTo>
                        <a:pt x="3740" y="19814"/>
                      </a:lnTo>
                      <a:lnTo>
                        <a:pt x="4573" y="20480"/>
                      </a:lnTo>
                      <a:lnTo>
                        <a:pt x="5466" y="21052"/>
                      </a:lnTo>
                      <a:lnTo>
                        <a:pt x="6407" y="21552"/>
                      </a:lnTo>
                      <a:lnTo>
                        <a:pt x="7407" y="21945"/>
                      </a:lnTo>
                      <a:lnTo>
                        <a:pt x="8443" y="22254"/>
                      </a:lnTo>
                      <a:lnTo>
                        <a:pt x="9526" y="22457"/>
                      </a:lnTo>
                      <a:lnTo>
                        <a:pt x="10634" y="22552"/>
                      </a:lnTo>
                      <a:lnTo>
                        <a:pt x="11205" y="22552"/>
                      </a:lnTo>
                      <a:lnTo>
                        <a:pt x="11836" y="22540"/>
                      </a:lnTo>
                      <a:lnTo>
                        <a:pt x="13074" y="22409"/>
                      </a:lnTo>
                      <a:lnTo>
                        <a:pt x="14301" y="22147"/>
                      </a:lnTo>
                      <a:lnTo>
                        <a:pt x="15480" y="21742"/>
                      </a:lnTo>
                      <a:lnTo>
                        <a:pt x="16063" y="21492"/>
                      </a:lnTo>
                      <a:lnTo>
                        <a:pt x="16587" y="21242"/>
                      </a:lnTo>
                      <a:lnTo>
                        <a:pt x="17599" y="20647"/>
                      </a:lnTo>
                      <a:lnTo>
                        <a:pt x="18528" y="19933"/>
                      </a:lnTo>
                      <a:lnTo>
                        <a:pt x="19373" y="19123"/>
                      </a:lnTo>
                      <a:lnTo>
                        <a:pt x="19766" y="18682"/>
                      </a:lnTo>
                      <a:lnTo>
                        <a:pt x="17825" y="16742"/>
                      </a:lnTo>
                      <a:lnTo>
                        <a:pt x="17516" y="17111"/>
                      </a:lnTo>
                      <a:lnTo>
                        <a:pt x="16837" y="17789"/>
                      </a:lnTo>
                      <a:lnTo>
                        <a:pt x="16087" y="18373"/>
                      </a:lnTo>
                      <a:lnTo>
                        <a:pt x="15289" y="18873"/>
                      </a:lnTo>
                      <a:lnTo>
                        <a:pt x="14432" y="19278"/>
                      </a:lnTo>
                      <a:lnTo>
                        <a:pt x="13551" y="19587"/>
                      </a:lnTo>
                      <a:lnTo>
                        <a:pt x="12622" y="19790"/>
                      </a:lnTo>
                      <a:lnTo>
                        <a:pt x="11669" y="19897"/>
                      </a:lnTo>
                      <a:lnTo>
                        <a:pt x="10776" y="19897"/>
                      </a:lnTo>
                      <a:lnTo>
                        <a:pt x="9943" y="19837"/>
                      </a:lnTo>
                      <a:lnTo>
                        <a:pt x="9133" y="19683"/>
                      </a:lnTo>
                      <a:lnTo>
                        <a:pt x="8347" y="19468"/>
                      </a:lnTo>
                      <a:lnTo>
                        <a:pt x="7585" y="19159"/>
                      </a:lnTo>
                      <a:lnTo>
                        <a:pt x="6871" y="18778"/>
                      </a:lnTo>
                      <a:lnTo>
                        <a:pt x="6180" y="18325"/>
                      </a:lnTo>
                      <a:lnTo>
                        <a:pt x="5537" y="17813"/>
                      </a:lnTo>
                      <a:lnTo>
                        <a:pt x="5240" y="17516"/>
                      </a:lnTo>
                      <a:lnTo>
                        <a:pt x="4942" y="17218"/>
                      </a:lnTo>
                      <a:lnTo>
                        <a:pt x="4406" y="16575"/>
                      </a:lnTo>
                      <a:lnTo>
                        <a:pt x="3954" y="15884"/>
                      </a:lnTo>
                      <a:lnTo>
                        <a:pt x="3573" y="15158"/>
                      </a:lnTo>
                      <a:lnTo>
                        <a:pt x="3275" y="14372"/>
                      </a:lnTo>
                      <a:lnTo>
                        <a:pt x="3049" y="13551"/>
                      </a:lnTo>
                      <a:lnTo>
                        <a:pt x="2894" y="12682"/>
                      </a:lnTo>
                      <a:lnTo>
                        <a:pt x="2823" y="11765"/>
                      </a:lnTo>
                      <a:lnTo>
                        <a:pt x="2811" y="11288"/>
                      </a:lnTo>
                      <a:lnTo>
                        <a:pt x="2823" y="10800"/>
                      </a:lnTo>
                      <a:lnTo>
                        <a:pt x="2894" y="9883"/>
                      </a:lnTo>
                      <a:lnTo>
                        <a:pt x="3049" y="9014"/>
                      </a:lnTo>
                      <a:lnTo>
                        <a:pt x="3275" y="8193"/>
                      </a:lnTo>
                      <a:lnTo>
                        <a:pt x="3585" y="7407"/>
                      </a:lnTo>
                      <a:lnTo>
                        <a:pt x="3954" y="6681"/>
                      </a:lnTo>
                      <a:lnTo>
                        <a:pt x="4418" y="5990"/>
                      </a:lnTo>
                      <a:lnTo>
                        <a:pt x="4942" y="5347"/>
                      </a:lnTo>
                      <a:lnTo>
                        <a:pt x="5240" y="5049"/>
                      </a:lnTo>
                      <a:lnTo>
                        <a:pt x="5537" y="4752"/>
                      </a:lnTo>
                      <a:lnTo>
                        <a:pt x="6180" y="4240"/>
                      </a:lnTo>
                      <a:lnTo>
                        <a:pt x="6871" y="3787"/>
                      </a:lnTo>
                      <a:lnTo>
                        <a:pt x="7597" y="3406"/>
                      </a:lnTo>
                      <a:lnTo>
                        <a:pt x="8359" y="3097"/>
                      </a:lnTo>
                      <a:lnTo>
                        <a:pt x="9145" y="2882"/>
                      </a:lnTo>
                      <a:lnTo>
                        <a:pt x="9955" y="2728"/>
                      </a:lnTo>
                      <a:lnTo>
                        <a:pt x="10776" y="2668"/>
                      </a:lnTo>
                      <a:lnTo>
                        <a:pt x="11193" y="2668"/>
                      </a:lnTo>
                      <a:lnTo>
                        <a:pt x="11622" y="2656"/>
                      </a:lnTo>
                      <a:lnTo>
                        <a:pt x="12479" y="2716"/>
                      </a:lnTo>
                      <a:lnTo>
                        <a:pt x="13324" y="2882"/>
                      </a:lnTo>
                      <a:lnTo>
                        <a:pt x="14134" y="3144"/>
                      </a:lnTo>
                      <a:lnTo>
                        <a:pt x="14896" y="3501"/>
                      </a:lnTo>
                      <a:lnTo>
                        <a:pt x="15622" y="3942"/>
                      </a:lnTo>
                      <a:lnTo>
                        <a:pt x="16301" y="4466"/>
                      </a:lnTo>
                      <a:lnTo>
                        <a:pt x="16908" y="5073"/>
                      </a:lnTo>
                      <a:lnTo>
                        <a:pt x="17194" y="5407"/>
                      </a:lnTo>
                      <a:lnTo>
                        <a:pt x="19123" y="3525"/>
                      </a:lnTo>
                      <a:lnTo>
                        <a:pt x="18742" y="3097"/>
                      </a:lnTo>
                      <a:lnTo>
                        <a:pt x="17920" y="2323"/>
                      </a:lnTo>
                      <a:lnTo>
                        <a:pt x="17027" y="1656"/>
                      </a:lnTo>
                      <a:lnTo>
                        <a:pt x="16075" y="1096"/>
                      </a:lnTo>
                      <a:lnTo>
                        <a:pt x="15051" y="644"/>
                      </a:lnTo>
                      <a:lnTo>
                        <a:pt x="13991" y="311"/>
                      </a:lnTo>
                      <a:lnTo>
                        <a:pt x="12896" y="84"/>
                      </a:lnTo>
                      <a:lnTo>
                        <a:pt x="1177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6" name="Google Shape;196;p14"/>
                <p:cNvSpPr/>
                <p:nvPr/>
              </p:nvSpPr>
              <p:spPr>
                <a:xfrm>
                  <a:off x="1829746" y="4620765"/>
                  <a:ext cx="18363" cy="142798"/>
                </a:xfrm>
                <a:custGeom>
                  <a:rect b="b" l="l" r="r" t="t"/>
                  <a:pathLst>
                    <a:path extrusionOk="0" h="21587" w="2776">
                      <a:moveTo>
                        <a:pt x="1" y="0"/>
                      </a:moveTo>
                      <a:lnTo>
                        <a:pt x="1" y="21587"/>
                      </a:lnTo>
                      <a:lnTo>
                        <a:pt x="2775" y="21587"/>
                      </a:lnTo>
                      <a:lnTo>
                        <a:pt x="2775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7" name="Google Shape;197;p14"/>
                <p:cNvSpPr/>
                <p:nvPr/>
              </p:nvSpPr>
              <p:spPr>
                <a:xfrm>
                  <a:off x="1863853" y="4662664"/>
                  <a:ext cx="100588" cy="104054"/>
                </a:xfrm>
                <a:custGeom>
                  <a:rect b="b" l="l" r="r" t="t"/>
                  <a:pathLst>
                    <a:path extrusionOk="0" h="15730" w="15206">
                      <a:moveTo>
                        <a:pt x="7287" y="2537"/>
                      </a:moveTo>
                      <a:lnTo>
                        <a:pt x="8180" y="2560"/>
                      </a:lnTo>
                      <a:lnTo>
                        <a:pt x="9061" y="2763"/>
                      </a:lnTo>
                      <a:lnTo>
                        <a:pt x="9895" y="3120"/>
                      </a:lnTo>
                      <a:lnTo>
                        <a:pt x="10657" y="3656"/>
                      </a:lnTo>
                      <a:lnTo>
                        <a:pt x="10990" y="4001"/>
                      </a:lnTo>
                      <a:lnTo>
                        <a:pt x="11348" y="4394"/>
                      </a:lnTo>
                      <a:lnTo>
                        <a:pt x="11919" y="5299"/>
                      </a:lnTo>
                      <a:lnTo>
                        <a:pt x="12288" y="6287"/>
                      </a:lnTo>
                      <a:lnTo>
                        <a:pt x="12455" y="7335"/>
                      </a:lnTo>
                      <a:lnTo>
                        <a:pt x="12455" y="7871"/>
                      </a:lnTo>
                      <a:lnTo>
                        <a:pt x="12455" y="8395"/>
                      </a:lnTo>
                      <a:lnTo>
                        <a:pt x="12288" y="9442"/>
                      </a:lnTo>
                      <a:lnTo>
                        <a:pt x="11907" y="10431"/>
                      </a:lnTo>
                      <a:lnTo>
                        <a:pt x="11348" y="11336"/>
                      </a:lnTo>
                      <a:lnTo>
                        <a:pt x="10990" y="11740"/>
                      </a:lnTo>
                      <a:lnTo>
                        <a:pt x="10895" y="11836"/>
                      </a:lnTo>
                      <a:lnTo>
                        <a:pt x="10800" y="11931"/>
                      </a:lnTo>
                      <a:lnTo>
                        <a:pt x="10443" y="12241"/>
                      </a:lnTo>
                      <a:lnTo>
                        <a:pt x="9645" y="12729"/>
                      </a:lnTo>
                      <a:lnTo>
                        <a:pt x="8800" y="13050"/>
                      </a:lnTo>
                      <a:lnTo>
                        <a:pt x="7907" y="13193"/>
                      </a:lnTo>
                      <a:lnTo>
                        <a:pt x="7013" y="13169"/>
                      </a:lnTo>
                      <a:lnTo>
                        <a:pt x="6144" y="12967"/>
                      </a:lnTo>
                      <a:lnTo>
                        <a:pt x="5311" y="12610"/>
                      </a:lnTo>
                      <a:lnTo>
                        <a:pt x="4549" y="12074"/>
                      </a:lnTo>
                      <a:lnTo>
                        <a:pt x="4204" y="11740"/>
                      </a:lnTo>
                      <a:lnTo>
                        <a:pt x="3858" y="11336"/>
                      </a:lnTo>
                      <a:lnTo>
                        <a:pt x="3299" y="10431"/>
                      </a:lnTo>
                      <a:lnTo>
                        <a:pt x="2918" y="9442"/>
                      </a:lnTo>
                      <a:lnTo>
                        <a:pt x="2751" y="8395"/>
                      </a:lnTo>
                      <a:lnTo>
                        <a:pt x="2751" y="7871"/>
                      </a:lnTo>
                      <a:lnTo>
                        <a:pt x="2739" y="7335"/>
                      </a:lnTo>
                      <a:lnTo>
                        <a:pt x="2918" y="6287"/>
                      </a:lnTo>
                      <a:lnTo>
                        <a:pt x="3287" y="5299"/>
                      </a:lnTo>
                      <a:lnTo>
                        <a:pt x="3846" y="4394"/>
                      </a:lnTo>
                      <a:lnTo>
                        <a:pt x="4204" y="4001"/>
                      </a:lnTo>
                      <a:lnTo>
                        <a:pt x="4299" y="3894"/>
                      </a:lnTo>
                      <a:lnTo>
                        <a:pt x="4406" y="3799"/>
                      </a:lnTo>
                      <a:lnTo>
                        <a:pt x="4763" y="3489"/>
                      </a:lnTo>
                      <a:lnTo>
                        <a:pt x="5549" y="3001"/>
                      </a:lnTo>
                      <a:lnTo>
                        <a:pt x="6406" y="2680"/>
                      </a:lnTo>
                      <a:lnTo>
                        <a:pt x="7287" y="2537"/>
                      </a:lnTo>
                      <a:close/>
                      <a:moveTo>
                        <a:pt x="7240" y="1"/>
                      </a:moveTo>
                      <a:lnTo>
                        <a:pt x="6502" y="72"/>
                      </a:lnTo>
                      <a:lnTo>
                        <a:pt x="5775" y="215"/>
                      </a:lnTo>
                      <a:lnTo>
                        <a:pt x="5061" y="417"/>
                      </a:lnTo>
                      <a:lnTo>
                        <a:pt x="4358" y="703"/>
                      </a:lnTo>
                      <a:lnTo>
                        <a:pt x="3692" y="1048"/>
                      </a:lnTo>
                      <a:lnTo>
                        <a:pt x="3049" y="1477"/>
                      </a:lnTo>
                      <a:lnTo>
                        <a:pt x="2441" y="1965"/>
                      </a:lnTo>
                      <a:lnTo>
                        <a:pt x="2156" y="2239"/>
                      </a:lnTo>
                      <a:lnTo>
                        <a:pt x="1882" y="2525"/>
                      </a:lnTo>
                      <a:lnTo>
                        <a:pt x="1405" y="3144"/>
                      </a:lnTo>
                      <a:lnTo>
                        <a:pt x="1001" y="3799"/>
                      </a:lnTo>
                      <a:lnTo>
                        <a:pt x="655" y="4489"/>
                      </a:lnTo>
                      <a:lnTo>
                        <a:pt x="381" y="5204"/>
                      </a:lnTo>
                      <a:lnTo>
                        <a:pt x="191" y="5942"/>
                      </a:lnTo>
                      <a:lnTo>
                        <a:pt x="60" y="6704"/>
                      </a:lnTo>
                      <a:lnTo>
                        <a:pt x="0" y="7478"/>
                      </a:lnTo>
                      <a:lnTo>
                        <a:pt x="12" y="7871"/>
                      </a:lnTo>
                      <a:lnTo>
                        <a:pt x="0" y="8252"/>
                      </a:lnTo>
                      <a:lnTo>
                        <a:pt x="60" y="9026"/>
                      </a:lnTo>
                      <a:lnTo>
                        <a:pt x="191" y="9788"/>
                      </a:lnTo>
                      <a:lnTo>
                        <a:pt x="393" y="10526"/>
                      </a:lnTo>
                      <a:lnTo>
                        <a:pt x="667" y="11240"/>
                      </a:lnTo>
                      <a:lnTo>
                        <a:pt x="1012" y="11931"/>
                      </a:lnTo>
                      <a:lnTo>
                        <a:pt x="1417" y="12586"/>
                      </a:lnTo>
                      <a:lnTo>
                        <a:pt x="1894" y="13205"/>
                      </a:lnTo>
                      <a:lnTo>
                        <a:pt x="2156" y="13491"/>
                      </a:lnTo>
                      <a:lnTo>
                        <a:pt x="2441" y="13765"/>
                      </a:lnTo>
                      <a:lnTo>
                        <a:pt x="3049" y="14253"/>
                      </a:lnTo>
                      <a:lnTo>
                        <a:pt x="3692" y="14681"/>
                      </a:lnTo>
                      <a:lnTo>
                        <a:pt x="4358" y="15027"/>
                      </a:lnTo>
                      <a:lnTo>
                        <a:pt x="5061" y="15312"/>
                      </a:lnTo>
                      <a:lnTo>
                        <a:pt x="5775" y="15515"/>
                      </a:lnTo>
                      <a:lnTo>
                        <a:pt x="6502" y="15658"/>
                      </a:lnTo>
                      <a:lnTo>
                        <a:pt x="7240" y="15729"/>
                      </a:lnTo>
                      <a:lnTo>
                        <a:pt x="7978" y="15729"/>
                      </a:lnTo>
                      <a:lnTo>
                        <a:pt x="8716" y="15658"/>
                      </a:lnTo>
                      <a:lnTo>
                        <a:pt x="9442" y="15515"/>
                      </a:lnTo>
                      <a:lnTo>
                        <a:pt x="10157" y="15312"/>
                      </a:lnTo>
                      <a:lnTo>
                        <a:pt x="10859" y="15027"/>
                      </a:lnTo>
                      <a:lnTo>
                        <a:pt x="11526" y="14681"/>
                      </a:lnTo>
                      <a:lnTo>
                        <a:pt x="12169" y="14253"/>
                      </a:lnTo>
                      <a:lnTo>
                        <a:pt x="12776" y="13765"/>
                      </a:lnTo>
                      <a:lnTo>
                        <a:pt x="13062" y="13491"/>
                      </a:lnTo>
                      <a:lnTo>
                        <a:pt x="13324" y="13205"/>
                      </a:lnTo>
                      <a:lnTo>
                        <a:pt x="13800" y="12586"/>
                      </a:lnTo>
                      <a:lnTo>
                        <a:pt x="14217" y="11931"/>
                      </a:lnTo>
                      <a:lnTo>
                        <a:pt x="14550" y="11240"/>
                      </a:lnTo>
                      <a:lnTo>
                        <a:pt x="14824" y="10526"/>
                      </a:lnTo>
                      <a:lnTo>
                        <a:pt x="15027" y="9788"/>
                      </a:lnTo>
                      <a:lnTo>
                        <a:pt x="15158" y="9026"/>
                      </a:lnTo>
                      <a:lnTo>
                        <a:pt x="15205" y="8252"/>
                      </a:lnTo>
                      <a:lnTo>
                        <a:pt x="15205" y="7871"/>
                      </a:lnTo>
                      <a:lnTo>
                        <a:pt x="15205" y="7478"/>
                      </a:lnTo>
                      <a:lnTo>
                        <a:pt x="15158" y="6704"/>
                      </a:lnTo>
                      <a:lnTo>
                        <a:pt x="15027" y="5942"/>
                      </a:lnTo>
                      <a:lnTo>
                        <a:pt x="14824" y="5204"/>
                      </a:lnTo>
                      <a:lnTo>
                        <a:pt x="14550" y="4489"/>
                      </a:lnTo>
                      <a:lnTo>
                        <a:pt x="14205" y="3799"/>
                      </a:lnTo>
                      <a:lnTo>
                        <a:pt x="13800" y="3144"/>
                      </a:lnTo>
                      <a:lnTo>
                        <a:pt x="13324" y="2525"/>
                      </a:lnTo>
                      <a:lnTo>
                        <a:pt x="13062" y="2239"/>
                      </a:lnTo>
                      <a:lnTo>
                        <a:pt x="12776" y="1965"/>
                      </a:lnTo>
                      <a:lnTo>
                        <a:pt x="12169" y="1477"/>
                      </a:lnTo>
                      <a:lnTo>
                        <a:pt x="11526" y="1048"/>
                      </a:lnTo>
                      <a:lnTo>
                        <a:pt x="10859" y="703"/>
                      </a:lnTo>
                      <a:lnTo>
                        <a:pt x="10157" y="417"/>
                      </a:lnTo>
                      <a:lnTo>
                        <a:pt x="9442" y="215"/>
                      </a:lnTo>
                      <a:lnTo>
                        <a:pt x="8716" y="72"/>
                      </a:lnTo>
                      <a:lnTo>
                        <a:pt x="797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8" name="Google Shape;198;p14"/>
                <p:cNvSpPr/>
                <p:nvPr/>
              </p:nvSpPr>
              <p:spPr>
                <a:xfrm>
                  <a:off x="1979238" y="4665893"/>
                  <a:ext cx="86650" cy="100826"/>
                </a:xfrm>
                <a:custGeom>
                  <a:rect b="b" l="l" r="r" t="t"/>
                  <a:pathLst>
                    <a:path extrusionOk="0" h="15242" w="13099">
                      <a:moveTo>
                        <a:pt x="1" y="1"/>
                      </a:moveTo>
                      <a:lnTo>
                        <a:pt x="1" y="9014"/>
                      </a:lnTo>
                      <a:lnTo>
                        <a:pt x="25" y="9717"/>
                      </a:lnTo>
                      <a:lnTo>
                        <a:pt x="215" y="10979"/>
                      </a:lnTo>
                      <a:lnTo>
                        <a:pt x="572" y="12110"/>
                      </a:lnTo>
                      <a:lnTo>
                        <a:pt x="965" y="12860"/>
                      </a:lnTo>
                      <a:lnTo>
                        <a:pt x="1275" y="13324"/>
                      </a:lnTo>
                      <a:lnTo>
                        <a:pt x="1453" y="13539"/>
                      </a:lnTo>
                      <a:lnTo>
                        <a:pt x="1632" y="13741"/>
                      </a:lnTo>
                      <a:lnTo>
                        <a:pt x="2037" y="14122"/>
                      </a:lnTo>
                      <a:lnTo>
                        <a:pt x="2477" y="14432"/>
                      </a:lnTo>
                      <a:lnTo>
                        <a:pt x="2954" y="14705"/>
                      </a:lnTo>
                      <a:lnTo>
                        <a:pt x="3478" y="14908"/>
                      </a:lnTo>
                      <a:lnTo>
                        <a:pt x="4049" y="15075"/>
                      </a:lnTo>
                      <a:lnTo>
                        <a:pt x="4656" y="15182"/>
                      </a:lnTo>
                      <a:lnTo>
                        <a:pt x="5311" y="15229"/>
                      </a:lnTo>
                      <a:lnTo>
                        <a:pt x="5657" y="15241"/>
                      </a:lnTo>
                      <a:lnTo>
                        <a:pt x="6014" y="15229"/>
                      </a:lnTo>
                      <a:lnTo>
                        <a:pt x="6728" y="15134"/>
                      </a:lnTo>
                      <a:lnTo>
                        <a:pt x="7407" y="14944"/>
                      </a:lnTo>
                      <a:lnTo>
                        <a:pt x="8074" y="14670"/>
                      </a:lnTo>
                      <a:lnTo>
                        <a:pt x="8395" y="14491"/>
                      </a:lnTo>
                      <a:lnTo>
                        <a:pt x="8681" y="14324"/>
                      </a:lnTo>
                      <a:lnTo>
                        <a:pt x="9229" y="13943"/>
                      </a:lnTo>
                      <a:lnTo>
                        <a:pt x="9717" y="13491"/>
                      </a:lnTo>
                      <a:lnTo>
                        <a:pt x="10133" y="12991"/>
                      </a:lnTo>
                      <a:lnTo>
                        <a:pt x="10324" y="12705"/>
                      </a:lnTo>
                      <a:lnTo>
                        <a:pt x="10443" y="12705"/>
                      </a:lnTo>
                      <a:lnTo>
                        <a:pt x="10443" y="14765"/>
                      </a:lnTo>
                      <a:lnTo>
                        <a:pt x="13098" y="14765"/>
                      </a:lnTo>
                      <a:lnTo>
                        <a:pt x="13098" y="1"/>
                      </a:lnTo>
                      <a:lnTo>
                        <a:pt x="10312" y="1"/>
                      </a:lnTo>
                      <a:lnTo>
                        <a:pt x="10312" y="8121"/>
                      </a:lnTo>
                      <a:lnTo>
                        <a:pt x="10300" y="8550"/>
                      </a:lnTo>
                      <a:lnTo>
                        <a:pt x="10169" y="9407"/>
                      </a:lnTo>
                      <a:lnTo>
                        <a:pt x="9895" y="10217"/>
                      </a:lnTo>
                      <a:lnTo>
                        <a:pt x="9479" y="10979"/>
                      </a:lnTo>
                      <a:lnTo>
                        <a:pt x="9229" y="11324"/>
                      </a:lnTo>
                      <a:lnTo>
                        <a:pt x="8967" y="11645"/>
                      </a:lnTo>
                      <a:lnTo>
                        <a:pt x="8336" y="12169"/>
                      </a:lnTo>
                      <a:lnTo>
                        <a:pt x="7609" y="12526"/>
                      </a:lnTo>
                      <a:lnTo>
                        <a:pt x="6823" y="12693"/>
                      </a:lnTo>
                      <a:lnTo>
                        <a:pt x="6407" y="12705"/>
                      </a:lnTo>
                      <a:lnTo>
                        <a:pt x="5966" y="12693"/>
                      </a:lnTo>
                      <a:lnTo>
                        <a:pt x="5168" y="12562"/>
                      </a:lnTo>
                      <a:lnTo>
                        <a:pt x="4490" y="12312"/>
                      </a:lnTo>
                      <a:lnTo>
                        <a:pt x="3918" y="11919"/>
                      </a:lnTo>
                      <a:lnTo>
                        <a:pt x="3454" y="11407"/>
                      </a:lnTo>
                      <a:lnTo>
                        <a:pt x="3120" y="10764"/>
                      </a:lnTo>
                      <a:lnTo>
                        <a:pt x="2882" y="9990"/>
                      </a:lnTo>
                      <a:lnTo>
                        <a:pt x="2775" y="9085"/>
                      </a:lnTo>
                      <a:lnTo>
                        <a:pt x="2763" y="8585"/>
                      </a:lnTo>
                      <a:lnTo>
                        <a:pt x="276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9" name="Google Shape;199;p14"/>
                <p:cNvSpPr/>
                <p:nvPr/>
              </p:nvSpPr>
              <p:spPr>
                <a:xfrm>
                  <a:off x="2081552" y="4620765"/>
                  <a:ext cx="98226" cy="146033"/>
                </a:xfrm>
                <a:custGeom>
                  <a:rect b="b" l="l" r="r" t="t"/>
                  <a:pathLst>
                    <a:path extrusionOk="0" h="22076" w="14849">
                      <a:moveTo>
                        <a:pt x="7240" y="8894"/>
                      </a:moveTo>
                      <a:lnTo>
                        <a:pt x="8097" y="8930"/>
                      </a:lnTo>
                      <a:lnTo>
                        <a:pt x="8955" y="9121"/>
                      </a:lnTo>
                      <a:lnTo>
                        <a:pt x="9752" y="9490"/>
                      </a:lnTo>
                      <a:lnTo>
                        <a:pt x="10491" y="10014"/>
                      </a:lnTo>
                      <a:lnTo>
                        <a:pt x="10812" y="10347"/>
                      </a:lnTo>
                      <a:lnTo>
                        <a:pt x="11157" y="10752"/>
                      </a:lnTo>
                      <a:lnTo>
                        <a:pt x="11693" y="11657"/>
                      </a:lnTo>
                      <a:lnTo>
                        <a:pt x="12038" y="12645"/>
                      </a:lnTo>
                      <a:lnTo>
                        <a:pt x="12193" y="13681"/>
                      </a:lnTo>
                      <a:lnTo>
                        <a:pt x="12181" y="14217"/>
                      </a:lnTo>
                      <a:lnTo>
                        <a:pt x="12193" y="14741"/>
                      </a:lnTo>
                      <a:lnTo>
                        <a:pt x="12038" y="15788"/>
                      </a:lnTo>
                      <a:lnTo>
                        <a:pt x="11693" y="16777"/>
                      </a:lnTo>
                      <a:lnTo>
                        <a:pt x="11157" y="17682"/>
                      </a:lnTo>
                      <a:lnTo>
                        <a:pt x="10812" y="18086"/>
                      </a:lnTo>
                      <a:lnTo>
                        <a:pt x="10479" y="18432"/>
                      </a:lnTo>
                      <a:lnTo>
                        <a:pt x="9717" y="18979"/>
                      </a:lnTo>
                      <a:lnTo>
                        <a:pt x="8871" y="19348"/>
                      </a:lnTo>
                      <a:lnTo>
                        <a:pt x="7954" y="19527"/>
                      </a:lnTo>
                      <a:lnTo>
                        <a:pt x="7478" y="19539"/>
                      </a:lnTo>
                      <a:lnTo>
                        <a:pt x="7014" y="19527"/>
                      </a:lnTo>
                      <a:lnTo>
                        <a:pt x="6097" y="19337"/>
                      </a:lnTo>
                      <a:lnTo>
                        <a:pt x="5252" y="18967"/>
                      </a:lnTo>
                      <a:lnTo>
                        <a:pt x="4501" y="18420"/>
                      </a:lnTo>
                      <a:lnTo>
                        <a:pt x="4180" y="18086"/>
                      </a:lnTo>
                      <a:lnTo>
                        <a:pt x="3835" y="17682"/>
                      </a:lnTo>
                      <a:lnTo>
                        <a:pt x="3287" y="16777"/>
                      </a:lnTo>
                      <a:lnTo>
                        <a:pt x="2930" y="15788"/>
                      </a:lnTo>
                      <a:lnTo>
                        <a:pt x="2775" y="14753"/>
                      </a:lnTo>
                      <a:lnTo>
                        <a:pt x="2787" y="14217"/>
                      </a:lnTo>
                      <a:lnTo>
                        <a:pt x="2775" y="13681"/>
                      </a:lnTo>
                      <a:lnTo>
                        <a:pt x="2930" y="12645"/>
                      </a:lnTo>
                      <a:lnTo>
                        <a:pt x="3287" y="11657"/>
                      </a:lnTo>
                      <a:lnTo>
                        <a:pt x="3835" y="10752"/>
                      </a:lnTo>
                      <a:lnTo>
                        <a:pt x="4180" y="10347"/>
                      </a:lnTo>
                      <a:lnTo>
                        <a:pt x="4299" y="10216"/>
                      </a:lnTo>
                      <a:lnTo>
                        <a:pt x="4430" y="10097"/>
                      </a:lnTo>
                      <a:lnTo>
                        <a:pt x="4775" y="9787"/>
                      </a:lnTo>
                      <a:lnTo>
                        <a:pt x="5549" y="9323"/>
                      </a:lnTo>
                      <a:lnTo>
                        <a:pt x="6371" y="9025"/>
                      </a:lnTo>
                      <a:lnTo>
                        <a:pt x="7240" y="8894"/>
                      </a:lnTo>
                      <a:close/>
                      <a:moveTo>
                        <a:pt x="12074" y="0"/>
                      </a:moveTo>
                      <a:lnTo>
                        <a:pt x="12074" y="6823"/>
                      </a:lnTo>
                      <a:lnTo>
                        <a:pt x="12193" y="8871"/>
                      </a:lnTo>
                      <a:lnTo>
                        <a:pt x="12074" y="8871"/>
                      </a:lnTo>
                      <a:lnTo>
                        <a:pt x="11884" y="8585"/>
                      </a:lnTo>
                      <a:lnTo>
                        <a:pt x="11443" y="8061"/>
                      </a:lnTo>
                      <a:lnTo>
                        <a:pt x="10931" y="7609"/>
                      </a:lnTo>
                      <a:lnTo>
                        <a:pt x="10371" y="7216"/>
                      </a:lnTo>
                      <a:lnTo>
                        <a:pt x="10074" y="7061"/>
                      </a:lnTo>
                      <a:lnTo>
                        <a:pt x="9717" y="6882"/>
                      </a:lnTo>
                      <a:lnTo>
                        <a:pt x="8978" y="6596"/>
                      </a:lnTo>
                      <a:lnTo>
                        <a:pt x="8204" y="6418"/>
                      </a:lnTo>
                      <a:lnTo>
                        <a:pt x="7430" y="6323"/>
                      </a:lnTo>
                      <a:lnTo>
                        <a:pt x="7038" y="6323"/>
                      </a:lnTo>
                      <a:lnTo>
                        <a:pt x="6680" y="6335"/>
                      </a:lnTo>
                      <a:lnTo>
                        <a:pt x="5978" y="6406"/>
                      </a:lnTo>
                      <a:lnTo>
                        <a:pt x="5299" y="6561"/>
                      </a:lnTo>
                      <a:lnTo>
                        <a:pt x="4632" y="6775"/>
                      </a:lnTo>
                      <a:lnTo>
                        <a:pt x="4001" y="7061"/>
                      </a:lnTo>
                      <a:lnTo>
                        <a:pt x="3406" y="7418"/>
                      </a:lnTo>
                      <a:lnTo>
                        <a:pt x="2846" y="7835"/>
                      </a:lnTo>
                      <a:lnTo>
                        <a:pt x="2322" y="8323"/>
                      </a:lnTo>
                      <a:lnTo>
                        <a:pt x="2096" y="8585"/>
                      </a:lnTo>
                      <a:lnTo>
                        <a:pt x="1834" y="8883"/>
                      </a:lnTo>
                      <a:lnTo>
                        <a:pt x="1370" y="9502"/>
                      </a:lnTo>
                      <a:lnTo>
                        <a:pt x="977" y="10145"/>
                      </a:lnTo>
                      <a:lnTo>
                        <a:pt x="644" y="10835"/>
                      </a:lnTo>
                      <a:lnTo>
                        <a:pt x="370" y="11550"/>
                      </a:lnTo>
                      <a:lnTo>
                        <a:pt x="179" y="12288"/>
                      </a:lnTo>
                      <a:lnTo>
                        <a:pt x="48" y="13038"/>
                      </a:lnTo>
                      <a:lnTo>
                        <a:pt x="1" y="13812"/>
                      </a:lnTo>
                      <a:lnTo>
                        <a:pt x="13" y="14205"/>
                      </a:lnTo>
                      <a:lnTo>
                        <a:pt x="1" y="14586"/>
                      </a:lnTo>
                      <a:lnTo>
                        <a:pt x="48" y="15360"/>
                      </a:lnTo>
                      <a:lnTo>
                        <a:pt x="179" y="16110"/>
                      </a:lnTo>
                      <a:lnTo>
                        <a:pt x="370" y="16848"/>
                      </a:lnTo>
                      <a:lnTo>
                        <a:pt x="644" y="17562"/>
                      </a:lnTo>
                      <a:lnTo>
                        <a:pt x="977" y="18253"/>
                      </a:lnTo>
                      <a:lnTo>
                        <a:pt x="1370" y="18896"/>
                      </a:lnTo>
                      <a:lnTo>
                        <a:pt x="1834" y="19515"/>
                      </a:lnTo>
                      <a:lnTo>
                        <a:pt x="2096" y="19813"/>
                      </a:lnTo>
                      <a:lnTo>
                        <a:pt x="2322" y="20075"/>
                      </a:lnTo>
                      <a:lnTo>
                        <a:pt x="2834" y="20563"/>
                      </a:lnTo>
                      <a:lnTo>
                        <a:pt x="3394" y="20980"/>
                      </a:lnTo>
                      <a:lnTo>
                        <a:pt x="4001" y="21337"/>
                      </a:lnTo>
                      <a:lnTo>
                        <a:pt x="4632" y="21623"/>
                      </a:lnTo>
                      <a:lnTo>
                        <a:pt x="5287" y="21837"/>
                      </a:lnTo>
                      <a:lnTo>
                        <a:pt x="5978" y="21992"/>
                      </a:lnTo>
                      <a:lnTo>
                        <a:pt x="6680" y="22063"/>
                      </a:lnTo>
                      <a:lnTo>
                        <a:pt x="7038" y="22075"/>
                      </a:lnTo>
                      <a:lnTo>
                        <a:pt x="7430" y="22075"/>
                      </a:lnTo>
                      <a:lnTo>
                        <a:pt x="8204" y="21980"/>
                      </a:lnTo>
                      <a:lnTo>
                        <a:pt x="8978" y="21801"/>
                      </a:lnTo>
                      <a:lnTo>
                        <a:pt x="9717" y="21515"/>
                      </a:lnTo>
                      <a:lnTo>
                        <a:pt x="10074" y="21349"/>
                      </a:lnTo>
                      <a:lnTo>
                        <a:pt x="10371" y="21182"/>
                      </a:lnTo>
                      <a:lnTo>
                        <a:pt x="10931" y="20789"/>
                      </a:lnTo>
                      <a:lnTo>
                        <a:pt x="11443" y="20337"/>
                      </a:lnTo>
                      <a:lnTo>
                        <a:pt x="11884" y="19813"/>
                      </a:lnTo>
                      <a:lnTo>
                        <a:pt x="12074" y="19527"/>
                      </a:lnTo>
                      <a:lnTo>
                        <a:pt x="12193" y="19527"/>
                      </a:lnTo>
                      <a:lnTo>
                        <a:pt x="12193" y="21587"/>
                      </a:lnTo>
                      <a:lnTo>
                        <a:pt x="14848" y="21587"/>
                      </a:lnTo>
                      <a:lnTo>
                        <a:pt x="1484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4_Blank">
  <p:cSld name="CUSTOM_4"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08_Four columns">
  <p:cSld name="CUSTOM_3_1_1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6"/>
          <p:cNvSpPr txBox="1"/>
          <p:nvPr>
            <p:ph type="title"/>
          </p:nvPr>
        </p:nvSpPr>
        <p:spPr>
          <a:xfrm>
            <a:off x="761950" y="809575"/>
            <a:ext cx="5080200" cy="352200"/>
          </a:xfrm>
          <a:prstGeom prst="rect">
            <a:avLst/>
          </a:prstGeom>
        </p:spPr>
        <p:txBody>
          <a:bodyPr anchorCtr="0" anchor="t" bIns="0" lIns="0" spcFirstLastPara="1" rIns="22860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grpSp>
        <p:nvGrpSpPr>
          <p:cNvPr id="203" name="Google Shape;203;p16"/>
          <p:cNvGrpSpPr/>
          <p:nvPr/>
        </p:nvGrpSpPr>
        <p:grpSpPr>
          <a:xfrm>
            <a:off x="614120" y="4568626"/>
            <a:ext cx="1565658" cy="245350"/>
            <a:chOff x="614120" y="4568626"/>
            <a:chExt cx="1565658" cy="245350"/>
          </a:xfrm>
        </p:grpSpPr>
        <p:grpSp>
          <p:nvGrpSpPr>
            <p:cNvPr id="204" name="Google Shape;204;p16"/>
            <p:cNvGrpSpPr/>
            <p:nvPr/>
          </p:nvGrpSpPr>
          <p:grpSpPr>
            <a:xfrm>
              <a:off x="614120" y="4568626"/>
              <a:ext cx="290167" cy="233377"/>
              <a:chOff x="614120" y="4568626"/>
              <a:chExt cx="290167" cy="233377"/>
            </a:xfrm>
          </p:grpSpPr>
          <p:sp>
            <p:nvSpPr>
              <p:cNvPr id="205" name="Google Shape;205;p16"/>
              <p:cNvSpPr/>
              <p:nvPr/>
            </p:nvSpPr>
            <p:spPr>
              <a:xfrm>
                <a:off x="649563" y="4568626"/>
                <a:ext cx="184863" cy="83805"/>
              </a:xfrm>
              <a:custGeom>
                <a:rect b="b" l="l" r="r" t="t"/>
                <a:pathLst>
                  <a:path extrusionOk="0" h="12669" w="27946">
                    <a:moveTo>
                      <a:pt x="16372" y="0"/>
                    </a:moveTo>
                    <a:lnTo>
                      <a:pt x="14729" y="95"/>
                    </a:lnTo>
                    <a:lnTo>
                      <a:pt x="13098" y="345"/>
                    </a:lnTo>
                    <a:lnTo>
                      <a:pt x="11502" y="762"/>
                    </a:lnTo>
                    <a:lnTo>
                      <a:pt x="9942" y="1322"/>
                    </a:lnTo>
                    <a:lnTo>
                      <a:pt x="8430" y="2036"/>
                    </a:lnTo>
                    <a:lnTo>
                      <a:pt x="6989" y="2905"/>
                    </a:lnTo>
                    <a:lnTo>
                      <a:pt x="5620" y="3929"/>
                    </a:lnTo>
                    <a:lnTo>
                      <a:pt x="4334" y="5108"/>
                    </a:lnTo>
                    <a:lnTo>
                      <a:pt x="3739" y="5751"/>
                    </a:lnTo>
                    <a:lnTo>
                      <a:pt x="3405" y="6132"/>
                    </a:lnTo>
                    <a:lnTo>
                      <a:pt x="2798" y="6906"/>
                    </a:lnTo>
                    <a:lnTo>
                      <a:pt x="2227" y="7716"/>
                    </a:lnTo>
                    <a:lnTo>
                      <a:pt x="1703" y="8561"/>
                    </a:lnTo>
                    <a:lnTo>
                      <a:pt x="1238" y="9430"/>
                    </a:lnTo>
                    <a:lnTo>
                      <a:pt x="810" y="10335"/>
                    </a:lnTo>
                    <a:lnTo>
                      <a:pt x="453" y="11252"/>
                    </a:lnTo>
                    <a:lnTo>
                      <a:pt x="131" y="12192"/>
                    </a:lnTo>
                    <a:lnTo>
                      <a:pt x="0" y="12669"/>
                    </a:lnTo>
                    <a:lnTo>
                      <a:pt x="179" y="12573"/>
                    </a:lnTo>
                    <a:lnTo>
                      <a:pt x="595" y="12514"/>
                    </a:lnTo>
                    <a:lnTo>
                      <a:pt x="1203" y="12573"/>
                    </a:lnTo>
                    <a:lnTo>
                      <a:pt x="1310" y="12597"/>
                    </a:lnTo>
                    <a:lnTo>
                      <a:pt x="8930" y="11347"/>
                    </a:lnTo>
                    <a:lnTo>
                      <a:pt x="8978" y="11264"/>
                    </a:lnTo>
                    <a:lnTo>
                      <a:pt x="9252" y="10906"/>
                    </a:lnTo>
                    <a:lnTo>
                      <a:pt x="9442" y="10740"/>
                    </a:lnTo>
                    <a:lnTo>
                      <a:pt x="9526" y="10740"/>
                    </a:lnTo>
                    <a:lnTo>
                      <a:pt x="9847" y="10395"/>
                    </a:lnTo>
                    <a:lnTo>
                      <a:pt x="10538" y="9775"/>
                    </a:lnTo>
                    <a:lnTo>
                      <a:pt x="11276" y="9240"/>
                    </a:lnTo>
                    <a:lnTo>
                      <a:pt x="12050" y="8775"/>
                    </a:lnTo>
                    <a:lnTo>
                      <a:pt x="12847" y="8382"/>
                    </a:lnTo>
                    <a:lnTo>
                      <a:pt x="13681" y="8085"/>
                    </a:lnTo>
                    <a:lnTo>
                      <a:pt x="14538" y="7846"/>
                    </a:lnTo>
                    <a:lnTo>
                      <a:pt x="15407" y="7704"/>
                    </a:lnTo>
                    <a:lnTo>
                      <a:pt x="16289" y="7644"/>
                    </a:lnTo>
                    <a:lnTo>
                      <a:pt x="17170" y="7656"/>
                    </a:lnTo>
                    <a:lnTo>
                      <a:pt x="18039" y="7751"/>
                    </a:lnTo>
                    <a:lnTo>
                      <a:pt x="18908" y="7930"/>
                    </a:lnTo>
                    <a:lnTo>
                      <a:pt x="19765" y="8192"/>
                    </a:lnTo>
                    <a:lnTo>
                      <a:pt x="20599" y="8537"/>
                    </a:lnTo>
                    <a:lnTo>
                      <a:pt x="21408" y="8966"/>
                    </a:lnTo>
                    <a:lnTo>
                      <a:pt x="22182" y="9478"/>
                    </a:lnTo>
                    <a:lnTo>
                      <a:pt x="22551" y="9775"/>
                    </a:lnTo>
                    <a:lnTo>
                      <a:pt x="22551" y="9740"/>
                    </a:lnTo>
                    <a:lnTo>
                      <a:pt x="23956" y="9775"/>
                    </a:lnTo>
                    <a:lnTo>
                      <a:pt x="27767" y="5965"/>
                    </a:lnTo>
                    <a:lnTo>
                      <a:pt x="27945" y="4334"/>
                    </a:lnTo>
                    <a:lnTo>
                      <a:pt x="27267" y="3763"/>
                    </a:lnTo>
                    <a:lnTo>
                      <a:pt x="25862" y="2750"/>
                    </a:lnTo>
                    <a:lnTo>
                      <a:pt x="24385" y="1893"/>
                    </a:lnTo>
                    <a:lnTo>
                      <a:pt x="22849" y="1191"/>
                    </a:lnTo>
                    <a:lnTo>
                      <a:pt x="21266" y="655"/>
                    </a:lnTo>
                    <a:lnTo>
                      <a:pt x="19646" y="274"/>
                    </a:lnTo>
                    <a:lnTo>
                      <a:pt x="18015" y="60"/>
                    </a:lnTo>
                    <a:lnTo>
                      <a:pt x="1637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6"/>
              <p:cNvSpPr/>
              <p:nvPr/>
            </p:nvSpPr>
            <p:spPr>
              <a:xfrm>
                <a:off x="752817" y="4597368"/>
                <a:ext cx="151470" cy="204556"/>
              </a:xfrm>
              <a:custGeom>
                <a:rect b="b" l="l" r="r" t="t"/>
                <a:pathLst>
                  <a:path extrusionOk="0" h="30923" w="22898">
                    <a:moveTo>
                      <a:pt x="12348" y="1"/>
                    </a:moveTo>
                    <a:lnTo>
                      <a:pt x="6942" y="5395"/>
                    </a:lnTo>
                    <a:lnTo>
                      <a:pt x="7359" y="5740"/>
                    </a:lnTo>
                    <a:lnTo>
                      <a:pt x="8109" y="6502"/>
                    </a:lnTo>
                    <a:lnTo>
                      <a:pt x="8764" y="7335"/>
                    </a:lnTo>
                    <a:lnTo>
                      <a:pt x="9324" y="8228"/>
                    </a:lnTo>
                    <a:lnTo>
                      <a:pt x="9788" y="9181"/>
                    </a:lnTo>
                    <a:lnTo>
                      <a:pt x="10133" y="10169"/>
                    </a:lnTo>
                    <a:lnTo>
                      <a:pt x="10372" y="11205"/>
                    </a:lnTo>
                    <a:lnTo>
                      <a:pt x="10491" y="12265"/>
                    </a:lnTo>
                    <a:lnTo>
                      <a:pt x="10503" y="12812"/>
                    </a:lnTo>
                    <a:lnTo>
                      <a:pt x="10503" y="13777"/>
                    </a:lnTo>
                    <a:lnTo>
                      <a:pt x="10991" y="13789"/>
                    </a:lnTo>
                    <a:lnTo>
                      <a:pt x="11920" y="13979"/>
                    </a:lnTo>
                    <a:lnTo>
                      <a:pt x="12777" y="14348"/>
                    </a:lnTo>
                    <a:lnTo>
                      <a:pt x="13539" y="14860"/>
                    </a:lnTo>
                    <a:lnTo>
                      <a:pt x="14182" y="15503"/>
                    </a:lnTo>
                    <a:lnTo>
                      <a:pt x="14694" y="16265"/>
                    </a:lnTo>
                    <a:lnTo>
                      <a:pt x="15051" y="17123"/>
                    </a:lnTo>
                    <a:lnTo>
                      <a:pt x="15241" y="18051"/>
                    </a:lnTo>
                    <a:lnTo>
                      <a:pt x="15265" y="18540"/>
                    </a:lnTo>
                    <a:lnTo>
                      <a:pt x="15241" y="19028"/>
                    </a:lnTo>
                    <a:lnTo>
                      <a:pt x="15051" y="19956"/>
                    </a:lnTo>
                    <a:lnTo>
                      <a:pt x="14694" y="20814"/>
                    </a:lnTo>
                    <a:lnTo>
                      <a:pt x="14182" y="21576"/>
                    </a:lnTo>
                    <a:lnTo>
                      <a:pt x="13539" y="22219"/>
                    </a:lnTo>
                    <a:lnTo>
                      <a:pt x="12777" y="22731"/>
                    </a:lnTo>
                    <a:lnTo>
                      <a:pt x="11920" y="23100"/>
                    </a:lnTo>
                    <a:lnTo>
                      <a:pt x="10991" y="23290"/>
                    </a:lnTo>
                    <a:lnTo>
                      <a:pt x="10503" y="23302"/>
                    </a:lnTo>
                    <a:lnTo>
                      <a:pt x="977" y="23302"/>
                    </a:lnTo>
                    <a:lnTo>
                      <a:pt x="1" y="24267"/>
                    </a:lnTo>
                    <a:lnTo>
                      <a:pt x="1" y="29958"/>
                    </a:lnTo>
                    <a:lnTo>
                      <a:pt x="977" y="30922"/>
                    </a:lnTo>
                    <a:lnTo>
                      <a:pt x="10503" y="30922"/>
                    </a:lnTo>
                    <a:lnTo>
                      <a:pt x="11134" y="30911"/>
                    </a:lnTo>
                    <a:lnTo>
                      <a:pt x="12384" y="30780"/>
                    </a:lnTo>
                    <a:lnTo>
                      <a:pt x="13598" y="30541"/>
                    </a:lnTo>
                    <a:lnTo>
                      <a:pt x="14765" y="30172"/>
                    </a:lnTo>
                    <a:lnTo>
                      <a:pt x="15873" y="29708"/>
                    </a:lnTo>
                    <a:lnTo>
                      <a:pt x="16932" y="29136"/>
                    </a:lnTo>
                    <a:lnTo>
                      <a:pt x="17921" y="28470"/>
                    </a:lnTo>
                    <a:lnTo>
                      <a:pt x="18837" y="27708"/>
                    </a:lnTo>
                    <a:lnTo>
                      <a:pt x="19671" y="26874"/>
                    </a:lnTo>
                    <a:lnTo>
                      <a:pt x="20433" y="25957"/>
                    </a:lnTo>
                    <a:lnTo>
                      <a:pt x="21100" y="24969"/>
                    </a:lnTo>
                    <a:lnTo>
                      <a:pt x="21671" y="23909"/>
                    </a:lnTo>
                    <a:lnTo>
                      <a:pt x="22147" y="22802"/>
                    </a:lnTo>
                    <a:lnTo>
                      <a:pt x="22505" y="21635"/>
                    </a:lnTo>
                    <a:lnTo>
                      <a:pt x="22755" y="20433"/>
                    </a:lnTo>
                    <a:lnTo>
                      <a:pt x="22886" y="19183"/>
                    </a:lnTo>
                    <a:lnTo>
                      <a:pt x="22898" y="18540"/>
                    </a:lnTo>
                    <a:lnTo>
                      <a:pt x="22886" y="17778"/>
                    </a:lnTo>
                    <a:lnTo>
                      <a:pt x="22695" y="16289"/>
                    </a:lnTo>
                    <a:lnTo>
                      <a:pt x="22338" y="14837"/>
                    </a:lnTo>
                    <a:lnTo>
                      <a:pt x="21802" y="13455"/>
                    </a:lnTo>
                    <a:lnTo>
                      <a:pt x="21112" y="12134"/>
                    </a:lnTo>
                    <a:lnTo>
                      <a:pt x="20266" y="10907"/>
                    </a:lnTo>
                    <a:lnTo>
                      <a:pt x="19278" y="9788"/>
                    </a:lnTo>
                    <a:lnTo>
                      <a:pt x="18147" y="8776"/>
                    </a:lnTo>
                    <a:lnTo>
                      <a:pt x="17528" y="8336"/>
                    </a:lnTo>
                    <a:lnTo>
                      <a:pt x="17349" y="7728"/>
                    </a:lnTo>
                    <a:lnTo>
                      <a:pt x="16944" y="6550"/>
                    </a:lnTo>
                    <a:lnTo>
                      <a:pt x="16444" y="5407"/>
                    </a:lnTo>
                    <a:lnTo>
                      <a:pt x="15861" y="4311"/>
                    </a:lnTo>
                    <a:lnTo>
                      <a:pt x="15206" y="3263"/>
                    </a:lnTo>
                    <a:lnTo>
                      <a:pt x="14479" y="2263"/>
                    </a:lnTo>
                    <a:lnTo>
                      <a:pt x="13682" y="1311"/>
                    </a:lnTo>
                    <a:lnTo>
                      <a:pt x="12813" y="418"/>
                    </a:lnTo>
                    <a:lnTo>
                      <a:pt x="1234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6"/>
              <p:cNvSpPr/>
              <p:nvPr/>
            </p:nvSpPr>
            <p:spPr>
              <a:xfrm>
                <a:off x="646726" y="4748673"/>
                <a:ext cx="112561" cy="53330"/>
              </a:xfrm>
              <a:custGeom>
                <a:rect b="b" l="l" r="r" t="t"/>
                <a:pathLst>
                  <a:path extrusionOk="0" h="8062" w="17016">
                    <a:moveTo>
                      <a:pt x="5513" y="1"/>
                    </a:moveTo>
                    <a:lnTo>
                      <a:pt x="4144" y="417"/>
                    </a:lnTo>
                    <a:lnTo>
                      <a:pt x="334" y="4227"/>
                    </a:lnTo>
                    <a:lnTo>
                      <a:pt x="0" y="5525"/>
                    </a:lnTo>
                    <a:lnTo>
                      <a:pt x="405" y="5823"/>
                    </a:lnTo>
                    <a:lnTo>
                      <a:pt x="1251" y="6359"/>
                    </a:lnTo>
                    <a:lnTo>
                      <a:pt x="2144" y="6835"/>
                    </a:lnTo>
                    <a:lnTo>
                      <a:pt x="3061" y="7228"/>
                    </a:lnTo>
                    <a:lnTo>
                      <a:pt x="4001" y="7549"/>
                    </a:lnTo>
                    <a:lnTo>
                      <a:pt x="4977" y="7799"/>
                    </a:lnTo>
                    <a:lnTo>
                      <a:pt x="5966" y="7966"/>
                    </a:lnTo>
                    <a:lnTo>
                      <a:pt x="6966" y="8049"/>
                    </a:lnTo>
                    <a:lnTo>
                      <a:pt x="7478" y="8061"/>
                    </a:lnTo>
                    <a:lnTo>
                      <a:pt x="17015" y="8061"/>
                    </a:lnTo>
                    <a:lnTo>
                      <a:pt x="17015" y="429"/>
                    </a:lnTo>
                    <a:lnTo>
                      <a:pt x="7478" y="429"/>
                    </a:lnTo>
                    <a:lnTo>
                      <a:pt x="6966" y="405"/>
                    </a:lnTo>
                    <a:lnTo>
                      <a:pt x="5978" y="191"/>
                    </a:lnTo>
                    <a:lnTo>
                      <a:pt x="551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" name="Google Shape;208;p16"/>
              <p:cNvSpPr/>
              <p:nvPr/>
            </p:nvSpPr>
            <p:spPr>
              <a:xfrm>
                <a:off x="614120" y="4638010"/>
                <a:ext cx="147290" cy="147376"/>
              </a:xfrm>
              <a:custGeom>
                <a:rect b="b" l="l" r="r" t="t"/>
                <a:pathLst>
                  <a:path extrusionOk="0" h="22279" w="22266">
                    <a:moveTo>
                      <a:pt x="12407" y="1"/>
                    </a:moveTo>
                    <a:lnTo>
                      <a:pt x="11764" y="13"/>
                    </a:lnTo>
                    <a:lnTo>
                      <a:pt x="10514" y="132"/>
                    </a:lnTo>
                    <a:lnTo>
                      <a:pt x="9299" y="382"/>
                    </a:lnTo>
                    <a:lnTo>
                      <a:pt x="8132" y="739"/>
                    </a:lnTo>
                    <a:lnTo>
                      <a:pt x="7025" y="1203"/>
                    </a:lnTo>
                    <a:lnTo>
                      <a:pt x="5965" y="1775"/>
                    </a:lnTo>
                    <a:lnTo>
                      <a:pt x="4977" y="2442"/>
                    </a:lnTo>
                    <a:lnTo>
                      <a:pt x="4060" y="3192"/>
                    </a:lnTo>
                    <a:lnTo>
                      <a:pt x="3215" y="4037"/>
                    </a:lnTo>
                    <a:lnTo>
                      <a:pt x="2465" y="4954"/>
                    </a:lnTo>
                    <a:lnTo>
                      <a:pt x="1798" y="5942"/>
                    </a:lnTo>
                    <a:lnTo>
                      <a:pt x="1226" y="6990"/>
                    </a:lnTo>
                    <a:lnTo>
                      <a:pt x="750" y="8097"/>
                    </a:lnTo>
                    <a:lnTo>
                      <a:pt x="393" y="9264"/>
                    </a:lnTo>
                    <a:lnTo>
                      <a:pt x="143" y="10479"/>
                    </a:lnTo>
                    <a:lnTo>
                      <a:pt x="12" y="11729"/>
                    </a:lnTo>
                    <a:lnTo>
                      <a:pt x="0" y="12360"/>
                    </a:lnTo>
                    <a:lnTo>
                      <a:pt x="12" y="13098"/>
                    </a:lnTo>
                    <a:lnTo>
                      <a:pt x="179" y="14527"/>
                    </a:lnTo>
                    <a:lnTo>
                      <a:pt x="512" y="15920"/>
                    </a:lnTo>
                    <a:lnTo>
                      <a:pt x="1000" y="17265"/>
                    </a:lnTo>
                    <a:lnTo>
                      <a:pt x="1631" y="18527"/>
                    </a:lnTo>
                    <a:lnTo>
                      <a:pt x="2405" y="19730"/>
                    </a:lnTo>
                    <a:lnTo>
                      <a:pt x="3310" y="20825"/>
                    </a:lnTo>
                    <a:lnTo>
                      <a:pt x="4358" y="21826"/>
                    </a:lnTo>
                    <a:lnTo>
                      <a:pt x="4929" y="22278"/>
                    </a:lnTo>
                    <a:lnTo>
                      <a:pt x="10454" y="16741"/>
                    </a:lnTo>
                    <a:lnTo>
                      <a:pt x="10014" y="16527"/>
                    </a:lnTo>
                    <a:lnTo>
                      <a:pt x="9240" y="15979"/>
                    </a:lnTo>
                    <a:lnTo>
                      <a:pt x="8609" y="15301"/>
                    </a:lnTo>
                    <a:lnTo>
                      <a:pt x="8120" y="14515"/>
                    </a:lnTo>
                    <a:lnTo>
                      <a:pt x="7799" y="13670"/>
                    </a:lnTo>
                    <a:lnTo>
                      <a:pt x="7644" y="12765"/>
                    </a:lnTo>
                    <a:lnTo>
                      <a:pt x="7656" y="11836"/>
                    </a:lnTo>
                    <a:lnTo>
                      <a:pt x="7870" y="10895"/>
                    </a:lnTo>
                    <a:lnTo>
                      <a:pt x="8061" y="10443"/>
                    </a:lnTo>
                    <a:lnTo>
                      <a:pt x="8275" y="10002"/>
                    </a:lnTo>
                    <a:lnTo>
                      <a:pt x="8823" y="9240"/>
                    </a:lnTo>
                    <a:lnTo>
                      <a:pt x="9502" y="8597"/>
                    </a:lnTo>
                    <a:lnTo>
                      <a:pt x="10276" y="8121"/>
                    </a:lnTo>
                    <a:lnTo>
                      <a:pt x="11133" y="7788"/>
                    </a:lnTo>
                    <a:lnTo>
                      <a:pt x="12038" y="7633"/>
                    </a:lnTo>
                    <a:lnTo>
                      <a:pt x="12967" y="7657"/>
                    </a:lnTo>
                    <a:lnTo>
                      <a:pt x="13895" y="7859"/>
                    </a:lnTo>
                    <a:lnTo>
                      <a:pt x="14348" y="8050"/>
                    </a:lnTo>
                    <a:lnTo>
                      <a:pt x="14741" y="8240"/>
                    </a:lnTo>
                    <a:lnTo>
                      <a:pt x="15455" y="8728"/>
                    </a:lnTo>
                    <a:lnTo>
                      <a:pt x="16062" y="9347"/>
                    </a:lnTo>
                    <a:lnTo>
                      <a:pt x="16562" y="10050"/>
                    </a:lnTo>
                    <a:lnTo>
                      <a:pt x="16753" y="10443"/>
                    </a:lnTo>
                    <a:lnTo>
                      <a:pt x="22266" y="4930"/>
                    </a:lnTo>
                    <a:lnTo>
                      <a:pt x="21825" y="4347"/>
                    </a:lnTo>
                    <a:lnTo>
                      <a:pt x="20825" y="3311"/>
                    </a:lnTo>
                    <a:lnTo>
                      <a:pt x="19730" y="2394"/>
                    </a:lnTo>
                    <a:lnTo>
                      <a:pt x="18539" y="1620"/>
                    </a:lnTo>
                    <a:lnTo>
                      <a:pt x="17277" y="989"/>
                    </a:lnTo>
                    <a:lnTo>
                      <a:pt x="15943" y="513"/>
                    </a:lnTo>
                    <a:lnTo>
                      <a:pt x="14550" y="179"/>
                    </a:lnTo>
                    <a:lnTo>
                      <a:pt x="13133" y="13"/>
                    </a:lnTo>
                    <a:lnTo>
                      <a:pt x="1240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9" name="Google Shape;209;p16"/>
            <p:cNvGrpSpPr/>
            <p:nvPr/>
          </p:nvGrpSpPr>
          <p:grpSpPr>
            <a:xfrm>
              <a:off x="989660" y="4603434"/>
              <a:ext cx="1190118" cy="210542"/>
              <a:chOff x="989660" y="4603434"/>
              <a:chExt cx="1190118" cy="210542"/>
            </a:xfrm>
          </p:grpSpPr>
          <p:sp>
            <p:nvSpPr>
              <p:cNvPr id="210" name="Google Shape;210;p16"/>
              <p:cNvSpPr/>
              <p:nvPr/>
            </p:nvSpPr>
            <p:spPr>
              <a:xfrm>
                <a:off x="989660" y="4603434"/>
                <a:ext cx="646021" cy="210542"/>
              </a:xfrm>
              <a:custGeom>
                <a:rect b="b" l="l" r="r" t="t"/>
                <a:pathLst>
                  <a:path extrusionOk="0" h="31828" w="97660">
                    <a:moveTo>
                      <a:pt x="90813" y="11848"/>
                    </a:moveTo>
                    <a:lnTo>
                      <a:pt x="91289" y="11919"/>
                    </a:lnTo>
                    <a:lnTo>
                      <a:pt x="91754" y="12038"/>
                    </a:lnTo>
                    <a:lnTo>
                      <a:pt x="92194" y="12217"/>
                    </a:lnTo>
                    <a:lnTo>
                      <a:pt x="92409" y="12336"/>
                    </a:lnTo>
                    <a:lnTo>
                      <a:pt x="92599" y="12443"/>
                    </a:lnTo>
                    <a:lnTo>
                      <a:pt x="92933" y="12705"/>
                    </a:lnTo>
                    <a:lnTo>
                      <a:pt x="93206" y="13015"/>
                    </a:lnTo>
                    <a:lnTo>
                      <a:pt x="93433" y="13372"/>
                    </a:lnTo>
                    <a:lnTo>
                      <a:pt x="93528" y="13562"/>
                    </a:lnTo>
                    <a:lnTo>
                      <a:pt x="86408" y="16491"/>
                    </a:lnTo>
                    <a:lnTo>
                      <a:pt x="86396" y="16015"/>
                    </a:lnTo>
                    <a:lnTo>
                      <a:pt x="86539" y="15098"/>
                    </a:lnTo>
                    <a:lnTo>
                      <a:pt x="86860" y="14229"/>
                    </a:lnTo>
                    <a:lnTo>
                      <a:pt x="87372" y="13455"/>
                    </a:lnTo>
                    <a:lnTo>
                      <a:pt x="87694" y="13110"/>
                    </a:lnTo>
                    <a:lnTo>
                      <a:pt x="87979" y="12824"/>
                    </a:lnTo>
                    <a:lnTo>
                      <a:pt x="88646" y="12372"/>
                    </a:lnTo>
                    <a:lnTo>
                      <a:pt x="89372" y="12050"/>
                    </a:lnTo>
                    <a:lnTo>
                      <a:pt x="90158" y="11872"/>
                    </a:lnTo>
                    <a:lnTo>
                      <a:pt x="90563" y="11848"/>
                    </a:lnTo>
                    <a:close/>
                    <a:moveTo>
                      <a:pt x="32899" y="11907"/>
                    </a:moveTo>
                    <a:lnTo>
                      <a:pt x="33756" y="11931"/>
                    </a:lnTo>
                    <a:lnTo>
                      <a:pt x="34578" y="12110"/>
                    </a:lnTo>
                    <a:lnTo>
                      <a:pt x="35375" y="12443"/>
                    </a:lnTo>
                    <a:lnTo>
                      <a:pt x="36090" y="12943"/>
                    </a:lnTo>
                    <a:lnTo>
                      <a:pt x="36423" y="13265"/>
                    </a:lnTo>
                    <a:lnTo>
                      <a:pt x="36733" y="13646"/>
                    </a:lnTo>
                    <a:lnTo>
                      <a:pt x="37221" y="14467"/>
                    </a:lnTo>
                    <a:lnTo>
                      <a:pt x="37554" y="15348"/>
                    </a:lnTo>
                    <a:lnTo>
                      <a:pt x="37721" y="16265"/>
                    </a:lnTo>
                    <a:lnTo>
                      <a:pt x="37721" y="17194"/>
                    </a:lnTo>
                    <a:lnTo>
                      <a:pt x="37554" y="18111"/>
                    </a:lnTo>
                    <a:lnTo>
                      <a:pt x="37221" y="18992"/>
                    </a:lnTo>
                    <a:lnTo>
                      <a:pt x="36733" y="19801"/>
                    </a:lnTo>
                    <a:lnTo>
                      <a:pt x="36423" y="20182"/>
                    </a:lnTo>
                    <a:lnTo>
                      <a:pt x="36340" y="20266"/>
                    </a:lnTo>
                    <a:lnTo>
                      <a:pt x="36256" y="20349"/>
                    </a:lnTo>
                    <a:lnTo>
                      <a:pt x="35911" y="20647"/>
                    </a:lnTo>
                    <a:lnTo>
                      <a:pt x="35173" y="21099"/>
                    </a:lnTo>
                    <a:lnTo>
                      <a:pt x="34375" y="21397"/>
                    </a:lnTo>
                    <a:lnTo>
                      <a:pt x="33554" y="21540"/>
                    </a:lnTo>
                    <a:lnTo>
                      <a:pt x="32720" y="21516"/>
                    </a:lnTo>
                    <a:lnTo>
                      <a:pt x="31899" y="21326"/>
                    </a:lnTo>
                    <a:lnTo>
                      <a:pt x="31125" y="20992"/>
                    </a:lnTo>
                    <a:lnTo>
                      <a:pt x="30410" y="20492"/>
                    </a:lnTo>
                    <a:lnTo>
                      <a:pt x="30089" y="20182"/>
                    </a:lnTo>
                    <a:lnTo>
                      <a:pt x="30053" y="20182"/>
                    </a:lnTo>
                    <a:lnTo>
                      <a:pt x="29732" y="19801"/>
                    </a:lnTo>
                    <a:lnTo>
                      <a:pt x="29243" y="18980"/>
                    </a:lnTo>
                    <a:lnTo>
                      <a:pt x="28910" y="18099"/>
                    </a:lnTo>
                    <a:lnTo>
                      <a:pt x="28743" y="17182"/>
                    </a:lnTo>
                    <a:lnTo>
                      <a:pt x="28743" y="16253"/>
                    </a:lnTo>
                    <a:lnTo>
                      <a:pt x="28910" y="15336"/>
                    </a:lnTo>
                    <a:lnTo>
                      <a:pt x="29243" y="14455"/>
                    </a:lnTo>
                    <a:lnTo>
                      <a:pt x="29732" y="13634"/>
                    </a:lnTo>
                    <a:lnTo>
                      <a:pt x="30053" y="13265"/>
                    </a:lnTo>
                    <a:lnTo>
                      <a:pt x="30184" y="13134"/>
                    </a:lnTo>
                    <a:lnTo>
                      <a:pt x="30517" y="12824"/>
                    </a:lnTo>
                    <a:lnTo>
                      <a:pt x="31268" y="12360"/>
                    </a:lnTo>
                    <a:lnTo>
                      <a:pt x="32065" y="12050"/>
                    </a:lnTo>
                    <a:lnTo>
                      <a:pt x="32899" y="11907"/>
                    </a:lnTo>
                    <a:close/>
                    <a:moveTo>
                      <a:pt x="50318" y="11907"/>
                    </a:moveTo>
                    <a:lnTo>
                      <a:pt x="51164" y="11931"/>
                    </a:lnTo>
                    <a:lnTo>
                      <a:pt x="51997" y="12110"/>
                    </a:lnTo>
                    <a:lnTo>
                      <a:pt x="52783" y="12443"/>
                    </a:lnTo>
                    <a:lnTo>
                      <a:pt x="53509" y="12943"/>
                    </a:lnTo>
                    <a:lnTo>
                      <a:pt x="53831" y="13265"/>
                    </a:lnTo>
                    <a:lnTo>
                      <a:pt x="54152" y="13646"/>
                    </a:lnTo>
                    <a:lnTo>
                      <a:pt x="54641" y="14467"/>
                    </a:lnTo>
                    <a:lnTo>
                      <a:pt x="54974" y="15348"/>
                    </a:lnTo>
                    <a:lnTo>
                      <a:pt x="55129" y="16265"/>
                    </a:lnTo>
                    <a:lnTo>
                      <a:pt x="55129" y="17194"/>
                    </a:lnTo>
                    <a:lnTo>
                      <a:pt x="54974" y="18111"/>
                    </a:lnTo>
                    <a:lnTo>
                      <a:pt x="54641" y="18992"/>
                    </a:lnTo>
                    <a:lnTo>
                      <a:pt x="54152" y="19801"/>
                    </a:lnTo>
                    <a:lnTo>
                      <a:pt x="53831" y="20182"/>
                    </a:lnTo>
                    <a:lnTo>
                      <a:pt x="53759" y="20266"/>
                    </a:lnTo>
                    <a:lnTo>
                      <a:pt x="53664" y="20349"/>
                    </a:lnTo>
                    <a:lnTo>
                      <a:pt x="53331" y="20647"/>
                    </a:lnTo>
                    <a:lnTo>
                      <a:pt x="52593" y="21099"/>
                    </a:lnTo>
                    <a:lnTo>
                      <a:pt x="51795" y="21397"/>
                    </a:lnTo>
                    <a:lnTo>
                      <a:pt x="50961" y="21540"/>
                    </a:lnTo>
                    <a:lnTo>
                      <a:pt x="50128" y="21516"/>
                    </a:lnTo>
                    <a:lnTo>
                      <a:pt x="49306" y="21326"/>
                    </a:lnTo>
                    <a:lnTo>
                      <a:pt x="48532" y="20992"/>
                    </a:lnTo>
                    <a:lnTo>
                      <a:pt x="47818" y="20492"/>
                    </a:lnTo>
                    <a:lnTo>
                      <a:pt x="47508" y="20182"/>
                    </a:lnTo>
                    <a:lnTo>
                      <a:pt x="47461" y="20182"/>
                    </a:lnTo>
                    <a:lnTo>
                      <a:pt x="47139" y="19801"/>
                    </a:lnTo>
                    <a:lnTo>
                      <a:pt x="46651" y="18980"/>
                    </a:lnTo>
                    <a:lnTo>
                      <a:pt x="46318" y="18099"/>
                    </a:lnTo>
                    <a:lnTo>
                      <a:pt x="46163" y="17182"/>
                    </a:lnTo>
                    <a:lnTo>
                      <a:pt x="46163" y="16253"/>
                    </a:lnTo>
                    <a:lnTo>
                      <a:pt x="46318" y="15336"/>
                    </a:lnTo>
                    <a:lnTo>
                      <a:pt x="46651" y="14455"/>
                    </a:lnTo>
                    <a:lnTo>
                      <a:pt x="47139" y="13634"/>
                    </a:lnTo>
                    <a:lnTo>
                      <a:pt x="47461" y="13265"/>
                    </a:lnTo>
                    <a:lnTo>
                      <a:pt x="47592" y="13134"/>
                    </a:lnTo>
                    <a:lnTo>
                      <a:pt x="47937" y="12824"/>
                    </a:lnTo>
                    <a:lnTo>
                      <a:pt x="48675" y="12360"/>
                    </a:lnTo>
                    <a:lnTo>
                      <a:pt x="49485" y="12050"/>
                    </a:lnTo>
                    <a:lnTo>
                      <a:pt x="50318" y="11907"/>
                    </a:lnTo>
                    <a:close/>
                    <a:moveTo>
                      <a:pt x="68048" y="11907"/>
                    </a:moveTo>
                    <a:lnTo>
                      <a:pt x="68488" y="11919"/>
                    </a:lnTo>
                    <a:lnTo>
                      <a:pt x="69333" y="12098"/>
                    </a:lnTo>
                    <a:lnTo>
                      <a:pt x="70107" y="12455"/>
                    </a:lnTo>
                    <a:lnTo>
                      <a:pt x="70786" y="12967"/>
                    </a:lnTo>
                    <a:lnTo>
                      <a:pt x="71084" y="13289"/>
                    </a:lnTo>
                    <a:lnTo>
                      <a:pt x="71381" y="13658"/>
                    </a:lnTo>
                    <a:lnTo>
                      <a:pt x="71846" y="14479"/>
                    </a:lnTo>
                    <a:lnTo>
                      <a:pt x="72167" y="15360"/>
                    </a:lnTo>
                    <a:lnTo>
                      <a:pt x="72298" y="16289"/>
                    </a:lnTo>
                    <a:lnTo>
                      <a:pt x="72298" y="16765"/>
                    </a:lnTo>
                    <a:lnTo>
                      <a:pt x="72298" y="17230"/>
                    </a:lnTo>
                    <a:lnTo>
                      <a:pt x="72155" y="18146"/>
                    </a:lnTo>
                    <a:lnTo>
                      <a:pt x="71846" y="19016"/>
                    </a:lnTo>
                    <a:lnTo>
                      <a:pt x="71381" y="19813"/>
                    </a:lnTo>
                    <a:lnTo>
                      <a:pt x="71084" y="20182"/>
                    </a:lnTo>
                    <a:lnTo>
                      <a:pt x="70786" y="20504"/>
                    </a:lnTo>
                    <a:lnTo>
                      <a:pt x="70095" y="21028"/>
                    </a:lnTo>
                    <a:lnTo>
                      <a:pt x="69322" y="21373"/>
                    </a:lnTo>
                    <a:lnTo>
                      <a:pt x="68476" y="21552"/>
                    </a:lnTo>
                    <a:lnTo>
                      <a:pt x="68048" y="21552"/>
                    </a:lnTo>
                    <a:lnTo>
                      <a:pt x="67595" y="21540"/>
                    </a:lnTo>
                    <a:lnTo>
                      <a:pt x="66726" y="21361"/>
                    </a:lnTo>
                    <a:lnTo>
                      <a:pt x="65928" y="21016"/>
                    </a:lnTo>
                    <a:lnTo>
                      <a:pt x="65214" y="20504"/>
                    </a:lnTo>
                    <a:lnTo>
                      <a:pt x="64904" y="20182"/>
                    </a:lnTo>
                    <a:lnTo>
                      <a:pt x="64595" y="19825"/>
                    </a:lnTo>
                    <a:lnTo>
                      <a:pt x="64094" y="19028"/>
                    </a:lnTo>
                    <a:lnTo>
                      <a:pt x="63761" y="18158"/>
                    </a:lnTo>
                    <a:lnTo>
                      <a:pt x="63606" y="17230"/>
                    </a:lnTo>
                    <a:lnTo>
                      <a:pt x="63606" y="16765"/>
                    </a:lnTo>
                    <a:lnTo>
                      <a:pt x="63606" y="16277"/>
                    </a:lnTo>
                    <a:lnTo>
                      <a:pt x="63761" y="15348"/>
                    </a:lnTo>
                    <a:lnTo>
                      <a:pt x="64094" y="14455"/>
                    </a:lnTo>
                    <a:lnTo>
                      <a:pt x="64583" y="13658"/>
                    </a:lnTo>
                    <a:lnTo>
                      <a:pt x="64904" y="13289"/>
                    </a:lnTo>
                    <a:lnTo>
                      <a:pt x="65214" y="12967"/>
                    </a:lnTo>
                    <a:lnTo>
                      <a:pt x="65928" y="12455"/>
                    </a:lnTo>
                    <a:lnTo>
                      <a:pt x="66726" y="12098"/>
                    </a:lnTo>
                    <a:lnTo>
                      <a:pt x="67595" y="11919"/>
                    </a:lnTo>
                    <a:lnTo>
                      <a:pt x="68048" y="11907"/>
                    </a:lnTo>
                    <a:close/>
                    <a:moveTo>
                      <a:pt x="77763" y="822"/>
                    </a:moveTo>
                    <a:lnTo>
                      <a:pt x="77763" y="24219"/>
                    </a:lnTo>
                    <a:lnTo>
                      <a:pt x="81264" y="24219"/>
                    </a:lnTo>
                    <a:lnTo>
                      <a:pt x="81264" y="822"/>
                    </a:lnTo>
                    <a:close/>
                    <a:moveTo>
                      <a:pt x="32875" y="8788"/>
                    </a:moveTo>
                    <a:lnTo>
                      <a:pt x="32113" y="8859"/>
                    </a:lnTo>
                    <a:lnTo>
                      <a:pt x="31363" y="9002"/>
                    </a:lnTo>
                    <a:lnTo>
                      <a:pt x="30613" y="9216"/>
                    </a:lnTo>
                    <a:lnTo>
                      <a:pt x="29898" y="9502"/>
                    </a:lnTo>
                    <a:lnTo>
                      <a:pt x="29196" y="9859"/>
                    </a:lnTo>
                    <a:lnTo>
                      <a:pt x="28529" y="10288"/>
                    </a:lnTo>
                    <a:lnTo>
                      <a:pt x="27898" y="10776"/>
                    </a:lnTo>
                    <a:lnTo>
                      <a:pt x="27588" y="11062"/>
                    </a:lnTo>
                    <a:lnTo>
                      <a:pt x="27303" y="11360"/>
                    </a:lnTo>
                    <a:lnTo>
                      <a:pt x="26803" y="11991"/>
                    </a:lnTo>
                    <a:lnTo>
                      <a:pt x="26362" y="12657"/>
                    </a:lnTo>
                    <a:lnTo>
                      <a:pt x="26005" y="13360"/>
                    </a:lnTo>
                    <a:lnTo>
                      <a:pt x="25707" y="14086"/>
                    </a:lnTo>
                    <a:lnTo>
                      <a:pt x="25493" y="14825"/>
                    </a:lnTo>
                    <a:lnTo>
                      <a:pt x="25350" y="15587"/>
                    </a:lnTo>
                    <a:lnTo>
                      <a:pt x="25278" y="16349"/>
                    </a:lnTo>
                    <a:lnTo>
                      <a:pt x="25278" y="17122"/>
                    </a:lnTo>
                    <a:lnTo>
                      <a:pt x="25350" y="17885"/>
                    </a:lnTo>
                    <a:lnTo>
                      <a:pt x="25493" y="18647"/>
                    </a:lnTo>
                    <a:lnTo>
                      <a:pt x="25707" y="19385"/>
                    </a:lnTo>
                    <a:lnTo>
                      <a:pt x="26005" y="20111"/>
                    </a:lnTo>
                    <a:lnTo>
                      <a:pt x="26362" y="20814"/>
                    </a:lnTo>
                    <a:lnTo>
                      <a:pt x="26803" y="21480"/>
                    </a:lnTo>
                    <a:lnTo>
                      <a:pt x="27303" y="22111"/>
                    </a:lnTo>
                    <a:lnTo>
                      <a:pt x="27588" y="22421"/>
                    </a:lnTo>
                    <a:lnTo>
                      <a:pt x="27886" y="22695"/>
                    </a:lnTo>
                    <a:lnTo>
                      <a:pt x="28517" y="23195"/>
                    </a:lnTo>
                    <a:lnTo>
                      <a:pt x="29196" y="23624"/>
                    </a:lnTo>
                    <a:lnTo>
                      <a:pt x="29886" y="23969"/>
                    </a:lnTo>
                    <a:lnTo>
                      <a:pt x="30613" y="24255"/>
                    </a:lnTo>
                    <a:lnTo>
                      <a:pt x="31351" y="24469"/>
                    </a:lnTo>
                    <a:lnTo>
                      <a:pt x="32101" y="24612"/>
                    </a:lnTo>
                    <a:lnTo>
                      <a:pt x="32863" y="24683"/>
                    </a:lnTo>
                    <a:lnTo>
                      <a:pt x="33637" y="24683"/>
                    </a:lnTo>
                    <a:lnTo>
                      <a:pt x="34399" y="24612"/>
                    </a:lnTo>
                    <a:lnTo>
                      <a:pt x="35149" y="24469"/>
                    </a:lnTo>
                    <a:lnTo>
                      <a:pt x="35887" y="24255"/>
                    </a:lnTo>
                    <a:lnTo>
                      <a:pt x="36614" y="23969"/>
                    </a:lnTo>
                    <a:lnTo>
                      <a:pt x="37316" y="23624"/>
                    </a:lnTo>
                    <a:lnTo>
                      <a:pt x="37983" y="23195"/>
                    </a:lnTo>
                    <a:lnTo>
                      <a:pt x="38614" y="22695"/>
                    </a:lnTo>
                    <a:lnTo>
                      <a:pt x="38924" y="22421"/>
                    </a:lnTo>
                    <a:lnTo>
                      <a:pt x="39197" y="22111"/>
                    </a:lnTo>
                    <a:lnTo>
                      <a:pt x="39709" y="21480"/>
                    </a:lnTo>
                    <a:lnTo>
                      <a:pt x="40150" y="20814"/>
                    </a:lnTo>
                    <a:lnTo>
                      <a:pt x="40507" y="20111"/>
                    </a:lnTo>
                    <a:lnTo>
                      <a:pt x="40793" y="19385"/>
                    </a:lnTo>
                    <a:lnTo>
                      <a:pt x="41019" y="18647"/>
                    </a:lnTo>
                    <a:lnTo>
                      <a:pt x="41162" y="17885"/>
                    </a:lnTo>
                    <a:lnTo>
                      <a:pt x="41234" y="17122"/>
                    </a:lnTo>
                    <a:lnTo>
                      <a:pt x="41234" y="16349"/>
                    </a:lnTo>
                    <a:lnTo>
                      <a:pt x="41162" y="15587"/>
                    </a:lnTo>
                    <a:lnTo>
                      <a:pt x="41019" y="14825"/>
                    </a:lnTo>
                    <a:lnTo>
                      <a:pt x="40793" y="14086"/>
                    </a:lnTo>
                    <a:lnTo>
                      <a:pt x="40507" y="13360"/>
                    </a:lnTo>
                    <a:lnTo>
                      <a:pt x="40150" y="12657"/>
                    </a:lnTo>
                    <a:lnTo>
                      <a:pt x="39709" y="11991"/>
                    </a:lnTo>
                    <a:lnTo>
                      <a:pt x="39197" y="11360"/>
                    </a:lnTo>
                    <a:lnTo>
                      <a:pt x="38924" y="11062"/>
                    </a:lnTo>
                    <a:lnTo>
                      <a:pt x="38614" y="10776"/>
                    </a:lnTo>
                    <a:lnTo>
                      <a:pt x="37983" y="10288"/>
                    </a:lnTo>
                    <a:lnTo>
                      <a:pt x="37316" y="9859"/>
                    </a:lnTo>
                    <a:lnTo>
                      <a:pt x="36626" y="9502"/>
                    </a:lnTo>
                    <a:lnTo>
                      <a:pt x="35899" y="9216"/>
                    </a:lnTo>
                    <a:lnTo>
                      <a:pt x="35161" y="9002"/>
                    </a:lnTo>
                    <a:lnTo>
                      <a:pt x="34411" y="8859"/>
                    </a:lnTo>
                    <a:lnTo>
                      <a:pt x="33637" y="8788"/>
                    </a:lnTo>
                    <a:close/>
                    <a:moveTo>
                      <a:pt x="50306" y="8788"/>
                    </a:moveTo>
                    <a:lnTo>
                      <a:pt x="49544" y="8859"/>
                    </a:lnTo>
                    <a:lnTo>
                      <a:pt x="48782" y="9002"/>
                    </a:lnTo>
                    <a:lnTo>
                      <a:pt x="48044" y="9216"/>
                    </a:lnTo>
                    <a:lnTo>
                      <a:pt x="47318" y="9502"/>
                    </a:lnTo>
                    <a:lnTo>
                      <a:pt x="46627" y="9859"/>
                    </a:lnTo>
                    <a:lnTo>
                      <a:pt x="45960" y="10288"/>
                    </a:lnTo>
                    <a:lnTo>
                      <a:pt x="45318" y="10776"/>
                    </a:lnTo>
                    <a:lnTo>
                      <a:pt x="45020" y="11062"/>
                    </a:lnTo>
                    <a:lnTo>
                      <a:pt x="44734" y="11360"/>
                    </a:lnTo>
                    <a:lnTo>
                      <a:pt x="44222" y="11991"/>
                    </a:lnTo>
                    <a:lnTo>
                      <a:pt x="43793" y="12657"/>
                    </a:lnTo>
                    <a:lnTo>
                      <a:pt x="43424" y="13360"/>
                    </a:lnTo>
                    <a:lnTo>
                      <a:pt x="43139" y="14086"/>
                    </a:lnTo>
                    <a:lnTo>
                      <a:pt x="42924" y="14825"/>
                    </a:lnTo>
                    <a:lnTo>
                      <a:pt x="42781" y="15587"/>
                    </a:lnTo>
                    <a:lnTo>
                      <a:pt x="42710" y="16349"/>
                    </a:lnTo>
                    <a:lnTo>
                      <a:pt x="42710" y="17122"/>
                    </a:lnTo>
                    <a:lnTo>
                      <a:pt x="42781" y="17885"/>
                    </a:lnTo>
                    <a:lnTo>
                      <a:pt x="42924" y="18647"/>
                    </a:lnTo>
                    <a:lnTo>
                      <a:pt x="43139" y="19385"/>
                    </a:lnTo>
                    <a:lnTo>
                      <a:pt x="43424" y="20111"/>
                    </a:lnTo>
                    <a:lnTo>
                      <a:pt x="43793" y="20814"/>
                    </a:lnTo>
                    <a:lnTo>
                      <a:pt x="44222" y="21480"/>
                    </a:lnTo>
                    <a:lnTo>
                      <a:pt x="44734" y="22111"/>
                    </a:lnTo>
                    <a:lnTo>
                      <a:pt x="45020" y="22421"/>
                    </a:lnTo>
                    <a:lnTo>
                      <a:pt x="45318" y="22695"/>
                    </a:lnTo>
                    <a:lnTo>
                      <a:pt x="45949" y="23195"/>
                    </a:lnTo>
                    <a:lnTo>
                      <a:pt x="46615" y="23624"/>
                    </a:lnTo>
                    <a:lnTo>
                      <a:pt x="47318" y="23969"/>
                    </a:lnTo>
                    <a:lnTo>
                      <a:pt x="48032" y="24255"/>
                    </a:lnTo>
                    <a:lnTo>
                      <a:pt x="48782" y="24469"/>
                    </a:lnTo>
                    <a:lnTo>
                      <a:pt x="49533" y="24612"/>
                    </a:lnTo>
                    <a:lnTo>
                      <a:pt x="50295" y="24683"/>
                    </a:lnTo>
                    <a:lnTo>
                      <a:pt x="51057" y="24683"/>
                    </a:lnTo>
                    <a:lnTo>
                      <a:pt x="51819" y="24612"/>
                    </a:lnTo>
                    <a:lnTo>
                      <a:pt x="52581" y="24469"/>
                    </a:lnTo>
                    <a:lnTo>
                      <a:pt x="53319" y="24255"/>
                    </a:lnTo>
                    <a:lnTo>
                      <a:pt x="54045" y="23969"/>
                    </a:lnTo>
                    <a:lnTo>
                      <a:pt x="54736" y="23624"/>
                    </a:lnTo>
                    <a:lnTo>
                      <a:pt x="55414" y="23195"/>
                    </a:lnTo>
                    <a:lnTo>
                      <a:pt x="56046" y="22695"/>
                    </a:lnTo>
                    <a:lnTo>
                      <a:pt x="56343" y="22421"/>
                    </a:lnTo>
                    <a:lnTo>
                      <a:pt x="56629" y="22111"/>
                    </a:lnTo>
                    <a:lnTo>
                      <a:pt x="57129" y="21480"/>
                    </a:lnTo>
                    <a:lnTo>
                      <a:pt x="57570" y="20814"/>
                    </a:lnTo>
                    <a:lnTo>
                      <a:pt x="57927" y="20111"/>
                    </a:lnTo>
                    <a:lnTo>
                      <a:pt x="58213" y="19385"/>
                    </a:lnTo>
                    <a:lnTo>
                      <a:pt x="58439" y="18647"/>
                    </a:lnTo>
                    <a:lnTo>
                      <a:pt x="58582" y="17885"/>
                    </a:lnTo>
                    <a:lnTo>
                      <a:pt x="58653" y="17111"/>
                    </a:lnTo>
                    <a:lnTo>
                      <a:pt x="58653" y="16349"/>
                    </a:lnTo>
                    <a:lnTo>
                      <a:pt x="58582" y="15575"/>
                    </a:lnTo>
                    <a:lnTo>
                      <a:pt x="58439" y="14825"/>
                    </a:lnTo>
                    <a:lnTo>
                      <a:pt x="58213" y="14074"/>
                    </a:lnTo>
                    <a:lnTo>
                      <a:pt x="57927" y="13360"/>
                    </a:lnTo>
                    <a:lnTo>
                      <a:pt x="57570" y="12657"/>
                    </a:lnTo>
                    <a:lnTo>
                      <a:pt x="57129" y="11991"/>
                    </a:lnTo>
                    <a:lnTo>
                      <a:pt x="56629" y="11360"/>
                    </a:lnTo>
                    <a:lnTo>
                      <a:pt x="56343" y="11062"/>
                    </a:lnTo>
                    <a:lnTo>
                      <a:pt x="56046" y="10776"/>
                    </a:lnTo>
                    <a:lnTo>
                      <a:pt x="55414" y="10288"/>
                    </a:lnTo>
                    <a:lnTo>
                      <a:pt x="54748" y="9859"/>
                    </a:lnTo>
                    <a:lnTo>
                      <a:pt x="54045" y="9502"/>
                    </a:lnTo>
                    <a:lnTo>
                      <a:pt x="53331" y="9216"/>
                    </a:lnTo>
                    <a:lnTo>
                      <a:pt x="52593" y="9002"/>
                    </a:lnTo>
                    <a:lnTo>
                      <a:pt x="51831" y="8859"/>
                    </a:lnTo>
                    <a:lnTo>
                      <a:pt x="51068" y="8788"/>
                    </a:lnTo>
                    <a:close/>
                    <a:moveTo>
                      <a:pt x="11907" y="1"/>
                    </a:moveTo>
                    <a:lnTo>
                      <a:pt x="10681" y="108"/>
                    </a:lnTo>
                    <a:lnTo>
                      <a:pt x="9490" y="346"/>
                    </a:lnTo>
                    <a:lnTo>
                      <a:pt x="8311" y="691"/>
                    </a:lnTo>
                    <a:lnTo>
                      <a:pt x="7192" y="1156"/>
                    </a:lnTo>
                    <a:lnTo>
                      <a:pt x="6109" y="1727"/>
                    </a:lnTo>
                    <a:lnTo>
                      <a:pt x="5097" y="2406"/>
                    </a:lnTo>
                    <a:lnTo>
                      <a:pt x="4144" y="3192"/>
                    </a:lnTo>
                    <a:lnTo>
                      <a:pt x="3703" y="3632"/>
                    </a:lnTo>
                    <a:lnTo>
                      <a:pt x="3394" y="3942"/>
                    </a:lnTo>
                    <a:lnTo>
                      <a:pt x="2965" y="4406"/>
                    </a:lnTo>
                    <a:lnTo>
                      <a:pt x="2203" y="5371"/>
                    </a:lnTo>
                    <a:lnTo>
                      <a:pt x="1560" y="6383"/>
                    </a:lnTo>
                    <a:lnTo>
                      <a:pt x="1024" y="7454"/>
                    </a:lnTo>
                    <a:lnTo>
                      <a:pt x="608" y="8550"/>
                    </a:lnTo>
                    <a:lnTo>
                      <a:pt x="286" y="9681"/>
                    </a:lnTo>
                    <a:lnTo>
                      <a:pt x="96" y="10836"/>
                    </a:lnTo>
                    <a:lnTo>
                      <a:pt x="0" y="11991"/>
                    </a:lnTo>
                    <a:lnTo>
                      <a:pt x="24" y="13146"/>
                    </a:lnTo>
                    <a:lnTo>
                      <a:pt x="155" y="14301"/>
                    </a:lnTo>
                    <a:lnTo>
                      <a:pt x="393" y="15444"/>
                    </a:lnTo>
                    <a:lnTo>
                      <a:pt x="751" y="16563"/>
                    </a:lnTo>
                    <a:lnTo>
                      <a:pt x="1215" y="17646"/>
                    </a:lnTo>
                    <a:lnTo>
                      <a:pt x="1786" y="18682"/>
                    </a:lnTo>
                    <a:lnTo>
                      <a:pt x="2465" y="19682"/>
                    </a:lnTo>
                    <a:lnTo>
                      <a:pt x="3263" y="20623"/>
                    </a:lnTo>
                    <a:lnTo>
                      <a:pt x="3703" y="21064"/>
                    </a:lnTo>
                    <a:lnTo>
                      <a:pt x="4144" y="21492"/>
                    </a:lnTo>
                    <a:lnTo>
                      <a:pt x="5097" y="22278"/>
                    </a:lnTo>
                    <a:lnTo>
                      <a:pt x="6109" y="22969"/>
                    </a:lnTo>
                    <a:lnTo>
                      <a:pt x="7180" y="23540"/>
                    </a:lnTo>
                    <a:lnTo>
                      <a:pt x="8311" y="24005"/>
                    </a:lnTo>
                    <a:lnTo>
                      <a:pt x="9478" y="24350"/>
                    </a:lnTo>
                    <a:lnTo>
                      <a:pt x="10681" y="24576"/>
                    </a:lnTo>
                    <a:lnTo>
                      <a:pt x="11907" y="24695"/>
                    </a:lnTo>
                    <a:lnTo>
                      <a:pt x="12526" y="24695"/>
                    </a:lnTo>
                    <a:lnTo>
                      <a:pt x="13181" y="24683"/>
                    </a:lnTo>
                    <a:lnTo>
                      <a:pt x="14443" y="24576"/>
                    </a:lnTo>
                    <a:lnTo>
                      <a:pt x="15646" y="24362"/>
                    </a:lnTo>
                    <a:lnTo>
                      <a:pt x="16789" y="24028"/>
                    </a:lnTo>
                    <a:lnTo>
                      <a:pt x="17861" y="23588"/>
                    </a:lnTo>
                    <a:lnTo>
                      <a:pt x="18885" y="23040"/>
                    </a:lnTo>
                    <a:lnTo>
                      <a:pt x="19837" y="22385"/>
                    </a:lnTo>
                    <a:lnTo>
                      <a:pt x="20742" y="21623"/>
                    </a:lnTo>
                    <a:lnTo>
                      <a:pt x="21159" y="21195"/>
                    </a:lnTo>
                    <a:lnTo>
                      <a:pt x="21516" y="20825"/>
                    </a:lnTo>
                    <a:lnTo>
                      <a:pt x="22147" y="20028"/>
                    </a:lnTo>
                    <a:lnTo>
                      <a:pt x="22695" y="19170"/>
                    </a:lnTo>
                    <a:lnTo>
                      <a:pt x="23147" y="18242"/>
                    </a:lnTo>
                    <a:lnTo>
                      <a:pt x="23516" y="17253"/>
                    </a:lnTo>
                    <a:lnTo>
                      <a:pt x="23790" y="16206"/>
                    </a:lnTo>
                    <a:lnTo>
                      <a:pt x="23969" y="15086"/>
                    </a:lnTo>
                    <a:lnTo>
                      <a:pt x="24052" y="13908"/>
                    </a:lnTo>
                    <a:lnTo>
                      <a:pt x="24064" y="13289"/>
                    </a:lnTo>
                    <a:lnTo>
                      <a:pt x="24064" y="12753"/>
                    </a:lnTo>
                    <a:lnTo>
                      <a:pt x="23981" y="11705"/>
                    </a:lnTo>
                    <a:lnTo>
                      <a:pt x="23885" y="11181"/>
                    </a:lnTo>
                    <a:lnTo>
                      <a:pt x="12526" y="11181"/>
                    </a:lnTo>
                    <a:lnTo>
                      <a:pt x="12526" y="14574"/>
                    </a:lnTo>
                    <a:lnTo>
                      <a:pt x="20599" y="14574"/>
                    </a:lnTo>
                    <a:lnTo>
                      <a:pt x="20480" y="15265"/>
                    </a:lnTo>
                    <a:lnTo>
                      <a:pt x="20159" y="16491"/>
                    </a:lnTo>
                    <a:lnTo>
                      <a:pt x="19694" y="17563"/>
                    </a:lnTo>
                    <a:lnTo>
                      <a:pt x="19099" y="18456"/>
                    </a:lnTo>
                    <a:lnTo>
                      <a:pt x="18754" y="18825"/>
                    </a:lnTo>
                    <a:lnTo>
                      <a:pt x="18420" y="19135"/>
                    </a:lnTo>
                    <a:lnTo>
                      <a:pt x="17706" y="19682"/>
                    </a:lnTo>
                    <a:lnTo>
                      <a:pt x="16968" y="20147"/>
                    </a:lnTo>
                    <a:lnTo>
                      <a:pt x="16194" y="20540"/>
                    </a:lnTo>
                    <a:lnTo>
                      <a:pt x="15384" y="20849"/>
                    </a:lnTo>
                    <a:lnTo>
                      <a:pt x="14562" y="21075"/>
                    </a:lnTo>
                    <a:lnTo>
                      <a:pt x="13729" y="21230"/>
                    </a:lnTo>
                    <a:lnTo>
                      <a:pt x="12884" y="21302"/>
                    </a:lnTo>
                    <a:lnTo>
                      <a:pt x="12038" y="21290"/>
                    </a:lnTo>
                    <a:lnTo>
                      <a:pt x="11193" y="21195"/>
                    </a:lnTo>
                    <a:lnTo>
                      <a:pt x="10359" y="21028"/>
                    </a:lnTo>
                    <a:lnTo>
                      <a:pt x="9538" y="20778"/>
                    </a:lnTo>
                    <a:lnTo>
                      <a:pt x="8752" y="20456"/>
                    </a:lnTo>
                    <a:lnTo>
                      <a:pt x="7978" y="20052"/>
                    </a:lnTo>
                    <a:lnTo>
                      <a:pt x="7252" y="19563"/>
                    </a:lnTo>
                    <a:lnTo>
                      <a:pt x="6561" y="18992"/>
                    </a:lnTo>
                    <a:lnTo>
                      <a:pt x="6240" y="18682"/>
                    </a:lnTo>
                    <a:lnTo>
                      <a:pt x="5918" y="18349"/>
                    </a:lnTo>
                    <a:lnTo>
                      <a:pt x="5358" y="17634"/>
                    </a:lnTo>
                    <a:lnTo>
                      <a:pt x="4870" y="16884"/>
                    </a:lnTo>
                    <a:lnTo>
                      <a:pt x="4465" y="16099"/>
                    </a:lnTo>
                    <a:lnTo>
                      <a:pt x="4144" y="15289"/>
                    </a:lnTo>
                    <a:lnTo>
                      <a:pt x="3906" y="14455"/>
                    </a:lnTo>
                    <a:lnTo>
                      <a:pt x="3739" y="13610"/>
                    </a:lnTo>
                    <a:lnTo>
                      <a:pt x="3668" y="12753"/>
                    </a:lnTo>
                    <a:lnTo>
                      <a:pt x="3668" y="11895"/>
                    </a:lnTo>
                    <a:lnTo>
                      <a:pt x="3739" y="11038"/>
                    </a:lnTo>
                    <a:lnTo>
                      <a:pt x="3906" y="10193"/>
                    </a:lnTo>
                    <a:lnTo>
                      <a:pt x="4144" y="9359"/>
                    </a:lnTo>
                    <a:lnTo>
                      <a:pt x="4465" y="8550"/>
                    </a:lnTo>
                    <a:lnTo>
                      <a:pt x="4870" y="7764"/>
                    </a:lnTo>
                    <a:lnTo>
                      <a:pt x="5358" y="7014"/>
                    </a:lnTo>
                    <a:lnTo>
                      <a:pt x="5918" y="6299"/>
                    </a:lnTo>
                    <a:lnTo>
                      <a:pt x="6240" y="5966"/>
                    </a:lnTo>
                    <a:lnTo>
                      <a:pt x="6549" y="5656"/>
                    </a:lnTo>
                    <a:lnTo>
                      <a:pt x="7216" y="5085"/>
                    </a:lnTo>
                    <a:lnTo>
                      <a:pt x="7942" y="4585"/>
                    </a:lnTo>
                    <a:lnTo>
                      <a:pt x="8704" y="4180"/>
                    </a:lnTo>
                    <a:lnTo>
                      <a:pt x="9514" y="3835"/>
                    </a:lnTo>
                    <a:lnTo>
                      <a:pt x="10347" y="3585"/>
                    </a:lnTo>
                    <a:lnTo>
                      <a:pt x="11205" y="3430"/>
                    </a:lnTo>
                    <a:lnTo>
                      <a:pt x="12086" y="3347"/>
                    </a:lnTo>
                    <a:lnTo>
                      <a:pt x="12955" y="3347"/>
                    </a:lnTo>
                    <a:lnTo>
                      <a:pt x="13800" y="3418"/>
                    </a:lnTo>
                    <a:lnTo>
                      <a:pt x="14622" y="3573"/>
                    </a:lnTo>
                    <a:lnTo>
                      <a:pt x="15432" y="3811"/>
                    </a:lnTo>
                    <a:lnTo>
                      <a:pt x="16206" y="4120"/>
                    </a:lnTo>
                    <a:lnTo>
                      <a:pt x="16944" y="4501"/>
                    </a:lnTo>
                    <a:lnTo>
                      <a:pt x="17646" y="4966"/>
                    </a:lnTo>
                    <a:lnTo>
                      <a:pt x="18313" y="5490"/>
                    </a:lnTo>
                    <a:lnTo>
                      <a:pt x="18623" y="5775"/>
                    </a:lnTo>
                    <a:lnTo>
                      <a:pt x="21004" y="3394"/>
                    </a:lnTo>
                    <a:lnTo>
                      <a:pt x="20563" y="2989"/>
                    </a:lnTo>
                    <a:lnTo>
                      <a:pt x="19647" y="2251"/>
                    </a:lnTo>
                    <a:lnTo>
                      <a:pt x="18670" y="1608"/>
                    </a:lnTo>
                    <a:lnTo>
                      <a:pt x="17634" y="1072"/>
                    </a:lnTo>
                    <a:lnTo>
                      <a:pt x="16551" y="644"/>
                    </a:lnTo>
                    <a:lnTo>
                      <a:pt x="15432" y="322"/>
                    </a:lnTo>
                    <a:lnTo>
                      <a:pt x="14289" y="108"/>
                    </a:lnTo>
                    <a:lnTo>
                      <a:pt x="13122" y="1"/>
                    </a:lnTo>
                    <a:close/>
                    <a:moveTo>
                      <a:pt x="90111" y="8752"/>
                    </a:moveTo>
                    <a:lnTo>
                      <a:pt x="89372" y="8824"/>
                    </a:lnTo>
                    <a:lnTo>
                      <a:pt x="88646" y="8955"/>
                    </a:lnTo>
                    <a:lnTo>
                      <a:pt x="87932" y="9169"/>
                    </a:lnTo>
                    <a:lnTo>
                      <a:pt x="87253" y="9455"/>
                    </a:lnTo>
                    <a:lnTo>
                      <a:pt x="86598" y="9812"/>
                    </a:lnTo>
                    <a:lnTo>
                      <a:pt x="85991" y="10229"/>
                    </a:lnTo>
                    <a:lnTo>
                      <a:pt x="85419" y="10717"/>
                    </a:lnTo>
                    <a:lnTo>
                      <a:pt x="85157" y="10979"/>
                    </a:lnTo>
                    <a:lnTo>
                      <a:pt x="84884" y="11276"/>
                    </a:lnTo>
                    <a:lnTo>
                      <a:pt x="84407" y="11895"/>
                    </a:lnTo>
                    <a:lnTo>
                      <a:pt x="83979" y="12562"/>
                    </a:lnTo>
                    <a:lnTo>
                      <a:pt x="83633" y="13265"/>
                    </a:lnTo>
                    <a:lnTo>
                      <a:pt x="83348" y="13991"/>
                    </a:lnTo>
                    <a:lnTo>
                      <a:pt x="83145" y="14753"/>
                    </a:lnTo>
                    <a:lnTo>
                      <a:pt x="83014" y="15527"/>
                    </a:lnTo>
                    <a:lnTo>
                      <a:pt x="82967" y="16313"/>
                    </a:lnTo>
                    <a:lnTo>
                      <a:pt x="82979" y="16718"/>
                    </a:lnTo>
                    <a:lnTo>
                      <a:pt x="82967" y="17111"/>
                    </a:lnTo>
                    <a:lnTo>
                      <a:pt x="83038" y="17896"/>
                    </a:lnTo>
                    <a:lnTo>
                      <a:pt x="83169" y="18670"/>
                    </a:lnTo>
                    <a:lnTo>
                      <a:pt x="83383" y="19420"/>
                    </a:lnTo>
                    <a:lnTo>
                      <a:pt x="83669" y="20147"/>
                    </a:lnTo>
                    <a:lnTo>
                      <a:pt x="84026" y="20837"/>
                    </a:lnTo>
                    <a:lnTo>
                      <a:pt x="84467" y="21492"/>
                    </a:lnTo>
                    <a:lnTo>
                      <a:pt x="84955" y="22099"/>
                    </a:lnTo>
                    <a:lnTo>
                      <a:pt x="85241" y="22385"/>
                    </a:lnTo>
                    <a:lnTo>
                      <a:pt x="85515" y="22659"/>
                    </a:lnTo>
                    <a:lnTo>
                      <a:pt x="86122" y="23171"/>
                    </a:lnTo>
                    <a:lnTo>
                      <a:pt x="86765" y="23600"/>
                    </a:lnTo>
                    <a:lnTo>
                      <a:pt x="87444" y="23969"/>
                    </a:lnTo>
                    <a:lnTo>
                      <a:pt x="88158" y="24266"/>
                    </a:lnTo>
                    <a:lnTo>
                      <a:pt x="88908" y="24481"/>
                    </a:lnTo>
                    <a:lnTo>
                      <a:pt x="89670" y="24624"/>
                    </a:lnTo>
                    <a:lnTo>
                      <a:pt x="90456" y="24695"/>
                    </a:lnTo>
                    <a:lnTo>
                      <a:pt x="91385" y="24695"/>
                    </a:lnTo>
                    <a:lnTo>
                      <a:pt x="92444" y="24564"/>
                    </a:lnTo>
                    <a:lnTo>
                      <a:pt x="93468" y="24290"/>
                    </a:lnTo>
                    <a:lnTo>
                      <a:pt x="94445" y="23862"/>
                    </a:lnTo>
                    <a:lnTo>
                      <a:pt x="94909" y="23588"/>
                    </a:lnTo>
                    <a:lnTo>
                      <a:pt x="95278" y="23350"/>
                    </a:lnTo>
                    <a:lnTo>
                      <a:pt x="95981" y="22802"/>
                    </a:lnTo>
                    <a:lnTo>
                      <a:pt x="96624" y="22195"/>
                    </a:lnTo>
                    <a:lnTo>
                      <a:pt x="97207" y="21528"/>
                    </a:lnTo>
                    <a:lnTo>
                      <a:pt x="97469" y="21171"/>
                    </a:lnTo>
                    <a:lnTo>
                      <a:pt x="94766" y="19349"/>
                    </a:lnTo>
                    <a:lnTo>
                      <a:pt x="94600" y="19599"/>
                    </a:lnTo>
                    <a:lnTo>
                      <a:pt x="94242" y="20052"/>
                    </a:lnTo>
                    <a:lnTo>
                      <a:pt x="93814" y="20456"/>
                    </a:lnTo>
                    <a:lnTo>
                      <a:pt x="93361" y="20802"/>
                    </a:lnTo>
                    <a:lnTo>
                      <a:pt x="92849" y="21087"/>
                    </a:lnTo>
                    <a:lnTo>
                      <a:pt x="92313" y="21302"/>
                    </a:lnTo>
                    <a:lnTo>
                      <a:pt x="91754" y="21457"/>
                    </a:lnTo>
                    <a:lnTo>
                      <a:pt x="91170" y="21528"/>
                    </a:lnTo>
                    <a:lnTo>
                      <a:pt x="90873" y="21540"/>
                    </a:lnTo>
                    <a:lnTo>
                      <a:pt x="90563" y="21540"/>
                    </a:lnTo>
                    <a:lnTo>
                      <a:pt x="89956" y="21468"/>
                    </a:lnTo>
                    <a:lnTo>
                      <a:pt x="89372" y="21314"/>
                    </a:lnTo>
                    <a:lnTo>
                      <a:pt x="88825" y="21064"/>
                    </a:lnTo>
                    <a:lnTo>
                      <a:pt x="88313" y="20754"/>
                    </a:lnTo>
                    <a:lnTo>
                      <a:pt x="87860" y="20361"/>
                    </a:lnTo>
                    <a:lnTo>
                      <a:pt x="87467" y="19909"/>
                    </a:lnTo>
                    <a:lnTo>
                      <a:pt x="87134" y="19397"/>
                    </a:lnTo>
                    <a:lnTo>
                      <a:pt x="87003" y="19111"/>
                    </a:lnTo>
                    <a:lnTo>
                      <a:pt x="97660" y="14705"/>
                    </a:lnTo>
                    <a:lnTo>
                      <a:pt x="97302" y="13801"/>
                    </a:lnTo>
                    <a:lnTo>
                      <a:pt x="97136" y="13396"/>
                    </a:lnTo>
                    <a:lnTo>
                      <a:pt x="96743" y="12610"/>
                    </a:lnTo>
                    <a:lnTo>
                      <a:pt x="96517" y="12241"/>
                    </a:lnTo>
                    <a:lnTo>
                      <a:pt x="96231" y="11800"/>
                    </a:lnTo>
                    <a:lnTo>
                      <a:pt x="95588" y="11002"/>
                    </a:lnTo>
                    <a:lnTo>
                      <a:pt x="95219" y="10621"/>
                    </a:lnTo>
                    <a:lnTo>
                      <a:pt x="94992" y="10419"/>
                    </a:lnTo>
                    <a:lnTo>
                      <a:pt x="94516" y="10026"/>
                    </a:lnTo>
                    <a:lnTo>
                      <a:pt x="93992" y="9681"/>
                    </a:lnTo>
                    <a:lnTo>
                      <a:pt x="93456" y="9395"/>
                    </a:lnTo>
                    <a:lnTo>
                      <a:pt x="93171" y="9276"/>
                    </a:lnTo>
                    <a:lnTo>
                      <a:pt x="92849" y="9145"/>
                    </a:lnTo>
                    <a:lnTo>
                      <a:pt x="92194" y="8955"/>
                    </a:lnTo>
                    <a:lnTo>
                      <a:pt x="91516" y="8812"/>
                    </a:lnTo>
                    <a:lnTo>
                      <a:pt x="90837" y="8752"/>
                    </a:lnTo>
                    <a:close/>
                    <a:moveTo>
                      <a:pt x="67750" y="8764"/>
                    </a:moveTo>
                    <a:lnTo>
                      <a:pt x="67369" y="8776"/>
                    </a:lnTo>
                    <a:lnTo>
                      <a:pt x="66619" y="8847"/>
                    </a:lnTo>
                    <a:lnTo>
                      <a:pt x="65892" y="9002"/>
                    </a:lnTo>
                    <a:lnTo>
                      <a:pt x="65178" y="9228"/>
                    </a:lnTo>
                    <a:lnTo>
                      <a:pt x="64499" y="9538"/>
                    </a:lnTo>
                    <a:lnTo>
                      <a:pt x="63856" y="9895"/>
                    </a:lnTo>
                    <a:lnTo>
                      <a:pt x="63249" y="10336"/>
                    </a:lnTo>
                    <a:lnTo>
                      <a:pt x="62678" y="10824"/>
                    </a:lnTo>
                    <a:lnTo>
                      <a:pt x="62416" y="11098"/>
                    </a:lnTo>
                    <a:lnTo>
                      <a:pt x="62142" y="11395"/>
                    </a:lnTo>
                    <a:lnTo>
                      <a:pt x="61642" y="12003"/>
                    </a:lnTo>
                    <a:lnTo>
                      <a:pt x="61213" y="12657"/>
                    </a:lnTo>
                    <a:lnTo>
                      <a:pt x="60844" y="13348"/>
                    </a:lnTo>
                    <a:lnTo>
                      <a:pt x="60546" y="14062"/>
                    </a:lnTo>
                    <a:lnTo>
                      <a:pt x="60332" y="14813"/>
                    </a:lnTo>
                    <a:lnTo>
                      <a:pt x="60189" y="15587"/>
                    </a:lnTo>
                    <a:lnTo>
                      <a:pt x="60130" y="16360"/>
                    </a:lnTo>
                    <a:lnTo>
                      <a:pt x="60130" y="16753"/>
                    </a:lnTo>
                    <a:lnTo>
                      <a:pt x="60130" y="17158"/>
                    </a:lnTo>
                    <a:lnTo>
                      <a:pt x="60189" y="17932"/>
                    </a:lnTo>
                    <a:lnTo>
                      <a:pt x="60344" y="18706"/>
                    </a:lnTo>
                    <a:lnTo>
                      <a:pt x="60558" y="19444"/>
                    </a:lnTo>
                    <a:lnTo>
                      <a:pt x="60844" y="20159"/>
                    </a:lnTo>
                    <a:lnTo>
                      <a:pt x="61213" y="20849"/>
                    </a:lnTo>
                    <a:lnTo>
                      <a:pt x="61642" y="21492"/>
                    </a:lnTo>
                    <a:lnTo>
                      <a:pt x="62142" y="22088"/>
                    </a:lnTo>
                    <a:lnTo>
                      <a:pt x="62416" y="22373"/>
                    </a:lnTo>
                    <a:lnTo>
                      <a:pt x="62678" y="22647"/>
                    </a:lnTo>
                    <a:lnTo>
                      <a:pt x="63249" y="23135"/>
                    </a:lnTo>
                    <a:lnTo>
                      <a:pt x="63856" y="23576"/>
                    </a:lnTo>
                    <a:lnTo>
                      <a:pt x="64511" y="23933"/>
                    </a:lnTo>
                    <a:lnTo>
                      <a:pt x="65190" y="24231"/>
                    </a:lnTo>
                    <a:lnTo>
                      <a:pt x="65892" y="24457"/>
                    </a:lnTo>
                    <a:lnTo>
                      <a:pt x="66619" y="24612"/>
                    </a:lnTo>
                    <a:lnTo>
                      <a:pt x="67369" y="24683"/>
                    </a:lnTo>
                    <a:lnTo>
                      <a:pt x="67750" y="24695"/>
                    </a:lnTo>
                    <a:lnTo>
                      <a:pt x="68083" y="24683"/>
                    </a:lnTo>
                    <a:lnTo>
                      <a:pt x="68714" y="24636"/>
                    </a:lnTo>
                    <a:lnTo>
                      <a:pt x="69322" y="24517"/>
                    </a:lnTo>
                    <a:lnTo>
                      <a:pt x="69881" y="24350"/>
                    </a:lnTo>
                    <a:lnTo>
                      <a:pt x="70405" y="24124"/>
                    </a:lnTo>
                    <a:lnTo>
                      <a:pt x="70893" y="23838"/>
                    </a:lnTo>
                    <a:lnTo>
                      <a:pt x="71334" y="23493"/>
                    </a:lnTo>
                    <a:lnTo>
                      <a:pt x="71739" y="23100"/>
                    </a:lnTo>
                    <a:lnTo>
                      <a:pt x="71929" y="22873"/>
                    </a:lnTo>
                    <a:lnTo>
                      <a:pt x="72048" y="22873"/>
                    </a:lnTo>
                    <a:lnTo>
                      <a:pt x="72048" y="24016"/>
                    </a:lnTo>
                    <a:lnTo>
                      <a:pt x="72036" y="24576"/>
                    </a:lnTo>
                    <a:lnTo>
                      <a:pt x="71893" y="25576"/>
                    </a:lnTo>
                    <a:lnTo>
                      <a:pt x="71620" y="26445"/>
                    </a:lnTo>
                    <a:lnTo>
                      <a:pt x="71191" y="27172"/>
                    </a:lnTo>
                    <a:lnTo>
                      <a:pt x="70917" y="27493"/>
                    </a:lnTo>
                    <a:lnTo>
                      <a:pt x="70596" y="27791"/>
                    </a:lnTo>
                    <a:lnTo>
                      <a:pt x="69881" y="28255"/>
                    </a:lnTo>
                    <a:lnTo>
                      <a:pt x="69083" y="28565"/>
                    </a:lnTo>
                    <a:lnTo>
                      <a:pt x="68238" y="28708"/>
                    </a:lnTo>
                    <a:lnTo>
                      <a:pt x="67809" y="28696"/>
                    </a:lnTo>
                    <a:lnTo>
                      <a:pt x="67464" y="28696"/>
                    </a:lnTo>
                    <a:lnTo>
                      <a:pt x="66809" y="28589"/>
                    </a:lnTo>
                    <a:lnTo>
                      <a:pt x="66166" y="28374"/>
                    </a:lnTo>
                    <a:lnTo>
                      <a:pt x="65583" y="28053"/>
                    </a:lnTo>
                    <a:lnTo>
                      <a:pt x="65309" y="27850"/>
                    </a:lnTo>
                    <a:lnTo>
                      <a:pt x="65059" y="27636"/>
                    </a:lnTo>
                    <a:lnTo>
                      <a:pt x="64630" y="27184"/>
                    </a:lnTo>
                    <a:lnTo>
                      <a:pt x="64249" y="26684"/>
                    </a:lnTo>
                    <a:lnTo>
                      <a:pt x="63928" y="26136"/>
                    </a:lnTo>
                    <a:lnTo>
                      <a:pt x="63809" y="25850"/>
                    </a:lnTo>
                    <a:lnTo>
                      <a:pt x="60749" y="27112"/>
                    </a:lnTo>
                    <a:lnTo>
                      <a:pt x="60975" y="27600"/>
                    </a:lnTo>
                    <a:lnTo>
                      <a:pt x="61523" y="28517"/>
                    </a:lnTo>
                    <a:lnTo>
                      <a:pt x="62166" y="29339"/>
                    </a:lnTo>
                    <a:lnTo>
                      <a:pt x="62928" y="30077"/>
                    </a:lnTo>
                    <a:lnTo>
                      <a:pt x="63344" y="30410"/>
                    </a:lnTo>
                    <a:lnTo>
                      <a:pt x="63833" y="30756"/>
                    </a:lnTo>
                    <a:lnTo>
                      <a:pt x="64892" y="31303"/>
                    </a:lnTo>
                    <a:lnTo>
                      <a:pt x="66023" y="31660"/>
                    </a:lnTo>
                    <a:lnTo>
                      <a:pt x="67202" y="31827"/>
                    </a:lnTo>
                    <a:lnTo>
                      <a:pt x="68178" y="31827"/>
                    </a:lnTo>
                    <a:lnTo>
                      <a:pt x="68929" y="31780"/>
                    </a:lnTo>
                    <a:lnTo>
                      <a:pt x="69667" y="31660"/>
                    </a:lnTo>
                    <a:lnTo>
                      <a:pt x="70381" y="31470"/>
                    </a:lnTo>
                    <a:lnTo>
                      <a:pt x="71072" y="31196"/>
                    </a:lnTo>
                    <a:lnTo>
                      <a:pt x="71739" y="30875"/>
                    </a:lnTo>
                    <a:lnTo>
                      <a:pt x="72370" y="30470"/>
                    </a:lnTo>
                    <a:lnTo>
                      <a:pt x="72965" y="30005"/>
                    </a:lnTo>
                    <a:lnTo>
                      <a:pt x="73239" y="29755"/>
                    </a:lnTo>
                    <a:lnTo>
                      <a:pt x="73501" y="29493"/>
                    </a:lnTo>
                    <a:lnTo>
                      <a:pt x="73965" y="28910"/>
                    </a:lnTo>
                    <a:lnTo>
                      <a:pt x="74358" y="28267"/>
                    </a:lnTo>
                    <a:lnTo>
                      <a:pt x="74691" y="27553"/>
                    </a:lnTo>
                    <a:lnTo>
                      <a:pt x="74965" y="26767"/>
                    </a:lnTo>
                    <a:lnTo>
                      <a:pt x="75156" y="25933"/>
                    </a:lnTo>
                    <a:lnTo>
                      <a:pt x="75299" y="25017"/>
                    </a:lnTo>
                    <a:lnTo>
                      <a:pt x="75358" y="24040"/>
                    </a:lnTo>
                    <a:lnTo>
                      <a:pt x="75370" y="23528"/>
                    </a:lnTo>
                    <a:lnTo>
                      <a:pt x="75370" y="9240"/>
                    </a:lnTo>
                    <a:lnTo>
                      <a:pt x="72048" y="9240"/>
                    </a:lnTo>
                    <a:lnTo>
                      <a:pt x="72048" y="10538"/>
                    </a:lnTo>
                    <a:lnTo>
                      <a:pt x="71929" y="10538"/>
                    </a:lnTo>
                    <a:lnTo>
                      <a:pt x="71750" y="10336"/>
                    </a:lnTo>
                    <a:lnTo>
                      <a:pt x="71358" y="9967"/>
                    </a:lnTo>
                    <a:lnTo>
                      <a:pt x="70917" y="9645"/>
                    </a:lnTo>
                    <a:lnTo>
                      <a:pt x="70453" y="9383"/>
                    </a:lnTo>
                    <a:lnTo>
                      <a:pt x="70203" y="9276"/>
                    </a:lnTo>
                    <a:lnTo>
                      <a:pt x="69905" y="9145"/>
                    </a:lnTo>
                    <a:lnTo>
                      <a:pt x="69310" y="8955"/>
                    </a:lnTo>
                    <a:lnTo>
                      <a:pt x="68690" y="8824"/>
                    </a:lnTo>
                    <a:lnTo>
                      <a:pt x="68059" y="8764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11" name="Google Shape;211;p16"/>
              <p:cNvGrpSpPr/>
              <p:nvPr/>
            </p:nvGrpSpPr>
            <p:grpSpPr>
              <a:xfrm>
                <a:off x="1682774" y="4617610"/>
                <a:ext cx="497005" cy="149188"/>
                <a:chOff x="1682774" y="4617610"/>
                <a:chExt cx="497005" cy="149188"/>
              </a:xfrm>
            </p:grpSpPr>
            <p:sp>
              <p:nvSpPr>
                <p:cNvPr id="212" name="Google Shape;212;p16"/>
                <p:cNvSpPr/>
                <p:nvPr/>
              </p:nvSpPr>
              <p:spPr>
                <a:xfrm>
                  <a:off x="1682774" y="4617610"/>
                  <a:ext cx="130752" cy="149188"/>
                </a:xfrm>
                <a:custGeom>
                  <a:rect b="b" l="l" r="r" t="t"/>
                  <a:pathLst>
                    <a:path extrusionOk="0" h="22553" w="19766">
                      <a:moveTo>
                        <a:pt x="10765" y="1"/>
                      </a:moveTo>
                      <a:lnTo>
                        <a:pt x="10193" y="25"/>
                      </a:lnTo>
                      <a:lnTo>
                        <a:pt x="9086" y="156"/>
                      </a:lnTo>
                      <a:lnTo>
                        <a:pt x="8014" y="406"/>
                      </a:lnTo>
                      <a:lnTo>
                        <a:pt x="6978" y="751"/>
                      </a:lnTo>
                      <a:lnTo>
                        <a:pt x="6002" y="1192"/>
                      </a:lnTo>
                      <a:lnTo>
                        <a:pt x="5085" y="1715"/>
                      </a:lnTo>
                      <a:lnTo>
                        <a:pt x="4216" y="2335"/>
                      </a:lnTo>
                      <a:lnTo>
                        <a:pt x="3418" y="3025"/>
                      </a:lnTo>
                      <a:lnTo>
                        <a:pt x="2692" y="3787"/>
                      </a:lnTo>
                      <a:lnTo>
                        <a:pt x="2037" y="4621"/>
                      </a:lnTo>
                      <a:lnTo>
                        <a:pt x="1453" y="5514"/>
                      </a:lnTo>
                      <a:lnTo>
                        <a:pt x="977" y="6466"/>
                      </a:lnTo>
                      <a:lnTo>
                        <a:pt x="572" y="7466"/>
                      </a:lnTo>
                      <a:lnTo>
                        <a:pt x="275" y="8502"/>
                      </a:lnTo>
                      <a:lnTo>
                        <a:pt x="84" y="9586"/>
                      </a:lnTo>
                      <a:lnTo>
                        <a:pt x="1" y="10693"/>
                      </a:lnTo>
                      <a:lnTo>
                        <a:pt x="1" y="11265"/>
                      </a:lnTo>
                      <a:lnTo>
                        <a:pt x="1" y="11729"/>
                      </a:lnTo>
                      <a:lnTo>
                        <a:pt x="13" y="12300"/>
                      </a:lnTo>
                      <a:lnTo>
                        <a:pt x="144" y="13408"/>
                      </a:lnTo>
                      <a:lnTo>
                        <a:pt x="382" y="14479"/>
                      </a:lnTo>
                      <a:lnTo>
                        <a:pt x="727" y="15503"/>
                      </a:lnTo>
                      <a:lnTo>
                        <a:pt x="1168" y="16480"/>
                      </a:lnTo>
                      <a:lnTo>
                        <a:pt x="1692" y="17408"/>
                      </a:lnTo>
                      <a:lnTo>
                        <a:pt x="2299" y="18278"/>
                      </a:lnTo>
                      <a:lnTo>
                        <a:pt x="2977" y="19087"/>
                      </a:lnTo>
                      <a:lnTo>
                        <a:pt x="3740" y="19814"/>
                      </a:lnTo>
                      <a:lnTo>
                        <a:pt x="4573" y="20480"/>
                      </a:lnTo>
                      <a:lnTo>
                        <a:pt x="5466" y="21052"/>
                      </a:lnTo>
                      <a:lnTo>
                        <a:pt x="6407" y="21552"/>
                      </a:lnTo>
                      <a:lnTo>
                        <a:pt x="7407" y="21945"/>
                      </a:lnTo>
                      <a:lnTo>
                        <a:pt x="8443" y="22254"/>
                      </a:lnTo>
                      <a:lnTo>
                        <a:pt x="9526" y="22457"/>
                      </a:lnTo>
                      <a:lnTo>
                        <a:pt x="10634" y="22552"/>
                      </a:lnTo>
                      <a:lnTo>
                        <a:pt x="11205" y="22552"/>
                      </a:lnTo>
                      <a:lnTo>
                        <a:pt x="11836" y="22540"/>
                      </a:lnTo>
                      <a:lnTo>
                        <a:pt x="13074" y="22409"/>
                      </a:lnTo>
                      <a:lnTo>
                        <a:pt x="14301" y="22147"/>
                      </a:lnTo>
                      <a:lnTo>
                        <a:pt x="15480" y="21742"/>
                      </a:lnTo>
                      <a:lnTo>
                        <a:pt x="16063" y="21492"/>
                      </a:lnTo>
                      <a:lnTo>
                        <a:pt x="16587" y="21242"/>
                      </a:lnTo>
                      <a:lnTo>
                        <a:pt x="17599" y="20647"/>
                      </a:lnTo>
                      <a:lnTo>
                        <a:pt x="18528" y="19933"/>
                      </a:lnTo>
                      <a:lnTo>
                        <a:pt x="19373" y="19123"/>
                      </a:lnTo>
                      <a:lnTo>
                        <a:pt x="19766" y="18682"/>
                      </a:lnTo>
                      <a:lnTo>
                        <a:pt x="17825" y="16742"/>
                      </a:lnTo>
                      <a:lnTo>
                        <a:pt x="17516" y="17111"/>
                      </a:lnTo>
                      <a:lnTo>
                        <a:pt x="16837" y="17789"/>
                      </a:lnTo>
                      <a:lnTo>
                        <a:pt x="16087" y="18373"/>
                      </a:lnTo>
                      <a:lnTo>
                        <a:pt x="15289" y="18873"/>
                      </a:lnTo>
                      <a:lnTo>
                        <a:pt x="14432" y="19278"/>
                      </a:lnTo>
                      <a:lnTo>
                        <a:pt x="13551" y="19587"/>
                      </a:lnTo>
                      <a:lnTo>
                        <a:pt x="12622" y="19790"/>
                      </a:lnTo>
                      <a:lnTo>
                        <a:pt x="11669" y="19897"/>
                      </a:lnTo>
                      <a:lnTo>
                        <a:pt x="10776" y="19897"/>
                      </a:lnTo>
                      <a:lnTo>
                        <a:pt x="9943" y="19837"/>
                      </a:lnTo>
                      <a:lnTo>
                        <a:pt x="9133" y="19683"/>
                      </a:lnTo>
                      <a:lnTo>
                        <a:pt x="8347" y="19468"/>
                      </a:lnTo>
                      <a:lnTo>
                        <a:pt x="7585" y="19159"/>
                      </a:lnTo>
                      <a:lnTo>
                        <a:pt x="6871" y="18778"/>
                      </a:lnTo>
                      <a:lnTo>
                        <a:pt x="6180" y="18325"/>
                      </a:lnTo>
                      <a:lnTo>
                        <a:pt x="5537" y="17813"/>
                      </a:lnTo>
                      <a:lnTo>
                        <a:pt x="5240" y="17516"/>
                      </a:lnTo>
                      <a:lnTo>
                        <a:pt x="4942" y="17218"/>
                      </a:lnTo>
                      <a:lnTo>
                        <a:pt x="4406" y="16575"/>
                      </a:lnTo>
                      <a:lnTo>
                        <a:pt x="3954" y="15884"/>
                      </a:lnTo>
                      <a:lnTo>
                        <a:pt x="3573" y="15158"/>
                      </a:lnTo>
                      <a:lnTo>
                        <a:pt x="3275" y="14372"/>
                      </a:lnTo>
                      <a:lnTo>
                        <a:pt x="3049" y="13551"/>
                      </a:lnTo>
                      <a:lnTo>
                        <a:pt x="2894" y="12682"/>
                      </a:lnTo>
                      <a:lnTo>
                        <a:pt x="2823" y="11765"/>
                      </a:lnTo>
                      <a:lnTo>
                        <a:pt x="2811" y="11288"/>
                      </a:lnTo>
                      <a:lnTo>
                        <a:pt x="2823" y="10800"/>
                      </a:lnTo>
                      <a:lnTo>
                        <a:pt x="2894" y="9883"/>
                      </a:lnTo>
                      <a:lnTo>
                        <a:pt x="3049" y="9014"/>
                      </a:lnTo>
                      <a:lnTo>
                        <a:pt x="3275" y="8193"/>
                      </a:lnTo>
                      <a:lnTo>
                        <a:pt x="3585" y="7407"/>
                      </a:lnTo>
                      <a:lnTo>
                        <a:pt x="3954" y="6681"/>
                      </a:lnTo>
                      <a:lnTo>
                        <a:pt x="4418" y="5990"/>
                      </a:lnTo>
                      <a:lnTo>
                        <a:pt x="4942" y="5347"/>
                      </a:lnTo>
                      <a:lnTo>
                        <a:pt x="5240" y="5049"/>
                      </a:lnTo>
                      <a:lnTo>
                        <a:pt x="5537" y="4752"/>
                      </a:lnTo>
                      <a:lnTo>
                        <a:pt x="6180" y="4240"/>
                      </a:lnTo>
                      <a:lnTo>
                        <a:pt x="6871" y="3787"/>
                      </a:lnTo>
                      <a:lnTo>
                        <a:pt x="7597" y="3406"/>
                      </a:lnTo>
                      <a:lnTo>
                        <a:pt x="8359" y="3097"/>
                      </a:lnTo>
                      <a:lnTo>
                        <a:pt x="9145" y="2882"/>
                      </a:lnTo>
                      <a:lnTo>
                        <a:pt x="9955" y="2728"/>
                      </a:lnTo>
                      <a:lnTo>
                        <a:pt x="10776" y="2668"/>
                      </a:lnTo>
                      <a:lnTo>
                        <a:pt x="11193" y="2668"/>
                      </a:lnTo>
                      <a:lnTo>
                        <a:pt x="11622" y="2656"/>
                      </a:lnTo>
                      <a:lnTo>
                        <a:pt x="12479" y="2716"/>
                      </a:lnTo>
                      <a:lnTo>
                        <a:pt x="13324" y="2882"/>
                      </a:lnTo>
                      <a:lnTo>
                        <a:pt x="14134" y="3144"/>
                      </a:lnTo>
                      <a:lnTo>
                        <a:pt x="14896" y="3501"/>
                      </a:lnTo>
                      <a:lnTo>
                        <a:pt x="15622" y="3942"/>
                      </a:lnTo>
                      <a:lnTo>
                        <a:pt x="16301" y="4466"/>
                      </a:lnTo>
                      <a:lnTo>
                        <a:pt x="16908" y="5073"/>
                      </a:lnTo>
                      <a:lnTo>
                        <a:pt x="17194" y="5407"/>
                      </a:lnTo>
                      <a:lnTo>
                        <a:pt x="19123" y="3525"/>
                      </a:lnTo>
                      <a:lnTo>
                        <a:pt x="18742" y="3097"/>
                      </a:lnTo>
                      <a:lnTo>
                        <a:pt x="17920" y="2323"/>
                      </a:lnTo>
                      <a:lnTo>
                        <a:pt x="17027" y="1656"/>
                      </a:lnTo>
                      <a:lnTo>
                        <a:pt x="16075" y="1096"/>
                      </a:lnTo>
                      <a:lnTo>
                        <a:pt x="15051" y="644"/>
                      </a:lnTo>
                      <a:lnTo>
                        <a:pt x="13991" y="311"/>
                      </a:lnTo>
                      <a:lnTo>
                        <a:pt x="12896" y="84"/>
                      </a:lnTo>
                      <a:lnTo>
                        <a:pt x="1177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3" name="Google Shape;213;p16"/>
                <p:cNvSpPr/>
                <p:nvPr/>
              </p:nvSpPr>
              <p:spPr>
                <a:xfrm>
                  <a:off x="1829746" y="4620765"/>
                  <a:ext cx="18363" cy="142798"/>
                </a:xfrm>
                <a:custGeom>
                  <a:rect b="b" l="l" r="r" t="t"/>
                  <a:pathLst>
                    <a:path extrusionOk="0" h="21587" w="2776">
                      <a:moveTo>
                        <a:pt x="1" y="0"/>
                      </a:moveTo>
                      <a:lnTo>
                        <a:pt x="1" y="21587"/>
                      </a:lnTo>
                      <a:lnTo>
                        <a:pt x="2775" y="21587"/>
                      </a:lnTo>
                      <a:lnTo>
                        <a:pt x="2775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4" name="Google Shape;214;p16"/>
                <p:cNvSpPr/>
                <p:nvPr/>
              </p:nvSpPr>
              <p:spPr>
                <a:xfrm>
                  <a:off x="1863853" y="4662664"/>
                  <a:ext cx="100588" cy="104054"/>
                </a:xfrm>
                <a:custGeom>
                  <a:rect b="b" l="l" r="r" t="t"/>
                  <a:pathLst>
                    <a:path extrusionOk="0" h="15730" w="15206">
                      <a:moveTo>
                        <a:pt x="7287" y="2537"/>
                      </a:moveTo>
                      <a:lnTo>
                        <a:pt x="8180" y="2560"/>
                      </a:lnTo>
                      <a:lnTo>
                        <a:pt x="9061" y="2763"/>
                      </a:lnTo>
                      <a:lnTo>
                        <a:pt x="9895" y="3120"/>
                      </a:lnTo>
                      <a:lnTo>
                        <a:pt x="10657" y="3656"/>
                      </a:lnTo>
                      <a:lnTo>
                        <a:pt x="10990" y="4001"/>
                      </a:lnTo>
                      <a:lnTo>
                        <a:pt x="11348" y="4394"/>
                      </a:lnTo>
                      <a:lnTo>
                        <a:pt x="11919" y="5299"/>
                      </a:lnTo>
                      <a:lnTo>
                        <a:pt x="12288" y="6287"/>
                      </a:lnTo>
                      <a:lnTo>
                        <a:pt x="12455" y="7335"/>
                      </a:lnTo>
                      <a:lnTo>
                        <a:pt x="12455" y="7871"/>
                      </a:lnTo>
                      <a:lnTo>
                        <a:pt x="12455" y="8395"/>
                      </a:lnTo>
                      <a:lnTo>
                        <a:pt x="12288" y="9442"/>
                      </a:lnTo>
                      <a:lnTo>
                        <a:pt x="11907" y="10431"/>
                      </a:lnTo>
                      <a:lnTo>
                        <a:pt x="11348" y="11336"/>
                      </a:lnTo>
                      <a:lnTo>
                        <a:pt x="10990" y="11740"/>
                      </a:lnTo>
                      <a:lnTo>
                        <a:pt x="10895" y="11836"/>
                      </a:lnTo>
                      <a:lnTo>
                        <a:pt x="10800" y="11931"/>
                      </a:lnTo>
                      <a:lnTo>
                        <a:pt x="10443" y="12241"/>
                      </a:lnTo>
                      <a:lnTo>
                        <a:pt x="9645" y="12729"/>
                      </a:lnTo>
                      <a:lnTo>
                        <a:pt x="8800" y="13050"/>
                      </a:lnTo>
                      <a:lnTo>
                        <a:pt x="7907" y="13193"/>
                      </a:lnTo>
                      <a:lnTo>
                        <a:pt x="7013" y="13169"/>
                      </a:lnTo>
                      <a:lnTo>
                        <a:pt x="6144" y="12967"/>
                      </a:lnTo>
                      <a:lnTo>
                        <a:pt x="5311" y="12610"/>
                      </a:lnTo>
                      <a:lnTo>
                        <a:pt x="4549" y="12074"/>
                      </a:lnTo>
                      <a:lnTo>
                        <a:pt x="4204" y="11740"/>
                      </a:lnTo>
                      <a:lnTo>
                        <a:pt x="3858" y="11336"/>
                      </a:lnTo>
                      <a:lnTo>
                        <a:pt x="3299" y="10431"/>
                      </a:lnTo>
                      <a:lnTo>
                        <a:pt x="2918" y="9442"/>
                      </a:lnTo>
                      <a:lnTo>
                        <a:pt x="2751" y="8395"/>
                      </a:lnTo>
                      <a:lnTo>
                        <a:pt x="2751" y="7871"/>
                      </a:lnTo>
                      <a:lnTo>
                        <a:pt x="2739" y="7335"/>
                      </a:lnTo>
                      <a:lnTo>
                        <a:pt x="2918" y="6287"/>
                      </a:lnTo>
                      <a:lnTo>
                        <a:pt x="3287" y="5299"/>
                      </a:lnTo>
                      <a:lnTo>
                        <a:pt x="3846" y="4394"/>
                      </a:lnTo>
                      <a:lnTo>
                        <a:pt x="4204" y="4001"/>
                      </a:lnTo>
                      <a:lnTo>
                        <a:pt x="4299" y="3894"/>
                      </a:lnTo>
                      <a:lnTo>
                        <a:pt x="4406" y="3799"/>
                      </a:lnTo>
                      <a:lnTo>
                        <a:pt x="4763" y="3489"/>
                      </a:lnTo>
                      <a:lnTo>
                        <a:pt x="5549" y="3001"/>
                      </a:lnTo>
                      <a:lnTo>
                        <a:pt x="6406" y="2680"/>
                      </a:lnTo>
                      <a:lnTo>
                        <a:pt x="7287" y="2537"/>
                      </a:lnTo>
                      <a:close/>
                      <a:moveTo>
                        <a:pt x="7240" y="1"/>
                      </a:moveTo>
                      <a:lnTo>
                        <a:pt x="6502" y="72"/>
                      </a:lnTo>
                      <a:lnTo>
                        <a:pt x="5775" y="215"/>
                      </a:lnTo>
                      <a:lnTo>
                        <a:pt x="5061" y="417"/>
                      </a:lnTo>
                      <a:lnTo>
                        <a:pt x="4358" y="703"/>
                      </a:lnTo>
                      <a:lnTo>
                        <a:pt x="3692" y="1048"/>
                      </a:lnTo>
                      <a:lnTo>
                        <a:pt x="3049" y="1477"/>
                      </a:lnTo>
                      <a:lnTo>
                        <a:pt x="2441" y="1965"/>
                      </a:lnTo>
                      <a:lnTo>
                        <a:pt x="2156" y="2239"/>
                      </a:lnTo>
                      <a:lnTo>
                        <a:pt x="1882" y="2525"/>
                      </a:lnTo>
                      <a:lnTo>
                        <a:pt x="1405" y="3144"/>
                      </a:lnTo>
                      <a:lnTo>
                        <a:pt x="1001" y="3799"/>
                      </a:lnTo>
                      <a:lnTo>
                        <a:pt x="655" y="4489"/>
                      </a:lnTo>
                      <a:lnTo>
                        <a:pt x="381" y="5204"/>
                      </a:lnTo>
                      <a:lnTo>
                        <a:pt x="191" y="5942"/>
                      </a:lnTo>
                      <a:lnTo>
                        <a:pt x="60" y="6704"/>
                      </a:lnTo>
                      <a:lnTo>
                        <a:pt x="0" y="7478"/>
                      </a:lnTo>
                      <a:lnTo>
                        <a:pt x="12" y="7871"/>
                      </a:lnTo>
                      <a:lnTo>
                        <a:pt x="0" y="8252"/>
                      </a:lnTo>
                      <a:lnTo>
                        <a:pt x="60" y="9026"/>
                      </a:lnTo>
                      <a:lnTo>
                        <a:pt x="191" y="9788"/>
                      </a:lnTo>
                      <a:lnTo>
                        <a:pt x="393" y="10526"/>
                      </a:lnTo>
                      <a:lnTo>
                        <a:pt x="667" y="11240"/>
                      </a:lnTo>
                      <a:lnTo>
                        <a:pt x="1012" y="11931"/>
                      </a:lnTo>
                      <a:lnTo>
                        <a:pt x="1417" y="12586"/>
                      </a:lnTo>
                      <a:lnTo>
                        <a:pt x="1894" y="13205"/>
                      </a:lnTo>
                      <a:lnTo>
                        <a:pt x="2156" y="13491"/>
                      </a:lnTo>
                      <a:lnTo>
                        <a:pt x="2441" y="13765"/>
                      </a:lnTo>
                      <a:lnTo>
                        <a:pt x="3049" y="14253"/>
                      </a:lnTo>
                      <a:lnTo>
                        <a:pt x="3692" y="14681"/>
                      </a:lnTo>
                      <a:lnTo>
                        <a:pt x="4358" y="15027"/>
                      </a:lnTo>
                      <a:lnTo>
                        <a:pt x="5061" y="15312"/>
                      </a:lnTo>
                      <a:lnTo>
                        <a:pt x="5775" y="15515"/>
                      </a:lnTo>
                      <a:lnTo>
                        <a:pt x="6502" y="15658"/>
                      </a:lnTo>
                      <a:lnTo>
                        <a:pt x="7240" y="15729"/>
                      </a:lnTo>
                      <a:lnTo>
                        <a:pt x="7978" y="15729"/>
                      </a:lnTo>
                      <a:lnTo>
                        <a:pt x="8716" y="15658"/>
                      </a:lnTo>
                      <a:lnTo>
                        <a:pt x="9442" y="15515"/>
                      </a:lnTo>
                      <a:lnTo>
                        <a:pt x="10157" y="15312"/>
                      </a:lnTo>
                      <a:lnTo>
                        <a:pt x="10859" y="15027"/>
                      </a:lnTo>
                      <a:lnTo>
                        <a:pt x="11526" y="14681"/>
                      </a:lnTo>
                      <a:lnTo>
                        <a:pt x="12169" y="14253"/>
                      </a:lnTo>
                      <a:lnTo>
                        <a:pt x="12776" y="13765"/>
                      </a:lnTo>
                      <a:lnTo>
                        <a:pt x="13062" y="13491"/>
                      </a:lnTo>
                      <a:lnTo>
                        <a:pt x="13324" y="13205"/>
                      </a:lnTo>
                      <a:lnTo>
                        <a:pt x="13800" y="12586"/>
                      </a:lnTo>
                      <a:lnTo>
                        <a:pt x="14217" y="11931"/>
                      </a:lnTo>
                      <a:lnTo>
                        <a:pt x="14550" y="11240"/>
                      </a:lnTo>
                      <a:lnTo>
                        <a:pt x="14824" y="10526"/>
                      </a:lnTo>
                      <a:lnTo>
                        <a:pt x="15027" y="9788"/>
                      </a:lnTo>
                      <a:lnTo>
                        <a:pt x="15158" y="9026"/>
                      </a:lnTo>
                      <a:lnTo>
                        <a:pt x="15205" y="8252"/>
                      </a:lnTo>
                      <a:lnTo>
                        <a:pt x="15205" y="7871"/>
                      </a:lnTo>
                      <a:lnTo>
                        <a:pt x="15205" y="7478"/>
                      </a:lnTo>
                      <a:lnTo>
                        <a:pt x="15158" y="6704"/>
                      </a:lnTo>
                      <a:lnTo>
                        <a:pt x="15027" y="5942"/>
                      </a:lnTo>
                      <a:lnTo>
                        <a:pt x="14824" y="5204"/>
                      </a:lnTo>
                      <a:lnTo>
                        <a:pt x="14550" y="4489"/>
                      </a:lnTo>
                      <a:lnTo>
                        <a:pt x="14205" y="3799"/>
                      </a:lnTo>
                      <a:lnTo>
                        <a:pt x="13800" y="3144"/>
                      </a:lnTo>
                      <a:lnTo>
                        <a:pt x="13324" y="2525"/>
                      </a:lnTo>
                      <a:lnTo>
                        <a:pt x="13062" y="2239"/>
                      </a:lnTo>
                      <a:lnTo>
                        <a:pt x="12776" y="1965"/>
                      </a:lnTo>
                      <a:lnTo>
                        <a:pt x="12169" y="1477"/>
                      </a:lnTo>
                      <a:lnTo>
                        <a:pt x="11526" y="1048"/>
                      </a:lnTo>
                      <a:lnTo>
                        <a:pt x="10859" y="703"/>
                      </a:lnTo>
                      <a:lnTo>
                        <a:pt x="10157" y="417"/>
                      </a:lnTo>
                      <a:lnTo>
                        <a:pt x="9442" y="215"/>
                      </a:lnTo>
                      <a:lnTo>
                        <a:pt x="8716" y="72"/>
                      </a:lnTo>
                      <a:lnTo>
                        <a:pt x="797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5" name="Google Shape;215;p16"/>
                <p:cNvSpPr/>
                <p:nvPr/>
              </p:nvSpPr>
              <p:spPr>
                <a:xfrm>
                  <a:off x="1979238" y="4665893"/>
                  <a:ext cx="86650" cy="100826"/>
                </a:xfrm>
                <a:custGeom>
                  <a:rect b="b" l="l" r="r" t="t"/>
                  <a:pathLst>
                    <a:path extrusionOk="0" h="15242" w="13099">
                      <a:moveTo>
                        <a:pt x="1" y="1"/>
                      </a:moveTo>
                      <a:lnTo>
                        <a:pt x="1" y="9014"/>
                      </a:lnTo>
                      <a:lnTo>
                        <a:pt x="25" y="9717"/>
                      </a:lnTo>
                      <a:lnTo>
                        <a:pt x="215" y="10979"/>
                      </a:lnTo>
                      <a:lnTo>
                        <a:pt x="572" y="12110"/>
                      </a:lnTo>
                      <a:lnTo>
                        <a:pt x="965" y="12860"/>
                      </a:lnTo>
                      <a:lnTo>
                        <a:pt x="1275" y="13324"/>
                      </a:lnTo>
                      <a:lnTo>
                        <a:pt x="1453" y="13539"/>
                      </a:lnTo>
                      <a:lnTo>
                        <a:pt x="1632" y="13741"/>
                      </a:lnTo>
                      <a:lnTo>
                        <a:pt x="2037" y="14122"/>
                      </a:lnTo>
                      <a:lnTo>
                        <a:pt x="2477" y="14432"/>
                      </a:lnTo>
                      <a:lnTo>
                        <a:pt x="2954" y="14705"/>
                      </a:lnTo>
                      <a:lnTo>
                        <a:pt x="3478" y="14908"/>
                      </a:lnTo>
                      <a:lnTo>
                        <a:pt x="4049" y="15075"/>
                      </a:lnTo>
                      <a:lnTo>
                        <a:pt x="4656" y="15182"/>
                      </a:lnTo>
                      <a:lnTo>
                        <a:pt x="5311" y="15229"/>
                      </a:lnTo>
                      <a:lnTo>
                        <a:pt x="5657" y="15241"/>
                      </a:lnTo>
                      <a:lnTo>
                        <a:pt x="6014" y="15229"/>
                      </a:lnTo>
                      <a:lnTo>
                        <a:pt x="6728" y="15134"/>
                      </a:lnTo>
                      <a:lnTo>
                        <a:pt x="7407" y="14944"/>
                      </a:lnTo>
                      <a:lnTo>
                        <a:pt x="8074" y="14670"/>
                      </a:lnTo>
                      <a:lnTo>
                        <a:pt x="8395" y="14491"/>
                      </a:lnTo>
                      <a:lnTo>
                        <a:pt x="8681" y="14324"/>
                      </a:lnTo>
                      <a:lnTo>
                        <a:pt x="9229" y="13943"/>
                      </a:lnTo>
                      <a:lnTo>
                        <a:pt x="9717" y="13491"/>
                      </a:lnTo>
                      <a:lnTo>
                        <a:pt x="10133" y="12991"/>
                      </a:lnTo>
                      <a:lnTo>
                        <a:pt x="10324" y="12705"/>
                      </a:lnTo>
                      <a:lnTo>
                        <a:pt x="10443" y="12705"/>
                      </a:lnTo>
                      <a:lnTo>
                        <a:pt x="10443" y="14765"/>
                      </a:lnTo>
                      <a:lnTo>
                        <a:pt x="13098" y="14765"/>
                      </a:lnTo>
                      <a:lnTo>
                        <a:pt x="13098" y="1"/>
                      </a:lnTo>
                      <a:lnTo>
                        <a:pt x="10312" y="1"/>
                      </a:lnTo>
                      <a:lnTo>
                        <a:pt x="10312" y="8121"/>
                      </a:lnTo>
                      <a:lnTo>
                        <a:pt x="10300" y="8550"/>
                      </a:lnTo>
                      <a:lnTo>
                        <a:pt x="10169" y="9407"/>
                      </a:lnTo>
                      <a:lnTo>
                        <a:pt x="9895" y="10217"/>
                      </a:lnTo>
                      <a:lnTo>
                        <a:pt x="9479" y="10979"/>
                      </a:lnTo>
                      <a:lnTo>
                        <a:pt x="9229" y="11324"/>
                      </a:lnTo>
                      <a:lnTo>
                        <a:pt x="8967" y="11645"/>
                      </a:lnTo>
                      <a:lnTo>
                        <a:pt x="8336" y="12169"/>
                      </a:lnTo>
                      <a:lnTo>
                        <a:pt x="7609" y="12526"/>
                      </a:lnTo>
                      <a:lnTo>
                        <a:pt x="6823" y="12693"/>
                      </a:lnTo>
                      <a:lnTo>
                        <a:pt x="6407" y="12705"/>
                      </a:lnTo>
                      <a:lnTo>
                        <a:pt x="5966" y="12693"/>
                      </a:lnTo>
                      <a:lnTo>
                        <a:pt x="5168" y="12562"/>
                      </a:lnTo>
                      <a:lnTo>
                        <a:pt x="4490" y="12312"/>
                      </a:lnTo>
                      <a:lnTo>
                        <a:pt x="3918" y="11919"/>
                      </a:lnTo>
                      <a:lnTo>
                        <a:pt x="3454" y="11407"/>
                      </a:lnTo>
                      <a:lnTo>
                        <a:pt x="3120" y="10764"/>
                      </a:lnTo>
                      <a:lnTo>
                        <a:pt x="2882" y="9990"/>
                      </a:lnTo>
                      <a:lnTo>
                        <a:pt x="2775" y="9085"/>
                      </a:lnTo>
                      <a:lnTo>
                        <a:pt x="2763" y="8585"/>
                      </a:lnTo>
                      <a:lnTo>
                        <a:pt x="276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6" name="Google Shape;216;p16"/>
                <p:cNvSpPr/>
                <p:nvPr/>
              </p:nvSpPr>
              <p:spPr>
                <a:xfrm>
                  <a:off x="2081552" y="4620765"/>
                  <a:ext cx="98226" cy="146033"/>
                </a:xfrm>
                <a:custGeom>
                  <a:rect b="b" l="l" r="r" t="t"/>
                  <a:pathLst>
                    <a:path extrusionOk="0" h="22076" w="14849">
                      <a:moveTo>
                        <a:pt x="7240" y="8894"/>
                      </a:moveTo>
                      <a:lnTo>
                        <a:pt x="8097" y="8930"/>
                      </a:lnTo>
                      <a:lnTo>
                        <a:pt x="8955" y="9121"/>
                      </a:lnTo>
                      <a:lnTo>
                        <a:pt x="9752" y="9490"/>
                      </a:lnTo>
                      <a:lnTo>
                        <a:pt x="10491" y="10014"/>
                      </a:lnTo>
                      <a:lnTo>
                        <a:pt x="10812" y="10347"/>
                      </a:lnTo>
                      <a:lnTo>
                        <a:pt x="11157" y="10752"/>
                      </a:lnTo>
                      <a:lnTo>
                        <a:pt x="11693" y="11657"/>
                      </a:lnTo>
                      <a:lnTo>
                        <a:pt x="12038" y="12645"/>
                      </a:lnTo>
                      <a:lnTo>
                        <a:pt x="12193" y="13681"/>
                      </a:lnTo>
                      <a:lnTo>
                        <a:pt x="12181" y="14217"/>
                      </a:lnTo>
                      <a:lnTo>
                        <a:pt x="12193" y="14741"/>
                      </a:lnTo>
                      <a:lnTo>
                        <a:pt x="12038" y="15788"/>
                      </a:lnTo>
                      <a:lnTo>
                        <a:pt x="11693" y="16777"/>
                      </a:lnTo>
                      <a:lnTo>
                        <a:pt x="11157" y="17682"/>
                      </a:lnTo>
                      <a:lnTo>
                        <a:pt x="10812" y="18086"/>
                      </a:lnTo>
                      <a:lnTo>
                        <a:pt x="10479" y="18432"/>
                      </a:lnTo>
                      <a:lnTo>
                        <a:pt x="9717" y="18979"/>
                      </a:lnTo>
                      <a:lnTo>
                        <a:pt x="8871" y="19348"/>
                      </a:lnTo>
                      <a:lnTo>
                        <a:pt x="7954" y="19527"/>
                      </a:lnTo>
                      <a:lnTo>
                        <a:pt x="7478" y="19539"/>
                      </a:lnTo>
                      <a:lnTo>
                        <a:pt x="7014" y="19527"/>
                      </a:lnTo>
                      <a:lnTo>
                        <a:pt x="6097" y="19337"/>
                      </a:lnTo>
                      <a:lnTo>
                        <a:pt x="5252" y="18967"/>
                      </a:lnTo>
                      <a:lnTo>
                        <a:pt x="4501" y="18420"/>
                      </a:lnTo>
                      <a:lnTo>
                        <a:pt x="4180" y="18086"/>
                      </a:lnTo>
                      <a:lnTo>
                        <a:pt x="3835" y="17682"/>
                      </a:lnTo>
                      <a:lnTo>
                        <a:pt x="3287" y="16777"/>
                      </a:lnTo>
                      <a:lnTo>
                        <a:pt x="2930" y="15788"/>
                      </a:lnTo>
                      <a:lnTo>
                        <a:pt x="2775" y="14753"/>
                      </a:lnTo>
                      <a:lnTo>
                        <a:pt x="2787" y="14217"/>
                      </a:lnTo>
                      <a:lnTo>
                        <a:pt x="2775" y="13681"/>
                      </a:lnTo>
                      <a:lnTo>
                        <a:pt x="2930" y="12645"/>
                      </a:lnTo>
                      <a:lnTo>
                        <a:pt x="3287" y="11657"/>
                      </a:lnTo>
                      <a:lnTo>
                        <a:pt x="3835" y="10752"/>
                      </a:lnTo>
                      <a:lnTo>
                        <a:pt x="4180" y="10347"/>
                      </a:lnTo>
                      <a:lnTo>
                        <a:pt x="4299" y="10216"/>
                      </a:lnTo>
                      <a:lnTo>
                        <a:pt x="4430" y="10097"/>
                      </a:lnTo>
                      <a:lnTo>
                        <a:pt x="4775" y="9787"/>
                      </a:lnTo>
                      <a:lnTo>
                        <a:pt x="5549" y="9323"/>
                      </a:lnTo>
                      <a:lnTo>
                        <a:pt x="6371" y="9025"/>
                      </a:lnTo>
                      <a:lnTo>
                        <a:pt x="7240" y="8894"/>
                      </a:lnTo>
                      <a:close/>
                      <a:moveTo>
                        <a:pt x="12074" y="0"/>
                      </a:moveTo>
                      <a:lnTo>
                        <a:pt x="12074" y="6823"/>
                      </a:lnTo>
                      <a:lnTo>
                        <a:pt x="12193" y="8871"/>
                      </a:lnTo>
                      <a:lnTo>
                        <a:pt x="12074" y="8871"/>
                      </a:lnTo>
                      <a:lnTo>
                        <a:pt x="11884" y="8585"/>
                      </a:lnTo>
                      <a:lnTo>
                        <a:pt x="11443" y="8061"/>
                      </a:lnTo>
                      <a:lnTo>
                        <a:pt x="10931" y="7609"/>
                      </a:lnTo>
                      <a:lnTo>
                        <a:pt x="10371" y="7216"/>
                      </a:lnTo>
                      <a:lnTo>
                        <a:pt x="10074" y="7061"/>
                      </a:lnTo>
                      <a:lnTo>
                        <a:pt x="9717" y="6882"/>
                      </a:lnTo>
                      <a:lnTo>
                        <a:pt x="8978" y="6596"/>
                      </a:lnTo>
                      <a:lnTo>
                        <a:pt x="8204" y="6418"/>
                      </a:lnTo>
                      <a:lnTo>
                        <a:pt x="7430" y="6323"/>
                      </a:lnTo>
                      <a:lnTo>
                        <a:pt x="7038" y="6323"/>
                      </a:lnTo>
                      <a:lnTo>
                        <a:pt x="6680" y="6335"/>
                      </a:lnTo>
                      <a:lnTo>
                        <a:pt x="5978" y="6406"/>
                      </a:lnTo>
                      <a:lnTo>
                        <a:pt x="5299" y="6561"/>
                      </a:lnTo>
                      <a:lnTo>
                        <a:pt x="4632" y="6775"/>
                      </a:lnTo>
                      <a:lnTo>
                        <a:pt x="4001" y="7061"/>
                      </a:lnTo>
                      <a:lnTo>
                        <a:pt x="3406" y="7418"/>
                      </a:lnTo>
                      <a:lnTo>
                        <a:pt x="2846" y="7835"/>
                      </a:lnTo>
                      <a:lnTo>
                        <a:pt x="2322" y="8323"/>
                      </a:lnTo>
                      <a:lnTo>
                        <a:pt x="2096" y="8585"/>
                      </a:lnTo>
                      <a:lnTo>
                        <a:pt x="1834" y="8883"/>
                      </a:lnTo>
                      <a:lnTo>
                        <a:pt x="1370" y="9502"/>
                      </a:lnTo>
                      <a:lnTo>
                        <a:pt x="977" y="10145"/>
                      </a:lnTo>
                      <a:lnTo>
                        <a:pt x="644" y="10835"/>
                      </a:lnTo>
                      <a:lnTo>
                        <a:pt x="370" y="11550"/>
                      </a:lnTo>
                      <a:lnTo>
                        <a:pt x="179" y="12288"/>
                      </a:lnTo>
                      <a:lnTo>
                        <a:pt x="48" y="13038"/>
                      </a:lnTo>
                      <a:lnTo>
                        <a:pt x="1" y="13812"/>
                      </a:lnTo>
                      <a:lnTo>
                        <a:pt x="13" y="14205"/>
                      </a:lnTo>
                      <a:lnTo>
                        <a:pt x="1" y="14586"/>
                      </a:lnTo>
                      <a:lnTo>
                        <a:pt x="48" y="15360"/>
                      </a:lnTo>
                      <a:lnTo>
                        <a:pt x="179" y="16110"/>
                      </a:lnTo>
                      <a:lnTo>
                        <a:pt x="370" y="16848"/>
                      </a:lnTo>
                      <a:lnTo>
                        <a:pt x="644" y="17562"/>
                      </a:lnTo>
                      <a:lnTo>
                        <a:pt x="977" y="18253"/>
                      </a:lnTo>
                      <a:lnTo>
                        <a:pt x="1370" y="18896"/>
                      </a:lnTo>
                      <a:lnTo>
                        <a:pt x="1834" y="19515"/>
                      </a:lnTo>
                      <a:lnTo>
                        <a:pt x="2096" y="19813"/>
                      </a:lnTo>
                      <a:lnTo>
                        <a:pt x="2322" y="20075"/>
                      </a:lnTo>
                      <a:lnTo>
                        <a:pt x="2834" y="20563"/>
                      </a:lnTo>
                      <a:lnTo>
                        <a:pt x="3394" y="20980"/>
                      </a:lnTo>
                      <a:lnTo>
                        <a:pt x="4001" y="21337"/>
                      </a:lnTo>
                      <a:lnTo>
                        <a:pt x="4632" y="21623"/>
                      </a:lnTo>
                      <a:lnTo>
                        <a:pt x="5287" y="21837"/>
                      </a:lnTo>
                      <a:lnTo>
                        <a:pt x="5978" y="21992"/>
                      </a:lnTo>
                      <a:lnTo>
                        <a:pt x="6680" y="22063"/>
                      </a:lnTo>
                      <a:lnTo>
                        <a:pt x="7038" y="22075"/>
                      </a:lnTo>
                      <a:lnTo>
                        <a:pt x="7430" y="22075"/>
                      </a:lnTo>
                      <a:lnTo>
                        <a:pt x="8204" y="21980"/>
                      </a:lnTo>
                      <a:lnTo>
                        <a:pt x="8978" y="21801"/>
                      </a:lnTo>
                      <a:lnTo>
                        <a:pt x="9717" y="21515"/>
                      </a:lnTo>
                      <a:lnTo>
                        <a:pt x="10074" y="21349"/>
                      </a:lnTo>
                      <a:lnTo>
                        <a:pt x="10371" y="21182"/>
                      </a:lnTo>
                      <a:lnTo>
                        <a:pt x="10931" y="20789"/>
                      </a:lnTo>
                      <a:lnTo>
                        <a:pt x="11443" y="20337"/>
                      </a:lnTo>
                      <a:lnTo>
                        <a:pt x="11884" y="19813"/>
                      </a:lnTo>
                      <a:lnTo>
                        <a:pt x="12074" y="19527"/>
                      </a:lnTo>
                      <a:lnTo>
                        <a:pt x="12193" y="19527"/>
                      </a:lnTo>
                      <a:lnTo>
                        <a:pt x="12193" y="21587"/>
                      </a:lnTo>
                      <a:lnTo>
                        <a:pt x="14848" y="21587"/>
                      </a:lnTo>
                      <a:lnTo>
                        <a:pt x="1484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217" name="Google Shape;217;p16"/>
          <p:cNvSpPr txBox="1"/>
          <p:nvPr>
            <p:ph idx="1" type="body"/>
          </p:nvPr>
        </p:nvSpPr>
        <p:spPr>
          <a:xfrm>
            <a:off x="761950" y="1514225"/>
            <a:ext cx="1905000" cy="2819700"/>
          </a:xfrm>
          <a:prstGeom prst="rect">
            <a:avLst/>
          </a:prstGeom>
        </p:spPr>
        <p:txBody>
          <a:bodyPr anchorCtr="0" anchor="t" bIns="0" lIns="0" spcFirstLastPara="1" rIns="228600" wrap="square" tIns="0">
            <a:noAutofit/>
          </a:bodyPr>
          <a:lstStyle>
            <a:lvl1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18" name="Google Shape;218;p16"/>
          <p:cNvSpPr txBox="1"/>
          <p:nvPr>
            <p:ph idx="2" type="body"/>
          </p:nvPr>
        </p:nvSpPr>
        <p:spPr>
          <a:xfrm>
            <a:off x="2666938" y="1514225"/>
            <a:ext cx="1905000" cy="2819700"/>
          </a:xfrm>
          <a:prstGeom prst="rect">
            <a:avLst/>
          </a:prstGeom>
        </p:spPr>
        <p:txBody>
          <a:bodyPr anchorCtr="0" anchor="t" bIns="0" lIns="0" spcFirstLastPara="1" rIns="228600" wrap="square" tIns="0">
            <a:noAutofit/>
          </a:bodyPr>
          <a:lstStyle>
            <a:lvl1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19" name="Google Shape;219;p16"/>
          <p:cNvSpPr txBox="1"/>
          <p:nvPr>
            <p:ph idx="3" type="body"/>
          </p:nvPr>
        </p:nvSpPr>
        <p:spPr>
          <a:xfrm>
            <a:off x="4571888" y="1514225"/>
            <a:ext cx="1905000" cy="2819700"/>
          </a:xfrm>
          <a:prstGeom prst="rect">
            <a:avLst/>
          </a:prstGeom>
        </p:spPr>
        <p:txBody>
          <a:bodyPr anchorCtr="0" anchor="t" bIns="0" lIns="0" spcFirstLastPara="1" rIns="228600" wrap="square" tIns="0">
            <a:noAutofit/>
          </a:bodyPr>
          <a:lstStyle>
            <a:lvl1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20" name="Google Shape;220;p16"/>
          <p:cNvSpPr txBox="1"/>
          <p:nvPr>
            <p:ph idx="4" type="body"/>
          </p:nvPr>
        </p:nvSpPr>
        <p:spPr>
          <a:xfrm>
            <a:off x="6476938" y="1514225"/>
            <a:ext cx="1905000" cy="2819700"/>
          </a:xfrm>
          <a:prstGeom prst="rect">
            <a:avLst/>
          </a:prstGeom>
        </p:spPr>
        <p:txBody>
          <a:bodyPr anchorCtr="0" anchor="t" bIns="0" lIns="0" spcFirstLastPara="1" rIns="228600" wrap="square" tIns="0">
            <a:noAutofit/>
          </a:bodyPr>
          <a:lstStyle>
            <a:lvl1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01_Title">
  <p:cSld name="CUSTOM"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8"/>
          <p:cNvSpPr txBox="1"/>
          <p:nvPr>
            <p:ph type="title"/>
          </p:nvPr>
        </p:nvSpPr>
        <p:spPr>
          <a:xfrm>
            <a:off x="1295675" y="2571863"/>
            <a:ext cx="4445100" cy="2114400"/>
          </a:xfrm>
          <a:prstGeom prst="rect">
            <a:avLst/>
          </a:prstGeom>
        </p:spPr>
        <p:txBody>
          <a:bodyPr anchorCtr="0" anchor="t" bIns="0" lIns="0" spcFirstLastPara="1" rIns="22860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/>
        </p:txBody>
      </p:sp>
      <p:grpSp>
        <p:nvGrpSpPr>
          <p:cNvPr id="227" name="Google Shape;227;p18"/>
          <p:cNvGrpSpPr/>
          <p:nvPr/>
        </p:nvGrpSpPr>
        <p:grpSpPr>
          <a:xfrm>
            <a:off x="502776" y="1866706"/>
            <a:ext cx="2166923" cy="405040"/>
            <a:chOff x="238125" y="2182350"/>
            <a:chExt cx="7149200" cy="1336325"/>
          </a:xfrm>
        </p:grpSpPr>
        <p:sp>
          <p:nvSpPr>
            <p:cNvPr id="228" name="Google Shape;228;p18"/>
            <p:cNvSpPr/>
            <p:nvPr/>
          </p:nvSpPr>
          <p:spPr>
            <a:xfrm>
              <a:off x="3329700" y="2212350"/>
              <a:ext cx="437400" cy="832500"/>
            </a:xfrm>
            <a:custGeom>
              <a:rect b="b" l="l" r="r" t="t"/>
              <a:pathLst>
                <a:path extrusionOk="0" h="33300" w="17496">
                  <a:moveTo>
                    <a:pt x="8775" y="0"/>
                  </a:moveTo>
                  <a:cubicBezTo>
                    <a:pt x="3924" y="0"/>
                    <a:pt x="0" y="3924"/>
                    <a:pt x="0" y="8775"/>
                  </a:cubicBezTo>
                  <a:lnTo>
                    <a:pt x="0" y="33300"/>
                  </a:lnTo>
                  <a:lnTo>
                    <a:pt x="17495" y="33300"/>
                  </a:lnTo>
                  <a:lnTo>
                    <a:pt x="17495" y="8775"/>
                  </a:lnTo>
                  <a:cubicBezTo>
                    <a:pt x="17495" y="3924"/>
                    <a:pt x="13571" y="0"/>
                    <a:pt x="8775" y="0"/>
                  </a:cubicBezTo>
                  <a:close/>
                </a:path>
              </a:pathLst>
            </a:custGeom>
            <a:solidFill>
              <a:srgbClr val="9FC1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18"/>
            <p:cNvSpPr/>
            <p:nvPr/>
          </p:nvSpPr>
          <p:spPr>
            <a:xfrm>
              <a:off x="2919575" y="3042100"/>
              <a:ext cx="847525" cy="422400"/>
            </a:xfrm>
            <a:custGeom>
              <a:rect b="b" l="l" r="r" t="t"/>
              <a:pathLst>
                <a:path extrusionOk="0" h="16896" w="33901">
                  <a:moveTo>
                    <a:pt x="0" y="1"/>
                  </a:moveTo>
                  <a:cubicBezTo>
                    <a:pt x="0" y="9320"/>
                    <a:pt x="7631" y="16896"/>
                    <a:pt x="16950" y="16896"/>
                  </a:cubicBezTo>
                  <a:cubicBezTo>
                    <a:pt x="26325" y="16896"/>
                    <a:pt x="33900" y="9320"/>
                    <a:pt x="33900" y="1"/>
                  </a:cubicBez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18"/>
            <p:cNvSpPr/>
            <p:nvPr/>
          </p:nvSpPr>
          <p:spPr>
            <a:xfrm>
              <a:off x="4325700" y="2182350"/>
              <a:ext cx="1169075" cy="1088675"/>
            </a:xfrm>
            <a:custGeom>
              <a:rect b="b" l="l" r="r" t="t"/>
              <a:pathLst>
                <a:path extrusionOk="0" h="43547" w="46763">
                  <a:moveTo>
                    <a:pt x="23264" y="1"/>
                  </a:moveTo>
                  <a:cubicBezTo>
                    <a:pt x="21554" y="1"/>
                    <a:pt x="19845" y="914"/>
                    <a:pt x="19022" y="2726"/>
                  </a:cubicBezTo>
                  <a:lnTo>
                    <a:pt x="1" y="43547"/>
                  </a:lnTo>
                  <a:lnTo>
                    <a:pt x="46763" y="43547"/>
                  </a:lnTo>
                  <a:lnTo>
                    <a:pt x="27469" y="2672"/>
                  </a:lnTo>
                  <a:cubicBezTo>
                    <a:pt x="26631" y="887"/>
                    <a:pt x="24947" y="1"/>
                    <a:pt x="23264" y="1"/>
                  </a:cubicBezTo>
                  <a:close/>
                </a:path>
              </a:pathLst>
            </a:custGeom>
            <a:solidFill>
              <a:srgbClr val="9FC1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18"/>
            <p:cNvSpPr/>
            <p:nvPr/>
          </p:nvSpPr>
          <p:spPr>
            <a:xfrm>
              <a:off x="4748100" y="2761425"/>
              <a:ext cx="671750" cy="630875"/>
            </a:xfrm>
            <a:custGeom>
              <a:rect b="b" l="l" r="r" t="t"/>
              <a:pathLst>
                <a:path extrusionOk="0" h="25235" w="26870">
                  <a:moveTo>
                    <a:pt x="0" y="1"/>
                  </a:moveTo>
                  <a:lnTo>
                    <a:pt x="0" y="25234"/>
                  </a:lnTo>
                  <a:lnTo>
                    <a:pt x="26869" y="1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18"/>
            <p:cNvSpPr/>
            <p:nvPr/>
          </p:nvSpPr>
          <p:spPr>
            <a:xfrm>
              <a:off x="6588875" y="2193275"/>
              <a:ext cx="628150" cy="1068225"/>
            </a:xfrm>
            <a:custGeom>
              <a:rect b="b" l="l" r="r" t="t"/>
              <a:pathLst>
                <a:path extrusionOk="0" h="42729" w="25126">
                  <a:moveTo>
                    <a:pt x="12590" y="0"/>
                  </a:moveTo>
                  <a:cubicBezTo>
                    <a:pt x="5614" y="0"/>
                    <a:pt x="0" y="5614"/>
                    <a:pt x="0" y="12535"/>
                  </a:cubicBezTo>
                  <a:lnTo>
                    <a:pt x="0" y="42728"/>
                  </a:lnTo>
                  <a:lnTo>
                    <a:pt x="25125" y="42728"/>
                  </a:lnTo>
                  <a:lnTo>
                    <a:pt x="25125" y="12535"/>
                  </a:lnTo>
                  <a:cubicBezTo>
                    <a:pt x="25125" y="5614"/>
                    <a:pt x="19512" y="0"/>
                    <a:pt x="12590" y="0"/>
                  </a:cubicBezTo>
                  <a:close/>
                </a:path>
              </a:pathLst>
            </a:custGeom>
            <a:solidFill>
              <a:srgbClr val="9FC1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18"/>
            <p:cNvSpPr/>
            <p:nvPr/>
          </p:nvSpPr>
          <p:spPr>
            <a:xfrm>
              <a:off x="5964825" y="2193275"/>
              <a:ext cx="628150" cy="1068225"/>
            </a:xfrm>
            <a:custGeom>
              <a:rect b="b" l="l" r="r" t="t"/>
              <a:pathLst>
                <a:path extrusionOk="0" h="42729" w="25126">
                  <a:moveTo>
                    <a:pt x="12591" y="0"/>
                  </a:moveTo>
                  <a:cubicBezTo>
                    <a:pt x="5614" y="0"/>
                    <a:pt x="1" y="5614"/>
                    <a:pt x="1" y="12535"/>
                  </a:cubicBezTo>
                  <a:lnTo>
                    <a:pt x="1" y="42728"/>
                  </a:lnTo>
                  <a:lnTo>
                    <a:pt x="25126" y="42728"/>
                  </a:lnTo>
                  <a:lnTo>
                    <a:pt x="25126" y="12535"/>
                  </a:lnTo>
                  <a:cubicBezTo>
                    <a:pt x="25126" y="5614"/>
                    <a:pt x="19512" y="0"/>
                    <a:pt x="12591" y="0"/>
                  </a:cubicBezTo>
                  <a:close/>
                </a:path>
              </a:pathLst>
            </a:custGeom>
            <a:solidFill>
              <a:srgbClr val="9FC1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18"/>
            <p:cNvSpPr/>
            <p:nvPr/>
          </p:nvSpPr>
          <p:spPr>
            <a:xfrm>
              <a:off x="6676075" y="2870775"/>
              <a:ext cx="711250" cy="647900"/>
            </a:xfrm>
            <a:custGeom>
              <a:rect b="b" l="l" r="r" t="t"/>
              <a:pathLst>
                <a:path extrusionOk="0" h="25916" w="28450">
                  <a:moveTo>
                    <a:pt x="14225" y="0"/>
                  </a:moveTo>
                  <a:cubicBezTo>
                    <a:pt x="10914" y="0"/>
                    <a:pt x="7603" y="1268"/>
                    <a:pt x="5069" y="3802"/>
                  </a:cubicBezTo>
                  <a:cubicBezTo>
                    <a:pt x="0" y="8870"/>
                    <a:pt x="0" y="17045"/>
                    <a:pt x="5069" y="22114"/>
                  </a:cubicBezTo>
                  <a:cubicBezTo>
                    <a:pt x="7603" y="24648"/>
                    <a:pt x="10914" y="25915"/>
                    <a:pt x="14225" y="25915"/>
                  </a:cubicBezTo>
                  <a:cubicBezTo>
                    <a:pt x="17536" y="25915"/>
                    <a:pt x="20847" y="24648"/>
                    <a:pt x="23381" y="22114"/>
                  </a:cubicBezTo>
                  <a:cubicBezTo>
                    <a:pt x="28450" y="17045"/>
                    <a:pt x="28450" y="8870"/>
                    <a:pt x="23381" y="3802"/>
                  </a:cubicBezTo>
                  <a:cubicBezTo>
                    <a:pt x="20847" y="1268"/>
                    <a:pt x="17536" y="0"/>
                    <a:pt x="14225" y="0"/>
                  </a:cubicBez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18"/>
            <p:cNvSpPr/>
            <p:nvPr/>
          </p:nvSpPr>
          <p:spPr>
            <a:xfrm>
              <a:off x="238125" y="2532175"/>
              <a:ext cx="421025" cy="643475"/>
            </a:xfrm>
            <a:custGeom>
              <a:rect b="b" l="l" r="r" t="t"/>
              <a:pathLst>
                <a:path extrusionOk="0" h="25739" w="16841">
                  <a:moveTo>
                    <a:pt x="8858" y="1"/>
                  </a:moveTo>
                  <a:cubicBezTo>
                    <a:pt x="8704" y="1"/>
                    <a:pt x="8549" y="5"/>
                    <a:pt x="8393" y="15"/>
                  </a:cubicBezTo>
                  <a:cubicBezTo>
                    <a:pt x="8258" y="7"/>
                    <a:pt x="8123" y="4"/>
                    <a:pt x="7988" y="4"/>
                  </a:cubicBezTo>
                  <a:cubicBezTo>
                    <a:pt x="6115" y="4"/>
                    <a:pt x="4316" y="706"/>
                    <a:pt x="2943" y="1977"/>
                  </a:cubicBezTo>
                  <a:cubicBezTo>
                    <a:pt x="1635" y="3121"/>
                    <a:pt x="872" y="4811"/>
                    <a:pt x="872" y="6555"/>
                  </a:cubicBezTo>
                  <a:cubicBezTo>
                    <a:pt x="818" y="8135"/>
                    <a:pt x="1417" y="9661"/>
                    <a:pt x="2562" y="10751"/>
                  </a:cubicBezTo>
                  <a:cubicBezTo>
                    <a:pt x="3979" y="12005"/>
                    <a:pt x="5668" y="12931"/>
                    <a:pt x="7521" y="13422"/>
                  </a:cubicBezTo>
                  <a:cubicBezTo>
                    <a:pt x="9156" y="13858"/>
                    <a:pt x="10737" y="14566"/>
                    <a:pt x="12154" y="15547"/>
                  </a:cubicBezTo>
                  <a:cubicBezTo>
                    <a:pt x="13135" y="16256"/>
                    <a:pt x="13680" y="17455"/>
                    <a:pt x="13625" y="18708"/>
                  </a:cubicBezTo>
                  <a:cubicBezTo>
                    <a:pt x="13625" y="19853"/>
                    <a:pt x="13080" y="20943"/>
                    <a:pt x="12099" y="21597"/>
                  </a:cubicBezTo>
                  <a:cubicBezTo>
                    <a:pt x="11180" y="22261"/>
                    <a:pt x="10022" y="22637"/>
                    <a:pt x="8848" y="22637"/>
                  </a:cubicBezTo>
                  <a:cubicBezTo>
                    <a:pt x="8769" y="22637"/>
                    <a:pt x="8690" y="22636"/>
                    <a:pt x="8611" y="22632"/>
                  </a:cubicBezTo>
                  <a:cubicBezTo>
                    <a:pt x="8543" y="22635"/>
                    <a:pt x="8475" y="22636"/>
                    <a:pt x="8407" y="22636"/>
                  </a:cubicBezTo>
                  <a:cubicBezTo>
                    <a:pt x="7123" y="22636"/>
                    <a:pt x="5946" y="22150"/>
                    <a:pt x="5014" y="21270"/>
                  </a:cubicBezTo>
                  <a:cubicBezTo>
                    <a:pt x="3979" y="20398"/>
                    <a:pt x="3216" y="19199"/>
                    <a:pt x="2889" y="17891"/>
                  </a:cubicBezTo>
                  <a:lnTo>
                    <a:pt x="0" y="19035"/>
                  </a:lnTo>
                  <a:cubicBezTo>
                    <a:pt x="436" y="21052"/>
                    <a:pt x="1635" y="22796"/>
                    <a:pt x="3325" y="23995"/>
                  </a:cubicBezTo>
                  <a:cubicBezTo>
                    <a:pt x="4905" y="25085"/>
                    <a:pt x="6704" y="25684"/>
                    <a:pt x="8611" y="25739"/>
                  </a:cubicBezTo>
                  <a:cubicBezTo>
                    <a:pt x="9592" y="25739"/>
                    <a:pt x="10573" y="25575"/>
                    <a:pt x="11500" y="25303"/>
                  </a:cubicBezTo>
                  <a:cubicBezTo>
                    <a:pt x="12426" y="25030"/>
                    <a:pt x="13353" y="24594"/>
                    <a:pt x="14116" y="24049"/>
                  </a:cubicBezTo>
                  <a:cubicBezTo>
                    <a:pt x="14988" y="23450"/>
                    <a:pt x="15642" y="22687"/>
                    <a:pt x="16078" y="21815"/>
                  </a:cubicBezTo>
                  <a:cubicBezTo>
                    <a:pt x="16623" y="20834"/>
                    <a:pt x="16841" y="19744"/>
                    <a:pt x="16841" y="18599"/>
                  </a:cubicBezTo>
                  <a:cubicBezTo>
                    <a:pt x="16841" y="17509"/>
                    <a:pt x="16623" y="16474"/>
                    <a:pt x="16187" y="15438"/>
                  </a:cubicBezTo>
                  <a:cubicBezTo>
                    <a:pt x="15751" y="14566"/>
                    <a:pt x="15097" y="13749"/>
                    <a:pt x="14334" y="13204"/>
                  </a:cubicBezTo>
                  <a:cubicBezTo>
                    <a:pt x="13516" y="12604"/>
                    <a:pt x="12699" y="12114"/>
                    <a:pt x="11827" y="11732"/>
                  </a:cubicBezTo>
                  <a:cubicBezTo>
                    <a:pt x="10846" y="11296"/>
                    <a:pt x="9810" y="10915"/>
                    <a:pt x="8775" y="10588"/>
                  </a:cubicBezTo>
                  <a:cubicBezTo>
                    <a:pt x="7521" y="10206"/>
                    <a:pt x="6322" y="9661"/>
                    <a:pt x="5287" y="8898"/>
                  </a:cubicBezTo>
                  <a:cubicBezTo>
                    <a:pt x="4524" y="8353"/>
                    <a:pt x="4088" y="7481"/>
                    <a:pt x="4088" y="6555"/>
                  </a:cubicBezTo>
                  <a:cubicBezTo>
                    <a:pt x="4088" y="5574"/>
                    <a:pt x="4578" y="4647"/>
                    <a:pt x="5396" y="4048"/>
                  </a:cubicBezTo>
                  <a:cubicBezTo>
                    <a:pt x="6205" y="3390"/>
                    <a:pt x="7203" y="3061"/>
                    <a:pt x="8258" y="3061"/>
                  </a:cubicBezTo>
                  <a:cubicBezTo>
                    <a:pt x="8339" y="3061"/>
                    <a:pt x="8420" y="3063"/>
                    <a:pt x="8502" y="3067"/>
                  </a:cubicBezTo>
                  <a:cubicBezTo>
                    <a:pt x="8626" y="3054"/>
                    <a:pt x="8751" y="3048"/>
                    <a:pt x="8877" y="3048"/>
                  </a:cubicBezTo>
                  <a:cubicBezTo>
                    <a:pt x="9850" y="3048"/>
                    <a:pt x="10836" y="3414"/>
                    <a:pt x="11609" y="3993"/>
                  </a:cubicBezTo>
                  <a:cubicBezTo>
                    <a:pt x="12372" y="4538"/>
                    <a:pt x="12862" y="5301"/>
                    <a:pt x="13135" y="6173"/>
                  </a:cubicBezTo>
                  <a:lnTo>
                    <a:pt x="16023" y="4974"/>
                  </a:lnTo>
                  <a:cubicBezTo>
                    <a:pt x="15533" y="3612"/>
                    <a:pt x="14661" y="2413"/>
                    <a:pt x="13516" y="1541"/>
                  </a:cubicBezTo>
                  <a:cubicBezTo>
                    <a:pt x="12168" y="542"/>
                    <a:pt x="10546" y="1"/>
                    <a:pt x="8858" y="1"/>
                  </a:cubicBez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18"/>
            <p:cNvSpPr/>
            <p:nvPr/>
          </p:nvSpPr>
          <p:spPr>
            <a:xfrm>
              <a:off x="709550" y="2611550"/>
              <a:ext cx="273900" cy="557650"/>
            </a:xfrm>
            <a:custGeom>
              <a:rect b="b" l="l" r="r" t="t"/>
              <a:pathLst>
                <a:path extrusionOk="0" h="22306" w="10956">
                  <a:moveTo>
                    <a:pt x="2943" y="1"/>
                  </a:moveTo>
                  <a:lnTo>
                    <a:pt x="2943" y="5124"/>
                  </a:lnTo>
                  <a:lnTo>
                    <a:pt x="0" y="5124"/>
                  </a:lnTo>
                  <a:lnTo>
                    <a:pt x="0" y="8067"/>
                  </a:lnTo>
                  <a:lnTo>
                    <a:pt x="2943" y="8067"/>
                  </a:lnTo>
                  <a:lnTo>
                    <a:pt x="2943" y="16896"/>
                  </a:lnTo>
                  <a:cubicBezTo>
                    <a:pt x="2834" y="18367"/>
                    <a:pt x="3380" y="19784"/>
                    <a:pt x="4361" y="20874"/>
                  </a:cubicBezTo>
                  <a:cubicBezTo>
                    <a:pt x="5358" y="21772"/>
                    <a:pt x="6676" y="22305"/>
                    <a:pt x="8021" y="22305"/>
                  </a:cubicBezTo>
                  <a:cubicBezTo>
                    <a:pt x="8145" y="22305"/>
                    <a:pt x="8269" y="22301"/>
                    <a:pt x="8394" y="22291"/>
                  </a:cubicBezTo>
                  <a:cubicBezTo>
                    <a:pt x="9266" y="22291"/>
                    <a:pt x="10138" y="22128"/>
                    <a:pt x="10955" y="21801"/>
                  </a:cubicBezTo>
                  <a:lnTo>
                    <a:pt x="9865" y="19076"/>
                  </a:lnTo>
                  <a:cubicBezTo>
                    <a:pt x="9375" y="19294"/>
                    <a:pt x="8884" y="19348"/>
                    <a:pt x="8394" y="19348"/>
                  </a:cubicBezTo>
                  <a:cubicBezTo>
                    <a:pt x="6868" y="19348"/>
                    <a:pt x="6105" y="18476"/>
                    <a:pt x="6105" y="16623"/>
                  </a:cubicBezTo>
                  <a:lnTo>
                    <a:pt x="6105" y="8067"/>
                  </a:lnTo>
                  <a:lnTo>
                    <a:pt x="10247" y="8067"/>
                  </a:lnTo>
                  <a:lnTo>
                    <a:pt x="10247" y="5124"/>
                  </a:lnTo>
                  <a:lnTo>
                    <a:pt x="6105" y="5124"/>
                  </a:lnTo>
                  <a:lnTo>
                    <a:pt x="6105" y="1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18"/>
            <p:cNvSpPr/>
            <p:nvPr/>
          </p:nvSpPr>
          <p:spPr>
            <a:xfrm>
              <a:off x="1052900" y="2739625"/>
              <a:ext cx="376100" cy="436025"/>
            </a:xfrm>
            <a:custGeom>
              <a:rect b="b" l="l" r="r" t="t"/>
              <a:pathLst>
                <a:path extrusionOk="0" h="17441" w="15044">
                  <a:moveTo>
                    <a:pt x="110" y="1"/>
                  </a:moveTo>
                  <a:lnTo>
                    <a:pt x="110" y="10356"/>
                  </a:lnTo>
                  <a:cubicBezTo>
                    <a:pt x="1" y="12209"/>
                    <a:pt x="600" y="14007"/>
                    <a:pt x="1745" y="15479"/>
                  </a:cubicBezTo>
                  <a:cubicBezTo>
                    <a:pt x="2835" y="16787"/>
                    <a:pt x="4415" y="17441"/>
                    <a:pt x="6541" y="17441"/>
                  </a:cubicBezTo>
                  <a:cubicBezTo>
                    <a:pt x="7631" y="17441"/>
                    <a:pt x="8721" y="17114"/>
                    <a:pt x="9647" y="16569"/>
                  </a:cubicBezTo>
                  <a:cubicBezTo>
                    <a:pt x="10574" y="16078"/>
                    <a:pt x="11337" y="15424"/>
                    <a:pt x="11882" y="14552"/>
                  </a:cubicBezTo>
                  <a:lnTo>
                    <a:pt x="11991" y="14552"/>
                  </a:lnTo>
                  <a:lnTo>
                    <a:pt x="11991" y="16896"/>
                  </a:lnTo>
                  <a:lnTo>
                    <a:pt x="15043" y="16896"/>
                  </a:lnTo>
                  <a:lnTo>
                    <a:pt x="15043" y="1"/>
                  </a:lnTo>
                  <a:lnTo>
                    <a:pt x="11882" y="1"/>
                  </a:lnTo>
                  <a:lnTo>
                    <a:pt x="11882" y="9320"/>
                  </a:lnTo>
                  <a:cubicBezTo>
                    <a:pt x="11882" y="10628"/>
                    <a:pt x="11446" y="11936"/>
                    <a:pt x="10628" y="12972"/>
                  </a:cubicBezTo>
                  <a:cubicBezTo>
                    <a:pt x="9920" y="13953"/>
                    <a:pt x="8721" y="14552"/>
                    <a:pt x="7467" y="14552"/>
                  </a:cubicBezTo>
                  <a:cubicBezTo>
                    <a:pt x="4688" y="14552"/>
                    <a:pt x="3271" y="12972"/>
                    <a:pt x="3271" y="9811"/>
                  </a:cubicBezTo>
                  <a:lnTo>
                    <a:pt x="3271" y="1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18"/>
            <p:cNvSpPr/>
            <p:nvPr/>
          </p:nvSpPr>
          <p:spPr>
            <a:xfrm>
              <a:off x="1512075" y="2546150"/>
              <a:ext cx="425150" cy="629500"/>
            </a:xfrm>
            <a:custGeom>
              <a:rect b="b" l="l" r="r" t="t"/>
              <a:pathLst>
                <a:path extrusionOk="0" h="25180" w="17006">
                  <a:moveTo>
                    <a:pt x="8612" y="10097"/>
                  </a:moveTo>
                  <a:cubicBezTo>
                    <a:pt x="10002" y="10097"/>
                    <a:pt x="11391" y="10655"/>
                    <a:pt x="12427" y="11773"/>
                  </a:cubicBezTo>
                  <a:cubicBezTo>
                    <a:pt x="13462" y="12972"/>
                    <a:pt x="14062" y="14552"/>
                    <a:pt x="13953" y="16187"/>
                  </a:cubicBezTo>
                  <a:cubicBezTo>
                    <a:pt x="14062" y="17822"/>
                    <a:pt x="13462" y="19403"/>
                    <a:pt x="12427" y="20656"/>
                  </a:cubicBezTo>
                  <a:cubicBezTo>
                    <a:pt x="11446" y="21692"/>
                    <a:pt x="10029" y="22291"/>
                    <a:pt x="8612" y="22291"/>
                  </a:cubicBezTo>
                  <a:cubicBezTo>
                    <a:pt x="7140" y="22291"/>
                    <a:pt x="5778" y="21692"/>
                    <a:pt x="4797" y="20602"/>
                  </a:cubicBezTo>
                  <a:cubicBezTo>
                    <a:pt x="3707" y="19403"/>
                    <a:pt x="3162" y="17822"/>
                    <a:pt x="3216" y="16187"/>
                  </a:cubicBezTo>
                  <a:cubicBezTo>
                    <a:pt x="3162" y="14552"/>
                    <a:pt x="3707" y="12972"/>
                    <a:pt x="4797" y="11773"/>
                  </a:cubicBezTo>
                  <a:cubicBezTo>
                    <a:pt x="5832" y="10655"/>
                    <a:pt x="7222" y="10097"/>
                    <a:pt x="8612" y="10097"/>
                  </a:cubicBezTo>
                  <a:close/>
                  <a:moveTo>
                    <a:pt x="13844" y="1"/>
                  </a:moveTo>
                  <a:lnTo>
                    <a:pt x="13844" y="7740"/>
                  </a:lnTo>
                  <a:lnTo>
                    <a:pt x="13953" y="10083"/>
                  </a:lnTo>
                  <a:lnTo>
                    <a:pt x="13844" y="10083"/>
                  </a:lnTo>
                  <a:cubicBezTo>
                    <a:pt x="13244" y="9211"/>
                    <a:pt x="12481" y="8503"/>
                    <a:pt x="11555" y="8012"/>
                  </a:cubicBezTo>
                  <a:cubicBezTo>
                    <a:pt x="10465" y="7467"/>
                    <a:pt x="9266" y="7195"/>
                    <a:pt x="8067" y="7195"/>
                  </a:cubicBezTo>
                  <a:cubicBezTo>
                    <a:pt x="5887" y="7195"/>
                    <a:pt x="3870" y="8121"/>
                    <a:pt x="2453" y="9811"/>
                  </a:cubicBezTo>
                  <a:cubicBezTo>
                    <a:pt x="818" y="11555"/>
                    <a:pt x="1" y="13844"/>
                    <a:pt x="55" y="16187"/>
                  </a:cubicBezTo>
                  <a:cubicBezTo>
                    <a:pt x="1" y="18531"/>
                    <a:pt x="818" y="20820"/>
                    <a:pt x="2453" y="22618"/>
                  </a:cubicBezTo>
                  <a:cubicBezTo>
                    <a:pt x="3870" y="24253"/>
                    <a:pt x="5887" y="25180"/>
                    <a:pt x="8067" y="25180"/>
                  </a:cubicBezTo>
                  <a:cubicBezTo>
                    <a:pt x="9266" y="25180"/>
                    <a:pt x="10465" y="24907"/>
                    <a:pt x="11555" y="24308"/>
                  </a:cubicBezTo>
                  <a:cubicBezTo>
                    <a:pt x="12481" y="23872"/>
                    <a:pt x="13244" y="23163"/>
                    <a:pt x="13844" y="22291"/>
                  </a:cubicBezTo>
                  <a:lnTo>
                    <a:pt x="13953" y="22291"/>
                  </a:lnTo>
                  <a:lnTo>
                    <a:pt x="13953" y="24635"/>
                  </a:lnTo>
                  <a:lnTo>
                    <a:pt x="17005" y="24635"/>
                  </a:lnTo>
                  <a:lnTo>
                    <a:pt x="17005" y="1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18"/>
            <p:cNvSpPr/>
            <p:nvPr/>
          </p:nvSpPr>
          <p:spPr>
            <a:xfrm>
              <a:off x="2006675" y="2739625"/>
              <a:ext cx="419675" cy="607700"/>
            </a:xfrm>
            <a:custGeom>
              <a:rect b="b" l="l" r="r" t="t"/>
              <a:pathLst>
                <a:path extrusionOk="0" h="24308" w="16787">
                  <a:moveTo>
                    <a:pt x="1" y="1"/>
                  </a:moveTo>
                  <a:lnTo>
                    <a:pt x="6922" y="15806"/>
                  </a:lnTo>
                  <a:lnTo>
                    <a:pt x="2998" y="24308"/>
                  </a:lnTo>
                  <a:lnTo>
                    <a:pt x="6268" y="24308"/>
                  </a:lnTo>
                  <a:lnTo>
                    <a:pt x="16787" y="1"/>
                  </a:lnTo>
                  <a:lnTo>
                    <a:pt x="13353" y="1"/>
                  </a:lnTo>
                  <a:lnTo>
                    <a:pt x="8448" y="12154"/>
                  </a:lnTo>
                  <a:lnTo>
                    <a:pt x="8394" y="12154"/>
                  </a:lnTo>
                  <a:lnTo>
                    <a:pt x="3380" y="1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0" name="Google Shape;240;p18"/>
          <p:cNvGrpSpPr/>
          <p:nvPr/>
        </p:nvGrpSpPr>
        <p:grpSpPr>
          <a:xfrm>
            <a:off x="7507312" y="550066"/>
            <a:ext cx="479498" cy="385684"/>
            <a:chOff x="6294751" y="783425"/>
            <a:chExt cx="5020925" cy="4038575"/>
          </a:xfrm>
        </p:grpSpPr>
        <p:sp>
          <p:nvSpPr>
            <p:cNvPr id="241" name="Google Shape;241;p18"/>
            <p:cNvSpPr/>
            <p:nvPr/>
          </p:nvSpPr>
          <p:spPr>
            <a:xfrm>
              <a:off x="6909501" y="783425"/>
              <a:ext cx="3199425" cy="1450400"/>
            </a:xfrm>
            <a:custGeom>
              <a:rect b="b" l="l" r="r" t="t"/>
              <a:pathLst>
                <a:path extrusionOk="0" h="58016" w="127977">
                  <a:moveTo>
                    <a:pt x="74135" y="0"/>
                  </a:moveTo>
                  <a:lnTo>
                    <a:pt x="70782" y="158"/>
                  </a:lnTo>
                  <a:lnTo>
                    <a:pt x="67446" y="437"/>
                  </a:lnTo>
                  <a:lnTo>
                    <a:pt x="64163" y="856"/>
                  </a:lnTo>
                  <a:lnTo>
                    <a:pt x="60932" y="1415"/>
                  </a:lnTo>
                  <a:lnTo>
                    <a:pt x="57736" y="2096"/>
                  </a:lnTo>
                  <a:lnTo>
                    <a:pt x="54593" y="2899"/>
                  </a:lnTo>
                  <a:lnTo>
                    <a:pt x="51501" y="3843"/>
                  </a:lnTo>
                  <a:lnTo>
                    <a:pt x="48463" y="4908"/>
                  </a:lnTo>
                  <a:lnTo>
                    <a:pt x="45476" y="6095"/>
                  </a:lnTo>
                  <a:lnTo>
                    <a:pt x="42560" y="7388"/>
                  </a:lnTo>
                  <a:lnTo>
                    <a:pt x="39713" y="8802"/>
                  </a:lnTo>
                  <a:lnTo>
                    <a:pt x="36919" y="10322"/>
                  </a:lnTo>
                  <a:lnTo>
                    <a:pt x="34195" y="11963"/>
                  </a:lnTo>
                  <a:lnTo>
                    <a:pt x="31558" y="13692"/>
                  </a:lnTo>
                  <a:lnTo>
                    <a:pt x="28973" y="15526"/>
                  </a:lnTo>
                  <a:lnTo>
                    <a:pt x="26493" y="17464"/>
                  </a:lnTo>
                  <a:lnTo>
                    <a:pt x="24066" y="19508"/>
                  </a:lnTo>
                  <a:lnTo>
                    <a:pt x="21743" y="21621"/>
                  </a:lnTo>
                  <a:lnTo>
                    <a:pt x="19507" y="23839"/>
                  </a:lnTo>
                  <a:lnTo>
                    <a:pt x="17342" y="26161"/>
                  </a:lnTo>
                  <a:lnTo>
                    <a:pt x="15299" y="28537"/>
                  </a:lnTo>
                  <a:lnTo>
                    <a:pt x="13325" y="31016"/>
                  </a:lnTo>
                  <a:lnTo>
                    <a:pt x="11457" y="33566"/>
                  </a:lnTo>
                  <a:lnTo>
                    <a:pt x="9693" y="36186"/>
                  </a:lnTo>
                  <a:lnTo>
                    <a:pt x="8034" y="38893"/>
                  </a:lnTo>
                  <a:lnTo>
                    <a:pt x="6479" y="41669"/>
                  </a:lnTo>
                  <a:lnTo>
                    <a:pt x="5047" y="44499"/>
                  </a:lnTo>
                  <a:lnTo>
                    <a:pt x="3703" y="47398"/>
                  </a:lnTo>
                  <a:lnTo>
                    <a:pt x="2498" y="50367"/>
                  </a:lnTo>
                  <a:lnTo>
                    <a:pt x="1397" y="53388"/>
                  </a:lnTo>
                  <a:lnTo>
                    <a:pt x="419" y="56461"/>
                  </a:lnTo>
                  <a:lnTo>
                    <a:pt x="0" y="58016"/>
                  </a:lnTo>
                  <a:lnTo>
                    <a:pt x="367" y="57789"/>
                  </a:lnTo>
                  <a:lnTo>
                    <a:pt x="1258" y="57492"/>
                  </a:lnTo>
                  <a:lnTo>
                    <a:pt x="2236" y="57352"/>
                  </a:lnTo>
                  <a:lnTo>
                    <a:pt x="3231" y="57335"/>
                  </a:lnTo>
                  <a:lnTo>
                    <a:pt x="5466" y="57562"/>
                  </a:lnTo>
                  <a:lnTo>
                    <a:pt x="5973" y="57701"/>
                  </a:lnTo>
                  <a:lnTo>
                    <a:pt x="40901" y="51956"/>
                  </a:lnTo>
                  <a:lnTo>
                    <a:pt x="41128" y="51589"/>
                  </a:lnTo>
                  <a:lnTo>
                    <a:pt x="42350" y="49947"/>
                  </a:lnTo>
                  <a:lnTo>
                    <a:pt x="43031" y="49336"/>
                  </a:lnTo>
                  <a:lnTo>
                    <a:pt x="43433" y="49144"/>
                  </a:lnTo>
                  <a:lnTo>
                    <a:pt x="43608" y="49162"/>
                  </a:lnTo>
                  <a:lnTo>
                    <a:pt x="44359" y="48341"/>
                  </a:lnTo>
                  <a:lnTo>
                    <a:pt x="45948" y="46786"/>
                  </a:lnTo>
                  <a:lnTo>
                    <a:pt x="47607" y="45302"/>
                  </a:lnTo>
                  <a:lnTo>
                    <a:pt x="49336" y="43905"/>
                  </a:lnTo>
                  <a:lnTo>
                    <a:pt x="51135" y="42595"/>
                  </a:lnTo>
                  <a:lnTo>
                    <a:pt x="53003" y="41390"/>
                  </a:lnTo>
                  <a:lnTo>
                    <a:pt x="54924" y="40255"/>
                  </a:lnTo>
                  <a:lnTo>
                    <a:pt x="56915" y="39242"/>
                  </a:lnTo>
                  <a:lnTo>
                    <a:pt x="58976" y="38316"/>
                  </a:lnTo>
                  <a:lnTo>
                    <a:pt x="61072" y="37496"/>
                  </a:lnTo>
                  <a:lnTo>
                    <a:pt x="63237" y="36780"/>
                  </a:lnTo>
                  <a:lnTo>
                    <a:pt x="65438" y="36168"/>
                  </a:lnTo>
                  <a:lnTo>
                    <a:pt x="67691" y="35679"/>
                  </a:lnTo>
                  <a:lnTo>
                    <a:pt x="69978" y="35313"/>
                  </a:lnTo>
                  <a:lnTo>
                    <a:pt x="72301" y="35068"/>
                  </a:lnTo>
                  <a:lnTo>
                    <a:pt x="74659" y="34928"/>
                  </a:lnTo>
                  <a:lnTo>
                    <a:pt x="76824" y="34928"/>
                  </a:lnTo>
                  <a:lnTo>
                    <a:pt x="78745" y="35016"/>
                  </a:lnTo>
                  <a:lnTo>
                    <a:pt x="80631" y="35190"/>
                  </a:lnTo>
                  <a:lnTo>
                    <a:pt x="82517" y="35435"/>
                  </a:lnTo>
                  <a:lnTo>
                    <a:pt x="85277" y="35941"/>
                  </a:lnTo>
                  <a:lnTo>
                    <a:pt x="88874" y="36902"/>
                  </a:lnTo>
                  <a:lnTo>
                    <a:pt x="92332" y="38159"/>
                  </a:lnTo>
                  <a:lnTo>
                    <a:pt x="95650" y="39679"/>
                  </a:lnTo>
                  <a:lnTo>
                    <a:pt x="98811" y="41477"/>
                  </a:lnTo>
                  <a:lnTo>
                    <a:pt x="101798" y="43521"/>
                  </a:lnTo>
                  <a:lnTo>
                    <a:pt x="103230" y="44638"/>
                  </a:lnTo>
                  <a:lnTo>
                    <a:pt x="109674" y="44743"/>
                  </a:lnTo>
                  <a:lnTo>
                    <a:pt x="127138" y="27279"/>
                  </a:lnTo>
                  <a:lnTo>
                    <a:pt x="127976" y="19874"/>
                  </a:lnTo>
                  <a:lnTo>
                    <a:pt x="126666" y="18739"/>
                  </a:lnTo>
                  <a:lnTo>
                    <a:pt x="123977" y="16539"/>
                  </a:lnTo>
                  <a:lnTo>
                    <a:pt x="121165" y="14443"/>
                  </a:lnTo>
                  <a:lnTo>
                    <a:pt x="118284" y="12487"/>
                  </a:lnTo>
                  <a:lnTo>
                    <a:pt x="115297" y="10653"/>
                  </a:lnTo>
                  <a:lnTo>
                    <a:pt x="112241" y="8959"/>
                  </a:lnTo>
                  <a:lnTo>
                    <a:pt x="109080" y="7388"/>
                  </a:lnTo>
                  <a:lnTo>
                    <a:pt x="105849" y="5956"/>
                  </a:lnTo>
                  <a:lnTo>
                    <a:pt x="102549" y="4681"/>
                  </a:lnTo>
                  <a:lnTo>
                    <a:pt x="99178" y="3546"/>
                  </a:lnTo>
                  <a:lnTo>
                    <a:pt x="95755" y="2550"/>
                  </a:lnTo>
                  <a:lnTo>
                    <a:pt x="92245" y="1712"/>
                  </a:lnTo>
                  <a:lnTo>
                    <a:pt x="88682" y="1048"/>
                  </a:lnTo>
                  <a:lnTo>
                    <a:pt x="85085" y="524"/>
                  </a:lnTo>
                  <a:lnTo>
                    <a:pt x="81417" y="193"/>
                  </a:lnTo>
                  <a:lnTo>
                    <a:pt x="77697" y="18"/>
                  </a:lnTo>
                  <a:lnTo>
                    <a:pt x="75829" y="0"/>
                  </a:lnTo>
                  <a:close/>
                </a:path>
              </a:pathLst>
            </a:custGeom>
            <a:solidFill>
              <a:srgbClr val="EA43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18"/>
            <p:cNvSpPr/>
            <p:nvPr/>
          </p:nvSpPr>
          <p:spPr>
            <a:xfrm>
              <a:off x="8696051" y="1280700"/>
              <a:ext cx="2619625" cy="3541300"/>
            </a:xfrm>
            <a:custGeom>
              <a:rect b="b" l="l" r="r" t="t"/>
              <a:pathLst>
                <a:path extrusionOk="0" h="141652" w="104785">
                  <a:moveTo>
                    <a:pt x="56514" y="1"/>
                  </a:moveTo>
                  <a:lnTo>
                    <a:pt x="31768" y="24730"/>
                  </a:lnTo>
                  <a:lnTo>
                    <a:pt x="32693" y="25481"/>
                  </a:lnTo>
                  <a:lnTo>
                    <a:pt x="34457" y="27088"/>
                  </a:lnTo>
                  <a:lnTo>
                    <a:pt x="36134" y="28782"/>
                  </a:lnTo>
                  <a:lnTo>
                    <a:pt x="37723" y="30563"/>
                  </a:lnTo>
                  <a:lnTo>
                    <a:pt x="39225" y="32431"/>
                  </a:lnTo>
                  <a:lnTo>
                    <a:pt x="40622" y="34370"/>
                  </a:lnTo>
                  <a:lnTo>
                    <a:pt x="41897" y="36396"/>
                  </a:lnTo>
                  <a:lnTo>
                    <a:pt x="43067" y="38491"/>
                  </a:lnTo>
                  <a:lnTo>
                    <a:pt x="44132" y="40657"/>
                  </a:lnTo>
                  <a:lnTo>
                    <a:pt x="45075" y="42892"/>
                  </a:lnTo>
                  <a:lnTo>
                    <a:pt x="45896" y="45180"/>
                  </a:lnTo>
                  <a:lnTo>
                    <a:pt x="46595" y="47538"/>
                  </a:lnTo>
                  <a:lnTo>
                    <a:pt x="47153" y="49930"/>
                  </a:lnTo>
                  <a:lnTo>
                    <a:pt x="47573" y="52375"/>
                  </a:lnTo>
                  <a:lnTo>
                    <a:pt x="47869" y="54873"/>
                  </a:lnTo>
                  <a:lnTo>
                    <a:pt x="48009" y="57405"/>
                  </a:lnTo>
                  <a:lnTo>
                    <a:pt x="48027" y="58697"/>
                  </a:lnTo>
                  <a:lnTo>
                    <a:pt x="48027" y="63063"/>
                  </a:lnTo>
                  <a:lnTo>
                    <a:pt x="49144" y="63081"/>
                  </a:lnTo>
                  <a:lnTo>
                    <a:pt x="51345" y="63308"/>
                  </a:lnTo>
                  <a:lnTo>
                    <a:pt x="53475" y="63744"/>
                  </a:lnTo>
                  <a:lnTo>
                    <a:pt x="55536" y="64373"/>
                  </a:lnTo>
                  <a:lnTo>
                    <a:pt x="57492" y="65211"/>
                  </a:lnTo>
                  <a:lnTo>
                    <a:pt x="59343" y="66207"/>
                  </a:lnTo>
                  <a:lnTo>
                    <a:pt x="61090" y="67394"/>
                  </a:lnTo>
                  <a:lnTo>
                    <a:pt x="62714" y="68722"/>
                  </a:lnTo>
                  <a:lnTo>
                    <a:pt x="64181" y="70206"/>
                  </a:lnTo>
                  <a:lnTo>
                    <a:pt x="65526" y="71830"/>
                  </a:lnTo>
                  <a:lnTo>
                    <a:pt x="66696" y="73559"/>
                  </a:lnTo>
                  <a:lnTo>
                    <a:pt x="67709" y="75428"/>
                  </a:lnTo>
                  <a:lnTo>
                    <a:pt x="68547" y="77384"/>
                  </a:lnTo>
                  <a:lnTo>
                    <a:pt x="69175" y="79427"/>
                  </a:lnTo>
                  <a:lnTo>
                    <a:pt x="69612" y="81558"/>
                  </a:lnTo>
                  <a:lnTo>
                    <a:pt x="69839" y="83758"/>
                  </a:lnTo>
                  <a:lnTo>
                    <a:pt x="69857" y="84893"/>
                  </a:lnTo>
                  <a:lnTo>
                    <a:pt x="69839" y="86011"/>
                  </a:lnTo>
                  <a:lnTo>
                    <a:pt x="69612" y="88211"/>
                  </a:lnTo>
                  <a:lnTo>
                    <a:pt x="69175" y="90342"/>
                  </a:lnTo>
                  <a:lnTo>
                    <a:pt x="68547" y="92385"/>
                  </a:lnTo>
                  <a:lnTo>
                    <a:pt x="67709" y="94341"/>
                  </a:lnTo>
                  <a:lnTo>
                    <a:pt x="66696" y="96192"/>
                  </a:lnTo>
                  <a:lnTo>
                    <a:pt x="65526" y="97939"/>
                  </a:lnTo>
                  <a:lnTo>
                    <a:pt x="64181" y="99563"/>
                  </a:lnTo>
                  <a:lnTo>
                    <a:pt x="62714" y="101047"/>
                  </a:lnTo>
                  <a:lnTo>
                    <a:pt x="61090" y="102375"/>
                  </a:lnTo>
                  <a:lnTo>
                    <a:pt x="59343" y="103562"/>
                  </a:lnTo>
                  <a:lnTo>
                    <a:pt x="57492" y="104575"/>
                  </a:lnTo>
                  <a:lnTo>
                    <a:pt x="55536" y="105396"/>
                  </a:lnTo>
                  <a:lnTo>
                    <a:pt x="53475" y="106042"/>
                  </a:lnTo>
                  <a:lnTo>
                    <a:pt x="51345" y="106479"/>
                  </a:lnTo>
                  <a:lnTo>
                    <a:pt x="49144" y="106706"/>
                  </a:lnTo>
                  <a:lnTo>
                    <a:pt x="48027" y="106723"/>
                  </a:lnTo>
                  <a:lnTo>
                    <a:pt x="4367" y="106723"/>
                  </a:lnTo>
                  <a:lnTo>
                    <a:pt x="1" y="111107"/>
                  </a:lnTo>
                  <a:lnTo>
                    <a:pt x="1" y="137303"/>
                  </a:lnTo>
                  <a:lnTo>
                    <a:pt x="4367" y="141651"/>
                  </a:lnTo>
                  <a:lnTo>
                    <a:pt x="48027" y="141651"/>
                  </a:lnTo>
                  <a:lnTo>
                    <a:pt x="49494" y="141634"/>
                  </a:lnTo>
                  <a:lnTo>
                    <a:pt x="52393" y="141494"/>
                  </a:lnTo>
                  <a:lnTo>
                    <a:pt x="55239" y="141197"/>
                  </a:lnTo>
                  <a:lnTo>
                    <a:pt x="58051" y="140760"/>
                  </a:lnTo>
                  <a:lnTo>
                    <a:pt x="60828" y="140202"/>
                  </a:lnTo>
                  <a:lnTo>
                    <a:pt x="63552" y="139503"/>
                  </a:lnTo>
                  <a:lnTo>
                    <a:pt x="66207" y="138665"/>
                  </a:lnTo>
                  <a:lnTo>
                    <a:pt x="68809" y="137704"/>
                  </a:lnTo>
                  <a:lnTo>
                    <a:pt x="71358" y="136639"/>
                  </a:lnTo>
                  <a:lnTo>
                    <a:pt x="73838" y="135434"/>
                  </a:lnTo>
                  <a:lnTo>
                    <a:pt x="76248" y="134124"/>
                  </a:lnTo>
                  <a:lnTo>
                    <a:pt x="78589" y="132692"/>
                  </a:lnTo>
                  <a:lnTo>
                    <a:pt x="80859" y="131173"/>
                  </a:lnTo>
                  <a:lnTo>
                    <a:pt x="83042" y="129531"/>
                  </a:lnTo>
                  <a:lnTo>
                    <a:pt x="85155" y="127802"/>
                  </a:lnTo>
                  <a:lnTo>
                    <a:pt x="87163" y="125968"/>
                  </a:lnTo>
                  <a:lnTo>
                    <a:pt x="89084" y="124030"/>
                  </a:lnTo>
                  <a:lnTo>
                    <a:pt x="90918" y="122022"/>
                  </a:lnTo>
                  <a:lnTo>
                    <a:pt x="92664" y="119908"/>
                  </a:lnTo>
                  <a:lnTo>
                    <a:pt x="94306" y="117725"/>
                  </a:lnTo>
                  <a:lnTo>
                    <a:pt x="95825" y="115473"/>
                  </a:lnTo>
                  <a:lnTo>
                    <a:pt x="97258" y="113132"/>
                  </a:lnTo>
                  <a:lnTo>
                    <a:pt x="98567" y="110705"/>
                  </a:lnTo>
                  <a:lnTo>
                    <a:pt x="99772" y="108225"/>
                  </a:lnTo>
                  <a:lnTo>
                    <a:pt x="100838" y="105693"/>
                  </a:lnTo>
                  <a:lnTo>
                    <a:pt x="101798" y="103073"/>
                  </a:lnTo>
                  <a:lnTo>
                    <a:pt x="102636" y="100419"/>
                  </a:lnTo>
                  <a:lnTo>
                    <a:pt x="103335" y="97694"/>
                  </a:lnTo>
                  <a:lnTo>
                    <a:pt x="103894" y="94935"/>
                  </a:lnTo>
                  <a:lnTo>
                    <a:pt x="104330" y="92106"/>
                  </a:lnTo>
                  <a:lnTo>
                    <a:pt x="104627" y="89259"/>
                  </a:lnTo>
                  <a:lnTo>
                    <a:pt x="104767" y="86360"/>
                  </a:lnTo>
                  <a:lnTo>
                    <a:pt x="104784" y="84893"/>
                  </a:lnTo>
                  <a:lnTo>
                    <a:pt x="104767" y="83077"/>
                  </a:lnTo>
                  <a:lnTo>
                    <a:pt x="104540" y="79497"/>
                  </a:lnTo>
                  <a:lnTo>
                    <a:pt x="104103" y="75987"/>
                  </a:lnTo>
                  <a:lnTo>
                    <a:pt x="103440" y="72546"/>
                  </a:lnTo>
                  <a:lnTo>
                    <a:pt x="102584" y="69193"/>
                  </a:lnTo>
                  <a:lnTo>
                    <a:pt x="101536" y="65910"/>
                  </a:lnTo>
                  <a:lnTo>
                    <a:pt x="100279" y="62714"/>
                  </a:lnTo>
                  <a:lnTo>
                    <a:pt x="98847" y="59623"/>
                  </a:lnTo>
                  <a:lnTo>
                    <a:pt x="97240" y="56637"/>
                  </a:lnTo>
                  <a:lnTo>
                    <a:pt x="95459" y="53755"/>
                  </a:lnTo>
                  <a:lnTo>
                    <a:pt x="93520" y="50996"/>
                  </a:lnTo>
                  <a:lnTo>
                    <a:pt x="91425" y="48359"/>
                  </a:lnTo>
                  <a:lnTo>
                    <a:pt x="89172" y="45844"/>
                  </a:lnTo>
                  <a:lnTo>
                    <a:pt x="86797" y="43469"/>
                  </a:lnTo>
                  <a:lnTo>
                    <a:pt x="84264" y="41251"/>
                  </a:lnTo>
                  <a:lnTo>
                    <a:pt x="81610" y="39173"/>
                  </a:lnTo>
                  <a:lnTo>
                    <a:pt x="80230" y="38195"/>
                  </a:lnTo>
                  <a:lnTo>
                    <a:pt x="79828" y="36797"/>
                  </a:lnTo>
                  <a:lnTo>
                    <a:pt x="78973" y="34021"/>
                  </a:lnTo>
                  <a:lnTo>
                    <a:pt x="78012" y="31314"/>
                  </a:lnTo>
                  <a:lnTo>
                    <a:pt x="76964" y="28642"/>
                  </a:lnTo>
                  <a:lnTo>
                    <a:pt x="75812" y="26005"/>
                  </a:lnTo>
                  <a:lnTo>
                    <a:pt x="74572" y="23438"/>
                  </a:lnTo>
                  <a:lnTo>
                    <a:pt x="73245" y="20905"/>
                  </a:lnTo>
                  <a:lnTo>
                    <a:pt x="71813" y="18443"/>
                  </a:lnTo>
                  <a:lnTo>
                    <a:pt x="70311" y="16033"/>
                  </a:lnTo>
                  <a:lnTo>
                    <a:pt x="68721" y="13693"/>
                  </a:lnTo>
                  <a:lnTo>
                    <a:pt x="67062" y="11387"/>
                  </a:lnTo>
                  <a:lnTo>
                    <a:pt x="65316" y="9170"/>
                  </a:lnTo>
                  <a:lnTo>
                    <a:pt x="63482" y="7004"/>
                  </a:lnTo>
                  <a:lnTo>
                    <a:pt x="61579" y="4908"/>
                  </a:lnTo>
                  <a:lnTo>
                    <a:pt x="59605" y="2882"/>
                  </a:lnTo>
                  <a:lnTo>
                    <a:pt x="57562" y="944"/>
                  </a:lnTo>
                  <a:lnTo>
                    <a:pt x="56514" y="1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18"/>
            <p:cNvSpPr/>
            <p:nvPr/>
          </p:nvSpPr>
          <p:spPr>
            <a:xfrm>
              <a:off x="6856226" y="3899425"/>
              <a:ext cx="1948575" cy="922575"/>
            </a:xfrm>
            <a:custGeom>
              <a:rect b="b" l="l" r="r" t="t"/>
              <a:pathLst>
                <a:path extrusionOk="0" h="36903" w="77943">
                  <a:moveTo>
                    <a:pt x="25306" y="1"/>
                  </a:moveTo>
                  <a:lnTo>
                    <a:pt x="19019" y="1957"/>
                  </a:lnTo>
                  <a:lnTo>
                    <a:pt x="1537" y="19438"/>
                  </a:lnTo>
                  <a:lnTo>
                    <a:pt x="1" y="25358"/>
                  </a:lnTo>
                  <a:lnTo>
                    <a:pt x="909" y="26022"/>
                  </a:lnTo>
                  <a:lnTo>
                    <a:pt x="2742" y="27314"/>
                  </a:lnTo>
                  <a:lnTo>
                    <a:pt x="4646" y="28519"/>
                  </a:lnTo>
                  <a:lnTo>
                    <a:pt x="6585" y="29655"/>
                  </a:lnTo>
                  <a:lnTo>
                    <a:pt x="8575" y="30737"/>
                  </a:lnTo>
                  <a:lnTo>
                    <a:pt x="10619" y="31715"/>
                  </a:lnTo>
                  <a:lnTo>
                    <a:pt x="12697" y="32623"/>
                  </a:lnTo>
                  <a:lnTo>
                    <a:pt x="14828" y="33462"/>
                  </a:lnTo>
                  <a:lnTo>
                    <a:pt x="16993" y="34195"/>
                  </a:lnTo>
                  <a:lnTo>
                    <a:pt x="19194" y="34859"/>
                  </a:lnTo>
                  <a:lnTo>
                    <a:pt x="21429" y="35435"/>
                  </a:lnTo>
                  <a:lnTo>
                    <a:pt x="23699" y="35907"/>
                  </a:lnTo>
                  <a:lnTo>
                    <a:pt x="26004" y="36291"/>
                  </a:lnTo>
                  <a:lnTo>
                    <a:pt x="28345" y="36588"/>
                  </a:lnTo>
                  <a:lnTo>
                    <a:pt x="30702" y="36797"/>
                  </a:lnTo>
                  <a:lnTo>
                    <a:pt x="33095" y="36885"/>
                  </a:lnTo>
                  <a:lnTo>
                    <a:pt x="34300" y="36902"/>
                  </a:lnTo>
                  <a:lnTo>
                    <a:pt x="77942" y="36902"/>
                  </a:lnTo>
                  <a:lnTo>
                    <a:pt x="77942" y="1974"/>
                  </a:lnTo>
                  <a:lnTo>
                    <a:pt x="34300" y="1974"/>
                  </a:lnTo>
                  <a:lnTo>
                    <a:pt x="33095" y="1957"/>
                  </a:lnTo>
                  <a:lnTo>
                    <a:pt x="30772" y="1695"/>
                  </a:lnTo>
                  <a:lnTo>
                    <a:pt x="28502" y="1188"/>
                  </a:lnTo>
                  <a:lnTo>
                    <a:pt x="26354" y="455"/>
                  </a:lnTo>
                  <a:lnTo>
                    <a:pt x="25306" y="1"/>
                  </a:lnTo>
                  <a:close/>
                </a:path>
              </a:pathLst>
            </a:custGeom>
            <a:solidFill>
              <a:srgbClr val="34A8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18"/>
            <p:cNvSpPr/>
            <p:nvPr/>
          </p:nvSpPr>
          <p:spPr>
            <a:xfrm>
              <a:off x="6294751" y="1984075"/>
              <a:ext cx="2549350" cy="2549325"/>
            </a:xfrm>
            <a:custGeom>
              <a:rect b="b" l="l" r="r" t="t"/>
              <a:pathLst>
                <a:path extrusionOk="0" h="101973" w="101974">
                  <a:moveTo>
                    <a:pt x="55292" y="0"/>
                  </a:moveTo>
                  <a:lnTo>
                    <a:pt x="52393" y="158"/>
                  </a:lnTo>
                  <a:lnTo>
                    <a:pt x="49529" y="454"/>
                  </a:lnTo>
                  <a:lnTo>
                    <a:pt x="46717" y="874"/>
                  </a:lnTo>
                  <a:lnTo>
                    <a:pt x="43958" y="1450"/>
                  </a:lnTo>
                  <a:lnTo>
                    <a:pt x="41233" y="2148"/>
                  </a:lnTo>
                  <a:lnTo>
                    <a:pt x="38561" y="2969"/>
                  </a:lnTo>
                  <a:lnTo>
                    <a:pt x="35959" y="3930"/>
                  </a:lnTo>
                  <a:lnTo>
                    <a:pt x="33410" y="5013"/>
                  </a:lnTo>
                  <a:lnTo>
                    <a:pt x="30930" y="6200"/>
                  </a:lnTo>
                  <a:lnTo>
                    <a:pt x="28520" y="7527"/>
                  </a:lnTo>
                  <a:lnTo>
                    <a:pt x="26179" y="8942"/>
                  </a:lnTo>
                  <a:lnTo>
                    <a:pt x="23909" y="10479"/>
                  </a:lnTo>
                  <a:lnTo>
                    <a:pt x="21726" y="12103"/>
                  </a:lnTo>
                  <a:lnTo>
                    <a:pt x="19630" y="13849"/>
                  </a:lnTo>
                  <a:lnTo>
                    <a:pt x="17605" y="15683"/>
                  </a:lnTo>
                  <a:lnTo>
                    <a:pt x="15684" y="17604"/>
                  </a:lnTo>
                  <a:lnTo>
                    <a:pt x="13850" y="19630"/>
                  </a:lnTo>
                  <a:lnTo>
                    <a:pt x="12121" y="21726"/>
                  </a:lnTo>
                  <a:lnTo>
                    <a:pt x="10479" y="23909"/>
                  </a:lnTo>
                  <a:lnTo>
                    <a:pt x="8943" y="26179"/>
                  </a:lnTo>
                  <a:lnTo>
                    <a:pt x="7528" y="28519"/>
                  </a:lnTo>
                  <a:lnTo>
                    <a:pt x="6218" y="30929"/>
                  </a:lnTo>
                  <a:lnTo>
                    <a:pt x="5013" y="33409"/>
                  </a:lnTo>
                  <a:lnTo>
                    <a:pt x="3930" y="35959"/>
                  </a:lnTo>
                  <a:lnTo>
                    <a:pt x="2987" y="38561"/>
                  </a:lnTo>
                  <a:lnTo>
                    <a:pt x="2149" y="41233"/>
                  </a:lnTo>
                  <a:lnTo>
                    <a:pt x="1450" y="43940"/>
                  </a:lnTo>
                  <a:lnTo>
                    <a:pt x="892" y="46716"/>
                  </a:lnTo>
                  <a:lnTo>
                    <a:pt x="455" y="49528"/>
                  </a:lnTo>
                  <a:lnTo>
                    <a:pt x="158" y="52392"/>
                  </a:lnTo>
                  <a:lnTo>
                    <a:pt x="18" y="55291"/>
                  </a:lnTo>
                  <a:lnTo>
                    <a:pt x="1" y="56758"/>
                  </a:lnTo>
                  <a:lnTo>
                    <a:pt x="18" y="58470"/>
                  </a:lnTo>
                  <a:lnTo>
                    <a:pt x="228" y="61875"/>
                  </a:lnTo>
                  <a:lnTo>
                    <a:pt x="630" y="65228"/>
                  </a:lnTo>
                  <a:lnTo>
                    <a:pt x="1223" y="68511"/>
                  </a:lnTo>
                  <a:lnTo>
                    <a:pt x="2009" y="71742"/>
                  </a:lnTo>
                  <a:lnTo>
                    <a:pt x="2970" y="74886"/>
                  </a:lnTo>
                  <a:lnTo>
                    <a:pt x="4105" y="77942"/>
                  </a:lnTo>
                  <a:lnTo>
                    <a:pt x="5415" y="80928"/>
                  </a:lnTo>
                  <a:lnTo>
                    <a:pt x="6882" y="83810"/>
                  </a:lnTo>
                  <a:lnTo>
                    <a:pt x="8506" y="86604"/>
                  </a:lnTo>
                  <a:lnTo>
                    <a:pt x="10270" y="89294"/>
                  </a:lnTo>
                  <a:lnTo>
                    <a:pt x="12191" y="91878"/>
                  </a:lnTo>
                  <a:lnTo>
                    <a:pt x="14252" y="94341"/>
                  </a:lnTo>
                  <a:lnTo>
                    <a:pt x="16452" y="96681"/>
                  </a:lnTo>
                  <a:lnTo>
                    <a:pt x="18775" y="98899"/>
                  </a:lnTo>
                  <a:lnTo>
                    <a:pt x="21220" y="100977"/>
                  </a:lnTo>
                  <a:lnTo>
                    <a:pt x="22495" y="101972"/>
                  </a:lnTo>
                  <a:lnTo>
                    <a:pt x="47817" y="76650"/>
                  </a:lnTo>
                  <a:lnTo>
                    <a:pt x="47101" y="76318"/>
                  </a:lnTo>
                  <a:lnTo>
                    <a:pt x="45739" y="75567"/>
                  </a:lnTo>
                  <a:lnTo>
                    <a:pt x="44429" y="74746"/>
                  </a:lnTo>
                  <a:lnTo>
                    <a:pt x="43189" y="73821"/>
                  </a:lnTo>
                  <a:lnTo>
                    <a:pt x="42019" y="72825"/>
                  </a:lnTo>
                  <a:lnTo>
                    <a:pt x="40919" y="71742"/>
                  </a:lnTo>
                  <a:lnTo>
                    <a:pt x="39906" y="70590"/>
                  </a:lnTo>
                  <a:lnTo>
                    <a:pt x="38963" y="69367"/>
                  </a:lnTo>
                  <a:lnTo>
                    <a:pt x="38107" y="68075"/>
                  </a:lnTo>
                  <a:lnTo>
                    <a:pt x="37356" y="66730"/>
                  </a:lnTo>
                  <a:lnTo>
                    <a:pt x="36675" y="65316"/>
                  </a:lnTo>
                  <a:lnTo>
                    <a:pt x="36116" y="63866"/>
                  </a:lnTo>
                  <a:lnTo>
                    <a:pt x="35662" y="62347"/>
                  </a:lnTo>
                  <a:lnTo>
                    <a:pt x="35296" y="60792"/>
                  </a:lnTo>
                  <a:lnTo>
                    <a:pt x="35069" y="59203"/>
                  </a:lnTo>
                  <a:lnTo>
                    <a:pt x="34946" y="57579"/>
                  </a:lnTo>
                  <a:lnTo>
                    <a:pt x="34929" y="56758"/>
                  </a:lnTo>
                  <a:lnTo>
                    <a:pt x="34946" y="55623"/>
                  </a:lnTo>
                  <a:lnTo>
                    <a:pt x="35173" y="53423"/>
                  </a:lnTo>
                  <a:lnTo>
                    <a:pt x="35610" y="51292"/>
                  </a:lnTo>
                  <a:lnTo>
                    <a:pt x="36256" y="49249"/>
                  </a:lnTo>
                  <a:lnTo>
                    <a:pt x="37077" y="47293"/>
                  </a:lnTo>
                  <a:lnTo>
                    <a:pt x="38090" y="45424"/>
                  </a:lnTo>
                  <a:lnTo>
                    <a:pt x="39260" y="43695"/>
                  </a:lnTo>
                  <a:lnTo>
                    <a:pt x="40605" y="42071"/>
                  </a:lnTo>
                  <a:lnTo>
                    <a:pt x="42089" y="40587"/>
                  </a:lnTo>
                  <a:lnTo>
                    <a:pt x="43696" y="39259"/>
                  </a:lnTo>
                  <a:lnTo>
                    <a:pt x="45442" y="38072"/>
                  </a:lnTo>
                  <a:lnTo>
                    <a:pt x="47311" y="37076"/>
                  </a:lnTo>
                  <a:lnTo>
                    <a:pt x="49267" y="36238"/>
                  </a:lnTo>
                  <a:lnTo>
                    <a:pt x="51310" y="35609"/>
                  </a:lnTo>
                  <a:lnTo>
                    <a:pt x="53441" y="35173"/>
                  </a:lnTo>
                  <a:lnTo>
                    <a:pt x="55641" y="34946"/>
                  </a:lnTo>
                  <a:lnTo>
                    <a:pt x="56759" y="34928"/>
                  </a:lnTo>
                  <a:lnTo>
                    <a:pt x="57580" y="34928"/>
                  </a:lnTo>
                  <a:lnTo>
                    <a:pt x="59204" y="35051"/>
                  </a:lnTo>
                  <a:lnTo>
                    <a:pt x="60810" y="35295"/>
                  </a:lnTo>
                  <a:lnTo>
                    <a:pt x="62365" y="35644"/>
                  </a:lnTo>
                  <a:lnTo>
                    <a:pt x="63867" y="36116"/>
                  </a:lnTo>
                  <a:lnTo>
                    <a:pt x="65316" y="36675"/>
                  </a:lnTo>
                  <a:lnTo>
                    <a:pt x="66731" y="37338"/>
                  </a:lnTo>
                  <a:lnTo>
                    <a:pt x="68075" y="38089"/>
                  </a:lnTo>
                  <a:lnTo>
                    <a:pt x="69368" y="38945"/>
                  </a:lnTo>
                  <a:lnTo>
                    <a:pt x="70590" y="39888"/>
                  </a:lnTo>
                  <a:lnTo>
                    <a:pt x="71743" y="40901"/>
                  </a:lnTo>
                  <a:lnTo>
                    <a:pt x="72826" y="42001"/>
                  </a:lnTo>
                  <a:lnTo>
                    <a:pt x="73821" y="43171"/>
                  </a:lnTo>
                  <a:lnTo>
                    <a:pt x="74747" y="44429"/>
                  </a:lnTo>
                  <a:lnTo>
                    <a:pt x="75585" y="45721"/>
                  </a:lnTo>
                  <a:lnTo>
                    <a:pt x="76318" y="47101"/>
                  </a:lnTo>
                  <a:lnTo>
                    <a:pt x="76650" y="47799"/>
                  </a:lnTo>
                  <a:lnTo>
                    <a:pt x="101973" y="22476"/>
                  </a:lnTo>
                  <a:lnTo>
                    <a:pt x="100978" y="21219"/>
                  </a:lnTo>
                  <a:lnTo>
                    <a:pt x="98899" y="18774"/>
                  </a:lnTo>
                  <a:lnTo>
                    <a:pt x="96681" y="16451"/>
                  </a:lnTo>
                  <a:lnTo>
                    <a:pt x="94341" y="14251"/>
                  </a:lnTo>
                  <a:lnTo>
                    <a:pt x="91879" y="12190"/>
                  </a:lnTo>
                  <a:lnTo>
                    <a:pt x="89294" y="10269"/>
                  </a:lnTo>
                  <a:lnTo>
                    <a:pt x="86605" y="8488"/>
                  </a:lnTo>
                  <a:lnTo>
                    <a:pt x="83828" y="6864"/>
                  </a:lnTo>
                  <a:lnTo>
                    <a:pt x="80929" y="5397"/>
                  </a:lnTo>
                  <a:lnTo>
                    <a:pt x="77960" y="4087"/>
                  </a:lnTo>
                  <a:lnTo>
                    <a:pt x="74886" y="2952"/>
                  </a:lnTo>
                  <a:lnTo>
                    <a:pt x="71743" y="1991"/>
                  </a:lnTo>
                  <a:lnTo>
                    <a:pt x="68530" y="1223"/>
                  </a:lnTo>
                  <a:lnTo>
                    <a:pt x="65229" y="612"/>
                  </a:lnTo>
                  <a:lnTo>
                    <a:pt x="61893" y="210"/>
                  </a:lnTo>
                  <a:lnTo>
                    <a:pt x="58488" y="18"/>
                  </a:lnTo>
                  <a:lnTo>
                    <a:pt x="56759" y="0"/>
                  </a:lnTo>
                  <a:close/>
                </a:path>
              </a:pathLst>
            </a:custGeom>
            <a:solidFill>
              <a:srgbClr val="FBBC0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01_Title Green">
  <p:cSld name="CUSTOM_5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9"/>
          <p:cNvSpPr txBox="1"/>
          <p:nvPr>
            <p:ph type="title"/>
          </p:nvPr>
        </p:nvSpPr>
        <p:spPr>
          <a:xfrm>
            <a:off x="1295675" y="2637338"/>
            <a:ext cx="4445100" cy="2114400"/>
          </a:xfrm>
          <a:prstGeom prst="rect">
            <a:avLst/>
          </a:prstGeom>
        </p:spPr>
        <p:txBody>
          <a:bodyPr anchorCtr="0" anchor="t" bIns="0" lIns="0" spcFirstLastPara="1" rIns="22860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/>
        </p:txBody>
      </p:sp>
      <p:grpSp>
        <p:nvGrpSpPr>
          <p:cNvPr id="247" name="Google Shape;247;p19"/>
          <p:cNvGrpSpPr/>
          <p:nvPr/>
        </p:nvGrpSpPr>
        <p:grpSpPr>
          <a:xfrm>
            <a:off x="502776" y="1866706"/>
            <a:ext cx="2166923" cy="405040"/>
            <a:chOff x="238125" y="2182350"/>
            <a:chExt cx="7149200" cy="1336325"/>
          </a:xfrm>
        </p:grpSpPr>
        <p:sp>
          <p:nvSpPr>
            <p:cNvPr id="248" name="Google Shape;248;p19"/>
            <p:cNvSpPr/>
            <p:nvPr/>
          </p:nvSpPr>
          <p:spPr>
            <a:xfrm>
              <a:off x="3329700" y="2212350"/>
              <a:ext cx="437400" cy="832500"/>
            </a:xfrm>
            <a:custGeom>
              <a:rect b="b" l="l" r="r" t="t"/>
              <a:pathLst>
                <a:path extrusionOk="0" h="33300" w="17496">
                  <a:moveTo>
                    <a:pt x="8775" y="0"/>
                  </a:moveTo>
                  <a:cubicBezTo>
                    <a:pt x="3924" y="0"/>
                    <a:pt x="0" y="3924"/>
                    <a:pt x="0" y="8775"/>
                  </a:cubicBezTo>
                  <a:lnTo>
                    <a:pt x="0" y="33300"/>
                  </a:lnTo>
                  <a:lnTo>
                    <a:pt x="17495" y="33300"/>
                  </a:lnTo>
                  <a:lnTo>
                    <a:pt x="17495" y="8775"/>
                  </a:lnTo>
                  <a:cubicBezTo>
                    <a:pt x="17495" y="3924"/>
                    <a:pt x="13571" y="0"/>
                    <a:pt x="8775" y="0"/>
                  </a:cubicBezTo>
                  <a:close/>
                </a:path>
              </a:pathLst>
            </a:custGeom>
            <a:solidFill>
              <a:srgbClr val="92DD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19"/>
            <p:cNvSpPr/>
            <p:nvPr/>
          </p:nvSpPr>
          <p:spPr>
            <a:xfrm>
              <a:off x="2919575" y="3042100"/>
              <a:ext cx="847525" cy="422400"/>
            </a:xfrm>
            <a:custGeom>
              <a:rect b="b" l="l" r="r" t="t"/>
              <a:pathLst>
                <a:path extrusionOk="0" h="16896" w="33901">
                  <a:moveTo>
                    <a:pt x="0" y="1"/>
                  </a:moveTo>
                  <a:cubicBezTo>
                    <a:pt x="0" y="9320"/>
                    <a:pt x="7631" y="16896"/>
                    <a:pt x="16950" y="16896"/>
                  </a:cubicBezTo>
                  <a:cubicBezTo>
                    <a:pt x="26325" y="16896"/>
                    <a:pt x="33900" y="9320"/>
                    <a:pt x="3390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19"/>
            <p:cNvSpPr/>
            <p:nvPr/>
          </p:nvSpPr>
          <p:spPr>
            <a:xfrm>
              <a:off x="4325700" y="2182350"/>
              <a:ext cx="1169075" cy="1088675"/>
            </a:xfrm>
            <a:custGeom>
              <a:rect b="b" l="l" r="r" t="t"/>
              <a:pathLst>
                <a:path extrusionOk="0" h="43547" w="46763">
                  <a:moveTo>
                    <a:pt x="23264" y="1"/>
                  </a:moveTo>
                  <a:cubicBezTo>
                    <a:pt x="21554" y="1"/>
                    <a:pt x="19845" y="914"/>
                    <a:pt x="19022" y="2726"/>
                  </a:cubicBezTo>
                  <a:lnTo>
                    <a:pt x="1" y="43547"/>
                  </a:lnTo>
                  <a:lnTo>
                    <a:pt x="46763" y="43547"/>
                  </a:lnTo>
                  <a:lnTo>
                    <a:pt x="27469" y="2672"/>
                  </a:lnTo>
                  <a:cubicBezTo>
                    <a:pt x="26631" y="887"/>
                    <a:pt x="24947" y="1"/>
                    <a:pt x="23264" y="1"/>
                  </a:cubicBezTo>
                  <a:close/>
                </a:path>
              </a:pathLst>
            </a:custGeom>
            <a:solidFill>
              <a:srgbClr val="92DD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19"/>
            <p:cNvSpPr/>
            <p:nvPr/>
          </p:nvSpPr>
          <p:spPr>
            <a:xfrm>
              <a:off x="4748100" y="2761425"/>
              <a:ext cx="671750" cy="630875"/>
            </a:xfrm>
            <a:custGeom>
              <a:rect b="b" l="l" r="r" t="t"/>
              <a:pathLst>
                <a:path extrusionOk="0" h="25235" w="26870">
                  <a:moveTo>
                    <a:pt x="0" y="1"/>
                  </a:moveTo>
                  <a:lnTo>
                    <a:pt x="0" y="25234"/>
                  </a:lnTo>
                  <a:lnTo>
                    <a:pt x="268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19"/>
            <p:cNvSpPr/>
            <p:nvPr/>
          </p:nvSpPr>
          <p:spPr>
            <a:xfrm>
              <a:off x="6588875" y="2193275"/>
              <a:ext cx="628150" cy="1068225"/>
            </a:xfrm>
            <a:custGeom>
              <a:rect b="b" l="l" r="r" t="t"/>
              <a:pathLst>
                <a:path extrusionOk="0" h="42729" w="25126">
                  <a:moveTo>
                    <a:pt x="12590" y="0"/>
                  </a:moveTo>
                  <a:cubicBezTo>
                    <a:pt x="5614" y="0"/>
                    <a:pt x="0" y="5614"/>
                    <a:pt x="0" y="12535"/>
                  </a:cubicBezTo>
                  <a:lnTo>
                    <a:pt x="0" y="42728"/>
                  </a:lnTo>
                  <a:lnTo>
                    <a:pt x="25125" y="42728"/>
                  </a:lnTo>
                  <a:lnTo>
                    <a:pt x="25125" y="12535"/>
                  </a:lnTo>
                  <a:cubicBezTo>
                    <a:pt x="25125" y="5614"/>
                    <a:pt x="19512" y="0"/>
                    <a:pt x="12590" y="0"/>
                  </a:cubicBezTo>
                  <a:close/>
                </a:path>
              </a:pathLst>
            </a:custGeom>
            <a:solidFill>
              <a:srgbClr val="92DD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19"/>
            <p:cNvSpPr/>
            <p:nvPr/>
          </p:nvSpPr>
          <p:spPr>
            <a:xfrm>
              <a:off x="5964825" y="2193275"/>
              <a:ext cx="628150" cy="1068225"/>
            </a:xfrm>
            <a:custGeom>
              <a:rect b="b" l="l" r="r" t="t"/>
              <a:pathLst>
                <a:path extrusionOk="0" h="42729" w="25126">
                  <a:moveTo>
                    <a:pt x="12591" y="0"/>
                  </a:moveTo>
                  <a:cubicBezTo>
                    <a:pt x="5614" y="0"/>
                    <a:pt x="1" y="5614"/>
                    <a:pt x="1" y="12535"/>
                  </a:cubicBezTo>
                  <a:lnTo>
                    <a:pt x="1" y="42728"/>
                  </a:lnTo>
                  <a:lnTo>
                    <a:pt x="25126" y="42728"/>
                  </a:lnTo>
                  <a:lnTo>
                    <a:pt x="25126" y="12535"/>
                  </a:lnTo>
                  <a:cubicBezTo>
                    <a:pt x="25126" y="5614"/>
                    <a:pt x="19512" y="0"/>
                    <a:pt x="12591" y="0"/>
                  </a:cubicBezTo>
                  <a:close/>
                </a:path>
              </a:pathLst>
            </a:custGeom>
            <a:solidFill>
              <a:srgbClr val="92DD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19"/>
            <p:cNvSpPr/>
            <p:nvPr/>
          </p:nvSpPr>
          <p:spPr>
            <a:xfrm>
              <a:off x="6676075" y="2870775"/>
              <a:ext cx="711250" cy="647900"/>
            </a:xfrm>
            <a:custGeom>
              <a:rect b="b" l="l" r="r" t="t"/>
              <a:pathLst>
                <a:path extrusionOk="0" h="25916" w="28450">
                  <a:moveTo>
                    <a:pt x="14225" y="0"/>
                  </a:moveTo>
                  <a:cubicBezTo>
                    <a:pt x="10914" y="0"/>
                    <a:pt x="7603" y="1268"/>
                    <a:pt x="5069" y="3802"/>
                  </a:cubicBezTo>
                  <a:cubicBezTo>
                    <a:pt x="0" y="8870"/>
                    <a:pt x="0" y="17045"/>
                    <a:pt x="5069" y="22114"/>
                  </a:cubicBezTo>
                  <a:cubicBezTo>
                    <a:pt x="7603" y="24648"/>
                    <a:pt x="10914" y="25915"/>
                    <a:pt x="14225" y="25915"/>
                  </a:cubicBezTo>
                  <a:cubicBezTo>
                    <a:pt x="17536" y="25915"/>
                    <a:pt x="20847" y="24648"/>
                    <a:pt x="23381" y="22114"/>
                  </a:cubicBezTo>
                  <a:cubicBezTo>
                    <a:pt x="28450" y="17045"/>
                    <a:pt x="28450" y="8870"/>
                    <a:pt x="23381" y="3802"/>
                  </a:cubicBezTo>
                  <a:cubicBezTo>
                    <a:pt x="20847" y="1268"/>
                    <a:pt x="17536" y="0"/>
                    <a:pt x="142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19"/>
            <p:cNvSpPr/>
            <p:nvPr/>
          </p:nvSpPr>
          <p:spPr>
            <a:xfrm>
              <a:off x="238125" y="2532175"/>
              <a:ext cx="421025" cy="643475"/>
            </a:xfrm>
            <a:custGeom>
              <a:rect b="b" l="l" r="r" t="t"/>
              <a:pathLst>
                <a:path extrusionOk="0" h="25739" w="16841">
                  <a:moveTo>
                    <a:pt x="8858" y="1"/>
                  </a:moveTo>
                  <a:cubicBezTo>
                    <a:pt x="8704" y="1"/>
                    <a:pt x="8549" y="5"/>
                    <a:pt x="8393" y="15"/>
                  </a:cubicBezTo>
                  <a:cubicBezTo>
                    <a:pt x="8258" y="7"/>
                    <a:pt x="8123" y="4"/>
                    <a:pt x="7988" y="4"/>
                  </a:cubicBezTo>
                  <a:cubicBezTo>
                    <a:pt x="6115" y="4"/>
                    <a:pt x="4316" y="706"/>
                    <a:pt x="2943" y="1977"/>
                  </a:cubicBezTo>
                  <a:cubicBezTo>
                    <a:pt x="1635" y="3121"/>
                    <a:pt x="872" y="4811"/>
                    <a:pt x="872" y="6555"/>
                  </a:cubicBezTo>
                  <a:cubicBezTo>
                    <a:pt x="818" y="8135"/>
                    <a:pt x="1417" y="9661"/>
                    <a:pt x="2562" y="10751"/>
                  </a:cubicBezTo>
                  <a:cubicBezTo>
                    <a:pt x="3979" y="12005"/>
                    <a:pt x="5668" y="12931"/>
                    <a:pt x="7521" y="13422"/>
                  </a:cubicBezTo>
                  <a:cubicBezTo>
                    <a:pt x="9156" y="13858"/>
                    <a:pt x="10737" y="14566"/>
                    <a:pt x="12154" y="15547"/>
                  </a:cubicBezTo>
                  <a:cubicBezTo>
                    <a:pt x="13135" y="16256"/>
                    <a:pt x="13680" y="17455"/>
                    <a:pt x="13625" y="18708"/>
                  </a:cubicBezTo>
                  <a:cubicBezTo>
                    <a:pt x="13625" y="19853"/>
                    <a:pt x="13080" y="20943"/>
                    <a:pt x="12099" y="21597"/>
                  </a:cubicBezTo>
                  <a:cubicBezTo>
                    <a:pt x="11180" y="22261"/>
                    <a:pt x="10022" y="22637"/>
                    <a:pt x="8848" y="22637"/>
                  </a:cubicBezTo>
                  <a:cubicBezTo>
                    <a:pt x="8769" y="22637"/>
                    <a:pt x="8690" y="22636"/>
                    <a:pt x="8611" y="22632"/>
                  </a:cubicBezTo>
                  <a:cubicBezTo>
                    <a:pt x="8543" y="22635"/>
                    <a:pt x="8475" y="22636"/>
                    <a:pt x="8407" y="22636"/>
                  </a:cubicBezTo>
                  <a:cubicBezTo>
                    <a:pt x="7123" y="22636"/>
                    <a:pt x="5946" y="22150"/>
                    <a:pt x="5014" y="21270"/>
                  </a:cubicBezTo>
                  <a:cubicBezTo>
                    <a:pt x="3979" y="20398"/>
                    <a:pt x="3216" y="19199"/>
                    <a:pt x="2889" y="17891"/>
                  </a:cubicBezTo>
                  <a:lnTo>
                    <a:pt x="0" y="19035"/>
                  </a:lnTo>
                  <a:cubicBezTo>
                    <a:pt x="436" y="21052"/>
                    <a:pt x="1635" y="22796"/>
                    <a:pt x="3325" y="23995"/>
                  </a:cubicBezTo>
                  <a:cubicBezTo>
                    <a:pt x="4905" y="25085"/>
                    <a:pt x="6704" y="25684"/>
                    <a:pt x="8611" y="25739"/>
                  </a:cubicBezTo>
                  <a:cubicBezTo>
                    <a:pt x="9592" y="25739"/>
                    <a:pt x="10573" y="25575"/>
                    <a:pt x="11500" y="25303"/>
                  </a:cubicBezTo>
                  <a:cubicBezTo>
                    <a:pt x="12426" y="25030"/>
                    <a:pt x="13353" y="24594"/>
                    <a:pt x="14116" y="24049"/>
                  </a:cubicBezTo>
                  <a:cubicBezTo>
                    <a:pt x="14988" y="23450"/>
                    <a:pt x="15642" y="22687"/>
                    <a:pt x="16078" y="21815"/>
                  </a:cubicBezTo>
                  <a:cubicBezTo>
                    <a:pt x="16623" y="20834"/>
                    <a:pt x="16841" y="19744"/>
                    <a:pt x="16841" y="18599"/>
                  </a:cubicBezTo>
                  <a:cubicBezTo>
                    <a:pt x="16841" y="17509"/>
                    <a:pt x="16623" y="16474"/>
                    <a:pt x="16187" y="15438"/>
                  </a:cubicBezTo>
                  <a:cubicBezTo>
                    <a:pt x="15751" y="14566"/>
                    <a:pt x="15097" y="13749"/>
                    <a:pt x="14334" y="13204"/>
                  </a:cubicBezTo>
                  <a:cubicBezTo>
                    <a:pt x="13516" y="12604"/>
                    <a:pt x="12699" y="12114"/>
                    <a:pt x="11827" y="11732"/>
                  </a:cubicBezTo>
                  <a:cubicBezTo>
                    <a:pt x="10846" y="11296"/>
                    <a:pt x="9810" y="10915"/>
                    <a:pt x="8775" y="10588"/>
                  </a:cubicBezTo>
                  <a:cubicBezTo>
                    <a:pt x="7521" y="10206"/>
                    <a:pt x="6322" y="9661"/>
                    <a:pt x="5287" y="8898"/>
                  </a:cubicBezTo>
                  <a:cubicBezTo>
                    <a:pt x="4524" y="8353"/>
                    <a:pt x="4088" y="7481"/>
                    <a:pt x="4088" y="6555"/>
                  </a:cubicBezTo>
                  <a:cubicBezTo>
                    <a:pt x="4088" y="5574"/>
                    <a:pt x="4578" y="4647"/>
                    <a:pt x="5396" y="4048"/>
                  </a:cubicBezTo>
                  <a:cubicBezTo>
                    <a:pt x="6205" y="3390"/>
                    <a:pt x="7203" y="3061"/>
                    <a:pt x="8258" y="3061"/>
                  </a:cubicBezTo>
                  <a:cubicBezTo>
                    <a:pt x="8339" y="3061"/>
                    <a:pt x="8420" y="3063"/>
                    <a:pt x="8502" y="3067"/>
                  </a:cubicBezTo>
                  <a:cubicBezTo>
                    <a:pt x="8626" y="3054"/>
                    <a:pt x="8751" y="3048"/>
                    <a:pt x="8877" y="3048"/>
                  </a:cubicBezTo>
                  <a:cubicBezTo>
                    <a:pt x="9850" y="3048"/>
                    <a:pt x="10836" y="3414"/>
                    <a:pt x="11609" y="3993"/>
                  </a:cubicBezTo>
                  <a:cubicBezTo>
                    <a:pt x="12372" y="4538"/>
                    <a:pt x="12862" y="5301"/>
                    <a:pt x="13135" y="6173"/>
                  </a:cubicBezTo>
                  <a:lnTo>
                    <a:pt x="16023" y="4974"/>
                  </a:lnTo>
                  <a:cubicBezTo>
                    <a:pt x="15533" y="3612"/>
                    <a:pt x="14661" y="2413"/>
                    <a:pt x="13516" y="1541"/>
                  </a:cubicBezTo>
                  <a:cubicBezTo>
                    <a:pt x="12168" y="542"/>
                    <a:pt x="10546" y="1"/>
                    <a:pt x="885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19"/>
            <p:cNvSpPr/>
            <p:nvPr/>
          </p:nvSpPr>
          <p:spPr>
            <a:xfrm>
              <a:off x="709550" y="2611550"/>
              <a:ext cx="273900" cy="557650"/>
            </a:xfrm>
            <a:custGeom>
              <a:rect b="b" l="l" r="r" t="t"/>
              <a:pathLst>
                <a:path extrusionOk="0" h="22306" w="10956">
                  <a:moveTo>
                    <a:pt x="2943" y="1"/>
                  </a:moveTo>
                  <a:lnTo>
                    <a:pt x="2943" y="5124"/>
                  </a:lnTo>
                  <a:lnTo>
                    <a:pt x="0" y="5124"/>
                  </a:lnTo>
                  <a:lnTo>
                    <a:pt x="0" y="8067"/>
                  </a:lnTo>
                  <a:lnTo>
                    <a:pt x="2943" y="8067"/>
                  </a:lnTo>
                  <a:lnTo>
                    <a:pt x="2943" y="16896"/>
                  </a:lnTo>
                  <a:cubicBezTo>
                    <a:pt x="2834" y="18367"/>
                    <a:pt x="3380" y="19784"/>
                    <a:pt x="4361" y="20874"/>
                  </a:cubicBezTo>
                  <a:cubicBezTo>
                    <a:pt x="5358" y="21772"/>
                    <a:pt x="6676" y="22305"/>
                    <a:pt x="8021" y="22305"/>
                  </a:cubicBezTo>
                  <a:cubicBezTo>
                    <a:pt x="8145" y="22305"/>
                    <a:pt x="8269" y="22301"/>
                    <a:pt x="8394" y="22291"/>
                  </a:cubicBezTo>
                  <a:cubicBezTo>
                    <a:pt x="9266" y="22291"/>
                    <a:pt x="10138" y="22128"/>
                    <a:pt x="10955" y="21801"/>
                  </a:cubicBezTo>
                  <a:lnTo>
                    <a:pt x="9865" y="19076"/>
                  </a:lnTo>
                  <a:cubicBezTo>
                    <a:pt x="9375" y="19294"/>
                    <a:pt x="8884" y="19348"/>
                    <a:pt x="8394" y="19348"/>
                  </a:cubicBezTo>
                  <a:cubicBezTo>
                    <a:pt x="6868" y="19348"/>
                    <a:pt x="6105" y="18476"/>
                    <a:pt x="6105" y="16623"/>
                  </a:cubicBezTo>
                  <a:lnTo>
                    <a:pt x="6105" y="8067"/>
                  </a:lnTo>
                  <a:lnTo>
                    <a:pt x="10247" y="8067"/>
                  </a:lnTo>
                  <a:lnTo>
                    <a:pt x="10247" y="5124"/>
                  </a:lnTo>
                  <a:lnTo>
                    <a:pt x="6105" y="5124"/>
                  </a:lnTo>
                  <a:lnTo>
                    <a:pt x="61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19"/>
            <p:cNvSpPr/>
            <p:nvPr/>
          </p:nvSpPr>
          <p:spPr>
            <a:xfrm>
              <a:off x="1052900" y="2739625"/>
              <a:ext cx="376100" cy="436025"/>
            </a:xfrm>
            <a:custGeom>
              <a:rect b="b" l="l" r="r" t="t"/>
              <a:pathLst>
                <a:path extrusionOk="0" h="17441" w="15044">
                  <a:moveTo>
                    <a:pt x="110" y="1"/>
                  </a:moveTo>
                  <a:lnTo>
                    <a:pt x="110" y="10356"/>
                  </a:lnTo>
                  <a:cubicBezTo>
                    <a:pt x="1" y="12209"/>
                    <a:pt x="600" y="14007"/>
                    <a:pt x="1745" y="15479"/>
                  </a:cubicBezTo>
                  <a:cubicBezTo>
                    <a:pt x="2835" y="16787"/>
                    <a:pt x="4415" y="17441"/>
                    <a:pt x="6541" y="17441"/>
                  </a:cubicBezTo>
                  <a:cubicBezTo>
                    <a:pt x="7631" y="17441"/>
                    <a:pt x="8721" y="17114"/>
                    <a:pt x="9647" y="16569"/>
                  </a:cubicBezTo>
                  <a:cubicBezTo>
                    <a:pt x="10574" y="16078"/>
                    <a:pt x="11337" y="15424"/>
                    <a:pt x="11882" y="14552"/>
                  </a:cubicBezTo>
                  <a:lnTo>
                    <a:pt x="11991" y="14552"/>
                  </a:lnTo>
                  <a:lnTo>
                    <a:pt x="11991" y="16896"/>
                  </a:lnTo>
                  <a:lnTo>
                    <a:pt x="15043" y="16896"/>
                  </a:lnTo>
                  <a:lnTo>
                    <a:pt x="15043" y="1"/>
                  </a:lnTo>
                  <a:lnTo>
                    <a:pt x="11882" y="1"/>
                  </a:lnTo>
                  <a:lnTo>
                    <a:pt x="11882" y="9320"/>
                  </a:lnTo>
                  <a:cubicBezTo>
                    <a:pt x="11882" y="10628"/>
                    <a:pt x="11446" y="11936"/>
                    <a:pt x="10628" y="12972"/>
                  </a:cubicBezTo>
                  <a:cubicBezTo>
                    <a:pt x="9920" y="13953"/>
                    <a:pt x="8721" y="14552"/>
                    <a:pt x="7467" y="14552"/>
                  </a:cubicBezTo>
                  <a:cubicBezTo>
                    <a:pt x="4688" y="14552"/>
                    <a:pt x="3271" y="12972"/>
                    <a:pt x="3271" y="9811"/>
                  </a:cubicBezTo>
                  <a:lnTo>
                    <a:pt x="327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19"/>
            <p:cNvSpPr/>
            <p:nvPr/>
          </p:nvSpPr>
          <p:spPr>
            <a:xfrm>
              <a:off x="1512075" y="2546150"/>
              <a:ext cx="425150" cy="629500"/>
            </a:xfrm>
            <a:custGeom>
              <a:rect b="b" l="l" r="r" t="t"/>
              <a:pathLst>
                <a:path extrusionOk="0" h="25180" w="17006">
                  <a:moveTo>
                    <a:pt x="8612" y="10097"/>
                  </a:moveTo>
                  <a:cubicBezTo>
                    <a:pt x="10002" y="10097"/>
                    <a:pt x="11391" y="10655"/>
                    <a:pt x="12427" y="11773"/>
                  </a:cubicBezTo>
                  <a:cubicBezTo>
                    <a:pt x="13462" y="12972"/>
                    <a:pt x="14062" y="14552"/>
                    <a:pt x="13953" y="16187"/>
                  </a:cubicBezTo>
                  <a:cubicBezTo>
                    <a:pt x="14062" y="17822"/>
                    <a:pt x="13462" y="19403"/>
                    <a:pt x="12427" y="20656"/>
                  </a:cubicBezTo>
                  <a:cubicBezTo>
                    <a:pt x="11446" y="21692"/>
                    <a:pt x="10029" y="22291"/>
                    <a:pt x="8612" y="22291"/>
                  </a:cubicBezTo>
                  <a:cubicBezTo>
                    <a:pt x="7140" y="22291"/>
                    <a:pt x="5778" y="21692"/>
                    <a:pt x="4797" y="20602"/>
                  </a:cubicBezTo>
                  <a:cubicBezTo>
                    <a:pt x="3707" y="19403"/>
                    <a:pt x="3162" y="17822"/>
                    <a:pt x="3216" y="16187"/>
                  </a:cubicBezTo>
                  <a:cubicBezTo>
                    <a:pt x="3162" y="14552"/>
                    <a:pt x="3707" y="12972"/>
                    <a:pt x="4797" y="11773"/>
                  </a:cubicBezTo>
                  <a:cubicBezTo>
                    <a:pt x="5832" y="10655"/>
                    <a:pt x="7222" y="10097"/>
                    <a:pt x="8612" y="10097"/>
                  </a:cubicBezTo>
                  <a:close/>
                  <a:moveTo>
                    <a:pt x="13844" y="1"/>
                  </a:moveTo>
                  <a:lnTo>
                    <a:pt x="13844" y="7740"/>
                  </a:lnTo>
                  <a:lnTo>
                    <a:pt x="13953" y="10083"/>
                  </a:lnTo>
                  <a:lnTo>
                    <a:pt x="13844" y="10083"/>
                  </a:lnTo>
                  <a:cubicBezTo>
                    <a:pt x="13244" y="9211"/>
                    <a:pt x="12481" y="8503"/>
                    <a:pt x="11555" y="8012"/>
                  </a:cubicBezTo>
                  <a:cubicBezTo>
                    <a:pt x="10465" y="7467"/>
                    <a:pt x="9266" y="7195"/>
                    <a:pt x="8067" y="7195"/>
                  </a:cubicBezTo>
                  <a:cubicBezTo>
                    <a:pt x="5887" y="7195"/>
                    <a:pt x="3870" y="8121"/>
                    <a:pt x="2453" y="9811"/>
                  </a:cubicBezTo>
                  <a:cubicBezTo>
                    <a:pt x="818" y="11555"/>
                    <a:pt x="1" y="13844"/>
                    <a:pt x="55" y="16187"/>
                  </a:cubicBezTo>
                  <a:cubicBezTo>
                    <a:pt x="1" y="18531"/>
                    <a:pt x="818" y="20820"/>
                    <a:pt x="2453" y="22618"/>
                  </a:cubicBezTo>
                  <a:cubicBezTo>
                    <a:pt x="3870" y="24253"/>
                    <a:pt x="5887" y="25180"/>
                    <a:pt x="8067" y="25180"/>
                  </a:cubicBezTo>
                  <a:cubicBezTo>
                    <a:pt x="9266" y="25180"/>
                    <a:pt x="10465" y="24907"/>
                    <a:pt x="11555" y="24308"/>
                  </a:cubicBezTo>
                  <a:cubicBezTo>
                    <a:pt x="12481" y="23872"/>
                    <a:pt x="13244" y="23163"/>
                    <a:pt x="13844" y="22291"/>
                  </a:cubicBezTo>
                  <a:lnTo>
                    <a:pt x="13953" y="22291"/>
                  </a:lnTo>
                  <a:lnTo>
                    <a:pt x="13953" y="24635"/>
                  </a:lnTo>
                  <a:lnTo>
                    <a:pt x="17005" y="24635"/>
                  </a:lnTo>
                  <a:lnTo>
                    <a:pt x="170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19"/>
            <p:cNvSpPr/>
            <p:nvPr/>
          </p:nvSpPr>
          <p:spPr>
            <a:xfrm>
              <a:off x="2006675" y="2739625"/>
              <a:ext cx="419675" cy="607700"/>
            </a:xfrm>
            <a:custGeom>
              <a:rect b="b" l="l" r="r" t="t"/>
              <a:pathLst>
                <a:path extrusionOk="0" h="24308" w="16787">
                  <a:moveTo>
                    <a:pt x="1" y="1"/>
                  </a:moveTo>
                  <a:lnTo>
                    <a:pt x="6922" y="15806"/>
                  </a:lnTo>
                  <a:lnTo>
                    <a:pt x="2998" y="24308"/>
                  </a:lnTo>
                  <a:lnTo>
                    <a:pt x="6268" y="24308"/>
                  </a:lnTo>
                  <a:lnTo>
                    <a:pt x="16787" y="1"/>
                  </a:lnTo>
                  <a:lnTo>
                    <a:pt x="13353" y="1"/>
                  </a:lnTo>
                  <a:lnTo>
                    <a:pt x="8448" y="12154"/>
                  </a:lnTo>
                  <a:lnTo>
                    <a:pt x="8394" y="12154"/>
                  </a:lnTo>
                  <a:lnTo>
                    <a:pt x="338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0" name="Google Shape;260;p19"/>
          <p:cNvGrpSpPr/>
          <p:nvPr/>
        </p:nvGrpSpPr>
        <p:grpSpPr>
          <a:xfrm>
            <a:off x="7507312" y="550066"/>
            <a:ext cx="479498" cy="385684"/>
            <a:chOff x="6294751" y="783425"/>
            <a:chExt cx="5020925" cy="4038575"/>
          </a:xfrm>
        </p:grpSpPr>
        <p:sp>
          <p:nvSpPr>
            <p:cNvPr id="261" name="Google Shape;261;p19"/>
            <p:cNvSpPr/>
            <p:nvPr/>
          </p:nvSpPr>
          <p:spPr>
            <a:xfrm>
              <a:off x="6909501" y="783425"/>
              <a:ext cx="3199425" cy="1450400"/>
            </a:xfrm>
            <a:custGeom>
              <a:rect b="b" l="l" r="r" t="t"/>
              <a:pathLst>
                <a:path extrusionOk="0" h="58016" w="127977">
                  <a:moveTo>
                    <a:pt x="74135" y="0"/>
                  </a:moveTo>
                  <a:lnTo>
                    <a:pt x="70782" y="158"/>
                  </a:lnTo>
                  <a:lnTo>
                    <a:pt x="67446" y="437"/>
                  </a:lnTo>
                  <a:lnTo>
                    <a:pt x="64163" y="856"/>
                  </a:lnTo>
                  <a:lnTo>
                    <a:pt x="60932" y="1415"/>
                  </a:lnTo>
                  <a:lnTo>
                    <a:pt x="57736" y="2096"/>
                  </a:lnTo>
                  <a:lnTo>
                    <a:pt x="54593" y="2899"/>
                  </a:lnTo>
                  <a:lnTo>
                    <a:pt x="51501" y="3843"/>
                  </a:lnTo>
                  <a:lnTo>
                    <a:pt x="48463" y="4908"/>
                  </a:lnTo>
                  <a:lnTo>
                    <a:pt x="45476" y="6095"/>
                  </a:lnTo>
                  <a:lnTo>
                    <a:pt x="42560" y="7388"/>
                  </a:lnTo>
                  <a:lnTo>
                    <a:pt x="39713" y="8802"/>
                  </a:lnTo>
                  <a:lnTo>
                    <a:pt x="36919" y="10322"/>
                  </a:lnTo>
                  <a:lnTo>
                    <a:pt x="34195" y="11963"/>
                  </a:lnTo>
                  <a:lnTo>
                    <a:pt x="31558" y="13692"/>
                  </a:lnTo>
                  <a:lnTo>
                    <a:pt x="28973" y="15526"/>
                  </a:lnTo>
                  <a:lnTo>
                    <a:pt x="26493" y="17464"/>
                  </a:lnTo>
                  <a:lnTo>
                    <a:pt x="24066" y="19508"/>
                  </a:lnTo>
                  <a:lnTo>
                    <a:pt x="21743" y="21621"/>
                  </a:lnTo>
                  <a:lnTo>
                    <a:pt x="19507" y="23839"/>
                  </a:lnTo>
                  <a:lnTo>
                    <a:pt x="17342" y="26161"/>
                  </a:lnTo>
                  <a:lnTo>
                    <a:pt x="15299" y="28537"/>
                  </a:lnTo>
                  <a:lnTo>
                    <a:pt x="13325" y="31016"/>
                  </a:lnTo>
                  <a:lnTo>
                    <a:pt x="11457" y="33566"/>
                  </a:lnTo>
                  <a:lnTo>
                    <a:pt x="9693" y="36186"/>
                  </a:lnTo>
                  <a:lnTo>
                    <a:pt x="8034" y="38893"/>
                  </a:lnTo>
                  <a:lnTo>
                    <a:pt x="6479" y="41669"/>
                  </a:lnTo>
                  <a:lnTo>
                    <a:pt x="5047" y="44499"/>
                  </a:lnTo>
                  <a:lnTo>
                    <a:pt x="3703" y="47398"/>
                  </a:lnTo>
                  <a:lnTo>
                    <a:pt x="2498" y="50367"/>
                  </a:lnTo>
                  <a:lnTo>
                    <a:pt x="1397" y="53388"/>
                  </a:lnTo>
                  <a:lnTo>
                    <a:pt x="419" y="56461"/>
                  </a:lnTo>
                  <a:lnTo>
                    <a:pt x="0" y="58016"/>
                  </a:lnTo>
                  <a:lnTo>
                    <a:pt x="367" y="57789"/>
                  </a:lnTo>
                  <a:lnTo>
                    <a:pt x="1258" y="57492"/>
                  </a:lnTo>
                  <a:lnTo>
                    <a:pt x="2236" y="57352"/>
                  </a:lnTo>
                  <a:lnTo>
                    <a:pt x="3231" y="57335"/>
                  </a:lnTo>
                  <a:lnTo>
                    <a:pt x="5466" y="57562"/>
                  </a:lnTo>
                  <a:lnTo>
                    <a:pt x="5973" y="57701"/>
                  </a:lnTo>
                  <a:lnTo>
                    <a:pt x="40901" y="51956"/>
                  </a:lnTo>
                  <a:lnTo>
                    <a:pt x="41128" y="51589"/>
                  </a:lnTo>
                  <a:lnTo>
                    <a:pt x="42350" y="49947"/>
                  </a:lnTo>
                  <a:lnTo>
                    <a:pt x="43031" y="49336"/>
                  </a:lnTo>
                  <a:lnTo>
                    <a:pt x="43433" y="49144"/>
                  </a:lnTo>
                  <a:lnTo>
                    <a:pt x="43608" y="49162"/>
                  </a:lnTo>
                  <a:lnTo>
                    <a:pt x="44359" y="48341"/>
                  </a:lnTo>
                  <a:lnTo>
                    <a:pt x="45948" y="46786"/>
                  </a:lnTo>
                  <a:lnTo>
                    <a:pt x="47607" y="45302"/>
                  </a:lnTo>
                  <a:lnTo>
                    <a:pt x="49336" y="43905"/>
                  </a:lnTo>
                  <a:lnTo>
                    <a:pt x="51135" y="42595"/>
                  </a:lnTo>
                  <a:lnTo>
                    <a:pt x="53003" y="41390"/>
                  </a:lnTo>
                  <a:lnTo>
                    <a:pt x="54924" y="40255"/>
                  </a:lnTo>
                  <a:lnTo>
                    <a:pt x="56915" y="39242"/>
                  </a:lnTo>
                  <a:lnTo>
                    <a:pt x="58976" y="38316"/>
                  </a:lnTo>
                  <a:lnTo>
                    <a:pt x="61072" y="37496"/>
                  </a:lnTo>
                  <a:lnTo>
                    <a:pt x="63237" y="36780"/>
                  </a:lnTo>
                  <a:lnTo>
                    <a:pt x="65438" y="36168"/>
                  </a:lnTo>
                  <a:lnTo>
                    <a:pt x="67691" y="35679"/>
                  </a:lnTo>
                  <a:lnTo>
                    <a:pt x="69978" y="35313"/>
                  </a:lnTo>
                  <a:lnTo>
                    <a:pt x="72301" y="35068"/>
                  </a:lnTo>
                  <a:lnTo>
                    <a:pt x="74659" y="34928"/>
                  </a:lnTo>
                  <a:lnTo>
                    <a:pt x="76824" y="34928"/>
                  </a:lnTo>
                  <a:lnTo>
                    <a:pt x="78745" y="35016"/>
                  </a:lnTo>
                  <a:lnTo>
                    <a:pt x="80631" y="35190"/>
                  </a:lnTo>
                  <a:lnTo>
                    <a:pt x="82517" y="35435"/>
                  </a:lnTo>
                  <a:lnTo>
                    <a:pt x="85277" y="35941"/>
                  </a:lnTo>
                  <a:lnTo>
                    <a:pt x="88874" y="36902"/>
                  </a:lnTo>
                  <a:lnTo>
                    <a:pt x="92332" y="38159"/>
                  </a:lnTo>
                  <a:lnTo>
                    <a:pt x="95650" y="39679"/>
                  </a:lnTo>
                  <a:lnTo>
                    <a:pt x="98811" y="41477"/>
                  </a:lnTo>
                  <a:lnTo>
                    <a:pt x="101798" y="43521"/>
                  </a:lnTo>
                  <a:lnTo>
                    <a:pt x="103230" y="44638"/>
                  </a:lnTo>
                  <a:lnTo>
                    <a:pt x="109674" y="44743"/>
                  </a:lnTo>
                  <a:lnTo>
                    <a:pt x="127138" y="27279"/>
                  </a:lnTo>
                  <a:lnTo>
                    <a:pt x="127976" y="19874"/>
                  </a:lnTo>
                  <a:lnTo>
                    <a:pt x="126666" y="18739"/>
                  </a:lnTo>
                  <a:lnTo>
                    <a:pt x="123977" y="16539"/>
                  </a:lnTo>
                  <a:lnTo>
                    <a:pt x="121165" y="14443"/>
                  </a:lnTo>
                  <a:lnTo>
                    <a:pt x="118284" y="12487"/>
                  </a:lnTo>
                  <a:lnTo>
                    <a:pt x="115297" y="10653"/>
                  </a:lnTo>
                  <a:lnTo>
                    <a:pt x="112241" y="8959"/>
                  </a:lnTo>
                  <a:lnTo>
                    <a:pt x="109080" y="7388"/>
                  </a:lnTo>
                  <a:lnTo>
                    <a:pt x="105849" y="5956"/>
                  </a:lnTo>
                  <a:lnTo>
                    <a:pt x="102549" y="4681"/>
                  </a:lnTo>
                  <a:lnTo>
                    <a:pt x="99178" y="3546"/>
                  </a:lnTo>
                  <a:lnTo>
                    <a:pt x="95755" y="2550"/>
                  </a:lnTo>
                  <a:lnTo>
                    <a:pt x="92245" y="1712"/>
                  </a:lnTo>
                  <a:lnTo>
                    <a:pt x="88682" y="1048"/>
                  </a:lnTo>
                  <a:lnTo>
                    <a:pt x="85085" y="524"/>
                  </a:lnTo>
                  <a:lnTo>
                    <a:pt x="81417" y="193"/>
                  </a:lnTo>
                  <a:lnTo>
                    <a:pt x="77697" y="18"/>
                  </a:lnTo>
                  <a:lnTo>
                    <a:pt x="75829" y="0"/>
                  </a:lnTo>
                  <a:close/>
                </a:path>
              </a:pathLst>
            </a:custGeom>
            <a:solidFill>
              <a:srgbClr val="EA43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19"/>
            <p:cNvSpPr/>
            <p:nvPr/>
          </p:nvSpPr>
          <p:spPr>
            <a:xfrm>
              <a:off x="8696051" y="1280700"/>
              <a:ext cx="2619625" cy="3541300"/>
            </a:xfrm>
            <a:custGeom>
              <a:rect b="b" l="l" r="r" t="t"/>
              <a:pathLst>
                <a:path extrusionOk="0" h="141652" w="104785">
                  <a:moveTo>
                    <a:pt x="56514" y="1"/>
                  </a:moveTo>
                  <a:lnTo>
                    <a:pt x="31768" y="24730"/>
                  </a:lnTo>
                  <a:lnTo>
                    <a:pt x="32693" y="25481"/>
                  </a:lnTo>
                  <a:lnTo>
                    <a:pt x="34457" y="27088"/>
                  </a:lnTo>
                  <a:lnTo>
                    <a:pt x="36134" y="28782"/>
                  </a:lnTo>
                  <a:lnTo>
                    <a:pt x="37723" y="30563"/>
                  </a:lnTo>
                  <a:lnTo>
                    <a:pt x="39225" y="32431"/>
                  </a:lnTo>
                  <a:lnTo>
                    <a:pt x="40622" y="34370"/>
                  </a:lnTo>
                  <a:lnTo>
                    <a:pt x="41897" y="36396"/>
                  </a:lnTo>
                  <a:lnTo>
                    <a:pt x="43067" y="38491"/>
                  </a:lnTo>
                  <a:lnTo>
                    <a:pt x="44132" y="40657"/>
                  </a:lnTo>
                  <a:lnTo>
                    <a:pt x="45075" y="42892"/>
                  </a:lnTo>
                  <a:lnTo>
                    <a:pt x="45896" y="45180"/>
                  </a:lnTo>
                  <a:lnTo>
                    <a:pt x="46595" y="47538"/>
                  </a:lnTo>
                  <a:lnTo>
                    <a:pt x="47153" y="49930"/>
                  </a:lnTo>
                  <a:lnTo>
                    <a:pt x="47573" y="52375"/>
                  </a:lnTo>
                  <a:lnTo>
                    <a:pt x="47869" y="54873"/>
                  </a:lnTo>
                  <a:lnTo>
                    <a:pt x="48009" y="57405"/>
                  </a:lnTo>
                  <a:lnTo>
                    <a:pt x="48027" y="58697"/>
                  </a:lnTo>
                  <a:lnTo>
                    <a:pt x="48027" y="63063"/>
                  </a:lnTo>
                  <a:lnTo>
                    <a:pt x="49144" y="63081"/>
                  </a:lnTo>
                  <a:lnTo>
                    <a:pt x="51345" y="63308"/>
                  </a:lnTo>
                  <a:lnTo>
                    <a:pt x="53475" y="63744"/>
                  </a:lnTo>
                  <a:lnTo>
                    <a:pt x="55536" y="64373"/>
                  </a:lnTo>
                  <a:lnTo>
                    <a:pt x="57492" y="65211"/>
                  </a:lnTo>
                  <a:lnTo>
                    <a:pt x="59343" y="66207"/>
                  </a:lnTo>
                  <a:lnTo>
                    <a:pt x="61090" y="67394"/>
                  </a:lnTo>
                  <a:lnTo>
                    <a:pt x="62714" y="68722"/>
                  </a:lnTo>
                  <a:lnTo>
                    <a:pt x="64181" y="70206"/>
                  </a:lnTo>
                  <a:lnTo>
                    <a:pt x="65526" y="71830"/>
                  </a:lnTo>
                  <a:lnTo>
                    <a:pt x="66696" y="73559"/>
                  </a:lnTo>
                  <a:lnTo>
                    <a:pt x="67709" y="75428"/>
                  </a:lnTo>
                  <a:lnTo>
                    <a:pt x="68547" y="77384"/>
                  </a:lnTo>
                  <a:lnTo>
                    <a:pt x="69175" y="79427"/>
                  </a:lnTo>
                  <a:lnTo>
                    <a:pt x="69612" y="81558"/>
                  </a:lnTo>
                  <a:lnTo>
                    <a:pt x="69839" y="83758"/>
                  </a:lnTo>
                  <a:lnTo>
                    <a:pt x="69857" y="84893"/>
                  </a:lnTo>
                  <a:lnTo>
                    <a:pt x="69839" y="86011"/>
                  </a:lnTo>
                  <a:lnTo>
                    <a:pt x="69612" y="88211"/>
                  </a:lnTo>
                  <a:lnTo>
                    <a:pt x="69175" y="90342"/>
                  </a:lnTo>
                  <a:lnTo>
                    <a:pt x="68547" y="92385"/>
                  </a:lnTo>
                  <a:lnTo>
                    <a:pt x="67709" y="94341"/>
                  </a:lnTo>
                  <a:lnTo>
                    <a:pt x="66696" y="96192"/>
                  </a:lnTo>
                  <a:lnTo>
                    <a:pt x="65526" y="97939"/>
                  </a:lnTo>
                  <a:lnTo>
                    <a:pt x="64181" y="99563"/>
                  </a:lnTo>
                  <a:lnTo>
                    <a:pt x="62714" y="101047"/>
                  </a:lnTo>
                  <a:lnTo>
                    <a:pt x="61090" y="102375"/>
                  </a:lnTo>
                  <a:lnTo>
                    <a:pt x="59343" y="103562"/>
                  </a:lnTo>
                  <a:lnTo>
                    <a:pt x="57492" y="104575"/>
                  </a:lnTo>
                  <a:lnTo>
                    <a:pt x="55536" y="105396"/>
                  </a:lnTo>
                  <a:lnTo>
                    <a:pt x="53475" y="106042"/>
                  </a:lnTo>
                  <a:lnTo>
                    <a:pt x="51345" y="106479"/>
                  </a:lnTo>
                  <a:lnTo>
                    <a:pt x="49144" y="106706"/>
                  </a:lnTo>
                  <a:lnTo>
                    <a:pt x="48027" y="106723"/>
                  </a:lnTo>
                  <a:lnTo>
                    <a:pt x="4367" y="106723"/>
                  </a:lnTo>
                  <a:lnTo>
                    <a:pt x="1" y="111107"/>
                  </a:lnTo>
                  <a:lnTo>
                    <a:pt x="1" y="137303"/>
                  </a:lnTo>
                  <a:lnTo>
                    <a:pt x="4367" y="141651"/>
                  </a:lnTo>
                  <a:lnTo>
                    <a:pt x="48027" y="141651"/>
                  </a:lnTo>
                  <a:lnTo>
                    <a:pt x="49494" y="141634"/>
                  </a:lnTo>
                  <a:lnTo>
                    <a:pt x="52393" y="141494"/>
                  </a:lnTo>
                  <a:lnTo>
                    <a:pt x="55239" y="141197"/>
                  </a:lnTo>
                  <a:lnTo>
                    <a:pt x="58051" y="140760"/>
                  </a:lnTo>
                  <a:lnTo>
                    <a:pt x="60828" y="140202"/>
                  </a:lnTo>
                  <a:lnTo>
                    <a:pt x="63552" y="139503"/>
                  </a:lnTo>
                  <a:lnTo>
                    <a:pt x="66207" y="138665"/>
                  </a:lnTo>
                  <a:lnTo>
                    <a:pt x="68809" y="137704"/>
                  </a:lnTo>
                  <a:lnTo>
                    <a:pt x="71358" y="136639"/>
                  </a:lnTo>
                  <a:lnTo>
                    <a:pt x="73838" y="135434"/>
                  </a:lnTo>
                  <a:lnTo>
                    <a:pt x="76248" y="134124"/>
                  </a:lnTo>
                  <a:lnTo>
                    <a:pt x="78589" y="132692"/>
                  </a:lnTo>
                  <a:lnTo>
                    <a:pt x="80859" y="131173"/>
                  </a:lnTo>
                  <a:lnTo>
                    <a:pt x="83042" y="129531"/>
                  </a:lnTo>
                  <a:lnTo>
                    <a:pt x="85155" y="127802"/>
                  </a:lnTo>
                  <a:lnTo>
                    <a:pt x="87163" y="125968"/>
                  </a:lnTo>
                  <a:lnTo>
                    <a:pt x="89084" y="124030"/>
                  </a:lnTo>
                  <a:lnTo>
                    <a:pt x="90918" y="122022"/>
                  </a:lnTo>
                  <a:lnTo>
                    <a:pt x="92664" y="119908"/>
                  </a:lnTo>
                  <a:lnTo>
                    <a:pt x="94306" y="117725"/>
                  </a:lnTo>
                  <a:lnTo>
                    <a:pt x="95825" y="115473"/>
                  </a:lnTo>
                  <a:lnTo>
                    <a:pt x="97258" y="113132"/>
                  </a:lnTo>
                  <a:lnTo>
                    <a:pt x="98567" y="110705"/>
                  </a:lnTo>
                  <a:lnTo>
                    <a:pt x="99772" y="108225"/>
                  </a:lnTo>
                  <a:lnTo>
                    <a:pt x="100838" y="105693"/>
                  </a:lnTo>
                  <a:lnTo>
                    <a:pt x="101798" y="103073"/>
                  </a:lnTo>
                  <a:lnTo>
                    <a:pt x="102636" y="100419"/>
                  </a:lnTo>
                  <a:lnTo>
                    <a:pt x="103335" y="97694"/>
                  </a:lnTo>
                  <a:lnTo>
                    <a:pt x="103894" y="94935"/>
                  </a:lnTo>
                  <a:lnTo>
                    <a:pt x="104330" y="92106"/>
                  </a:lnTo>
                  <a:lnTo>
                    <a:pt x="104627" y="89259"/>
                  </a:lnTo>
                  <a:lnTo>
                    <a:pt x="104767" y="86360"/>
                  </a:lnTo>
                  <a:lnTo>
                    <a:pt x="104784" y="84893"/>
                  </a:lnTo>
                  <a:lnTo>
                    <a:pt x="104767" y="83077"/>
                  </a:lnTo>
                  <a:lnTo>
                    <a:pt x="104540" y="79497"/>
                  </a:lnTo>
                  <a:lnTo>
                    <a:pt x="104103" y="75987"/>
                  </a:lnTo>
                  <a:lnTo>
                    <a:pt x="103440" y="72546"/>
                  </a:lnTo>
                  <a:lnTo>
                    <a:pt x="102584" y="69193"/>
                  </a:lnTo>
                  <a:lnTo>
                    <a:pt x="101536" y="65910"/>
                  </a:lnTo>
                  <a:lnTo>
                    <a:pt x="100279" y="62714"/>
                  </a:lnTo>
                  <a:lnTo>
                    <a:pt x="98847" y="59623"/>
                  </a:lnTo>
                  <a:lnTo>
                    <a:pt x="97240" y="56637"/>
                  </a:lnTo>
                  <a:lnTo>
                    <a:pt x="95459" y="53755"/>
                  </a:lnTo>
                  <a:lnTo>
                    <a:pt x="93520" y="50996"/>
                  </a:lnTo>
                  <a:lnTo>
                    <a:pt x="91425" y="48359"/>
                  </a:lnTo>
                  <a:lnTo>
                    <a:pt x="89172" y="45844"/>
                  </a:lnTo>
                  <a:lnTo>
                    <a:pt x="86797" y="43469"/>
                  </a:lnTo>
                  <a:lnTo>
                    <a:pt x="84264" y="41251"/>
                  </a:lnTo>
                  <a:lnTo>
                    <a:pt x="81610" y="39173"/>
                  </a:lnTo>
                  <a:lnTo>
                    <a:pt x="80230" y="38195"/>
                  </a:lnTo>
                  <a:lnTo>
                    <a:pt x="79828" y="36797"/>
                  </a:lnTo>
                  <a:lnTo>
                    <a:pt x="78973" y="34021"/>
                  </a:lnTo>
                  <a:lnTo>
                    <a:pt x="78012" y="31314"/>
                  </a:lnTo>
                  <a:lnTo>
                    <a:pt x="76964" y="28642"/>
                  </a:lnTo>
                  <a:lnTo>
                    <a:pt x="75812" y="26005"/>
                  </a:lnTo>
                  <a:lnTo>
                    <a:pt x="74572" y="23438"/>
                  </a:lnTo>
                  <a:lnTo>
                    <a:pt x="73245" y="20905"/>
                  </a:lnTo>
                  <a:lnTo>
                    <a:pt x="71813" y="18443"/>
                  </a:lnTo>
                  <a:lnTo>
                    <a:pt x="70311" y="16033"/>
                  </a:lnTo>
                  <a:lnTo>
                    <a:pt x="68721" y="13693"/>
                  </a:lnTo>
                  <a:lnTo>
                    <a:pt x="67062" y="11387"/>
                  </a:lnTo>
                  <a:lnTo>
                    <a:pt x="65316" y="9170"/>
                  </a:lnTo>
                  <a:lnTo>
                    <a:pt x="63482" y="7004"/>
                  </a:lnTo>
                  <a:lnTo>
                    <a:pt x="61579" y="4908"/>
                  </a:lnTo>
                  <a:lnTo>
                    <a:pt x="59605" y="2882"/>
                  </a:lnTo>
                  <a:lnTo>
                    <a:pt x="57562" y="944"/>
                  </a:lnTo>
                  <a:lnTo>
                    <a:pt x="56514" y="1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19"/>
            <p:cNvSpPr/>
            <p:nvPr/>
          </p:nvSpPr>
          <p:spPr>
            <a:xfrm>
              <a:off x="6856226" y="3899425"/>
              <a:ext cx="1948575" cy="922575"/>
            </a:xfrm>
            <a:custGeom>
              <a:rect b="b" l="l" r="r" t="t"/>
              <a:pathLst>
                <a:path extrusionOk="0" h="36903" w="77943">
                  <a:moveTo>
                    <a:pt x="25306" y="1"/>
                  </a:moveTo>
                  <a:lnTo>
                    <a:pt x="19019" y="1957"/>
                  </a:lnTo>
                  <a:lnTo>
                    <a:pt x="1537" y="19438"/>
                  </a:lnTo>
                  <a:lnTo>
                    <a:pt x="1" y="25358"/>
                  </a:lnTo>
                  <a:lnTo>
                    <a:pt x="909" y="26022"/>
                  </a:lnTo>
                  <a:lnTo>
                    <a:pt x="2742" y="27314"/>
                  </a:lnTo>
                  <a:lnTo>
                    <a:pt x="4646" y="28519"/>
                  </a:lnTo>
                  <a:lnTo>
                    <a:pt x="6585" y="29655"/>
                  </a:lnTo>
                  <a:lnTo>
                    <a:pt x="8575" y="30737"/>
                  </a:lnTo>
                  <a:lnTo>
                    <a:pt x="10619" y="31715"/>
                  </a:lnTo>
                  <a:lnTo>
                    <a:pt x="12697" y="32623"/>
                  </a:lnTo>
                  <a:lnTo>
                    <a:pt x="14828" y="33462"/>
                  </a:lnTo>
                  <a:lnTo>
                    <a:pt x="16993" y="34195"/>
                  </a:lnTo>
                  <a:lnTo>
                    <a:pt x="19194" y="34859"/>
                  </a:lnTo>
                  <a:lnTo>
                    <a:pt x="21429" y="35435"/>
                  </a:lnTo>
                  <a:lnTo>
                    <a:pt x="23699" y="35907"/>
                  </a:lnTo>
                  <a:lnTo>
                    <a:pt x="26004" y="36291"/>
                  </a:lnTo>
                  <a:lnTo>
                    <a:pt x="28345" y="36588"/>
                  </a:lnTo>
                  <a:lnTo>
                    <a:pt x="30702" y="36797"/>
                  </a:lnTo>
                  <a:lnTo>
                    <a:pt x="33095" y="36885"/>
                  </a:lnTo>
                  <a:lnTo>
                    <a:pt x="34300" y="36902"/>
                  </a:lnTo>
                  <a:lnTo>
                    <a:pt x="77942" y="36902"/>
                  </a:lnTo>
                  <a:lnTo>
                    <a:pt x="77942" y="1974"/>
                  </a:lnTo>
                  <a:lnTo>
                    <a:pt x="34300" y="1974"/>
                  </a:lnTo>
                  <a:lnTo>
                    <a:pt x="33095" y="1957"/>
                  </a:lnTo>
                  <a:lnTo>
                    <a:pt x="30772" y="1695"/>
                  </a:lnTo>
                  <a:lnTo>
                    <a:pt x="28502" y="1188"/>
                  </a:lnTo>
                  <a:lnTo>
                    <a:pt x="26354" y="455"/>
                  </a:lnTo>
                  <a:lnTo>
                    <a:pt x="25306" y="1"/>
                  </a:lnTo>
                  <a:close/>
                </a:path>
              </a:pathLst>
            </a:custGeom>
            <a:solidFill>
              <a:srgbClr val="34A8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19"/>
            <p:cNvSpPr/>
            <p:nvPr/>
          </p:nvSpPr>
          <p:spPr>
            <a:xfrm>
              <a:off x="6294751" y="1984075"/>
              <a:ext cx="2549350" cy="2549325"/>
            </a:xfrm>
            <a:custGeom>
              <a:rect b="b" l="l" r="r" t="t"/>
              <a:pathLst>
                <a:path extrusionOk="0" h="101973" w="101974">
                  <a:moveTo>
                    <a:pt x="55292" y="0"/>
                  </a:moveTo>
                  <a:lnTo>
                    <a:pt x="52393" y="158"/>
                  </a:lnTo>
                  <a:lnTo>
                    <a:pt x="49529" y="454"/>
                  </a:lnTo>
                  <a:lnTo>
                    <a:pt x="46717" y="874"/>
                  </a:lnTo>
                  <a:lnTo>
                    <a:pt x="43958" y="1450"/>
                  </a:lnTo>
                  <a:lnTo>
                    <a:pt x="41233" y="2148"/>
                  </a:lnTo>
                  <a:lnTo>
                    <a:pt x="38561" y="2969"/>
                  </a:lnTo>
                  <a:lnTo>
                    <a:pt x="35959" y="3930"/>
                  </a:lnTo>
                  <a:lnTo>
                    <a:pt x="33410" y="5013"/>
                  </a:lnTo>
                  <a:lnTo>
                    <a:pt x="30930" y="6200"/>
                  </a:lnTo>
                  <a:lnTo>
                    <a:pt x="28520" y="7527"/>
                  </a:lnTo>
                  <a:lnTo>
                    <a:pt x="26179" y="8942"/>
                  </a:lnTo>
                  <a:lnTo>
                    <a:pt x="23909" y="10479"/>
                  </a:lnTo>
                  <a:lnTo>
                    <a:pt x="21726" y="12103"/>
                  </a:lnTo>
                  <a:lnTo>
                    <a:pt x="19630" y="13849"/>
                  </a:lnTo>
                  <a:lnTo>
                    <a:pt x="17605" y="15683"/>
                  </a:lnTo>
                  <a:lnTo>
                    <a:pt x="15684" y="17604"/>
                  </a:lnTo>
                  <a:lnTo>
                    <a:pt x="13850" y="19630"/>
                  </a:lnTo>
                  <a:lnTo>
                    <a:pt x="12121" y="21726"/>
                  </a:lnTo>
                  <a:lnTo>
                    <a:pt x="10479" y="23909"/>
                  </a:lnTo>
                  <a:lnTo>
                    <a:pt x="8943" y="26179"/>
                  </a:lnTo>
                  <a:lnTo>
                    <a:pt x="7528" y="28519"/>
                  </a:lnTo>
                  <a:lnTo>
                    <a:pt x="6218" y="30929"/>
                  </a:lnTo>
                  <a:lnTo>
                    <a:pt x="5013" y="33409"/>
                  </a:lnTo>
                  <a:lnTo>
                    <a:pt x="3930" y="35959"/>
                  </a:lnTo>
                  <a:lnTo>
                    <a:pt x="2987" y="38561"/>
                  </a:lnTo>
                  <a:lnTo>
                    <a:pt x="2149" y="41233"/>
                  </a:lnTo>
                  <a:lnTo>
                    <a:pt x="1450" y="43940"/>
                  </a:lnTo>
                  <a:lnTo>
                    <a:pt x="892" y="46716"/>
                  </a:lnTo>
                  <a:lnTo>
                    <a:pt x="455" y="49528"/>
                  </a:lnTo>
                  <a:lnTo>
                    <a:pt x="158" y="52392"/>
                  </a:lnTo>
                  <a:lnTo>
                    <a:pt x="18" y="55291"/>
                  </a:lnTo>
                  <a:lnTo>
                    <a:pt x="1" y="56758"/>
                  </a:lnTo>
                  <a:lnTo>
                    <a:pt x="18" y="58470"/>
                  </a:lnTo>
                  <a:lnTo>
                    <a:pt x="228" y="61875"/>
                  </a:lnTo>
                  <a:lnTo>
                    <a:pt x="630" y="65228"/>
                  </a:lnTo>
                  <a:lnTo>
                    <a:pt x="1223" y="68511"/>
                  </a:lnTo>
                  <a:lnTo>
                    <a:pt x="2009" y="71742"/>
                  </a:lnTo>
                  <a:lnTo>
                    <a:pt x="2970" y="74886"/>
                  </a:lnTo>
                  <a:lnTo>
                    <a:pt x="4105" y="77942"/>
                  </a:lnTo>
                  <a:lnTo>
                    <a:pt x="5415" y="80928"/>
                  </a:lnTo>
                  <a:lnTo>
                    <a:pt x="6882" y="83810"/>
                  </a:lnTo>
                  <a:lnTo>
                    <a:pt x="8506" y="86604"/>
                  </a:lnTo>
                  <a:lnTo>
                    <a:pt x="10270" y="89294"/>
                  </a:lnTo>
                  <a:lnTo>
                    <a:pt x="12191" y="91878"/>
                  </a:lnTo>
                  <a:lnTo>
                    <a:pt x="14252" y="94341"/>
                  </a:lnTo>
                  <a:lnTo>
                    <a:pt x="16452" y="96681"/>
                  </a:lnTo>
                  <a:lnTo>
                    <a:pt x="18775" y="98899"/>
                  </a:lnTo>
                  <a:lnTo>
                    <a:pt x="21220" y="100977"/>
                  </a:lnTo>
                  <a:lnTo>
                    <a:pt x="22495" y="101972"/>
                  </a:lnTo>
                  <a:lnTo>
                    <a:pt x="47817" y="76650"/>
                  </a:lnTo>
                  <a:lnTo>
                    <a:pt x="47101" y="76318"/>
                  </a:lnTo>
                  <a:lnTo>
                    <a:pt x="45739" y="75567"/>
                  </a:lnTo>
                  <a:lnTo>
                    <a:pt x="44429" y="74746"/>
                  </a:lnTo>
                  <a:lnTo>
                    <a:pt x="43189" y="73821"/>
                  </a:lnTo>
                  <a:lnTo>
                    <a:pt x="42019" y="72825"/>
                  </a:lnTo>
                  <a:lnTo>
                    <a:pt x="40919" y="71742"/>
                  </a:lnTo>
                  <a:lnTo>
                    <a:pt x="39906" y="70590"/>
                  </a:lnTo>
                  <a:lnTo>
                    <a:pt x="38963" y="69367"/>
                  </a:lnTo>
                  <a:lnTo>
                    <a:pt x="38107" y="68075"/>
                  </a:lnTo>
                  <a:lnTo>
                    <a:pt x="37356" y="66730"/>
                  </a:lnTo>
                  <a:lnTo>
                    <a:pt x="36675" y="65316"/>
                  </a:lnTo>
                  <a:lnTo>
                    <a:pt x="36116" y="63866"/>
                  </a:lnTo>
                  <a:lnTo>
                    <a:pt x="35662" y="62347"/>
                  </a:lnTo>
                  <a:lnTo>
                    <a:pt x="35296" y="60792"/>
                  </a:lnTo>
                  <a:lnTo>
                    <a:pt x="35069" y="59203"/>
                  </a:lnTo>
                  <a:lnTo>
                    <a:pt x="34946" y="57579"/>
                  </a:lnTo>
                  <a:lnTo>
                    <a:pt x="34929" y="56758"/>
                  </a:lnTo>
                  <a:lnTo>
                    <a:pt x="34946" y="55623"/>
                  </a:lnTo>
                  <a:lnTo>
                    <a:pt x="35173" y="53423"/>
                  </a:lnTo>
                  <a:lnTo>
                    <a:pt x="35610" y="51292"/>
                  </a:lnTo>
                  <a:lnTo>
                    <a:pt x="36256" y="49249"/>
                  </a:lnTo>
                  <a:lnTo>
                    <a:pt x="37077" y="47293"/>
                  </a:lnTo>
                  <a:lnTo>
                    <a:pt x="38090" y="45424"/>
                  </a:lnTo>
                  <a:lnTo>
                    <a:pt x="39260" y="43695"/>
                  </a:lnTo>
                  <a:lnTo>
                    <a:pt x="40605" y="42071"/>
                  </a:lnTo>
                  <a:lnTo>
                    <a:pt x="42089" y="40587"/>
                  </a:lnTo>
                  <a:lnTo>
                    <a:pt x="43696" y="39259"/>
                  </a:lnTo>
                  <a:lnTo>
                    <a:pt x="45442" y="38072"/>
                  </a:lnTo>
                  <a:lnTo>
                    <a:pt x="47311" y="37076"/>
                  </a:lnTo>
                  <a:lnTo>
                    <a:pt x="49267" y="36238"/>
                  </a:lnTo>
                  <a:lnTo>
                    <a:pt x="51310" y="35609"/>
                  </a:lnTo>
                  <a:lnTo>
                    <a:pt x="53441" y="35173"/>
                  </a:lnTo>
                  <a:lnTo>
                    <a:pt x="55641" y="34946"/>
                  </a:lnTo>
                  <a:lnTo>
                    <a:pt x="56759" y="34928"/>
                  </a:lnTo>
                  <a:lnTo>
                    <a:pt x="57580" y="34928"/>
                  </a:lnTo>
                  <a:lnTo>
                    <a:pt x="59204" y="35051"/>
                  </a:lnTo>
                  <a:lnTo>
                    <a:pt x="60810" y="35295"/>
                  </a:lnTo>
                  <a:lnTo>
                    <a:pt x="62365" y="35644"/>
                  </a:lnTo>
                  <a:lnTo>
                    <a:pt x="63867" y="36116"/>
                  </a:lnTo>
                  <a:lnTo>
                    <a:pt x="65316" y="36675"/>
                  </a:lnTo>
                  <a:lnTo>
                    <a:pt x="66731" y="37338"/>
                  </a:lnTo>
                  <a:lnTo>
                    <a:pt x="68075" y="38089"/>
                  </a:lnTo>
                  <a:lnTo>
                    <a:pt x="69368" y="38945"/>
                  </a:lnTo>
                  <a:lnTo>
                    <a:pt x="70590" y="39888"/>
                  </a:lnTo>
                  <a:lnTo>
                    <a:pt x="71743" y="40901"/>
                  </a:lnTo>
                  <a:lnTo>
                    <a:pt x="72826" y="42001"/>
                  </a:lnTo>
                  <a:lnTo>
                    <a:pt x="73821" y="43171"/>
                  </a:lnTo>
                  <a:lnTo>
                    <a:pt x="74747" y="44429"/>
                  </a:lnTo>
                  <a:lnTo>
                    <a:pt x="75585" y="45721"/>
                  </a:lnTo>
                  <a:lnTo>
                    <a:pt x="76318" y="47101"/>
                  </a:lnTo>
                  <a:lnTo>
                    <a:pt x="76650" y="47799"/>
                  </a:lnTo>
                  <a:lnTo>
                    <a:pt x="101973" y="22476"/>
                  </a:lnTo>
                  <a:lnTo>
                    <a:pt x="100978" y="21219"/>
                  </a:lnTo>
                  <a:lnTo>
                    <a:pt x="98899" y="18774"/>
                  </a:lnTo>
                  <a:lnTo>
                    <a:pt x="96681" y="16451"/>
                  </a:lnTo>
                  <a:lnTo>
                    <a:pt x="94341" y="14251"/>
                  </a:lnTo>
                  <a:lnTo>
                    <a:pt x="91879" y="12190"/>
                  </a:lnTo>
                  <a:lnTo>
                    <a:pt x="89294" y="10269"/>
                  </a:lnTo>
                  <a:lnTo>
                    <a:pt x="86605" y="8488"/>
                  </a:lnTo>
                  <a:lnTo>
                    <a:pt x="83828" y="6864"/>
                  </a:lnTo>
                  <a:lnTo>
                    <a:pt x="80929" y="5397"/>
                  </a:lnTo>
                  <a:lnTo>
                    <a:pt x="77960" y="4087"/>
                  </a:lnTo>
                  <a:lnTo>
                    <a:pt x="74886" y="2952"/>
                  </a:lnTo>
                  <a:lnTo>
                    <a:pt x="71743" y="1991"/>
                  </a:lnTo>
                  <a:lnTo>
                    <a:pt x="68530" y="1223"/>
                  </a:lnTo>
                  <a:lnTo>
                    <a:pt x="65229" y="612"/>
                  </a:lnTo>
                  <a:lnTo>
                    <a:pt x="61893" y="210"/>
                  </a:lnTo>
                  <a:lnTo>
                    <a:pt x="58488" y="18"/>
                  </a:lnTo>
                  <a:lnTo>
                    <a:pt x="56759" y="0"/>
                  </a:lnTo>
                  <a:close/>
                </a:path>
              </a:pathLst>
            </a:custGeom>
            <a:solidFill>
              <a:srgbClr val="FBBC0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02_Title + photo">
  <p:cSld name="CUSTOM_1"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0"/>
          <p:cNvSpPr txBox="1"/>
          <p:nvPr>
            <p:ph type="title"/>
          </p:nvPr>
        </p:nvSpPr>
        <p:spPr>
          <a:xfrm>
            <a:off x="761950" y="2219400"/>
            <a:ext cx="3174900" cy="1762200"/>
          </a:xfrm>
          <a:prstGeom prst="rect">
            <a:avLst/>
          </a:prstGeom>
        </p:spPr>
        <p:txBody>
          <a:bodyPr anchorCtr="0" anchor="t" bIns="0" lIns="0" spcFirstLastPara="1" rIns="22860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03_Break">
  <p:cSld name="CUSTOM_2"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1"/>
          <p:cNvSpPr txBox="1"/>
          <p:nvPr>
            <p:ph type="title"/>
          </p:nvPr>
        </p:nvSpPr>
        <p:spPr>
          <a:xfrm>
            <a:off x="761950" y="809375"/>
            <a:ext cx="5080200" cy="1762500"/>
          </a:xfrm>
          <a:prstGeom prst="rect">
            <a:avLst/>
          </a:prstGeom>
        </p:spPr>
        <p:txBody>
          <a:bodyPr anchorCtr="0" anchor="b" bIns="0" lIns="0" spcFirstLastPara="1" rIns="22860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grpSp>
        <p:nvGrpSpPr>
          <p:cNvPr id="269" name="Google Shape;269;p21"/>
          <p:cNvGrpSpPr/>
          <p:nvPr/>
        </p:nvGrpSpPr>
        <p:grpSpPr>
          <a:xfrm>
            <a:off x="614120" y="4568626"/>
            <a:ext cx="1565658" cy="245350"/>
            <a:chOff x="614120" y="4568626"/>
            <a:chExt cx="1565658" cy="245350"/>
          </a:xfrm>
        </p:grpSpPr>
        <p:grpSp>
          <p:nvGrpSpPr>
            <p:cNvPr id="270" name="Google Shape;270;p21"/>
            <p:cNvGrpSpPr/>
            <p:nvPr/>
          </p:nvGrpSpPr>
          <p:grpSpPr>
            <a:xfrm>
              <a:off x="614120" y="4568626"/>
              <a:ext cx="290167" cy="233377"/>
              <a:chOff x="614120" y="4568626"/>
              <a:chExt cx="290167" cy="233377"/>
            </a:xfrm>
          </p:grpSpPr>
          <p:sp>
            <p:nvSpPr>
              <p:cNvPr id="271" name="Google Shape;271;p21"/>
              <p:cNvSpPr/>
              <p:nvPr/>
            </p:nvSpPr>
            <p:spPr>
              <a:xfrm>
                <a:off x="649563" y="4568626"/>
                <a:ext cx="184863" cy="83805"/>
              </a:xfrm>
              <a:custGeom>
                <a:rect b="b" l="l" r="r" t="t"/>
                <a:pathLst>
                  <a:path extrusionOk="0" h="12669" w="27946">
                    <a:moveTo>
                      <a:pt x="16372" y="0"/>
                    </a:moveTo>
                    <a:lnTo>
                      <a:pt x="14729" y="95"/>
                    </a:lnTo>
                    <a:lnTo>
                      <a:pt x="13098" y="345"/>
                    </a:lnTo>
                    <a:lnTo>
                      <a:pt x="11502" y="762"/>
                    </a:lnTo>
                    <a:lnTo>
                      <a:pt x="9942" y="1322"/>
                    </a:lnTo>
                    <a:lnTo>
                      <a:pt x="8430" y="2036"/>
                    </a:lnTo>
                    <a:lnTo>
                      <a:pt x="6989" y="2905"/>
                    </a:lnTo>
                    <a:lnTo>
                      <a:pt x="5620" y="3929"/>
                    </a:lnTo>
                    <a:lnTo>
                      <a:pt x="4334" y="5108"/>
                    </a:lnTo>
                    <a:lnTo>
                      <a:pt x="3739" y="5751"/>
                    </a:lnTo>
                    <a:lnTo>
                      <a:pt x="3405" y="6132"/>
                    </a:lnTo>
                    <a:lnTo>
                      <a:pt x="2798" y="6906"/>
                    </a:lnTo>
                    <a:lnTo>
                      <a:pt x="2227" y="7716"/>
                    </a:lnTo>
                    <a:lnTo>
                      <a:pt x="1703" y="8561"/>
                    </a:lnTo>
                    <a:lnTo>
                      <a:pt x="1238" y="9430"/>
                    </a:lnTo>
                    <a:lnTo>
                      <a:pt x="810" y="10335"/>
                    </a:lnTo>
                    <a:lnTo>
                      <a:pt x="453" y="11252"/>
                    </a:lnTo>
                    <a:lnTo>
                      <a:pt x="131" y="12192"/>
                    </a:lnTo>
                    <a:lnTo>
                      <a:pt x="0" y="12669"/>
                    </a:lnTo>
                    <a:lnTo>
                      <a:pt x="179" y="12573"/>
                    </a:lnTo>
                    <a:lnTo>
                      <a:pt x="595" y="12514"/>
                    </a:lnTo>
                    <a:lnTo>
                      <a:pt x="1203" y="12573"/>
                    </a:lnTo>
                    <a:lnTo>
                      <a:pt x="1310" y="12597"/>
                    </a:lnTo>
                    <a:lnTo>
                      <a:pt x="8930" y="11347"/>
                    </a:lnTo>
                    <a:lnTo>
                      <a:pt x="8978" y="11264"/>
                    </a:lnTo>
                    <a:lnTo>
                      <a:pt x="9252" y="10906"/>
                    </a:lnTo>
                    <a:lnTo>
                      <a:pt x="9442" y="10740"/>
                    </a:lnTo>
                    <a:lnTo>
                      <a:pt x="9526" y="10740"/>
                    </a:lnTo>
                    <a:lnTo>
                      <a:pt x="9847" y="10395"/>
                    </a:lnTo>
                    <a:lnTo>
                      <a:pt x="10538" y="9775"/>
                    </a:lnTo>
                    <a:lnTo>
                      <a:pt x="11276" y="9240"/>
                    </a:lnTo>
                    <a:lnTo>
                      <a:pt x="12050" y="8775"/>
                    </a:lnTo>
                    <a:lnTo>
                      <a:pt x="12847" y="8382"/>
                    </a:lnTo>
                    <a:lnTo>
                      <a:pt x="13681" y="8085"/>
                    </a:lnTo>
                    <a:lnTo>
                      <a:pt x="14538" y="7846"/>
                    </a:lnTo>
                    <a:lnTo>
                      <a:pt x="15407" y="7704"/>
                    </a:lnTo>
                    <a:lnTo>
                      <a:pt x="16289" y="7644"/>
                    </a:lnTo>
                    <a:lnTo>
                      <a:pt x="17170" y="7656"/>
                    </a:lnTo>
                    <a:lnTo>
                      <a:pt x="18039" y="7751"/>
                    </a:lnTo>
                    <a:lnTo>
                      <a:pt x="18908" y="7930"/>
                    </a:lnTo>
                    <a:lnTo>
                      <a:pt x="19765" y="8192"/>
                    </a:lnTo>
                    <a:lnTo>
                      <a:pt x="20599" y="8537"/>
                    </a:lnTo>
                    <a:lnTo>
                      <a:pt x="21408" y="8966"/>
                    </a:lnTo>
                    <a:lnTo>
                      <a:pt x="22182" y="9478"/>
                    </a:lnTo>
                    <a:lnTo>
                      <a:pt x="22551" y="9775"/>
                    </a:lnTo>
                    <a:lnTo>
                      <a:pt x="22551" y="9740"/>
                    </a:lnTo>
                    <a:lnTo>
                      <a:pt x="23956" y="9775"/>
                    </a:lnTo>
                    <a:lnTo>
                      <a:pt x="27767" y="5965"/>
                    </a:lnTo>
                    <a:lnTo>
                      <a:pt x="27945" y="4334"/>
                    </a:lnTo>
                    <a:lnTo>
                      <a:pt x="27267" y="3763"/>
                    </a:lnTo>
                    <a:lnTo>
                      <a:pt x="25862" y="2750"/>
                    </a:lnTo>
                    <a:lnTo>
                      <a:pt x="24385" y="1893"/>
                    </a:lnTo>
                    <a:lnTo>
                      <a:pt x="22849" y="1191"/>
                    </a:lnTo>
                    <a:lnTo>
                      <a:pt x="21266" y="655"/>
                    </a:lnTo>
                    <a:lnTo>
                      <a:pt x="19646" y="274"/>
                    </a:lnTo>
                    <a:lnTo>
                      <a:pt x="18015" y="60"/>
                    </a:lnTo>
                    <a:lnTo>
                      <a:pt x="1637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" name="Google Shape;272;p21"/>
              <p:cNvSpPr/>
              <p:nvPr/>
            </p:nvSpPr>
            <p:spPr>
              <a:xfrm>
                <a:off x="752817" y="4597368"/>
                <a:ext cx="151470" cy="204556"/>
              </a:xfrm>
              <a:custGeom>
                <a:rect b="b" l="l" r="r" t="t"/>
                <a:pathLst>
                  <a:path extrusionOk="0" h="30923" w="22898">
                    <a:moveTo>
                      <a:pt x="12348" y="1"/>
                    </a:moveTo>
                    <a:lnTo>
                      <a:pt x="6942" y="5395"/>
                    </a:lnTo>
                    <a:lnTo>
                      <a:pt x="7359" y="5740"/>
                    </a:lnTo>
                    <a:lnTo>
                      <a:pt x="8109" y="6502"/>
                    </a:lnTo>
                    <a:lnTo>
                      <a:pt x="8764" y="7335"/>
                    </a:lnTo>
                    <a:lnTo>
                      <a:pt x="9324" y="8228"/>
                    </a:lnTo>
                    <a:lnTo>
                      <a:pt x="9788" y="9181"/>
                    </a:lnTo>
                    <a:lnTo>
                      <a:pt x="10133" y="10169"/>
                    </a:lnTo>
                    <a:lnTo>
                      <a:pt x="10372" y="11205"/>
                    </a:lnTo>
                    <a:lnTo>
                      <a:pt x="10491" y="12265"/>
                    </a:lnTo>
                    <a:lnTo>
                      <a:pt x="10503" y="12812"/>
                    </a:lnTo>
                    <a:lnTo>
                      <a:pt x="10503" y="13777"/>
                    </a:lnTo>
                    <a:lnTo>
                      <a:pt x="10991" y="13789"/>
                    </a:lnTo>
                    <a:lnTo>
                      <a:pt x="11920" y="13979"/>
                    </a:lnTo>
                    <a:lnTo>
                      <a:pt x="12777" y="14348"/>
                    </a:lnTo>
                    <a:lnTo>
                      <a:pt x="13539" y="14860"/>
                    </a:lnTo>
                    <a:lnTo>
                      <a:pt x="14182" y="15503"/>
                    </a:lnTo>
                    <a:lnTo>
                      <a:pt x="14694" y="16265"/>
                    </a:lnTo>
                    <a:lnTo>
                      <a:pt x="15051" y="17123"/>
                    </a:lnTo>
                    <a:lnTo>
                      <a:pt x="15241" y="18051"/>
                    </a:lnTo>
                    <a:lnTo>
                      <a:pt x="15265" y="18540"/>
                    </a:lnTo>
                    <a:lnTo>
                      <a:pt x="15241" y="19028"/>
                    </a:lnTo>
                    <a:lnTo>
                      <a:pt x="15051" y="19956"/>
                    </a:lnTo>
                    <a:lnTo>
                      <a:pt x="14694" y="20814"/>
                    </a:lnTo>
                    <a:lnTo>
                      <a:pt x="14182" y="21576"/>
                    </a:lnTo>
                    <a:lnTo>
                      <a:pt x="13539" y="22219"/>
                    </a:lnTo>
                    <a:lnTo>
                      <a:pt x="12777" y="22731"/>
                    </a:lnTo>
                    <a:lnTo>
                      <a:pt x="11920" y="23100"/>
                    </a:lnTo>
                    <a:lnTo>
                      <a:pt x="10991" y="23290"/>
                    </a:lnTo>
                    <a:lnTo>
                      <a:pt x="10503" y="23302"/>
                    </a:lnTo>
                    <a:lnTo>
                      <a:pt x="977" y="23302"/>
                    </a:lnTo>
                    <a:lnTo>
                      <a:pt x="1" y="24267"/>
                    </a:lnTo>
                    <a:lnTo>
                      <a:pt x="1" y="29958"/>
                    </a:lnTo>
                    <a:lnTo>
                      <a:pt x="977" y="30922"/>
                    </a:lnTo>
                    <a:lnTo>
                      <a:pt x="10503" y="30922"/>
                    </a:lnTo>
                    <a:lnTo>
                      <a:pt x="11134" y="30911"/>
                    </a:lnTo>
                    <a:lnTo>
                      <a:pt x="12384" y="30780"/>
                    </a:lnTo>
                    <a:lnTo>
                      <a:pt x="13598" y="30541"/>
                    </a:lnTo>
                    <a:lnTo>
                      <a:pt x="14765" y="30172"/>
                    </a:lnTo>
                    <a:lnTo>
                      <a:pt x="15873" y="29708"/>
                    </a:lnTo>
                    <a:lnTo>
                      <a:pt x="16932" y="29136"/>
                    </a:lnTo>
                    <a:lnTo>
                      <a:pt x="17921" y="28470"/>
                    </a:lnTo>
                    <a:lnTo>
                      <a:pt x="18837" y="27708"/>
                    </a:lnTo>
                    <a:lnTo>
                      <a:pt x="19671" y="26874"/>
                    </a:lnTo>
                    <a:lnTo>
                      <a:pt x="20433" y="25957"/>
                    </a:lnTo>
                    <a:lnTo>
                      <a:pt x="21100" y="24969"/>
                    </a:lnTo>
                    <a:lnTo>
                      <a:pt x="21671" y="23909"/>
                    </a:lnTo>
                    <a:lnTo>
                      <a:pt x="22147" y="22802"/>
                    </a:lnTo>
                    <a:lnTo>
                      <a:pt x="22505" y="21635"/>
                    </a:lnTo>
                    <a:lnTo>
                      <a:pt x="22755" y="20433"/>
                    </a:lnTo>
                    <a:lnTo>
                      <a:pt x="22886" y="19183"/>
                    </a:lnTo>
                    <a:lnTo>
                      <a:pt x="22898" y="18540"/>
                    </a:lnTo>
                    <a:lnTo>
                      <a:pt x="22886" y="17778"/>
                    </a:lnTo>
                    <a:lnTo>
                      <a:pt x="22695" y="16289"/>
                    </a:lnTo>
                    <a:lnTo>
                      <a:pt x="22338" y="14837"/>
                    </a:lnTo>
                    <a:lnTo>
                      <a:pt x="21802" y="13455"/>
                    </a:lnTo>
                    <a:lnTo>
                      <a:pt x="21112" y="12134"/>
                    </a:lnTo>
                    <a:lnTo>
                      <a:pt x="20266" y="10907"/>
                    </a:lnTo>
                    <a:lnTo>
                      <a:pt x="19278" y="9788"/>
                    </a:lnTo>
                    <a:lnTo>
                      <a:pt x="18147" y="8776"/>
                    </a:lnTo>
                    <a:lnTo>
                      <a:pt x="17528" y="8336"/>
                    </a:lnTo>
                    <a:lnTo>
                      <a:pt x="17349" y="7728"/>
                    </a:lnTo>
                    <a:lnTo>
                      <a:pt x="16944" y="6550"/>
                    </a:lnTo>
                    <a:lnTo>
                      <a:pt x="16444" y="5407"/>
                    </a:lnTo>
                    <a:lnTo>
                      <a:pt x="15861" y="4311"/>
                    </a:lnTo>
                    <a:lnTo>
                      <a:pt x="15206" y="3263"/>
                    </a:lnTo>
                    <a:lnTo>
                      <a:pt x="14479" y="2263"/>
                    </a:lnTo>
                    <a:lnTo>
                      <a:pt x="13682" y="1311"/>
                    </a:lnTo>
                    <a:lnTo>
                      <a:pt x="12813" y="418"/>
                    </a:lnTo>
                    <a:lnTo>
                      <a:pt x="1234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" name="Google Shape;273;p21"/>
              <p:cNvSpPr/>
              <p:nvPr/>
            </p:nvSpPr>
            <p:spPr>
              <a:xfrm>
                <a:off x="646726" y="4748673"/>
                <a:ext cx="112561" cy="53330"/>
              </a:xfrm>
              <a:custGeom>
                <a:rect b="b" l="l" r="r" t="t"/>
                <a:pathLst>
                  <a:path extrusionOk="0" h="8062" w="17016">
                    <a:moveTo>
                      <a:pt x="5513" y="1"/>
                    </a:moveTo>
                    <a:lnTo>
                      <a:pt x="4144" y="417"/>
                    </a:lnTo>
                    <a:lnTo>
                      <a:pt x="334" y="4227"/>
                    </a:lnTo>
                    <a:lnTo>
                      <a:pt x="0" y="5525"/>
                    </a:lnTo>
                    <a:lnTo>
                      <a:pt x="405" y="5823"/>
                    </a:lnTo>
                    <a:lnTo>
                      <a:pt x="1251" y="6359"/>
                    </a:lnTo>
                    <a:lnTo>
                      <a:pt x="2144" y="6835"/>
                    </a:lnTo>
                    <a:lnTo>
                      <a:pt x="3061" y="7228"/>
                    </a:lnTo>
                    <a:lnTo>
                      <a:pt x="4001" y="7549"/>
                    </a:lnTo>
                    <a:lnTo>
                      <a:pt x="4977" y="7799"/>
                    </a:lnTo>
                    <a:lnTo>
                      <a:pt x="5966" y="7966"/>
                    </a:lnTo>
                    <a:lnTo>
                      <a:pt x="6966" y="8049"/>
                    </a:lnTo>
                    <a:lnTo>
                      <a:pt x="7478" y="8061"/>
                    </a:lnTo>
                    <a:lnTo>
                      <a:pt x="17015" y="8061"/>
                    </a:lnTo>
                    <a:lnTo>
                      <a:pt x="17015" y="429"/>
                    </a:lnTo>
                    <a:lnTo>
                      <a:pt x="7478" y="429"/>
                    </a:lnTo>
                    <a:lnTo>
                      <a:pt x="6966" y="405"/>
                    </a:lnTo>
                    <a:lnTo>
                      <a:pt x="5978" y="191"/>
                    </a:lnTo>
                    <a:lnTo>
                      <a:pt x="551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" name="Google Shape;274;p21"/>
              <p:cNvSpPr/>
              <p:nvPr/>
            </p:nvSpPr>
            <p:spPr>
              <a:xfrm>
                <a:off x="614120" y="4638010"/>
                <a:ext cx="147290" cy="147376"/>
              </a:xfrm>
              <a:custGeom>
                <a:rect b="b" l="l" r="r" t="t"/>
                <a:pathLst>
                  <a:path extrusionOk="0" h="22279" w="22266">
                    <a:moveTo>
                      <a:pt x="12407" y="1"/>
                    </a:moveTo>
                    <a:lnTo>
                      <a:pt x="11764" y="13"/>
                    </a:lnTo>
                    <a:lnTo>
                      <a:pt x="10514" y="132"/>
                    </a:lnTo>
                    <a:lnTo>
                      <a:pt x="9299" y="382"/>
                    </a:lnTo>
                    <a:lnTo>
                      <a:pt x="8132" y="739"/>
                    </a:lnTo>
                    <a:lnTo>
                      <a:pt x="7025" y="1203"/>
                    </a:lnTo>
                    <a:lnTo>
                      <a:pt x="5965" y="1775"/>
                    </a:lnTo>
                    <a:lnTo>
                      <a:pt x="4977" y="2442"/>
                    </a:lnTo>
                    <a:lnTo>
                      <a:pt x="4060" y="3192"/>
                    </a:lnTo>
                    <a:lnTo>
                      <a:pt x="3215" y="4037"/>
                    </a:lnTo>
                    <a:lnTo>
                      <a:pt x="2465" y="4954"/>
                    </a:lnTo>
                    <a:lnTo>
                      <a:pt x="1798" y="5942"/>
                    </a:lnTo>
                    <a:lnTo>
                      <a:pt x="1226" y="6990"/>
                    </a:lnTo>
                    <a:lnTo>
                      <a:pt x="750" y="8097"/>
                    </a:lnTo>
                    <a:lnTo>
                      <a:pt x="393" y="9264"/>
                    </a:lnTo>
                    <a:lnTo>
                      <a:pt x="143" y="10479"/>
                    </a:lnTo>
                    <a:lnTo>
                      <a:pt x="12" y="11729"/>
                    </a:lnTo>
                    <a:lnTo>
                      <a:pt x="0" y="12360"/>
                    </a:lnTo>
                    <a:lnTo>
                      <a:pt x="12" y="13098"/>
                    </a:lnTo>
                    <a:lnTo>
                      <a:pt x="179" y="14527"/>
                    </a:lnTo>
                    <a:lnTo>
                      <a:pt x="512" y="15920"/>
                    </a:lnTo>
                    <a:lnTo>
                      <a:pt x="1000" y="17265"/>
                    </a:lnTo>
                    <a:lnTo>
                      <a:pt x="1631" y="18527"/>
                    </a:lnTo>
                    <a:lnTo>
                      <a:pt x="2405" y="19730"/>
                    </a:lnTo>
                    <a:lnTo>
                      <a:pt x="3310" y="20825"/>
                    </a:lnTo>
                    <a:lnTo>
                      <a:pt x="4358" y="21826"/>
                    </a:lnTo>
                    <a:lnTo>
                      <a:pt x="4929" y="22278"/>
                    </a:lnTo>
                    <a:lnTo>
                      <a:pt x="10454" y="16741"/>
                    </a:lnTo>
                    <a:lnTo>
                      <a:pt x="10014" y="16527"/>
                    </a:lnTo>
                    <a:lnTo>
                      <a:pt x="9240" y="15979"/>
                    </a:lnTo>
                    <a:lnTo>
                      <a:pt x="8609" y="15301"/>
                    </a:lnTo>
                    <a:lnTo>
                      <a:pt x="8120" y="14515"/>
                    </a:lnTo>
                    <a:lnTo>
                      <a:pt x="7799" y="13670"/>
                    </a:lnTo>
                    <a:lnTo>
                      <a:pt x="7644" y="12765"/>
                    </a:lnTo>
                    <a:lnTo>
                      <a:pt x="7656" y="11836"/>
                    </a:lnTo>
                    <a:lnTo>
                      <a:pt x="7870" y="10895"/>
                    </a:lnTo>
                    <a:lnTo>
                      <a:pt x="8061" y="10443"/>
                    </a:lnTo>
                    <a:lnTo>
                      <a:pt x="8275" y="10002"/>
                    </a:lnTo>
                    <a:lnTo>
                      <a:pt x="8823" y="9240"/>
                    </a:lnTo>
                    <a:lnTo>
                      <a:pt x="9502" y="8597"/>
                    </a:lnTo>
                    <a:lnTo>
                      <a:pt x="10276" y="8121"/>
                    </a:lnTo>
                    <a:lnTo>
                      <a:pt x="11133" y="7788"/>
                    </a:lnTo>
                    <a:lnTo>
                      <a:pt x="12038" y="7633"/>
                    </a:lnTo>
                    <a:lnTo>
                      <a:pt x="12967" y="7657"/>
                    </a:lnTo>
                    <a:lnTo>
                      <a:pt x="13895" y="7859"/>
                    </a:lnTo>
                    <a:lnTo>
                      <a:pt x="14348" y="8050"/>
                    </a:lnTo>
                    <a:lnTo>
                      <a:pt x="14741" y="8240"/>
                    </a:lnTo>
                    <a:lnTo>
                      <a:pt x="15455" y="8728"/>
                    </a:lnTo>
                    <a:lnTo>
                      <a:pt x="16062" y="9347"/>
                    </a:lnTo>
                    <a:lnTo>
                      <a:pt x="16562" y="10050"/>
                    </a:lnTo>
                    <a:lnTo>
                      <a:pt x="16753" y="10443"/>
                    </a:lnTo>
                    <a:lnTo>
                      <a:pt x="22266" y="4930"/>
                    </a:lnTo>
                    <a:lnTo>
                      <a:pt x="21825" y="4347"/>
                    </a:lnTo>
                    <a:lnTo>
                      <a:pt x="20825" y="3311"/>
                    </a:lnTo>
                    <a:lnTo>
                      <a:pt x="19730" y="2394"/>
                    </a:lnTo>
                    <a:lnTo>
                      <a:pt x="18539" y="1620"/>
                    </a:lnTo>
                    <a:lnTo>
                      <a:pt x="17277" y="989"/>
                    </a:lnTo>
                    <a:lnTo>
                      <a:pt x="15943" y="513"/>
                    </a:lnTo>
                    <a:lnTo>
                      <a:pt x="14550" y="179"/>
                    </a:lnTo>
                    <a:lnTo>
                      <a:pt x="13133" y="13"/>
                    </a:lnTo>
                    <a:lnTo>
                      <a:pt x="1240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5" name="Google Shape;275;p21"/>
            <p:cNvGrpSpPr/>
            <p:nvPr/>
          </p:nvGrpSpPr>
          <p:grpSpPr>
            <a:xfrm>
              <a:off x="989660" y="4603434"/>
              <a:ext cx="1190118" cy="210542"/>
              <a:chOff x="989660" y="4603434"/>
              <a:chExt cx="1190118" cy="210542"/>
            </a:xfrm>
          </p:grpSpPr>
          <p:sp>
            <p:nvSpPr>
              <p:cNvPr id="276" name="Google Shape;276;p21"/>
              <p:cNvSpPr/>
              <p:nvPr/>
            </p:nvSpPr>
            <p:spPr>
              <a:xfrm>
                <a:off x="989660" y="4603434"/>
                <a:ext cx="646021" cy="210542"/>
              </a:xfrm>
              <a:custGeom>
                <a:rect b="b" l="l" r="r" t="t"/>
                <a:pathLst>
                  <a:path extrusionOk="0" h="31828" w="97660">
                    <a:moveTo>
                      <a:pt x="90813" y="11848"/>
                    </a:moveTo>
                    <a:lnTo>
                      <a:pt x="91289" y="11919"/>
                    </a:lnTo>
                    <a:lnTo>
                      <a:pt x="91754" y="12038"/>
                    </a:lnTo>
                    <a:lnTo>
                      <a:pt x="92194" y="12217"/>
                    </a:lnTo>
                    <a:lnTo>
                      <a:pt x="92409" y="12336"/>
                    </a:lnTo>
                    <a:lnTo>
                      <a:pt x="92599" y="12443"/>
                    </a:lnTo>
                    <a:lnTo>
                      <a:pt x="92933" y="12705"/>
                    </a:lnTo>
                    <a:lnTo>
                      <a:pt x="93206" y="13015"/>
                    </a:lnTo>
                    <a:lnTo>
                      <a:pt x="93433" y="13372"/>
                    </a:lnTo>
                    <a:lnTo>
                      <a:pt x="93528" y="13562"/>
                    </a:lnTo>
                    <a:lnTo>
                      <a:pt x="86408" y="16491"/>
                    </a:lnTo>
                    <a:lnTo>
                      <a:pt x="86396" y="16015"/>
                    </a:lnTo>
                    <a:lnTo>
                      <a:pt x="86539" y="15098"/>
                    </a:lnTo>
                    <a:lnTo>
                      <a:pt x="86860" y="14229"/>
                    </a:lnTo>
                    <a:lnTo>
                      <a:pt x="87372" y="13455"/>
                    </a:lnTo>
                    <a:lnTo>
                      <a:pt x="87694" y="13110"/>
                    </a:lnTo>
                    <a:lnTo>
                      <a:pt x="87979" y="12824"/>
                    </a:lnTo>
                    <a:lnTo>
                      <a:pt x="88646" y="12372"/>
                    </a:lnTo>
                    <a:lnTo>
                      <a:pt x="89372" y="12050"/>
                    </a:lnTo>
                    <a:lnTo>
                      <a:pt x="90158" y="11872"/>
                    </a:lnTo>
                    <a:lnTo>
                      <a:pt x="90563" y="11848"/>
                    </a:lnTo>
                    <a:close/>
                    <a:moveTo>
                      <a:pt x="32899" y="11907"/>
                    </a:moveTo>
                    <a:lnTo>
                      <a:pt x="33756" y="11931"/>
                    </a:lnTo>
                    <a:lnTo>
                      <a:pt x="34578" y="12110"/>
                    </a:lnTo>
                    <a:lnTo>
                      <a:pt x="35375" y="12443"/>
                    </a:lnTo>
                    <a:lnTo>
                      <a:pt x="36090" y="12943"/>
                    </a:lnTo>
                    <a:lnTo>
                      <a:pt x="36423" y="13265"/>
                    </a:lnTo>
                    <a:lnTo>
                      <a:pt x="36733" y="13646"/>
                    </a:lnTo>
                    <a:lnTo>
                      <a:pt x="37221" y="14467"/>
                    </a:lnTo>
                    <a:lnTo>
                      <a:pt x="37554" y="15348"/>
                    </a:lnTo>
                    <a:lnTo>
                      <a:pt x="37721" y="16265"/>
                    </a:lnTo>
                    <a:lnTo>
                      <a:pt x="37721" y="17194"/>
                    </a:lnTo>
                    <a:lnTo>
                      <a:pt x="37554" y="18111"/>
                    </a:lnTo>
                    <a:lnTo>
                      <a:pt x="37221" y="18992"/>
                    </a:lnTo>
                    <a:lnTo>
                      <a:pt x="36733" y="19801"/>
                    </a:lnTo>
                    <a:lnTo>
                      <a:pt x="36423" y="20182"/>
                    </a:lnTo>
                    <a:lnTo>
                      <a:pt x="36340" y="20266"/>
                    </a:lnTo>
                    <a:lnTo>
                      <a:pt x="36256" y="20349"/>
                    </a:lnTo>
                    <a:lnTo>
                      <a:pt x="35911" y="20647"/>
                    </a:lnTo>
                    <a:lnTo>
                      <a:pt x="35173" y="21099"/>
                    </a:lnTo>
                    <a:lnTo>
                      <a:pt x="34375" y="21397"/>
                    </a:lnTo>
                    <a:lnTo>
                      <a:pt x="33554" y="21540"/>
                    </a:lnTo>
                    <a:lnTo>
                      <a:pt x="32720" y="21516"/>
                    </a:lnTo>
                    <a:lnTo>
                      <a:pt x="31899" y="21326"/>
                    </a:lnTo>
                    <a:lnTo>
                      <a:pt x="31125" y="20992"/>
                    </a:lnTo>
                    <a:lnTo>
                      <a:pt x="30410" y="20492"/>
                    </a:lnTo>
                    <a:lnTo>
                      <a:pt x="30089" y="20182"/>
                    </a:lnTo>
                    <a:lnTo>
                      <a:pt x="30053" y="20182"/>
                    </a:lnTo>
                    <a:lnTo>
                      <a:pt x="29732" y="19801"/>
                    </a:lnTo>
                    <a:lnTo>
                      <a:pt x="29243" y="18980"/>
                    </a:lnTo>
                    <a:lnTo>
                      <a:pt x="28910" y="18099"/>
                    </a:lnTo>
                    <a:lnTo>
                      <a:pt x="28743" y="17182"/>
                    </a:lnTo>
                    <a:lnTo>
                      <a:pt x="28743" y="16253"/>
                    </a:lnTo>
                    <a:lnTo>
                      <a:pt x="28910" y="15336"/>
                    </a:lnTo>
                    <a:lnTo>
                      <a:pt x="29243" y="14455"/>
                    </a:lnTo>
                    <a:lnTo>
                      <a:pt x="29732" y="13634"/>
                    </a:lnTo>
                    <a:lnTo>
                      <a:pt x="30053" y="13265"/>
                    </a:lnTo>
                    <a:lnTo>
                      <a:pt x="30184" y="13134"/>
                    </a:lnTo>
                    <a:lnTo>
                      <a:pt x="30517" y="12824"/>
                    </a:lnTo>
                    <a:lnTo>
                      <a:pt x="31268" y="12360"/>
                    </a:lnTo>
                    <a:lnTo>
                      <a:pt x="32065" y="12050"/>
                    </a:lnTo>
                    <a:lnTo>
                      <a:pt x="32899" y="11907"/>
                    </a:lnTo>
                    <a:close/>
                    <a:moveTo>
                      <a:pt x="50318" y="11907"/>
                    </a:moveTo>
                    <a:lnTo>
                      <a:pt x="51164" y="11931"/>
                    </a:lnTo>
                    <a:lnTo>
                      <a:pt x="51997" y="12110"/>
                    </a:lnTo>
                    <a:lnTo>
                      <a:pt x="52783" y="12443"/>
                    </a:lnTo>
                    <a:lnTo>
                      <a:pt x="53509" y="12943"/>
                    </a:lnTo>
                    <a:lnTo>
                      <a:pt x="53831" y="13265"/>
                    </a:lnTo>
                    <a:lnTo>
                      <a:pt x="54152" y="13646"/>
                    </a:lnTo>
                    <a:lnTo>
                      <a:pt x="54641" y="14467"/>
                    </a:lnTo>
                    <a:lnTo>
                      <a:pt x="54974" y="15348"/>
                    </a:lnTo>
                    <a:lnTo>
                      <a:pt x="55129" y="16265"/>
                    </a:lnTo>
                    <a:lnTo>
                      <a:pt x="55129" y="17194"/>
                    </a:lnTo>
                    <a:lnTo>
                      <a:pt x="54974" y="18111"/>
                    </a:lnTo>
                    <a:lnTo>
                      <a:pt x="54641" y="18992"/>
                    </a:lnTo>
                    <a:lnTo>
                      <a:pt x="54152" y="19801"/>
                    </a:lnTo>
                    <a:lnTo>
                      <a:pt x="53831" y="20182"/>
                    </a:lnTo>
                    <a:lnTo>
                      <a:pt x="53759" y="20266"/>
                    </a:lnTo>
                    <a:lnTo>
                      <a:pt x="53664" y="20349"/>
                    </a:lnTo>
                    <a:lnTo>
                      <a:pt x="53331" y="20647"/>
                    </a:lnTo>
                    <a:lnTo>
                      <a:pt x="52593" y="21099"/>
                    </a:lnTo>
                    <a:lnTo>
                      <a:pt x="51795" y="21397"/>
                    </a:lnTo>
                    <a:lnTo>
                      <a:pt x="50961" y="21540"/>
                    </a:lnTo>
                    <a:lnTo>
                      <a:pt x="50128" y="21516"/>
                    </a:lnTo>
                    <a:lnTo>
                      <a:pt x="49306" y="21326"/>
                    </a:lnTo>
                    <a:lnTo>
                      <a:pt x="48532" y="20992"/>
                    </a:lnTo>
                    <a:lnTo>
                      <a:pt x="47818" y="20492"/>
                    </a:lnTo>
                    <a:lnTo>
                      <a:pt x="47508" y="20182"/>
                    </a:lnTo>
                    <a:lnTo>
                      <a:pt x="47461" y="20182"/>
                    </a:lnTo>
                    <a:lnTo>
                      <a:pt x="47139" y="19801"/>
                    </a:lnTo>
                    <a:lnTo>
                      <a:pt x="46651" y="18980"/>
                    </a:lnTo>
                    <a:lnTo>
                      <a:pt x="46318" y="18099"/>
                    </a:lnTo>
                    <a:lnTo>
                      <a:pt x="46163" y="17182"/>
                    </a:lnTo>
                    <a:lnTo>
                      <a:pt x="46163" y="16253"/>
                    </a:lnTo>
                    <a:lnTo>
                      <a:pt x="46318" y="15336"/>
                    </a:lnTo>
                    <a:lnTo>
                      <a:pt x="46651" y="14455"/>
                    </a:lnTo>
                    <a:lnTo>
                      <a:pt x="47139" y="13634"/>
                    </a:lnTo>
                    <a:lnTo>
                      <a:pt x="47461" y="13265"/>
                    </a:lnTo>
                    <a:lnTo>
                      <a:pt x="47592" y="13134"/>
                    </a:lnTo>
                    <a:lnTo>
                      <a:pt x="47937" y="12824"/>
                    </a:lnTo>
                    <a:lnTo>
                      <a:pt x="48675" y="12360"/>
                    </a:lnTo>
                    <a:lnTo>
                      <a:pt x="49485" y="12050"/>
                    </a:lnTo>
                    <a:lnTo>
                      <a:pt x="50318" y="11907"/>
                    </a:lnTo>
                    <a:close/>
                    <a:moveTo>
                      <a:pt x="68048" y="11907"/>
                    </a:moveTo>
                    <a:lnTo>
                      <a:pt x="68488" y="11919"/>
                    </a:lnTo>
                    <a:lnTo>
                      <a:pt x="69333" y="12098"/>
                    </a:lnTo>
                    <a:lnTo>
                      <a:pt x="70107" y="12455"/>
                    </a:lnTo>
                    <a:lnTo>
                      <a:pt x="70786" y="12967"/>
                    </a:lnTo>
                    <a:lnTo>
                      <a:pt x="71084" y="13289"/>
                    </a:lnTo>
                    <a:lnTo>
                      <a:pt x="71381" y="13658"/>
                    </a:lnTo>
                    <a:lnTo>
                      <a:pt x="71846" y="14479"/>
                    </a:lnTo>
                    <a:lnTo>
                      <a:pt x="72167" y="15360"/>
                    </a:lnTo>
                    <a:lnTo>
                      <a:pt x="72298" y="16289"/>
                    </a:lnTo>
                    <a:lnTo>
                      <a:pt x="72298" y="16765"/>
                    </a:lnTo>
                    <a:lnTo>
                      <a:pt x="72298" y="17230"/>
                    </a:lnTo>
                    <a:lnTo>
                      <a:pt x="72155" y="18146"/>
                    </a:lnTo>
                    <a:lnTo>
                      <a:pt x="71846" y="19016"/>
                    </a:lnTo>
                    <a:lnTo>
                      <a:pt x="71381" y="19813"/>
                    </a:lnTo>
                    <a:lnTo>
                      <a:pt x="71084" y="20182"/>
                    </a:lnTo>
                    <a:lnTo>
                      <a:pt x="70786" y="20504"/>
                    </a:lnTo>
                    <a:lnTo>
                      <a:pt x="70095" y="21028"/>
                    </a:lnTo>
                    <a:lnTo>
                      <a:pt x="69322" y="21373"/>
                    </a:lnTo>
                    <a:lnTo>
                      <a:pt x="68476" y="21552"/>
                    </a:lnTo>
                    <a:lnTo>
                      <a:pt x="68048" y="21552"/>
                    </a:lnTo>
                    <a:lnTo>
                      <a:pt x="67595" y="21540"/>
                    </a:lnTo>
                    <a:lnTo>
                      <a:pt x="66726" y="21361"/>
                    </a:lnTo>
                    <a:lnTo>
                      <a:pt x="65928" y="21016"/>
                    </a:lnTo>
                    <a:lnTo>
                      <a:pt x="65214" y="20504"/>
                    </a:lnTo>
                    <a:lnTo>
                      <a:pt x="64904" y="20182"/>
                    </a:lnTo>
                    <a:lnTo>
                      <a:pt x="64595" y="19825"/>
                    </a:lnTo>
                    <a:lnTo>
                      <a:pt x="64094" y="19028"/>
                    </a:lnTo>
                    <a:lnTo>
                      <a:pt x="63761" y="18158"/>
                    </a:lnTo>
                    <a:lnTo>
                      <a:pt x="63606" y="17230"/>
                    </a:lnTo>
                    <a:lnTo>
                      <a:pt x="63606" y="16765"/>
                    </a:lnTo>
                    <a:lnTo>
                      <a:pt x="63606" y="16277"/>
                    </a:lnTo>
                    <a:lnTo>
                      <a:pt x="63761" y="15348"/>
                    </a:lnTo>
                    <a:lnTo>
                      <a:pt x="64094" y="14455"/>
                    </a:lnTo>
                    <a:lnTo>
                      <a:pt x="64583" y="13658"/>
                    </a:lnTo>
                    <a:lnTo>
                      <a:pt x="64904" y="13289"/>
                    </a:lnTo>
                    <a:lnTo>
                      <a:pt x="65214" y="12967"/>
                    </a:lnTo>
                    <a:lnTo>
                      <a:pt x="65928" y="12455"/>
                    </a:lnTo>
                    <a:lnTo>
                      <a:pt x="66726" y="12098"/>
                    </a:lnTo>
                    <a:lnTo>
                      <a:pt x="67595" y="11919"/>
                    </a:lnTo>
                    <a:lnTo>
                      <a:pt x="68048" y="11907"/>
                    </a:lnTo>
                    <a:close/>
                    <a:moveTo>
                      <a:pt x="77763" y="822"/>
                    </a:moveTo>
                    <a:lnTo>
                      <a:pt x="77763" y="24219"/>
                    </a:lnTo>
                    <a:lnTo>
                      <a:pt x="81264" y="24219"/>
                    </a:lnTo>
                    <a:lnTo>
                      <a:pt x="81264" y="822"/>
                    </a:lnTo>
                    <a:close/>
                    <a:moveTo>
                      <a:pt x="32875" y="8788"/>
                    </a:moveTo>
                    <a:lnTo>
                      <a:pt x="32113" y="8859"/>
                    </a:lnTo>
                    <a:lnTo>
                      <a:pt x="31363" y="9002"/>
                    </a:lnTo>
                    <a:lnTo>
                      <a:pt x="30613" y="9216"/>
                    </a:lnTo>
                    <a:lnTo>
                      <a:pt x="29898" y="9502"/>
                    </a:lnTo>
                    <a:lnTo>
                      <a:pt x="29196" y="9859"/>
                    </a:lnTo>
                    <a:lnTo>
                      <a:pt x="28529" y="10288"/>
                    </a:lnTo>
                    <a:lnTo>
                      <a:pt x="27898" y="10776"/>
                    </a:lnTo>
                    <a:lnTo>
                      <a:pt x="27588" y="11062"/>
                    </a:lnTo>
                    <a:lnTo>
                      <a:pt x="27303" y="11360"/>
                    </a:lnTo>
                    <a:lnTo>
                      <a:pt x="26803" y="11991"/>
                    </a:lnTo>
                    <a:lnTo>
                      <a:pt x="26362" y="12657"/>
                    </a:lnTo>
                    <a:lnTo>
                      <a:pt x="26005" y="13360"/>
                    </a:lnTo>
                    <a:lnTo>
                      <a:pt x="25707" y="14086"/>
                    </a:lnTo>
                    <a:lnTo>
                      <a:pt x="25493" y="14825"/>
                    </a:lnTo>
                    <a:lnTo>
                      <a:pt x="25350" y="15587"/>
                    </a:lnTo>
                    <a:lnTo>
                      <a:pt x="25278" y="16349"/>
                    </a:lnTo>
                    <a:lnTo>
                      <a:pt x="25278" y="17122"/>
                    </a:lnTo>
                    <a:lnTo>
                      <a:pt x="25350" y="17885"/>
                    </a:lnTo>
                    <a:lnTo>
                      <a:pt x="25493" y="18647"/>
                    </a:lnTo>
                    <a:lnTo>
                      <a:pt x="25707" y="19385"/>
                    </a:lnTo>
                    <a:lnTo>
                      <a:pt x="26005" y="20111"/>
                    </a:lnTo>
                    <a:lnTo>
                      <a:pt x="26362" y="20814"/>
                    </a:lnTo>
                    <a:lnTo>
                      <a:pt x="26803" y="21480"/>
                    </a:lnTo>
                    <a:lnTo>
                      <a:pt x="27303" y="22111"/>
                    </a:lnTo>
                    <a:lnTo>
                      <a:pt x="27588" y="22421"/>
                    </a:lnTo>
                    <a:lnTo>
                      <a:pt x="27886" y="22695"/>
                    </a:lnTo>
                    <a:lnTo>
                      <a:pt x="28517" y="23195"/>
                    </a:lnTo>
                    <a:lnTo>
                      <a:pt x="29196" y="23624"/>
                    </a:lnTo>
                    <a:lnTo>
                      <a:pt x="29886" y="23969"/>
                    </a:lnTo>
                    <a:lnTo>
                      <a:pt x="30613" y="24255"/>
                    </a:lnTo>
                    <a:lnTo>
                      <a:pt x="31351" y="24469"/>
                    </a:lnTo>
                    <a:lnTo>
                      <a:pt x="32101" y="24612"/>
                    </a:lnTo>
                    <a:lnTo>
                      <a:pt x="32863" y="24683"/>
                    </a:lnTo>
                    <a:lnTo>
                      <a:pt x="33637" y="24683"/>
                    </a:lnTo>
                    <a:lnTo>
                      <a:pt x="34399" y="24612"/>
                    </a:lnTo>
                    <a:lnTo>
                      <a:pt x="35149" y="24469"/>
                    </a:lnTo>
                    <a:lnTo>
                      <a:pt x="35887" y="24255"/>
                    </a:lnTo>
                    <a:lnTo>
                      <a:pt x="36614" y="23969"/>
                    </a:lnTo>
                    <a:lnTo>
                      <a:pt x="37316" y="23624"/>
                    </a:lnTo>
                    <a:lnTo>
                      <a:pt x="37983" y="23195"/>
                    </a:lnTo>
                    <a:lnTo>
                      <a:pt x="38614" y="22695"/>
                    </a:lnTo>
                    <a:lnTo>
                      <a:pt x="38924" y="22421"/>
                    </a:lnTo>
                    <a:lnTo>
                      <a:pt x="39197" y="22111"/>
                    </a:lnTo>
                    <a:lnTo>
                      <a:pt x="39709" y="21480"/>
                    </a:lnTo>
                    <a:lnTo>
                      <a:pt x="40150" y="20814"/>
                    </a:lnTo>
                    <a:lnTo>
                      <a:pt x="40507" y="20111"/>
                    </a:lnTo>
                    <a:lnTo>
                      <a:pt x="40793" y="19385"/>
                    </a:lnTo>
                    <a:lnTo>
                      <a:pt x="41019" y="18647"/>
                    </a:lnTo>
                    <a:lnTo>
                      <a:pt x="41162" y="17885"/>
                    </a:lnTo>
                    <a:lnTo>
                      <a:pt x="41234" y="17122"/>
                    </a:lnTo>
                    <a:lnTo>
                      <a:pt x="41234" y="16349"/>
                    </a:lnTo>
                    <a:lnTo>
                      <a:pt x="41162" y="15587"/>
                    </a:lnTo>
                    <a:lnTo>
                      <a:pt x="41019" y="14825"/>
                    </a:lnTo>
                    <a:lnTo>
                      <a:pt x="40793" y="14086"/>
                    </a:lnTo>
                    <a:lnTo>
                      <a:pt x="40507" y="13360"/>
                    </a:lnTo>
                    <a:lnTo>
                      <a:pt x="40150" y="12657"/>
                    </a:lnTo>
                    <a:lnTo>
                      <a:pt x="39709" y="11991"/>
                    </a:lnTo>
                    <a:lnTo>
                      <a:pt x="39197" y="11360"/>
                    </a:lnTo>
                    <a:lnTo>
                      <a:pt x="38924" y="11062"/>
                    </a:lnTo>
                    <a:lnTo>
                      <a:pt x="38614" y="10776"/>
                    </a:lnTo>
                    <a:lnTo>
                      <a:pt x="37983" y="10288"/>
                    </a:lnTo>
                    <a:lnTo>
                      <a:pt x="37316" y="9859"/>
                    </a:lnTo>
                    <a:lnTo>
                      <a:pt x="36626" y="9502"/>
                    </a:lnTo>
                    <a:lnTo>
                      <a:pt x="35899" y="9216"/>
                    </a:lnTo>
                    <a:lnTo>
                      <a:pt x="35161" y="9002"/>
                    </a:lnTo>
                    <a:lnTo>
                      <a:pt x="34411" y="8859"/>
                    </a:lnTo>
                    <a:lnTo>
                      <a:pt x="33637" y="8788"/>
                    </a:lnTo>
                    <a:close/>
                    <a:moveTo>
                      <a:pt x="50306" y="8788"/>
                    </a:moveTo>
                    <a:lnTo>
                      <a:pt x="49544" y="8859"/>
                    </a:lnTo>
                    <a:lnTo>
                      <a:pt x="48782" y="9002"/>
                    </a:lnTo>
                    <a:lnTo>
                      <a:pt x="48044" y="9216"/>
                    </a:lnTo>
                    <a:lnTo>
                      <a:pt x="47318" y="9502"/>
                    </a:lnTo>
                    <a:lnTo>
                      <a:pt x="46627" y="9859"/>
                    </a:lnTo>
                    <a:lnTo>
                      <a:pt x="45960" y="10288"/>
                    </a:lnTo>
                    <a:lnTo>
                      <a:pt x="45318" y="10776"/>
                    </a:lnTo>
                    <a:lnTo>
                      <a:pt x="45020" y="11062"/>
                    </a:lnTo>
                    <a:lnTo>
                      <a:pt x="44734" y="11360"/>
                    </a:lnTo>
                    <a:lnTo>
                      <a:pt x="44222" y="11991"/>
                    </a:lnTo>
                    <a:lnTo>
                      <a:pt x="43793" y="12657"/>
                    </a:lnTo>
                    <a:lnTo>
                      <a:pt x="43424" y="13360"/>
                    </a:lnTo>
                    <a:lnTo>
                      <a:pt x="43139" y="14086"/>
                    </a:lnTo>
                    <a:lnTo>
                      <a:pt x="42924" y="14825"/>
                    </a:lnTo>
                    <a:lnTo>
                      <a:pt x="42781" y="15587"/>
                    </a:lnTo>
                    <a:lnTo>
                      <a:pt x="42710" y="16349"/>
                    </a:lnTo>
                    <a:lnTo>
                      <a:pt x="42710" y="17122"/>
                    </a:lnTo>
                    <a:lnTo>
                      <a:pt x="42781" y="17885"/>
                    </a:lnTo>
                    <a:lnTo>
                      <a:pt x="42924" y="18647"/>
                    </a:lnTo>
                    <a:lnTo>
                      <a:pt x="43139" y="19385"/>
                    </a:lnTo>
                    <a:lnTo>
                      <a:pt x="43424" y="20111"/>
                    </a:lnTo>
                    <a:lnTo>
                      <a:pt x="43793" y="20814"/>
                    </a:lnTo>
                    <a:lnTo>
                      <a:pt x="44222" y="21480"/>
                    </a:lnTo>
                    <a:lnTo>
                      <a:pt x="44734" y="22111"/>
                    </a:lnTo>
                    <a:lnTo>
                      <a:pt x="45020" y="22421"/>
                    </a:lnTo>
                    <a:lnTo>
                      <a:pt x="45318" y="22695"/>
                    </a:lnTo>
                    <a:lnTo>
                      <a:pt x="45949" y="23195"/>
                    </a:lnTo>
                    <a:lnTo>
                      <a:pt x="46615" y="23624"/>
                    </a:lnTo>
                    <a:lnTo>
                      <a:pt x="47318" y="23969"/>
                    </a:lnTo>
                    <a:lnTo>
                      <a:pt x="48032" y="24255"/>
                    </a:lnTo>
                    <a:lnTo>
                      <a:pt x="48782" y="24469"/>
                    </a:lnTo>
                    <a:lnTo>
                      <a:pt x="49533" y="24612"/>
                    </a:lnTo>
                    <a:lnTo>
                      <a:pt x="50295" y="24683"/>
                    </a:lnTo>
                    <a:lnTo>
                      <a:pt x="51057" y="24683"/>
                    </a:lnTo>
                    <a:lnTo>
                      <a:pt x="51819" y="24612"/>
                    </a:lnTo>
                    <a:lnTo>
                      <a:pt x="52581" y="24469"/>
                    </a:lnTo>
                    <a:lnTo>
                      <a:pt x="53319" y="24255"/>
                    </a:lnTo>
                    <a:lnTo>
                      <a:pt x="54045" y="23969"/>
                    </a:lnTo>
                    <a:lnTo>
                      <a:pt x="54736" y="23624"/>
                    </a:lnTo>
                    <a:lnTo>
                      <a:pt x="55414" y="23195"/>
                    </a:lnTo>
                    <a:lnTo>
                      <a:pt x="56046" y="22695"/>
                    </a:lnTo>
                    <a:lnTo>
                      <a:pt x="56343" y="22421"/>
                    </a:lnTo>
                    <a:lnTo>
                      <a:pt x="56629" y="22111"/>
                    </a:lnTo>
                    <a:lnTo>
                      <a:pt x="57129" y="21480"/>
                    </a:lnTo>
                    <a:lnTo>
                      <a:pt x="57570" y="20814"/>
                    </a:lnTo>
                    <a:lnTo>
                      <a:pt x="57927" y="20111"/>
                    </a:lnTo>
                    <a:lnTo>
                      <a:pt x="58213" y="19385"/>
                    </a:lnTo>
                    <a:lnTo>
                      <a:pt x="58439" y="18647"/>
                    </a:lnTo>
                    <a:lnTo>
                      <a:pt x="58582" y="17885"/>
                    </a:lnTo>
                    <a:lnTo>
                      <a:pt x="58653" y="17111"/>
                    </a:lnTo>
                    <a:lnTo>
                      <a:pt x="58653" y="16349"/>
                    </a:lnTo>
                    <a:lnTo>
                      <a:pt x="58582" y="15575"/>
                    </a:lnTo>
                    <a:lnTo>
                      <a:pt x="58439" y="14825"/>
                    </a:lnTo>
                    <a:lnTo>
                      <a:pt x="58213" y="14074"/>
                    </a:lnTo>
                    <a:lnTo>
                      <a:pt x="57927" y="13360"/>
                    </a:lnTo>
                    <a:lnTo>
                      <a:pt x="57570" y="12657"/>
                    </a:lnTo>
                    <a:lnTo>
                      <a:pt x="57129" y="11991"/>
                    </a:lnTo>
                    <a:lnTo>
                      <a:pt x="56629" y="11360"/>
                    </a:lnTo>
                    <a:lnTo>
                      <a:pt x="56343" y="11062"/>
                    </a:lnTo>
                    <a:lnTo>
                      <a:pt x="56046" y="10776"/>
                    </a:lnTo>
                    <a:lnTo>
                      <a:pt x="55414" y="10288"/>
                    </a:lnTo>
                    <a:lnTo>
                      <a:pt x="54748" y="9859"/>
                    </a:lnTo>
                    <a:lnTo>
                      <a:pt x="54045" y="9502"/>
                    </a:lnTo>
                    <a:lnTo>
                      <a:pt x="53331" y="9216"/>
                    </a:lnTo>
                    <a:lnTo>
                      <a:pt x="52593" y="9002"/>
                    </a:lnTo>
                    <a:lnTo>
                      <a:pt x="51831" y="8859"/>
                    </a:lnTo>
                    <a:lnTo>
                      <a:pt x="51068" y="8788"/>
                    </a:lnTo>
                    <a:close/>
                    <a:moveTo>
                      <a:pt x="11907" y="1"/>
                    </a:moveTo>
                    <a:lnTo>
                      <a:pt x="10681" y="108"/>
                    </a:lnTo>
                    <a:lnTo>
                      <a:pt x="9490" y="346"/>
                    </a:lnTo>
                    <a:lnTo>
                      <a:pt x="8311" y="691"/>
                    </a:lnTo>
                    <a:lnTo>
                      <a:pt x="7192" y="1156"/>
                    </a:lnTo>
                    <a:lnTo>
                      <a:pt x="6109" y="1727"/>
                    </a:lnTo>
                    <a:lnTo>
                      <a:pt x="5097" y="2406"/>
                    </a:lnTo>
                    <a:lnTo>
                      <a:pt x="4144" y="3192"/>
                    </a:lnTo>
                    <a:lnTo>
                      <a:pt x="3703" y="3632"/>
                    </a:lnTo>
                    <a:lnTo>
                      <a:pt x="3394" y="3942"/>
                    </a:lnTo>
                    <a:lnTo>
                      <a:pt x="2965" y="4406"/>
                    </a:lnTo>
                    <a:lnTo>
                      <a:pt x="2203" y="5371"/>
                    </a:lnTo>
                    <a:lnTo>
                      <a:pt x="1560" y="6383"/>
                    </a:lnTo>
                    <a:lnTo>
                      <a:pt x="1024" y="7454"/>
                    </a:lnTo>
                    <a:lnTo>
                      <a:pt x="608" y="8550"/>
                    </a:lnTo>
                    <a:lnTo>
                      <a:pt x="286" y="9681"/>
                    </a:lnTo>
                    <a:lnTo>
                      <a:pt x="96" y="10836"/>
                    </a:lnTo>
                    <a:lnTo>
                      <a:pt x="0" y="11991"/>
                    </a:lnTo>
                    <a:lnTo>
                      <a:pt x="24" y="13146"/>
                    </a:lnTo>
                    <a:lnTo>
                      <a:pt x="155" y="14301"/>
                    </a:lnTo>
                    <a:lnTo>
                      <a:pt x="393" y="15444"/>
                    </a:lnTo>
                    <a:lnTo>
                      <a:pt x="751" y="16563"/>
                    </a:lnTo>
                    <a:lnTo>
                      <a:pt x="1215" y="17646"/>
                    </a:lnTo>
                    <a:lnTo>
                      <a:pt x="1786" y="18682"/>
                    </a:lnTo>
                    <a:lnTo>
                      <a:pt x="2465" y="19682"/>
                    </a:lnTo>
                    <a:lnTo>
                      <a:pt x="3263" y="20623"/>
                    </a:lnTo>
                    <a:lnTo>
                      <a:pt x="3703" y="21064"/>
                    </a:lnTo>
                    <a:lnTo>
                      <a:pt x="4144" y="21492"/>
                    </a:lnTo>
                    <a:lnTo>
                      <a:pt x="5097" y="22278"/>
                    </a:lnTo>
                    <a:lnTo>
                      <a:pt x="6109" y="22969"/>
                    </a:lnTo>
                    <a:lnTo>
                      <a:pt x="7180" y="23540"/>
                    </a:lnTo>
                    <a:lnTo>
                      <a:pt x="8311" y="24005"/>
                    </a:lnTo>
                    <a:lnTo>
                      <a:pt x="9478" y="24350"/>
                    </a:lnTo>
                    <a:lnTo>
                      <a:pt x="10681" y="24576"/>
                    </a:lnTo>
                    <a:lnTo>
                      <a:pt x="11907" y="24695"/>
                    </a:lnTo>
                    <a:lnTo>
                      <a:pt x="12526" y="24695"/>
                    </a:lnTo>
                    <a:lnTo>
                      <a:pt x="13181" y="24683"/>
                    </a:lnTo>
                    <a:lnTo>
                      <a:pt x="14443" y="24576"/>
                    </a:lnTo>
                    <a:lnTo>
                      <a:pt x="15646" y="24362"/>
                    </a:lnTo>
                    <a:lnTo>
                      <a:pt x="16789" y="24028"/>
                    </a:lnTo>
                    <a:lnTo>
                      <a:pt x="17861" y="23588"/>
                    </a:lnTo>
                    <a:lnTo>
                      <a:pt x="18885" y="23040"/>
                    </a:lnTo>
                    <a:lnTo>
                      <a:pt x="19837" y="22385"/>
                    </a:lnTo>
                    <a:lnTo>
                      <a:pt x="20742" y="21623"/>
                    </a:lnTo>
                    <a:lnTo>
                      <a:pt x="21159" y="21195"/>
                    </a:lnTo>
                    <a:lnTo>
                      <a:pt x="21516" y="20825"/>
                    </a:lnTo>
                    <a:lnTo>
                      <a:pt x="22147" y="20028"/>
                    </a:lnTo>
                    <a:lnTo>
                      <a:pt x="22695" y="19170"/>
                    </a:lnTo>
                    <a:lnTo>
                      <a:pt x="23147" y="18242"/>
                    </a:lnTo>
                    <a:lnTo>
                      <a:pt x="23516" y="17253"/>
                    </a:lnTo>
                    <a:lnTo>
                      <a:pt x="23790" y="16206"/>
                    </a:lnTo>
                    <a:lnTo>
                      <a:pt x="23969" y="15086"/>
                    </a:lnTo>
                    <a:lnTo>
                      <a:pt x="24052" y="13908"/>
                    </a:lnTo>
                    <a:lnTo>
                      <a:pt x="24064" y="13289"/>
                    </a:lnTo>
                    <a:lnTo>
                      <a:pt x="24064" y="12753"/>
                    </a:lnTo>
                    <a:lnTo>
                      <a:pt x="23981" y="11705"/>
                    </a:lnTo>
                    <a:lnTo>
                      <a:pt x="23885" y="11181"/>
                    </a:lnTo>
                    <a:lnTo>
                      <a:pt x="12526" y="11181"/>
                    </a:lnTo>
                    <a:lnTo>
                      <a:pt x="12526" y="14574"/>
                    </a:lnTo>
                    <a:lnTo>
                      <a:pt x="20599" y="14574"/>
                    </a:lnTo>
                    <a:lnTo>
                      <a:pt x="20480" y="15265"/>
                    </a:lnTo>
                    <a:lnTo>
                      <a:pt x="20159" y="16491"/>
                    </a:lnTo>
                    <a:lnTo>
                      <a:pt x="19694" y="17563"/>
                    </a:lnTo>
                    <a:lnTo>
                      <a:pt x="19099" y="18456"/>
                    </a:lnTo>
                    <a:lnTo>
                      <a:pt x="18754" y="18825"/>
                    </a:lnTo>
                    <a:lnTo>
                      <a:pt x="18420" y="19135"/>
                    </a:lnTo>
                    <a:lnTo>
                      <a:pt x="17706" y="19682"/>
                    </a:lnTo>
                    <a:lnTo>
                      <a:pt x="16968" y="20147"/>
                    </a:lnTo>
                    <a:lnTo>
                      <a:pt x="16194" y="20540"/>
                    </a:lnTo>
                    <a:lnTo>
                      <a:pt x="15384" y="20849"/>
                    </a:lnTo>
                    <a:lnTo>
                      <a:pt x="14562" y="21075"/>
                    </a:lnTo>
                    <a:lnTo>
                      <a:pt x="13729" y="21230"/>
                    </a:lnTo>
                    <a:lnTo>
                      <a:pt x="12884" y="21302"/>
                    </a:lnTo>
                    <a:lnTo>
                      <a:pt x="12038" y="21290"/>
                    </a:lnTo>
                    <a:lnTo>
                      <a:pt x="11193" y="21195"/>
                    </a:lnTo>
                    <a:lnTo>
                      <a:pt x="10359" y="21028"/>
                    </a:lnTo>
                    <a:lnTo>
                      <a:pt x="9538" y="20778"/>
                    </a:lnTo>
                    <a:lnTo>
                      <a:pt x="8752" y="20456"/>
                    </a:lnTo>
                    <a:lnTo>
                      <a:pt x="7978" y="20052"/>
                    </a:lnTo>
                    <a:lnTo>
                      <a:pt x="7252" y="19563"/>
                    </a:lnTo>
                    <a:lnTo>
                      <a:pt x="6561" y="18992"/>
                    </a:lnTo>
                    <a:lnTo>
                      <a:pt x="6240" y="18682"/>
                    </a:lnTo>
                    <a:lnTo>
                      <a:pt x="5918" y="18349"/>
                    </a:lnTo>
                    <a:lnTo>
                      <a:pt x="5358" y="17634"/>
                    </a:lnTo>
                    <a:lnTo>
                      <a:pt x="4870" y="16884"/>
                    </a:lnTo>
                    <a:lnTo>
                      <a:pt x="4465" y="16099"/>
                    </a:lnTo>
                    <a:lnTo>
                      <a:pt x="4144" y="15289"/>
                    </a:lnTo>
                    <a:lnTo>
                      <a:pt x="3906" y="14455"/>
                    </a:lnTo>
                    <a:lnTo>
                      <a:pt x="3739" y="13610"/>
                    </a:lnTo>
                    <a:lnTo>
                      <a:pt x="3668" y="12753"/>
                    </a:lnTo>
                    <a:lnTo>
                      <a:pt x="3668" y="11895"/>
                    </a:lnTo>
                    <a:lnTo>
                      <a:pt x="3739" y="11038"/>
                    </a:lnTo>
                    <a:lnTo>
                      <a:pt x="3906" y="10193"/>
                    </a:lnTo>
                    <a:lnTo>
                      <a:pt x="4144" y="9359"/>
                    </a:lnTo>
                    <a:lnTo>
                      <a:pt x="4465" y="8550"/>
                    </a:lnTo>
                    <a:lnTo>
                      <a:pt x="4870" y="7764"/>
                    </a:lnTo>
                    <a:lnTo>
                      <a:pt x="5358" y="7014"/>
                    </a:lnTo>
                    <a:lnTo>
                      <a:pt x="5918" y="6299"/>
                    </a:lnTo>
                    <a:lnTo>
                      <a:pt x="6240" y="5966"/>
                    </a:lnTo>
                    <a:lnTo>
                      <a:pt x="6549" y="5656"/>
                    </a:lnTo>
                    <a:lnTo>
                      <a:pt x="7216" y="5085"/>
                    </a:lnTo>
                    <a:lnTo>
                      <a:pt x="7942" y="4585"/>
                    </a:lnTo>
                    <a:lnTo>
                      <a:pt x="8704" y="4180"/>
                    </a:lnTo>
                    <a:lnTo>
                      <a:pt x="9514" y="3835"/>
                    </a:lnTo>
                    <a:lnTo>
                      <a:pt x="10347" y="3585"/>
                    </a:lnTo>
                    <a:lnTo>
                      <a:pt x="11205" y="3430"/>
                    </a:lnTo>
                    <a:lnTo>
                      <a:pt x="12086" y="3347"/>
                    </a:lnTo>
                    <a:lnTo>
                      <a:pt x="12955" y="3347"/>
                    </a:lnTo>
                    <a:lnTo>
                      <a:pt x="13800" y="3418"/>
                    </a:lnTo>
                    <a:lnTo>
                      <a:pt x="14622" y="3573"/>
                    </a:lnTo>
                    <a:lnTo>
                      <a:pt x="15432" y="3811"/>
                    </a:lnTo>
                    <a:lnTo>
                      <a:pt x="16206" y="4120"/>
                    </a:lnTo>
                    <a:lnTo>
                      <a:pt x="16944" y="4501"/>
                    </a:lnTo>
                    <a:lnTo>
                      <a:pt x="17646" y="4966"/>
                    </a:lnTo>
                    <a:lnTo>
                      <a:pt x="18313" y="5490"/>
                    </a:lnTo>
                    <a:lnTo>
                      <a:pt x="18623" y="5775"/>
                    </a:lnTo>
                    <a:lnTo>
                      <a:pt x="21004" y="3394"/>
                    </a:lnTo>
                    <a:lnTo>
                      <a:pt x="20563" y="2989"/>
                    </a:lnTo>
                    <a:lnTo>
                      <a:pt x="19647" y="2251"/>
                    </a:lnTo>
                    <a:lnTo>
                      <a:pt x="18670" y="1608"/>
                    </a:lnTo>
                    <a:lnTo>
                      <a:pt x="17634" y="1072"/>
                    </a:lnTo>
                    <a:lnTo>
                      <a:pt x="16551" y="644"/>
                    </a:lnTo>
                    <a:lnTo>
                      <a:pt x="15432" y="322"/>
                    </a:lnTo>
                    <a:lnTo>
                      <a:pt x="14289" y="108"/>
                    </a:lnTo>
                    <a:lnTo>
                      <a:pt x="13122" y="1"/>
                    </a:lnTo>
                    <a:close/>
                    <a:moveTo>
                      <a:pt x="90111" y="8752"/>
                    </a:moveTo>
                    <a:lnTo>
                      <a:pt x="89372" y="8824"/>
                    </a:lnTo>
                    <a:lnTo>
                      <a:pt x="88646" y="8955"/>
                    </a:lnTo>
                    <a:lnTo>
                      <a:pt x="87932" y="9169"/>
                    </a:lnTo>
                    <a:lnTo>
                      <a:pt x="87253" y="9455"/>
                    </a:lnTo>
                    <a:lnTo>
                      <a:pt x="86598" y="9812"/>
                    </a:lnTo>
                    <a:lnTo>
                      <a:pt x="85991" y="10229"/>
                    </a:lnTo>
                    <a:lnTo>
                      <a:pt x="85419" y="10717"/>
                    </a:lnTo>
                    <a:lnTo>
                      <a:pt x="85157" y="10979"/>
                    </a:lnTo>
                    <a:lnTo>
                      <a:pt x="84884" y="11276"/>
                    </a:lnTo>
                    <a:lnTo>
                      <a:pt x="84407" y="11895"/>
                    </a:lnTo>
                    <a:lnTo>
                      <a:pt x="83979" y="12562"/>
                    </a:lnTo>
                    <a:lnTo>
                      <a:pt x="83633" y="13265"/>
                    </a:lnTo>
                    <a:lnTo>
                      <a:pt x="83348" y="13991"/>
                    </a:lnTo>
                    <a:lnTo>
                      <a:pt x="83145" y="14753"/>
                    </a:lnTo>
                    <a:lnTo>
                      <a:pt x="83014" y="15527"/>
                    </a:lnTo>
                    <a:lnTo>
                      <a:pt x="82967" y="16313"/>
                    </a:lnTo>
                    <a:lnTo>
                      <a:pt x="82979" y="16718"/>
                    </a:lnTo>
                    <a:lnTo>
                      <a:pt x="82967" y="17111"/>
                    </a:lnTo>
                    <a:lnTo>
                      <a:pt x="83038" y="17896"/>
                    </a:lnTo>
                    <a:lnTo>
                      <a:pt x="83169" y="18670"/>
                    </a:lnTo>
                    <a:lnTo>
                      <a:pt x="83383" y="19420"/>
                    </a:lnTo>
                    <a:lnTo>
                      <a:pt x="83669" y="20147"/>
                    </a:lnTo>
                    <a:lnTo>
                      <a:pt x="84026" y="20837"/>
                    </a:lnTo>
                    <a:lnTo>
                      <a:pt x="84467" y="21492"/>
                    </a:lnTo>
                    <a:lnTo>
                      <a:pt x="84955" y="22099"/>
                    </a:lnTo>
                    <a:lnTo>
                      <a:pt x="85241" y="22385"/>
                    </a:lnTo>
                    <a:lnTo>
                      <a:pt x="85515" y="22659"/>
                    </a:lnTo>
                    <a:lnTo>
                      <a:pt x="86122" y="23171"/>
                    </a:lnTo>
                    <a:lnTo>
                      <a:pt x="86765" y="23600"/>
                    </a:lnTo>
                    <a:lnTo>
                      <a:pt x="87444" y="23969"/>
                    </a:lnTo>
                    <a:lnTo>
                      <a:pt x="88158" y="24266"/>
                    </a:lnTo>
                    <a:lnTo>
                      <a:pt x="88908" y="24481"/>
                    </a:lnTo>
                    <a:lnTo>
                      <a:pt x="89670" y="24624"/>
                    </a:lnTo>
                    <a:lnTo>
                      <a:pt x="90456" y="24695"/>
                    </a:lnTo>
                    <a:lnTo>
                      <a:pt x="91385" y="24695"/>
                    </a:lnTo>
                    <a:lnTo>
                      <a:pt x="92444" y="24564"/>
                    </a:lnTo>
                    <a:lnTo>
                      <a:pt x="93468" y="24290"/>
                    </a:lnTo>
                    <a:lnTo>
                      <a:pt x="94445" y="23862"/>
                    </a:lnTo>
                    <a:lnTo>
                      <a:pt x="94909" y="23588"/>
                    </a:lnTo>
                    <a:lnTo>
                      <a:pt x="95278" y="23350"/>
                    </a:lnTo>
                    <a:lnTo>
                      <a:pt x="95981" y="22802"/>
                    </a:lnTo>
                    <a:lnTo>
                      <a:pt x="96624" y="22195"/>
                    </a:lnTo>
                    <a:lnTo>
                      <a:pt x="97207" y="21528"/>
                    </a:lnTo>
                    <a:lnTo>
                      <a:pt x="97469" y="21171"/>
                    </a:lnTo>
                    <a:lnTo>
                      <a:pt x="94766" y="19349"/>
                    </a:lnTo>
                    <a:lnTo>
                      <a:pt x="94600" y="19599"/>
                    </a:lnTo>
                    <a:lnTo>
                      <a:pt x="94242" y="20052"/>
                    </a:lnTo>
                    <a:lnTo>
                      <a:pt x="93814" y="20456"/>
                    </a:lnTo>
                    <a:lnTo>
                      <a:pt x="93361" y="20802"/>
                    </a:lnTo>
                    <a:lnTo>
                      <a:pt x="92849" y="21087"/>
                    </a:lnTo>
                    <a:lnTo>
                      <a:pt x="92313" y="21302"/>
                    </a:lnTo>
                    <a:lnTo>
                      <a:pt x="91754" y="21457"/>
                    </a:lnTo>
                    <a:lnTo>
                      <a:pt x="91170" y="21528"/>
                    </a:lnTo>
                    <a:lnTo>
                      <a:pt x="90873" y="21540"/>
                    </a:lnTo>
                    <a:lnTo>
                      <a:pt x="90563" y="21540"/>
                    </a:lnTo>
                    <a:lnTo>
                      <a:pt x="89956" y="21468"/>
                    </a:lnTo>
                    <a:lnTo>
                      <a:pt x="89372" y="21314"/>
                    </a:lnTo>
                    <a:lnTo>
                      <a:pt x="88825" y="21064"/>
                    </a:lnTo>
                    <a:lnTo>
                      <a:pt x="88313" y="20754"/>
                    </a:lnTo>
                    <a:lnTo>
                      <a:pt x="87860" y="20361"/>
                    </a:lnTo>
                    <a:lnTo>
                      <a:pt x="87467" y="19909"/>
                    </a:lnTo>
                    <a:lnTo>
                      <a:pt x="87134" y="19397"/>
                    </a:lnTo>
                    <a:lnTo>
                      <a:pt x="87003" y="19111"/>
                    </a:lnTo>
                    <a:lnTo>
                      <a:pt x="97660" y="14705"/>
                    </a:lnTo>
                    <a:lnTo>
                      <a:pt x="97302" y="13801"/>
                    </a:lnTo>
                    <a:lnTo>
                      <a:pt x="97136" y="13396"/>
                    </a:lnTo>
                    <a:lnTo>
                      <a:pt x="96743" y="12610"/>
                    </a:lnTo>
                    <a:lnTo>
                      <a:pt x="96517" y="12241"/>
                    </a:lnTo>
                    <a:lnTo>
                      <a:pt x="96231" y="11800"/>
                    </a:lnTo>
                    <a:lnTo>
                      <a:pt x="95588" y="11002"/>
                    </a:lnTo>
                    <a:lnTo>
                      <a:pt x="95219" y="10621"/>
                    </a:lnTo>
                    <a:lnTo>
                      <a:pt x="94992" y="10419"/>
                    </a:lnTo>
                    <a:lnTo>
                      <a:pt x="94516" y="10026"/>
                    </a:lnTo>
                    <a:lnTo>
                      <a:pt x="93992" y="9681"/>
                    </a:lnTo>
                    <a:lnTo>
                      <a:pt x="93456" y="9395"/>
                    </a:lnTo>
                    <a:lnTo>
                      <a:pt x="93171" y="9276"/>
                    </a:lnTo>
                    <a:lnTo>
                      <a:pt x="92849" y="9145"/>
                    </a:lnTo>
                    <a:lnTo>
                      <a:pt x="92194" y="8955"/>
                    </a:lnTo>
                    <a:lnTo>
                      <a:pt x="91516" y="8812"/>
                    </a:lnTo>
                    <a:lnTo>
                      <a:pt x="90837" y="8752"/>
                    </a:lnTo>
                    <a:close/>
                    <a:moveTo>
                      <a:pt x="67750" y="8764"/>
                    </a:moveTo>
                    <a:lnTo>
                      <a:pt x="67369" y="8776"/>
                    </a:lnTo>
                    <a:lnTo>
                      <a:pt x="66619" y="8847"/>
                    </a:lnTo>
                    <a:lnTo>
                      <a:pt x="65892" y="9002"/>
                    </a:lnTo>
                    <a:lnTo>
                      <a:pt x="65178" y="9228"/>
                    </a:lnTo>
                    <a:lnTo>
                      <a:pt x="64499" y="9538"/>
                    </a:lnTo>
                    <a:lnTo>
                      <a:pt x="63856" y="9895"/>
                    </a:lnTo>
                    <a:lnTo>
                      <a:pt x="63249" y="10336"/>
                    </a:lnTo>
                    <a:lnTo>
                      <a:pt x="62678" y="10824"/>
                    </a:lnTo>
                    <a:lnTo>
                      <a:pt x="62416" y="11098"/>
                    </a:lnTo>
                    <a:lnTo>
                      <a:pt x="62142" y="11395"/>
                    </a:lnTo>
                    <a:lnTo>
                      <a:pt x="61642" y="12003"/>
                    </a:lnTo>
                    <a:lnTo>
                      <a:pt x="61213" y="12657"/>
                    </a:lnTo>
                    <a:lnTo>
                      <a:pt x="60844" y="13348"/>
                    </a:lnTo>
                    <a:lnTo>
                      <a:pt x="60546" y="14062"/>
                    </a:lnTo>
                    <a:lnTo>
                      <a:pt x="60332" y="14813"/>
                    </a:lnTo>
                    <a:lnTo>
                      <a:pt x="60189" y="15587"/>
                    </a:lnTo>
                    <a:lnTo>
                      <a:pt x="60130" y="16360"/>
                    </a:lnTo>
                    <a:lnTo>
                      <a:pt x="60130" y="16753"/>
                    </a:lnTo>
                    <a:lnTo>
                      <a:pt x="60130" y="17158"/>
                    </a:lnTo>
                    <a:lnTo>
                      <a:pt x="60189" y="17932"/>
                    </a:lnTo>
                    <a:lnTo>
                      <a:pt x="60344" y="18706"/>
                    </a:lnTo>
                    <a:lnTo>
                      <a:pt x="60558" y="19444"/>
                    </a:lnTo>
                    <a:lnTo>
                      <a:pt x="60844" y="20159"/>
                    </a:lnTo>
                    <a:lnTo>
                      <a:pt x="61213" y="20849"/>
                    </a:lnTo>
                    <a:lnTo>
                      <a:pt x="61642" y="21492"/>
                    </a:lnTo>
                    <a:lnTo>
                      <a:pt x="62142" y="22088"/>
                    </a:lnTo>
                    <a:lnTo>
                      <a:pt x="62416" y="22373"/>
                    </a:lnTo>
                    <a:lnTo>
                      <a:pt x="62678" y="22647"/>
                    </a:lnTo>
                    <a:lnTo>
                      <a:pt x="63249" y="23135"/>
                    </a:lnTo>
                    <a:lnTo>
                      <a:pt x="63856" y="23576"/>
                    </a:lnTo>
                    <a:lnTo>
                      <a:pt x="64511" y="23933"/>
                    </a:lnTo>
                    <a:lnTo>
                      <a:pt x="65190" y="24231"/>
                    </a:lnTo>
                    <a:lnTo>
                      <a:pt x="65892" y="24457"/>
                    </a:lnTo>
                    <a:lnTo>
                      <a:pt x="66619" y="24612"/>
                    </a:lnTo>
                    <a:lnTo>
                      <a:pt x="67369" y="24683"/>
                    </a:lnTo>
                    <a:lnTo>
                      <a:pt x="67750" y="24695"/>
                    </a:lnTo>
                    <a:lnTo>
                      <a:pt x="68083" y="24683"/>
                    </a:lnTo>
                    <a:lnTo>
                      <a:pt x="68714" y="24636"/>
                    </a:lnTo>
                    <a:lnTo>
                      <a:pt x="69322" y="24517"/>
                    </a:lnTo>
                    <a:lnTo>
                      <a:pt x="69881" y="24350"/>
                    </a:lnTo>
                    <a:lnTo>
                      <a:pt x="70405" y="24124"/>
                    </a:lnTo>
                    <a:lnTo>
                      <a:pt x="70893" y="23838"/>
                    </a:lnTo>
                    <a:lnTo>
                      <a:pt x="71334" y="23493"/>
                    </a:lnTo>
                    <a:lnTo>
                      <a:pt x="71739" y="23100"/>
                    </a:lnTo>
                    <a:lnTo>
                      <a:pt x="71929" y="22873"/>
                    </a:lnTo>
                    <a:lnTo>
                      <a:pt x="72048" y="22873"/>
                    </a:lnTo>
                    <a:lnTo>
                      <a:pt x="72048" y="24016"/>
                    </a:lnTo>
                    <a:lnTo>
                      <a:pt x="72036" y="24576"/>
                    </a:lnTo>
                    <a:lnTo>
                      <a:pt x="71893" y="25576"/>
                    </a:lnTo>
                    <a:lnTo>
                      <a:pt x="71620" y="26445"/>
                    </a:lnTo>
                    <a:lnTo>
                      <a:pt x="71191" y="27172"/>
                    </a:lnTo>
                    <a:lnTo>
                      <a:pt x="70917" y="27493"/>
                    </a:lnTo>
                    <a:lnTo>
                      <a:pt x="70596" y="27791"/>
                    </a:lnTo>
                    <a:lnTo>
                      <a:pt x="69881" y="28255"/>
                    </a:lnTo>
                    <a:lnTo>
                      <a:pt x="69083" y="28565"/>
                    </a:lnTo>
                    <a:lnTo>
                      <a:pt x="68238" y="28708"/>
                    </a:lnTo>
                    <a:lnTo>
                      <a:pt x="67809" y="28696"/>
                    </a:lnTo>
                    <a:lnTo>
                      <a:pt x="67464" y="28696"/>
                    </a:lnTo>
                    <a:lnTo>
                      <a:pt x="66809" y="28589"/>
                    </a:lnTo>
                    <a:lnTo>
                      <a:pt x="66166" y="28374"/>
                    </a:lnTo>
                    <a:lnTo>
                      <a:pt x="65583" y="28053"/>
                    </a:lnTo>
                    <a:lnTo>
                      <a:pt x="65309" y="27850"/>
                    </a:lnTo>
                    <a:lnTo>
                      <a:pt x="65059" y="27636"/>
                    </a:lnTo>
                    <a:lnTo>
                      <a:pt x="64630" y="27184"/>
                    </a:lnTo>
                    <a:lnTo>
                      <a:pt x="64249" y="26684"/>
                    </a:lnTo>
                    <a:lnTo>
                      <a:pt x="63928" y="26136"/>
                    </a:lnTo>
                    <a:lnTo>
                      <a:pt x="63809" y="25850"/>
                    </a:lnTo>
                    <a:lnTo>
                      <a:pt x="60749" y="27112"/>
                    </a:lnTo>
                    <a:lnTo>
                      <a:pt x="60975" y="27600"/>
                    </a:lnTo>
                    <a:lnTo>
                      <a:pt x="61523" y="28517"/>
                    </a:lnTo>
                    <a:lnTo>
                      <a:pt x="62166" y="29339"/>
                    </a:lnTo>
                    <a:lnTo>
                      <a:pt x="62928" y="30077"/>
                    </a:lnTo>
                    <a:lnTo>
                      <a:pt x="63344" y="30410"/>
                    </a:lnTo>
                    <a:lnTo>
                      <a:pt x="63833" y="30756"/>
                    </a:lnTo>
                    <a:lnTo>
                      <a:pt x="64892" y="31303"/>
                    </a:lnTo>
                    <a:lnTo>
                      <a:pt x="66023" y="31660"/>
                    </a:lnTo>
                    <a:lnTo>
                      <a:pt x="67202" y="31827"/>
                    </a:lnTo>
                    <a:lnTo>
                      <a:pt x="68178" y="31827"/>
                    </a:lnTo>
                    <a:lnTo>
                      <a:pt x="68929" y="31780"/>
                    </a:lnTo>
                    <a:lnTo>
                      <a:pt x="69667" y="31660"/>
                    </a:lnTo>
                    <a:lnTo>
                      <a:pt x="70381" y="31470"/>
                    </a:lnTo>
                    <a:lnTo>
                      <a:pt x="71072" y="31196"/>
                    </a:lnTo>
                    <a:lnTo>
                      <a:pt x="71739" y="30875"/>
                    </a:lnTo>
                    <a:lnTo>
                      <a:pt x="72370" y="30470"/>
                    </a:lnTo>
                    <a:lnTo>
                      <a:pt x="72965" y="30005"/>
                    </a:lnTo>
                    <a:lnTo>
                      <a:pt x="73239" y="29755"/>
                    </a:lnTo>
                    <a:lnTo>
                      <a:pt x="73501" y="29493"/>
                    </a:lnTo>
                    <a:lnTo>
                      <a:pt x="73965" y="28910"/>
                    </a:lnTo>
                    <a:lnTo>
                      <a:pt x="74358" y="28267"/>
                    </a:lnTo>
                    <a:lnTo>
                      <a:pt x="74691" y="27553"/>
                    </a:lnTo>
                    <a:lnTo>
                      <a:pt x="74965" y="26767"/>
                    </a:lnTo>
                    <a:lnTo>
                      <a:pt x="75156" y="25933"/>
                    </a:lnTo>
                    <a:lnTo>
                      <a:pt x="75299" y="25017"/>
                    </a:lnTo>
                    <a:lnTo>
                      <a:pt x="75358" y="24040"/>
                    </a:lnTo>
                    <a:lnTo>
                      <a:pt x="75370" y="23528"/>
                    </a:lnTo>
                    <a:lnTo>
                      <a:pt x="75370" y="9240"/>
                    </a:lnTo>
                    <a:lnTo>
                      <a:pt x="72048" y="9240"/>
                    </a:lnTo>
                    <a:lnTo>
                      <a:pt x="72048" y="10538"/>
                    </a:lnTo>
                    <a:lnTo>
                      <a:pt x="71929" y="10538"/>
                    </a:lnTo>
                    <a:lnTo>
                      <a:pt x="71750" y="10336"/>
                    </a:lnTo>
                    <a:lnTo>
                      <a:pt x="71358" y="9967"/>
                    </a:lnTo>
                    <a:lnTo>
                      <a:pt x="70917" y="9645"/>
                    </a:lnTo>
                    <a:lnTo>
                      <a:pt x="70453" y="9383"/>
                    </a:lnTo>
                    <a:lnTo>
                      <a:pt x="70203" y="9276"/>
                    </a:lnTo>
                    <a:lnTo>
                      <a:pt x="69905" y="9145"/>
                    </a:lnTo>
                    <a:lnTo>
                      <a:pt x="69310" y="8955"/>
                    </a:lnTo>
                    <a:lnTo>
                      <a:pt x="68690" y="8824"/>
                    </a:lnTo>
                    <a:lnTo>
                      <a:pt x="68059" y="8764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77" name="Google Shape;277;p21"/>
              <p:cNvGrpSpPr/>
              <p:nvPr/>
            </p:nvGrpSpPr>
            <p:grpSpPr>
              <a:xfrm>
                <a:off x="1682774" y="4617610"/>
                <a:ext cx="497005" cy="149188"/>
                <a:chOff x="1682774" y="4617610"/>
                <a:chExt cx="497005" cy="149188"/>
              </a:xfrm>
            </p:grpSpPr>
            <p:sp>
              <p:nvSpPr>
                <p:cNvPr id="278" name="Google Shape;278;p21"/>
                <p:cNvSpPr/>
                <p:nvPr/>
              </p:nvSpPr>
              <p:spPr>
                <a:xfrm>
                  <a:off x="1682774" y="4617610"/>
                  <a:ext cx="130752" cy="149188"/>
                </a:xfrm>
                <a:custGeom>
                  <a:rect b="b" l="l" r="r" t="t"/>
                  <a:pathLst>
                    <a:path extrusionOk="0" h="22553" w="19766">
                      <a:moveTo>
                        <a:pt x="10765" y="1"/>
                      </a:moveTo>
                      <a:lnTo>
                        <a:pt x="10193" y="25"/>
                      </a:lnTo>
                      <a:lnTo>
                        <a:pt x="9086" y="156"/>
                      </a:lnTo>
                      <a:lnTo>
                        <a:pt x="8014" y="406"/>
                      </a:lnTo>
                      <a:lnTo>
                        <a:pt x="6978" y="751"/>
                      </a:lnTo>
                      <a:lnTo>
                        <a:pt x="6002" y="1192"/>
                      </a:lnTo>
                      <a:lnTo>
                        <a:pt x="5085" y="1715"/>
                      </a:lnTo>
                      <a:lnTo>
                        <a:pt x="4216" y="2335"/>
                      </a:lnTo>
                      <a:lnTo>
                        <a:pt x="3418" y="3025"/>
                      </a:lnTo>
                      <a:lnTo>
                        <a:pt x="2692" y="3787"/>
                      </a:lnTo>
                      <a:lnTo>
                        <a:pt x="2037" y="4621"/>
                      </a:lnTo>
                      <a:lnTo>
                        <a:pt x="1453" y="5514"/>
                      </a:lnTo>
                      <a:lnTo>
                        <a:pt x="977" y="6466"/>
                      </a:lnTo>
                      <a:lnTo>
                        <a:pt x="572" y="7466"/>
                      </a:lnTo>
                      <a:lnTo>
                        <a:pt x="275" y="8502"/>
                      </a:lnTo>
                      <a:lnTo>
                        <a:pt x="84" y="9586"/>
                      </a:lnTo>
                      <a:lnTo>
                        <a:pt x="1" y="10693"/>
                      </a:lnTo>
                      <a:lnTo>
                        <a:pt x="1" y="11265"/>
                      </a:lnTo>
                      <a:lnTo>
                        <a:pt x="1" y="11729"/>
                      </a:lnTo>
                      <a:lnTo>
                        <a:pt x="13" y="12300"/>
                      </a:lnTo>
                      <a:lnTo>
                        <a:pt x="144" y="13408"/>
                      </a:lnTo>
                      <a:lnTo>
                        <a:pt x="382" y="14479"/>
                      </a:lnTo>
                      <a:lnTo>
                        <a:pt x="727" y="15503"/>
                      </a:lnTo>
                      <a:lnTo>
                        <a:pt x="1168" y="16480"/>
                      </a:lnTo>
                      <a:lnTo>
                        <a:pt x="1692" y="17408"/>
                      </a:lnTo>
                      <a:lnTo>
                        <a:pt x="2299" y="18278"/>
                      </a:lnTo>
                      <a:lnTo>
                        <a:pt x="2977" y="19087"/>
                      </a:lnTo>
                      <a:lnTo>
                        <a:pt x="3740" y="19814"/>
                      </a:lnTo>
                      <a:lnTo>
                        <a:pt x="4573" y="20480"/>
                      </a:lnTo>
                      <a:lnTo>
                        <a:pt x="5466" y="21052"/>
                      </a:lnTo>
                      <a:lnTo>
                        <a:pt x="6407" y="21552"/>
                      </a:lnTo>
                      <a:lnTo>
                        <a:pt x="7407" y="21945"/>
                      </a:lnTo>
                      <a:lnTo>
                        <a:pt x="8443" y="22254"/>
                      </a:lnTo>
                      <a:lnTo>
                        <a:pt x="9526" y="22457"/>
                      </a:lnTo>
                      <a:lnTo>
                        <a:pt x="10634" y="22552"/>
                      </a:lnTo>
                      <a:lnTo>
                        <a:pt x="11205" y="22552"/>
                      </a:lnTo>
                      <a:lnTo>
                        <a:pt x="11836" y="22540"/>
                      </a:lnTo>
                      <a:lnTo>
                        <a:pt x="13074" y="22409"/>
                      </a:lnTo>
                      <a:lnTo>
                        <a:pt x="14301" y="22147"/>
                      </a:lnTo>
                      <a:lnTo>
                        <a:pt x="15480" y="21742"/>
                      </a:lnTo>
                      <a:lnTo>
                        <a:pt x="16063" y="21492"/>
                      </a:lnTo>
                      <a:lnTo>
                        <a:pt x="16587" y="21242"/>
                      </a:lnTo>
                      <a:lnTo>
                        <a:pt x="17599" y="20647"/>
                      </a:lnTo>
                      <a:lnTo>
                        <a:pt x="18528" y="19933"/>
                      </a:lnTo>
                      <a:lnTo>
                        <a:pt x="19373" y="19123"/>
                      </a:lnTo>
                      <a:lnTo>
                        <a:pt x="19766" y="18682"/>
                      </a:lnTo>
                      <a:lnTo>
                        <a:pt x="17825" y="16742"/>
                      </a:lnTo>
                      <a:lnTo>
                        <a:pt x="17516" y="17111"/>
                      </a:lnTo>
                      <a:lnTo>
                        <a:pt x="16837" y="17789"/>
                      </a:lnTo>
                      <a:lnTo>
                        <a:pt x="16087" y="18373"/>
                      </a:lnTo>
                      <a:lnTo>
                        <a:pt x="15289" y="18873"/>
                      </a:lnTo>
                      <a:lnTo>
                        <a:pt x="14432" y="19278"/>
                      </a:lnTo>
                      <a:lnTo>
                        <a:pt x="13551" y="19587"/>
                      </a:lnTo>
                      <a:lnTo>
                        <a:pt x="12622" y="19790"/>
                      </a:lnTo>
                      <a:lnTo>
                        <a:pt x="11669" y="19897"/>
                      </a:lnTo>
                      <a:lnTo>
                        <a:pt x="10776" y="19897"/>
                      </a:lnTo>
                      <a:lnTo>
                        <a:pt x="9943" y="19837"/>
                      </a:lnTo>
                      <a:lnTo>
                        <a:pt x="9133" y="19683"/>
                      </a:lnTo>
                      <a:lnTo>
                        <a:pt x="8347" y="19468"/>
                      </a:lnTo>
                      <a:lnTo>
                        <a:pt x="7585" y="19159"/>
                      </a:lnTo>
                      <a:lnTo>
                        <a:pt x="6871" y="18778"/>
                      </a:lnTo>
                      <a:lnTo>
                        <a:pt x="6180" y="18325"/>
                      </a:lnTo>
                      <a:lnTo>
                        <a:pt x="5537" y="17813"/>
                      </a:lnTo>
                      <a:lnTo>
                        <a:pt x="5240" y="17516"/>
                      </a:lnTo>
                      <a:lnTo>
                        <a:pt x="4942" y="17218"/>
                      </a:lnTo>
                      <a:lnTo>
                        <a:pt x="4406" y="16575"/>
                      </a:lnTo>
                      <a:lnTo>
                        <a:pt x="3954" y="15884"/>
                      </a:lnTo>
                      <a:lnTo>
                        <a:pt x="3573" y="15158"/>
                      </a:lnTo>
                      <a:lnTo>
                        <a:pt x="3275" y="14372"/>
                      </a:lnTo>
                      <a:lnTo>
                        <a:pt x="3049" y="13551"/>
                      </a:lnTo>
                      <a:lnTo>
                        <a:pt x="2894" y="12682"/>
                      </a:lnTo>
                      <a:lnTo>
                        <a:pt x="2823" y="11765"/>
                      </a:lnTo>
                      <a:lnTo>
                        <a:pt x="2811" y="11288"/>
                      </a:lnTo>
                      <a:lnTo>
                        <a:pt x="2823" y="10800"/>
                      </a:lnTo>
                      <a:lnTo>
                        <a:pt x="2894" y="9883"/>
                      </a:lnTo>
                      <a:lnTo>
                        <a:pt x="3049" y="9014"/>
                      </a:lnTo>
                      <a:lnTo>
                        <a:pt x="3275" y="8193"/>
                      </a:lnTo>
                      <a:lnTo>
                        <a:pt x="3585" y="7407"/>
                      </a:lnTo>
                      <a:lnTo>
                        <a:pt x="3954" y="6681"/>
                      </a:lnTo>
                      <a:lnTo>
                        <a:pt x="4418" y="5990"/>
                      </a:lnTo>
                      <a:lnTo>
                        <a:pt x="4942" y="5347"/>
                      </a:lnTo>
                      <a:lnTo>
                        <a:pt x="5240" y="5049"/>
                      </a:lnTo>
                      <a:lnTo>
                        <a:pt x="5537" y="4752"/>
                      </a:lnTo>
                      <a:lnTo>
                        <a:pt x="6180" y="4240"/>
                      </a:lnTo>
                      <a:lnTo>
                        <a:pt x="6871" y="3787"/>
                      </a:lnTo>
                      <a:lnTo>
                        <a:pt x="7597" y="3406"/>
                      </a:lnTo>
                      <a:lnTo>
                        <a:pt x="8359" y="3097"/>
                      </a:lnTo>
                      <a:lnTo>
                        <a:pt x="9145" y="2882"/>
                      </a:lnTo>
                      <a:lnTo>
                        <a:pt x="9955" y="2728"/>
                      </a:lnTo>
                      <a:lnTo>
                        <a:pt x="10776" y="2668"/>
                      </a:lnTo>
                      <a:lnTo>
                        <a:pt x="11193" y="2668"/>
                      </a:lnTo>
                      <a:lnTo>
                        <a:pt x="11622" y="2656"/>
                      </a:lnTo>
                      <a:lnTo>
                        <a:pt x="12479" y="2716"/>
                      </a:lnTo>
                      <a:lnTo>
                        <a:pt x="13324" y="2882"/>
                      </a:lnTo>
                      <a:lnTo>
                        <a:pt x="14134" y="3144"/>
                      </a:lnTo>
                      <a:lnTo>
                        <a:pt x="14896" y="3501"/>
                      </a:lnTo>
                      <a:lnTo>
                        <a:pt x="15622" y="3942"/>
                      </a:lnTo>
                      <a:lnTo>
                        <a:pt x="16301" y="4466"/>
                      </a:lnTo>
                      <a:lnTo>
                        <a:pt x="16908" y="5073"/>
                      </a:lnTo>
                      <a:lnTo>
                        <a:pt x="17194" y="5407"/>
                      </a:lnTo>
                      <a:lnTo>
                        <a:pt x="19123" y="3525"/>
                      </a:lnTo>
                      <a:lnTo>
                        <a:pt x="18742" y="3097"/>
                      </a:lnTo>
                      <a:lnTo>
                        <a:pt x="17920" y="2323"/>
                      </a:lnTo>
                      <a:lnTo>
                        <a:pt x="17027" y="1656"/>
                      </a:lnTo>
                      <a:lnTo>
                        <a:pt x="16075" y="1096"/>
                      </a:lnTo>
                      <a:lnTo>
                        <a:pt x="15051" y="644"/>
                      </a:lnTo>
                      <a:lnTo>
                        <a:pt x="13991" y="311"/>
                      </a:lnTo>
                      <a:lnTo>
                        <a:pt x="12896" y="84"/>
                      </a:lnTo>
                      <a:lnTo>
                        <a:pt x="1177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9" name="Google Shape;279;p21"/>
                <p:cNvSpPr/>
                <p:nvPr/>
              </p:nvSpPr>
              <p:spPr>
                <a:xfrm>
                  <a:off x="1829746" y="4620765"/>
                  <a:ext cx="18363" cy="142798"/>
                </a:xfrm>
                <a:custGeom>
                  <a:rect b="b" l="l" r="r" t="t"/>
                  <a:pathLst>
                    <a:path extrusionOk="0" h="21587" w="2776">
                      <a:moveTo>
                        <a:pt x="1" y="0"/>
                      </a:moveTo>
                      <a:lnTo>
                        <a:pt x="1" y="21587"/>
                      </a:lnTo>
                      <a:lnTo>
                        <a:pt x="2775" y="21587"/>
                      </a:lnTo>
                      <a:lnTo>
                        <a:pt x="2775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0" name="Google Shape;280;p21"/>
                <p:cNvSpPr/>
                <p:nvPr/>
              </p:nvSpPr>
              <p:spPr>
                <a:xfrm>
                  <a:off x="1863853" y="4662664"/>
                  <a:ext cx="100588" cy="104054"/>
                </a:xfrm>
                <a:custGeom>
                  <a:rect b="b" l="l" r="r" t="t"/>
                  <a:pathLst>
                    <a:path extrusionOk="0" h="15730" w="15206">
                      <a:moveTo>
                        <a:pt x="7287" y="2537"/>
                      </a:moveTo>
                      <a:lnTo>
                        <a:pt x="8180" y="2560"/>
                      </a:lnTo>
                      <a:lnTo>
                        <a:pt x="9061" y="2763"/>
                      </a:lnTo>
                      <a:lnTo>
                        <a:pt x="9895" y="3120"/>
                      </a:lnTo>
                      <a:lnTo>
                        <a:pt x="10657" y="3656"/>
                      </a:lnTo>
                      <a:lnTo>
                        <a:pt x="10990" y="4001"/>
                      </a:lnTo>
                      <a:lnTo>
                        <a:pt x="11348" y="4394"/>
                      </a:lnTo>
                      <a:lnTo>
                        <a:pt x="11919" y="5299"/>
                      </a:lnTo>
                      <a:lnTo>
                        <a:pt x="12288" y="6287"/>
                      </a:lnTo>
                      <a:lnTo>
                        <a:pt x="12455" y="7335"/>
                      </a:lnTo>
                      <a:lnTo>
                        <a:pt x="12455" y="7871"/>
                      </a:lnTo>
                      <a:lnTo>
                        <a:pt x="12455" y="8395"/>
                      </a:lnTo>
                      <a:lnTo>
                        <a:pt x="12288" y="9442"/>
                      </a:lnTo>
                      <a:lnTo>
                        <a:pt x="11907" y="10431"/>
                      </a:lnTo>
                      <a:lnTo>
                        <a:pt x="11348" y="11336"/>
                      </a:lnTo>
                      <a:lnTo>
                        <a:pt x="10990" y="11740"/>
                      </a:lnTo>
                      <a:lnTo>
                        <a:pt x="10895" y="11836"/>
                      </a:lnTo>
                      <a:lnTo>
                        <a:pt x="10800" y="11931"/>
                      </a:lnTo>
                      <a:lnTo>
                        <a:pt x="10443" y="12241"/>
                      </a:lnTo>
                      <a:lnTo>
                        <a:pt x="9645" y="12729"/>
                      </a:lnTo>
                      <a:lnTo>
                        <a:pt x="8800" y="13050"/>
                      </a:lnTo>
                      <a:lnTo>
                        <a:pt x="7907" y="13193"/>
                      </a:lnTo>
                      <a:lnTo>
                        <a:pt x="7013" y="13169"/>
                      </a:lnTo>
                      <a:lnTo>
                        <a:pt x="6144" y="12967"/>
                      </a:lnTo>
                      <a:lnTo>
                        <a:pt x="5311" y="12610"/>
                      </a:lnTo>
                      <a:lnTo>
                        <a:pt x="4549" y="12074"/>
                      </a:lnTo>
                      <a:lnTo>
                        <a:pt x="4204" y="11740"/>
                      </a:lnTo>
                      <a:lnTo>
                        <a:pt x="3858" y="11336"/>
                      </a:lnTo>
                      <a:lnTo>
                        <a:pt x="3299" y="10431"/>
                      </a:lnTo>
                      <a:lnTo>
                        <a:pt x="2918" y="9442"/>
                      </a:lnTo>
                      <a:lnTo>
                        <a:pt x="2751" y="8395"/>
                      </a:lnTo>
                      <a:lnTo>
                        <a:pt x="2751" y="7871"/>
                      </a:lnTo>
                      <a:lnTo>
                        <a:pt x="2739" y="7335"/>
                      </a:lnTo>
                      <a:lnTo>
                        <a:pt x="2918" y="6287"/>
                      </a:lnTo>
                      <a:lnTo>
                        <a:pt x="3287" y="5299"/>
                      </a:lnTo>
                      <a:lnTo>
                        <a:pt x="3846" y="4394"/>
                      </a:lnTo>
                      <a:lnTo>
                        <a:pt x="4204" y="4001"/>
                      </a:lnTo>
                      <a:lnTo>
                        <a:pt x="4299" y="3894"/>
                      </a:lnTo>
                      <a:lnTo>
                        <a:pt x="4406" y="3799"/>
                      </a:lnTo>
                      <a:lnTo>
                        <a:pt x="4763" y="3489"/>
                      </a:lnTo>
                      <a:lnTo>
                        <a:pt x="5549" y="3001"/>
                      </a:lnTo>
                      <a:lnTo>
                        <a:pt x="6406" y="2680"/>
                      </a:lnTo>
                      <a:lnTo>
                        <a:pt x="7287" y="2537"/>
                      </a:lnTo>
                      <a:close/>
                      <a:moveTo>
                        <a:pt x="7240" y="1"/>
                      </a:moveTo>
                      <a:lnTo>
                        <a:pt x="6502" y="72"/>
                      </a:lnTo>
                      <a:lnTo>
                        <a:pt x="5775" y="215"/>
                      </a:lnTo>
                      <a:lnTo>
                        <a:pt x="5061" y="417"/>
                      </a:lnTo>
                      <a:lnTo>
                        <a:pt x="4358" y="703"/>
                      </a:lnTo>
                      <a:lnTo>
                        <a:pt x="3692" y="1048"/>
                      </a:lnTo>
                      <a:lnTo>
                        <a:pt x="3049" y="1477"/>
                      </a:lnTo>
                      <a:lnTo>
                        <a:pt x="2441" y="1965"/>
                      </a:lnTo>
                      <a:lnTo>
                        <a:pt x="2156" y="2239"/>
                      </a:lnTo>
                      <a:lnTo>
                        <a:pt x="1882" y="2525"/>
                      </a:lnTo>
                      <a:lnTo>
                        <a:pt x="1405" y="3144"/>
                      </a:lnTo>
                      <a:lnTo>
                        <a:pt x="1001" y="3799"/>
                      </a:lnTo>
                      <a:lnTo>
                        <a:pt x="655" y="4489"/>
                      </a:lnTo>
                      <a:lnTo>
                        <a:pt x="381" y="5204"/>
                      </a:lnTo>
                      <a:lnTo>
                        <a:pt x="191" y="5942"/>
                      </a:lnTo>
                      <a:lnTo>
                        <a:pt x="60" y="6704"/>
                      </a:lnTo>
                      <a:lnTo>
                        <a:pt x="0" y="7478"/>
                      </a:lnTo>
                      <a:lnTo>
                        <a:pt x="12" y="7871"/>
                      </a:lnTo>
                      <a:lnTo>
                        <a:pt x="0" y="8252"/>
                      </a:lnTo>
                      <a:lnTo>
                        <a:pt x="60" y="9026"/>
                      </a:lnTo>
                      <a:lnTo>
                        <a:pt x="191" y="9788"/>
                      </a:lnTo>
                      <a:lnTo>
                        <a:pt x="393" y="10526"/>
                      </a:lnTo>
                      <a:lnTo>
                        <a:pt x="667" y="11240"/>
                      </a:lnTo>
                      <a:lnTo>
                        <a:pt x="1012" y="11931"/>
                      </a:lnTo>
                      <a:lnTo>
                        <a:pt x="1417" y="12586"/>
                      </a:lnTo>
                      <a:lnTo>
                        <a:pt x="1894" y="13205"/>
                      </a:lnTo>
                      <a:lnTo>
                        <a:pt x="2156" y="13491"/>
                      </a:lnTo>
                      <a:lnTo>
                        <a:pt x="2441" y="13765"/>
                      </a:lnTo>
                      <a:lnTo>
                        <a:pt x="3049" y="14253"/>
                      </a:lnTo>
                      <a:lnTo>
                        <a:pt x="3692" y="14681"/>
                      </a:lnTo>
                      <a:lnTo>
                        <a:pt x="4358" y="15027"/>
                      </a:lnTo>
                      <a:lnTo>
                        <a:pt x="5061" y="15312"/>
                      </a:lnTo>
                      <a:lnTo>
                        <a:pt x="5775" y="15515"/>
                      </a:lnTo>
                      <a:lnTo>
                        <a:pt x="6502" y="15658"/>
                      </a:lnTo>
                      <a:lnTo>
                        <a:pt x="7240" y="15729"/>
                      </a:lnTo>
                      <a:lnTo>
                        <a:pt x="7978" y="15729"/>
                      </a:lnTo>
                      <a:lnTo>
                        <a:pt x="8716" y="15658"/>
                      </a:lnTo>
                      <a:lnTo>
                        <a:pt x="9442" y="15515"/>
                      </a:lnTo>
                      <a:lnTo>
                        <a:pt x="10157" y="15312"/>
                      </a:lnTo>
                      <a:lnTo>
                        <a:pt x="10859" y="15027"/>
                      </a:lnTo>
                      <a:lnTo>
                        <a:pt x="11526" y="14681"/>
                      </a:lnTo>
                      <a:lnTo>
                        <a:pt x="12169" y="14253"/>
                      </a:lnTo>
                      <a:lnTo>
                        <a:pt x="12776" y="13765"/>
                      </a:lnTo>
                      <a:lnTo>
                        <a:pt x="13062" y="13491"/>
                      </a:lnTo>
                      <a:lnTo>
                        <a:pt x="13324" y="13205"/>
                      </a:lnTo>
                      <a:lnTo>
                        <a:pt x="13800" y="12586"/>
                      </a:lnTo>
                      <a:lnTo>
                        <a:pt x="14217" y="11931"/>
                      </a:lnTo>
                      <a:lnTo>
                        <a:pt x="14550" y="11240"/>
                      </a:lnTo>
                      <a:lnTo>
                        <a:pt x="14824" y="10526"/>
                      </a:lnTo>
                      <a:lnTo>
                        <a:pt x="15027" y="9788"/>
                      </a:lnTo>
                      <a:lnTo>
                        <a:pt x="15158" y="9026"/>
                      </a:lnTo>
                      <a:lnTo>
                        <a:pt x="15205" y="8252"/>
                      </a:lnTo>
                      <a:lnTo>
                        <a:pt x="15205" y="7871"/>
                      </a:lnTo>
                      <a:lnTo>
                        <a:pt x="15205" y="7478"/>
                      </a:lnTo>
                      <a:lnTo>
                        <a:pt x="15158" y="6704"/>
                      </a:lnTo>
                      <a:lnTo>
                        <a:pt x="15027" y="5942"/>
                      </a:lnTo>
                      <a:lnTo>
                        <a:pt x="14824" y="5204"/>
                      </a:lnTo>
                      <a:lnTo>
                        <a:pt x="14550" y="4489"/>
                      </a:lnTo>
                      <a:lnTo>
                        <a:pt x="14205" y="3799"/>
                      </a:lnTo>
                      <a:lnTo>
                        <a:pt x="13800" y="3144"/>
                      </a:lnTo>
                      <a:lnTo>
                        <a:pt x="13324" y="2525"/>
                      </a:lnTo>
                      <a:lnTo>
                        <a:pt x="13062" y="2239"/>
                      </a:lnTo>
                      <a:lnTo>
                        <a:pt x="12776" y="1965"/>
                      </a:lnTo>
                      <a:lnTo>
                        <a:pt x="12169" y="1477"/>
                      </a:lnTo>
                      <a:lnTo>
                        <a:pt x="11526" y="1048"/>
                      </a:lnTo>
                      <a:lnTo>
                        <a:pt x="10859" y="703"/>
                      </a:lnTo>
                      <a:lnTo>
                        <a:pt x="10157" y="417"/>
                      </a:lnTo>
                      <a:lnTo>
                        <a:pt x="9442" y="215"/>
                      </a:lnTo>
                      <a:lnTo>
                        <a:pt x="8716" y="72"/>
                      </a:lnTo>
                      <a:lnTo>
                        <a:pt x="797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1" name="Google Shape;281;p21"/>
                <p:cNvSpPr/>
                <p:nvPr/>
              </p:nvSpPr>
              <p:spPr>
                <a:xfrm>
                  <a:off x="1979238" y="4665893"/>
                  <a:ext cx="86650" cy="100826"/>
                </a:xfrm>
                <a:custGeom>
                  <a:rect b="b" l="l" r="r" t="t"/>
                  <a:pathLst>
                    <a:path extrusionOk="0" h="15242" w="13099">
                      <a:moveTo>
                        <a:pt x="1" y="1"/>
                      </a:moveTo>
                      <a:lnTo>
                        <a:pt x="1" y="9014"/>
                      </a:lnTo>
                      <a:lnTo>
                        <a:pt x="25" y="9717"/>
                      </a:lnTo>
                      <a:lnTo>
                        <a:pt x="215" y="10979"/>
                      </a:lnTo>
                      <a:lnTo>
                        <a:pt x="572" y="12110"/>
                      </a:lnTo>
                      <a:lnTo>
                        <a:pt x="965" y="12860"/>
                      </a:lnTo>
                      <a:lnTo>
                        <a:pt x="1275" y="13324"/>
                      </a:lnTo>
                      <a:lnTo>
                        <a:pt x="1453" y="13539"/>
                      </a:lnTo>
                      <a:lnTo>
                        <a:pt x="1632" y="13741"/>
                      </a:lnTo>
                      <a:lnTo>
                        <a:pt x="2037" y="14122"/>
                      </a:lnTo>
                      <a:lnTo>
                        <a:pt x="2477" y="14432"/>
                      </a:lnTo>
                      <a:lnTo>
                        <a:pt x="2954" y="14705"/>
                      </a:lnTo>
                      <a:lnTo>
                        <a:pt x="3478" y="14908"/>
                      </a:lnTo>
                      <a:lnTo>
                        <a:pt x="4049" y="15075"/>
                      </a:lnTo>
                      <a:lnTo>
                        <a:pt x="4656" y="15182"/>
                      </a:lnTo>
                      <a:lnTo>
                        <a:pt x="5311" y="15229"/>
                      </a:lnTo>
                      <a:lnTo>
                        <a:pt x="5657" y="15241"/>
                      </a:lnTo>
                      <a:lnTo>
                        <a:pt x="6014" y="15229"/>
                      </a:lnTo>
                      <a:lnTo>
                        <a:pt x="6728" y="15134"/>
                      </a:lnTo>
                      <a:lnTo>
                        <a:pt x="7407" y="14944"/>
                      </a:lnTo>
                      <a:lnTo>
                        <a:pt x="8074" y="14670"/>
                      </a:lnTo>
                      <a:lnTo>
                        <a:pt x="8395" y="14491"/>
                      </a:lnTo>
                      <a:lnTo>
                        <a:pt x="8681" y="14324"/>
                      </a:lnTo>
                      <a:lnTo>
                        <a:pt x="9229" y="13943"/>
                      </a:lnTo>
                      <a:lnTo>
                        <a:pt x="9717" y="13491"/>
                      </a:lnTo>
                      <a:lnTo>
                        <a:pt x="10133" y="12991"/>
                      </a:lnTo>
                      <a:lnTo>
                        <a:pt x="10324" y="12705"/>
                      </a:lnTo>
                      <a:lnTo>
                        <a:pt x="10443" y="12705"/>
                      </a:lnTo>
                      <a:lnTo>
                        <a:pt x="10443" y="14765"/>
                      </a:lnTo>
                      <a:lnTo>
                        <a:pt x="13098" y="14765"/>
                      </a:lnTo>
                      <a:lnTo>
                        <a:pt x="13098" y="1"/>
                      </a:lnTo>
                      <a:lnTo>
                        <a:pt x="10312" y="1"/>
                      </a:lnTo>
                      <a:lnTo>
                        <a:pt x="10312" y="8121"/>
                      </a:lnTo>
                      <a:lnTo>
                        <a:pt x="10300" y="8550"/>
                      </a:lnTo>
                      <a:lnTo>
                        <a:pt x="10169" y="9407"/>
                      </a:lnTo>
                      <a:lnTo>
                        <a:pt x="9895" y="10217"/>
                      </a:lnTo>
                      <a:lnTo>
                        <a:pt x="9479" y="10979"/>
                      </a:lnTo>
                      <a:lnTo>
                        <a:pt x="9229" y="11324"/>
                      </a:lnTo>
                      <a:lnTo>
                        <a:pt x="8967" y="11645"/>
                      </a:lnTo>
                      <a:lnTo>
                        <a:pt x="8336" y="12169"/>
                      </a:lnTo>
                      <a:lnTo>
                        <a:pt x="7609" y="12526"/>
                      </a:lnTo>
                      <a:lnTo>
                        <a:pt x="6823" y="12693"/>
                      </a:lnTo>
                      <a:lnTo>
                        <a:pt x="6407" y="12705"/>
                      </a:lnTo>
                      <a:lnTo>
                        <a:pt x="5966" y="12693"/>
                      </a:lnTo>
                      <a:lnTo>
                        <a:pt x="5168" y="12562"/>
                      </a:lnTo>
                      <a:lnTo>
                        <a:pt x="4490" y="12312"/>
                      </a:lnTo>
                      <a:lnTo>
                        <a:pt x="3918" y="11919"/>
                      </a:lnTo>
                      <a:lnTo>
                        <a:pt x="3454" y="11407"/>
                      </a:lnTo>
                      <a:lnTo>
                        <a:pt x="3120" y="10764"/>
                      </a:lnTo>
                      <a:lnTo>
                        <a:pt x="2882" y="9990"/>
                      </a:lnTo>
                      <a:lnTo>
                        <a:pt x="2775" y="9085"/>
                      </a:lnTo>
                      <a:lnTo>
                        <a:pt x="2763" y="8585"/>
                      </a:lnTo>
                      <a:lnTo>
                        <a:pt x="276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2" name="Google Shape;282;p21"/>
                <p:cNvSpPr/>
                <p:nvPr/>
              </p:nvSpPr>
              <p:spPr>
                <a:xfrm>
                  <a:off x="2081552" y="4620765"/>
                  <a:ext cx="98226" cy="146033"/>
                </a:xfrm>
                <a:custGeom>
                  <a:rect b="b" l="l" r="r" t="t"/>
                  <a:pathLst>
                    <a:path extrusionOk="0" h="22076" w="14849">
                      <a:moveTo>
                        <a:pt x="7240" y="8894"/>
                      </a:moveTo>
                      <a:lnTo>
                        <a:pt x="8097" y="8930"/>
                      </a:lnTo>
                      <a:lnTo>
                        <a:pt x="8955" y="9121"/>
                      </a:lnTo>
                      <a:lnTo>
                        <a:pt x="9752" y="9490"/>
                      </a:lnTo>
                      <a:lnTo>
                        <a:pt x="10491" y="10014"/>
                      </a:lnTo>
                      <a:lnTo>
                        <a:pt x="10812" y="10347"/>
                      </a:lnTo>
                      <a:lnTo>
                        <a:pt x="11157" y="10752"/>
                      </a:lnTo>
                      <a:lnTo>
                        <a:pt x="11693" y="11657"/>
                      </a:lnTo>
                      <a:lnTo>
                        <a:pt x="12038" y="12645"/>
                      </a:lnTo>
                      <a:lnTo>
                        <a:pt x="12193" y="13681"/>
                      </a:lnTo>
                      <a:lnTo>
                        <a:pt x="12181" y="14217"/>
                      </a:lnTo>
                      <a:lnTo>
                        <a:pt x="12193" y="14741"/>
                      </a:lnTo>
                      <a:lnTo>
                        <a:pt x="12038" y="15788"/>
                      </a:lnTo>
                      <a:lnTo>
                        <a:pt x="11693" y="16777"/>
                      </a:lnTo>
                      <a:lnTo>
                        <a:pt x="11157" y="17682"/>
                      </a:lnTo>
                      <a:lnTo>
                        <a:pt x="10812" y="18086"/>
                      </a:lnTo>
                      <a:lnTo>
                        <a:pt x="10479" y="18432"/>
                      </a:lnTo>
                      <a:lnTo>
                        <a:pt x="9717" y="18979"/>
                      </a:lnTo>
                      <a:lnTo>
                        <a:pt x="8871" y="19348"/>
                      </a:lnTo>
                      <a:lnTo>
                        <a:pt x="7954" y="19527"/>
                      </a:lnTo>
                      <a:lnTo>
                        <a:pt x="7478" y="19539"/>
                      </a:lnTo>
                      <a:lnTo>
                        <a:pt x="7014" y="19527"/>
                      </a:lnTo>
                      <a:lnTo>
                        <a:pt x="6097" y="19337"/>
                      </a:lnTo>
                      <a:lnTo>
                        <a:pt x="5252" y="18967"/>
                      </a:lnTo>
                      <a:lnTo>
                        <a:pt x="4501" y="18420"/>
                      </a:lnTo>
                      <a:lnTo>
                        <a:pt x="4180" y="18086"/>
                      </a:lnTo>
                      <a:lnTo>
                        <a:pt x="3835" y="17682"/>
                      </a:lnTo>
                      <a:lnTo>
                        <a:pt x="3287" y="16777"/>
                      </a:lnTo>
                      <a:lnTo>
                        <a:pt x="2930" y="15788"/>
                      </a:lnTo>
                      <a:lnTo>
                        <a:pt x="2775" y="14753"/>
                      </a:lnTo>
                      <a:lnTo>
                        <a:pt x="2787" y="14217"/>
                      </a:lnTo>
                      <a:lnTo>
                        <a:pt x="2775" y="13681"/>
                      </a:lnTo>
                      <a:lnTo>
                        <a:pt x="2930" y="12645"/>
                      </a:lnTo>
                      <a:lnTo>
                        <a:pt x="3287" y="11657"/>
                      </a:lnTo>
                      <a:lnTo>
                        <a:pt x="3835" y="10752"/>
                      </a:lnTo>
                      <a:lnTo>
                        <a:pt x="4180" y="10347"/>
                      </a:lnTo>
                      <a:lnTo>
                        <a:pt x="4299" y="10216"/>
                      </a:lnTo>
                      <a:lnTo>
                        <a:pt x="4430" y="10097"/>
                      </a:lnTo>
                      <a:lnTo>
                        <a:pt x="4775" y="9787"/>
                      </a:lnTo>
                      <a:lnTo>
                        <a:pt x="5549" y="9323"/>
                      </a:lnTo>
                      <a:lnTo>
                        <a:pt x="6371" y="9025"/>
                      </a:lnTo>
                      <a:lnTo>
                        <a:pt x="7240" y="8894"/>
                      </a:lnTo>
                      <a:close/>
                      <a:moveTo>
                        <a:pt x="12074" y="0"/>
                      </a:moveTo>
                      <a:lnTo>
                        <a:pt x="12074" y="6823"/>
                      </a:lnTo>
                      <a:lnTo>
                        <a:pt x="12193" y="8871"/>
                      </a:lnTo>
                      <a:lnTo>
                        <a:pt x="12074" y="8871"/>
                      </a:lnTo>
                      <a:lnTo>
                        <a:pt x="11884" y="8585"/>
                      </a:lnTo>
                      <a:lnTo>
                        <a:pt x="11443" y="8061"/>
                      </a:lnTo>
                      <a:lnTo>
                        <a:pt x="10931" y="7609"/>
                      </a:lnTo>
                      <a:lnTo>
                        <a:pt x="10371" y="7216"/>
                      </a:lnTo>
                      <a:lnTo>
                        <a:pt x="10074" y="7061"/>
                      </a:lnTo>
                      <a:lnTo>
                        <a:pt x="9717" y="6882"/>
                      </a:lnTo>
                      <a:lnTo>
                        <a:pt x="8978" y="6596"/>
                      </a:lnTo>
                      <a:lnTo>
                        <a:pt x="8204" y="6418"/>
                      </a:lnTo>
                      <a:lnTo>
                        <a:pt x="7430" y="6323"/>
                      </a:lnTo>
                      <a:lnTo>
                        <a:pt x="7038" y="6323"/>
                      </a:lnTo>
                      <a:lnTo>
                        <a:pt x="6680" y="6335"/>
                      </a:lnTo>
                      <a:lnTo>
                        <a:pt x="5978" y="6406"/>
                      </a:lnTo>
                      <a:lnTo>
                        <a:pt x="5299" y="6561"/>
                      </a:lnTo>
                      <a:lnTo>
                        <a:pt x="4632" y="6775"/>
                      </a:lnTo>
                      <a:lnTo>
                        <a:pt x="4001" y="7061"/>
                      </a:lnTo>
                      <a:lnTo>
                        <a:pt x="3406" y="7418"/>
                      </a:lnTo>
                      <a:lnTo>
                        <a:pt x="2846" y="7835"/>
                      </a:lnTo>
                      <a:lnTo>
                        <a:pt x="2322" y="8323"/>
                      </a:lnTo>
                      <a:lnTo>
                        <a:pt x="2096" y="8585"/>
                      </a:lnTo>
                      <a:lnTo>
                        <a:pt x="1834" y="8883"/>
                      </a:lnTo>
                      <a:lnTo>
                        <a:pt x="1370" y="9502"/>
                      </a:lnTo>
                      <a:lnTo>
                        <a:pt x="977" y="10145"/>
                      </a:lnTo>
                      <a:lnTo>
                        <a:pt x="644" y="10835"/>
                      </a:lnTo>
                      <a:lnTo>
                        <a:pt x="370" y="11550"/>
                      </a:lnTo>
                      <a:lnTo>
                        <a:pt x="179" y="12288"/>
                      </a:lnTo>
                      <a:lnTo>
                        <a:pt x="48" y="13038"/>
                      </a:lnTo>
                      <a:lnTo>
                        <a:pt x="1" y="13812"/>
                      </a:lnTo>
                      <a:lnTo>
                        <a:pt x="13" y="14205"/>
                      </a:lnTo>
                      <a:lnTo>
                        <a:pt x="1" y="14586"/>
                      </a:lnTo>
                      <a:lnTo>
                        <a:pt x="48" y="15360"/>
                      </a:lnTo>
                      <a:lnTo>
                        <a:pt x="179" y="16110"/>
                      </a:lnTo>
                      <a:lnTo>
                        <a:pt x="370" y="16848"/>
                      </a:lnTo>
                      <a:lnTo>
                        <a:pt x="644" y="17562"/>
                      </a:lnTo>
                      <a:lnTo>
                        <a:pt x="977" y="18253"/>
                      </a:lnTo>
                      <a:lnTo>
                        <a:pt x="1370" y="18896"/>
                      </a:lnTo>
                      <a:lnTo>
                        <a:pt x="1834" y="19515"/>
                      </a:lnTo>
                      <a:lnTo>
                        <a:pt x="2096" y="19813"/>
                      </a:lnTo>
                      <a:lnTo>
                        <a:pt x="2322" y="20075"/>
                      </a:lnTo>
                      <a:lnTo>
                        <a:pt x="2834" y="20563"/>
                      </a:lnTo>
                      <a:lnTo>
                        <a:pt x="3394" y="20980"/>
                      </a:lnTo>
                      <a:lnTo>
                        <a:pt x="4001" y="21337"/>
                      </a:lnTo>
                      <a:lnTo>
                        <a:pt x="4632" y="21623"/>
                      </a:lnTo>
                      <a:lnTo>
                        <a:pt x="5287" y="21837"/>
                      </a:lnTo>
                      <a:lnTo>
                        <a:pt x="5978" y="21992"/>
                      </a:lnTo>
                      <a:lnTo>
                        <a:pt x="6680" y="22063"/>
                      </a:lnTo>
                      <a:lnTo>
                        <a:pt x="7038" y="22075"/>
                      </a:lnTo>
                      <a:lnTo>
                        <a:pt x="7430" y="22075"/>
                      </a:lnTo>
                      <a:lnTo>
                        <a:pt x="8204" y="21980"/>
                      </a:lnTo>
                      <a:lnTo>
                        <a:pt x="8978" y="21801"/>
                      </a:lnTo>
                      <a:lnTo>
                        <a:pt x="9717" y="21515"/>
                      </a:lnTo>
                      <a:lnTo>
                        <a:pt x="10074" y="21349"/>
                      </a:lnTo>
                      <a:lnTo>
                        <a:pt x="10371" y="21182"/>
                      </a:lnTo>
                      <a:lnTo>
                        <a:pt x="10931" y="20789"/>
                      </a:lnTo>
                      <a:lnTo>
                        <a:pt x="11443" y="20337"/>
                      </a:lnTo>
                      <a:lnTo>
                        <a:pt x="11884" y="19813"/>
                      </a:lnTo>
                      <a:lnTo>
                        <a:pt x="12074" y="19527"/>
                      </a:lnTo>
                      <a:lnTo>
                        <a:pt x="12193" y="19527"/>
                      </a:lnTo>
                      <a:lnTo>
                        <a:pt x="12193" y="21587"/>
                      </a:lnTo>
                      <a:lnTo>
                        <a:pt x="14848" y="21587"/>
                      </a:lnTo>
                      <a:lnTo>
                        <a:pt x="1484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01_Title Green">
  <p:cSld name="CUSTOM_5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title"/>
          </p:nvPr>
        </p:nvSpPr>
        <p:spPr>
          <a:xfrm>
            <a:off x="1295675" y="2637338"/>
            <a:ext cx="4445100" cy="2114400"/>
          </a:xfrm>
          <a:prstGeom prst="rect">
            <a:avLst/>
          </a:prstGeom>
        </p:spPr>
        <p:txBody>
          <a:bodyPr anchorCtr="0" anchor="t" bIns="0" lIns="0" spcFirstLastPara="1" rIns="22860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/>
        </p:txBody>
      </p:sp>
      <p:grpSp>
        <p:nvGrpSpPr>
          <p:cNvPr id="14" name="Google Shape;14;p3"/>
          <p:cNvGrpSpPr/>
          <p:nvPr/>
        </p:nvGrpSpPr>
        <p:grpSpPr>
          <a:xfrm>
            <a:off x="502776" y="1866706"/>
            <a:ext cx="2166923" cy="405040"/>
            <a:chOff x="238125" y="2182350"/>
            <a:chExt cx="7149200" cy="1336325"/>
          </a:xfrm>
        </p:grpSpPr>
        <p:sp>
          <p:nvSpPr>
            <p:cNvPr id="15" name="Google Shape;15;p3"/>
            <p:cNvSpPr/>
            <p:nvPr/>
          </p:nvSpPr>
          <p:spPr>
            <a:xfrm>
              <a:off x="3329700" y="2212350"/>
              <a:ext cx="437400" cy="832500"/>
            </a:xfrm>
            <a:custGeom>
              <a:rect b="b" l="l" r="r" t="t"/>
              <a:pathLst>
                <a:path extrusionOk="0" h="33300" w="17496">
                  <a:moveTo>
                    <a:pt x="8775" y="0"/>
                  </a:moveTo>
                  <a:cubicBezTo>
                    <a:pt x="3924" y="0"/>
                    <a:pt x="0" y="3924"/>
                    <a:pt x="0" y="8775"/>
                  </a:cubicBezTo>
                  <a:lnTo>
                    <a:pt x="0" y="33300"/>
                  </a:lnTo>
                  <a:lnTo>
                    <a:pt x="17495" y="33300"/>
                  </a:lnTo>
                  <a:lnTo>
                    <a:pt x="17495" y="8775"/>
                  </a:lnTo>
                  <a:cubicBezTo>
                    <a:pt x="17495" y="3924"/>
                    <a:pt x="13571" y="0"/>
                    <a:pt x="8775" y="0"/>
                  </a:cubicBezTo>
                  <a:close/>
                </a:path>
              </a:pathLst>
            </a:custGeom>
            <a:solidFill>
              <a:srgbClr val="92DD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3"/>
            <p:cNvSpPr/>
            <p:nvPr/>
          </p:nvSpPr>
          <p:spPr>
            <a:xfrm>
              <a:off x="2919575" y="3042100"/>
              <a:ext cx="847525" cy="422400"/>
            </a:xfrm>
            <a:custGeom>
              <a:rect b="b" l="l" r="r" t="t"/>
              <a:pathLst>
                <a:path extrusionOk="0" h="16896" w="33901">
                  <a:moveTo>
                    <a:pt x="0" y="1"/>
                  </a:moveTo>
                  <a:cubicBezTo>
                    <a:pt x="0" y="9320"/>
                    <a:pt x="7631" y="16896"/>
                    <a:pt x="16950" y="16896"/>
                  </a:cubicBezTo>
                  <a:cubicBezTo>
                    <a:pt x="26325" y="16896"/>
                    <a:pt x="33900" y="9320"/>
                    <a:pt x="3390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3"/>
            <p:cNvSpPr/>
            <p:nvPr/>
          </p:nvSpPr>
          <p:spPr>
            <a:xfrm>
              <a:off x="4325700" y="2182350"/>
              <a:ext cx="1169075" cy="1088675"/>
            </a:xfrm>
            <a:custGeom>
              <a:rect b="b" l="l" r="r" t="t"/>
              <a:pathLst>
                <a:path extrusionOk="0" h="43547" w="46763">
                  <a:moveTo>
                    <a:pt x="23264" y="1"/>
                  </a:moveTo>
                  <a:cubicBezTo>
                    <a:pt x="21554" y="1"/>
                    <a:pt x="19845" y="914"/>
                    <a:pt x="19022" y="2726"/>
                  </a:cubicBezTo>
                  <a:lnTo>
                    <a:pt x="1" y="43547"/>
                  </a:lnTo>
                  <a:lnTo>
                    <a:pt x="46763" y="43547"/>
                  </a:lnTo>
                  <a:lnTo>
                    <a:pt x="27469" y="2672"/>
                  </a:lnTo>
                  <a:cubicBezTo>
                    <a:pt x="26631" y="887"/>
                    <a:pt x="24947" y="1"/>
                    <a:pt x="23264" y="1"/>
                  </a:cubicBezTo>
                  <a:close/>
                </a:path>
              </a:pathLst>
            </a:custGeom>
            <a:solidFill>
              <a:srgbClr val="92DD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3"/>
            <p:cNvSpPr/>
            <p:nvPr/>
          </p:nvSpPr>
          <p:spPr>
            <a:xfrm>
              <a:off x="4748100" y="2761425"/>
              <a:ext cx="671750" cy="630875"/>
            </a:xfrm>
            <a:custGeom>
              <a:rect b="b" l="l" r="r" t="t"/>
              <a:pathLst>
                <a:path extrusionOk="0" h="25235" w="26870">
                  <a:moveTo>
                    <a:pt x="0" y="1"/>
                  </a:moveTo>
                  <a:lnTo>
                    <a:pt x="0" y="25234"/>
                  </a:lnTo>
                  <a:lnTo>
                    <a:pt x="268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6588875" y="2193275"/>
              <a:ext cx="628150" cy="1068225"/>
            </a:xfrm>
            <a:custGeom>
              <a:rect b="b" l="l" r="r" t="t"/>
              <a:pathLst>
                <a:path extrusionOk="0" h="42729" w="25126">
                  <a:moveTo>
                    <a:pt x="12590" y="0"/>
                  </a:moveTo>
                  <a:cubicBezTo>
                    <a:pt x="5614" y="0"/>
                    <a:pt x="0" y="5614"/>
                    <a:pt x="0" y="12535"/>
                  </a:cubicBezTo>
                  <a:lnTo>
                    <a:pt x="0" y="42728"/>
                  </a:lnTo>
                  <a:lnTo>
                    <a:pt x="25125" y="42728"/>
                  </a:lnTo>
                  <a:lnTo>
                    <a:pt x="25125" y="12535"/>
                  </a:lnTo>
                  <a:cubicBezTo>
                    <a:pt x="25125" y="5614"/>
                    <a:pt x="19512" y="0"/>
                    <a:pt x="12590" y="0"/>
                  </a:cubicBezTo>
                  <a:close/>
                </a:path>
              </a:pathLst>
            </a:custGeom>
            <a:solidFill>
              <a:srgbClr val="92DD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>
              <a:off x="5964825" y="2193275"/>
              <a:ext cx="628150" cy="1068225"/>
            </a:xfrm>
            <a:custGeom>
              <a:rect b="b" l="l" r="r" t="t"/>
              <a:pathLst>
                <a:path extrusionOk="0" h="42729" w="25126">
                  <a:moveTo>
                    <a:pt x="12591" y="0"/>
                  </a:moveTo>
                  <a:cubicBezTo>
                    <a:pt x="5614" y="0"/>
                    <a:pt x="1" y="5614"/>
                    <a:pt x="1" y="12535"/>
                  </a:cubicBezTo>
                  <a:lnTo>
                    <a:pt x="1" y="42728"/>
                  </a:lnTo>
                  <a:lnTo>
                    <a:pt x="25126" y="42728"/>
                  </a:lnTo>
                  <a:lnTo>
                    <a:pt x="25126" y="12535"/>
                  </a:lnTo>
                  <a:cubicBezTo>
                    <a:pt x="25126" y="5614"/>
                    <a:pt x="19512" y="0"/>
                    <a:pt x="12591" y="0"/>
                  </a:cubicBezTo>
                  <a:close/>
                </a:path>
              </a:pathLst>
            </a:custGeom>
            <a:solidFill>
              <a:srgbClr val="92DD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3"/>
            <p:cNvSpPr/>
            <p:nvPr/>
          </p:nvSpPr>
          <p:spPr>
            <a:xfrm>
              <a:off x="6676075" y="2870775"/>
              <a:ext cx="711250" cy="647900"/>
            </a:xfrm>
            <a:custGeom>
              <a:rect b="b" l="l" r="r" t="t"/>
              <a:pathLst>
                <a:path extrusionOk="0" h="25916" w="28450">
                  <a:moveTo>
                    <a:pt x="14225" y="0"/>
                  </a:moveTo>
                  <a:cubicBezTo>
                    <a:pt x="10914" y="0"/>
                    <a:pt x="7603" y="1268"/>
                    <a:pt x="5069" y="3802"/>
                  </a:cubicBezTo>
                  <a:cubicBezTo>
                    <a:pt x="0" y="8870"/>
                    <a:pt x="0" y="17045"/>
                    <a:pt x="5069" y="22114"/>
                  </a:cubicBezTo>
                  <a:cubicBezTo>
                    <a:pt x="7603" y="24648"/>
                    <a:pt x="10914" y="25915"/>
                    <a:pt x="14225" y="25915"/>
                  </a:cubicBezTo>
                  <a:cubicBezTo>
                    <a:pt x="17536" y="25915"/>
                    <a:pt x="20847" y="24648"/>
                    <a:pt x="23381" y="22114"/>
                  </a:cubicBezTo>
                  <a:cubicBezTo>
                    <a:pt x="28450" y="17045"/>
                    <a:pt x="28450" y="8870"/>
                    <a:pt x="23381" y="3802"/>
                  </a:cubicBezTo>
                  <a:cubicBezTo>
                    <a:pt x="20847" y="1268"/>
                    <a:pt x="17536" y="0"/>
                    <a:pt x="142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>
              <a:off x="238125" y="2532175"/>
              <a:ext cx="421025" cy="643475"/>
            </a:xfrm>
            <a:custGeom>
              <a:rect b="b" l="l" r="r" t="t"/>
              <a:pathLst>
                <a:path extrusionOk="0" h="25739" w="16841">
                  <a:moveTo>
                    <a:pt x="8858" y="1"/>
                  </a:moveTo>
                  <a:cubicBezTo>
                    <a:pt x="8704" y="1"/>
                    <a:pt x="8549" y="5"/>
                    <a:pt x="8393" y="15"/>
                  </a:cubicBezTo>
                  <a:cubicBezTo>
                    <a:pt x="8258" y="7"/>
                    <a:pt x="8123" y="4"/>
                    <a:pt x="7988" y="4"/>
                  </a:cubicBezTo>
                  <a:cubicBezTo>
                    <a:pt x="6115" y="4"/>
                    <a:pt x="4316" y="706"/>
                    <a:pt x="2943" y="1977"/>
                  </a:cubicBezTo>
                  <a:cubicBezTo>
                    <a:pt x="1635" y="3121"/>
                    <a:pt x="872" y="4811"/>
                    <a:pt x="872" y="6555"/>
                  </a:cubicBezTo>
                  <a:cubicBezTo>
                    <a:pt x="818" y="8135"/>
                    <a:pt x="1417" y="9661"/>
                    <a:pt x="2562" y="10751"/>
                  </a:cubicBezTo>
                  <a:cubicBezTo>
                    <a:pt x="3979" y="12005"/>
                    <a:pt x="5668" y="12931"/>
                    <a:pt x="7521" y="13422"/>
                  </a:cubicBezTo>
                  <a:cubicBezTo>
                    <a:pt x="9156" y="13858"/>
                    <a:pt x="10737" y="14566"/>
                    <a:pt x="12154" y="15547"/>
                  </a:cubicBezTo>
                  <a:cubicBezTo>
                    <a:pt x="13135" y="16256"/>
                    <a:pt x="13680" y="17455"/>
                    <a:pt x="13625" y="18708"/>
                  </a:cubicBezTo>
                  <a:cubicBezTo>
                    <a:pt x="13625" y="19853"/>
                    <a:pt x="13080" y="20943"/>
                    <a:pt x="12099" y="21597"/>
                  </a:cubicBezTo>
                  <a:cubicBezTo>
                    <a:pt x="11180" y="22261"/>
                    <a:pt x="10022" y="22637"/>
                    <a:pt x="8848" y="22637"/>
                  </a:cubicBezTo>
                  <a:cubicBezTo>
                    <a:pt x="8769" y="22637"/>
                    <a:pt x="8690" y="22636"/>
                    <a:pt x="8611" y="22632"/>
                  </a:cubicBezTo>
                  <a:cubicBezTo>
                    <a:pt x="8543" y="22635"/>
                    <a:pt x="8475" y="22636"/>
                    <a:pt x="8407" y="22636"/>
                  </a:cubicBezTo>
                  <a:cubicBezTo>
                    <a:pt x="7123" y="22636"/>
                    <a:pt x="5946" y="22150"/>
                    <a:pt x="5014" y="21270"/>
                  </a:cubicBezTo>
                  <a:cubicBezTo>
                    <a:pt x="3979" y="20398"/>
                    <a:pt x="3216" y="19199"/>
                    <a:pt x="2889" y="17891"/>
                  </a:cubicBezTo>
                  <a:lnTo>
                    <a:pt x="0" y="19035"/>
                  </a:lnTo>
                  <a:cubicBezTo>
                    <a:pt x="436" y="21052"/>
                    <a:pt x="1635" y="22796"/>
                    <a:pt x="3325" y="23995"/>
                  </a:cubicBezTo>
                  <a:cubicBezTo>
                    <a:pt x="4905" y="25085"/>
                    <a:pt x="6704" y="25684"/>
                    <a:pt x="8611" y="25739"/>
                  </a:cubicBezTo>
                  <a:cubicBezTo>
                    <a:pt x="9592" y="25739"/>
                    <a:pt x="10573" y="25575"/>
                    <a:pt x="11500" y="25303"/>
                  </a:cubicBezTo>
                  <a:cubicBezTo>
                    <a:pt x="12426" y="25030"/>
                    <a:pt x="13353" y="24594"/>
                    <a:pt x="14116" y="24049"/>
                  </a:cubicBezTo>
                  <a:cubicBezTo>
                    <a:pt x="14988" y="23450"/>
                    <a:pt x="15642" y="22687"/>
                    <a:pt x="16078" y="21815"/>
                  </a:cubicBezTo>
                  <a:cubicBezTo>
                    <a:pt x="16623" y="20834"/>
                    <a:pt x="16841" y="19744"/>
                    <a:pt x="16841" y="18599"/>
                  </a:cubicBezTo>
                  <a:cubicBezTo>
                    <a:pt x="16841" y="17509"/>
                    <a:pt x="16623" y="16474"/>
                    <a:pt x="16187" y="15438"/>
                  </a:cubicBezTo>
                  <a:cubicBezTo>
                    <a:pt x="15751" y="14566"/>
                    <a:pt x="15097" y="13749"/>
                    <a:pt x="14334" y="13204"/>
                  </a:cubicBezTo>
                  <a:cubicBezTo>
                    <a:pt x="13516" y="12604"/>
                    <a:pt x="12699" y="12114"/>
                    <a:pt x="11827" y="11732"/>
                  </a:cubicBezTo>
                  <a:cubicBezTo>
                    <a:pt x="10846" y="11296"/>
                    <a:pt x="9810" y="10915"/>
                    <a:pt x="8775" y="10588"/>
                  </a:cubicBezTo>
                  <a:cubicBezTo>
                    <a:pt x="7521" y="10206"/>
                    <a:pt x="6322" y="9661"/>
                    <a:pt x="5287" y="8898"/>
                  </a:cubicBezTo>
                  <a:cubicBezTo>
                    <a:pt x="4524" y="8353"/>
                    <a:pt x="4088" y="7481"/>
                    <a:pt x="4088" y="6555"/>
                  </a:cubicBezTo>
                  <a:cubicBezTo>
                    <a:pt x="4088" y="5574"/>
                    <a:pt x="4578" y="4647"/>
                    <a:pt x="5396" y="4048"/>
                  </a:cubicBezTo>
                  <a:cubicBezTo>
                    <a:pt x="6205" y="3390"/>
                    <a:pt x="7203" y="3061"/>
                    <a:pt x="8258" y="3061"/>
                  </a:cubicBezTo>
                  <a:cubicBezTo>
                    <a:pt x="8339" y="3061"/>
                    <a:pt x="8420" y="3063"/>
                    <a:pt x="8502" y="3067"/>
                  </a:cubicBezTo>
                  <a:cubicBezTo>
                    <a:pt x="8626" y="3054"/>
                    <a:pt x="8751" y="3048"/>
                    <a:pt x="8877" y="3048"/>
                  </a:cubicBezTo>
                  <a:cubicBezTo>
                    <a:pt x="9850" y="3048"/>
                    <a:pt x="10836" y="3414"/>
                    <a:pt x="11609" y="3993"/>
                  </a:cubicBezTo>
                  <a:cubicBezTo>
                    <a:pt x="12372" y="4538"/>
                    <a:pt x="12862" y="5301"/>
                    <a:pt x="13135" y="6173"/>
                  </a:cubicBezTo>
                  <a:lnTo>
                    <a:pt x="16023" y="4974"/>
                  </a:lnTo>
                  <a:cubicBezTo>
                    <a:pt x="15533" y="3612"/>
                    <a:pt x="14661" y="2413"/>
                    <a:pt x="13516" y="1541"/>
                  </a:cubicBezTo>
                  <a:cubicBezTo>
                    <a:pt x="12168" y="542"/>
                    <a:pt x="10546" y="1"/>
                    <a:pt x="885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>
              <a:off x="709550" y="2611550"/>
              <a:ext cx="273900" cy="557650"/>
            </a:xfrm>
            <a:custGeom>
              <a:rect b="b" l="l" r="r" t="t"/>
              <a:pathLst>
                <a:path extrusionOk="0" h="22306" w="10956">
                  <a:moveTo>
                    <a:pt x="2943" y="1"/>
                  </a:moveTo>
                  <a:lnTo>
                    <a:pt x="2943" y="5124"/>
                  </a:lnTo>
                  <a:lnTo>
                    <a:pt x="0" y="5124"/>
                  </a:lnTo>
                  <a:lnTo>
                    <a:pt x="0" y="8067"/>
                  </a:lnTo>
                  <a:lnTo>
                    <a:pt x="2943" y="8067"/>
                  </a:lnTo>
                  <a:lnTo>
                    <a:pt x="2943" y="16896"/>
                  </a:lnTo>
                  <a:cubicBezTo>
                    <a:pt x="2834" y="18367"/>
                    <a:pt x="3380" y="19784"/>
                    <a:pt x="4361" y="20874"/>
                  </a:cubicBezTo>
                  <a:cubicBezTo>
                    <a:pt x="5358" y="21772"/>
                    <a:pt x="6676" y="22305"/>
                    <a:pt x="8021" y="22305"/>
                  </a:cubicBezTo>
                  <a:cubicBezTo>
                    <a:pt x="8145" y="22305"/>
                    <a:pt x="8269" y="22301"/>
                    <a:pt x="8394" y="22291"/>
                  </a:cubicBezTo>
                  <a:cubicBezTo>
                    <a:pt x="9266" y="22291"/>
                    <a:pt x="10138" y="22128"/>
                    <a:pt x="10955" y="21801"/>
                  </a:cubicBezTo>
                  <a:lnTo>
                    <a:pt x="9865" y="19076"/>
                  </a:lnTo>
                  <a:cubicBezTo>
                    <a:pt x="9375" y="19294"/>
                    <a:pt x="8884" y="19348"/>
                    <a:pt x="8394" y="19348"/>
                  </a:cubicBezTo>
                  <a:cubicBezTo>
                    <a:pt x="6868" y="19348"/>
                    <a:pt x="6105" y="18476"/>
                    <a:pt x="6105" y="16623"/>
                  </a:cubicBezTo>
                  <a:lnTo>
                    <a:pt x="6105" y="8067"/>
                  </a:lnTo>
                  <a:lnTo>
                    <a:pt x="10247" y="8067"/>
                  </a:lnTo>
                  <a:lnTo>
                    <a:pt x="10247" y="5124"/>
                  </a:lnTo>
                  <a:lnTo>
                    <a:pt x="6105" y="5124"/>
                  </a:lnTo>
                  <a:lnTo>
                    <a:pt x="61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>
              <a:off x="1052900" y="2739625"/>
              <a:ext cx="376100" cy="436025"/>
            </a:xfrm>
            <a:custGeom>
              <a:rect b="b" l="l" r="r" t="t"/>
              <a:pathLst>
                <a:path extrusionOk="0" h="17441" w="15044">
                  <a:moveTo>
                    <a:pt x="110" y="1"/>
                  </a:moveTo>
                  <a:lnTo>
                    <a:pt x="110" y="10356"/>
                  </a:lnTo>
                  <a:cubicBezTo>
                    <a:pt x="1" y="12209"/>
                    <a:pt x="600" y="14007"/>
                    <a:pt x="1745" y="15479"/>
                  </a:cubicBezTo>
                  <a:cubicBezTo>
                    <a:pt x="2835" y="16787"/>
                    <a:pt x="4415" y="17441"/>
                    <a:pt x="6541" y="17441"/>
                  </a:cubicBezTo>
                  <a:cubicBezTo>
                    <a:pt x="7631" y="17441"/>
                    <a:pt x="8721" y="17114"/>
                    <a:pt x="9647" y="16569"/>
                  </a:cubicBezTo>
                  <a:cubicBezTo>
                    <a:pt x="10574" y="16078"/>
                    <a:pt x="11337" y="15424"/>
                    <a:pt x="11882" y="14552"/>
                  </a:cubicBezTo>
                  <a:lnTo>
                    <a:pt x="11991" y="14552"/>
                  </a:lnTo>
                  <a:lnTo>
                    <a:pt x="11991" y="16896"/>
                  </a:lnTo>
                  <a:lnTo>
                    <a:pt x="15043" y="16896"/>
                  </a:lnTo>
                  <a:lnTo>
                    <a:pt x="15043" y="1"/>
                  </a:lnTo>
                  <a:lnTo>
                    <a:pt x="11882" y="1"/>
                  </a:lnTo>
                  <a:lnTo>
                    <a:pt x="11882" y="9320"/>
                  </a:lnTo>
                  <a:cubicBezTo>
                    <a:pt x="11882" y="10628"/>
                    <a:pt x="11446" y="11936"/>
                    <a:pt x="10628" y="12972"/>
                  </a:cubicBezTo>
                  <a:cubicBezTo>
                    <a:pt x="9920" y="13953"/>
                    <a:pt x="8721" y="14552"/>
                    <a:pt x="7467" y="14552"/>
                  </a:cubicBezTo>
                  <a:cubicBezTo>
                    <a:pt x="4688" y="14552"/>
                    <a:pt x="3271" y="12972"/>
                    <a:pt x="3271" y="9811"/>
                  </a:cubicBezTo>
                  <a:lnTo>
                    <a:pt x="327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>
              <a:off x="1512075" y="2546150"/>
              <a:ext cx="425150" cy="629500"/>
            </a:xfrm>
            <a:custGeom>
              <a:rect b="b" l="l" r="r" t="t"/>
              <a:pathLst>
                <a:path extrusionOk="0" h="25180" w="17006">
                  <a:moveTo>
                    <a:pt x="8612" y="10097"/>
                  </a:moveTo>
                  <a:cubicBezTo>
                    <a:pt x="10002" y="10097"/>
                    <a:pt x="11391" y="10655"/>
                    <a:pt x="12427" y="11773"/>
                  </a:cubicBezTo>
                  <a:cubicBezTo>
                    <a:pt x="13462" y="12972"/>
                    <a:pt x="14062" y="14552"/>
                    <a:pt x="13953" y="16187"/>
                  </a:cubicBezTo>
                  <a:cubicBezTo>
                    <a:pt x="14062" y="17822"/>
                    <a:pt x="13462" y="19403"/>
                    <a:pt x="12427" y="20656"/>
                  </a:cubicBezTo>
                  <a:cubicBezTo>
                    <a:pt x="11446" y="21692"/>
                    <a:pt x="10029" y="22291"/>
                    <a:pt x="8612" y="22291"/>
                  </a:cubicBezTo>
                  <a:cubicBezTo>
                    <a:pt x="7140" y="22291"/>
                    <a:pt x="5778" y="21692"/>
                    <a:pt x="4797" y="20602"/>
                  </a:cubicBezTo>
                  <a:cubicBezTo>
                    <a:pt x="3707" y="19403"/>
                    <a:pt x="3162" y="17822"/>
                    <a:pt x="3216" y="16187"/>
                  </a:cubicBezTo>
                  <a:cubicBezTo>
                    <a:pt x="3162" y="14552"/>
                    <a:pt x="3707" y="12972"/>
                    <a:pt x="4797" y="11773"/>
                  </a:cubicBezTo>
                  <a:cubicBezTo>
                    <a:pt x="5832" y="10655"/>
                    <a:pt x="7222" y="10097"/>
                    <a:pt x="8612" y="10097"/>
                  </a:cubicBezTo>
                  <a:close/>
                  <a:moveTo>
                    <a:pt x="13844" y="1"/>
                  </a:moveTo>
                  <a:lnTo>
                    <a:pt x="13844" y="7740"/>
                  </a:lnTo>
                  <a:lnTo>
                    <a:pt x="13953" y="10083"/>
                  </a:lnTo>
                  <a:lnTo>
                    <a:pt x="13844" y="10083"/>
                  </a:lnTo>
                  <a:cubicBezTo>
                    <a:pt x="13244" y="9211"/>
                    <a:pt x="12481" y="8503"/>
                    <a:pt x="11555" y="8012"/>
                  </a:cubicBezTo>
                  <a:cubicBezTo>
                    <a:pt x="10465" y="7467"/>
                    <a:pt x="9266" y="7195"/>
                    <a:pt x="8067" y="7195"/>
                  </a:cubicBezTo>
                  <a:cubicBezTo>
                    <a:pt x="5887" y="7195"/>
                    <a:pt x="3870" y="8121"/>
                    <a:pt x="2453" y="9811"/>
                  </a:cubicBezTo>
                  <a:cubicBezTo>
                    <a:pt x="818" y="11555"/>
                    <a:pt x="1" y="13844"/>
                    <a:pt x="55" y="16187"/>
                  </a:cubicBezTo>
                  <a:cubicBezTo>
                    <a:pt x="1" y="18531"/>
                    <a:pt x="818" y="20820"/>
                    <a:pt x="2453" y="22618"/>
                  </a:cubicBezTo>
                  <a:cubicBezTo>
                    <a:pt x="3870" y="24253"/>
                    <a:pt x="5887" y="25180"/>
                    <a:pt x="8067" y="25180"/>
                  </a:cubicBezTo>
                  <a:cubicBezTo>
                    <a:pt x="9266" y="25180"/>
                    <a:pt x="10465" y="24907"/>
                    <a:pt x="11555" y="24308"/>
                  </a:cubicBezTo>
                  <a:cubicBezTo>
                    <a:pt x="12481" y="23872"/>
                    <a:pt x="13244" y="23163"/>
                    <a:pt x="13844" y="22291"/>
                  </a:cubicBezTo>
                  <a:lnTo>
                    <a:pt x="13953" y="22291"/>
                  </a:lnTo>
                  <a:lnTo>
                    <a:pt x="13953" y="24635"/>
                  </a:lnTo>
                  <a:lnTo>
                    <a:pt x="17005" y="24635"/>
                  </a:lnTo>
                  <a:lnTo>
                    <a:pt x="170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>
              <a:off x="2006675" y="2739625"/>
              <a:ext cx="419675" cy="607700"/>
            </a:xfrm>
            <a:custGeom>
              <a:rect b="b" l="l" r="r" t="t"/>
              <a:pathLst>
                <a:path extrusionOk="0" h="24308" w="16787">
                  <a:moveTo>
                    <a:pt x="1" y="1"/>
                  </a:moveTo>
                  <a:lnTo>
                    <a:pt x="6922" y="15806"/>
                  </a:lnTo>
                  <a:lnTo>
                    <a:pt x="2998" y="24308"/>
                  </a:lnTo>
                  <a:lnTo>
                    <a:pt x="6268" y="24308"/>
                  </a:lnTo>
                  <a:lnTo>
                    <a:pt x="16787" y="1"/>
                  </a:lnTo>
                  <a:lnTo>
                    <a:pt x="13353" y="1"/>
                  </a:lnTo>
                  <a:lnTo>
                    <a:pt x="8448" y="12154"/>
                  </a:lnTo>
                  <a:lnTo>
                    <a:pt x="8394" y="12154"/>
                  </a:lnTo>
                  <a:lnTo>
                    <a:pt x="338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" name="Google Shape;27;p3"/>
          <p:cNvGrpSpPr/>
          <p:nvPr/>
        </p:nvGrpSpPr>
        <p:grpSpPr>
          <a:xfrm>
            <a:off x="7507312" y="550066"/>
            <a:ext cx="479498" cy="385684"/>
            <a:chOff x="6294751" y="783425"/>
            <a:chExt cx="5020925" cy="4038575"/>
          </a:xfrm>
        </p:grpSpPr>
        <p:sp>
          <p:nvSpPr>
            <p:cNvPr id="28" name="Google Shape;28;p3"/>
            <p:cNvSpPr/>
            <p:nvPr/>
          </p:nvSpPr>
          <p:spPr>
            <a:xfrm>
              <a:off x="6909501" y="783425"/>
              <a:ext cx="3199425" cy="1450400"/>
            </a:xfrm>
            <a:custGeom>
              <a:rect b="b" l="l" r="r" t="t"/>
              <a:pathLst>
                <a:path extrusionOk="0" h="58016" w="127977">
                  <a:moveTo>
                    <a:pt x="74135" y="0"/>
                  </a:moveTo>
                  <a:lnTo>
                    <a:pt x="70782" y="158"/>
                  </a:lnTo>
                  <a:lnTo>
                    <a:pt x="67446" y="437"/>
                  </a:lnTo>
                  <a:lnTo>
                    <a:pt x="64163" y="856"/>
                  </a:lnTo>
                  <a:lnTo>
                    <a:pt x="60932" y="1415"/>
                  </a:lnTo>
                  <a:lnTo>
                    <a:pt x="57736" y="2096"/>
                  </a:lnTo>
                  <a:lnTo>
                    <a:pt x="54593" y="2899"/>
                  </a:lnTo>
                  <a:lnTo>
                    <a:pt x="51501" y="3843"/>
                  </a:lnTo>
                  <a:lnTo>
                    <a:pt x="48463" y="4908"/>
                  </a:lnTo>
                  <a:lnTo>
                    <a:pt x="45476" y="6095"/>
                  </a:lnTo>
                  <a:lnTo>
                    <a:pt x="42560" y="7388"/>
                  </a:lnTo>
                  <a:lnTo>
                    <a:pt x="39713" y="8802"/>
                  </a:lnTo>
                  <a:lnTo>
                    <a:pt x="36919" y="10322"/>
                  </a:lnTo>
                  <a:lnTo>
                    <a:pt x="34195" y="11963"/>
                  </a:lnTo>
                  <a:lnTo>
                    <a:pt x="31558" y="13692"/>
                  </a:lnTo>
                  <a:lnTo>
                    <a:pt x="28973" y="15526"/>
                  </a:lnTo>
                  <a:lnTo>
                    <a:pt x="26493" y="17464"/>
                  </a:lnTo>
                  <a:lnTo>
                    <a:pt x="24066" y="19508"/>
                  </a:lnTo>
                  <a:lnTo>
                    <a:pt x="21743" y="21621"/>
                  </a:lnTo>
                  <a:lnTo>
                    <a:pt x="19507" y="23839"/>
                  </a:lnTo>
                  <a:lnTo>
                    <a:pt x="17342" y="26161"/>
                  </a:lnTo>
                  <a:lnTo>
                    <a:pt x="15299" y="28537"/>
                  </a:lnTo>
                  <a:lnTo>
                    <a:pt x="13325" y="31016"/>
                  </a:lnTo>
                  <a:lnTo>
                    <a:pt x="11457" y="33566"/>
                  </a:lnTo>
                  <a:lnTo>
                    <a:pt x="9693" y="36186"/>
                  </a:lnTo>
                  <a:lnTo>
                    <a:pt x="8034" y="38893"/>
                  </a:lnTo>
                  <a:lnTo>
                    <a:pt x="6479" y="41669"/>
                  </a:lnTo>
                  <a:lnTo>
                    <a:pt x="5047" y="44499"/>
                  </a:lnTo>
                  <a:lnTo>
                    <a:pt x="3703" y="47398"/>
                  </a:lnTo>
                  <a:lnTo>
                    <a:pt x="2498" y="50367"/>
                  </a:lnTo>
                  <a:lnTo>
                    <a:pt x="1397" y="53388"/>
                  </a:lnTo>
                  <a:lnTo>
                    <a:pt x="419" y="56461"/>
                  </a:lnTo>
                  <a:lnTo>
                    <a:pt x="0" y="58016"/>
                  </a:lnTo>
                  <a:lnTo>
                    <a:pt x="367" y="57789"/>
                  </a:lnTo>
                  <a:lnTo>
                    <a:pt x="1258" y="57492"/>
                  </a:lnTo>
                  <a:lnTo>
                    <a:pt x="2236" y="57352"/>
                  </a:lnTo>
                  <a:lnTo>
                    <a:pt x="3231" y="57335"/>
                  </a:lnTo>
                  <a:lnTo>
                    <a:pt x="5466" y="57562"/>
                  </a:lnTo>
                  <a:lnTo>
                    <a:pt x="5973" y="57701"/>
                  </a:lnTo>
                  <a:lnTo>
                    <a:pt x="40901" y="51956"/>
                  </a:lnTo>
                  <a:lnTo>
                    <a:pt x="41128" y="51589"/>
                  </a:lnTo>
                  <a:lnTo>
                    <a:pt x="42350" y="49947"/>
                  </a:lnTo>
                  <a:lnTo>
                    <a:pt x="43031" y="49336"/>
                  </a:lnTo>
                  <a:lnTo>
                    <a:pt x="43433" y="49144"/>
                  </a:lnTo>
                  <a:lnTo>
                    <a:pt x="43608" y="49162"/>
                  </a:lnTo>
                  <a:lnTo>
                    <a:pt x="44359" y="48341"/>
                  </a:lnTo>
                  <a:lnTo>
                    <a:pt x="45948" y="46786"/>
                  </a:lnTo>
                  <a:lnTo>
                    <a:pt x="47607" y="45302"/>
                  </a:lnTo>
                  <a:lnTo>
                    <a:pt x="49336" y="43905"/>
                  </a:lnTo>
                  <a:lnTo>
                    <a:pt x="51135" y="42595"/>
                  </a:lnTo>
                  <a:lnTo>
                    <a:pt x="53003" y="41390"/>
                  </a:lnTo>
                  <a:lnTo>
                    <a:pt x="54924" y="40255"/>
                  </a:lnTo>
                  <a:lnTo>
                    <a:pt x="56915" y="39242"/>
                  </a:lnTo>
                  <a:lnTo>
                    <a:pt x="58976" y="38316"/>
                  </a:lnTo>
                  <a:lnTo>
                    <a:pt x="61072" y="37496"/>
                  </a:lnTo>
                  <a:lnTo>
                    <a:pt x="63237" y="36780"/>
                  </a:lnTo>
                  <a:lnTo>
                    <a:pt x="65438" y="36168"/>
                  </a:lnTo>
                  <a:lnTo>
                    <a:pt x="67691" y="35679"/>
                  </a:lnTo>
                  <a:lnTo>
                    <a:pt x="69978" y="35313"/>
                  </a:lnTo>
                  <a:lnTo>
                    <a:pt x="72301" y="35068"/>
                  </a:lnTo>
                  <a:lnTo>
                    <a:pt x="74659" y="34928"/>
                  </a:lnTo>
                  <a:lnTo>
                    <a:pt x="76824" y="34928"/>
                  </a:lnTo>
                  <a:lnTo>
                    <a:pt x="78745" y="35016"/>
                  </a:lnTo>
                  <a:lnTo>
                    <a:pt x="80631" y="35190"/>
                  </a:lnTo>
                  <a:lnTo>
                    <a:pt x="82517" y="35435"/>
                  </a:lnTo>
                  <a:lnTo>
                    <a:pt x="85277" y="35941"/>
                  </a:lnTo>
                  <a:lnTo>
                    <a:pt x="88874" y="36902"/>
                  </a:lnTo>
                  <a:lnTo>
                    <a:pt x="92332" y="38159"/>
                  </a:lnTo>
                  <a:lnTo>
                    <a:pt x="95650" y="39679"/>
                  </a:lnTo>
                  <a:lnTo>
                    <a:pt x="98811" y="41477"/>
                  </a:lnTo>
                  <a:lnTo>
                    <a:pt x="101798" y="43521"/>
                  </a:lnTo>
                  <a:lnTo>
                    <a:pt x="103230" y="44638"/>
                  </a:lnTo>
                  <a:lnTo>
                    <a:pt x="109674" y="44743"/>
                  </a:lnTo>
                  <a:lnTo>
                    <a:pt x="127138" y="27279"/>
                  </a:lnTo>
                  <a:lnTo>
                    <a:pt x="127976" y="19874"/>
                  </a:lnTo>
                  <a:lnTo>
                    <a:pt x="126666" y="18739"/>
                  </a:lnTo>
                  <a:lnTo>
                    <a:pt x="123977" y="16539"/>
                  </a:lnTo>
                  <a:lnTo>
                    <a:pt x="121165" y="14443"/>
                  </a:lnTo>
                  <a:lnTo>
                    <a:pt x="118284" y="12487"/>
                  </a:lnTo>
                  <a:lnTo>
                    <a:pt x="115297" y="10653"/>
                  </a:lnTo>
                  <a:lnTo>
                    <a:pt x="112241" y="8959"/>
                  </a:lnTo>
                  <a:lnTo>
                    <a:pt x="109080" y="7388"/>
                  </a:lnTo>
                  <a:lnTo>
                    <a:pt x="105849" y="5956"/>
                  </a:lnTo>
                  <a:lnTo>
                    <a:pt x="102549" y="4681"/>
                  </a:lnTo>
                  <a:lnTo>
                    <a:pt x="99178" y="3546"/>
                  </a:lnTo>
                  <a:lnTo>
                    <a:pt x="95755" y="2550"/>
                  </a:lnTo>
                  <a:lnTo>
                    <a:pt x="92245" y="1712"/>
                  </a:lnTo>
                  <a:lnTo>
                    <a:pt x="88682" y="1048"/>
                  </a:lnTo>
                  <a:lnTo>
                    <a:pt x="85085" y="524"/>
                  </a:lnTo>
                  <a:lnTo>
                    <a:pt x="81417" y="193"/>
                  </a:lnTo>
                  <a:lnTo>
                    <a:pt x="77697" y="18"/>
                  </a:lnTo>
                  <a:lnTo>
                    <a:pt x="75829" y="0"/>
                  </a:lnTo>
                  <a:close/>
                </a:path>
              </a:pathLst>
            </a:custGeom>
            <a:solidFill>
              <a:srgbClr val="EA43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8696051" y="1280700"/>
              <a:ext cx="2619625" cy="3541300"/>
            </a:xfrm>
            <a:custGeom>
              <a:rect b="b" l="l" r="r" t="t"/>
              <a:pathLst>
                <a:path extrusionOk="0" h="141652" w="104785">
                  <a:moveTo>
                    <a:pt x="56514" y="1"/>
                  </a:moveTo>
                  <a:lnTo>
                    <a:pt x="31768" y="24730"/>
                  </a:lnTo>
                  <a:lnTo>
                    <a:pt x="32693" y="25481"/>
                  </a:lnTo>
                  <a:lnTo>
                    <a:pt x="34457" y="27088"/>
                  </a:lnTo>
                  <a:lnTo>
                    <a:pt x="36134" y="28782"/>
                  </a:lnTo>
                  <a:lnTo>
                    <a:pt x="37723" y="30563"/>
                  </a:lnTo>
                  <a:lnTo>
                    <a:pt x="39225" y="32431"/>
                  </a:lnTo>
                  <a:lnTo>
                    <a:pt x="40622" y="34370"/>
                  </a:lnTo>
                  <a:lnTo>
                    <a:pt x="41897" y="36396"/>
                  </a:lnTo>
                  <a:lnTo>
                    <a:pt x="43067" y="38491"/>
                  </a:lnTo>
                  <a:lnTo>
                    <a:pt x="44132" y="40657"/>
                  </a:lnTo>
                  <a:lnTo>
                    <a:pt x="45075" y="42892"/>
                  </a:lnTo>
                  <a:lnTo>
                    <a:pt x="45896" y="45180"/>
                  </a:lnTo>
                  <a:lnTo>
                    <a:pt x="46595" y="47538"/>
                  </a:lnTo>
                  <a:lnTo>
                    <a:pt x="47153" y="49930"/>
                  </a:lnTo>
                  <a:lnTo>
                    <a:pt x="47573" y="52375"/>
                  </a:lnTo>
                  <a:lnTo>
                    <a:pt x="47869" y="54873"/>
                  </a:lnTo>
                  <a:lnTo>
                    <a:pt x="48009" y="57405"/>
                  </a:lnTo>
                  <a:lnTo>
                    <a:pt x="48027" y="58697"/>
                  </a:lnTo>
                  <a:lnTo>
                    <a:pt x="48027" y="63063"/>
                  </a:lnTo>
                  <a:lnTo>
                    <a:pt x="49144" y="63081"/>
                  </a:lnTo>
                  <a:lnTo>
                    <a:pt x="51345" y="63308"/>
                  </a:lnTo>
                  <a:lnTo>
                    <a:pt x="53475" y="63744"/>
                  </a:lnTo>
                  <a:lnTo>
                    <a:pt x="55536" y="64373"/>
                  </a:lnTo>
                  <a:lnTo>
                    <a:pt x="57492" y="65211"/>
                  </a:lnTo>
                  <a:lnTo>
                    <a:pt x="59343" y="66207"/>
                  </a:lnTo>
                  <a:lnTo>
                    <a:pt x="61090" y="67394"/>
                  </a:lnTo>
                  <a:lnTo>
                    <a:pt x="62714" y="68722"/>
                  </a:lnTo>
                  <a:lnTo>
                    <a:pt x="64181" y="70206"/>
                  </a:lnTo>
                  <a:lnTo>
                    <a:pt x="65526" y="71830"/>
                  </a:lnTo>
                  <a:lnTo>
                    <a:pt x="66696" y="73559"/>
                  </a:lnTo>
                  <a:lnTo>
                    <a:pt x="67709" y="75428"/>
                  </a:lnTo>
                  <a:lnTo>
                    <a:pt x="68547" y="77384"/>
                  </a:lnTo>
                  <a:lnTo>
                    <a:pt x="69175" y="79427"/>
                  </a:lnTo>
                  <a:lnTo>
                    <a:pt x="69612" y="81558"/>
                  </a:lnTo>
                  <a:lnTo>
                    <a:pt x="69839" y="83758"/>
                  </a:lnTo>
                  <a:lnTo>
                    <a:pt x="69857" y="84893"/>
                  </a:lnTo>
                  <a:lnTo>
                    <a:pt x="69839" y="86011"/>
                  </a:lnTo>
                  <a:lnTo>
                    <a:pt x="69612" y="88211"/>
                  </a:lnTo>
                  <a:lnTo>
                    <a:pt x="69175" y="90342"/>
                  </a:lnTo>
                  <a:lnTo>
                    <a:pt x="68547" y="92385"/>
                  </a:lnTo>
                  <a:lnTo>
                    <a:pt x="67709" y="94341"/>
                  </a:lnTo>
                  <a:lnTo>
                    <a:pt x="66696" y="96192"/>
                  </a:lnTo>
                  <a:lnTo>
                    <a:pt x="65526" y="97939"/>
                  </a:lnTo>
                  <a:lnTo>
                    <a:pt x="64181" y="99563"/>
                  </a:lnTo>
                  <a:lnTo>
                    <a:pt x="62714" y="101047"/>
                  </a:lnTo>
                  <a:lnTo>
                    <a:pt x="61090" y="102375"/>
                  </a:lnTo>
                  <a:lnTo>
                    <a:pt x="59343" y="103562"/>
                  </a:lnTo>
                  <a:lnTo>
                    <a:pt x="57492" y="104575"/>
                  </a:lnTo>
                  <a:lnTo>
                    <a:pt x="55536" y="105396"/>
                  </a:lnTo>
                  <a:lnTo>
                    <a:pt x="53475" y="106042"/>
                  </a:lnTo>
                  <a:lnTo>
                    <a:pt x="51345" y="106479"/>
                  </a:lnTo>
                  <a:lnTo>
                    <a:pt x="49144" y="106706"/>
                  </a:lnTo>
                  <a:lnTo>
                    <a:pt x="48027" y="106723"/>
                  </a:lnTo>
                  <a:lnTo>
                    <a:pt x="4367" y="106723"/>
                  </a:lnTo>
                  <a:lnTo>
                    <a:pt x="1" y="111107"/>
                  </a:lnTo>
                  <a:lnTo>
                    <a:pt x="1" y="137303"/>
                  </a:lnTo>
                  <a:lnTo>
                    <a:pt x="4367" y="141651"/>
                  </a:lnTo>
                  <a:lnTo>
                    <a:pt x="48027" y="141651"/>
                  </a:lnTo>
                  <a:lnTo>
                    <a:pt x="49494" y="141634"/>
                  </a:lnTo>
                  <a:lnTo>
                    <a:pt x="52393" y="141494"/>
                  </a:lnTo>
                  <a:lnTo>
                    <a:pt x="55239" y="141197"/>
                  </a:lnTo>
                  <a:lnTo>
                    <a:pt x="58051" y="140760"/>
                  </a:lnTo>
                  <a:lnTo>
                    <a:pt x="60828" y="140202"/>
                  </a:lnTo>
                  <a:lnTo>
                    <a:pt x="63552" y="139503"/>
                  </a:lnTo>
                  <a:lnTo>
                    <a:pt x="66207" y="138665"/>
                  </a:lnTo>
                  <a:lnTo>
                    <a:pt x="68809" y="137704"/>
                  </a:lnTo>
                  <a:lnTo>
                    <a:pt x="71358" y="136639"/>
                  </a:lnTo>
                  <a:lnTo>
                    <a:pt x="73838" y="135434"/>
                  </a:lnTo>
                  <a:lnTo>
                    <a:pt x="76248" y="134124"/>
                  </a:lnTo>
                  <a:lnTo>
                    <a:pt x="78589" y="132692"/>
                  </a:lnTo>
                  <a:lnTo>
                    <a:pt x="80859" y="131173"/>
                  </a:lnTo>
                  <a:lnTo>
                    <a:pt x="83042" y="129531"/>
                  </a:lnTo>
                  <a:lnTo>
                    <a:pt x="85155" y="127802"/>
                  </a:lnTo>
                  <a:lnTo>
                    <a:pt x="87163" y="125968"/>
                  </a:lnTo>
                  <a:lnTo>
                    <a:pt x="89084" y="124030"/>
                  </a:lnTo>
                  <a:lnTo>
                    <a:pt x="90918" y="122022"/>
                  </a:lnTo>
                  <a:lnTo>
                    <a:pt x="92664" y="119908"/>
                  </a:lnTo>
                  <a:lnTo>
                    <a:pt x="94306" y="117725"/>
                  </a:lnTo>
                  <a:lnTo>
                    <a:pt x="95825" y="115473"/>
                  </a:lnTo>
                  <a:lnTo>
                    <a:pt x="97258" y="113132"/>
                  </a:lnTo>
                  <a:lnTo>
                    <a:pt x="98567" y="110705"/>
                  </a:lnTo>
                  <a:lnTo>
                    <a:pt x="99772" y="108225"/>
                  </a:lnTo>
                  <a:lnTo>
                    <a:pt x="100838" y="105693"/>
                  </a:lnTo>
                  <a:lnTo>
                    <a:pt x="101798" y="103073"/>
                  </a:lnTo>
                  <a:lnTo>
                    <a:pt x="102636" y="100419"/>
                  </a:lnTo>
                  <a:lnTo>
                    <a:pt x="103335" y="97694"/>
                  </a:lnTo>
                  <a:lnTo>
                    <a:pt x="103894" y="94935"/>
                  </a:lnTo>
                  <a:lnTo>
                    <a:pt x="104330" y="92106"/>
                  </a:lnTo>
                  <a:lnTo>
                    <a:pt x="104627" y="89259"/>
                  </a:lnTo>
                  <a:lnTo>
                    <a:pt x="104767" y="86360"/>
                  </a:lnTo>
                  <a:lnTo>
                    <a:pt x="104784" y="84893"/>
                  </a:lnTo>
                  <a:lnTo>
                    <a:pt x="104767" y="83077"/>
                  </a:lnTo>
                  <a:lnTo>
                    <a:pt x="104540" y="79497"/>
                  </a:lnTo>
                  <a:lnTo>
                    <a:pt x="104103" y="75987"/>
                  </a:lnTo>
                  <a:lnTo>
                    <a:pt x="103440" y="72546"/>
                  </a:lnTo>
                  <a:lnTo>
                    <a:pt x="102584" y="69193"/>
                  </a:lnTo>
                  <a:lnTo>
                    <a:pt x="101536" y="65910"/>
                  </a:lnTo>
                  <a:lnTo>
                    <a:pt x="100279" y="62714"/>
                  </a:lnTo>
                  <a:lnTo>
                    <a:pt x="98847" y="59623"/>
                  </a:lnTo>
                  <a:lnTo>
                    <a:pt x="97240" y="56637"/>
                  </a:lnTo>
                  <a:lnTo>
                    <a:pt x="95459" y="53755"/>
                  </a:lnTo>
                  <a:lnTo>
                    <a:pt x="93520" y="50996"/>
                  </a:lnTo>
                  <a:lnTo>
                    <a:pt x="91425" y="48359"/>
                  </a:lnTo>
                  <a:lnTo>
                    <a:pt x="89172" y="45844"/>
                  </a:lnTo>
                  <a:lnTo>
                    <a:pt x="86797" y="43469"/>
                  </a:lnTo>
                  <a:lnTo>
                    <a:pt x="84264" y="41251"/>
                  </a:lnTo>
                  <a:lnTo>
                    <a:pt x="81610" y="39173"/>
                  </a:lnTo>
                  <a:lnTo>
                    <a:pt x="80230" y="38195"/>
                  </a:lnTo>
                  <a:lnTo>
                    <a:pt x="79828" y="36797"/>
                  </a:lnTo>
                  <a:lnTo>
                    <a:pt x="78973" y="34021"/>
                  </a:lnTo>
                  <a:lnTo>
                    <a:pt x="78012" y="31314"/>
                  </a:lnTo>
                  <a:lnTo>
                    <a:pt x="76964" y="28642"/>
                  </a:lnTo>
                  <a:lnTo>
                    <a:pt x="75812" y="26005"/>
                  </a:lnTo>
                  <a:lnTo>
                    <a:pt x="74572" y="23438"/>
                  </a:lnTo>
                  <a:lnTo>
                    <a:pt x="73245" y="20905"/>
                  </a:lnTo>
                  <a:lnTo>
                    <a:pt x="71813" y="18443"/>
                  </a:lnTo>
                  <a:lnTo>
                    <a:pt x="70311" y="16033"/>
                  </a:lnTo>
                  <a:lnTo>
                    <a:pt x="68721" y="13693"/>
                  </a:lnTo>
                  <a:lnTo>
                    <a:pt x="67062" y="11387"/>
                  </a:lnTo>
                  <a:lnTo>
                    <a:pt x="65316" y="9170"/>
                  </a:lnTo>
                  <a:lnTo>
                    <a:pt x="63482" y="7004"/>
                  </a:lnTo>
                  <a:lnTo>
                    <a:pt x="61579" y="4908"/>
                  </a:lnTo>
                  <a:lnTo>
                    <a:pt x="59605" y="2882"/>
                  </a:lnTo>
                  <a:lnTo>
                    <a:pt x="57562" y="944"/>
                  </a:lnTo>
                  <a:lnTo>
                    <a:pt x="56514" y="1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6856226" y="3899425"/>
              <a:ext cx="1948575" cy="922575"/>
            </a:xfrm>
            <a:custGeom>
              <a:rect b="b" l="l" r="r" t="t"/>
              <a:pathLst>
                <a:path extrusionOk="0" h="36903" w="77943">
                  <a:moveTo>
                    <a:pt x="25306" y="1"/>
                  </a:moveTo>
                  <a:lnTo>
                    <a:pt x="19019" y="1957"/>
                  </a:lnTo>
                  <a:lnTo>
                    <a:pt x="1537" y="19438"/>
                  </a:lnTo>
                  <a:lnTo>
                    <a:pt x="1" y="25358"/>
                  </a:lnTo>
                  <a:lnTo>
                    <a:pt x="909" y="26022"/>
                  </a:lnTo>
                  <a:lnTo>
                    <a:pt x="2742" y="27314"/>
                  </a:lnTo>
                  <a:lnTo>
                    <a:pt x="4646" y="28519"/>
                  </a:lnTo>
                  <a:lnTo>
                    <a:pt x="6585" y="29655"/>
                  </a:lnTo>
                  <a:lnTo>
                    <a:pt x="8575" y="30737"/>
                  </a:lnTo>
                  <a:lnTo>
                    <a:pt x="10619" y="31715"/>
                  </a:lnTo>
                  <a:lnTo>
                    <a:pt x="12697" y="32623"/>
                  </a:lnTo>
                  <a:lnTo>
                    <a:pt x="14828" y="33462"/>
                  </a:lnTo>
                  <a:lnTo>
                    <a:pt x="16993" y="34195"/>
                  </a:lnTo>
                  <a:lnTo>
                    <a:pt x="19194" y="34859"/>
                  </a:lnTo>
                  <a:lnTo>
                    <a:pt x="21429" y="35435"/>
                  </a:lnTo>
                  <a:lnTo>
                    <a:pt x="23699" y="35907"/>
                  </a:lnTo>
                  <a:lnTo>
                    <a:pt x="26004" y="36291"/>
                  </a:lnTo>
                  <a:lnTo>
                    <a:pt x="28345" y="36588"/>
                  </a:lnTo>
                  <a:lnTo>
                    <a:pt x="30702" y="36797"/>
                  </a:lnTo>
                  <a:lnTo>
                    <a:pt x="33095" y="36885"/>
                  </a:lnTo>
                  <a:lnTo>
                    <a:pt x="34300" y="36902"/>
                  </a:lnTo>
                  <a:lnTo>
                    <a:pt x="77942" y="36902"/>
                  </a:lnTo>
                  <a:lnTo>
                    <a:pt x="77942" y="1974"/>
                  </a:lnTo>
                  <a:lnTo>
                    <a:pt x="34300" y="1974"/>
                  </a:lnTo>
                  <a:lnTo>
                    <a:pt x="33095" y="1957"/>
                  </a:lnTo>
                  <a:lnTo>
                    <a:pt x="30772" y="1695"/>
                  </a:lnTo>
                  <a:lnTo>
                    <a:pt x="28502" y="1188"/>
                  </a:lnTo>
                  <a:lnTo>
                    <a:pt x="26354" y="455"/>
                  </a:lnTo>
                  <a:lnTo>
                    <a:pt x="25306" y="1"/>
                  </a:lnTo>
                  <a:close/>
                </a:path>
              </a:pathLst>
            </a:custGeom>
            <a:solidFill>
              <a:srgbClr val="34A8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6294751" y="1984075"/>
              <a:ext cx="2549350" cy="2549325"/>
            </a:xfrm>
            <a:custGeom>
              <a:rect b="b" l="l" r="r" t="t"/>
              <a:pathLst>
                <a:path extrusionOk="0" h="101973" w="101974">
                  <a:moveTo>
                    <a:pt x="55292" y="0"/>
                  </a:moveTo>
                  <a:lnTo>
                    <a:pt x="52393" y="158"/>
                  </a:lnTo>
                  <a:lnTo>
                    <a:pt x="49529" y="454"/>
                  </a:lnTo>
                  <a:lnTo>
                    <a:pt x="46717" y="874"/>
                  </a:lnTo>
                  <a:lnTo>
                    <a:pt x="43958" y="1450"/>
                  </a:lnTo>
                  <a:lnTo>
                    <a:pt x="41233" y="2148"/>
                  </a:lnTo>
                  <a:lnTo>
                    <a:pt x="38561" y="2969"/>
                  </a:lnTo>
                  <a:lnTo>
                    <a:pt x="35959" y="3930"/>
                  </a:lnTo>
                  <a:lnTo>
                    <a:pt x="33410" y="5013"/>
                  </a:lnTo>
                  <a:lnTo>
                    <a:pt x="30930" y="6200"/>
                  </a:lnTo>
                  <a:lnTo>
                    <a:pt x="28520" y="7527"/>
                  </a:lnTo>
                  <a:lnTo>
                    <a:pt x="26179" y="8942"/>
                  </a:lnTo>
                  <a:lnTo>
                    <a:pt x="23909" y="10479"/>
                  </a:lnTo>
                  <a:lnTo>
                    <a:pt x="21726" y="12103"/>
                  </a:lnTo>
                  <a:lnTo>
                    <a:pt x="19630" y="13849"/>
                  </a:lnTo>
                  <a:lnTo>
                    <a:pt x="17605" y="15683"/>
                  </a:lnTo>
                  <a:lnTo>
                    <a:pt x="15684" y="17604"/>
                  </a:lnTo>
                  <a:lnTo>
                    <a:pt x="13850" y="19630"/>
                  </a:lnTo>
                  <a:lnTo>
                    <a:pt x="12121" y="21726"/>
                  </a:lnTo>
                  <a:lnTo>
                    <a:pt x="10479" y="23909"/>
                  </a:lnTo>
                  <a:lnTo>
                    <a:pt x="8943" y="26179"/>
                  </a:lnTo>
                  <a:lnTo>
                    <a:pt x="7528" y="28519"/>
                  </a:lnTo>
                  <a:lnTo>
                    <a:pt x="6218" y="30929"/>
                  </a:lnTo>
                  <a:lnTo>
                    <a:pt x="5013" y="33409"/>
                  </a:lnTo>
                  <a:lnTo>
                    <a:pt x="3930" y="35959"/>
                  </a:lnTo>
                  <a:lnTo>
                    <a:pt x="2987" y="38561"/>
                  </a:lnTo>
                  <a:lnTo>
                    <a:pt x="2149" y="41233"/>
                  </a:lnTo>
                  <a:lnTo>
                    <a:pt x="1450" y="43940"/>
                  </a:lnTo>
                  <a:lnTo>
                    <a:pt x="892" y="46716"/>
                  </a:lnTo>
                  <a:lnTo>
                    <a:pt x="455" y="49528"/>
                  </a:lnTo>
                  <a:lnTo>
                    <a:pt x="158" y="52392"/>
                  </a:lnTo>
                  <a:lnTo>
                    <a:pt x="18" y="55291"/>
                  </a:lnTo>
                  <a:lnTo>
                    <a:pt x="1" y="56758"/>
                  </a:lnTo>
                  <a:lnTo>
                    <a:pt x="18" y="58470"/>
                  </a:lnTo>
                  <a:lnTo>
                    <a:pt x="228" y="61875"/>
                  </a:lnTo>
                  <a:lnTo>
                    <a:pt x="630" y="65228"/>
                  </a:lnTo>
                  <a:lnTo>
                    <a:pt x="1223" y="68511"/>
                  </a:lnTo>
                  <a:lnTo>
                    <a:pt x="2009" y="71742"/>
                  </a:lnTo>
                  <a:lnTo>
                    <a:pt x="2970" y="74886"/>
                  </a:lnTo>
                  <a:lnTo>
                    <a:pt x="4105" y="77942"/>
                  </a:lnTo>
                  <a:lnTo>
                    <a:pt x="5415" y="80928"/>
                  </a:lnTo>
                  <a:lnTo>
                    <a:pt x="6882" y="83810"/>
                  </a:lnTo>
                  <a:lnTo>
                    <a:pt x="8506" y="86604"/>
                  </a:lnTo>
                  <a:lnTo>
                    <a:pt x="10270" y="89294"/>
                  </a:lnTo>
                  <a:lnTo>
                    <a:pt x="12191" y="91878"/>
                  </a:lnTo>
                  <a:lnTo>
                    <a:pt x="14252" y="94341"/>
                  </a:lnTo>
                  <a:lnTo>
                    <a:pt x="16452" y="96681"/>
                  </a:lnTo>
                  <a:lnTo>
                    <a:pt x="18775" y="98899"/>
                  </a:lnTo>
                  <a:lnTo>
                    <a:pt x="21220" y="100977"/>
                  </a:lnTo>
                  <a:lnTo>
                    <a:pt x="22495" y="101972"/>
                  </a:lnTo>
                  <a:lnTo>
                    <a:pt x="47817" y="76650"/>
                  </a:lnTo>
                  <a:lnTo>
                    <a:pt x="47101" y="76318"/>
                  </a:lnTo>
                  <a:lnTo>
                    <a:pt x="45739" y="75567"/>
                  </a:lnTo>
                  <a:lnTo>
                    <a:pt x="44429" y="74746"/>
                  </a:lnTo>
                  <a:lnTo>
                    <a:pt x="43189" y="73821"/>
                  </a:lnTo>
                  <a:lnTo>
                    <a:pt x="42019" y="72825"/>
                  </a:lnTo>
                  <a:lnTo>
                    <a:pt x="40919" y="71742"/>
                  </a:lnTo>
                  <a:lnTo>
                    <a:pt x="39906" y="70590"/>
                  </a:lnTo>
                  <a:lnTo>
                    <a:pt x="38963" y="69367"/>
                  </a:lnTo>
                  <a:lnTo>
                    <a:pt x="38107" y="68075"/>
                  </a:lnTo>
                  <a:lnTo>
                    <a:pt x="37356" y="66730"/>
                  </a:lnTo>
                  <a:lnTo>
                    <a:pt x="36675" y="65316"/>
                  </a:lnTo>
                  <a:lnTo>
                    <a:pt x="36116" y="63866"/>
                  </a:lnTo>
                  <a:lnTo>
                    <a:pt x="35662" y="62347"/>
                  </a:lnTo>
                  <a:lnTo>
                    <a:pt x="35296" y="60792"/>
                  </a:lnTo>
                  <a:lnTo>
                    <a:pt x="35069" y="59203"/>
                  </a:lnTo>
                  <a:lnTo>
                    <a:pt x="34946" y="57579"/>
                  </a:lnTo>
                  <a:lnTo>
                    <a:pt x="34929" y="56758"/>
                  </a:lnTo>
                  <a:lnTo>
                    <a:pt x="34946" y="55623"/>
                  </a:lnTo>
                  <a:lnTo>
                    <a:pt x="35173" y="53423"/>
                  </a:lnTo>
                  <a:lnTo>
                    <a:pt x="35610" y="51292"/>
                  </a:lnTo>
                  <a:lnTo>
                    <a:pt x="36256" y="49249"/>
                  </a:lnTo>
                  <a:lnTo>
                    <a:pt x="37077" y="47293"/>
                  </a:lnTo>
                  <a:lnTo>
                    <a:pt x="38090" y="45424"/>
                  </a:lnTo>
                  <a:lnTo>
                    <a:pt x="39260" y="43695"/>
                  </a:lnTo>
                  <a:lnTo>
                    <a:pt x="40605" y="42071"/>
                  </a:lnTo>
                  <a:lnTo>
                    <a:pt x="42089" y="40587"/>
                  </a:lnTo>
                  <a:lnTo>
                    <a:pt x="43696" y="39259"/>
                  </a:lnTo>
                  <a:lnTo>
                    <a:pt x="45442" y="38072"/>
                  </a:lnTo>
                  <a:lnTo>
                    <a:pt x="47311" y="37076"/>
                  </a:lnTo>
                  <a:lnTo>
                    <a:pt x="49267" y="36238"/>
                  </a:lnTo>
                  <a:lnTo>
                    <a:pt x="51310" y="35609"/>
                  </a:lnTo>
                  <a:lnTo>
                    <a:pt x="53441" y="35173"/>
                  </a:lnTo>
                  <a:lnTo>
                    <a:pt x="55641" y="34946"/>
                  </a:lnTo>
                  <a:lnTo>
                    <a:pt x="56759" y="34928"/>
                  </a:lnTo>
                  <a:lnTo>
                    <a:pt x="57580" y="34928"/>
                  </a:lnTo>
                  <a:lnTo>
                    <a:pt x="59204" y="35051"/>
                  </a:lnTo>
                  <a:lnTo>
                    <a:pt x="60810" y="35295"/>
                  </a:lnTo>
                  <a:lnTo>
                    <a:pt x="62365" y="35644"/>
                  </a:lnTo>
                  <a:lnTo>
                    <a:pt x="63867" y="36116"/>
                  </a:lnTo>
                  <a:lnTo>
                    <a:pt x="65316" y="36675"/>
                  </a:lnTo>
                  <a:lnTo>
                    <a:pt x="66731" y="37338"/>
                  </a:lnTo>
                  <a:lnTo>
                    <a:pt x="68075" y="38089"/>
                  </a:lnTo>
                  <a:lnTo>
                    <a:pt x="69368" y="38945"/>
                  </a:lnTo>
                  <a:lnTo>
                    <a:pt x="70590" y="39888"/>
                  </a:lnTo>
                  <a:lnTo>
                    <a:pt x="71743" y="40901"/>
                  </a:lnTo>
                  <a:lnTo>
                    <a:pt x="72826" y="42001"/>
                  </a:lnTo>
                  <a:lnTo>
                    <a:pt x="73821" y="43171"/>
                  </a:lnTo>
                  <a:lnTo>
                    <a:pt x="74747" y="44429"/>
                  </a:lnTo>
                  <a:lnTo>
                    <a:pt x="75585" y="45721"/>
                  </a:lnTo>
                  <a:lnTo>
                    <a:pt x="76318" y="47101"/>
                  </a:lnTo>
                  <a:lnTo>
                    <a:pt x="76650" y="47799"/>
                  </a:lnTo>
                  <a:lnTo>
                    <a:pt x="101973" y="22476"/>
                  </a:lnTo>
                  <a:lnTo>
                    <a:pt x="100978" y="21219"/>
                  </a:lnTo>
                  <a:lnTo>
                    <a:pt x="98899" y="18774"/>
                  </a:lnTo>
                  <a:lnTo>
                    <a:pt x="96681" y="16451"/>
                  </a:lnTo>
                  <a:lnTo>
                    <a:pt x="94341" y="14251"/>
                  </a:lnTo>
                  <a:lnTo>
                    <a:pt x="91879" y="12190"/>
                  </a:lnTo>
                  <a:lnTo>
                    <a:pt x="89294" y="10269"/>
                  </a:lnTo>
                  <a:lnTo>
                    <a:pt x="86605" y="8488"/>
                  </a:lnTo>
                  <a:lnTo>
                    <a:pt x="83828" y="6864"/>
                  </a:lnTo>
                  <a:lnTo>
                    <a:pt x="80929" y="5397"/>
                  </a:lnTo>
                  <a:lnTo>
                    <a:pt x="77960" y="4087"/>
                  </a:lnTo>
                  <a:lnTo>
                    <a:pt x="74886" y="2952"/>
                  </a:lnTo>
                  <a:lnTo>
                    <a:pt x="71743" y="1991"/>
                  </a:lnTo>
                  <a:lnTo>
                    <a:pt x="68530" y="1223"/>
                  </a:lnTo>
                  <a:lnTo>
                    <a:pt x="65229" y="612"/>
                  </a:lnTo>
                  <a:lnTo>
                    <a:pt x="61893" y="210"/>
                  </a:lnTo>
                  <a:lnTo>
                    <a:pt x="58488" y="18"/>
                  </a:lnTo>
                  <a:lnTo>
                    <a:pt x="56759" y="0"/>
                  </a:lnTo>
                  <a:close/>
                </a:path>
              </a:pathLst>
            </a:custGeom>
            <a:solidFill>
              <a:srgbClr val="FBBC0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05_Content">
  <p:cSld name="CUSTOM_2_3"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2"/>
          <p:cNvSpPr txBox="1"/>
          <p:nvPr>
            <p:ph type="title"/>
          </p:nvPr>
        </p:nvSpPr>
        <p:spPr>
          <a:xfrm>
            <a:off x="761950" y="809575"/>
            <a:ext cx="5080200" cy="352200"/>
          </a:xfrm>
          <a:prstGeom prst="rect">
            <a:avLst/>
          </a:prstGeom>
        </p:spPr>
        <p:txBody>
          <a:bodyPr anchorCtr="0" anchor="t" bIns="0" lIns="0" spcFirstLastPara="1" rIns="22860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85" name="Google Shape;285;p22"/>
          <p:cNvSpPr txBox="1"/>
          <p:nvPr/>
        </p:nvSpPr>
        <p:spPr>
          <a:xfrm>
            <a:off x="761950" y="2219400"/>
            <a:ext cx="1740900" cy="13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286" name="Google Shape;286;p22"/>
          <p:cNvSpPr txBox="1"/>
          <p:nvPr/>
        </p:nvSpPr>
        <p:spPr>
          <a:xfrm>
            <a:off x="2707204" y="2219400"/>
            <a:ext cx="1740900" cy="13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287" name="Google Shape;287;p22"/>
          <p:cNvSpPr txBox="1"/>
          <p:nvPr/>
        </p:nvSpPr>
        <p:spPr>
          <a:xfrm>
            <a:off x="4674206" y="2219400"/>
            <a:ext cx="1740900" cy="13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288" name="Google Shape;288;p22"/>
          <p:cNvSpPr txBox="1"/>
          <p:nvPr/>
        </p:nvSpPr>
        <p:spPr>
          <a:xfrm>
            <a:off x="6641207" y="2219400"/>
            <a:ext cx="1740900" cy="13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000"/>
          </a:p>
        </p:txBody>
      </p:sp>
      <p:pic>
        <p:nvPicPr>
          <p:cNvPr id="289" name="Google Shape;289;p22"/>
          <p:cNvPicPr preferRelativeResize="0"/>
          <p:nvPr/>
        </p:nvPicPr>
        <p:blipFill rotWithShape="1">
          <a:blip r:embed="rId2">
            <a:alphaModFix/>
          </a:blip>
          <a:srcRect b="26181" l="0" r="0" t="25787"/>
          <a:stretch/>
        </p:blipFill>
        <p:spPr>
          <a:xfrm>
            <a:off x="1200" y="4603350"/>
            <a:ext cx="1740899" cy="4533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62650" y="4114550"/>
            <a:ext cx="1181350" cy="118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06_Two columns">
  <p:cSld name="CUSTOM_2_2"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3"/>
          <p:cNvSpPr txBox="1"/>
          <p:nvPr>
            <p:ph type="title"/>
          </p:nvPr>
        </p:nvSpPr>
        <p:spPr>
          <a:xfrm>
            <a:off x="761950" y="809575"/>
            <a:ext cx="5080200" cy="352200"/>
          </a:xfrm>
          <a:prstGeom prst="rect">
            <a:avLst/>
          </a:prstGeom>
        </p:spPr>
        <p:txBody>
          <a:bodyPr anchorCtr="0" anchor="t" bIns="0" lIns="0" spcFirstLastPara="1" rIns="22860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93" name="Google Shape;293;p23"/>
          <p:cNvSpPr txBox="1"/>
          <p:nvPr>
            <p:ph idx="1" type="body"/>
          </p:nvPr>
        </p:nvSpPr>
        <p:spPr>
          <a:xfrm>
            <a:off x="762025" y="1514225"/>
            <a:ext cx="3810000" cy="2819700"/>
          </a:xfrm>
          <a:prstGeom prst="rect">
            <a:avLst/>
          </a:prstGeom>
        </p:spPr>
        <p:txBody>
          <a:bodyPr anchorCtr="0" anchor="t" bIns="0" lIns="0" spcFirstLastPara="1" rIns="228600" wrap="square" tIns="0">
            <a:noAutofit/>
          </a:bodyPr>
          <a:lstStyle>
            <a:lvl1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94" name="Google Shape;294;p23"/>
          <p:cNvSpPr txBox="1"/>
          <p:nvPr>
            <p:ph idx="2" type="body"/>
          </p:nvPr>
        </p:nvSpPr>
        <p:spPr>
          <a:xfrm>
            <a:off x="4571950" y="1514225"/>
            <a:ext cx="3810000" cy="2819700"/>
          </a:xfrm>
          <a:prstGeom prst="rect">
            <a:avLst/>
          </a:prstGeom>
        </p:spPr>
        <p:txBody>
          <a:bodyPr anchorCtr="0" anchor="t" bIns="0" lIns="0" spcFirstLastPara="1" rIns="228600" wrap="square" tIns="0">
            <a:noAutofit/>
          </a:bodyPr>
          <a:lstStyle>
            <a:lvl1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grpSp>
        <p:nvGrpSpPr>
          <p:cNvPr id="295" name="Google Shape;295;p23"/>
          <p:cNvGrpSpPr/>
          <p:nvPr/>
        </p:nvGrpSpPr>
        <p:grpSpPr>
          <a:xfrm>
            <a:off x="502528" y="4542252"/>
            <a:ext cx="1539938" cy="287844"/>
            <a:chOff x="238125" y="2182350"/>
            <a:chExt cx="7149200" cy="1336325"/>
          </a:xfrm>
        </p:grpSpPr>
        <p:sp>
          <p:nvSpPr>
            <p:cNvPr id="296" name="Google Shape;296;p23"/>
            <p:cNvSpPr/>
            <p:nvPr/>
          </p:nvSpPr>
          <p:spPr>
            <a:xfrm>
              <a:off x="3329700" y="2212350"/>
              <a:ext cx="437400" cy="832500"/>
            </a:xfrm>
            <a:custGeom>
              <a:rect b="b" l="l" r="r" t="t"/>
              <a:pathLst>
                <a:path extrusionOk="0" h="33300" w="17496">
                  <a:moveTo>
                    <a:pt x="8775" y="0"/>
                  </a:moveTo>
                  <a:cubicBezTo>
                    <a:pt x="3924" y="0"/>
                    <a:pt x="0" y="3924"/>
                    <a:pt x="0" y="8775"/>
                  </a:cubicBezTo>
                  <a:lnTo>
                    <a:pt x="0" y="33300"/>
                  </a:lnTo>
                  <a:lnTo>
                    <a:pt x="17495" y="33300"/>
                  </a:lnTo>
                  <a:lnTo>
                    <a:pt x="17495" y="8775"/>
                  </a:lnTo>
                  <a:cubicBezTo>
                    <a:pt x="17495" y="3924"/>
                    <a:pt x="13571" y="0"/>
                    <a:pt x="8775" y="0"/>
                  </a:cubicBezTo>
                  <a:close/>
                </a:path>
              </a:pathLst>
            </a:custGeom>
            <a:solidFill>
              <a:srgbClr val="9FC1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23"/>
            <p:cNvSpPr/>
            <p:nvPr/>
          </p:nvSpPr>
          <p:spPr>
            <a:xfrm>
              <a:off x="2919575" y="3042100"/>
              <a:ext cx="847525" cy="422400"/>
            </a:xfrm>
            <a:custGeom>
              <a:rect b="b" l="l" r="r" t="t"/>
              <a:pathLst>
                <a:path extrusionOk="0" h="16896" w="33901">
                  <a:moveTo>
                    <a:pt x="0" y="1"/>
                  </a:moveTo>
                  <a:cubicBezTo>
                    <a:pt x="0" y="9320"/>
                    <a:pt x="7631" y="16896"/>
                    <a:pt x="16950" y="16896"/>
                  </a:cubicBezTo>
                  <a:cubicBezTo>
                    <a:pt x="26325" y="16896"/>
                    <a:pt x="33900" y="9320"/>
                    <a:pt x="33900" y="1"/>
                  </a:cubicBez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23"/>
            <p:cNvSpPr/>
            <p:nvPr/>
          </p:nvSpPr>
          <p:spPr>
            <a:xfrm>
              <a:off x="4325700" y="2182350"/>
              <a:ext cx="1169075" cy="1088675"/>
            </a:xfrm>
            <a:custGeom>
              <a:rect b="b" l="l" r="r" t="t"/>
              <a:pathLst>
                <a:path extrusionOk="0" h="43547" w="46763">
                  <a:moveTo>
                    <a:pt x="23264" y="1"/>
                  </a:moveTo>
                  <a:cubicBezTo>
                    <a:pt x="21554" y="1"/>
                    <a:pt x="19845" y="914"/>
                    <a:pt x="19022" y="2726"/>
                  </a:cubicBezTo>
                  <a:lnTo>
                    <a:pt x="1" y="43547"/>
                  </a:lnTo>
                  <a:lnTo>
                    <a:pt x="46763" y="43547"/>
                  </a:lnTo>
                  <a:lnTo>
                    <a:pt x="27469" y="2672"/>
                  </a:lnTo>
                  <a:cubicBezTo>
                    <a:pt x="26631" y="887"/>
                    <a:pt x="24947" y="1"/>
                    <a:pt x="23264" y="1"/>
                  </a:cubicBezTo>
                  <a:close/>
                </a:path>
              </a:pathLst>
            </a:custGeom>
            <a:solidFill>
              <a:srgbClr val="9FC1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23"/>
            <p:cNvSpPr/>
            <p:nvPr/>
          </p:nvSpPr>
          <p:spPr>
            <a:xfrm>
              <a:off x="4748100" y="2761425"/>
              <a:ext cx="671750" cy="630875"/>
            </a:xfrm>
            <a:custGeom>
              <a:rect b="b" l="l" r="r" t="t"/>
              <a:pathLst>
                <a:path extrusionOk="0" h="25235" w="26870">
                  <a:moveTo>
                    <a:pt x="0" y="1"/>
                  </a:moveTo>
                  <a:lnTo>
                    <a:pt x="0" y="25234"/>
                  </a:lnTo>
                  <a:lnTo>
                    <a:pt x="26869" y="1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23"/>
            <p:cNvSpPr/>
            <p:nvPr/>
          </p:nvSpPr>
          <p:spPr>
            <a:xfrm>
              <a:off x="6588875" y="2193275"/>
              <a:ext cx="628150" cy="1068225"/>
            </a:xfrm>
            <a:custGeom>
              <a:rect b="b" l="l" r="r" t="t"/>
              <a:pathLst>
                <a:path extrusionOk="0" h="42729" w="25126">
                  <a:moveTo>
                    <a:pt x="12590" y="0"/>
                  </a:moveTo>
                  <a:cubicBezTo>
                    <a:pt x="5614" y="0"/>
                    <a:pt x="0" y="5614"/>
                    <a:pt x="0" y="12535"/>
                  </a:cubicBezTo>
                  <a:lnTo>
                    <a:pt x="0" y="42728"/>
                  </a:lnTo>
                  <a:lnTo>
                    <a:pt x="25125" y="42728"/>
                  </a:lnTo>
                  <a:lnTo>
                    <a:pt x="25125" y="12535"/>
                  </a:lnTo>
                  <a:cubicBezTo>
                    <a:pt x="25125" y="5614"/>
                    <a:pt x="19512" y="0"/>
                    <a:pt x="12590" y="0"/>
                  </a:cubicBezTo>
                  <a:close/>
                </a:path>
              </a:pathLst>
            </a:custGeom>
            <a:solidFill>
              <a:srgbClr val="9FC1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23"/>
            <p:cNvSpPr/>
            <p:nvPr/>
          </p:nvSpPr>
          <p:spPr>
            <a:xfrm>
              <a:off x="5964825" y="2193275"/>
              <a:ext cx="628150" cy="1068225"/>
            </a:xfrm>
            <a:custGeom>
              <a:rect b="b" l="l" r="r" t="t"/>
              <a:pathLst>
                <a:path extrusionOk="0" h="42729" w="25126">
                  <a:moveTo>
                    <a:pt x="12591" y="0"/>
                  </a:moveTo>
                  <a:cubicBezTo>
                    <a:pt x="5614" y="0"/>
                    <a:pt x="1" y="5614"/>
                    <a:pt x="1" y="12535"/>
                  </a:cubicBezTo>
                  <a:lnTo>
                    <a:pt x="1" y="42728"/>
                  </a:lnTo>
                  <a:lnTo>
                    <a:pt x="25126" y="42728"/>
                  </a:lnTo>
                  <a:lnTo>
                    <a:pt x="25126" y="12535"/>
                  </a:lnTo>
                  <a:cubicBezTo>
                    <a:pt x="25126" y="5614"/>
                    <a:pt x="19512" y="0"/>
                    <a:pt x="12591" y="0"/>
                  </a:cubicBezTo>
                  <a:close/>
                </a:path>
              </a:pathLst>
            </a:custGeom>
            <a:solidFill>
              <a:srgbClr val="9FC1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23"/>
            <p:cNvSpPr/>
            <p:nvPr/>
          </p:nvSpPr>
          <p:spPr>
            <a:xfrm>
              <a:off x="6676075" y="2870775"/>
              <a:ext cx="711250" cy="647900"/>
            </a:xfrm>
            <a:custGeom>
              <a:rect b="b" l="l" r="r" t="t"/>
              <a:pathLst>
                <a:path extrusionOk="0" h="25916" w="28450">
                  <a:moveTo>
                    <a:pt x="14225" y="0"/>
                  </a:moveTo>
                  <a:cubicBezTo>
                    <a:pt x="10914" y="0"/>
                    <a:pt x="7603" y="1268"/>
                    <a:pt x="5069" y="3802"/>
                  </a:cubicBezTo>
                  <a:cubicBezTo>
                    <a:pt x="0" y="8870"/>
                    <a:pt x="0" y="17045"/>
                    <a:pt x="5069" y="22114"/>
                  </a:cubicBezTo>
                  <a:cubicBezTo>
                    <a:pt x="7603" y="24648"/>
                    <a:pt x="10914" y="25915"/>
                    <a:pt x="14225" y="25915"/>
                  </a:cubicBezTo>
                  <a:cubicBezTo>
                    <a:pt x="17536" y="25915"/>
                    <a:pt x="20847" y="24648"/>
                    <a:pt x="23381" y="22114"/>
                  </a:cubicBezTo>
                  <a:cubicBezTo>
                    <a:pt x="28450" y="17045"/>
                    <a:pt x="28450" y="8870"/>
                    <a:pt x="23381" y="3802"/>
                  </a:cubicBezTo>
                  <a:cubicBezTo>
                    <a:pt x="20847" y="1268"/>
                    <a:pt x="17536" y="0"/>
                    <a:pt x="14225" y="0"/>
                  </a:cubicBez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23"/>
            <p:cNvSpPr/>
            <p:nvPr/>
          </p:nvSpPr>
          <p:spPr>
            <a:xfrm>
              <a:off x="238125" y="2532175"/>
              <a:ext cx="421025" cy="643475"/>
            </a:xfrm>
            <a:custGeom>
              <a:rect b="b" l="l" r="r" t="t"/>
              <a:pathLst>
                <a:path extrusionOk="0" h="25739" w="16841">
                  <a:moveTo>
                    <a:pt x="8858" y="1"/>
                  </a:moveTo>
                  <a:cubicBezTo>
                    <a:pt x="8704" y="1"/>
                    <a:pt x="8549" y="5"/>
                    <a:pt x="8393" y="15"/>
                  </a:cubicBezTo>
                  <a:cubicBezTo>
                    <a:pt x="8258" y="7"/>
                    <a:pt x="8123" y="4"/>
                    <a:pt x="7988" y="4"/>
                  </a:cubicBezTo>
                  <a:cubicBezTo>
                    <a:pt x="6115" y="4"/>
                    <a:pt x="4316" y="706"/>
                    <a:pt x="2943" y="1977"/>
                  </a:cubicBezTo>
                  <a:cubicBezTo>
                    <a:pt x="1635" y="3121"/>
                    <a:pt x="872" y="4811"/>
                    <a:pt x="872" y="6555"/>
                  </a:cubicBezTo>
                  <a:cubicBezTo>
                    <a:pt x="818" y="8135"/>
                    <a:pt x="1417" y="9661"/>
                    <a:pt x="2562" y="10751"/>
                  </a:cubicBezTo>
                  <a:cubicBezTo>
                    <a:pt x="3979" y="12005"/>
                    <a:pt x="5668" y="12931"/>
                    <a:pt x="7521" y="13422"/>
                  </a:cubicBezTo>
                  <a:cubicBezTo>
                    <a:pt x="9156" y="13858"/>
                    <a:pt x="10737" y="14566"/>
                    <a:pt x="12154" y="15547"/>
                  </a:cubicBezTo>
                  <a:cubicBezTo>
                    <a:pt x="13135" y="16256"/>
                    <a:pt x="13680" y="17455"/>
                    <a:pt x="13625" y="18708"/>
                  </a:cubicBezTo>
                  <a:cubicBezTo>
                    <a:pt x="13625" y="19853"/>
                    <a:pt x="13080" y="20943"/>
                    <a:pt x="12099" y="21597"/>
                  </a:cubicBezTo>
                  <a:cubicBezTo>
                    <a:pt x="11180" y="22261"/>
                    <a:pt x="10022" y="22637"/>
                    <a:pt x="8848" y="22637"/>
                  </a:cubicBezTo>
                  <a:cubicBezTo>
                    <a:pt x="8769" y="22637"/>
                    <a:pt x="8690" y="22636"/>
                    <a:pt x="8611" y="22632"/>
                  </a:cubicBezTo>
                  <a:cubicBezTo>
                    <a:pt x="8543" y="22635"/>
                    <a:pt x="8475" y="22636"/>
                    <a:pt x="8407" y="22636"/>
                  </a:cubicBezTo>
                  <a:cubicBezTo>
                    <a:pt x="7123" y="22636"/>
                    <a:pt x="5946" y="22150"/>
                    <a:pt x="5014" y="21270"/>
                  </a:cubicBezTo>
                  <a:cubicBezTo>
                    <a:pt x="3979" y="20398"/>
                    <a:pt x="3216" y="19199"/>
                    <a:pt x="2889" y="17891"/>
                  </a:cubicBezTo>
                  <a:lnTo>
                    <a:pt x="0" y="19035"/>
                  </a:lnTo>
                  <a:cubicBezTo>
                    <a:pt x="436" y="21052"/>
                    <a:pt x="1635" y="22796"/>
                    <a:pt x="3325" y="23995"/>
                  </a:cubicBezTo>
                  <a:cubicBezTo>
                    <a:pt x="4905" y="25085"/>
                    <a:pt x="6704" y="25684"/>
                    <a:pt x="8611" y="25739"/>
                  </a:cubicBezTo>
                  <a:cubicBezTo>
                    <a:pt x="9592" y="25739"/>
                    <a:pt x="10573" y="25575"/>
                    <a:pt x="11500" y="25303"/>
                  </a:cubicBezTo>
                  <a:cubicBezTo>
                    <a:pt x="12426" y="25030"/>
                    <a:pt x="13353" y="24594"/>
                    <a:pt x="14116" y="24049"/>
                  </a:cubicBezTo>
                  <a:cubicBezTo>
                    <a:pt x="14988" y="23450"/>
                    <a:pt x="15642" y="22687"/>
                    <a:pt x="16078" y="21815"/>
                  </a:cubicBezTo>
                  <a:cubicBezTo>
                    <a:pt x="16623" y="20834"/>
                    <a:pt x="16841" y="19744"/>
                    <a:pt x="16841" y="18599"/>
                  </a:cubicBezTo>
                  <a:cubicBezTo>
                    <a:pt x="16841" y="17509"/>
                    <a:pt x="16623" y="16474"/>
                    <a:pt x="16187" y="15438"/>
                  </a:cubicBezTo>
                  <a:cubicBezTo>
                    <a:pt x="15751" y="14566"/>
                    <a:pt x="15097" y="13749"/>
                    <a:pt x="14334" y="13204"/>
                  </a:cubicBezTo>
                  <a:cubicBezTo>
                    <a:pt x="13516" y="12604"/>
                    <a:pt x="12699" y="12114"/>
                    <a:pt x="11827" y="11732"/>
                  </a:cubicBezTo>
                  <a:cubicBezTo>
                    <a:pt x="10846" y="11296"/>
                    <a:pt x="9810" y="10915"/>
                    <a:pt x="8775" y="10588"/>
                  </a:cubicBezTo>
                  <a:cubicBezTo>
                    <a:pt x="7521" y="10206"/>
                    <a:pt x="6322" y="9661"/>
                    <a:pt x="5287" y="8898"/>
                  </a:cubicBezTo>
                  <a:cubicBezTo>
                    <a:pt x="4524" y="8353"/>
                    <a:pt x="4088" y="7481"/>
                    <a:pt x="4088" y="6555"/>
                  </a:cubicBezTo>
                  <a:cubicBezTo>
                    <a:pt x="4088" y="5574"/>
                    <a:pt x="4578" y="4647"/>
                    <a:pt x="5396" y="4048"/>
                  </a:cubicBezTo>
                  <a:cubicBezTo>
                    <a:pt x="6205" y="3390"/>
                    <a:pt x="7203" y="3061"/>
                    <a:pt x="8258" y="3061"/>
                  </a:cubicBezTo>
                  <a:cubicBezTo>
                    <a:pt x="8339" y="3061"/>
                    <a:pt x="8420" y="3063"/>
                    <a:pt x="8502" y="3067"/>
                  </a:cubicBezTo>
                  <a:cubicBezTo>
                    <a:pt x="8626" y="3054"/>
                    <a:pt x="8751" y="3048"/>
                    <a:pt x="8877" y="3048"/>
                  </a:cubicBezTo>
                  <a:cubicBezTo>
                    <a:pt x="9850" y="3048"/>
                    <a:pt x="10836" y="3414"/>
                    <a:pt x="11609" y="3993"/>
                  </a:cubicBezTo>
                  <a:cubicBezTo>
                    <a:pt x="12372" y="4538"/>
                    <a:pt x="12862" y="5301"/>
                    <a:pt x="13135" y="6173"/>
                  </a:cubicBezTo>
                  <a:lnTo>
                    <a:pt x="16023" y="4974"/>
                  </a:lnTo>
                  <a:cubicBezTo>
                    <a:pt x="15533" y="3612"/>
                    <a:pt x="14661" y="2413"/>
                    <a:pt x="13516" y="1541"/>
                  </a:cubicBezTo>
                  <a:cubicBezTo>
                    <a:pt x="12168" y="542"/>
                    <a:pt x="10546" y="1"/>
                    <a:pt x="8858" y="1"/>
                  </a:cubicBez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23"/>
            <p:cNvSpPr/>
            <p:nvPr/>
          </p:nvSpPr>
          <p:spPr>
            <a:xfrm>
              <a:off x="709550" y="2611550"/>
              <a:ext cx="273900" cy="557650"/>
            </a:xfrm>
            <a:custGeom>
              <a:rect b="b" l="l" r="r" t="t"/>
              <a:pathLst>
                <a:path extrusionOk="0" h="22306" w="10956">
                  <a:moveTo>
                    <a:pt x="2943" y="1"/>
                  </a:moveTo>
                  <a:lnTo>
                    <a:pt x="2943" y="5124"/>
                  </a:lnTo>
                  <a:lnTo>
                    <a:pt x="0" y="5124"/>
                  </a:lnTo>
                  <a:lnTo>
                    <a:pt x="0" y="8067"/>
                  </a:lnTo>
                  <a:lnTo>
                    <a:pt x="2943" y="8067"/>
                  </a:lnTo>
                  <a:lnTo>
                    <a:pt x="2943" y="16896"/>
                  </a:lnTo>
                  <a:cubicBezTo>
                    <a:pt x="2834" y="18367"/>
                    <a:pt x="3380" y="19784"/>
                    <a:pt x="4361" y="20874"/>
                  </a:cubicBezTo>
                  <a:cubicBezTo>
                    <a:pt x="5358" y="21772"/>
                    <a:pt x="6676" y="22305"/>
                    <a:pt x="8021" y="22305"/>
                  </a:cubicBezTo>
                  <a:cubicBezTo>
                    <a:pt x="8145" y="22305"/>
                    <a:pt x="8269" y="22301"/>
                    <a:pt x="8394" y="22291"/>
                  </a:cubicBezTo>
                  <a:cubicBezTo>
                    <a:pt x="9266" y="22291"/>
                    <a:pt x="10138" y="22128"/>
                    <a:pt x="10955" y="21801"/>
                  </a:cubicBezTo>
                  <a:lnTo>
                    <a:pt x="9865" y="19076"/>
                  </a:lnTo>
                  <a:cubicBezTo>
                    <a:pt x="9375" y="19294"/>
                    <a:pt x="8884" y="19348"/>
                    <a:pt x="8394" y="19348"/>
                  </a:cubicBezTo>
                  <a:cubicBezTo>
                    <a:pt x="6868" y="19348"/>
                    <a:pt x="6105" y="18476"/>
                    <a:pt x="6105" y="16623"/>
                  </a:cubicBezTo>
                  <a:lnTo>
                    <a:pt x="6105" y="8067"/>
                  </a:lnTo>
                  <a:lnTo>
                    <a:pt x="10247" y="8067"/>
                  </a:lnTo>
                  <a:lnTo>
                    <a:pt x="10247" y="5124"/>
                  </a:lnTo>
                  <a:lnTo>
                    <a:pt x="6105" y="5124"/>
                  </a:lnTo>
                  <a:lnTo>
                    <a:pt x="6105" y="1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23"/>
            <p:cNvSpPr/>
            <p:nvPr/>
          </p:nvSpPr>
          <p:spPr>
            <a:xfrm>
              <a:off x="1052900" y="2739625"/>
              <a:ext cx="376100" cy="436025"/>
            </a:xfrm>
            <a:custGeom>
              <a:rect b="b" l="l" r="r" t="t"/>
              <a:pathLst>
                <a:path extrusionOk="0" h="17441" w="15044">
                  <a:moveTo>
                    <a:pt x="110" y="1"/>
                  </a:moveTo>
                  <a:lnTo>
                    <a:pt x="110" y="10356"/>
                  </a:lnTo>
                  <a:cubicBezTo>
                    <a:pt x="1" y="12209"/>
                    <a:pt x="600" y="14007"/>
                    <a:pt x="1745" y="15479"/>
                  </a:cubicBezTo>
                  <a:cubicBezTo>
                    <a:pt x="2835" y="16787"/>
                    <a:pt x="4415" y="17441"/>
                    <a:pt x="6541" y="17441"/>
                  </a:cubicBezTo>
                  <a:cubicBezTo>
                    <a:pt x="7631" y="17441"/>
                    <a:pt x="8721" y="17114"/>
                    <a:pt x="9647" y="16569"/>
                  </a:cubicBezTo>
                  <a:cubicBezTo>
                    <a:pt x="10574" y="16078"/>
                    <a:pt x="11337" y="15424"/>
                    <a:pt x="11882" y="14552"/>
                  </a:cubicBezTo>
                  <a:lnTo>
                    <a:pt x="11991" y="14552"/>
                  </a:lnTo>
                  <a:lnTo>
                    <a:pt x="11991" y="16896"/>
                  </a:lnTo>
                  <a:lnTo>
                    <a:pt x="15043" y="16896"/>
                  </a:lnTo>
                  <a:lnTo>
                    <a:pt x="15043" y="1"/>
                  </a:lnTo>
                  <a:lnTo>
                    <a:pt x="11882" y="1"/>
                  </a:lnTo>
                  <a:lnTo>
                    <a:pt x="11882" y="9320"/>
                  </a:lnTo>
                  <a:cubicBezTo>
                    <a:pt x="11882" y="10628"/>
                    <a:pt x="11446" y="11936"/>
                    <a:pt x="10628" y="12972"/>
                  </a:cubicBezTo>
                  <a:cubicBezTo>
                    <a:pt x="9920" y="13953"/>
                    <a:pt x="8721" y="14552"/>
                    <a:pt x="7467" y="14552"/>
                  </a:cubicBezTo>
                  <a:cubicBezTo>
                    <a:pt x="4688" y="14552"/>
                    <a:pt x="3271" y="12972"/>
                    <a:pt x="3271" y="9811"/>
                  </a:cubicBezTo>
                  <a:lnTo>
                    <a:pt x="3271" y="1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23"/>
            <p:cNvSpPr/>
            <p:nvPr/>
          </p:nvSpPr>
          <p:spPr>
            <a:xfrm>
              <a:off x="1512075" y="2546150"/>
              <a:ext cx="425150" cy="629500"/>
            </a:xfrm>
            <a:custGeom>
              <a:rect b="b" l="l" r="r" t="t"/>
              <a:pathLst>
                <a:path extrusionOk="0" h="25180" w="17006">
                  <a:moveTo>
                    <a:pt x="8612" y="10097"/>
                  </a:moveTo>
                  <a:cubicBezTo>
                    <a:pt x="10002" y="10097"/>
                    <a:pt x="11391" y="10655"/>
                    <a:pt x="12427" y="11773"/>
                  </a:cubicBezTo>
                  <a:cubicBezTo>
                    <a:pt x="13462" y="12972"/>
                    <a:pt x="14062" y="14552"/>
                    <a:pt x="13953" y="16187"/>
                  </a:cubicBezTo>
                  <a:cubicBezTo>
                    <a:pt x="14062" y="17822"/>
                    <a:pt x="13462" y="19403"/>
                    <a:pt x="12427" y="20656"/>
                  </a:cubicBezTo>
                  <a:cubicBezTo>
                    <a:pt x="11446" y="21692"/>
                    <a:pt x="10029" y="22291"/>
                    <a:pt x="8612" y="22291"/>
                  </a:cubicBezTo>
                  <a:cubicBezTo>
                    <a:pt x="7140" y="22291"/>
                    <a:pt x="5778" y="21692"/>
                    <a:pt x="4797" y="20602"/>
                  </a:cubicBezTo>
                  <a:cubicBezTo>
                    <a:pt x="3707" y="19403"/>
                    <a:pt x="3162" y="17822"/>
                    <a:pt x="3216" y="16187"/>
                  </a:cubicBezTo>
                  <a:cubicBezTo>
                    <a:pt x="3162" y="14552"/>
                    <a:pt x="3707" y="12972"/>
                    <a:pt x="4797" y="11773"/>
                  </a:cubicBezTo>
                  <a:cubicBezTo>
                    <a:pt x="5832" y="10655"/>
                    <a:pt x="7222" y="10097"/>
                    <a:pt x="8612" y="10097"/>
                  </a:cubicBezTo>
                  <a:close/>
                  <a:moveTo>
                    <a:pt x="13844" y="1"/>
                  </a:moveTo>
                  <a:lnTo>
                    <a:pt x="13844" y="7740"/>
                  </a:lnTo>
                  <a:lnTo>
                    <a:pt x="13953" y="10083"/>
                  </a:lnTo>
                  <a:lnTo>
                    <a:pt x="13844" y="10083"/>
                  </a:lnTo>
                  <a:cubicBezTo>
                    <a:pt x="13244" y="9211"/>
                    <a:pt x="12481" y="8503"/>
                    <a:pt x="11555" y="8012"/>
                  </a:cubicBezTo>
                  <a:cubicBezTo>
                    <a:pt x="10465" y="7467"/>
                    <a:pt x="9266" y="7195"/>
                    <a:pt x="8067" y="7195"/>
                  </a:cubicBezTo>
                  <a:cubicBezTo>
                    <a:pt x="5887" y="7195"/>
                    <a:pt x="3870" y="8121"/>
                    <a:pt x="2453" y="9811"/>
                  </a:cubicBezTo>
                  <a:cubicBezTo>
                    <a:pt x="818" y="11555"/>
                    <a:pt x="1" y="13844"/>
                    <a:pt x="55" y="16187"/>
                  </a:cubicBezTo>
                  <a:cubicBezTo>
                    <a:pt x="1" y="18531"/>
                    <a:pt x="818" y="20820"/>
                    <a:pt x="2453" y="22618"/>
                  </a:cubicBezTo>
                  <a:cubicBezTo>
                    <a:pt x="3870" y="24253"/>
                    <a:pt x="5887" y="25180"/>
                    <a:pt x="8067" y="25180"/>
                  </a:cubicBezTo>
                  <a:cubicBezTo>
                    <a:pt x="9266" y="25180"/>
                    <a:pt x="10465" y="24907"/>
                    <a:pt x="11555" y="24308"/>
                  </a:cubicBezTo>
                  <a:cubicBezTo>
                    <a:pt x="12481" y="23872"/>
                    <a:pt x="13244" y="23163"/>
                    <a:pt x="13844" y="22291"/>
                  </a:cubicBezTo>
                  <a:lnTo>
                    <a:pt x="13953" y="22291"/>
                  </a:lnTo>
                  <a:lnTo>
                    <a:pt x="13953" y="24635"/>
                  </a:lnTo>
                  <a:lnTo>
                    <a:pt x="17005" y="24635"/>
                  </a:lnTo>
                  <a:lnTo>
                    <a:pt x="17005" y="1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23"/>
            <p:cNvSpPr/>
            <p:nvPr/>
          </p:nvSpPr>
          <p:spPr>
            <a:xfrm>
              <a:off x="2006675" y="2739625"/>
              <a:ext cx="419675" cy="607700"/>
            </a:xfrm>
            <a:custGeom>
              <a:rect b="b" l="l" r="r" t="t"/>
              <a:pathLst>
                <a:path extrusionOk="0" h="24308" w="16787">
                  <a:moveTo>
                    <a:pt x="1" y="1"/>
                  </a:moveTo>
                  <a:lnTo>
                    <a:pt x="6922" y="15806"/>
                  </a:lnTo>
                  <a:lnTo>
                    <a:pt x="2998" y="24308"/>
                  </a:lnTo>
                  <a:lnTo>
                    <a:pt x="6268" y="24308"/>
                  </a:lnTo>
                  <a:lnTo>
                    <a:pt x="16787" y="1"/>
                  </a:lnTo>
                  <a:lnTo>
                    <a:pt x="13353" y="1"/>
                  </a:lnTo>
                  <a:lnTo>
                    <a:pt x="8448" y="12154"/>
                  </a:lnTo>
                  <a:lnTo>
                    <a:pt x="8394" y="12154"/>
                  </a:lnTo>
                  <a:lnTo>
                    <a:pt x="3380" y="1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8" name="Google Shape;308;p23"/>
          <p:cNvGrpSpPr/>
          <p:nvPr/>
        </p:nvGrpSpPr>
        <p:grpSpPr>
          <a:xfrm>
            <a:off x="8169169" y="4514914"/>
            <a:ext cx="425774" cy="342471"/>
            <a:chOff x="6294751" y="783425"/>
            <a:chExt cx="5020925" cy="4038575"/>
          </a:xfrm>
        </p:grpSpPr>
        <p:sp>
          <p:nvSpPr>
            <p:cNvPr id="309" name="Google Shape;309;p23"/>
            <p:cNvSpPr/>
            <p:nvPr/>
          </p:nvSpPr>
          <p:spPr>
            <a:xfrm>
              <a:off x="6909501" y="783425"/>
              <a:ext cx="3199425" cy="1450400"/>
            </a:xfrm>
            <a:custGeom>
              <a:rect b="b" l="l" r="r" t="t"/>
              <a:pathLst>
                <a:path extrusionOk="0" h="58016" w="127977">
                  <a:moveTo>
                    <a:pt x="74135" y="0"/>
                  </a:moveTo>
                  <a:lnTo>
                    <a:pt x="70782" y="158"/>
                  </a:lnTo>
                  <a:lnTo>
                    <a:pt x="67446" y="437"/>
                  </a:lnTo>
                  <a:lnTo>
                    <a:pt x="64163" y="856"/>
                  </a:lnTo>
                  <a:lnTo>
                    <a:pt x="60932" y="1415"/>
                  </a:lnTo>
                  <a:lnTo>
                    <a:pt x="57736" y="2096"/>
                  </a:lnTo>
                  <a:lnTo>
                    <a:pt x="54593" y="2899"/>
                  </a:lnTo>
                  <a:lnTo>
                    <a:pt x="51501" y="3843"/>
                  </a:lnTo>
                  <a:lnTo>
                    <a:pt x="48463" y="4908"/>
                  </a:lnTo>
                  <a:lnTo>
                    <a:pt x="45476" y="6095"/>
                  </a:lnTo>
                  <a:lnTo>
                    <a:pt x="42560" y="7388"/>
                  </a:lnTo>
                  <a:lnTo>
                    <a:pt x="39713" y="8802"/>
                  </a:lnTo>
                  <a:lnTo>
                    <a:pt x="36919" y="10322"/>
                  </a:lnTo>
                  <a:lnTo>
                    <a:pt x="34195" y="11963"/>
                  </a:lnTo>
                  <a:lnTo>
                    <a:pt x="31558" y="13692"/>
                  </a:lnTo>
                  <a:lnTo>
                    <a:pt x="28973" y="15526"/>
                  </a:lnTo>
                  <a:lnTo>
                    <a:pt x="26493" y="17464"/>
                  </a:lnTo>
                  <a:lnTo>
                    <a:pt x="24066" y="19508"/>
                  </a:lnTo>
                  <a:lnTo>
                    <a:pt x="21743" y="21621"/>
                  </a:lnTo>
                  <a:lnTo>
                    <a:pt x="19507" y="23839"/>
                  </a:lnTo>
                  <a:lnTo>
                    <a:pt x="17342" y="26161"/>
                  </a:lnTo>
                  <a:lnTo>
                    <a:pt x="15299" y="28537"/>
                  </a:lnTo>
                  <a:lnTo>
                    <a:pt x="13325" y="31016"/>
                  </a:lnTo>
                  <a:lnTo>
                    <a:pt x="11457" y="33566"/>
                  </a:lnTo>
                  <a:lnTo>
                    <a:pt x="9693" y="36186"/>
                  </a:lnTo>
                  <a:lnTo>
                    <a:pt x="8034" y="38893"/>
                  </a:lnTo>
                  <a:lnTo>
                    <a:pt x="6479" y="41669"/>
                  </a:lnTo>
                  <a:lnTo>
                    <a:pt x="5047" y="44499"/>
                  </a:lnTo>
                  <a:lnTo>
                    <a:pt x="3703" y="47398"/>
                  </a:lnTo>
                  <a:lnTo>
                    <a:pt x="2498" y="50367"/>
                  </a:lnTo>
                  <a:lnTo>
                    <a:pt x="1397" y="53388"/>
                  </a:lnTo>
                  <a:lnTo>
                    <a:pt x="419" y="56461"/>
                  </a:lnTo>
                  <a:lnTo>
                    <a:pt x="0" y="58016"/>
                  </a:lnTo>
                  <a:lnTo>
                    <a:pt x="367" y="57789"/>
                  </a:lnTo>
                  <a:lnTo>
                    <a:pt x="1258" y="57492"/>
                  </a:lnTo>
                  <a:lnTo>
                    <a:pt x="2236" y="57352"/>
                  </a:lnTo>
                  <a:lnTo>
                    <a:pt x="3231" y="57335"/>
                  </a:lnTo>
                  <a:lnTo>
                    <a:pt x="5466" y="57562"/>
                  </a:lnTo>
                  <a:lnTo>
                    <a:pt x="5973" y="57701"/>
                  </a:lnTo>
                  <a:lnTo>
                    <a:pt x="40901" y="51956"/>
                  </a:lnTo>
                  <a:lnTo>
                    <a:pt x="41128" y="51589"/>
                  </a:lnTo>
                  <a:lnTo>
                    <a:pt x="42350" y="49947"/>
                  </a:lnTo>
                  <a:lnTo>
                    <a:pt x="43031" y="49336"/>
                  </a:lnTo>
                  <a:lnTo>
                    <a:pt x="43433" y="49144"/>
                  </a:lnTo>
                  <a:lnTo>
                    <a:pt x="43608" y="49162"/>
                  </a:lnTo>
                  <a:lnTo>
                    <a:pt x="44359" y="48341"/>
                  </a:lnTo>
                  <a:lnTo>
                    <a:pt x="45948" y="46786"/>
                  </a:lnTo>
                  <a:lnTo>
                    <a:pt x="47607" y="45302"/>
                  </a:lnTo>
                  <a:lnTo>
                    <a:pt x="49336" y="43905"/>
                  </a:lnTo>
                  <a:lnTo>
                    <a:pt x="51135" y="42595"/>
                  </a:lnTo>
                  <a:lnTo>
                    <a:pt x="53003" y="41390"/>
                  </a:lnTo>
                  <a:lnTo>
                    <a:pt x="54924" y="40255"/>
                  </a:lnTo>
                  <a:lnTo>
                    <a:pt x="56915" y="39242"/>
                  </a:lnTo>
                  <a:lnTo>
                    <a:pt x="58976" y="38316"/>
                  </a:lnTo>
                  <a:lnTo>
                    <a:pt x="61072" y="37496"/>
                  </a:lnTo>
                  <a:lnTo>
                    <a:pt x="63237" y="36780"/>
                  </a:lnTo>
                  <a:lnTo>
                    <a:pt x="65438" y="36168"/>
                  </a:lnTo>
                  <a:lnTo>
                    <a:pt x="67691" y="35679"/>
                  </a:lnTo>
                  <a:lnTo>
                    <a:pt x="69978" y="35313"/>
                  </a:lnTo>
                  <a:lnTo>
                    <a:pt x="72301" y="35068"/>
                  </a:lnTo>
                  <a:lnTo>
                    <a:pt x="74659" y="34928"/>
                  </a:lnTo>
                  <a:lnTo>
                    <a:pt x="76824" y="34928"/>
                  </a:lnTo>
                  <a:lnTo>
                    <a:pt x="78745" y="35016"/>
                  </a:lnTo>
                  <a:lnTo>
                    <a:pt x="80631" y="35190"/>
                  </a:lnTo>
                  <a:lnTo>
                    <a:pt x="82517" y="35435"/>
                  </a:lnTo>
                  <a:lnTo>
                    <a:pt x="85277" y="35941"/>
                  </a:lnTo>
                  <a:lnTo>
                    <a:pt x="88874" y="36902"/>
                  </a:lnTo>
                  <a:lnTo>
                    <a:pt x="92332" y="38159"/>
                  </a:lnTo>
                  <a:lnTo>
                    <a:pt x="95650" y="39679"/>
                  </a:lnTo>
                  <a:lnTo>
                    <a:pt x="98811" y="41477"/>
                  </a:lnTo>
                  <a:lnTo>
                    <a:pt x="101798" y="43521"/>
                  </a:lnTo>
                  <a:lnTo>
                    <a:pt x="103230" y="44638"/>
                  </a:lnTo>
                  <a:lnTo>
                    <a:pt x="109674" y="44743"/>
                  </a:lnTo>
                  <a:lnTo>
                    <a:pt x="127138" y="27279"/>
                  </a:lnTo>
                  <a:lnTo>
                    <a:pt x="127976" y="19874"/>
                  </a:lnTo>
                  <a:lnTo>
                    <a:pt x="126666" y="18739"/>
                  </a:lnTo>
                  <a:lnTo>
                    <a:pt x="123977" y="16539"/>
                  </a:lnTo>
                  <a:lnTo>
                    <a:pt x="121165" y="14443"/>
                  </a:lnTo>
                  <a:lnTo>
                    <a:pt x="118284" y="12487"/>
                  </a:lnTo>
                  <a:lnTo>
                    <a:pt x="115297" y="10653"/>
                  </a:lnTo>
                  <a:lnTo>
                    <a:pt x="112241" y="8959"/>
                  </a:lnTo>
                  <a:lnTo>
                    <a:pt x="109080" y="7388"/>
                  </a:lnTo>
                  <a:lnTo>
                    <a:pt x="105849" y="5956"/>
                  </a:lnTo>
                  <a:lnTo>
                    <a:pt x="102549" y="4681"/>
                  </a:lnTo>
                  <a:lnTo>
                    <a:pt x="99178" y="3546"/>
                  </a:lnTo>
                  <a:lnTo>
                    <a:pt x="95755" y="2550"/>
                  </a:lnTo>
                  <a:lnTo>
                    <a:pt x="92245" y="1712"/>
                  </a:lnTo>
                  <a:lnTo>
                    <a:pt x="88682" y="1048"/>
                  </a:lnTo>
                  <a:lnTo>
                    <a:pt x="85085" y="524"/>
                  </a:lnTo>
                  <a:lnTo>
                    <a:pt x="81417" y="193"/>
                  </a:lnTo>
                  <a:lnTo>
                    <a:pt x="77697" y="18"/>
                  </a:lnTo>
                  <a:lnTo>
                    <a:pt x="75829" y="0"/>
                  </a:lnTo>
                  <a:close/>
                </a:path>
              </a:pathLst>
            </a:custGeom>
            <a:solidFill>
              <a:srgbClr val="EA43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23"/>
            <p:cNvSpPr/>
            <p:nvPr/>
          </p:nvSpPr>
          <p:spPr>
            <a:xfrm>
              <a:off x="8696051" y="1280700"/>
              <a:ext cx="2619625" cy="3541300"/>
            </a:xfrm>
            <a:custGeom>
              <a:rect b="b" l="l" r="r" t="t"/>
              <a:pathLst>
                <a:path extrusionOk="0" h="141652" w="104785">
                  <a:moveTo>
                    <a:pt x="56514" y="1"/>
                  </a:moveTo>
                  <a:lnTo>
                    <a:pt x="31768" y="24730"/>
                  </a:lnTo>
                  <a:lnTo>
                    <a:pt x="32693" y="25481"/>
                  </a:lnTo>
                  <a:lnTo>
                    <a:pt x="34457" y="27088"/>
                  </a:lnTo>
                  <a:lnTo>
                    <a:pt x="36134" y="28782"/>
                  </a:lnTo>
                  <a:lnTo>
                    <a:pt x="37723" y="30563"/>
                  </a:lnTo>
                  <a:lnTo>
                    <a:pt x="39225" y="32431"/>
                  </a:lnTo>
                  <a:lnTo>
                    <a:pt x="40622" y="34370"/>
                  </a:lnTo>
                  <a:lnTo>
                    <a:pt x="41897" y="36396"/>
                  </a:lnTo>
                  <a:lnTo>
                    <a:pt x="43067" y="38491"/>
                  </a:lnTo>
                  <a:lnTo>
                    <a:pt x="44132" y="40657"/>
                  </a:lnTo>
                  <a:lnTo>
                    <a:pt x="45075" y="42892"/>
                  </a:lnTo>
                  <a:lnTo>
                    <a:pt x="45896" y="45180"/>
                  </a:lnTo>
                  <a:lnTo>
                    <a:pt x="46595" y="47538"/>
                  </a:lnTo>
                  <a:lnTo>
                    <a:pt x="47153" y="49930"/>
                  </a:lnTo>
                  <a:lnTo>
                    <a:pt x="47573" y="52375"/>
                  </a:lnTo>
                  <a:lnTo>
                    <a:pt x="47869" y="54873"/>
                  </a:lnTo>
                  <a:lnTo>
                    <a:pt x="48009" y="57405"/>
                  </a:lnTo>
                  <a:lnTo>
                    <a:pt x="48027" y="58697"/>
                  </a:lnTo>
                  <a:lnTo>
                    <a:pt x="48027" y="63063"/>
                  </a:lnTo>
                  <a:lnTo>
                    <a:pt x="49144" y="63081"/>
                  </a:lnTo>
                  <a:lnTo>
                    <a:pt x="51345" y="63308"/>
                  </a:lnTo>
                  <a:lnTo>
                    <a:pt x="53475" y="63744"/>
                  </a:lnTo>
                  <a:lnTo>
                    <a:pt x="55536" y="64373"/>
                  </a:lnTo>
                  <a:lnTo>
                    <a:pt x="57492" y="65211"/>
                  </a:lnTo>
                  <a:lnTo>
                    <a:pt x="59343" y="66207"/>
                  </a:lnTo>
                  <a:lnTo>
                    <a:pt x="61090" y="67394"/>
                  </a:lnTo>
                  <a:lnTo>
                    <a:pt x="62714" y="68722"/>
                  </a:lnTo>
                  <a:lnTo>
                    <a:pt x="64181" y="70206"/>
                  </a:lnTo>
                  <a:lnTo>
                    <a:pt x="65526" y="71830"/>
                  </a:lnTo>
                  <a:lnTo>
                    <a:pt x="66696" y="73559"/>
                  </a:lnTo>
                  <a:lnTo>
                    <a:pt x="67709" y="75428"/>
                  </a:lnTo>
                  <a:lnTo>
                    <a:pt x="68547" y="77384"/>
                  </a:lnTo>
                  <a:lnTo>
                    <a:pt x="69175" y="79427"/>
                  </a:lnTo>
                  <a:lnTo>
                    <a:pt x="69612" y="81558"/>
                  </a:lnTo>
                  <a:lnTo>
                    <a:pt x="69839" y="83758"/>
                  </a:lnTo>
                  <a:lnTo>
                    <a:pt x="69857" y="84893"/>
                  </a:lnTo>
                  <a:lnTo>
                    <a:pt x="69839" y="86011"/>
                  </a:lnTo>
                  <a:lnTo>
                    <a:pt x="69612" y="88211"/>
                  </a:lnTo>
                  <a:lnTo>
                    <a:pt x="69175" y="90342"/>
                  </a:lnTo>
                  <a:lnTo>
                    <a:pt x="68547" y="92385"/>
                  </a:lnTo>
                  <a:lnTo>
                    <a:pt x="67709" y="94341"/>
                  </a:lnTo>
                  <a:lnTo>
                    <a:pt x="66696" y="96192"/>
                  </a:lnTo>
                  <a:lnTo>
                    <a:pt x="65526" y="97939"/>
                  </a:lnTo>
                  <a:lnTo>
                    <a:pt x="64181" y="99563"/>
                  </a:lnTo>
                  <a:lnTo>
                    <a:pt x="62714" y="101047"/>
                  </a:lnTo>
                  <a:lnTo>
                    <a:pt x="61090" y="102375"/>
                  </a:lnTo>
                  <a:lnTo>
                    <a:pt x="59343" y="103562"/>
                  </a:lnTo>
                  <a:lnTo>
                    <a:pt x="57492" y="104575"/>
                  </a:lnTo>
                  <a:lnTo>
                    <a:pt x="55536" y="105396"/>
                  </a:lnTo>
                  <a:lnTo>
                    <a:pt x="53475" y="106042"/>
                  </a:lnTo>
                  <a:lnTo>
                    <a:pt x="51345" y="106479"/>
                  </a:lnTo>
                  <a:lnTo>
                    <a:pt x="49144" y="106706"/>
                  </a:lnTo>
                  <a:lnTo>
                    <a:pt x="48027" y="106723"/>
                  </a:lnTo>
                  <a:lnTo>
                    <a:pt x="4367" y="106723"/>
                  </a:lnTo>
                  <a:lnTo>
                    <a:pt x="1" y="111107"/>
                  </a:lnTo>
                  <a:lnTo>
                    <a:pt x="1" y="137303"/>
                  </a:lnTo>
                  <a:lnTo>
                    <a:pt x="4367" y="141651"/>
                  </a:lnTo>
                  <a:lnTo>
                    <a:pt x="48027" y="141651"/>
                  </a:lnTo>
                  <a:lnTo>
                    <a:pt x="49494" y="141634"/>
                  </a:lnTo>
                  <a:lnTo>
                    <a:pt x="52393" y="141494"/>
                  </a:lnTo>
                  <a:lnTo>
                    <a:pt x="55239" y="141197"/>
                  </a:lnTo>
                  <a:lnTo>
                    <a:pt x="58051" y="140760"/>
                  </a:lnTo>
                  <a:lnTo>
                    <a:pt x="60828" y="140202"/>
                  </a:lnTo>
                  <a:lnTo>
                    <a:pt x="63552" y="139503"/>
                  </a:lnTo>
                  <a:lnTo>
                    <a:pt x="66207" y="138665"/>
                  </a:lnTo>
                  <a:lnTo>
                    <a:pt x="68809" y="137704"/>
                  </a:lnTo>
                  <a:lnTo>
                    <a:pt x="71358" y="136639"/>
                  </a:lnTo>
                  <a:lnTo>
                    <a:pt x="73838" y="135434"/>
                  </a:lnTo>
                  <a:lnTo>
                    <a:pt x="76248" y="134124"/>
                  </a:lnTo>
                  <a:lnTo>
                    <a:pt x="78589" y="132692"/>
                  </a:lnTo>
                  <a:lnTo>
                    <a:pt x="80859" y="131173"/>
                  </a:lnTo>
                  <a:lnTo>
                    <a:pt x="83042" y="129531"/>
                  </a:lnTo>
                  <a:lnTo>
                    <a:pt x="85155" y="127802"/>
                  </a:lnTo>
                  <a:lnTo>
                    <a:pt x="87163" y="125968"/>
                  </a:lnTo>
                  <a:lnTo>
                    <a:pt x="89084" y="124030"/>
                  </a:lnTo>
                  <a:lnTo>
                    <a:pt x="90918" y="122022"/>
                  </a:lnTo>
                  <a:lnTo>
                    <a:pt x="92664" y="119908"/>
                  </a:lnTo>
                  <a:lnTo>
                    <a:pt x="94306" y="117725"/>
                  </a:lnTo>
                  <a:lnTo>
                    <a:pt x="95825" y="115473"/>
                  </a:lnTo>
                  <a:lnTo>
                    <a:pt x="97258" y="113132"/>
                  </a:lnTo>
                  <a:lnTo>
                    <a:pt x="98567" y="110705"/>
                  </a:lnTo>
                  <a:lnTo>
                    <a:pt x="99772" y="108225"/>
                  </a:lnTo>
                  <a:lnTo>
                    <a:pt x="100838" y="105693"/>
                  </a:lnTo>
                  <a:lnTo>
                    <a:pt x="101798" y="103073"/>
                  </a:lnTo>
                  <a:lnTo>
                    <a:pt x="102636" y="100419"/>
                  </a:lnTo>
                  <a:lnTo>
                    <a:pt x="103335" y="97694"/>
                  </a:lnTo>
                  <a:lnTo>
                    <a:pt x="103894" y="94935"/>
                  </a:lnTo>
                  <a:lnTo>
                    <a:pt x="104330" y="92106"/>
                  </a:lnTo>
                  <a:lnTo>
                    <a:pt x="104627" y="89259"/>
                  </a:lnTo>
                  <a:lnTo>
                    <a:pt x="104767" y="86360"/>
                  </a:lnTo>
                  <a:lnTo>
                    <a:pt x="104784" y="84893"/>
                  </a:lnTo>
                  <a:lnTo>
                    <a:pt x="104767" y="83077"/>
                  </a:lnTo>
                  <a:lnTo>
                    <a:pt x="104540" y="79497"/>
                  </a:lnTo>
                  <a:lnTo>
                    <a:pt x="104103" y="75987"/>
                  </a:lnTo>
                  <a:lnTo>
                    <a:pt x="103440" y="72546"/>
                  </a:lnTo>
                  <a:lnTo>
                    <a:pt x="102584" y="69193"/>
                  </a:lnTo>
                  <a:lnTo>
                    <a:pt x="101536" y="65910"/>
                  </a:lnTo>
                  <a:lnTo>
                    <a:pt x="100279" y="62714"/>
                  </a:lnTo>
                  <a:lnTo>
                    <a:pt x="98847" y="59623"/>
                  </a:lnTo>
                  <a:lnTo>
                    <a:pt x="97240" y="56637"/>
                  </a:lnTo>
                  <a:lnTo>
                    <a:pt x="95459" y="53755"/>
                  </a:lnTo>
                  <a:lnTo>
                    <a:pt x="93520" y="50996"/>
                  </a:lnTo>
                  <a:lnTo>
                    <a:pt x="91425" y="48359"/>
                  </a:lnTo>
                  <a:lnTo>
                    <a:pt x="89172" y="45844"/>
                  </a:lnTo>
                  <a:lnTo>
                    <a:pt x="86797" y="43469"/>
                  </a:lnTo>
                  <a:lnTo>
                    <a:pt x="84264" y="41251"/>
                  </a:lnTo>
                  <a:lnTo>
                    <a:pt x="81610" y="39173"/>
                  </a:lnTo>
                  <a:lnTo>
                    <a:pt x="80230" y="38195"/>
                  </a:lnTo>
                  <a:lnTo>
                    <a:pt x="79828" y="36797"/>
                  </a:lnTo>
                  <a:lnTo>
                    <a:pt x="78973" y="34021"/>
                  </a:lnTo>
                  <a:lnTo>
                    <a:pt x="78012" y="31314"/>
                  </a:lnTo>
                  <a:lnTo>
                    <a:pt x="76964" y="28642"/>
                  </a:lnTo>
                  <a:lnTo>
                    <a:pt x="75812" y="26005"/>
                  </a:lnTo>
                  <a:lnTo>
                    <a:pt x="74572" y="23438"/>
                  </a:lnTo>
                  <a:lnTo>
                    <a:pt x="73245" y="20905"/>
                  </a:lnTo>
                  <a:lnTo>
                    <a:pt x="71813" y="18443"/>
                  </a:lnTo>
                  <a:lnTo>
                    <a:pt x="70311" y="16033"/>
                  </a:lnTo>
                  <a:lnTo>
                    <a:pt x="68721" y="13693"/>
                  </a:lnTo>
                  <a:lnTo>
                    <a:pt x="67062" y="11387"/>
                  </a:lnTo>
                  <a:lnTo>
                    <a:pt x="65316" y="9170"/>
                  </a:lnTo>
                  <a:lnTo>
                    <a:pt x="63482" y="7004"/>
                  </a:lnTo>
                  <a:lnTo>
                    <a:pt x="61579" y="4908"/>
                  </a:lnTo>
                  <a:lnTo>
                    <a:pt x="59605" y="2882"/>
                  </a:lnTo>
                  <a:lnTo>
                    <a:pt x="57562" y="944"/>
                  </a:lnTo>
                  <a:lnTo>
                    <a:pt x="56514" y="1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23"/>
            <p:cNvSpPr/>
            <p:nvPr/>
          </p:nvSpPr>
          <p:spPr>
            <a:xfrm>
              <a:off x="6856226" y="3899425"/>
              <a:ext cx="1948575" cy="922575"/>
            </a:xfrm>
            <a:custGeom>
              <a:rect b="b" l="l" r="r" t="t"/>
              <a:pathLst>
                <a:path extrusionOk="0" h="36903" w="77943">
                  <a:moveTo>
                    <a:pt x="25306" y="1"/>
                  </a:moveTo>
                  <a:lnTo>
                    <a:pt x="19019" y="1957"/>
                  </a:lnTo>
                  <a:lnTo>
                    <a:pt x="1537" y="19438"/>
                  </a:lnTo>
                  <a:lnTo>
                    <a:pt x="1" y="25358"/>
                  </a:lnTo>
                  <a:lnTo>
                    <a:pt x="909" y="26022"/>
                  </a:lnTo>
                  <a:lnTo>
                    <a:pt x="2742" y="27314"/>
                  </a:lnTo>
                  <a:lnTo>
                    <a:pt x="4646" y="28519"/>
                  </a:lnTo>
                  <a:lnTo>
                    <a:pt x="6585" y="29655"/>
                  </a:lnTo>
                  <a:lnTo>
                    <a:pt x="8575" y="30737"/>
                  </a:lnTo>
                  <a:lnTo>
                    <a:pt x="10619" y="31715"/>
                  </a:lnTo>
                  <a:lnTo>
                    <a:pt x="12697" y="32623"/>
                  </a:lnTo>
                  <a:lnTo>
                    <a:pt x="14828" y="33462"/>
                  </a:lnTo>
                  <a:lnTo>
                    <a:pt x="16993" y="34195"/>
                  </a:lnTo>
                  <a:lnTo>
                    <a:pt x="19194" y="34859"/>
                  </a:lnTo>
                  <a:lnTo>
                    <a:pt x="21429" y="35435"/>
                  </a:lnTo>
                  <a:lnTo>
                    <a:pt x="23699" y="35907"/>
                  </a:lnTo>
                  <a:lnTo>
                    <a:pt x="26004" y="36291"/>
                  </a:lnTo>
                  <a:lnTo>
                    <a:pt x="28345" y="36588"/>
                  </a:lnTo>
                  <a:lnTo>
                    <a:pt x="30702" y="36797"/>
                  </a:lnTo>
                  <a:lnTo>
                    <a:pt x="33095" y="36885"/>
                  </a:lnTo>
                  <a:lnTo>
                    <a:pt x="34300" y="36902"/>
                  </a:lnTo>
                  <a:lnTo>
                    <a:pt x="77942" y="36902"/>
                  </a:lnTo>
                  <a:lnTo>
                    <a:pt x="77942" y="1974"/>
                  </a:lnTo>
                  <a:lnTo>
                    <a:pt x="34300" y="1974"/>
                  </a:lnTo>
                  <a:lnTo>
                    <a:pt x="33095" y="1957"/>
                  </a:lnTo>
                  <a:lnTo>
                    <a:pt x="30772" y="1695"/>
                  </a:lnTo>
                  <a:lnTo>
                    <a:pt x="28502" y="1188"/>
                  </a:lnTo>
                  <a:lnTo>
                    <a:pt x="26354" y="455"/>
                  </a:lnTo>
                  <a:lnTo>
                    <a:pt x="25306" y="1"/>
                  </a:lnTo>
                  <a:close/>
                </a:path>
              </a:pathLst>
            </a:custGeom>
            <a:solidFill>
              <a:srgbClr val="34A8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23"/>
            <p:cNvSpPr/>
            <p:nvPr/>
          </p:nvSpPr>
          <p:spPr>
            <a:xfrm>
              <a:off x="6294751" y="1984075"/>
              <a:ext cx="2549350" cy="2549325"/>
            </a:xfrm>
            <a:custGeom>
              <a:rect b="b" l="l" r="r" t="t"/>
              <a:pathLst>
                <a:path extrusionOk="0" h="101973" w="101974">
                  <a:moveTo>
                    <a:pt x="55292" y="0"/>
                  </a:moveTo>
                  <a:lnTo>
                    <a:pt x="52393" y="158"/>
                  </a:lnTo>
                  <a:lnTo>
                    <a:pt x="49529" y="454"/>
                  </a:lnTo>
                  <a:lnTo>
                    <a:pt x="46717" y="874"/>
                  </a:lnTo>
                  <a:lnTo>
                    <a:pt x="43958" y="1450"/>
                  </a:lnTo>
                  <a:lnTo>
                    <a:pt x="41233" y="2148"/>
                  </a:lnTo>
                  <a:lnTo>
                    <a:pt x="38561" y="2969"/>
                  </a:lnTo>
                  <a:lnTo>
                    <a:pt x="35959" y="3930"/>
                  </a:lnTo>
                  <a:lnTo>
                    <a:pt x="33410" y="5013"/>
                  </a:lnTo>
                  <a:lnTo>
                    <a:pt x="30930" y="6200"/>
                  </a:lnTo>
                  <a:lnTo>
                    <a:pt x="28520" y="7527"/>
                  </a:lnTo>
                  <a:lnTo>
                    <a:pt x="26179" y="8942"/>
                  </a:lnTo>
                  <a:lnTo>
                    <a:pt x="23909" y="10479"/>
                  </a:lnTo>
                  <a:lnTo>
                    <a:pt x="21726" y="12103"/>
                  </a:lnTo>
                  <a:lnTo>
                    <a:pt x="19630" y="13849"/>
                  </a:lnTo>
                  <a:lnTo>
                    <a:pt x="17605" y="15683"/>
                  </a:lnTo>
                  <a:lnTo>
                    <a:pt x="15684" y="17604"/>
                  </a:lnTo>
                  <a:lnTo>
                    <a:pt x="13850" y="19630"/>
                  </a:lnTo>
                  <a:lnTo>
                    <a:pt x="12121" y="21726"/>
                  </a:lnTo>
                  <a:lnTo>
                    <a:pt x="10479" y="23909"/>
                  </a:lnTo>
                  <a:lnTo>
                    <a:pt x="8943" y="26179"/>
                  </a:lnTo>
                  <a:lnTo>
                    <a:pt x="7528" y="28519"/>
                  </a:lnTo>
                  <a:lnTo>
                    <a:pt x="6218" y="30929"/>
                  </a:lnTo>
                  <a:lnTo>
                    <a:pt x="5013" y="33409"/>
                  </a:lnTo>
                  <a:lnTo>
                    <a:pt x="3930" y="35959"/>
                  </a:lnTo>
                  <a:lnTo>
                    <a:pt x="2987" y="38561"/>
                  </a:lnTo>
                  <a:lnTo>
                    <a:pt x="2149" y="41233"/>
                  </a:lnTo>
                  <a:lnTo>
                    <a:pt x="1450" y="43940"/>
                  </a:lnTo>
                  <a:lnTo>
                    <a:pt x="892" y="46716"/>
                  </a:lnTo>
                  <a:lnTo>
                    <a:pt x="455" y="49528"/>
                  </a:lnTo>
                  <a:lnTo>
                    <a:pt x="158" y="52392"/>
                  </a:lnTo>
                  <a:lnTo>
                    <a:pt x="18" y="55291"/>
                  </a:lnTo>
                  <a:lnTo>
                    <a:pt x="1" y="56758"/>
                  </a:lnTo>
                  <a:lnTo>
                    <a:pt x="18" y="58470"/>
                  </a:lnTo>
                  <a:lnTo>
                    <a:pt x="228" y="61875"/>
                  </a:lnTo>
                  <a:lnTo>
                    <a:pt x="630" y="65228"/>
                  </a:lnTo>
                  <a:lnTo>
                    <a:pt x="1223" y="68511"/>
                  </a:lnTo>
                  <a:lnTo>
                    <a:pt x="2009" y="71742"/>
                  </a:lnTo>
                  <a:lnTo>
                    <a:pt x="2970" y="74886"/>
                  </a:lnTo>
                  <a:lnTo>
                    <a:pt x="4105" y="77942"/>
                  </a:lnTo>
                  <a:lnTo>
                    <a:pt x="5415" y="80928"/>
                  </a:lnTo>
                  <a:lnTo>
                    <a:pt x="6882" y="83810"/>
                  </a:lnTo>
                  <a:lnTo>
                    <a:pt x="8506" y="86604"/>
                  </a:lnTo>
                  <a:lnTo>
                    <a:pt x="10270" y="89294"/>
                  </a:lnTo>
                  <a:lnTo>
                    <a:pt x="12191" y="91878"/>
                  </a:lnTo>
                  <a:lnTo>
                    <a:pt x="14252" y="94341"/>
                  </a:lnTo>
                  <a:lnTo>
                    <a:pt x="16452" y="96681"/>
                  </a:lnTo>
                  <a:lnTo>
                    <a:pt x="18775" y="98899"/>
                  </a:lnTo>
                  <a:lnTo>
                    <a:pt x="21220" y="100977"/>
                  </a:lnTo>
                  <a:lnTo>
                    <a:pt x="22495" y="101972"/>
                  </a:lnTo>
                  <a:lnTo>
                    <a:pt x="47817" y="76650"/>
                  </a:lnTo>
                  <a:lnTo>
                    <a:pt x="47101" y="76318"/>
                  </a:lnTo>
                  <a:lnTo>
                    <a:pt x="45739" y="75567"/>
                  </a:lnTo>
                  <a:lnTo>
                    <a:pt x="44429" y="74746"/>
                  </a:lnTo>
                  <a:lnTo>
                    <a:pt x="43189" y="73821"/>
                  </a:lnTo>
                  <a:lnTo>
                    <a:pt x="42019" y="72825"/>
                  </a:lnTo>
                  <a:lnTo>
                    <a:pt x="40919" y="71742"/>
                  </a:lnTo>
                  <a:lnTo>
                    <a:pt x="39906" y="70590"/>
                  </a:lnTo>
                  <a:lnTo>
                    <a:pt x="38963" y="69367"/>
                  </a:lnTo>
                  <a:lnTo>
                    <a:pt x="38107" y="68075"/>
                  </a:lnTo>
                  <a:lnTo>
                    <a:pt x="37356" y="66730"/>
                  </a:lnTo>
                  <a:lnTo>
                    <a:pt x="36675" y="65316"/>
                  </a:lnTo>
                  <a:lnTo>
                    <a:pt x="36116" y="63866"/>
                  </a:lnTo>
                  <a:lnTo>
                    <a:pt x="35662" y="62347"/>
                  </a:lnTo>
                  <a:lnTo>
                    <a:pt x="35296" y="60792"/>
                  </a:lnTo>
                  <a:lnTo>
                    <a:pt x="35069" y="59203"/>
                  </a:lnTo>
                  <a:lnTo>
                    <a:pt x="34946" y="57579"/>
                  </a:lnTo>
                  <a:lnTo>
                    <a:pt x="34929" y="56758"/>
                  </a:lnTo>
                  <a:lnTo>
                    <a:pt x="34946" y="55623"/>
                  </a:lnTo>
                  <a:lnTo>
                    <a:pt x="35173" y="53423"/>
                  </a:lnTo>
                  <a:lnTo>
                    <a:pt x="35610" y="51292"/>
                  </a:lnTo>
                  <a:lnTo>
                    <a:pt x="36256" y="49249"/>
                  </a:lnTo>
                  <a:lnTo>
                    <a:pt x="37077" y="47293"/>
                  </a:lnTo>
                  <a:lnTo>
                    <a:pt x="38090" y="45424"/>
                  </a:lnTo>
                  <a:lnTo>
                    <a:pt x="39260" y="43695"/>
                  </a:lnTo>
                  <a:lnTo>
                    <a:pt x="40605" y="42071"/>
                  </a:lnTo>
                  <a:lnTo>
                    <a:pt x="42089" y="40587"/>
                  </a:lnTo>
                  <a:lnTo>
                    <a:pt x="43696" y="39259"/>
                  </a:lnTo>
                  <a:lnTo>
                    <a:pt x="45442" y="38072"/>
                  </a:lnTo>
                  <a:lnTo>
                    <a:pt x="47311" y="37076"/>
                  </a:lnTo>
                  <a:lnTo>
                    <a:pt x="49267" y="36238"/>
                  </a:lnTo>
                  <a:lnTo>
                    <a:pt x="51310" y="35609"/>
                  </a:lnTo>
                  <a:lnTo>
                    <a:pt x="53441" y="35173"/>
                  </a:lnTo>
                  <a:lnTo>
                    <a:pt x="55641" y="34946"/>
                  </a:lnTo>
                  <a:lnTo>
                    <a:pt x="56759" y="34928"/>
                  </a:lnTo>
                  <a:lnTo>
                    <a:pt x="57580" y="34928"/>
                  </a:lnTo>
                  <a:lnTo>
                    <a:pt x="59204" y="35051"/>
                  </a:lnTo>
                  <a:lnTo>
                    <a:pt x="60810" y="35295"/>
                  </a:lnTo>
                  <a:lnTo>
                    <a:pt x="62365" y="35644"/>
                  </a:lnTo>
                  <a:lnTo>
                    <a:pt x="63867" y="36116"/>
                  </a:lnTo>
                  <a:lnTo>
                    <a:pt x="65316" y="36675"/>
                  </a:lnTo>
                  <a:lnTo>
                    <a:pt x="66731" y="37338"/>
                  </a:lnTo>
                  <a:lnTo>
                    <a:pt x="68075" y="38089"/>
                  </a:lnTo>
                  <a:lnTo>
                    <a:pt x="69368" y="38945"/>
                  </a:lnTo>
                  <a:lnTo>
                    <a:pt x="70590" y="39888"/>
                  </a:lnTo>
                  <a:lnTo>
                    <a:pt x="71743" y="40901"/>
                  </a:lnTo>
                  <a:lnTo>
                    <a:pt x="72826" y="42001"/>
                  </a:lnTo>
                  <a:lnTo>
                    <a:pt x="73821" y="43171"/>
                  </a:lnTo>
                  <a:lnTo>
                    <a:pt x="74747" y="44429"/>
                  </a:lnTo>
                  <a:lnTo>
                    <a:pt x="75585" y="45721"/>
                  </a:lnTo>
                  <a:lnTo>
                    <a:pt x="76318" y="47101"/>
                  </a:lnTo>
                  <a:lnTo>
                    <a:pt x="76650" y="47799"/>
                  </a:lnTo>
                  <a:lnTo>
                    <a:pt x="101973" y="22476"/>
                  </a:lnTo>
                  <a:lnTo>
                    <a:pt x="100978" y="21219"/>
                  </a:lnTo>
                  <a:lnTo>
                    <a:pt x="98899" y="18774"/>
                  </a:lnTo>
                  <a:lnTo>
                    <a:pt x="96681" y="16451"/>
                  </a:lnTo>
                  <a:lnTo>
                    <a:pt x="94341" y="14251"/>
                  </a:lnTo>
                  <a:lnTo>
                    <a:pt x="91879" y="12190"/>
                  </a:lnTo>
                  <a:lnTo>
                    <a:pt x="89294" y="10269"/>
                  </a:lnTo>
                  <a:lnTo>
                    <a:pt x="86605" y="8488"/>
                  </a:lnTo>
                  <a:lnTo>
                    <a:pt x="83828" y="6864"/>
                  </a:lnTo>
                  <a:lnTo>
                    <a:pt x="80929" y="5397"/>
                  </a:lnTo>
                  <a:lnTo>
                    <a:pt x="77960" y="4087"/>
                  </a:lnTo>
                  <a:lnTo>
                    <a:pt x="74886" y="2952"/>
                  </a:lnTo>
                  <a:lnTo>
                    <a:pt x="71743" y="1991"/>
                  </a:lnTo>
                  <a:lnTo>
                    <a:pt x="68530" y="1223"/>
                  </a:lnTo>
                  <a:lnTo>
                    <a:pt x="65229" y="612"/>
                  </a:lnTo>
                  <a:lnTo>
                    <a:pt x="61893" y="210"/>
                  </a:lnTo>
                  <a:lnTo>
                    <a:pt x="58488" y="18"/>
                  </a:lnTo>
                  <a:lnTo>
                    <a:pt x="56759" y="0"/>
                  </a:lnTo>
                  <a:close/>
                </a:path>
              </a:pathLst>
            </a:custGeom>
            <a:solidFill>
              <a:srgbClr val="FBBC0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07_Three columns">
  <p:cSld name="CUSTOM_3"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4"/>
          <p:cNvSpPr txBox="1"/>
          <p:nvPr>
            <p:ph type="title"/>
          </p:nvPr>
        </p:nvSpPr>
        <p:spPr>
          <a:xfrm>
            <a:off x="761950" y="809575"/>
            <a:ext cx="5080200" cy="352200"/>
          </a:xfrm>
          <a:prstGeom prst="rect">
            <a:avLst/>
          </a:prstGeom>
        </p:spPr>
        <p:txBody>
          <a:bodyPr anchorCtr="0" anchor="t" bIns="0" lIns="0" spcFirstLastPara="1" rIns="22860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315" name="Google Shape;315;p24"/>
          <p:cNvSpPr txBox="1"/>
          <p:nvPr>
            <p:ph idx="1" type="body"/>
          </p:nvPr>
        </p:nvSpPr>
        <p:spPr>
          <a:xfrm>
            <a:off x="761950" y="1514225"/>
            <a:ext cx="2540100" cy="2819700"/>
          </a:xfrm>
          <a:prstGeom prst="rect">
            <a:avLst/>
          </a:prstGeom>
        </p:spPr>
        <p:txBody>
          <a:bodyPr anchorCtr="0" anchor="t" bIns="0" lIns="0" spcFirstLastPara="1" rIns="228600" wrap="square" tIns="0">
            <a:noAutofit/>
          </a:bodyPr>
          <a:lstStyle>
            <a:lvl1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6" name="Google Shape;316;p24"/>
          <p:cNvSpPr txBox="1"/>
          <p:nvPr>
            <p:ph idx="2" type="body"/>
          </p:nvPr>
        </p:nvSpPr>
        <p:spPr>
          <a:xfrm>
            <a:off x="3301950" y="1514225"/>
            <a:ext cx="2540100" cy="2819700"/>
          </a:xfrm>
          <a:prstGeom prst="rect">
            <a:avLst/>
          </a:prstGeom>
        </p:spPr>
        <p:txBody>
          <a:bodyPr anchorCtr="0" anchor="t" bIns="0" lIns="0" spcFirstLastPara="1" rIns="228600" wrap="square" tIns="0">
            <a:noAutofit/>
          </a:bodyPr>
          <a:lstStyle>
            <a:lvl1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7" name="Google Shape;317;p24"/>
          <p:cNvSpPr txBox="1"/>
          <p:nvPr>
            <p:ph idx="3" type="body"/>
          </p:nvPr>
        </p:nvSpPr>
        <p:spPr>
          <a:xfrm>
            <a:off x="5841900" y="1514225"/>
            <a:ext cx="2540100" cy="2819700"/>
          </a:xfrm>
          <a:prstGeom prst="rect">
            <a:avLst/>
          </a:prstGeom>
        </p:spPr>
        <p:txBody>
          <a:bodyPr anchorCtr="0" anchor="t" bIns="0" lIns="0" spcFirstLastPara="1" rIns="228600" wrap="square" tIns="0">
            <a:noAutofit/>
          </a:bodyPr>
          <a:lstStyle>
            <a:lvl1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grpSp>
        <p:nvGrpSpPr>
          <p:cNvPr id="318" name="Google Shape;318;p24"/>
          <p:cNvGrpSpPr/>
          <p:nvPr/>
        </p:nvGrpSpPr>
        <p:grpSpPr>
          <a:xfrm>
            <a:off x="502528" y="4542252"/>
            <a:ext cx="1539938" cy="287844"/>
            <a:chOff x="238125" y="2182350"/>
            <a:chExt cx="7149200" cy="1336325"/>
          </a:xfrm>
        </p:grpSpPr>
        <p:sp>
          <p:nvSpPr>
            <p:cNvPr id="319" name="Google Shape;319;p24"/>
            <p:cNvSpPr/>
            <p:nvPr/>
          </p:nvSpPr>
          <p:spPr>
            <a:xfrm>
              <a:off x="3329700" y="2212350"/>
              <a:ext cx="437400" cy="832500"/>
            </a:xfrm>
            <a:custGeom>
              <a:rect b="b" l="l" r="r" t="t"/>
              <a:pathLst>
                <a:path extrusionOk="0" h="33300" w="17496">
                  <a:moveTo>
                    <a:pt x="8775" y="0"/>
                  </a:moveTo>
                  <a:cubicBezTo>
                    <a:pt x="3924" y="0"/>
                    <a:pt x="0" y="3924"/>
                    <a:pt x="0" y="8775"/>
                  </a:cubicBezTo>
                  <a:lnTo>
                    <a:pt x="0" y="33300"/>
                  </a:lnTo>
                  <a:lnTo>
                    <a:pt x="17495" y="33300"/>
                  </a:lnTo>
                  <a:lnTo>
                    <a:pt x="17495" y="8775"/>
                  </a:lnTo>
                  <a:cubicBezTo>
                    <a:pt x="17495" y="3924"/>
                    <a:pt x="13571" y="0"/>
                    <a:pt x="8775" y="0"/>
                  </a:cubicBezTo>
                  <a:close/>
                </a:path>
              </a:pathLst>
            </a:custGeom>
            <a:solidFill>
              <a:srgbClr val="9FC1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24"/>
            <p:cNvSpPr/>
            <p:nvPr/>
          </p:nvSpPr>
          <p:spPr>
            <a:xfrm>
              <a:off x="2919575" y="3042100"/>
              <a:ext cx="847525" cy="422400"/>
            </a:xfrm>
            <a:custGeom>
              <a:rect b="b" l="l" r="r" t="t"/>
              <a:pathLst>
                <a:path extrusionOk="0" h="16896" w="33901">
                  <a:moveTo>
                    <a:pt x="0" y="1"/>
                  </a:moveTo>
                  <a:cubicBezTo>
                    <a:pt x="0" y="9320"/>
                    <a:pt x="7631" y="16896"/>
                    <a:pt x="16950" y="16896"/>
                  </a:cubicBezTo>
                  <a:cubicBezTo>
                    <a:pt x="26325" y="16896"/>
                    <a:pt x="33900" y="9320"/>
                    <a:pt x="33900" y="1"/>
                  </a:cubicBez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24"/>
            <p:cNvSpPr/>
            <p:nvPr/>
          </p:nvSpPr>
          <p:spPr>
            <a:xfrm>
              <a:off x="4325700" y="2182350"/>
              <a:ext cx="1169075" cy="1088675"/>
            </a:xfrm>
            <a:custGeom>
              <a:rect b="b" l="l" r="r" t="t"/>
              <a:pathLst>
                <a:path extrusionOk="0" h="43547" w="46763">
                  <a:moveTo>
                    <a:pt x="23264" y="1"/>
                  </a:moveTo>
                  <a:cubicBezTo>
                    <a:pt x="21554" y="1"/>
                    <a:pt x="19845" y="914"/>
                    <a:pt x="19022" y="2726"/>
                  </a:cubicBezTo>
                  <a:lnTo>
                    <a:pt x="1" y="43547"/>
                  </a:lnTo>
                  <a:lnTo>
                    <a:pt x="46763" y="43547"/>
                  </a:lnTo>
                  <a:lnTo>
                    <a:pt x="27469" y="2672"/>
                  </a:lnTo>
                  <a:cubicBezTo>
                    <a:pt x="26631" y="887"/>
                    <a:pt x="24947" y="1"/>
                    <a:pt x="23264" y="1"/>
                  </a:cubicBezTo>
                  <a:close/>
                </a:path>
              </a:pathLst>
            </a:custGeom>
            <a:solidFill>
              <a:srgbClr val="9FC1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24"/>
            <p:cNvSpPr/>
            <p:nvPr/>
          </p:nvSpPr>
          <p:spPr>
            <a:xfrm>
              <a:off x="4748100" y="2761425"/>
              <a:ext cx="671750" cy="630875"/>
            </a:xfrm>
            <a:custGeom>
              <a:rect b="b" l="l" r="r" t="t"/>
              <a:pathLst>
                <a:path extrusionOk="0" h="25235" w="26870">
                  <a:moveTo>
                    <a:pt x="0" y="1"/>
                  </a:moveTo>
                  <a:lnTo>
                    <a:pt x="0" y="25234"/>
                  </a:lnTo>
                  <a:lnTo>
                    <a:pt x="26869" y="1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24"/>
            <p:cNvSpPr/>
            <p:nvPr/>
          </p:nvSpPr>
          <p:spPr>
            <a:xfrm>
              <a:off x="6588875" y="2193275"/>
              <a:ext cx="628150" cy="1068225"/>
            </a:xfrm>
            <a:custGeom>
              <a:rect b="b" l="l" r="r" t="t"/>
              <a:pathLst>
                <a:path extrusionOk="0" h="42729" w="25126">
                  <a:moveTo>
                    <a:pt x="12590" y="0"/>
                  </a:moveTo>
                  <a:cubicBezTo>
                    <a:pt x="5614" y="0"/>
                    <a:pt x="0" y="5614"/>
                    <a:pt x="0" y="12535"/>
                  </a:cubicBezTo>
                  <a:lnTo>
                    <a:pt x="0" y="42728"/>
                  </a:lnTo>
                  <a:lnTo>
                    <a:pt x="25125" y="42728"/>
                  </a:lnTo>
                  <a:lnTo>
                    <a:pt x="25125" y="12535"/>
                  </a:lnTo>
                  <a:cubicBezTo>
                    <a:pt x="25125" y="5614"/>
                    <a:pt x="19512" y="0"/>
                    <a:pt x="12590" y="0"/>
                  </a:cubicBezTo>
                  <a:close/>
                </a:path>
              </a:pathLst>
            </a:custGeom>
            <a:solidFill>
              <a:srgbClr val="9FC1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24"/>
            <p:cNvSpPr/>
            <p:nvPr/>
          </p:nvSpPr>
          <p:spPr>
            <a:xfrm>
              <a:off x="5964825" y="2193275"/>
              <a:ext cx="628150" cy="1068225"/>
            </a:xfrm>
            <a:custGeom>
              <a:rect b="b" l="l" r="r" t="t"/>
              <a:pathLst>
                <a:path extrusionOk="0" h="42729" w="25126">
                  <a:moveTo>
                    <a:pt x="12591" y="0"/>
                  </a:moveTo>
                  <a:cubicBezTo>
                    <a:pt x="5614" y="0"/>
                    <a:pt x="1" y="5614"/>
                    <a:pt x="1" y="12535"/>
                  </a:cubicBezTo>
                  <a:lnTo>
                    <a:pt x="1" y="42728"/>
                  </a:lnTo>
                  <a:lnTo>
                    <a:pt x="25126" y="42728"/>
                  </a:lnTo>
                  <a:lnTo>
                    <a:pt x="25126" y="12535"/>
                  </a:lnTo>
                  <a:cubicBezTo>
                    <a:pt x="25126" y="5614"/>
                    <a:pt x="19512" y="0"/>
                    <a:pt x="12591" y="0"/>
                  </a:cubicBezTo>
                  <a:close/>
                </a:path>
              </a:pathLst>
            </a:custGeom>
            <a:solidFill>
              <a:srgbClr val="9FC1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24"/>
            <p:cNvSpPr/>
            <p:nvPr/>
          </p:nvSpPr>
          <p:spPr>
            <a:xfrm>
              <a:off x="6676075" y="2870775"/>
              <a:ext cx="711250" cy="647900"/>
            </a:xfrm>
            <a:custGeom>
              <a:rect b="b" l="l" r="r" t="t"/>
              <a:pathLst>
                <a:path extrusionOk="0" h="25916" w="28450">
                  <a:moveTo>
                    <a:pt x="14225" y="0"/>
                  </a:moveTo>
                  <a:cubicBezTo>
                    <a:pt x="10914" y="0"/>
                    <a:pt x="7603" y="1268"/>
                    <a:pt x="5069" y="3802"/>
                  </a:cubicBezTo>
                  <a:cubicBezTo>
                    <a:pt x="0" y="8870"/>
                    <a:pt x="0" y="17045"/>
                    <a:pt x="5069" y="22114"/>
                  </a:cubicBezTo>
                  <a:cubicBezTo>
                    <a:pt x="7603" y="24648"/>
                    <a:pt x="10914" y="25915"/>
                    <a:pt x="14225" y="25915"/>
                  </a:cubicBezTo>
                  <a:cubicBezTo>
                    <a:pt x="17536" y="25915"/>
                    <a:pt x="20847" y="24648"/>
                    <a:pt x="23381" y="22114"/>
                  </a:cubicBezTo>
                  <a:cubicBezTo>
                    <a:pt x="28450" y="17045"/>
                    <a:pt x="28450" y="8870"/>
                    <a:pt x="23381" y="3802"/>
                  </a:cubicBezTo>
                  <a:cubicBezTo>
                    <a:pt x="20847" y="1268"/>
                    <a:pt x="17536" y="0"/>
                    <a:pt x="14225" y="0"/>
                  </a:cubicBez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24"/>
            <p:cNvSpPr/>
            <p:nvPr/>
          </p:nvSpPr>
          <p:spPr>
            <a:xfrm>
              <a:off x="238125" y="2532175"/>
              <a:ext cx="421025" cy="643475"/>
            </a:xfrm>
            <a:custGeom>
              <a:rect b="b" l="l" r="r" t="t"/>
              <a:pathLst>
                <a:path extrusionOk="0" h="25739" w="16841">
                  <a:moveTo>
                    <a:pt x="8858" y="1"/>
                  </a:moveTo>
                  <a:cubicBezTo>
                    <a:pt x="8704" y="1"/>
                    <a:pt x="8549" y="5"/>
                    <a:pt x="8393" y="15"/>
                  </a:cubicBezTo>
                  <a:cubicBezTo>
                    <a:pt x="8258" y="7"/>
                    <a:pt x="8123" y="4"/>
                    <a:pt x="7988" y="4"/>
                  </a:cubicBezTo>
                  <a:cubicBezTo>
                    <a:pt x="6115" y="4"/>
                    <a:pt x="4316" y="706"/>
                    <a:pt x="2943" y="1977"/>
                  </a:cubicBezTo>
                  <a:cubicBezTo>
                    <a:pt x="1635" y="3121"/>
                    <a:pt x="872" y="4811"/>
                    <a:pt x="872" y="6555"/>
                  </a:cubicBezTo>
                  <a:cubicBezTo>
                    <a:pt x="818" y="8135"/>
                    <a:pt x="1417" y="9661"/>
                    <a:pt x="2562" y="10751"/>
                  </a:cubicBezTo>
                  <a:cubicBezTo>
                    <a:pt x="3979" y="12005"/>
                    <a:pt x="5668" y="12931"/>
                    <a:pt x="7521" y="13422"/>
                  </a:cubicBezTo>
                  <a:cubicBezTo>
                    <a:pt x="9156" y="13858"/>
                    <a:pt x="10737" y="14566"/>
                    <a:pt x="12154" y="15547"/>
                  </a:cubicBezTo>
                  <a:cubicBezTo>
                    <a:pt x="13135" y="16256"/>
                    <a:pt x="13680" y="17455"/>
                    <a:pt x="13625" y="18708"/>
                  </a:cubicBezTo>
                  <a:cubicBezTo>
                    <a:pt x="13625" y="19853"/>
                    <a:pt x="13080" y="20943"/>
                    <a:pt x="12099" y="21597"/>
                  </a:cubicBezTo>
                  <a:cubicBezTo>
                    <a:pt x="11180" y="22261"/>
                    <a:pt x="10022" y="22637"/>
                    <a:pt x="8848" y="22637"/>
                  </a:cubicBezTo>
                  <a:cubicBezTo>
                    <a:pt x="8769" y="22637"/>
                    <a:pt x="8690" y="22636"/>
                    <a:pt x="8611" y="22632"/>
                  </a:cubicBezTo>
                  <a:cubicBezTo>
                    <a:pt x="8543" y="22635"/>
                    <a:pt x="8475" y="22636"/>
                    <a:pt x="8407" y="22636"/>
                  </a:cubicBezTo>
                  <a:cubicBezTo>
                    <a:pt x="7123" y="22636"/>
                    <a:pt x="5946" y="22150"/>
                    <a:pt x="5014" y="21270"/>
                  </a:cubicBezTo>
                  <a:cubicBezTo>
                    <a:pt x="3979" y="20398"/>
                    <a:pt x="3216" y="19199"/>
                    <a:pt x="2889" y="17891"/>
                  </a:cubicBezTo>
                  <a:lnTo>
                    <a:pt x="0" y="19035"/>
                  </a:lnTo>
                  <a:cubicBezTo>
                    <a:pt x="436" y="21052"/>
                    <a:pt x="1635" y="22796"/>
                    <a:pt x="3325" y="23995"/>
                  </a:cubicBezTo>
                  <a:cubicBezTo>
                    <a:pt x="4905" y="25085"/>
                    <a:pt x="6704" y="25684"/>
                    <a:pt x="8611" y="25739"/>
                  </a:cubicBezTo>
                  <a:cubicBezTo>
                    <a:pt x="9592" y="25739"/>
                    <a:pt x="10573" y="25575"/>
                    <a:pt x="11500" y="25303"/>
                  </a:cubicBezTo>
                  <a:cubicBezTo>
                    <a:pt x="12426" y="25030"/>
                    <a:pt x="13353" y="24594"/>
                    <a:pt x="14116" y="24049"/>
                  </a:cubicBezTo>
                  <a:cubicBezTo>
                    <a:pt x="14988" y="23450"/>
                    <a:pt x="15642" y="22687"/>
                    <a:pt x="16078" y="21815"/>
                  </a:cubicBezTo>
                  <a:cubicBezTo>
                    <a:pt x="16623" y="20834"/>
                    <a:pt x="16841" y="19744"/>
                    <a:pt x="16841" y="18599"/>
                  </a:cubicBezTo>
                  <a:cubicBezTo>
                    <a:pt x="16841" y="17509"/>
                    <a:pt x="16623" y="16474"/>
                    <a:pt x="16187" y="15438"/>
                  </a:cubicBezTo>
                  <a:cubicBezTo>
                    <a:pt x="15751" y="14566"/>
                    <a:pt x="15097" y="13749"/>
                    <a:pt x="14334" y="13204"/>
                  </a:cubicBezTo>
                  <a:cubicBezTo>
                    <a:pt x="13516" y="12604"/>
                    <a:pt x="12699" y="12114"/>
                    <a:pt x="11827" y="11732"/>
                  </a:cubicBezTo>
                  <a:cubicBezTo>
                    <a:pt x="10846" y="11296"/>
                    <a:pt x="9810" y="10915"/>
                    <a:pt x="8775" y="10588"/>
                  </a:cubicBezTo>
                  <a:cubicBezTo>
                    <a:pt x="7521" y="10206"/>
                    <a:pt x="6322" y="9661"/>
                    <a:pt x="5287" y="8898"/>
                  </a:cubicBezTo>
                  <a:cubicBezTo>
                    <a:pt x="4524" y="8353"/>
                    <a:pt x="4088" y="7481"/>
                    <a:pt x="4088" y="6555"/>
                  </a:cubicBezTo>
                  <a:cubicBezTo>
                    <a:pt x="4088" y="5574"/>
                    <a:pt x="4578" y="4647"/>
                    <a:pt x="5396" y="4048"/>
                  </a:cubicBezTo>
                  <a:cubicBezTo>
                    <a:pt x="6205" y="3390"/>
                    <a:pt x="7203" y="3061"/>
                    <a:pt x="8258" y="3061"/>
                  </a:cubicBezTo>
                  <a:cubicBezTo>
                    <a:pt x="8339" y="3061"/>
                    <a:pt x="8420" y="3063"/>
                    <a:pt x="8502" y="3067"/>
                  </a:cubicBezTo>
                  <a:cubicBezTo>
                    <a:pt x="8626" y="3054"/>
                    <a:pt x="8751" y="3048"/>
                    <a:pt x="8877" y="3048"/>
                  </a:cubicBezTo>
                  <a:cubicBezTo>
                    <a:pt x="9850" y="3048"/>
                    <a:pt x="10836" y="3414"/>
                    <a:pt x="11609" y="3993"/>
                  </a:cubicBezTo>
                  <a:cubicBezTo>
                    <a:pt x="12372" y="4538"/>
                    <a:pt x="12862" y="5301"/>
                    <a:pt x="13135" y="6173"/>
                  </a:cubicBezTo>
                  <a:lnTo>
                    <a:pt x="16023" y="4974"/>
                  </a:lnTo>
                  <a:cubicBezTo>
                    <a:pt x="15533" y="3612"/>
                    <a:pt x="14661" y="2413"/>
                    <a:pt x="13516" y="1541"/>
                  </a:cubicBezTo>
                  <a:cubicBezTo>
                    <a:pt x="12168" y="542"/>
                    <a:pt x="10546" y="1"/>
                    <a:pt x="8858" y="1"/>
                  </a:cubicBez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24"/>
            <p:cNvSpPr/>
            <p:nvPr/>
          </p:nvSpPr>
          <p:spPr>
            <a:xfrm>
              <a:off x="709550" y="2611550"/>
              <a:ext cx="273900" cy="557650"/>
            </a:xfrm>
            <a:custGeom>
              <a:rect b="b" l="l" r="r" t="t"/>
              <a:pathLst>
                <a:path extrusionOk="0" h="22306" w="10956">
                  <a:moveTo>
                    <a:pt x="2943" y="1"/>
                  </a:moveTo>
                  <a:lnTo>
                    <a:pt x="2943" y="5124"/>
                  </a:lnTo>
                  <a:lnTo>
                    <a:pt x="0" y="5124"/>
                  </a:lnTo>
                  <a:lnTo>
                    <a:pt x="0" y="8067"/>
                  </a:lnTo>
                  <a:lnTo>
                    <a:pt x="2943" y="8067"/>
                  </a:lnTo>
                  <a:lnTo>
                    <a:pt x="2943" y="16896"/>
                  </a:lnTo>
                  <a:cubicBezTo>
                    <a:pt x="2834" y="18367"/>
                    <a:pt x="3380" y="19784"/>
                    <a:pt x="4361" y="20874"/>
                  </a:cubicBezTo>
                  <a:cubicBezTo>
                    <a:pt x="5358" y="21772"/>
                    <a:pt x="6676" y="22305"/>
                    <a:pt x="8021" y="22305"/>
                  </a:cubicBezTo>
                  <a:cubicBezTo>
                    <a:pt x="8145" y="22305"/>
                    <a:pt x="8269" y="22301"/>
                    <a:pt x="8394" y="22291"/>
                  </a:cubicBezTo>
                  <a:cubicBezTo>
                    <a:pt x="9266" y="22291"/>
                    <a:pt x="10138" y="22128"/>
                    <a:pt x="10955" y="21801"/>
                  </a:cubicBezTo>
                  <a:lnTo>
                    <a:pt x="9865" y="19076"/>
                  </a:lnTo>
                  <a:cubicBezTo>
                    <a:pt x="9375" y="19294"/>
                    <a:pt x="8884" y="19348"/>
                    <a:pt x="8394" y="19348"/>
                  </a:cubicBezTo>
                  <a:cubicBezTo>
                    <a:pt x="6868" y="19348"/>
                    <a:pt x="6105" y="18476"/>
                    <a:pt x="6105" y="16623"/>
                  </a:cubicBezTo>
                  <a:lnTo>
                    <a:pt x="6105" y="8067"/>
                  </a:lnTo>
                  <a:lnTo>
                    <a:pt x="10247" y="8067"/>
                  </a:lnTo>
                  <a:lnTo>
                    <a:pt x="10247" y="5124"/>
                  </a:lnTo>
                  <a:lnTo>
                    <a:pt x="6105" y="5124"/>
                  </a:lnTo>
                  <a:lnTo>
                    <a:pt x="6105" y="1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24"/>
            <p:cNvSpPr/>
            <p:nvPr/>
          </p:nvSpPr>
          <p:spPr>
            <a:xfrm>
              <a:off x="1052900" y="2739625"/>
              <a:ext cx="376100" cy="436025"/>
            </a:xfrm>
            <a:custGeom>
              <a:rect b="b" l="l" r="r" t="t"/>
              <a:pathLst>
                <a:path extrusionOk="0" h="17441" w="15044">
                  <a:moveTo>
                    <a:pt x="110" y="1"/>
                  </a:moveTo>
                  <a:lnTo>
                    <a:pt x="110" y="10356"/>
                  </a:lnTo>
                  <a:cubicBezTo>
                    <a:pt x="1" y="12209"/>
                    <a:pt x="600" y="14007"/>
                    <a:pt x="1745" y="15479"/>
                  </a:cubicBezTo>
                  <a:cubicBezTo>
                    <a:pt x="2835" y="16787"/>
                    <a:pt x="4415" y="17441"/>
                    <a:pt x="6541" y="17441"/>
                  </a:cubicBezTo>
                  <a:cubicBezTo>
                    <a:pt x="7631" y="17441"/>
                    <a:pt x="8721" y="17114"/>
                    <a:pt x="9647" y="16569"/>
                  </a:cubicBezTo>
                  <a:cubicBezTo>
                    <a:pt x="10574" y="16078"/>
                    <a:pt x="11337" y="15424"/>
                    <a:pt x="11882" y="14552"/>
                  </a:cubicBezTo>
                  <a:lnTo>
                    <a:pt x="11991" y="14552"/>
                  </a:lnTo>
                  <a:lnTo>
                    <a:pt x="11991" y="16896"/>
                  </a:lnTo>
                  <a:lnTo>
                    <a:pt x="15043" y="16896"/>
                  </a:lnTo>
                  <a:lnTo>
                    <a:pt x="15043" y="1"/>
                  </a:lnTo>
                  <a:lnTo>
                    <a:pt x="11882" y="1"/>
                  </a:lnTo>
                  <a:lnTo>
                    <a:pt x="11882" y="9320"/>
                  </a:lnTo>
                  <a:cubicBezTo>
                    <a:pt x="11882" y="10628"/>
                    <a:pt x="11446" y="11936"/>
                    <a:pt x="10628" y="12972"/>
                  </a:cubicBezTo>
                  <a:cubicBezTo>
                    <a:pt x="9920" y="13953"/>
                    <a:pt x="8721" y="14552"/>
                    <a:pt x="7467" y="14552"/>
                  </a:cubicBezTo>
                  <a:cubicBezTo>
                    <a:pt x="4688" y="14552"/>
                    <a:pt x="3271" y="12972"/>
                    <a:pt x="3271" y="9811"/>
                  </a:cubicBezTo>
                  <a:lnTo>
                    <a:pt x="3271" y="1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24"/>
            <p:cNvSpPr/>
            <p:nvPr/>
          </p:nvSpPr>
          <p:spPr>
            <a:xfrm>
              <a:off x="1512075" y="2546150"/>
              <a:ext cx="425150" cy="629500"/>
            </a:xfrm>
            <a:custGeom>
              <a:rect b="b" l="l" r="r" t="t"/>
              <a:pathLst>
                <a:path extrusionOk="0" h="25180" w="17006">
                  <a:moveTo>
                    <a:pt x="8612" y="10097"/>
                  </a:moveTo>
                  <a:cubicBezTo>
                    <a:pt x="10002" y="10097"/>
                    <a:pt x="11391" y="10655"/>
                    <a:pt x="12427" y="11773"/>
                  </a:cubicBezTo>
                  <a:cubicBezTo>
                    <a:pt x="13462" y="12972"/>
                    <a:pt x="14062" y="14552"/>
                    <a:pt x="13953" y="16187"/>
                  </a:cubicBezTo>
                  <a:cubicBezTo>
                    <a:pt x="14062" y="17822"/>
                    <a:pt x="13462" y="19403"/>
                    <a:pt x="12427" y="20656"/>
                  </a:cubicBezTo>
                  <a:cubicBezTo>
                    <a:pt x="11446" y="21692"/>
                    <a:pt x="10029" y="22291"/>
                    <a:pt x="8612" y="22291"/>
                  </a:cubicBezTo>
                  <a:cubicBezTo>
                    <a:pt x="7140" y="22291"/>
                    <a:pt x="5778" y="21692"/>
                    <a:pt x="4797" y="20602"/>
                  </a:cubicBezTo>
                  <a:cubicBezTo>
                    <a:pt x="3707" y="19403"/>
                    <a:pt x="3162" y="17822"/>
                    <a:pt x="3216" y="16187"/>
                  </a:cubicBezTo>
                  <a:cubicBezTo>
                    <a:pt x="3162" y="14552"/>
                    <a:pt x="3707" y="12972"/>
                    <a:pt x="4797" y="11773"/>
                  </a:cubicBezTo>
                  <a:cubicBezTo>
                    <a:pt x="5832" y="10655"/>
                    <a:pt x="7222" y="10097"/>
                    <a:pt x="8612" y="10097"/>
                  </a:cubicBezTo>
                  <a:close/>
                  <a:moveTo>
                    <a:pt x="13844" y="1"/>
                  </a:moveTo>
                  <a:lnTo>
                    <a:pt x="13844" y="7740"/>
                  </a:lnTo>
                  <a:lnTo>
                    <a:pt x="13953" y="10083"/>
                  </a:lnTo>
                  <a:lnTo>
                    <a:pt x="13844" y="10083"/>
                  </a:lnTo>
                  <a:cubicBezTo>
                    <a:pt x="13244" y="9211"/>
                    <a:pt x="12481" y="8503"/>
                    <a:pt x="11555" y="8012"/>
                  </a:cubicBezTo>
                  <a:cubicBezTo>
                    <a:pt x="10465" y="7467"/>
                    <a:pt x="9266" y="7195"/>
                    <a:pt x="8067" y="7195"/>
                  </a:cubicBezTo>
                  <a:cubicBezTo>
                    <a:pt x="5887" y="7195"/>
                    <a:pt x="3870" y="8121"/>
                    <a:pt x="2453" y="9811"/>
                  </a:cubicBezTo>
                  <a:cubicBezTo>
                    <a:pt x="818" y="11555"/>
                    <a:pt x="1" y="13844"/>
                    <a:pt x="55" y="16187"/>
                  </a:cubicBezTo>
                  <a:cubicBezTo>
                    <a:pt x="1" y="18531"/>
                    <a:pt x="818" y="20820"/>
                    <a:pt x="2453" y="22618"/>
                  </a:cubicBezTo>
                  <a:cubicBezTo>
                    <a:pt x="3870" y="24253"/>
                    <a:pt x="5887" y="25180"/>
                    <a:pt x="8067" y="25180"/>
                  </a:cubicBezTo>
                  <a:cubicBezTo>
                    <a:pt x="9266" y="25180"/>
                    <a:pt x="10465" y="24907"/>
                    <a:pt x="11555" y="24308"/>
                  </a:cubicBezTo>
                  <a:cubicBezTo>
                    <a:pt x="12481" y="23872"/>
                    <a:pt x="13244" y="23163"/>
                    <a:pt x="13844" y="22291"/>
                  </a:cubicBezTo>
                  <a:lnTo>
                    <a:pt x="13953" y="22291"/>
                  </a:lnTo>
                  <a:lnTo>
                    <a:pt x="13953" y="24635"/>
                  </a:lnTo>
                  <a:lnTo>
                    <a:pt x="17005" y="24635"/>
                  </a:lnTo>
                  <a:lnTo>
                    <a:pt x="17005" y="1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24"/>
            <p:cNvSpPr/>
            <p:nvPr/>
          </p:nvSpPr>
          <p:spPr>
            <a:xfrm>
              <a:off x="2006675" y="2739625"/>
              <a:ext cx="419675" cy="607700"/>
            </a:xfrm>
            <a:custGeom>
              <a:rect b="b" l="l" r="r" t="t"/>
              <a:pathLst>
                <a:path extrusionOk="0" h="24308" w="16787">
                  <a:moveTo>
                    <a:pt x="1" y="1"/>
                  </a:moveTo>
                  <a:lnTo>
                    <a:pt x="6922" y="15806"/>
                  </a:lnTo>
                  <a:lnTo>
                    <a:pt x="2998" y="24308"/>
                  </a:lnTo>
                  <a:lnTo>
                    <a:pt x="6268" y="24308"/>
                  </a:lnTo>
                  <a:lnTo>
                    <a:pt x="16787" y="1"/>
                  </a:lnTo>
                  <a:lnTo>
                    <a:pt x="13353" y="1"/>
                  </a:lnTo>
                  <a:lnTo>
                    <a:pt x="8448" y="12154"/>
                  </a:lnTo>
                  <a:lnTo>
                    <a:pt x="8394" y="12154"/>
                  </a:lnTo>
                  <a:lnTo>
                    <a:pt x="3380" y="1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1" name="Google Shape;331;p24"/>
          <p:cNvGrpSpPr/>
          <p:nvPr/>
        </p:nvGrpSpPr>
        <p:grpSpPr>
          <a:xfrm>
            <a:off x="8169169" y="4514914"/>
            <a:ext cx="425774" cy="342471"/>
            <a:chOff x="6294751" y="783425"/>
            <a:chExt cx="5020925" cy="4038575"/>
          </a:xfrm>
        </p:grpSpPr>
        <p:sp>
          <p:nvSpPr>
            <p:cNvPr id="332" name="Google Shape;332;p24"/>
            <p:cNvSpPr/>
            <p:nvPr/>
          </p:nvSpPr>
          <p:spPr>
            <a:xfrm>
              <a:off x="6909501" y="783425"/>
              <a:ext cx="3199425" cy="1450400"/>
            </a:xfrm>
            <a:custGeom>
              <a:rect b="b" l="l" r="r" t="t"/>
              <a:pathLst>
                <a:path extrusionOk="0" h="58016" w="127977">
                  <a:moveTo>
                    <a:pt x="74135" y="0"/>
                  </a:moveTo>
                  <a:lnTo>
                    <a:pt x="70782" y="158"/>
                  </a:lnTo>
                  <a:lnTo>
                    <a:pt x="67446" y="437"/>
                  </a:lnTo>
                  <a:lnTo>
                    <a:pt x="64163" y="856"/>
                  </a:lnTo>
                  <a:lnTo>
                    <a:pt x="60932" y="1415"/>
                  </a:lnTo>
                  <a:lnTo>
                    <a:pt x="57736" y="2096"/>
                  </a:lnTo>
                  <a:lnTo>
                    <a:pt x="54593" y="2899"/>
                  </a:lnTo>
                  <a:lnTo>
                    <a:pt x="51501" y="3843"/>
                  </a:lnTo>
                  <a:lnTo>
                    <a:pt x="48463" y="4908"/>
                  </a:lnTo>
                  <a:lnTo>
                    <a:pt x="45476" y="6095"/>
                  </a:lnTo>
                  <a:lnTo>
                    <a:pt x="42560" y="7388"/>
                  </a:lnTo>
                  <a:lnTo>
                    <a:pt x="39713" y="8802"/>
                  </a:lnTo>
                  <a:lnTo>
                    <a:pt x="36919" y="10322"/>
                  </a:lnTo>
                  <a:lnTo>
                    <a:pt x="34195" y="11963"/>
                  </a:lnTo>
                  <a:lnTo>
                    <a:pt x="31558" y="13692"/>
                  </a:lnTo>
                  <a:lnTo>
                    <a:pt x="28973" y="15526"/>
                  </a:lnTo>
                  <a:lnTo>
                    <a:pt x="26493" y="17464"/>
                  </a:lnTo>
                  <a:lnTo>
                    <a:pt x="24066" y="19508"/>
                  </a:lnTo>
                  <a:lnTo>
                    <a:pt x="21743" y="21621"/>
                  </a:lnTo>
                  <a:lnTo>
                    <a:pt x="19507" y="23839"/>
                  </a:lnTo>
                  <a:lnTo>
                    <a:pt x="17342" y="26161"/>
                  </a:lnTo>
                  <a:lnTo>
                    <a:pt x="15299" y="28537"/>
                  </a:lnTo>
                  <a:lnTo>
                    <a:pt x="13325" y="31016"/>
                  </a:lnTo>
                  <a:lnTo>
                    <a:pt x="11457" y="33566"/>
                  </a:lnTo>
                  <a:lnTo>
                    <a:pt x="9693" y="36186"/>
                  </a:lnTo>
                  <a:lnTo>
                    <a:pt x="8034" y="38893"/>
                  </a:lnTo>
                  <a:lnTo>
                    <a:pt x="6479" y="41669"/>
                  </a:lnTo>
                  <a:lnTo>
                    <a:pt x="5047" y="44499"/>
                  </a:lnTo>
                  <a:lnTo>
                    <a:pt x="3703" y="47398"/>
                  </a:lnTo>
                  <a:lnTo>
                    <a:pt x="2498" y="50367"/>
                  </a:lnTo>
                  <a:lnTo>
                    <a:pt x="1397" y="53388"/>
                  </a:lnTo>
                  <a:lnTo>
                    <a:pt x="419" y="56461"/>
                  </a:lnTo>
                  <a:lnTo>
                    <a:pt x="0" y="58016"/>
                  </a:lnTo>
                  <a:lnTo>
                    <a:pt x="367" y="57789"/>
                  </a:lnTo>
                  <a:lnTo>
                    <a:pt x="1258" y="57492"/>
                  </a:lnTo>
                  <a:lnTo>
                    <a:pt x="2236" y="57352"/>
                  </a:lnTo>
                  <a:lnTo>
                    <a:pt x="3231" y="57335"/>
                  </a:lnTo>
                  <a:lnTo>
                    <a:pt x="5466" y="57562"/>
                  </a:lnTo>
                  <a:lnTo>
                    <a:pt x="5973" y="57701"/>
                  </a:lnTo>
                  <a:lnTo>
                    <a:pt x="40901" y="51956"/>
                  </a:lnTo>
                  <a:lnTo>
                    <a:pt x="41128" y="51589"/>
                  </a:lnTo>
                  <a:lnTo>
                    <a:pt x="42350" y="49947"/>
                  </a:lnTo>
                  <a:lnTo>
                    <a:pt x="43031" y="49336"/>
                  </a:lnTo>
                  <a:lnTo>
                    <a:pt x="43433" y="49144"/>
                  </a:lnTo>
                  <a:lnTo>
                    <a:pt x="43608" y="49162"/>
                  </a:lnTo>
                  <a:lnTo>
                    <a:pt x="44359" y="48341"/>
                  </a:lnTo>
                  <a:lnTo>
                    <a:pt x="45948" y="46786"/>
                  </a:lnTo>
                  <a:lnTo>
                    <a:pt x="47607" y="45302"/>
                  </a:lnTo>
                  <a:lnTo>
                    <a:pt x="49336" y="43905"/>
                  </a:lnTo>
                  <a:lnTo>
                    <a:pt x="51135" y="42595"/>
                  </a:lnTo>
                  <a:lnTo>
                    <a:pt x="53003" y="41390"/>
                  </a:lnTo>
                  <a:lnTo>
                    <a:pt x="54924" y="40255"/>
                  </a:lnTo>
                  <a:lnTo>
                    <a:pt x="56915" y="39242"/>
                  </a:lnTo>
                  <a:lnTo>
                    <a:pt x="58976" y="38316"/>
                  </a:lnTo>
                  <a:lnTo>
                    <a:pt x="61072" y="37496"/>
                  </a:lnTo>
                  <a:lnTo>
                    <a:pt x="63237" y="36780"/>
                  </a:lnTo>
                  <a:lnTo>
                    <a:pt x="65438" y="36168"/>
                  </a:lnTo>
                  <a:lnTo>
                    <a:pt x="67691" y="35679"/>
                  </a:lnTo>
                  <a:lnTo>
                    <a:pt x="69978" y="35313"/>
                  </a:lnTo>
                  <a:lnTo>
                    <a:pt x="72301" y="35068"/>
                  </a:lnTo>
                  <a:lnTo>
                    <a:pt x="74659" y="34928"/>
                  </a:lnTo>
                  <a:lnTo>
                    <a:pt x="76824" y="34928"/>
                  </a:lnTo>
                  <a:lnTo>
                    <a:pt x="78745" y="35016"/>
                  </a:lnTo>
                  <a:lnTo>
                    <a:pt x="80631" y="35190"/>
                  </a:lnTo>
                  <a:lnTo>
                    <a:pt x="82517" y="35435"/>
                  </a:lnTo>
                  <a:lnTo>
                    <a:pt x="85277" y="35941"/>
                  </a:lnTo>
                  <a:lnTo>
                    <a:pt x="88874" y="36902"/>
                  </a:lnTo>
                  <a:lnTo>
                    <a:pt x="92332" y="38159"/>
                  </a:lnTo>
                  <a:lnTo>
                    <a:pt x="95650" y="39679"/>
                  </a:lnTo>
                  <a:lnTo>
                    <a:pt x="98811" y="41477"/>
                  </a:lnTo>
                  <a:lnTo>
                    <a:pt x="101798" y="43521"/>
                  </a:lnTo>
                  <a:lnTo>
                    <a:pt x="103230" y="44638"/>
                  </a:lnTo>
                  <a:lnTo>
                    <a:pt x="109674" y="44743"/>
                  </a:lnTo>
                  <a:lnTo>
                    <a:pt x="127138" y="27279"/>
                  </a:lnTo>
                  <a:lnTo>
                    <a:pt x="127976" y="19874"/>
                  </a:lnTo>
                  <a:lnTo>
                    <a:pt x="126666" y="18739"/>
                  </a:lnTo>
                  <a:lnTo>
                    <a:pt x="123977" y="16539"/>
                  </a:lnTo>
                  <a:lnTo>
                    <a:pt x="121165" y="14443"/>
                  </a:lnTo>
                  <a:lnTo>
                    <a:pt x="118284" y="12487"/>
                  </a:lnTo>
                  <a:lnTo>
                    <a:pt x="115297" y="10653"/>
                  </a:lnTo>
                  <a:lnTo>
                    <a:pt x="112241" y="8959"/>
                  </a:lnTo>
                  <a:lnTo>
                    <a:pt x="109080" y="7388"/>
                  </a:lnTo>
                  <a:lnTo>
                    <a:pt x="105849" y="5956"/>
                  </a:lnTo>
                  <a:lnTo>
                    <a:pt x="102549" y="4681"/>
                  </a:lnTo>
                  <a:lnTo>
                    <a:pt x="99178" y="3546"/>
                  </a:lnTo>
                  <a:lnTo>
                    <a:pt x="95755" y="2550"/>
                  </a:lnTo>
                  <a:lnTo>
                    <a:pt x="92245" y="1712"/>
                  </a:lnTo>
                  <a:lnTo>
                    <a:pt x="88682" y="1048"/>
                  </a:lnTo>
                  <a:lnTo>
                    <a:pt x="85085" y="524"/>
                  </a:lnTo>
                  <a:lnTo>
                    <a:pt x="81417" y="193"/>
                  </a:lnTo>
                  <a:lnTo>
                    <a:pt x="77697" y="18"/>
                  </a:lnTo>
                  <a:lnTo>
                    <a:pt x="75829" y="0"/>
                  </a:lnTo>
                  <a:close/>
                </a:path>
              </a:pathLst>
            </a:custGeom>
            <a:solidFill>
              <a:srgbClr val="EA43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24"/>
            <p:cNvSpPr/>
            <p:nvPr/>
          </p:nvSpPr>
          <p:spPr>
            <a:xfrm>
              <a:off x="8696051" y="1280700"/>
              <a:ext cx="2619625" cy="3541300"/>
            </a:xfrm>
            <a:custGeom>
              <a:rect b="b" l="l" r="r" t="t"/>
              <a:pathLst>
                <a:path extrusionOk="0" h="141652" w="104785">
                  <a:moveTo>
                    <a:pt x="56514" y="1"/>
                  </a:moveTo>
                  <a:lnTo>
                    <a:pt x="31768" y="24730"/>
                  </a:lnTo>
                  <a:lnTo>
                    <a:pt x="32693" y="25481"/>
                  </a:lnTo>
                  <a:lnTo>
                    <a:pt x="34457" y="27088"/>
                  </a:lnTo>
                  <a:lnTo>
                    <a:pt x="36134" y="28782"/>
                  </a:lnTo>
                  <a:lnTo>
                    <a:pt x="37723" y="30563"/>
                  </a:lnTo>
                  <a:lnTo>
                    <a:pt x="39225" y="32431"/>
                  </a:lnTo>
                  <a:lnTo>
                    <a:pt x="40622" y="34370"/>
                  </a:lnTo>
                  <a:lnTo>
                    <a:pt x="41897" y="36396"/>
                  </a:lnTo>
                  <a:lnTo>
                    <a:pt x="43067" y="38491"/>
                  </a:lnTo>
                  <a:lnTo>
                    <a:pt x="44132" y="40657"/>
                  </a:lnTo>
                  <a:lnTo>
                    <a:pt x="45075" y="42892"/>
                  </a:lnTo>
                  <a:lnTo>
                    <a:pt x="45896" y="45180"/>
                  </a:lnTo>
                  <a:lnTo>
                    <a:pt x="46595" y="47538"/>
                  </a:lnTo>
                  <a:lnTo>
                    <a:pt x="47153" y="49930"/>
                  </a:lnTo>
                  <a:lnTo>
                    <a:pt x="47573" y="52375"/>
                  </a:lnTo>
                  <a:lnTo>
                    <a:pt x="47869" y="54873"/>
                  </a:lnTo>
                  <a:lnTo>
                    <a:pt x="48009" y="57405"/>
                  </a:lnTo>
                  <a:lnTo>
                    <a:pt x="48027" y="58697"/>
                  </a:lnTo>
                  <a:lnTo>
                    <a:pt x="48027" y="63063"/>
                  </a:lnTo>
                  <a:lnTo>
                    <a:pt x="49144" y="63081"/>
                  </a:lnTo>
                  <a:lnTo>
                    <a:pt x="51345" y="63308"/>
                  </a:lnTo>
                  <a:lnTo>
                    <a:pt x="53475" y="63744"/>
                  </a:lnTo>
                  <a:lnTo>
                    <a:pt x="55536" y="64373"/>
                  </a:lnTo>
                  <a:lnTo>
                    <a:pt x="57492" y="65211"/>
                  </a:lnTo>
                  <a:lnTo>
                    <a:pt x="59343" y="66207"/>
                  </a:lnTo>
                  <a:lnTo>
                    <a:pt x="61090" y="67394"/>
                  </a:lnTo>
                  <a:lnTo>
                    <a:pt x="62714" y="68722"/>
                  </a:lnTo>
                  <a:lnTo>
                    <a:pt x="64181" y="70206"/>
                  </a:lnTo>
                  <a:lnTo>
                    <a:pt x="65526" y="71830"/>
                  </a:lnTo>
                  <a:lnTo>
                    <a:pt x="66696" y="73559"/>
                  </a:lnTo>
                  <a:lnTo>
                    <a:pt x="67709" y="75428"/>
                  </a:lnTo>
                  <a:lnTo>
                    <a:pt x="68547" y="77384"/>
                  </a:lnTo>
                  <a:lnTo>
                    <a:pt x="69175" y="79427"/>
                  </a:lnTo>
                  <a:lnTo>
                    <a:pt x="69612" y="81558"/>
                  </a:lnTo>
                  <a:lnTo>
                    <a:pt x="69839" y="83758"/>
                  </a:lnTo>
                  <a:lnTo>
                    <a:pt x="69857" y="84893"/>
                  </a:lnTo>
                  <a:lnTo>
                    <a:pt x="69839" y="86011"/>
                  </a:lnTo>
                  <a:lnTo>
                    <a:pt x="69612" y="88211"/>
                  </a:lnTo>
                  <a:lnTo>
                    <a:pt x="69175" y="90342"/>
                  </a:lnTo>
                  <a:lnTo>
                    <a:pt x="68547" y="92385"/>
                  </a:lnTo>
                  <a:lnTo>
                    <a:pt x="67709" y="94341"/>
                  </a:lnTo>
                  <a:lnTo>
                    <a:pt x="66696" y="96192"/>
                  </a:lnTo>
                  <a:lnTo>
                    <a:pt x="65526" y="97939"/>
                  </a:lnTo>
                  <a:lnTo>
                    <a:pt x="64181" y="99563"/>
                  </a:lnTo>
                  <a:lnTo>
                    <a:pt x="62714" y="101047"/>
                  </a:lnTo>
                  <a:lnTo>
                    <a:pt x="61090" y="102375"/>
                  </a:lnTo>
                  <a:lnTo>
                    <a:pt x="59343" y="103562"/>
                  </a:lnTo>
                  <a:lnTo>
                    <a:pt x="57492" y="104575"/>
                  </a:lnTo>
                  <a:lnTo>
                    <a:pt x="55536" y="105396"/>
                  </a:lnTo>
                  <a:lnTo>
                    <a:pt x="53475" y="106042"/>
                  </a:lnTo>
                  <a:lnTo>
                    <a:pt x="51345" y="106479"/>
                  </a:lnTo>
                  <a:lnTo>
                    <a:pt x="49144" y="106706"/>
                  </a:lnTo>
                  <a:lnTo>
                    <a:pt x="48027" y="106723"/>
                  </a:lnTo>
                  <a:lnTo>
                    <a:pt x="4367" y="106723"/>
                  </a:lnTo>
                  <a:lnTo>
                    <a:pt x="1" y="111107"/>
                  </a:lnTo>
                  <a:lnTo>
                    <a:pt x="1" y="137303"/>
                  </a:lnTo>
                  <a:lnTo>
                    <a:pt x="4367" y="141651"/>
                  </a:lnTo>
                  <a:lnTo>
                    <a:pt x="48027" y="141651"/>
                  </a:lnTo>
                  <a:lnTo>
                    <a:pt x="49494" y="141634"/>
                  </a:lnTo>
                  <a:lnTo>
                    <a:pt x="52393" y="141494"/>
                  </a:lnTo>
                  <a:lnTo>
                    <a:pt x="55239" y="141197"/>
                  </a:lnTo>
                  <a:lnTo>
                    <a:pt x="58051" y="140760"/>
                  </a:lnTo>
                  <a:lnTo>
                    <a:pt x="60828" y="140202"/>
                  </a:lnTo>
                  <a:lnTo>
                    <a:pt x="63552" y="139503"/>
                  </a:lnTo>
                  <a:lnTo>
                    <a:pt x="66207" y="138665"/>
                  </a:lnTo>
                  <a:lnTo>
                    <a:pt x="68809" y="137704"/>
                  </a:lnTo>
                  <a:lnTo>
                    <a:pt x="71358" y="136639"/>
                  </a:lnTo>
                  <a:lnTo>
                    <a:pt x="73838" y="135434"/>
                  </a:lnTo>
                  <a:lnTo>
                    <a:pt x="76248" y="134124"/>
                  </a:lnTo>
                  <a:lnTo>
                    <a:pt x="78589" y="132692"/>
                  </a:lnTo>
                  <a:lnTo>
                    <a:pt x="80859" y="131173"/>
                  </a:lnTo>
                  <a:lnTo>
                    <a:pt x="83042" y="129531"/>
                  </a:lnTo>
                  <a:lnTo>
                    <a:pt x="85155" y="127802"/>
                  </a:lnTo>
                  <a:lnTo>
                    <a:pt x="87163" y="125968"/>
                  </a:lnTo>
                  <a:lnTo>
                    <a:pt x="89084" y="124030"/>
                  </a:lnTo>
                  <a:lnTo>
                    <a:pt x="90918" y="122022"/>
                  </a:lnTo>
                  <a:lnTo>
                    <a:pt x="92664" y="119908"/>
                  </a:lnTo>
                  <a:lnTo>
                    <a:pt x="94306" y="117725"/>
                  </a:lnTo>
                  <a:lnTo>
                    <a:pt x="95825" y="115473"/>
                  </a:lnTo>
                  <a:lnTo>
                    <a:pt x="97258" y="113132"/>
                  </a:lnTo>
                  <a:lnTo>
                    <a:pt x="98567" y="110705"/>
                  </a:lnTo>
                  <a:lnTo>
                    <a:pt x="99772" y="108225"/>
                  </a:lnTo>
                  <a:lnTo>
                    <a:pt x="100838" y="105693"/>
                  </a:lnTo>
                  <a:lnTo>
                    <a:pt x="101798" y="103073"/>
                  </a:lnTo>
                  <a:lnTo>
                    <a:pt x="102636" y="100419"/>
                  </a:lnTo>
                  <a:lnTo>
                    <a:pt x="103335" y="97694"/>
                  </a:lnTo>
                  <a:lnTo>
                    <a:pt x="103894" y="94935"/>
                  </a:lnTo>
                  <a:lnTo>
                    <a:pt x="104330" y="92106"/>
                  </a:lnTo>
                  <a:lnTo>
                    <a:pt x="104627" y="89259"/>
                  </a:lnTo>
                  <a:lnTo>
                    <a:pt x="104767" y="86360"/>
                  </a:lnTo>
                  <a:lnTo>
                    <a:pt x="104784" y="84893"/>
                  </a:lnTo>
                  <a:lnTo>
                    <a:pt x="104767" y="83077"/>
                  </a:lnTo>
                  <a:lnTo>
                    <a:pt x="104540" y="79497"/>
                  </a:lnTo>
                  <a:lnTo>
                    <a:pt x="104103" y="75987"/>
                  </a:lnTo>
                  <a:lnTo>
                    <a:pt x="103440" y="72546"/>
                  </a:lnTo>
                  <a:lnTo>
                    <a:pt x="102584" y="69193"/>
                  </a:lnTo>
                  <a:lnTo>
                    <a:pt x="101536" y="65910"/>
                  </a:lnTo>
                  <a:lnTo>
                    <a:pt x="100279" y="62714"/>
                  </a:lnTo>
                  <a:lnTo>
                    <a:pt x="98847" y="59623"/>
                  </a:lnTo>
                  <a:lnTo>
                    <a:pt x="97240" y="56637"/>
                  </a:lnTo>
                  <a:lnTo>
                    <a:pt x="95459" y="53755"/>
                  </a:lnTo>
                  <a:lnTo>
                    <a:pt x="93520" y="50996"/>
                  </a:lnTo>
                  <a:lnTo>
                    <a:pt x="91425" y="48359"/>
                  </a:lnTo>
                  <a:lnTo>
                    <a:pt x="89172" y="45844"/>
                  </a:lnTo>
                  <a:lnTo>
                    <a:pt x="86797" y="43469"/>
                  </a:lnTo>
                  <a:lnTo>
                    <a:pt x="84264" y="41251"/>
                  </a:lnTo>
                  <a:lnTo>
                    <a:pt x="81610" y="39173"/>
                  </a:lnTo>
                  <a:lnTo>
                    <a:pt x="80230" y="38195"/>
                  </a:lnTo>
                  <a:lnTo>
                    <a:pt x="79828" y="36797"/>
                  </a:lnTo>
                  <a:lnTo>
                    <a:pt x="78973" y="34021"/>
                  </a:lnTo>
                  <a:lnTo>
                    <a:pt x="78012" y="31314"/>
                  </a:lnTo>
                  <a:lnTo>
                    <a:pt x="76964" y="28642"/>
                  </a:lnTo>
                  <a:lnTo>
                    <a:pt x="75812" y="26005"/>
                  </a:lnTo>
                  <a:lnTo>
                    <a:pt x="74572" y="23438"/>
                  </a:lnTo>
                  <a:lnTo>
                    <a:pt x="73245" y="20905"/>
                  </a:lnTo>
                  <a:lnTo>
                    <a:pt x="71813" y="18443"/>
                  </a:lnTo>
                  <a:lnTo>
                    <a:pt x="70311" y="16033"/>
                  </a:lnTo>
                  <a:lnTo>
                    <a:pt x="68721" y="13693"/>
                  </a:lnTo>
                  <a:lnTo>
                    <a:pt x="67062" y="11387"/>
                  </a:lnTo>
                  <a:lnTo>
                    <a:pt x="65316" y="9170"/>
                  </a:lnTo>
                  <a:lnTo>
                    <a:pt x="63482" y="7004"/>
                  </a:lnTo>
                  <a:lnTo>
                    <a:pt x="61579" y="4908"/>
                  </a:lnTo>
                  <a:lnTo>
                    <a:pt x="59605" y="2882"/>
                  </a:lnTo>
                  <a:lnTo>
                    <a:pt x="57562" y="944"/>
                  </a:lnTo>
                  <a:lnTo>
                    <a:pt x="56514" y="1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24"/>
            <p:cNvSpPr/>
            <p:nvPr/>
          </p:nvSpPr>
          <p:spPr>
            <a:xfrm>
              <a:off x="6856226" y="3899425"/>
              <a:ext cx="1948575" cy="922575"/>
            </a:xfrm>
            <a:custGeom>
              <a:rect b="b" l="l" r="r" t="t"/>
              <a:pathLst>
                <a:path extrusionOk="0" h="36903" w="77943">
                  <a:moveTo>
                    <a:pt x="25306" y="1"/>
                  </a:moveTo>
                  <a:lnTo>
                    <a:pt x="19019" y="1957"/>
                  </a:lnTo>
                  <a:lnTo>
                    <a:pt x="1537" y="19438"/>
                  </a:lnTo>
                  <a:lnTo>
                    <a:pt x="1" y="25358"/>
                  </a:lnTo>
                  <a:lnTo>
                    <a:pt x="909" y="26022"/>
                  </a:lnTo>
                  <a:lnTo>
                    <a:pt x="2742" y="27314"/>
                  </a:lnTo>
                  <a:lnTo>
                    <a:pt x="4646" y="28519"/>
                  </a:lnTo>
                  <a:lnTo>
                    <a:pt x="6585" y="29655"/>
                  </a:lnTo>
                  <a:lnTo>
                    <a:pt x="8575" y="30737"/>
                  </a:lnTo>
                  <a:lnTo>
                    <a:pt x="10619" y="31715"/>
                  </a:lnTo>
                  <a:lnTo>
                    <a:pt x="12697" y="32623"/>
                  </a:lnTo>
                  <a:lnTo>
                    <a:pt x="14828" y="33462"/>
                  </a:lnTo>
                  <a:lnTo>
                    <a:pt x="16993" y="34195"/>
                  </a:lnTo>
                  <a:lnTo>
                    <a:pt x="19194" y="34859"/>
                  </a:lnTo>
                  <a:lnTo>
                    <a:pt x="21429" y="35435"/>
                  </a:lnTo>
                  <a:lnTo>
                    <a:pt x="23699" y="35907"/>
                  </a:lnTo>
                  <a:lnTo>
                    <a:pt x="26004" y="36291"/>
                  </a:lnTo>
                  <a:lnTo>
                    <a:pt x="28345" y="36588"/>
                  </a:lnTo>
                  <a:lnTo>
                    <a:pt x="30702" y="36797"/>
                  </a:lnTo>
                  <a:lnTo>
                    <a:pt x="33095" y="36885"/>
                  </a:lnTo>
                  <a:lnTo>
                    <a:pt x="34300" y="36902"/>
                  </a:lnTo>
                  <a:lnTo>
                    <a:pt x="77942" y="36902"/>
                  </a:lnTo>
                  <a:lnTo>
                    <a:pt x="77942" y="1974"/>
                  </a:lnTo>
                  <a:lnTo>
                    <a:pt x="34300" y="1974"/>
                  </a:lnTo>
                  <a:lnTo>
                    <a:pt x="33095" y="1957"/>
                  </a:lnTo>
                  <a:lnTo>
                    <a:pt x="30772" y="1695"/>
                  </a:lnTo>
                  <a:lnTo>
                    <a:pt x="28502" y="1188"/>
                  </a:lnTo>
                  <a:lnTo>
                    <a:pt x="26354" y="455"/>
                  </a:lnTo>
                  <a:lnTo>
                    <a:pt x="25306" y="1"/>
                  </a:lnTo>
                  <a:close/>
                </a:path>
              </a:pathLst>
            </a:custGeom>
            <a:solidFill>
              <a:srgbClr val="34A8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24"/>
            <p:cNvSpPr/>
            <p:nvPr/>
          </p:nvSpPr>
          <p:spPr>
            <a:xfrm>
              <a:off x="6294751" y="1984075"/>
              <a:ext cx="2549350" cy="2549325"/>
            </a:xfrm>
            <a:custGeom>
              <a:rect b="b" l="l" r="r" t="t"/>
              <a:pathLst>
                <a:path extrusionOk="0" h="101973" w="101974">
                  <a:moveTo>
                    <a:pt x="55292" y="0"/>
                  </a:moveTo>
                  <a:lnTo>
                    <a:pt x="52393" y="158"/>
                  </a:lnTo>
                  <a:lnTo>
                    <a:pt x="49529" y="454"/>
                  </a:lnTo>
                  <a:lnTo>
                    <a:pt x="46717" y="874"/>
                  </a:lnTo>
                  <a:lnTo>
                    <a:pt x="43958" y="1450"/>
                  </a:lnTo>
                  <a:lnTo>
                    <a:pt x="41233" y="2148"/>
                  </a:lnTo>
                  <a:lnTo>
                    <a:pt x="38561" y="2969"/>
                  </a:lnTo>
                  <a:lnTo>
                    <a:pt x="35959" y="3930"/>
                  </a:lnTo>
                  <a:lnTo>
                    <a:pt x="33410" y="5013"/>
                  </a:lnTo>
                  <a:lnTo>
                    <a:pt x="30930" y="6200"/>
                  </a:lnTo>
                  <a:lnTo>
                    <a:pt x="28520" y="7527"/>
                  </a:lnTo>
                  <a:lnTo>
                    <a:pt x="26179" y="8942"/>
                  </a:lnTo>
                  <a:lnTo>
                    <a:pt x="23909" y="10479"/>
                  </a:lnTo>
                  <a:lnTo>
                    <a:pt x="21726" y="12103"/>
                  </a:lnTo>
                  <a:lnTo>
                    <a:pt x="19630" y="13849"/>
                  </a:lnTo>
                  <a:lnTo>
                    <a:pt x="17605" y="15683"/>
                  </a:lnTo>
                  <a:lnTo>
                    <a:pt x="15684" y="17604"/>
                  </a:lnTo>
                  <a:lnTo>
                    <a:pt x="13850" y="19630"/>
                  </a:lnTo>
                  <a:lnTo>
                    <a:pt x="12121" y="21726"/>
                  </a:lnTo>
                  <a:lnTo>
                    <a:pt x="10479" y="23909"/>
                  </a:lnTo>
                  <a:lnTo>
                    <a:pt x="8943" y="26179"/>
                  </a:lnTo>
                  <a:lnTo>
                    <a:pt x="7528" y="28519"/>
                  </a:lnTo>
                  <a:lnTo>
                    <a:pt x="6218" y="30929"/>
                  </a:lnTo>
                  <a:lnTo>
                    <a:pt x="5013" y="33409"/>
                  </a:lnTo>
                  <a:lnTo>
                    <a:pt x="3930" y="35959"/>
                  </a:lnTo>
                  <a:lnTo>
                    <a:pt x="2987" y="38561"/>
                  </a:lnTo>
                  <a:lnTo>
                    <a:pt x="2149" y="41233"/>
                  </a:lnTo>
                  <a:lnTo>
                    <a:pt x="1450" y="43940"/>
                  </a:lnTo>
                  <a:lnTo>
                    <a:pt x="892" y="46716"/>
                  </a:lnTo>
                  <a:lnTo>
                    <a:pt x="455" y="49528"/>
                  </a:lnTo>
                  <a:lnTo>
                    <a:pt x="158" y="52392"/>
                  </a:lnTo>
                  <a:lnTo>
                    <a:pt x="18" y="55291"/>
                  </a:lnTo>
                  <a:lnTo>
                    <a:pt x="1" y="56758"/>
                  </a:lnTo>
                  <a:lnTo>
                    <a:pt x="18" y="58470"/>
                  </a:lnTo>
                  <a:lnTo>
                    <a:pt x="228" y="61875"/>
                  </a:lnTo>
                  <a:lnTo>
                    <a:pt x="630" y="65228"/>
                  </a:lnTo>
                  <a:lnTo>
                    <a:pt x="1223" y="68511"/>
                  </a:lnTo>
                  <a:lnTo>
                    <a:pt x="2009" y="71742"/>
                  </a:lnTo>
                  <a:lnTo>
                    <a:pt x="2970" y="74886"/>
                  </a:lnTo>
                  <a:lnTo>
                    <a:pt x="4105" y="77942"/>
                  </a:lnTo>
                  <a:lnTo>
                    <a:pt x="5415" y="80928"/>
                  </a:lnTo>
                  <a:lnTo>
                    <a:pt x="6882" y="83810"/>
                  </a:lnTo>
                  <a:lnTo>
                    <a:pt x="8506" y="86604"/>
                  </a:lnTo>
                  <a:lnTo>
                    <a:pt x="10270" y="89294"/>
                  </a:lnTo>
                  <a:lnTo>
                    <a:pt x="12191" y="91878"/>
                  </a:lnTo>
                  <a:lnTo>
                    <a:pt x="14252" y="94341"/>
                  </a:lnTo>
                  <a:lnTo>
                    <a:pt x="16452" y="96681"/>
                  </a:lnTo>
                  <a:lnTo>
                    <a:pt x="18775" y="98899"/>
                  </a:lnTo>
                  <a:lnTo>
                    <a:pt x="21220" y="100977"/>
                  </a:lnTo>
                  <a:lnTo>
                    <a:pt x="22495" y="101972"/>
                  </a:lnTo>
                  <a:lnTo>
                    <a:pt x="47817" y="76650"/>
                  </a:lnTo>
                  <a:lnTo>
                    <a:pt x="47101" y="76318"/>
                  </a:lnTo>
                  <a:lnTo>
                    <a:pt x="45739" y="75567"/>
                  </a:lnTo>
                  <a:lnTo>
                    <a:pt x="44429" y="74746"/>
                  </a:lnTo>
                  <a:lnTo>
                    <a:pt x="43189" y="73821"/>
                  </a:lnTo>
                  <a:lnTo>
                    <a:pt x="42019" y="72825"/>
                  </a:lnTo>
                  <a:lnTo>
                    <a:pt x="40919" y="71742"/>
                  </a:lnTo>
                  <a:lnTo>
                    <a:pt x="39906" y="70590"/>
                  </a:lnTo>
                  <a:lnTo>
                    <a:pt x="38963" y="69367"/>
                  </a:lnTo>
                  <a:lnTo>
                    <a:pt x="38107" y="68075"/>
                  </a:lnTo>
                  <a:lnTo>
                    <a:pt x="37356" y="66730"/>
                  </a:lnTo>
                  <a:lnTo>
                    <a:pt x="36675" y="65316"/>
                  </a:lnTo>
                  <a:lnTo>
                    <a:pt x="36116" y="63866"/>
                  </a:lnTo>
                  <a:lnTo>
                    <a:pt x="35662" y="62347"/>
                  </a:lnTo>
                  <a:lnTo>
                    <a:pt x="35296" y="60792"/>
                  </a:lnTo>
                  <a:lnTo>
                    <a:pt x="35069" y="59203"/>
                  </a:lnTo>
                  <a:lnTo>
                    <a:pt x="34946" y="57579"/>
                  </a:lnTo>
                  <a:lnTo>
                    <a:pt x="34929" y="56758"/>
                  </a:lnTo>
                  <a:lnTo>
                    <a:pt x="34946" y="55623"/>
                  </a:lnTo>
                  <a:lnTo>
                    <a:pt x="35173" y="53423"/>
                  </a:lnTo>
                  <a:lnTo>
                    <a:pt x="35610" y="51292"/>
                  </a:lnTo>
                  <a:lnTo>
                    <a:pt x="36256" y="49249"/>
                  </a:lnTo>
                  <a:lnTo>
                    <a:pt x="37077" y="47293"/>
                  </a:lnTo>
                  <a:lnTo>
                    <a:pt x="38090" y="45424"/>
                  </a:lnTo>
                  <a:lnTo>
                    <a:pt x="39260" y="43695"/>
                  </a:lnTo>
                  <a:lnTo>
                    <a:pt x="40605" y="42071"/>
                  </a:lnTo>
                  <a:lnTo>
                    <a:pt x="42089" y="40587"/>
                  </a:lnTo>
                  <a:lnTo>
                    <a:pt x="43696" y="39259"/>
                  </a:lnTo>
                  <a:lnTo>
                    <a:pt x="45442" y="38072"/>
                  </a:lnTo>
                  <a:lnTo>
                    <a:pt x="47311" y="37076"/>
                  </a:lnTo>
                  <a:lnTo>
                    <a:pt x="49267" y="36238"/>
                  </a:lnTo>
                  <a:lnTo>
                    <a:pt x="51310" y="35609"/>
                  </a:lnTo>
                  <a:lnTo>
                    <a:pt x="53441" y="35173"/>
                  </a:lnTo>
                  <a:lnTo>
                    <a:pt x="55641" y="34946"/>
                  </a:lnTo>
                  <a:lnTo>
                    <a:pt x="56759" y="34928"/>
                  </a:lnTo>
                  <a:lnTo>
                    <a:pt x="57580" y="34928"/>
                  </a:lnTo>
                  <a:lnTo>
                    <a:pt x="59204" y="35051"/>
                  </a:lnTo>
                  <a:lnTo>
                    <a:pt x="60810" y="35295"/>
                  </a:lnTo>
                  <a:lnTo>
                    <a:pt x="62365" y="35644"/>
                  </a:lnTo>
                  <a:lnTo>
                    <a:pt x="63867" y="36116"/>
                  </a:lnTo>
                  <a:lnTo>
                    <a:pt x="65316" y="36675"/>
                  </a:lnTo>
                  <a:lnTo>
                    <a:pt x="66731" y="37338"/>
                  </a:lnTo>
                  <a:lnTo>
                    <a:pt x="68075" y="38089"/>
                  </a:lnTo>
                  <a:lnTo>
                    <a:pt x="69368" y="38945"/>
                  </a:lnTo>
                  <a:lnTo>
                    <a:pt x="70590" y="39888"/>
                  </a:lnTo>
                  <a:lnTo>
                    <a:pt x="71743" y="40901"/>
                  </a:lnTo>
                  <a:lnTo>
                    <a:pt x="72826" y="42001"/>
                  </a:lnTo>
                  <a:lnTo>
                    <a:pt x="73821" y="43171"/>
                  </a:lnTo>
                  <a:lnTo>
                    <a:pt x="74747" y="44429"/>
                  </a:lnTo>
                  <a:lnTo>
                    <a:pt x="75585" y="45721"/>
                  </a:lnTo>
                  <a:lnTo>
                    <a:pt x="76318" y="47101"/>
                  </a:lnTo>
                  <a:lnTo>
                    <a:pt x="76650" y="47799"/>
                  </a:lnTo>
                  <a:lnTo>
                    <a:pt x="101973" y="22476"/>
                  </a:lnTo>
                  <a:lnTo>
                    <a:pt x="100978" y="21219"/>
                  </a:lnTo>
                  <a:lnTo>
                    <a:pt x="98899" y="18774"/>
                  </a:lnTo>
                  <a:lnTo>
                    <a:pt x="96681" y="16451"/>
                  </a:lnTo>
                  <a:lnTo>
                    <a:pt x="94341" y="14251"/>
                  </a:lnTo>
                  <a:lnTo>
                    <a:pt x="91879" y="12190"/>
                  </a:lnTo>
                  <a:lnTo>
                    <a:pt x="89294" y="10269"/>
                  </a:lnTo>
                  <a:lnTo>
                    <a:pt x="86605" y="8488"/>
                  </a:lnTo>
                  <a:lnTo>
                    <a:pt x="83828" y="6864"/>
                  </a:lnTo>
                  <a:lnTo>
                    <a:pt x="80929" y="5397"/>
                  </a:lnTo>
                  <a:lnTo>
                    <a:pt x="77960" y="4087"/>
                  </a:lnTo>
                  <a:lnTo>
                    <a:pt x="74886" y="2952"/>
                  </a:lnTo>
                  <a:lnTo>
                    <a:pt x="71743" y="1991"/>
                  </a:lnTo>
                  <a:lnTo>
                    <a:pt x="68530" y="1223"/>
                  </a:lnTo>
                  <a:lnTo>
                    <a:pt x="65229" y="612"/>
                  </a:lnTo>
                  <a:lnTo>
                    <a:pt x="61893" y="210"/>
                  </a:lnTo>
                  <a:lnTo>
                    <a:pt x="58488" y="18"/>
                  </a:lnTo>
                  <a:lnTo>
                    <a:pt x="56759" y="0"/>
                  </a:lnTo>
                  <a:close/>
                </a:path>
              </a:pathLst>
            </a:custGeom>
            <a:solidFill>
              <a:srgbClr val="FBBC0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09_Quote">
  <p:cSld name="CUSTOM_3_1_1_1_1_1_2"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5"/>
          <p:cNvSpPr txBox="1"/>
          <p:nvPr>
            <p:ph type="title"/>
          </p:nvPr>
        </p:nvSpPr>
        <p:spPr>
          <a:xfrm>
            <a:off x="761950" y="1161825"/>
            <a:ext cx="5715000" cy="1762200"/>
          </a:xfrm>
          <a:prstGeom prst="rect">
            <a:avLst/>
          </a:prstGeom>
        </p:spPr>
        <p:txBody>
          <a:bodyPr anchorCtr="0" anchor="b" bIns="0" lIns="0" spcFirstLastPara="1" rIns="22860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338" name="Google Shape;338;p25"/>
          <p:cNvSpPr txBox="1"/>
          <p:nvPr>
            <p:ph idx="1" type="body"/>
          </p:nvPr>
        </p:nvSpPr>
        <p:spPr>
          <a:xfrm>
            <a:off x="762000" y="3276400"/>
            <a:ext cx="2540100" cy="1057200"/>
          </a:xfrm>
          <a:prstGeom prst="rect">
            <a:avLst/>
          </a:prstGeom>
        </p:spPr>
        <p:txBody>
          <a:bodyPr anchorCtr="0" anchor="t" bIns="0" lIns="0" spcFirstLastPara="1" rIns="228600" wrap="square" tIns="0">
            <a:noAutofit/>
          </a:bodyPr>
          <a:lstStyle>
            <a:lvl1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grpSp>
        <p:nvGrpSpPr>
          <p:cNvPr id="339" name="Google Shape;339;p25"/>
          <p:cNvGrpSpPr/>
          <p:nvPr/>
        </p:nvGrpSpPr>
        <p:grpSpPr>
          <a:xfrm>
            <a:off x="502528" y="4542252"/>
            <a:ext cx="1539938" cy="287844"/>
            <a:chOff x="238125" y="2182350"/>
            <a:chExt cx="7149200" cy="1336325"/>
          </a:xfrm>
        </p:grpSpPr>
        <p:sp>
          <p:nvSpPr>
            <p:cNvPr id="340" name="Google Shape;340;p25"/>
            <p:cNvSpPr/>
            <p:nvPr/>
          </p:nvSpPr>
          <p:spPr>
            <a:xfrm>
              <a:off x="3329700" y="2212350"/>
              <a:ext cx="437400" cy="832500"/>
            </a:xfrm>
            <a:custGeom>
              <a:rect b="b" l="l" r="r" t="t"/>
              <a:pathLst>
                <a:path extrusionOk="0" h="33300" w="17496">
                  <a:moveTo>
                    <a:pt x="8775" y="0"/>
                  </a:moveTo>
                  <a:cubicBezTo>
                    <a:pt x="3924" y="0"/>
                    <a:pt x="0" y="3924"/>
                    <a:pt x="0" y="8775"/>
                  </a:cubicBezTo>
                  <a:lnTo>
                    <a:pt x="0" y="33300"/>
                  </a:lnTo>
                  <a:lnTo>
                    <a:pt x="17495" y="33300"/>
                  </a:lnTo>
                  <a:lnTo>
                    <a:pt x="17495" y="8775"/>
                  </a:lnTo>
                  <a:cubicBezTo>
                    <a:pt x="17495" y="3924"/>
                    <a:pt x="13571" y="0"/>
                    <a:pt x="8775" y="0"/>
                  </a:cubicBezTo>
                  <a:close/>
                </a:path>
              </a:pathLst>
            </a:custGeom>
            <a:solidFill>
              <a:srgbClr val="9FC1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25"/>
            <p:cNvSpPr/>
            <p:nvPr/>
          </p:nvSpPr>
          <p:spPr>
            <a:xfrm>
              <a:off x="2919575" y="3042100"/>
              <a:ext cx="847525" cy="422400"/>
            </a:xfrm>
            <a:custGeom>
              <a:rect b="b" l="l" r="r" t="t"/>
              <a:pathLst>
                <a:path extrusionOk="0" h="16896" w="33901">
                  <a:moveTo>
                    <a:pt x="0" y="1"/>
                  </a:moveTo>
                  <a:cubicBezTo>
                    <a:pt x="0" y="9320"/>
                    <a:pt x="7631" y="16896"/>
                    <a:pt x="16950" y="16896"/>
                  </a:cubicBezTo>
                  <a:cubicBezTo>
                    <a:pt x="26325" y="16896"/>
                    <a:pt x="33900" y="9320"/>
                    <a:pt x="33900" y="1"/>
                  </a:cubicBez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25"/>
            <p:cNvSpPr/>
            <p:nvPr/>
          </p:nvSpPr>
          <p:spPr>
            <a:xfrm>
              <a:off x="4325700" y="2182350"/>
              <a:ext cx="1169075" cy="1088675"/>
            </a:xfrm>
            <a:custGeom>
              <a:rect b="b" l="l" r="r" t="t"/>
              <a:pathLst>
                <a:path extrusionOk="0" h="43547" w="46763">
                  <a:moveTo>
                    <a:pt x="23264" y="1"/>
                  </a:moveTo>
                  <a:cubicBezTo>
                    <a:pt x="21554" y="1"/>
                    <a:pt x="19845" y="914"/>
                    <a:pt x="19022" y="2726"/>
                  </a:cubicBezTo>
                  <a:lnTo>
                    <a:pt x="1" y="43547"/>
                  </a:lnTo>
                  <a:lnTo>
                    <a:pt x="46763" y="43547"/>
                  </a:lnTo>
                  <a:lnTo>
                    <a:pt x="27469" y="2672"/>
                  </a:lnTo>
                  <a:cubicBezTo>
                    <a:pt x="26631" y="887"/>
                    <a:pt x="24947" y="1"/>
                    <a:pt x="23264" y="1"/>
                  </a:cubicBezTo>
                  <a:close/>
                </a:path>
              </a:pathLst>
            </a:custGeom>
            <a:solidFill>
              <a:srgbClr val="9FC1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25"/>
            <p:cNvSpPr/>
            <p:nvPr/>
          </p:nvSpPr>
          <p:spPr>
            <a:xfrm>
              <a:off x="4748100" y="2761425"/>
              <a:ext cx="671750" cy="630875"/>
            </a:xfrm>
            <a:custGeom>
              <a:rect b="b" l="l" r="r" t="t"/>
              <a:pathLst>
                <a:path extrusionOk="0" h="25235" w="26870">
                  <a:moveTo>
                    <a:pt x="0" y="1"/>
                  </a:moveTo>
                  <a:lnTo>
                    <a:pt x="0" y="25234"/>
                  </a:lnTo>
                  <a:lnTo>
                    <a:pt x="26869" y="1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25"/>
            <p:cNvSpPr/>
            <p:nvPr/>
          </p:nvSpPr>
          <p:spPr>
            <a:xfrm>
              <a:off x="6588875" y="2193275"/>
              <a:ext cx="628150" cy="1068225"/>
            </a:xfrm>
            <a:custGeom>
              <a:rect b="b" l="l" r="r" t="t"/>
              <a:pathLst>
                <a:path extrusionOk="0" h="42729" w="25126">
                  <a:moveTo>
                    <a:pt x="12590" y="0"/>
                  </a:moveTo>
                  <a:cubicBezTo>
                    <a:pt x="5614" y="0"/>
                    <a:pt x="0" y="5614"/>
                    <a:pt x="0" y="12535"/>
                  </a:cubicBezTo>
                  <a:lnTo>
                    <a:pt x="0" y="42728"/>
                  </a:lnTo>
                  <a:lnTo>
                    <a:pt x="25125" y="42728"/>
                  </a:lnTo>
                  <a:lnTo>
                    <a:pt x="25125" y="12535"/>
                  </a:lnTo>
                  <a:cubicBezTo>
                    <a:pt x="25125" y="5614"/>
                    <a:pt x="19512" y="0"/>
                    <a:pt x="12590" y="0"/>
                  </a:cubicBezTo>
                  <a:close/>
                </a:path>
              </a:pathLst>
            </a:custGeom>
            <a:solidFill>
              <a:srgbClr val="9FC1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25"/>
            <p:cNvSpPr/>
            <p:nvPr/>
          </p:nvSpPr>
          <p:spPr>
            <a:xfrm>
              <a:off x="5964825" y="2193275"/>
              <a:ext cx="628150" cy="1068225"/>
            </a:xfrm>
            <a:custGeom>
              <a:rect b="b" l="l" r="r" t="t"/>
              <a:pathLst>
                <a:path extrusionOk="0" h="42729" w="25126">
                  <a:moveTo>
                    <a:pt x="12591" y="0"/>
                  </a:moveTo>
                  <a:cubicBezTo>
                    <a:pt x="5614" y="0"/>
                    <a:pt x="1" y="5614"/>
                    <a:pt x="1" y="12535"/>
                  </a:cubicBezTo>
                  <a:lnTo>
                    <a:pt x="1" y="42728"/>
                  </a:lnTo>
                  <a:lnTo>
                    <a:pt x="25126" y="42728"/>
                  </a:lnTo>
                  <a:lnTo>
                    <a:pt x="25126" y="12535"/>
                  </a:lnTo>
                  <a:cubicBezTo>
                    <a:pt x="25126" y="5614"/>
                    <a:pt x="19512" y="0"/>
                    <a:pt x="12591" y="0"/>
                  </a:cubicBezTo>
                  <a:close/>
                </a:path>
              </a:pathLst>
            </a:custGeom>
            <a:solidFill>
              <a:srgbClr val="9FC1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25"/>
            <p:cNvSpPr/>
            <p:nvPr/>
          </p:nvSpPr>
          <p:spPr>
            <a:xfrm>
              <a:off x="6676075" y="2870775"/>
              <a:ext cx="711250" cy="647900"/>
            </a:xfrm>
            <a:custGeom>
              <a:rect b="b" l="l" r="r" t="t"/>
              <a:pathLst>
                <a:path extrusionOk="0" h="25916" w="28450">
                  <a:moveTo>
                    <a:pt x="14225" y="0"/>
                  </a:moveTo>
                  <a:cubicBezTo>
                    <a:pt x="10914" y="0"/>
                    <a:pt x="7603" y="1268"/>
                    <a:pt x="5069" y="3802"/>
                  </a:cubicBezTo>
                  <a:cubicBezTo>
                    <a:pt x="0" y="8870"/>
                    <a:pt x="0" y="17045"/>
                    <a:pt x="5069" y="22114"/>
                  </a:cubicBezTo>
                  <a:cubicBezTo>
                    <a:pt x="7603" y="24648"/>
                    <a:pt x="10914" y="25915"/>
                    <a:pt x="14225" y="25915"/>
                  </a:cubicBezTo>
                  <a:cubicBezTo>
                    <a:pt x="17536" y="25915"/>
                    <a:pt x="20847" y="24648"/>
                    <a:pt x="23381" y="22114"/>
                  </a:cubicBezTo>
                  <a:cubicBezTo>
                    <a:pt x="28450" y="17045"/>
                    <a:pt x="28450" y="8870"/>
                    <a:pt x="23381" y="3802"/>
                  </a:cubicBezTo>
                  <a:cubicBezTo>
                    <a:pt x="20847" y="1268"/>
                    <a:pt x="17536" y="0"/>
                    <a:pt x="14225" y="0"/>
                  </a:cubicBez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25"/>
            <p:cNvSpPr/>
            <p:nvPr/>
          </p:nvSpPr>
          <p:spPr>
            <a:xfrm>
              <a:off x="238125" y="2532175"/>
              <a:ext cx="421025" cy="643475"/>
            </a:xfrm>
            <a:custGeom>
              <a:rect b="b" l="l" r="r" t="t"/>
              <a:pathLst>
                <a:path extrusionOk="0" h="25739" w="16841">
                  <a:moveTo>
                    <a:pt x="8858" y="1"/>
                  </a:moveTo>
                  <a:cubicBezTo>
                    <a:pt x="8704" y="1"/>
                    <a:pt x="8549" y="5"/>
                    <a:pt x="8393" y="15"/>
                  </a:cubicBezTo>
                  <a:cubicBezTo>
                    <a:pt x="8258" y="7"/>
                    <a:pt x="8123" y="4"/>
                    <a:pt x="7988" y="4"/>
                  </a:cubicBezTo>
                  <a:cubicBezTo>
                    <a:pt x="6115" y="4"/>
                    <a:pt x="4316" y="706"/>
                    <a:pt x="2943" y="1977"/>
                  </a:cubicBezTo>
                  <a:cubicBezTo>
                    <a:pt x="1635" y="3121"/>
                    <a:pt x="872" y="4811"/>
                    <a:pt x="872" y="6555"/>
                  </a:cubicBezTo>
                  <a:cubicBezTo>
                    <a:pt x="818" y="8135"/>
                    <a:pt x="1417" y="9661"/>
                    <a:pt x="2562" y="10751"/>
                  </a:cubicBezTo>
                  <a:cubicBezTo>
                    <a:pt x="3979" y="12005"/>
                    <a:pt x="5668" y="12931"/>
                    <a:pt x="7521" y="13422"/>
                  </a:cubicBezTo>
                  <a:cubicBezTo>
                    <a:pt x="9156" y="13858"/>
                    <a:pt x="10737" y="14566"/>
                    <a:pt x="12154" y="15547"/>
                  </a:cubicBezTo>
                  <a:cubicBezTo>
                    <a:pt x="13135" y="16256"/>
                    <a:pt x="13680" y="17455"/>
                    <a:pt x="13625" y="18708"/>
                  </a:cubicBezTo>
                  <a:cubicBezTo>
                    <a:pt x="13625" y="19853"/>
                    <a:pt x="13080" y="20943"/>
                    <a:pt x="12099" y="21597"/>
                  </a:cubicBezTo>
                  <a:cubicBezTo>
                    <a:pt x="11180" y="22261"/>
                    <a:pt x="10022" y="22637"/>
                    <a:pt x="8848" y="22637"/>
                  </a:cubicBezTo>
                  <a:cubicBezTo>
                    <a:pt x="8769" y="22637"/>
                    <a:pt x="8690" y="22636"/>
                    <a:pt x="8611" y="22632"/>
                  </a:cubicBezTo>
                  <a:cubicBezTo>
                    <a:pt x="8543" y="22635"/>
                    <a:pt x="8475" y="22636"/>
                    <a:pt x="8407" y="22636"/>
                  </a:cubicBezTo>
                  <a:cubicBezTo>
                    <a:pt x="7123" y="22636"/>
                    <a:pt x="5946" y="22150"/>
                    <a:pt x="5014" y="21270"/>
                  </a:cubicBezTo>
                  <a:cubicBezTo>
                    <a:pt x="3979" y="20398"/>
                    <a:pt x="3216" y="19199"/>
                    <a:pt x="2889" y="17891"/>
                  </a:cubicBezTo>
                  <a:lnTo>
                    <a:pt x="0" y="19035"/>
                  </a:lnTo>
                  <a:cubicBezTo>
                    <a:pt x="436" y="21052"/>
                    <a:pt x="1635" y="22796"/>
                    <a:pt x="3325" y="23995"/>
                  </a:cubicBezTo>
                  <a:cubicBezTo>
                    <a:pt x="4905" y="25085"/>
                    <a:pt x="6704" y="25684"/>
                    <a:pt x="8611" y="25739"/>
                  </a:cubicBezTo>
                  <a:cubicBezTo>
                    <a:pt x="9592" y="25739"/>
                    <a:pt x="10573" y="25575"/>
                    <a:pt x="11500" y="25303"/>
                  </a:cubicBezTo>
                  <a:cubicBezTo>
                    <a:pt x="12426" y="25030"/>
                    <a:pt x="13353" y="24594"/>
                    <a:pt x="14116" y="24049"/>
                  </a:cubicBezTo>
                  <a:cubicBezTo>
                    <a:pt x="14988" y="23450"/>
                    <a:pt x="15642" y="22687"/>
                    <a:pt x="16078" y="21815"/>
                  </a:cubicBezTo>
                  <a:cubicBezTo>
                    <a:pt x="16623" y="20834"/>
                    <a:pt x="16841" y="19744"/>
                    <a:pt x="16841" y="18599"/>
                  </a:cubicBezTo>
                  <a:cubicBezTo>
                    <a:pt x="16841" y="17509"/>
                    <a:pt x="16623" y="16474"/>
                    <a:pt x="16187" y="15438"/>
                  </a:cubicBezTo>
                  <a:cubicBezTo>
                    <a:pt x="15751" y="14566"/>
                    <a:pt x="15097" y="13749"/>
                    <a:pt x="14334" y="13204"/>
                  </a:cubicBezTo>
                  <a:cubicBezTo>
                    <a:pt x="13516" y="12604"/>
                    <a:pt x="12699" y="12114"/>
                    <a:pt x="11827" y="11732"/>
                  </a:cubicBezTo>
                  <a:cubicBezTo>
                    <a:pt x="10846" y="11296"/>
                    <a:pt x="9810" y="10915"/>
                    <a:pt x="8775" y="10588"/>
                  </a:cubicBezTo>
                  <a:cubicBezTo>
                    <a:pt x="7521" y="10206"/>
                    <a:pt x="6322" y="9661"/>
                    <a:pt x="5287" y="8898"/>
                  </a:cubicBezTo>
                  <a:cubicBezTo>
                    <a:pt x="4524" y="8353"/>
                    <a:pt x="4088" y="7481"/>
                    <a:pt x="4088" y="6555"/>
                  </a:cubicBezTo>
                  <a:cubicBezTo>
                    <a:pt x="4088" y="5574"/>
                    <a:pt x="4578" y="4647"/>
                    <a:pt x="5396" y="4048"/>
                  </a:cubicBezTo>
                  <a:cubicBezTo>
                    <a:pt x="6205" y="3390"/>
                    <a:pt x="7203" y="3061"/>
                    <a:pt x="8258" y="3061"/>
                  </a:cubicBezTo>
                  <a:cubicBezTo>
                    <a:pt x="8339" y="3061"/>
                    <a:pt x="8420" y="3063"/>
                    <a:pt x="8502" y="3067"/>
                  </a:cubicBezTo>
                  <a:cubicBezTo>
                    <a:pt x="8626" y="3054"/>
                    <a:pt x="8751" y="3048"/>
                    <a:pt x="8877" y="3048"/>
                  </a:cubicBezTo>
                  <a:cubicBezTo>
                    <a:pt x="9850" y="3048"/>
                    <a:pt x="10836" y="3414"/>
                    <a:pt x="11609" y="3993"/>
                  </a:cubicBezTo>
                  <a:cubicBezTo>
                    <a:pt x="12372" y="4538"/>
                    <a:pt x="12862" y="5301"/>
                    <a:pt x="13135" y="6173"/>
                  </a:cubicBezTo>
                  <a:lnTo>
                    <a:pt x="16023" y="4974"/>
                  </a:lnTo>
                  <a:cubicBezTo>
                    <a:pt x="15533" y="3612"/>
                    <a:pt x="14661" y="2413"/>
                    <a:pt x="13516" y="1541"/>
                  </a:cubicBezTo>
                  <a:cubicBezTo>
                    <a:pt x="12168" y="542"/>
                    <a:pt x="10546" y="1"/>
                    <a:pt x="8858" y="1"/>
                  </a:cubicBez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25"/>
            <p:cNvSpPr/>
            <p:nvPr/>
          </p:nvSpPr>
          <p:spPr>
            <a:xfrm>
              <a:off x="709550" y="2611550"/>
              <a:ext cx="273900" cy="557650"/>
            </a:xfrm>
            <a:custGeom>
              <a:rect b="b" l="l" r="r" t="t"/>
              <a:pathLst>
                <a:path extrusionOk="0" h="22306" w="10956">
                  <a:moveTo>
                    <a:pt x="2943" y="1"/>
                  </a:moveTo>
                  <a:lnTo>
                    <a:pt x="2943" y="5124"/>
                  </a:lnTo>
                  <a:lnTo>
                    <a:pt x="0" y="5124"/>
                  </a:lnTo>
                  <a:lnTo>
                    <a:pt x="0" y="8067"/>
                  </a:lnTo>
                  <a:lnTo>
                    <a:pt x="2943" y="8067"/>
                  </a:lnTo>
                  <a:lnTo>
                    <a:pt x="2943" y="16896"/>
                  </a:lnTo>
                  <a:cubicBezTo>
                    <a:pt x="2834" y="18367"/>
                    <a:pt x="3380" y="19784"/>
                    <a:pt x="4361" y="20874"/>
                  </a:cubicBezTo>
                  <a:cubicBezTo>
                    <a:pt x="5358" y="21772"/>
                    <a:pt x="6676" y="22305"/>
                    <a:pt x="8021" y="22305"/>
                  </a:cubicBezTo>
                  <a:cubicBezTo>
                    <a:pt x="8145" y="22305"/>
                    <a:pt x="8269" y="22301"/>
                    <a:pt x="8394" y="22291"/>
                  </a:cubicBezTo>
                  <a:cubicBezTo>
                    <a:pt x="9266" y="22291"/>
                    <a:pt x="10138" y="22128"/>
                    <a:pt x="10955" y="21801"/>
                  </a:cubicBezTo>
                  <a:lnTo>
                    <a:pt x="9865" y="19076"/>
                  </a:lnTo>
                  <a:cubicBezTo>
                    <a:pt x="9375" y="19294"/>
                    <a:pt x="8884" y="19348"/>
                    <a:pt x="8394" y="19348"/>
                  </a:cubicBezTo>
                  <a:cubicBezTo>
                    <a:pt x="6868" y="19348"/>
                    <a:pt x="6105" y="18476"/>
                    <a:pt x="6105" y="16623"/>
                  </a:cubicBezTo>
                  <a:lnTo>
                    <a:pt x="6105" y="8067"/>
                  </a:lnTo>
                  <a:lnTo>
                    <a:pt x="10247" y="8067"/>
                  </a:lnTo>
                  <a:lnTo>
                    <a:pt x="10247" y="5124"/>
                  </a:lnTo>
                  <a:lnTo>
                    <a:pt x="6105" y="5124"/>
                  </a:lnTo>
                  <a:lnTo>
                    <a:pt x="6105" y="1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25"/>
            <p:cNvSpPr/>
            <p:nvPr/>
          </p:nvSpPr>
          <p:spPr>
            <a:xfrm>
              <a:off x="1052900" y="2739625"/>
              <a:ext cx="376100" cy="436025"/>
            </a:xfrm>
            <a:custGeom>
              <a:rect b="b" l="l" r="r" t="t"/>
              <a:pathLst>
                <a:path extrusionOk="0" h="17441" w="15044">
                  <a:moveTo>
                    <a:pt x="110" y="1"/>
                  </a:moveTo>
                  <a:lnTo>
                    <a:pt x="110" y="10356"/>
                  </a:lnTo>
                  <a:cubicBezTo>
                    <a:pt x="1" y="12209"/>
                    <a:pt x="600" y="14007"/>
                    <a:pt x="1745" y="15479"/>
                  </a:cubicBezTo>
                  <a:cubicBezTo>
                    <a:pt x="2835" y="16787"/>
                    <a:pt x="4415" y="17441"/>
                    <a:pt x="6541" y="17441"/>
                  </a:cubicBezTo>
                  <a:cubicBezTo>
                    <a:pt x="7631" y="17441"/>
                    <a:pt x="8721" y="17114"/>
                    <a:pt x="9647" y="16569"/>
                  </a:cubicBezTo>
                  <a:cubicBezTo>
                    <a:pt x="10574" y="16078"/>
                    <a:pt x="11337" y="15424"/>
                    <a:pt x="11882" y="14552"/>
                  </a:cubicBezTo>
                  <a:lnTo>
                    <a:pt x="11991" y="14552"/>
                  </a:lnTo>
                  <a:lnTo>
                    <a:pt x="11991" y="16896"/>
                  </a:lnTo>
                  <a:lnTo>
                    <a:pt x="15043" y="16896"/>
                  </a:lnTo>
                  <a:lnTo>
                    <a:pt x="15043" y="1"/>
                  </a:lnTo>
                  <a:lnTo>
                    <a:pt x="11882" y="1"/>
                  </a:lnTo>
                  <a:lnTo>
                    <a:pt x="11882" y="9320"/>
                  </a:lnTo>
                  <a:cubicBezTo>
                    <a:pt x="11882" y="10628"/>
                    <a:pt x="11446" y="11936"/>
                    <a:pt x="10628" y="12972"/>
                  </a:cubicBezTo>
                  <a:cubicBezTo>
                    <a:pt x="9920" y="13953"/>
                    <a:pt x="8721" y="14552"/>
                    <a:pt x="7467" y="14552"/>
                  </a:cubicBezTo>
                  <a:cubicBezTo>
                    <a:pt x="4688" y="14552"/>
                    <a:pt x="3271" y="12972"/>
                    <a:pt x="3271" y="9811"/>
                  </a:cubicBezTo>
                  <a:lnTo>
                    <a:pt x="3271" y="1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25"/>
            <p:cNvSpPr/>
            <p:nvPr/>
          </p:nvSpPr>
          <p:spPr>
            <a:xfrm>
              <a:off x="1512075" y="2546150"/>
              <a:ext cx="425150" cy="629500"/>
            </a:xfrm>
            <a:custGeom>
              <a:rect b="b" l="l" r="r" t="t"/>
              <a:pathLst>
                <a:path extrusionOk="0" h="25180" w="17006">
                  <a:moveTo>
                    <a:pt x="8612" y="10097"/>
                  </a:moveTo>
                  <a:cubicBezTo>
                    <a:pt x="10002" y="10097"/>
                    <a:pt x="11391" y="10655"/>
                    <a:pt x="12427" y="11773"/>
                  </a:cubicBezTo>
                  <a:cubicBezTo>
                    <a:pt x="13462" y="12972"/>
                    <a:pt x="14062" y="14552"/>
                    <a:pt x="13953" y="16187"/>
                  </a:cubicBezTo>
                  <a:cubicBezTo>
                    <a:pt x="14062" y="17822"/>
                    <a:pt x="13462" y="19403"/>
                    <a:pt x="12427" y="20656"/>
                  </a:cubicBezTo>
                  <a:cubicBezTo>
                    <a:pt x="11446" y="21692"/>
                    <a:pt x="10029" y="22291"/>
                    <a:pt x="8612" y="22291"/>
                  </a:cubicBezTo>
                  <a:cubicBezTo>
                    <a:pt x="7140" y="22291"/>
                    <a:pt x="5778" y="21692"/>
                    <a:pt x="4797" y="20602"/>
                  </a:cubicBezTo>
                  <a:cubicBezTo>
                    <a:pt x="3707" y="19403"/>
                    <a:pt x="3162" y="17822"/>
                    <a:pt x="3216" y="16187"/>
                  </a:cubicBezTo>
                  <a:cubicBezTo>
                    <a:pt x="3162" y="14552"/>
                    <a:pt x="3707" y="12972"/>
                    <a:pt x="4797" y="11773"/>
                  </a:cubicBezTo>
                  <a:cubicBezTo>
                    <a:pt x="5832" y="10655"/>
                    <a:pt x="7222" y="10097"/>
                    <a:pt x="8612" y="10097"/>
                  </a:cubicBezTo>
                  <a:close/>
                  <a:moveTo>
                    <a:pt x="13844" y="1"/>
                  </a:moveTo>
                  <a:lnTo>
                    <a:pt x="13844" y="7740"/>
                  </a:lnTo>
                  <a:lnTo>
                    <a:pt x="13953" y="10083"/>
                  </a:lnTo>
                  <a:lnTo>
                    <a:pt x="13844" y="10083"/>
                  </a:lnTo>
                  <a:cubicBezTo>
                    <a:pt x="13244" y="9211"/>
                    <a:pt x="12481" y="8503"/>
                    <a:pt x="11555" y="8012"/>
                  </a:cubicBezTo>
                  <a:cubicBezTo>
                    <a:pt x="10465" y="7467"/>
                    <a:pt x="9266" y="7195"/>
                    <a:pt x="8067" y="7195"/>
                  </a:cubicBezTo>
                  <a:cubicBezTo>
                    <a:pt x="5887" y="7195"/>
                    <a:pt x="3870" y="8121"/>
                    <a:pt x="2453" y="9811"/>
                  </a:cubicBezTo>
                  <a:cubicBezTo>
                    <a:pt x="818" y="11555"/>
                    <a:pt x="1" y="13844"/>
                    <a:pt x="55" y="16187"/>
                  </a:cubicBezTo>
                  <a:cubicBezTo>
                    <a:pt x="1" y="18531"/>
                    <a:pt x="818" y="20820"/>
                    <a:pt x="2453" y="22618"/>
                  </a:cubicBezTo>
                  <a:cubicBezTo>
                    <a:pt x="3870" y="24253"/>
                    <a:pt x="5887" y="25180"/>
                    <a:pt x="8067" y="25180"/>
                  </a:cubicBezTo>
                  <a:cubicBezTo>
                    <a:pt x="9266" y="25180"/>
                    <a:pt x="10465" y="24907"/>
                    <a:pt x="11555" y="24308"/>
                  </a:cubicBezTo>
                  <a:cubicBezTo>
                    <a:pt x="12481" y="23872"/>
                    <a:pt x="13244" y="23163"/>
                    <a:pt x="13844" y="22291"/>
                  </a:cubicBezTo>
                  <a:lnTo>
                    <a:pt x="13953" y="22291"/>
                  </a:lnTo>
                  <a:lnTo>
                    <a:pt x="13953" y="24635"/>
                  </a:lnTo>
                  <a:lnTo>
                    <a:pt x="17005" y="24635"/>
                  </a:lnTo>
                  <a:lnTo>
                    <a:pt x="17005" y="1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25"/>
            <p:cNvSpPr/>
            <p:nvPr/>
          </p:nvSpPr>
          <p:spPr>
            <a:xfrm>
              <a:off x="2006675" y="2739625"/>
              <a:ext cx="419675" cy="607700"/>
            </a:xfrm>
            <a:custGeom>
              <a:rect b="b" l="l" r="r" t="t"/>
              <a:pathLst>
                <a:path extrusionOk="0" h="24308" w="16787">
                  <a:moveTo>
                    <a:pt x="1" y="1"/>
                  </a:moveTo>
                  <a:lnTo>
                    <a:pt x="6922" y="15806"/>
                  </a:lnTo>
                  <a:lnTo>
                    <a:pt x="2998" y="24308"/>
                  </a:lnTo>
                  <a:lnTo>
                    <a:pt x="6268" y="24308"/>
                  </a:lnTo>
                  <a:lnTo>
                    <a:pt x="16787" y="1"/>
                  </a:lnTo>
                  <a:lnTo>
                    <a:pt x="13353" y="1"/>
                  </a:lnTo>
                  <a:lnTo>
                    <a:pt x="8448" y="12154"/>
                  </a:lnTo>
                  <a:lnTo>
                    <a:pt x="8394" y="12154"/>
                  </a:lnTo>
                  <a:lnTo>
                    <a:pt x="3380" y="1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2" name="Google Shape;352;p25"/>
          <p:cNvGrpSpPr/>
          <p:nvPr/>
        </p:nvGrpSpPr>
        <p:grpSpPr>
          <a:xfrm>
            <a:off x="8169169" y="4514914"/>
            <a:ext cx="425774" cy="342471"/>
            <a:chOff x="6294751" y="783425"/>
            <a:chExt cx="5020925" cy="4038575"/>
          </a:xfrm>
        </p:grpSpPr>
        <p:sp>
          <p:nvSpPr>
            <p:cNvPr id="353" name="Google Shape;353;p25"/>
            <p:cNvSpPr/>
            <p:nvPr/>
          </p:nvSpPr>
          <p:spPr>
            <a:xfrm>
              <a:off x="6909501" y="783425"/>
              <a:ext cx="3199425" cy="1450400"/>
            </a:xfrm>
            <a:custGeom>
              <a:rect b="b" l="l" r="r" t="t"/>
              <a:pathLst>
                <a:path extrusionOk="0" h="58016" w="127977">
                  <a:moveTo>
                    <a:pt x="74135" y="0"/>
                  </a:moveTo>
                  <a:lnTo>
                    <a:pt x="70782" y="158"/>
                  </a:lnTo>
                  <a:lnTo>
                    <a:pt x="67446" y="437"/>
                  </a:lnTo>
                  <a:lnTo>
                    <a:pt x="64163" y="856"/>
                  </a:lnTo>
                  <a:lnTo>
                    <a:pt x="60932" y="1415"/>
                  </a:lnTo>
                  <a:lnTo>
                    <a:pt x="57736" y="2096"/>
                  </a:lnTo>
                  <a:lnTo>
                    <a:pt x="54593" y="2899"/>
                  </a:lnTo>
                  <a:lnTo>
                    <a:pt x="51501" y="3843"/>
                  </a:lnTo>
                  <a:lnTo>
                    <a:pt x="48463" y="4908"/>
                  </a:lnTo>
                  <a:lnTo>
                    <a:pt x="45476" y="6095"/>
                  </a:lnTo>
                  <a:lnTo>
                    <a:pt x="42560" y="7388"/>
                  </a:lnTo>
                  <a:lnTo>
                    <a:pt x="39713" y="8802"/>
                  </a:lnTo>
                  <a:lnTo>
                    <a:pt x="36919" y="10322"/>
                  </a:lnTo>
                  <a:lnTo>
                    <a:pt x="34195" y="11963"/>
                  </a:lnTo>
                  <a:lnTo>
                    <a:pt x="31558" y="13692"/>
                  </a:lnTo>
                  <a:lnTo>
                    <a:pt x="28973" y="15526"/>
                  </a:lnTo>
                  <a:lnTo>
                    <a:pt x="26493" y="17464"/>
                  </a:lnTo>
                  <a:lnTo>
                    <a:pt x="24066" y="19508"/>
                  </a:lnTo>
                  <a:lnTo>
                    <a:pt x="21743" y="21621"/>
                  </a:lnTo>
                  <a:lnTo>
                    <a:pt x="19507" y="23839"/>
                  </a:lnTo>
                  <a:lnTo>
                    <a:pt x="17342" y="26161"/>
                  </a:lnTo>
                  <a:lnTo>
                    <a:pt x="15299" y="28537"/>
                  </a:lnTo>
                  <a:lnTo>
                    <a:pt x="13325" y="31016"/>
                  </a:lnTo>
                  <a:lnTo>
                    <a:pt x="11457" y="33566"/>
                  </a:lnTo>
                  <a:lnTo>
                    <a:pt x="9693" y="36186"/>
                  </a:lnTo>
                  <a:lnTo>
                    <a:pt x="8034" y="38893"/>
                  </a:lnTo>
                  <a:lnTo>
                    <a:pt x="6479" y="41669"/>
                  </a:lnTo>
                  <a:lnTo>
                    <a:pt x="5047" y="44499"/>
                  </a:lnTo>
                  <a:lnTo>
                    <a:pt x="3703" y="47398"/>
                  </a:lnTo>
                  <a:lnTo>
                    <a:pt x="2498" y="50367"/>
                  </a:lnTo>
                  <a:lnTo>
                    <a:pt x="1397" y="53388"/>
                  </a:lnTo>
                  <a:lnTo>
                    <a:pt x="419" y="56461"/>
                  </a:lnTo>
                  <a:lnTo>
                    <a:pt x="0" y="58016"/>
                  </a:lnTo>
                  <a:lnTo>
                    <a:pt x="367" y="57789"/>
                  </a:lnTo>
                  <a:lnTo>
                    <a:pt x="1258" y="57492"/>
                  </a:lnTo>
                  <a:lnTo>
                    <a:pt x="2236" y="57352"/>
                  </a:lnTo>
                  <a:lnTo>
                    <a:pt x="3231" y="57335"/>
                  </a:lnTo>
                  <a:lnTo>
                    <a:pt x="5466" y="57562"/>
                  </a:lnTo>
                  <a:lnTo>
                    <a:pt x="5973" y="57701"/>
                  </a:lnTo>
                  <a:lnTo>
                    <a:pt x="40901" y="51956"/>
                  </a:lnTo>
                  <a:lnTo>
                    <a:pt x="41128" y="51589"/>
                  </a:lnTo>
                  <a:lnTo>
                    <a:pt x="42350" y="49947"/>
                  </a:lnTo>
                  <a:lnTo>
                    <a:pt x="43031" y="49336"/>
                  </a:lnTo>
                  <a:lnTo>
                    <a:pt x="43433" y="49144"/>
                  </a:lnTo>
                  <a:lnTo>
                    <a:pt x="43608" y="49162"/>
                  </a:lnTo>
                  <a:lnTo>
                    <a:pt x="44359" y="48341"/>
                  </a:lnTo>
                  <a:lnTo>
                    <a:pt x="45948" y="46786"/>
                  </a:lnTo>
                  <a:lnTo>
                    <a:pt x="47607" y="45302"/>
                  </a:lnTo>
                  <a:lnTo>
                    <a:pt x="49336" y="43905"/>
                  </a:lnTo>
                  <a:lnTo>
                    <a:pt x="51135" y="42595"/>
                  </a:lnTo>
                  <a:lnTo>
                    <a:pt x="53003" y="41390"/>
                  </a:lnTo>
                  <a:lnTo>
                    <a:pt x="54924" y="40255"/>
                  </a:lnTo>
                  <a:lnTo>
                    <a:pt x="56915" y="39242"/>
                  </a:lnTo>
                  <a:lnTo>
                    <a:pt x="58976" y="38316"/>
                  </a:lnTo>
                  <a:lnTo>
                    <a:pt x="61072" y="37496"/>
                  </a:lnTo>
                  <a:lnTo>
                    <a:pt x="63237" y="36780"/>
                  </a:lnTo>
                  <a:lnTo>
                    <a:pt x="65438" y="36168"/>
                  </a:lnTo>
                  <a:lnTo>
                    <a:pt x="67691" y="35679"/>
                  </a:lnTo>
                  <a:lnTo>
                    <a:pt x="69978" y="35313"/>
                  </a:lnTo>
                  <a:lnTo>
                    <a:pt x="72301" y="35068"/>
                  </a:lnTo>
                  <a:lnTo>
                    <a:pt x="74659" y="34928"/>
                  </a:lnTo>
                  <a:lnTo>
                    <a:pt x="76824" y="34928"/>
                  </a:lnTo>
                  <a:lnTo>
                    <a:pt x="78745" y="35016"/>
                  </a:lnTo>
                  <a:lnTo>
                    <a:pt x="80631" y="35190"/>
                  </a:lnTo>
                  <a:lnTo>
                    <a:pt x="82517" y="35435"/>
                  </a:lnTo>
                  <a:lnTo>
                    <a:pt x="85277" y="35941"/>
                  </a:lnTo>
                  <a:lnTo>
                    <a:pt x="88874" y="36902"/>
                  </a:lnTo>
                  <a:lnTo>
                    <a:pt x="92332" y="38159"/>
                  </a:lnTo>
                  <a:lnTo>
                    <a:pt x="95650" y="39679"/>
                  </a:lnTo>
                  <a:lnTo>
                    <a:pt x="98811" y="41477"/>
                  </a:lnTo>
                  <a:lnTo>
                    <a:pt x="101798" y="43521"/>
                  </a:lnTo>
                  <a:lnTo>
                    <a:pt x="103230" y="44638"/>
                  </a:lnTo>
                  <a:lnTo>
                    <a:pt x="109674" y="44743"/>
                  </a:lnTo>
                  <a:lnTo>
                    <a:pt x="127138" y="27279"/>
                  </a:lnTo>
                  <a:lnTo>
                    <a:pt x="127976" y="19874"/>
                  </a:lnTo>
                  <a:lnTo>
                    <a:pt x="126666" y="18739"/>
                  </a:lnTo>
                  <a:lnTo>
                    <a:pt x="123977" y="16539"/>
                  </a:lnTo>
                  <a:lnTo>
                    <a:pt x="121165" y="14443"/>
                  </a:lnTo>
                  <a:lnTo>
                    <a:pt x="118284" y="12487"/>
                  </a:lnTo>
                  <a:lnTo>
                    <a:pt x="115297" y="10653"/>
                  </a:lnTo>
                  <a:lnTo>
                    <a:pt x="112241" y="8959"/>
                  </a:lnTo>
                  <a:lnTo>
                    <a:pt x="109080" y="7388"/>
                  </a:lnTo>
                  <a:lnTo>
                    <a:pt x="105849" y="5956"/>
                  </a:lnTo>
                  <a:lnTo>
                    <a:pt x="102549" y="4681"/>
                  </a:lnTo>
                  <a:lnTo>
                    <a:pt x="99178" y="3546"/>
                  </a:lnTo>
                  <a:lnTo>
                    <a:pt x="95755" y="2550"/>
                  </a:lnTo>
                  <a:lnTo>
                    <a:pt x="92245" y="1712"/>
                  </a:lnTo>
                  <a:lnTo>
                    <a:pt x="88682" y="1048"/>
                  </a:lnTo>
                  <a:lnTo>
                    <a:pt x="85085" y="524"/>
                  </a:lnTo>
                  <a:lnTo>
                    <a:pt x="81417" y="193"/>
                  </a:lnTo>
                  <a:lnTo>
                    <a:pt x="77697" y="18"/>
                  </a:lnTo>
                  <a:lnTo>
                    <a:pt x="75829" y="0"/>
                  </a:lnTo>
                  <a:close/>
                </a:path>
              </a:pathLst>
            </a:custGeom>
            <a:solidFill>
              <a:srgbClr val="EA43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25"/>
            <p:cNvSpPr/>
            <p:nvPr/>
          </p:nvSpPr>
          <p:spPr>
            <a:xfrm>
              <a:off x="8696051" y="1280700"/>
              <a:ext cx="2619625" cy="3541300"/>
            </a:xfrm>
            <a:custGeom>
              <a:rect b="b" l="l" r="r" t="t"/>
              <a:pathLst>
                <a:path extrusionOk="0" h="141652" w="104785">
                  <a:moveTo>
                    <a:pt x="56514" y="1"/>
                  </a:moveTo>
                  <a:lnTo>
                    <a:pt x="31768" y="24730"/>
                  </a:lnTo>
                  <a:lnTo>
                    <a:pt x="32693" y="25481"/>
                  </a:lnTo>
                  <a:lnTo>
                    <a:pt x="34457" y="27088"/>
                  </a:lnTo>
                  <a:lnTo>
                    <a:pt x="36134" y="28782"/>
                  </a:lnTo>
                  <a:lnTo>
                    <a:pt x="37723" y="30563"/>
                  </a:lnTo>
                  <a:lnTo>
                    <a:pt x="39225" y="32431"/>
                  </a:lnTo>
                  <a:lnTo>
                    <a:pt x="40622" y="34370"/>
                  </a:lnTo>
                  <a:lnTo>
                    <a:pt x="41897" y="36396"/>
                  </a:lnTo>
                  <a:lnTo>
                    <a:pt x="43067" y="38491"/>
                  </a:lnTo>
                  <a:lnTo>
                    <a:pt x="44132" y="40657"/>
                  </a:lnTo>
                  <a:lnTo>
                    <a:pt x="45075" y="42892"/>
                  </a:lnTo>
                  <a:lnTo>
                    <a:pt x="45896" y="45180"/>
                  </a:lnTo>
                  <a:lnTo>
                    <a:pt x="46595" y="47538"/>
                  </a:lnTo>
                  <a:lnTo>
                    <a:pt x="47153" y="49930"/>
                  </a:lnTo>
                  <a:lnTo>
                    <a:pt x="47573" y="52375"/>
                  </a:lnTo>
                  <a:lnTo>
                    <a:pt x="47869" y="54873"/>
                  </a:lnTo>
                  <a:lnTo>
                    <a:pt x="48009" y="57405"/>
                  </a:lnTo>
                  <a:lnTo>
                    <a:pt x="48027" y="58697"/>
                  </a:lnTo>
                  <a:lnTo>
                    <a:pt x="48027" y="63063"/>
                  </a:lnTo>
                  <a:lnTo>
                    <a:pt x="49144" y="63081"/>
                  </a:lnTo>
                  <a:lnTo>
                    <a:pt x="51345" y="63308"/>
                  </a:lnTo>
                  <a:lnTo>
                    <a:pt x="53475" y="63744"/>
                  </a:lnTo>
                  <a:lnTo>
                    <a:pt x="55536" y="64373"/>
                  </a:lnTo>
                  <a:lnTo>
                    <a:pt x="57492" y="65211"/>
                  </a:lnTo>
                  <a:lnTo>
                    <a:pt x="59343" y="66207"/>
                  </a:lnTo>
                  <a:lnTo>
                    <a:pt x="61090" y="67394"/>
                  </a:lnTo>
                  <a:lnTo>
                    <a:pt x="62714" y="68722"/>
                  </a:lnTo>
                  <a:lnTo>
                    <a:pt x="64181" y="70206"/>
                  </a:lnTo>
                  <a:lnTo>
                    <a:pt x="65526" y="71830"/>
                  </a:lnTo>
                  <a:lnTo>
                    <a:pt x="66696" y="73559"/>
                  </a:lnTo>
                  <a:lnTo>
                    <a:pt x="67709" y="75428"/>
                  </a:lnTo>
                  <a:lnTo>
                    <a:pt x="68547" y="77384"/>
                  </a:lnTo>
                  <a:lnTo>
                    <a:pt x="69175" y="79427"/>
                  </a:lnTo>
                  <a:lnTo>
                    <a:pt x="69612" y="81558"/>
                  </a:lnTo>
                  <a:lnTo>
                    <a:pt x="69839" y="83758"/>
                  </a:lnTo>
                  <a:lnTo>
                    <a:pt x="69857" y="84893"/>
                  </a:lnTo>
                  <a:lnTo>
                    <a:pt x="69839" y="86011"/>
                  </a:lnTo>
                  <a:lnTo>
                    <a:pt x="69612" y="88211"/>
                  </a:lnTo>
                  <a:lnTo>
                    <a:pt x="69175" y="90342"/>
                  </a:lnTo>
                  <a:lnTo>
                    <a:pt x="68547" y="92385"/>
                  </a:lnTo>
                  <a:lnTo>
                    <a:pt x="67709" y="94341"/>
                  </a:lnTo>
                  <a:lnTo>
                    <a:pt x="66696" y="96192"/>
                  </a:lnTo>
                  <a:lnTo>
                    <a:pt x="65526" y="97939"/>
                  </a:lnTo>
                  <a:lnTo>
                    <a:pt x="64181" y="99563"/>
                  </a:lnTo>
                  <a:lnTo>
                    <a:pt x="62714" y="101047"/>
                  </a:lnTo>
                  <a:lnTo>
                    <a:pt x="61090" y="102375"/>
                  </a:lnTo>
                  <a:lnTo>
                    <a:pt x="59343" y="103562"/>
                  </a:lnTo>
                  <a:lnTo>
                    <a:pt x="57492" y="104575"/>
                  </a:lnTo>
                  <a:lnTo>
                    <a:pt x="55536" y="105396"/>
                  </a:lnTo>
                  <a:lnTo>
                    <a:pt x="53475" y="106042"/>
                  </a:lnTo>
                  <a:lnTo>
                    <a:pt x="51345" y="106479"/>
                  </a:lnTo>
                  <a:lnTo>
                    <a:pt x="49144" y="106706"/>
                  </a:lnTo>
                  <a:lnTo>
                    <a:pt x="48027" y="106723"/>
                  </a:lnTo>
                  <a:lnTo>
                    <a:pt x="4367" y="106723"/>
                  </a:lnTo>
                  <a:lnTo>
                    <a:pt x="1" y="111107"/>
                  </a:lnTo>
                  <a:lnTo>
                    <a:pt x="1" y="137303"/>
                  </a:lnTo>
                  <a:lnTo>
                    <a:pt x="4367" y="141651"/>
                  </a:lnTo>
                  <a:lnTo>
                    <a:pt x="48027" y="141651"/>
                  </a:lnTo>
                  <a:lnTo>
                    <a:pt x="49494" y="141634"/>
                  </a:lnTo>
                  <a:lnTo>
                    <a:pt x="52393" y="141494"/>
                  </a:lnTo>
                  <a:lnTo>
                    <a:pt x="55239" y="141197"/>
                  </a:lnTo>
                  <a:lnTo>
                    <a:pt x="58051" y="140760"/>
                  </a:lnTo>
                  <a:lnTo>
                    <a:pt x="60828" y="140202"/>
                  </a:lnTo>
                  <a:lnTo>
                    <a:pt x="63552" y="139503"/>
                  </a:lnTo>
                  <a:lnTo>
                    <a:pt x="66207" y="138665"/>
                  </a:lnTo>
                  <a:lnTo>
                    <a:pt x="68809" y="137704"/>
                  </a:lnTo>
                  <a:lnTo>
                    <a:pt x="71358" y="136639"/>
                  </a:lnTo>
                  <a:lnTo>
                    <a:pt x="73838" y="135434"/>
                  </a:lnTo>
                  <a:lnTo>
                    <a:pt x="76248" y="134124"/>
                  </a:lnTo>
                  <a:lnTo>
                    <a:pt x="78589" y="132692"/>
                  </a:lnTo>
                  <a:lnTo>
                    <a:pt x="80859" y="131173"/>
                  </a:lnTo>
                  <a:lnTo>
                    <a:pt x="83042" y="129531"/>
                  </a:lnTo>
                  <a:lnTo>
                    <a:pt x="85155" y="127802"/>
                  </a:lnTo>
                  <a:lnTo>
                    <a:pt x="87163" y="125968"/>
                  </a:lnTo>
                  <a:lnTo>
                    <a:pt x="89084" y="124030"/>
                  </a:lnTo>
                  <a:lnTo>
                    <a:pt x="90918" y="122022"/>
                  </a:lnTo>
                  <a:lnTo>
                    <a:pt x="92664" y="119908"/>
                  </a:lnTo>
                  <a:lnTo>
                    <a:pt x="94306" y="117725"/>
                  </a:lnTo>
                  <a:lnTo>
                    <a:pt x="95825" y="115473"/>
                  </a:lnTo>
                  <a:lnTo>
                    <a:pt x="97258" y="113132"/>
                  </a:lnTo>
                  <a:lnTo>
                    <a:pt x="98567" y="110705"/>
                  </a:lnTo>
                  <a:lnTo>
                    <a:pt x="99772" y="108225"/>
                  </a:lnTo>
                  <a:lnTo>
                    <a:pt x="100838" y="105693"/>
                  </a:lnTo>
                  <a:lnTo>
                    <a:pt x="101798" y="103073"/>
                  </a:lnTo>
                  <a:lnTo>
                    <a:pt x="102636" y="100419"/>
                  </a:lnTo>
                  <a:lnTo>
                    <a:pt x="103335" y="97694"/>
                  </a:lnTo>
                  <a:lnTo>
                    <a:pt x="103894" y="94935"/>
                  </a:lnTo>
                  <a:lnTo>
                    <a:pt x="104330" y="92106"/>
                  </a:lnTo>
                  <a:lnTo>
                    <a:pt x="104627" y="89259"/>
                  </a:lnTo>
                  <a:lnTo>
                    <a:pt x="104767" y="86360"/>
                  </a:lnTo>
                  <a:lnTo>
                    <a:pt x="104784" y="84893"/>
                  </a:lnTo>
                  <a:lnTo>
                    <a:pt x="104767" y="83077"/>
                  </a:lnTo>
                  <a:lnTo>
                    <a:pt x="104540" y="79497"/>
                  </a:lnTo>
                  <a:lnTo>
                    <a:pt x="104103" y="75987"/>
                  </a:lnTo>
                  <a:lnTo>
                    <a:pt x="103440" y="72546"/>
                  </a:lnTo>
                  <a:lnTo>
                    <a:pt x="102584" y="69193"/>
                  </a:lnTo>
                  <a:lnTo>
                    <a:pt x="101536" y="65910"/>
                  </a:lnTo>
                  <a:lnTo>
                    <a:pt x="100279" y="62714"/>
                  </a:lnTo>
                  <a:lnTo>
                    <a:pt x="98847" y="59623"/>
                  </a:lnTo>
                  <a:lnTo>
                    <a:pt x="97240" y="56637"/>
                  </a:lnTo>
                  <a:lnTo>
                    <a:pt x="95459" y="53755"/>
                  </a:lnTo>
                  <a:lnTo>
                    <a:pt x="93520" y="50996"/>
                  </a:lnTo>
                  <a:lnTo>
                    <a:pt x="91425" y="48359"/>
                  </a:lnTo>
                  <a:lnTo>
                    <a:pt x="89172" y="45844"/>
                  </a:lnTo>
                  <a:lnTo>
                    <a:pt x="86797" y="43469"/>
                  </a:lnTo>
                  <a:lnTo>
                    <a:pt x="84264" y="41251"/>
                  </a:lnTo>
                  <a:lnTo>
                    <a:pt x="81610" y="39173"/>
                  </a:lnTo>
                  <a:lnTo>
                    <a:pt x="80230" y="38195"/>
                  </a:lnTo>
                  <a:lnTo>
                    <a:pt x="79828" y="36797"/>
                  </a:lnTo>
                  <a:lnTo>
                    <a:pt x="78973" y="34021"/>
                  </a:lnTo>
                  <a:lnTo>
                    <a:pt x="78012" y="31314"/>
                  </a:lnTo>
                  <a:lnTo>
                    <a:pt x="76964" y="28642"/>
                  </a:lnTo>
                  <a:lnTo>
                    <a:pt x="75812" y="26005"/>
                  </a:lnTo>
                  <a:lnTo>
                    <a:pt x="74572" y="23438"/>
                  </a:lnTo>
                  <a:lnTo>
                    <a:pt x="73245" y="20905"/>
                  </a:lnTo>
                  <a:lnTo>
                    <a:pt x="71813" y="18443"/>
                  </a:lnTo>
                  <a:lnTo>
                    <a:pt x="70311" y="16033"/>
                  </a:lnTo>
                  <a:lnTo>
                    <a:pt x="68721" y="13693"/>
                  </a:lnTo>
                  <a:lnTo>
                    <a:pt x="67062" y="11387"/>
                  </a:lnTo>
                  <a:lnTo>
                    <a:pt x="65316" y="9170"/>
                  </a:lnTo>
                  <a:lnTo>
                    <a:pt x="63482" y="7004"/>
                  </a:lnTo>
                  <a:lnTo>
                    <a:pt x="61579" y="4908"/>
                  </a:lnTo>
                  <a:lnTo>
                    <a:pt x="59605" y="2882"/>
                  </a:lnTo>
                  <a:lnTo>
                    <a:pt x="57562" y="944"/>
                  </a:lnTo>
                  <a:lnTo>
                    <a:pt x="56514" y="1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25"/>
            <p:cNvSpPr/>
            <p:nvPr/>
          </p:nvSpPr>
          <p:spPr>
            <a:xfrm>
              <a:off x="6856226" y="3899425"/>
              <a:ext cx="1948575" cy="922575"/>
            </a:xfrm>
            <a:custGeom>
              <a:rect b="b" l="l" r="r" t="t"/>
              <a:pathLst>
                <a:path extrusionOk="0" h="36903" w="77943">
                  <a:moveTo>
                    <a:pt x="25306" y="1"/>
                  </a:moveTo>
                  <a:lnTo>
                    <a:pt x="19019" y="1957"/>
                  </a:lnTo>
                  <a:lnTo>
                    <a:pt x="1537" y="19438"/>
                  </a:lnTo>
                  <a:lnTo>
                    <a:pt x="1" y="25358"/>
                  </a:lnTo>
                  <a:lnTo>
                    <a:pt x="909" y="26022"/>
                  </a:lnTo>
                  <a:lnTo>
                    <a:pt x="2742" y="27314"/>
                  </a:lnTo>
                  <a:lnTo>
                    <a:pt x="4646" y="28519"/>
                  </a:lnTo>
                  <a:lnTo>
                    <a:pt x="6585" y="29655"/>
                  </a:lnTo>
                  <a:lnTo>
                    <a:pt x="8575" y="30737"/>
                  </a:lnTo>
                  <a:lnTo>
                    <a:pt x="10619" y="31715"/>
                  </a:lnTo>
                  <a:lnTo>
                    <a:pt x="12697" y="32623"/>
                  </a:lnTo>
                  <a:lnTo>
                    <a:pt x="14828" y="33462"/>
                  </a:lnTo>
                  <a:lnTo>
                    <a:pt x="16993" y="34195"/>
                  </a:lnTo>
                  <a:lnTo>
                    <a:pt x="19194" y="34859"/>
                  </a:lnTo>
                  <a:lnTo>
                    <a:pt x="21429" y="35435"/>
                  </a:lnTo>
                  <a:lnTo>
                    <a:pt x="23699" y="35907"/>
                  </a:lnTo>
                  <a:lnTo>
                    <a:pt x="26004" y="36291"/>
                  </a:lnTo>
                  <a:lnTo>
                    <a:pt x="28345" y="36588"/>
                  </a:lnTo>
                  <a:lnTo>
                    <a:pt x="30702" y="36797"/>
                  </a:lnTo>
                  <a:lnTo>
                    <a:pt x="33095" y="36885"/>
                  </a:lnTo>
                  <a:lnTo>
                    <a:pt x="34300" y="36902"/>
                  </a:lnTo>
                  <a:lnTo>
                    <a:pt x="77942" y="36902"/>
                  </a:lnTo>
                  <a:lnTo>
                    <a:pt x="77942" y="1974"/>
                  </a:lnTo>
                  <a:lnTo>
                    <a:pt x="34300" y="1974"/>
                  </a:lnTo>
                  <a:lnTo>
                    <a:pt x="33095" y="1957"/>
                  </a:lnTo>
                  <a:lnTo>
                    <a:pt x="30772" y="1695"/>
                  </a:lnTo>
                  <a:lnTo>
                    <a:pt x="28502" y="1188"/>
                  </a:lnTo>
                  <a:lnTo>
                    <a:pt x="26354" y="455"/>
                  </a:lnTo>
                  <a:lnTo>
                    <a:pt x="25306" y="1"/>
                  </a:lnTo>
                  <a:close/>
                </a:path>
              </a:pathLst>
            </a:custGeom>
            <a:solidFill>
              <a:srgbClr val="34A8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25"/>
            <p:cNvSpPr/>
            <p:nvPr/>
          </p:nvSpPr>
          <p:spPr>
            <a:xfrm>
              <a:off x="6294751" y="1984075"/>
              <a:ext cx="2549350" cy="2549325"/>
            </a:xfrm>
            <a:custGeom>
              <a:rect b="b" l="l" r="r" t="t"/>
              <a:pathLst>
                <a:path extrusionOk="0" h="101973" w="101974">
                  <a:moveTo>
                    <a:pt x="55292" y="0"/>
                  </a:moveTo>
                  <a:lnTo>
                    <a:pt x="52393" y="158"/>
                  </a:lnTo>
                  <a:lnTo>
                    <a:pt x="49529" y="454"/>
                  </a:lnTo>
                  <a:lnTo>
                    <a:pt x="46717" y="874"/>
                  </a:lnTo>
                  <a:lnTo>
                    <a:pt x="43958" y="1450"/>
                  </a:lnTo>
                  <a:lnTo>
                    <a:pt x="41233" y="2148"/>
                  </a:lnTo>
                  <a:lnTo>
                    <a:pt x="38561" y="2969"/>
                  </a:lnTo>
                  <a:lnTo>
                    <a:pt x="35959" y="3930"/>
                  </a:lnTo>
                  <a:lnTo>
                    <a:pt x="33410" y="5013"/>
                  </a:lnTo>
                  <a:lnTo>
                    <a:pt x="30930" y="6200"/>
                  </a:lnTo>
                  <a:lnTo>
                    <a:pt x="28520" y="7527"/>
                  </a:lnTo>
                  <a:lnTo>
                    <a:pt x="26179" y="8942"/>
                  </a:lnTo>
                  <a:lnTo>
                    <a:pt x="23909" y="10479"/>
                  </a:lnTo>
                  <a:lnTo>
                    <a:pt x="21726" y="12103"/>
                  </a:lnTo>
                  <a:lnTo>
                    <a:pt x="19630" y="13849"/>
                  </a:lnTo>
                  <a:lnTo>
                    <a:pt x="17605" y="15683"/>
                  </a:lnTo>
                  <a:lnTo>
                    <a:pt x="15684" y="17604"/>
                  </a:lnTo>
                  <a:lnTo>
                    <a:pt x="13850" y="19630"/>
                  </a:lnTo>
                  <a:lnTo>
                    <a:pt x="12121" y="21726"/>
                  </a:lnTo>
                  <a:lnTo>
                    <a:pt x="10479" y="23909"/>
                  </a:lnTo>
                  <a:lnTo>
                    <a:pt x="8943" y="26179"/>
                  </a:lnTo>
                  <a:lnTo>
                    <a:pt x="7528" y="28519"/>
                  </a:lnTo>
                  <a:lnTo>
                    <a:pt x="6218" y="30929"/>
                  </a:lnTo>
                  <a:lnTo>
                    <a:pt x="5013" y="33409"/>
                  </a:lnTo>
                  <a:lnTo>
                    <a:pt x="3930" y="35959"/>
                  </a:lnTo>
                  <a:lnTo>
                    <a:pt x="2987" y="38561"/>
                  </a:lnTo>
                  <a:lnTo>
                    <a:pt x="2149" y="41233"/>
                  </a:lnTo>
                  <a:lnTo>
                    <a:pt x="1450" y="43940"/>
                  </a:lnTo>
                  <a:lnTo>
                    <a:pt x="892" y="46716"/>
                  </a:lnTo>
                  <a:lnTo>
                    <a:pt x="455" y="49528"/>
                  </a:lnTo>
                  <a:lnTo>
                    <a:pt x="158" y="52392"/>
                  </a:lnTo>
                  <a:lnTo>
                    <a:pt x="18" y="55291"/>
                  </a:lnTo>
                  <a:lnTo>
                    <a:pt x="1" y="56758"/>
                  </a:lnTo>
                  <a:lnTo>
                    <a:pt x="18" y="58470"/>
                  </a:lnTo>
                  <a:lnTo>
                    <a:pt x="228" y="61875"/>
                  </a:lnTo>
                  <a:lnTo>
                    <a:pt x="630" y="65228"/>
                  </a:lnTo>
                  <a:lnTo>
                    <a:pt x="1223" y="68511"/>
                  </a:lnTo>
                  <a:lnTo>
                    <a:pt x="2009" y="71742"/>
                  </a:lnTo>
                  <a:lnTo>
                    <a:pt x="2970" y="74886"/>
                  </a:lnTo>
                  <a:lnTo>
                    <a:pt x="4105" y="77942"/>
                  </a:lnTo>
                  <a:lnTo>
                    <a:pt x="5415" y="80928"/>
                  </a:lnTo>
                  <a:lnTo>
                    <a:pt x="6882" y="83810"/>
                  </a:lnTo>
                  <a:lnTo>
                    <a:pt x="8506" y="86604"/>
                  </a:lnTo>
                  <a:lnTo>
                    <a:pt x="10270" y="89294"/>
                  </a:lnTo>
                  <a:lnTo>
                    <a:pt x="12191" y="91878"/>
                  </a:lnTo>
                  <a:lnTo>
                    <a:pt x="14252" y="94341"/>
                  </a:lnTo>
                  <a:lnTo>
                    <a:pt x="16452" y="96681"/>
                  </a:lnTo>
                  <a:lnTo>
                    <a:pt x="18775" y="98899"/>
                  </a:lnTo>
                  <a:lnTo>
                    <a:pt x="21220" y="100977"/>
                  </a:lnTo>
                  <a:lnTo>
                    <a:pt x="22495" y="101972"/>
                  </a:lnTo>
                  <a:lnTo>
                    <a:pt x="47817" y="76650"/>
                  </a:lnTo>
                  <a:lnTo>
                    <a:pt x="47101" y="76318"/>
                  </a:lnTo>
                  <a:lnTo>
                    <a:pt x="45739" y="75567"/>
                  </a:lnTo>
                  <a:lnTo>
                    <a:pt x="44429" y="74746"/>
                  </a:lnTo>
                  <a:lnTo>
                    <a:pt x="43189" y="73821"/>
                  </a:lnTo>
                  <a:lnTo>
                    <a:pt x="42019" y="72825"/>
                  </a:lnTo>
                  <a:lnTo>
                    <a:pt x="40919" y="71742"/>
                  </a:lnTo>
                  <a:lnTo>
                    <a:pt x="39906" y="70590"/>
                  </a:lnTo>
                  <a:lnTo>
                    <a:pt x="38963" y="69367"/>
                  </a:lnTo>
                  <a:lnTo>
                    <a:pt x="38107" y="68075"/>
                  </a:lnTo>
                  <a:lnTo>
                    <a:pt x="37356" y="66730"/>
                  </a:lnTo>
                  <a:lnTo>
                    <a:pt x="36675" y="65316"/>
                  </a:lnTo>
                  <a:lnTo>
                    <a:pt x="36116" y="63866"/>
                  </a:lnTo>
                  <a:lnTo>
                    <a:pt x="35662" y="62347"/>
                  </a:lnTo>
                  <a:lnTo>
                    <a:pt x="35296" y="60792"/>
                  </a:lnTo>
                  <a:lnTo>
                    <a:pt x="35069" y="59203"/>
                  </a:lnTo>
                  <a:lnTo>
                    <a:pt x="34946" y="57579"/>
                  </a:lnTo>
                  <a:lnTo>
                    <a:pt x="34929" y="56758"/>
                  </a:lnTo>
                  <a:lnTo>
                    <a:pt x="34946" y="55623"/>
                  </a:lnTo>
                  <a:lnTo>
                    <a:pt x="35173" y="53423"/>
                  </a:lnTo>
                  <a:lnTo>
                    <a:pt x="35610" y="51292"/>
                  </a:lnTo>
                  <a:lnTo>
                    <a:pt x="36256" y="49249"/>
                  </a:lnTo>
                  <a:lnTo>
                    <a:pt x="37077" y="47293"/>
                  </a:lnTo>
                  <a:lnTo>
                    <a:pt x="38090" y="45424"/>
                  </a:lnTo>
                  <a:lnTo>
                    <a:pt x="39260" y="43695"/>
                  </a:lnTo>
                  <a:lnTo>
                    <a:pt x="40605" y="42071"/>
                  </a:lnTo>
                  <a:lnTo>
                    <a:pt x="42089" y="40587"/>
                  </a:lnTo>
                  <a:lnTo>
                    <a:pt x="43696" y="39259"/>
                  </a:lnTo>
                  <a:lnTo>
                    <a:pt x="45442" y="38072"/>
                  </a:lnTo>
                  <a:lnTo>
                    <a:pt x="47311" y="37076"/>
                  </a:lnTo>
                  <a:lnTo>
                    <a:pt x="49267" y="36238"/>
                  </a:lnTo>
                  <a:lnTo>
                    <a:pt x="51310" y="35609"/>
                  </a:lnTo>
                  <a:lnTo>
                    <a:pt x="53441" y="35173"/>
                  </a:lnTo>
                  <a:lnTo>
                    <a:pt x="55641" y="34946"/>
                  </a:lnTo>
                  <a:lnTo>
                    <a:pt x="56759" y="34928"/>
                  </a:lnTo>
                  <a:lnTo>
                    <a:pt x="57580" y="34928"/>
                  </a:lnTo>
                  <a:lnTo>
                    <a:pt x="59204" y="35051"/>
                  </a:lnTo>
                  <a:lnTo>
                    <a:pt x="60810" y="35295"/>
                  </a:lnTo>
                  <a:lnTo>
                    <a:pt x="62365" y="35644"/>
                  </a:lnTo>
                  <a:lnTo>
                    <a:pt x="63867" y="36116"/>
                  </a:lnTo>
                  <a:lnTo>
                    <a:pt x="65316" y="36675"/>
                  </a:lnTo>
                  <a:lnTo>
                    <a:pt x="66731" y="37338"/>
                  </a:lnTo>
                  <a:lnTo>
                    <a:pt x="68075" y="38089"/>
                  </a:lnTo>
                  <a:lnTo>
                    <a:pt x="69368" y="38945"/>
                  </a:lnTo>
                  <a:lnTo>
                    <a:pt x="70590" y="39888"/>
                  </a:lnTo>
                  <a:lnTo>
                    <a:pt x="71743" y="40901"/>
                  </a:lnTo>
                  <a:lnTo>
                    <a:pt x="72826" y="42001"/>
                  </a:lnTo>
                  <a:lnTo>
                    <a:pt x="73821" y="43171"/>
                  </a:lnTo>
                  <a:lnTo>
                    <a:pt x="74747" y="44429"/>
                  </a:lnTo>
                  <a:lnTo>
                    <a:pt x="75585" y="45721"/>
                  </a:lnTo>
                  <a:lnTo>
                    <a:pt x="76318" y="47101"/>
                  </a:lnTo>
                  <a:lnTo>
                    <a:pt x="76650" y="47799"/>
                  </a:lnTo>
                  <a:lnTo>
                    <a:pt x="101973" y="22476"/>
                  </a:lnTo>
                  <a:lnTo>
                    <a:pt x="100978" y="21219"/>
                  </a:lnTo>
                  <a:lnTo>
                    <a:pt x="98899" y="18774"/>
                  </a:lnTo>
                  <a:lnTo>
                    <a:pt x="96681" y="16451"/>
                  </a:lnTo>
                  <a:lnTo>
                    <a:pt x="94341" y="14251"/>
                  </a:lnTo>
                  <a:lnTo>
                    <a:pt x="91879" y="12190"/>
                  </a:lnTo>
                  <a:lnTo>
                    <a:pt x="89294" y="10269"/>
                  </a:lnTo>
                  <a:lnTo>
                    <a:pt x="86605" y="8488"/>
                  </a:lnTo>
                  <a:lnTo>
                    <a:pt x="83828" y="6864"/>
                  </a:lnTo>
                  <a:lnTo>
                    <a:pt x="80929" y="5397"/>
                  </a:lnTo>
                  <a:lnTo>
                    <a:pt x="77960" y="4087"/>
                  </a:lnTo>
                  <a:lnTo>
                    <a:pt x="74886" y="2952"/>
                  </a:lnTo>
                  <a:lnTo>
                    <a:pt x="71743" y="1991"/>
                  </a:lnTo>
                  <a:lnTo>
                    <a:pt x="68530" y="1223"/>
                  </a:lnTo>
                  <a:lnTo>
                    <a:pt x="65229" y="612"/>
                  </a:lnTo>
                  <a:lnTo>
                    <a:pt x="61893" y="210"/>
                  </a:lnTo>
                  <a:lnTo>
                    <a:pt x="58488" y="18"/>
                  </a:lnTo>
                  <a:lnTo>
                    <a:pt x="56759" y="0"/>
                  </a:lnTo>
                  <a:close/>
                </a:path>
              </a:pathLst>
            </a:custGeom>
            <a:solidFill>
              <a:srgbClr val="FBBC0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0_One image">
  <p:cSld name="CUSTOM_3_1_1_1_1"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6"/>
          <p:cNvSpPr txBox="1"/>
          <p:nvPr>
            <p:ph type="title"/>
          </p:nvPr>
        </p:nvSpPr>
        <p:spPr>
          <a:xfrm>
            <a:off x="761950" y="809425"/>
            <a:ext cx="3174900" cy="1409700"/>
          </a:xfrm>
          <a:prstGeom prst="rect">
            <a:avLst/>
          </a:prstGeom>
        </p:spPr>
        <p:txBody>
          <a:bodyPr anchorCtr="0" anchor="b" bIns="0" lIns="0" spcFirstLastPara="1" rIns="22860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359" name="Google Shape;359;p26"/>
          <p:cNvSpPr txBox="1"/>
          <p:nvPr>
            <p:ph idx="1" type="body"/>
          </p:nvPr>
        </p:nvSpPr>
        <p:spPr>
          <a:xfrm>
            <a:off x="762002" y="2571750"/>
            <a:ext cx="2540100" cy="1761900"/>
          </a:xfrm>
          <a:prstGeom prst="rect">
            <a:avLst/>
          </a:prstGeom>
        </p:spPr>
        <p:txBody>
          <a:bodyPr anchorCtr="0" anchor="t" bIns="0" lIns="0" spcFirstLastPara="1" rIns="228600" wrap="square" tIns="0">
            <a:noAutofit/>
          </a:bodyPr>
          <a:lstStyle>
            <a:lvl1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grpSp>
        <p:nvGrpSpPr>
          <p:cNvPr id="360" name="Google Shape;360;p26"/>
          <p:cNvGrpSpPr/>
          <p:nvPr/>
        </p:nvGrpSpPr>
        <p:grpSpPr>
          <a:xfrm>
            <a:off x="502528" y="4542252"/>
            <a:ext cx="1539938" cy="287844"/>
            <a:chOff x="238125" y="2182350"/>
            <a:chExt cx="7149200" cy="1336325"/>
          </a:xfrm>
        </p:grpSpPr>
        <p:sp>
          <p:nvSpPr>
            <p:cNvPr id="361" name="Google Shape;361;p26"/>
            <p:cNvSpPr/>
            <p:nvPr/>
          </p:nvSpPr>
          <p:spPr>
            <a:xfrm>
              <a:off x="3329700" y="2212350"/>
              <a:ext cx="437400" cy="832500"/>
            </a:xfrm>
            <a:custGeom>
              <a:rect b="b" l="l" r="r" t="t"/>
              <a:pathLst>
                <a:path extrusionOk="0" h="33300" w="17496">
                  <a:moveTo>
                    <a:pt x="8775" y="0"/>
                  </a:moveTo>
                  <a:cubicBezTo>
                    <a:pt x="3924" y="0"/>
                    <a:pt x="0" y="3924"/>
                    <a:pt x="0" y="8775"/>
                  </a:cubicBezTo>
                  <a:lnTo>
                    <a:pt x="0" y="33300"/>
                  </a:lnTo>
                  <a:lnTo>
                    <a:pt x="17495" y="33300"/>
                  </a:lnTo>
                  <a:lnTo>
                    <a:pt x="17495" y="8775"/>
                  </a:lnTo>
                  <a:cubicBezTo>
                    <a:pt x="17495" y="3924"/>
                    <a:pt x="13571" y="0"/>
                    <a:pt x="8775" y="0"/>
                  </a:cubicBezTo>
                  <a:close/>
                </a:path>
              </a:pathLst>
            </a:custGeom>
            <a:solidFill>
              <a:srgbClr val="9FC1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26"/>
            <p:cNvSpPr/>
            <p:nvPr/>
          </p:nvSpPr>
          <p:spPr>
            <a:xfrm>
              <a:off x="2919575" y="3042100"/>
              <a:ext cx="847525" cy="422400"/>
            </a:xfrm>
            <a:custGeom>
              <a:rect b="b" l="l" r="r" t="t"/>
              <a:pathLst>
                <a:path extrusionOk="0" h="16896" w="33901">
                  <a:moveTo>
                    <a:pt x="0" y="1"/>
                  </a:moveTo>
                  <a:cubicBezTo>
                    <a:pt x="0" y="9320"/>
                    <a:pt x="7631" y="16896"/>
                    <a:pt x="16950" y="16896"/>
                  </a:cubicBezTo>
                  <a:cubicBezTo>
                    <a:pt x="26325" y="16896"/>
                    <a:pt x="33900" y="9320"/>
                    <a:pt x="33900" y="1"/>
                  </a:cubicBez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26"/>
            <p:cNvSpPr/>
            <p:nvPr/>
          </p:nvSpPr>
          <p:spPr>
            <a:xfrm>
              <a:off x="4325700" y="2182350"/>
              <a:ext cx="1169075" cy="1088675"/>
            </a:xfrm>
            <a:custGeom>
              <a:rect b="b" l="l" r="r" t="t"/>
              <a:pathLst>
                <a:path extrusionOk="0" h="43547" w="46763">
                  <a:moveTo>
                    <a:pt x="23264" y="1"/>
                  </a:moveTo>
                  <a:cubicBezTo>
                    <a:pt x="21554" y="1"/>
                    <a:pt x="19845" y="914"/>
                    <a:pt x="19022" y="2726"/>
                  </a:cubicBezTo>
                  <a:lnTo>
                    <a:pt x="1" y="43547"/>
                  </a:lnTo>
                  <a:lnTo>
                    <a:pt x="46763" y="43547"/>
                  </a:lnTo>
                  <a:lnTo>
                    <a:pt x="27469" y="2672"/>
                  </a:lnTo>
                  <a:cubicBezTo>
                    <a:pt x="26631" y="887"/>
                    <a:pt x="24947" y="1"/>
                    <a:pt x="23264" y="1"/>
                  </a:cubicBezTo>
                  <a:close/>
                </a:path>
              </a:pathLst>
            </a:custGeom>
            <a:solidFill>
              <a:srgbClr val="9FC1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26"/>
            <p:cNvSpPr/>
            <p:nvPr/>
          </p:nvSpPr>
          <p:spPr>
            <a:xfrm>
              <a:off x="4748100" y="2761425"/>
              <a:ext cx="671750" cy="630875"/>
            </a:xfrm>
            <a:custGeom>
              <a:rect b="b" l="l" r="r" t="t"/>
              <a:pathLst>
                <a:path extrusionOk="0" h="25235" w="26870">
                  <a:moveTo>
                    <a:pt x="0" y="1"/>
                  </a:moveTo>
                  <a:lnTo>
                    <a:pt x="0" y="25234"/>
                  </a:lnTo>
                  <a:lnTo>
                    <a:pt x="26869" y="1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26"/>
            <p:cNvSpPr/>
            <p:nvPr/>
          </p:nvSpPr>
          <p:spPr>
            <a:xfrm>
              <a:off x="6588875" y="2193275"/>
              <a:ext cx="628150" cy="1068225"/>
            </a:xfrm>
            <a:custGeom>
              <a:rect b="b" l="l" r="r" t="t"/>
              <a:pathLst>
                <a:path extrusionOk="0" h="42729" w="25126">
                  <a:moveTo>
                    <a:pt x="12590" y="0"/>
                  </a:moveTo>
                  <a:cubicBezTo>
                    <a:pt x="5614" y="0"/>
                    <a:pt x="0" y="5614"/>
                    <a:pt x="0" y="12535"/>
                  </a:cubicBezTo>
                  <a:lnTo>
                    <a:pt x="0" y="42728"/>
                  </a:lnTo>
                  <a:lnTo>
                    <a:pt x="25125" y="42728"/>
                  </a:lnTo>
                  <a:lnTo>
                    <a:pt x="25125" y="12535"/>
                  </a:lnTo>
                  <a:cubicBezTo>
                    <a:pt x="25125" y="5614"/>
                    <a:pt x="19512" y="0"/>
                    <a:pt x="12590" y="0"/>
                  </a:cubicBezTo>
                  <a:close/>
                </a:path>
              </a:pathLst>
            </a:custGeom>
            <a:solidFill>
              <a:srgbClr val="9FC1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26"/>
            <p:cNvSpPr/>
            <p:nvPr/>
          </p:nvSpPr>
          <p:spPr>
            <a:xfrm>
              <a:off x="5964825" y="2193275"/>
              <a:ext cx="628150" cy="1068225"/>
            </a:xfrm>
            <a:custGeom>
              <a:rect b="b" l="l" r="r" t="t"/>
              <a:pathLst>
                <a:path extrusionOk="0" h="42729" w="25126">
                  <a:moveTo>
                    <a:pt x="12591" y="0"/>
                  </a:moveTo>
                  <a:cubicBezTo>
                    <a:pt x="5614" y="0"/>
                    <a:pt x="1" y="5614"/>
                    <a:pt x="1" y="12535"/>
                  </a:cubicBezTo>
                  <a:lnTo>
                    <a:pt x="1" y="42728"/>
                  </a:lnTo>
                  <a:lnTo>
                    <a:pt x="25126" y="42728"/>
                  </a:lnTo>
                  <a:lnTo>
                    <a:pt x="25126" y="12535"/>
                  </a:lnTo>
                  <a:cubicBezTo>
                    <a:pt x="25126" y="5614"/>
                    <a:pt x="19512" y="0"/>
                    <a:pt x="12591" y="0"/>
                  </a:cubicBezTo>
                  <a:close/>
                </a:path>
              </a:pathLst>
            </a:custGeom>
            <a:solidFill>
              <a:srgbClr val="9FC1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26"/>
            <p:cNvSpPr/>
            <p:nvPr/>
          </p:nvSpPr>
          <p:spPr>
            <a:xfrm>
              <a:off x="6676075" y="2870775"/>
              <a:ext cx="711250" cy="647900"/>
            </a:xfrm>
            <a:custGeom>
              <a:rect b="b" l="l" r="r" t="t"/>
              <a:pathLst>
                <a:path extrusionOk="0" h="25916" w="28450">
                  <a:moveTo>
                    <a:pt x="14225" y="0"/>
                  </a:moveTo>
                  <a:cubicBezTo>
                    <a:pt x="10914" y="0"/>
                    <a:pt x="7603" y="1268"/>
                    <a:pt x="5069" y="3802"/>
                  </a:cubicBezTo>
                  <a:cubicBezTo>
                    <a:pt x="0" y="8870"/>
                    <a:pt x="0" y="17045"/>
                    <a:pt x="5069" y="22114"/>
                  </a:cubicBezTo>
                  <a:cubicBezTo>
                    <a:pt x="7603" y="24648"/>
                    <a:pt x="10914" y="25915"/>
                    <a:pt x="14225" y="25915"/>
                  </a:cubicBezTo>
                  <a:cubicBezTo>
                    <a:pt x="17536" y="25915"/>
                    <a:pt x="20847" y="24648"/>
                    <a:pt x="23381" y="22114"/>
                  </a:cubicBezTo>
                  <a:cubicBezTo>
                    <a:pt x="28450" y="17045"/>
                    <a:pt x="28450" y="8870"/>
                    <a:pt x="23381" y="3802"/>
                  </a:cubicBezTo>
                  <a:cubicBezTo>
                    <a:pt x="20847" y="1268"/>
                    <a:pt x="17536" y="0"/>
                    <a:pt x="14225" y="0"/>
                  </a:cubicBez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26"/>
            <p:cNvSpPr/>
            <p:nvPr/>
          </p:nvSpPr>
          <p:spPr>
            <a:xfrm>
              <a:off x="238125" y="2532175"/>
              <a:ext cx="421025" cy="643475"/>
            </a:xfrm>
            <a:custGeom>
              <a:rect b="b" l="l" r="r" t="t"/>
              <a:pathLst>
                <a:path extrusionOk="0" h="25739" w="16841">
                  <a:moveTo>
                    <a:pt x="8858" y="1"/>
                  </a:moveTo>
                  <a:cubicBezTo>
                    <a:pt x="8704" y="1"/>
                    <a:pt x="8549" y="5"/>
                    <a:pt x="8393" y="15"/>
                  </a:cubicBezTo>
                  <a:cubicBezTo>
                    <a:pt x="8258" y="7"/>
                    <a:pt x="8123" y="4"/>
                    <a:pt x="7988" y="4"/>
                  </a:cubicBezTo>
                  <a:cubicBezTo>
                    <a:pt x="6115" y="4"/>
                    <a:pt x="4316" y="706"/>
                    <a:pt x="2943" y="1977"/>
                  </a:cubicBezTo>
                  <a:cubicBezTo>
                    <a:pt x="1635" y="3121"/>
                    <a:pt x="872" y="4811"/>
                    <a:pt x="872" y="6555"/>
                  </a:cubicBezTo>
                  <a:cubicBezTo>
                    <a:pt x="818" y="8135"/>
                    <a:pt x="1417" y="9661"/>
                    <a:pt x="2562" y="10751"/>
                  </a:cubicBezTo>
                  <a:cubicBezTo>
                    <a:pt x="3979" y="12005"/>
                    <a:pt x="5668" y="12931"/>
                    <a:pt x="7521" y="13422"/>
                  </a:cubicBezTo>
                  <a:cubicBezTo>
                    <a:pt x="9156" y="13858"/>
                    <a:pt x="10737" y="14566"/>
                    <a:pt x="12154" y="15547"/>
                  </a:cubicBezTo>
                  <a:cubicBezTo>
                    <a:pt x="13135" y="16256"/>
                    <a:pt x="13680" y="17455"/>
                    <a:pt x="13625" y="18708"/>
                  </a:cubicBezTo>
                  <a:cubicBezTo>
                    <a:pt x="13625" y="19853"/>
                    <a:pt x="13080" y="20943"/>
                    <a:pt x="12099" y="21597"/>
                  </a:cubicBezTo>
                  <a:cubicBezTo>
                    <a:pt x="11180" y="22261"/>
                    <a:pt x="10022" y="22637"/>
                    <a:pt x="8848" y="22637"/>
                  </a:cubicBezTo>
                  <a:cubicBezTo>
                    <a:pt x="8769" y="22637"/>
                    <a:pt x="8690" y="22636"/>
                    <a:pt x="8611" y="22632"/>
                  </a:cubicBezTo>
                  <a:cubicBezTo>
                    <a:pt x="8543" y="22635"/>
                    <a:pt x="8475" y="22636"/>
                    <a:pt x="8407" y="22636"/>
                  </a:cubicBezTo>
                  <a:cubicBezTo>
                    <a:pt x="7123" y="22636"/>
                    <a:pt x="5946" y="22150"/>
                    <a:pt x="5014" y="21270"/>
                  </a:cubicBezTo>
                  <a:cubicBezTo>
                    <a:pt x="3979" y="20398"/>
                    <a:pt x="3216" y="19199"/>
                    <a:pt x="2889" y="17891"/>
                  </a:cubicBezTo>
                  <a:lnTo>
                    <a:pt x="0" y="19035"/>
                  </a:lnTo>
                  <a:cubicBezTo>
                    <a:pt x="436" y="21052"/>
                    <a:pt x="1635" y="22796"/>
                    <a:pt x="3325" y="23995"/>
                  </a:cubicBezTo>
                  <a:cubicBezTo>
                    <a:pt x="4905" y="25085"/>
                    <a:pt x="6704" y="25684"/>
                    <a:pt x="8611" y="25739"/>
                  </a:cubicBezTo>
                  <a:cubicBezTo>
                    <a:pt x="9592" y="25739"/>
                    <a:pt x="10573" y="25575"/>
                    <a:pt x="11500" y="25303"/>
                  </a:cubicBezTo>
                  <a:cubicBezTo>
                    <a:pt x="12426" y="25030"/>
                    <a:pt x="13353" y="24594"/>
                    <a:pt x="14116" y="24049"/>
                  </a:cubicBezTo>
                  <a:cubicBezTo>
                    <a:pt x="14988" y="23450"/>
                    <a:pt x="15642" y="22687"/>
                    <a:pt x="16078" y="21815"/>
                  </a:cubicBezTo>
                  <a:cubicBezTo>
                    <a:pt x="16623" y="20834"/>
                    <a:pt x="16841" y="19744"/>
                    <a:pt x="16841" y="18599"/>
                  </a:cubicBezTo>
                  <a:cubicBezTo>
                    <a:pt x="16841" y="17509"/>
                    <a:pt x="16623" y="16474"/>
                    <a:pt x="16187" y="15438"/>
                  </a:cubicBezTo>
                  <a:cubicBezTo>
                    <a:pt x="15751" y="14566"/>
                    <a:pt x="15097" y="13749"/>
                    <a:pt x="14334" y="13204"/>
                  </a:cubicBezTo>
                  <a:cubicBezTo>
                    <a:pt x="13516" y="12604"/>
                    <a:pt x="12699" y="12114"/>
                    <a:pt x="11827" y="11732"/>
                  </a:cubicBezTo>
                  <a:cubicBezTo>
                    <a:pt x="10846" y="11296"/>
                    <a:pt x="9810" y="10915"/>
                    <a:pt x="8775" y="10588"/>
                  </a:cubicBezTo>
                  <a:cubicBezTo>
                    <a:pt x="7521" y="10206"/>
                    <a:pt x="6322" y="9661"/>
                    <a:pt x="5287" y="8898"/>
                  </a:cubicBezTo>
                  <a:cubicBezTo>
                    <a:pt x="4524" y="8353"/>
                    <a:pt x="4088" y="7481"/>
                    <a:pt x="4088" y="6555"/>
                  </a:cubicBezTo>
                  <a:cubicBezTo>
                    <a:pt x="4088" y="5574"/>
                    <a:pt x="4578" y="4647"/>
                    <a:pt x="5396" y="4048"/>
                  </a:cubicBezTo>
                  <a:cubicBezTo>
                    <a:pt x="6205" y="3390"/>
                    <a:pt x="7203" y="3061"/>
                    <a:pt x="8258" y="3061"/>
                  </a:cubicBezTo>
                  <a:cubicBezTo>
                    <a:pt x="8339" y="3061"/>
                    <a:pt x="8420" y="3063"/>
                    <a:pt x="8502" y="3067"/>
                  </a:cubicBezTo>
                  <a:cubicBezTo>
                    <a:pt x="8626" y="3054"/>
                    <a:pt x="8751" y="3048"/>
                    <a:pt x="8877" y="3048"/>
                  </a:cubicBezTo>
                  <a:cubicBezTo>
                    <a:pt x="9850" y="3048"/>
                    <a:pt x="10836" y="3414"/>
                    <a:pt x="11609" y="3993"/>
                  </a:cubicBezTo>
                  <a:cubicBezTo>
                    <a:pt x="12372" y="4538"/>
                    <a:pt x="12862" y="5301"/>
                    <a:pt x="13135" y="6173"/>
                  </a:cubicBezTo>
                  <a:lnTo>
                    <a:pt x="16023" y="4974"/>
                  </a:lnTo>
                  <a:cubicBezTo>
                    <a:pt x="15533" y="3612"/>
                    <a:pt x="14661" y="2413"/>
                    <a:pt x="13516" y="1541"/>
                  </a:cubicBezTo>
                  <a:cubicBezTo>
                    <a:pt x="12168" y="542"/>
                    <a:pt x="10546" y="1"/>
                    <a:pt x="8858" y="1"/>
                  </a:cubicBez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26"/>
            <p:cNvSpPr/>
            <p:nvPr/>
          </p:nvSpPr>
          <p:spPr>
            <a:xfrm>
              <a:off x="709550" y="2611550"/>
              <a:ext cx="273900" cy="557650"/>
            </a:xfrm>
            <a:custGeom>
              <a:rect b="b" l="l" r="r" t="t"/>
              <a:pathLst>
                <a:path extrusionOk="0" h="22306" w="10956">
                  <a:moveTo>
                    <a:pt x="2943" y="1"/>
                  </a:moveTo>
                  <a:lnTo>
                    <a:pt x="2943" y="5124"/>
                  </a:lnTo>
                  <a:lnTo>
                    <a:pt x="0" y="5124"/>
                  </a:lnTo>
                  <a:lnTo>
                    <a:pt x="0" y="8067"/>
                  </a:lnTo>
                  <a:lnTo>
                    <a:pt x="2943" y="8067"/>
                  </a:lnTo>
                  <a:lnTo>
                    <a:pt x="2943" y="16896"/>
                  </a:lnTo>
                  <a:cubicBezTo>
                    <a:pt x="2834" y="18367"/>
                    <a:pt x="3380" y="19784"/>
                    <a:pt x="4361" y="20874"/>
                  </a:cubicBezTo>
                  <a:cubicBezTo>
                    <a:pt x="5358" y="21772"/>
                    <a:pt x="6676" y="22305"/>
                    <a:pt x="8021" y="22305"/>
                  </a:cubicBezTo>
                  <a:cubicBezTo>
                    <a:pt x="8145" y="22305"/>
                    <a:pt x="8269" y="22301"/>
                    <a:pt x="8394" y="22291"/>
                  </a:cubicBezTo>
                  <a:cubicBezTo>
                    <a:pt x="9266" y="22291"/>
                    <a:pt x="10138" y="22128"/>
                    <a:pt x="10955" y="21801"/>
                  </a:cubicBezTo>
                  <a:lnTo>
                    <a:pt x="9865" y="19076"/>
                  </a:lnTo>
                  <a:cubicBezTo>
                    <a:pt x="9375" y="19294"/>
                    <a:pt x="8884" y="19348"/>
                    <a:pt x="8394" y="19348"/>
                  </a:cubicBezTo>
                  <a:cubicBezTo>
                    <a:pt x="6868" y="19348"/>
                    <a:pt x="6105" y="18476"/>
                    <a:pt x="6105" y="16623"/>
                  </a:cubicBezTo>
                  <a:lnTo>
                    <a:pt x="6105" y="8067"/>
                  </a:lnTo>
                  <a:lnTo>
                    <a:pt x="10247" y="8067"/>
                  </a:lnTo>
                  <a:lnTo>
                    <a:pt x="10247" y="5124"/>
                  </a:lnTo>
                  <a:lnTo>
                    <a:pt x="6105" y="5124"/>
                  </a:lnTo>
                  <a:lnTo>
                    <a:pt x="6105" y="1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26"/>
            <p:cNvSpPr/>
            <p:nvPr/>
          </p:nvSpPr>
          <p:spPr>
            <a:xfrm>
              <a:off x="1052900" y="2739625"/>
              <a:ext cx="376100" cy="436025"/>
            </a:xfrm>
            <a:custGeom>
              <a:rect b="b" l="l" r="r" t="t"/>
              <a:pathLst>
                <a:path extrusionOk="0" h="17441" w="15044">
                  <a:moveTo>
                    <a:pt x="110" y="1"/>
                  </a:moveTo>
                  <a:lnTo>
                    <a:pt x="110" y="10356"/>
                  </a:lnTo>
                  <a:cubicBezTo>
                    <a:pt x="1" y="12209"/>
                    <a:pt x="600" y="14007"/>
                    <a:pt x="1745" y="15479"/>
                  </a:cubicBezTo>
                  <a:cubicBezTo>
                    <a:pt x="2835" y="16787"/>
                    <a:pt x="4415" y="17441"/>
                    <a:pt x="6541" y="17441"/>
                  </a:cubicBezTo>
                  <a:cubicBezTo>
                    <a:pt x="7631" y="17441"/>
                    <a:pt x="8721" y="17114"/>
                    <a:pt x="9647" y="16569"/>
                  </a:cubicBezTo>
                  <a:cubicBezTo>
                    <a:pt x="10574" y="16078"/>
                    <a:pt x="11337" y="15424"/>
                    <a:pt x="11882" y="14552"/>
                  </a:cubicBezTo>
                  <a:lnTo>
                    <a:pt x="11991" y="14552"/>
                  </a:lnTo>
                  <a:lnTo>
                    <a:pt x="11991" y="16896"/>
                  </a:lnTo>
                  <a:lnTo>
                    <a:pt x="15043" y="16896"/>
                  </a:lnTo>
                  <a:lnTo>
                    <a:pt x="15043" y="1"/>
                  </a:lnTo>
                  <a:lnTo>
                    <a:pt x="11882" y="1"/>
                  </a:lnTo>
                  <a:lnTo>
                    <a:pt x="11882" y="9320"/>
                  </a:lnTo>
                  <a:cubicBezTo>
                    <a:pt x="11882" y="10628"/>
                    <a:pt x="11446" y="11936"/>
                    <a:pt x="10628" y="12972"/>
                  </a:cubicBezTo>
                  <a:cubicBezTo>
                    <a:pt x="9920" y="13953"/>
                    <a:pt x="8721" y="14552"/>
                    <a:pt x="7467" y="14552"/>
                  </a:cubicBezTo>
                  <a:cubicBezTo>
                    <a:pt x="4688" y="14552"/>
                    <a:pt x="3271" y="12972"/>
                    <a:pt x="3271" y="9811"/>
                  </a:cubicBezTo>
                  <a:lnTo>
                    <a:pt x="3271" y="1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26"/>
            <p:cNvSpPr/>
            <p:nvPr/>
          </p:nvSpPr>
          <p:spPr>
            <a:xfrm>
              <a:off x="1512075" y="2546150"/>
              <a:ext cx="425150" cy="629500"/>
            </a:xfrm>
            <a:custGeom>
              <a:rect b="b" l="l" r="r" t="t"/>
              <a:pathLst>
                <a:path extrusionOk="0" h="25180" w="17006">
                  <a:moveTo>
                    <a:pt x="8612" y="10097"/>
                  </a:moveTo>
                  <a:cubicBezTo>
                    <a:pt x="10002" y="10097"/>
                    <a:pt x="11391" y="10655"/>
                    <a:pt x="12427" y="11773"/>
                  </a:cubicBezTo>
                  <a:cubicBezTo>
                    <a:pt x="13462" y="12972"/>
                    <a:pt x="14062" y="14552"/>
                    <a:pt x="13953" y="16187"/>
                  </a:cubicBezTo>
                  <a:cubicBezTo>
                    <a:pt x="14062" y="17822"/>
                    <a:pt x="13462" y="19403"/>
                    <a:pt x="12427" y="20656"/>
                  </a:cubicBezTo>
                  <a:cubicBezTo>
                    <a:pt x="11446" y="21692"/>
                    <a:pt x="10029" y="22291"/>
                    <a:pt x="8612" y="22291"/>
                  </a:cubicBezTo>
                  <a:cubicBezTo>
                    <a:pt x="7140" y="22291"/>
                    <a:pt x="5778" y="21692"/>
                    <a:pt x="4797" y="20602"/>
                  </a:cubicBezTo>
                  <a:cubicBezTo>
                    <a:pt x="3707" y="19403"/>
                    <a:pt x="3162" y="17822"/>
                    <a:pt x="3216" y="16187"/>
                  </a:cubicBezTo>
                  <a:cubicBezTo>
                    <a:pt x="3162" y="14552"/>
                    <a:pt x="3707" y="12972"/>
                    <a:pt x="4797" y="11773"/>
                  </a:cubicBezTo>
                  <a:cubicBezTo>
                    <a:pt x="5832" y="10655"/>
                    <a:pt x="7222" y="10097"/>
                    <a:pt x="8612" y="10097"/>
                  </a:cubicBezTo>
                  <a:close/>
                  <a:moveTo>
                    <a:pt x="13844" y="1"/>
                  </a:moveTo>
                  <a:lnTo>
                    <a:pt x="13844" y="7740"/>
                  </a:lnTo>
                  <a:lnTo>
                    <a:pt x="13953" y="10083"/>
                  </a:lnTo>
                  <a:lnTo>
                    <a:pt x="13844" y="10083"/>
                  </a:lnTo>
                  <a:cubicBezTo>
                    <a:pt x="13244" y="9211"/>
                    <a:pt x="12481" y="8503"/>
                    <a:pt x="11555" y="8012"/>
                  </a:cubicBezTo>
                  <a:cubicBezTo>
                    <a:pt x="10465" y="7467"/>
                    <a:pt x="9266" y="7195"/>
                    <a:pt x="8067" y="7195"/>
                  </a:cubicBezTo>
                  <a:cubicBezTo>
                    <a:pt x="5887" y="7195"/>
                    <a:pt x="3870" y="8121"/>
                    <a:pt x="2453" y="9811"/>
                  </a:cubicBezTo>
                  <a:cubicBezTo>
                    <a:pt x="818" y="11555"/>
                    <a:pt x="1" y="13844"/>
                    <a:pt x="55" y="16187"/>
                  </a:cubicBezTo>
                  <a:cubicBezTo>
                    <a:pt x="1" y="18531"/>
                    <a:pt x="818" y="20820"/>
                    <a:pt x="2453" y="22618"/>
                  </a:cubicBezTo>
                  <a:cubicBezTo>
                    <a:pt x="3870" y="24253"/>
                    <a:pt x="5887" y="25180"/>
                    <a:pt x="8067" y="25180"/>
                  </a:cubicBezTo>
                  <a:cubicBezTo>
                    <a:pt x="9266" y="25180"/>
                    <a:pt x="10465" y="24907"/>
                    <a:pt x="11555" y="24308"/>
                  </a:cubicBezTo>
                  <a:cubicBezTo>
                    <a:pt x="12481" y="23872"/>
                    <a:pt x="13244" y="23163"/>
                    <a:pt x="13844" y="22291"/>
                  </a:cubicBezTo>
                  <a:lnTo>
                    <a:pt x="13953" y="22291"/>
                  </a:lnTo>
                  <a:lnTo>
                    <a:pt x="13953" y="24635"/>
                  </a:lnTo>
                  <a:lnTo>
                    <a:pt x="17005" y="24635"/>
                  </a:lnTo>
                  <a:lnTo>
                    <a:pt x="17005" y="1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26"/>
            <p:cNvSpPr/>
            <p:nvPr/>
          </p:nvSpPr>
          <p:spPr>
            <a:xfrm>
              <a:off x="2006675" y="2739625"/>
              <a:ext cx="419675" cy="607700"/>
            </a:xfrm>
            <a:custGeom>
              <a:rect b="b" l="l" r="r" t="t"/>
              <a:pathLst>
                <a:path extrusionOk="0" h="24308" w="16787">
                  <a:moveTo>
                    <a:pt x="1" y="1"/>
                  </a:moveTo>
                  <a:lnTo>
                    <a:pt x="6922" y="15806"/>
                  </a:lnTo>
                  <a:lnTo>
                    <a:pt x="2998" y="24308"/>
                  </a:lnTo>
                  <a:lnTo>
                    <a:pt x="6268" y="24308"/>
                  </a:lnTo>
                  <a:lnTo>
                    <a:pt x="16787" y="1"/>
                  </a:lnTo>
                  <a:lnTo>
                    <a:pt x="13353" y="1"/>
                  </a:lnTo>
                  <a:lnTo>
                    <a:pt x="8448" y="12154"/>
                  </a:lnTo>
                  <a:lnTo>
                    <a:pt x="8394" y="12154"/>
                  </a:lnTo>
                  <a:lnTo>
                    <a:pt x="3380" y="1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3" name="Google Shape;373;p26"/>
          <p:cNvGrpSpPr/>
          <p:nvPr/>
        </p:nvGrpSpPr>
        <p:grpSpPr>
          <a:xfrm>
            <a:off x="8169169" y="4514914"/>
            <a:ext cx="425774" cy="342471"/>
            <a:chOff x="6294751" y="783425"/>
            <a:chExt cx="5020925" cy="4038575"/>
          </a:xfrm>
        </p:grpSpPr>
        <p:sp>
          <p:nvSpPr>
            <p:cNvPr id="374" name="Google Shape;374;p26"/>
            <p:cNvSpPr/>
            <p:nvPr/>
          </p:nvSpPr>
          <p:spPr>
            <a:xfrm>
              <a:off x="6909501" y="783425"/>
              <a:ext cx="3199425" cy="1450400"/>
            </a:xfrm>
            <a:custGeom>
              <a:rect b="b" l="l" r="r" t="t"/>
              <a:pathLst>
                <a:path extrusionOk="0" h="58016" w="127977">
                  <a:moveTo>
                    <a:pt x="74135" y="0"/>
                  </a:moveTo>
                  <a:lnTo>
                    <a:pt x="70782" y="158"/>
                  </a:lnTo>
                  <a:lnTo>
                    <a:pt x="67446" y="437"/>
                  </a:lnTo>
                  <a:lnTo>
                    <a:pt x="64163" y="856"/>
                  </a:lnTo>
                  <a:lnTo>
                    <a:pt x="60932" y="1415"/>
                  </a:lnTo>
                  <a:lnTo>
                    <a:pt x="57736" y="2096"/>
                  </a:lnTo>
                  <a:lnTo>
                    <a:pt x="54593" y="2899"/>
                  </a:lnTo>
                  <a:lnTo>
                    <a:pt x="51501" y="3843"/>
                  </a:lnTo>
                  <a:lnTo>
                    <a:pt x="48463" y="4908"/>
                  </a:lnTo>
                  <a:lnTo>
                    <a:pt x="45476" y="6095"/>
                  </a:lnTo>
                  <a:lnTo>
                    <a:pt x="42560" y="7388"/>
                  </a:lnTo>
                  <a:lnTo>
                    <a:pt x="39713" y="8802"/>
                  </a:lnTo>
                  <a:lnTo>
                    <a:pt x="36919" y="10322"/>
                  </a:lnTo>
                  <a:lnTo>
                    <a:pt x="34195" y="11963"/>
                  </a:lnTo>
                  <a:lnTo>
                    <a:pt x="31558" y="13692"/>
                  </a:lnTo>
                  <a:lnTo>
                    <a:pt x="28973" y="15526"/>
                  </a:lnTo>
                  <a:lnTo>
                    <a:pt x="26493" y="17464"/>
                  </a:lnTo>
                  <a:lnTo>
                    <a:pt x="24066" y="19508"/>
                  </a:lnTo>
                  <a:lnTo>
                    <a:pt x="21743" y="21621"/>
                  </a:lnTo>
                  <a:lnTo>
                    <a:pt x="19507" y="23839"/>
                  </a:lnTo>
                  <a:lnTo>
                    <a:pt x="17342" y="26161"/>
                  </a:lnTo>
                  <a:lnTo>
                    <a:pt x="15299" y="28537"/>
                  </a:lnTo>
                  <a:lnTo>
                    <a:pt x="13325" y="31016"/>
                  </a:lnTo>
                  <a:lnTo>
                    <a:pt x="11457" y="33566"/>
                  </a:lnTo>
                  <a:lnTo>
                    <a:pt x="9693" y="36186"/>
                  </a:lnTo>
                  <a:lnTo>
                    <a:pt x="8034" y="38893"/>
                  </a:lnTo>
                  <a:lnTo>
                    <a:pt x="6479" y="41669"/>
                  </a:lnTo>
                  <a:lnTo>
                    <a:pt x="5047" y="44499"/>
                  </a:lnTo>
                  <a:lnTo>
                    <a:pt x="3703" y="47398"/>
                  </a:lnTo>
                  <a:lnTo>
                    <a:pt x="2498" y="50367"/>
                  </a:lnTo>
                  <a:lnTo>
                    <a:pt x="1397" y="53388"/>
                  </a:lnTo>
                  <a:lnTo>
                    <a:pt x="419" y="56461"/>
                  </a:lnTo>
                  <a:lnTo>
                    <a:pt x="0" y="58016"/>
                  </a:lnTo>
                  <a:lnTo>
                    <a:pt x="367" y="57789"/>
                  </a:lnTo>
                  <a:lnTo>
                    <a:pt x="1258" y="57492"/>
                  </a:lnTo>
                  <a:lnTo>
                    <a:pt x="2236" y="57352"/>
                  </a:lnTo>
                  <a:lnTo>
                    <a:pt x="3231" y="57335"/>
                  </a:lnTo>
                  <a:lnTo>
                    <a:pt x="5466" y="57562"/>
                  </a:lnTo>
                  <a:lnTo>
                    <a:pt x="5973" y="57701"/>
                  </a:lnTo>
                  <a:lnTo>
                    <a:pt x="40901" y="51956"/>
                  </a:lnTo>
                  <a:lnTo>
                    <a:pt x="41128" y="51589"/>
                  </a:lnTo>
                  <a:lnTo>
                    <a:pt x="42350" y="49947"/>
                  </a:lnTo>
                  <a:lnTo>
                    <a:pt x="43031" y="49336"/>
                  </a:lnTo>
                  <a:lnTo>
                    <a:pt x="43433" y="49144"/>
                  </a:lnTo>
                  <a:lnTo>
                    <a:pt x="43608" y="49162"/>
                  </a:lnTo>
                  <a:lnTo>
                    <a:pt x="44359" y="48341"/>
                  </a:lnTo>
                  <a:lnTo>
                    <a:pt x="45948" y="46786"/>
                  </a:lnTo>
                  <a:lnTo>
                    <a:pt x="47607" y="45302"/>
                  </a:lnTo>
                  <a:lnTo>
                    <a:pt x="49336" y="43905"/>
                  </a:lnTo>
                  <a:lnTo>
                    <a:pt x="51135" y="42595"/>
                  </a:lnTo>
                  <a:lnTo>
                    <a:pt x="53003" y="41390"/>
                  </a:lnTo>
                  <a:lnTo>
                    <a:pt x="54924" y="40255"/>
                  </a:lnTo>
                  <a:lnTo>
                    <a:pt x="56915" y="39242"/>
                  </a:lnTo>
                  <a:lnTo>
                    <a:pt x="58976" y="38316"/>
                  </a:lnTo>
                  <a:lnTo>
                    <a:pt x="61072" y="37496"/>
                  </a:lnTo>
                  <a:lnTo>
                    <a:pt x="63237" y="36780"/>
                  </a:lnTo>
                  <a:lnTo>
                    <a:pt x="65438" y="36168"/>
                  </a:lnTo>
                  <a:lnTo>
                    <a:pt x="67691" y="35679"/>
                  </a:lnTo>
                  <a:lnTo>
                    <a:pt x="69978" y="35313"/>
                  </a:lnTo>
                  <a:lnTo>
                    <a:pt x="72301" y="35068"/>
                  </a:lnTo>
                  <a:lnTo>
                    <a:pt x="74659" y="34928"/>
                  </a:lnTo>
                  <a:lnTo>
                    <a:pt x="76824" y="34928"/>
                  </a:lnTo>
                  <a:lnTo>
                    <a:pt x="78745" y="35016"/>
                  </a:lnTo>
                  <a:lnTo>
                    <a:pt x="80631" y="35190"/>
                  </a:lnTo>
                  <a:lnTo>
                    <a:pt x="82517" y="35435"/>
                  </a:lnTo>
                  <a:lnTo>
                    <a:pt x="85277" y="35941"/>
                  </a:lnTo>
                  <a:lnTo>
                    <a:pt x="88874" y="36902"/>
                  </a:lnTo>
                  <a:lnTo>
                    <a:pt x="92332" y="38159"/>
                  </a:lnTo>
                  <a:lnTo>
                    <a:pt x="95650" y="39679"/>
                  </a:lnTo>
                  <a:lnTo>
                    <a:pt x="98811" y="41477"/>
                  </a:lnTo>
                  <a:lnTo>
                    <a:pt x="101798" y="43521"/>
                  </a:lnTo>
                  <a:lnTo>
                    <a:pt x="103230" y="44638"/>
                  </a:lnTo>
                  <a:lnTo>
                    <a:pt x="109674" y="44743"/>
                  </a:lnTo>
                  <a:lnTo>
                    <a:pt x="127138" y="27279"/>
                  </a:lnTo>
                  <a:lnTo>
                    <a:pt x="127976" y="19874"/>
                  </a:lnTo>
                  <a:lnTo>
                    <a:pt x="126666" y="18739"/>
                  </a:lnTo>
                  <a:lnTo>
                    <a:pt x="123977" y="16539"/>
                  </a:lnTo>
                  <a:lnTo>
                    <a:pt x="121165" y="14443"/>
                  </a:lnTo>
                  <a:lnTo>
                    <a:pt x="118284" y="12487"/>
                  </a:lnTo>
                  <a:lnTo>
                    <a:pt x="115297" y="10653"/>
                  </a:lnTo>
                  <a:lnTo>
                    <a:pt x="112241" y="8959"/>
                  </a:lnTo>
                  <a:lnTo>
                    <a:pt x="109080" y="7388"/>
                  </a:lnTo>
                  <a:lnTo>
                    <a:pt x="105849" y="5956"/>
                  </a:lnTo>
                  <a:lnTo>
                    <a:pt x="102549" y="4681"/>
                  </a:lnTo>
                  <a:lnTo>
                    <a:pt x="99178" y="3546"/>
                  </a:lnTo>
                  <a:lnTo>
                    <a:pt x="95755" y="2550"/>
                  </a:lnTo>
                  <a:lnTo>
                    <a:pt x="92245" y="1712"/>
                  </a:lnTo>
                  <a:lnTo>
                    <a:pt x="88682" y="1048"/>
                  </a:lnTo>
                  <a:lnTo>
                    <a:pt x="85085" y="524"/>
                  </a:lnTo>
                  <a:lnTo>
                    <a:pt x="81417" y="193"/>
                  </a:lnTo>
                  <a:lnTo>
                    <a:pt x="77697" y="18"/>
                  </a:lnTo>
                  <a:lnTo>
                    <a:pt x="75829" y="0"/>
                  </a:lnTo>
                  <a:close/>
                </a:path>
              </a:pathLst>
            </a:custGeom>
            <a:solidFill>
              <a:srgbClr val="EA43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26"/>
            <p:cNvSpPr/>
            <p:nvPr/>
          </p:nvSpPr>
          <p:spPr>
            <a:xfrm>
              <a:off x="8696051" y="1280700"/>
              <a:ext cx="2619625" cy="3541300"/>
            </a:xfrm>
            <a:custGeom>
              <a:rect b="b" l="l" r="r" t="t"/>
              <a:pathLst>
                <a:path extrusionOk="0" h="141652" w="104785">
                  <a:moveTo>
                    <a:pt x="56514" y="1"/>
                  </a:moveTo>
                  <a:lnTo>
                    <a:pt x="31768" y="24730"/>
                  </a:lnTo>
                  <a:lnTo>
                    <a:pt x="32693" y="25481"/>
                  </a:lnTo>
                  <a:lnTo>
                    <a:pt x="34457" y="27088"/>
                  </a:lnTo>
                  <a:lnTo>
                    <a:pt x="36134" y="28782"/>
                  </a:lnTo>
                  <a:lnTo>
                    <a:pt x="37723" y="30563"/>
                  </a:lnTo>
                  <a:lnTo>
                    <a:pt x="39225" y="32431"/>
                  </a:lnTo>
                  <a:lnTo>
                    <a:pt x="40622" y="34370"/>
                  </a:lnTo>
                  <a:lnTo>
                    <a:pt x="41897" y="36396"/>
                  </a:lnTo>
                  <a:lnTo>
                    <a:pt x="43067" y="38491"/>
                  </a:lnTo>
                  <a:lnTo>
                    <a:pt x="44132" y="40657"/>
                  </a:lnTo>
                  <a:lnTo>
                    <a:pt x="45075" y="42892"/>
                  </a:lnTo>
                  <a:lnTo>
                    <a:pt x="45896" y="45180"/>
                  </a:lnTo>
                  <a:lnTo>
                    <a:pt x="46595" y="47538"/>
                  </a:lnTo>
                  <a:lnTo>
                    <a:pt x="47153" y="49930"/>
                  </a:lnTo>
                  <a:lnTo>
                    <a:pt x="47573" y="52375"/>
                  </a:lnTo>
                  <a:lnTo>
                    <a:pt x="47869" y="54873"/>
                  </a:lnTo>
                  <a:lnTo>
                    <a:pt x="48009" y="57405"/>
                  </a:lnTo>
                  <a:lnTo>
                    <a:pt x="48027" y="58697"/>
                  </a:lnTo>
                  <a:lnTo>
                    <a:pt x="48027" y="63063"/>
                  </a:lnTo>
                  <a:lnTo>
                    <a:pt x="49144" y="63081"/>
                  </a:lnTo>
                  <a:lnTo>
                    <a:pt x="51345" y="63308"/>
                  </a:lnTo>
                  <a:lnTo>
                    <a:pt x="53475" y="63744"/>
                  </a:lnTo>
                  <a:lnTo>
                    <a:pt x="55536" y="64373"/>
                  </a:lnTo>
                  <a:lnTo>
                    <a:pt x="57492" y="65211"/>
                  </a:lnTo>
                  <a:lnTo>
                    <a:pt x="59343" y="66207"/>
                  </a:lnTo>
                  <a:lnTo>
                    <a:pt x="61090" y="67394"/>
                  </a:lnTo>
                  <a:lnTo>
                    <a:pt x="62714" y="68722"/>
                  </a:lnTo>
                  <a:lnTo>
                    <a:pt x="64181" y="70206"/>
                  </a:lnTo>
                  <a:lnTo>
                    <a:pt x="65526" y="71830"/>
                  </a:lnTo>
                  <a:lnTo>
                    <a:pt x="66696" y="73559"/>
                  </a:lnTo>
                  <a:lnTo>
                    <a:pt x="67709" y="75428"/>
                  </a:lnTo>
                  <a:lnTo>
                    <a:pt x="68547" y="77384"/>
                  </a:lnTo>
                  <a:lnTo>
                    <a:pt x="69175" y="79427"/>
                  </a:lnTo>
                  <a:lnTo>
                    <a:pt x="69612" y="81558"/>
                  </a:lnTo>
                  <a:lnTo>
                    <a:pt x="69839" y="83758"/>
                  </a:lnTo>
                  <a:lnTo>
                    <a:pt x="69857" y="84893"/>
                  </a:lnTo>
                  <a:lnTo>
                    <a:pt x="69839" y="86011"/>
                  </a:lnTo>
                  <a:lnTo>
                    <a:pt x="69612" y="88211"/>
                  </a:lnTo>
                  <a:lnTo>
                    <a:pt x="69175" y="90342"/>
                  </a:lnTo>
                  <a:lnTo>
                    <a:pt x="68547" y="92385"/>
                  </a:lnTo>
                  <a:lnTo>
                    <a:pt x="67709" y="94341"/>
                  </a:lnTo>
                  <a:lnTo>
                    <a:pt x="66696" y="96192"/>
                  </a:lnTo>
                  <a:lnTo>
                    <a:pt x="65526" y="97939"/>
                  </a:lnTo>
                  <a:lnTo>
                    <a:pt x="64181" y="99563"/>
                  </a:lnTo>
                  <a:lnTo>
                    <a:pt x="62714" y="101047"/>
                  </a:lnTo>
                  <a:lnTo>
                    <a:pt x="61090" y="102375"/>
                  </a:lnTo>
                  <a:lnTo>
                    <a:pt x="59343" y="103562"/>
                  </a:lnTo>
                  <a:lnTo>
                    <a:pt x="57492" y="104575"/>
                  </a:lnTo>
                  <a:lnTo>
                    <a:pt x="55536" y="105396"/>
                  </a:lnTo>
                  <a:lnTo>
                    <a:pt x="53475" y="106042"/>
                  </a:lnTo>
                  <a:lnTo>
                    <a:pt x="51345" y="106479"/>
                  </a:lnTo>
                  <a:lnTo>
                    <a:pt x="49144" y="106706"/>
                  </a:lnTo>
                  <a:lnTo>
                    <a:pt x="48027" y="106723"/>
                  </a:lnTo>
                  <a:lnTo>
                    <a:pt x="4367" y="106723"/>
                  </a:lnTo>
                  <a:lnTo>
                    <a:pt x="1" y="111107"/>
                  </a:lnTo>
                  <a:lnTo>
                    <a:pt x="1" y="137303"/>
                  </a:lnTo>
                  <a:lnTo>
                    <a:pt x="4367" y="141651"/>
                  </a:lnTo>
                  <a:lnTo>
                    <a:pt x="48027" y="141651"/>
                  </a:lnTo>
                  <a:lnTo>
                    <a:pt x="49494" y="141634"/>
                  </a:lnTo>
                  <a:lnTo>
                    <a:pt x="52393" y="141494"/>
                  </a:lnTo>
                  <a:lnTo>
                    <a:pt x="55239" y="141197"/>
                  </a:lnTo>
                  <a:lnTo>
                    <a:pt x="58051" y="140760"/>
                  </a:lnTo>
                  <a:lnTo>
                    <a:pt x="60828" y="140202"/>
                  </a:lnTo>
                  <a:lnTo>
                    <a:pt x="63552" y="139503"/>
                  </a:lnTo>
                  <a:lnTo>
                    <a:pt x="66207" y="138665"/>
                  </a:lnTo>
                  <a:lnTo>
                    <a:pt x="68809" y="137704"/>
                  </a:lnTo>
                  <a:lnTo>
                    <a:pt x="71358" y="136639"/>
                  </a:lnTo>
                  <a:lnTo>
                    <a:pt x="73838" y="135434"/>
                  </a:lnTo>
                  <a:lnTo>
                    <a:pt x="76248" y="134124"/>
                  </a:lnTo>
                  <a:lnTo>
                    <a:pt x="78589" y="132692"/>
                  </a:lnTo>
                  <a:lnTo>
                    <a:pt x="80859" y="131173"/>
                  </a:lnTo>
                  <a:lnTo>
                    <a:pt x="83042" y="129531"/>
                  </a:lnTo>
                  <a:lnTo>
                    <a:pt x="85155" y="127802"/>
                  </a:lnTo>
                  <a:lnTo>
                    <a:pt x="87163" y="125968"/>
                  </a:lnTo>
                  <a:lnTo>
                    <a:pt x="89084" y="124030"/>
                  </a:lnTo>
                  <a:lnTo>
                    <a:pt x="90918" y="122022"/>
                  </a:lnTo>
                  <a:lnTo>
                    <a:pt x="92664" y="119908"/>
                  </a:lnTo>
                  <a:lnTo>
                    <a:pt x="94306" y="117725"/>
                  </a:lnTo>
                  <a:lnTo>
                    <a:pt x="95825" y="115473"/>
                  </a:lnTo>
                  <a:lnTo>
                    <a:pt x="97258" y="113132"/>
                  </a:lnTo>
                  <a:lnTo>
                    <a:pt x="98567" y="110705"/>
                  </a:lnTo>
                  <a:lnTo>
                    <a:pt x="99772" y="108225"/>
                  </a:lnTo>
                  <a:lnTo>
                    <a:pt x="100838" y="105693"/>
                  </a:lnTo>
                  <a:lnTo>
                    <a:pt x="101798" y="103073"/>
                  </a:lnTo>
                  <a:lnTo>
                    <a:pt x="102636" y="100419"/>
                  </a:lnTo>
                  <a:lnTo>
                    <a:pt x="103335" y="97694"/>
                  </a:lnTo>
                  <a:lnTo>
                    <a:pt x="103894" y="94935"/>
                  </a:lnTo>
                  <a:lnTo>
                    <a:pt x="104330" y="92106"/>
                  </a:lnTo>
                  <a:lnTo>
                    <a:pt x="104627" y="89259"/>
                  </a:lnTo>
                  <a:lnTo>
                    <a:pt x="104767" y="86360"/>
                  </a:lnTo>
                  <a:lnTo>
                    <a:pt x="104784" y="84893"/>
                  </a:lnTo>
                  <a:lnTo>
                    <a:pt x="104767" y="83077"/>
                  </a:lnTo>
                  <a:lnTo>
                    <a:pt x="104540" y="79497"/>
                  </a:lnTo>
                  <a:lnTo>
                    <a:pt x="104103" y="75987"/>
                  </a:lnTo>
                  <a:lnTo>
                    <a:pt x="103440" y="72546"/>
                  </a:lnTo>
                  <a:lnTo>
                    <a:pt x="102584" y="69193"/>
                  </a:lnTo>
                  <a:lnTo>
                    <a:pt x="101536" y="65910"/>
                  </a:lnTo>
                  <a:lnTo>
                    <a:pt x="100279" y="62714"/>
                  </a:lnTo>
                  <a:lnTo>
                    <a:pt x="98847" y="59623"/>
                  </a:lnTo>
                  <a:lnTo>
                    <a:pt x="97240" y="56637"/>
                  </a:lnTo>
                  <a:lnTo>
                    <a:pt x="95459" y="53755"/>
                  </a:lnTo>
                  <a:lnTo>
                    <a:pt x="93520" y="50996"/>
                  </a:lnTo>
                  <a:lnTo>
                    <a:pt x="91425" y="48359"/>
                  </a:lnTo>
                  <a:lnTo>
                    <a:pt x="89172" y="45844"/>
                  </a:lnTo>
                  <a:lnTo>
                    <a:pt x="86797" y="43469"/>
                  </a:lnTo>
                  <a:lnTo>
                    <a:pt x="84264" y="41251"/>
                  </a:lnTo>
                  <a:lnTo>
                    <a:pt x="81610" y="39173"/>
                  </a:lnTo>
                  <a:lnTo>
                    <a:pt x="80230" y="38195"/>
                  </a:lnTo>
                  <a:lnTo>
                    <a:pt x="79828" y="36797"/>
                  </a:lnTo>
                  <a:lnTo>
                    <a:pt x="78973" y="34021"/>
                  </a:lnTo>
                  <a:lnTo>
                    <a:pt x="78012" y="31314"/>
                  </a:lnTo>
                  <a:lnTo>
                    <a:pt x="76964" y="28642"/>
                  </a:lnTo>
                  <a:lnTo>
                    <a:pt x="75812" y="26005"/>
                  </a:lnTo>
                  <a:lnTo>
                    <a:pt x="74572" y="23438"/>
                  </a:lnTo>
                  <a:lnTo>
                    <a:pt x="73245" y="20905"/>
                  </a:lnTo>
                  <a:lnTo>
                    <a:pt x="71813" y="18443"/>
                  </a:lnTo>
                  <a:lnTo>
                    <a:pt x="70311" y="16033"/>
                  </a:lnTo>
                  <a:lnTo>
                    <a:pt x="68721" y="13693"/>
                  </a:lnTo>
                  <a:lnTo>
                    <a:pt x="67062" y="11387"/>
                  </a:lnTo>
                  <a:lnTo>
                    <a:pt x="65316" y="9170"/>
                  </a:lnTo>
                  <a:lnTo>
                    <a:pt x="63482" y="7004"/>
                  </a:lnTo>
                  <a:lnTo>
                    <a:pt x="61579" y="4908"/>
                  </a:lnTo>
                  <a:lnTo>
                    <a:pt x="59605" y="2882"/>
                  </a:lnTo>
                  <a:lnTo>
                    <a:pt x="57562" y="944"/>
                  </a:lnTo>
                  <a:lnTo>
                    <a:pt x="56514" y="1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26"/>
            <p:cNvSpPr/>
            <p:nvPr/>
          </p:nvSpPr>
          <p:spPr>
            <a:xfrm>
              <a:off x="6856226" y="3899425"/>
              <a:ext cx="1948575" cy="922575"/>
            </a:xfrm>
            <a:custGeom>
              <a:rect b="b" l="l" r="r" t="t"/>
              <a:pathLst>
                <a:path extrusionOk="0" h="36903" w="77943">
                  <a:moveTo>
                    <a:pt x="25306" y="1"/>
                  </a:moveTo>
                  <a:lnTo>
                    <a:pt x="19019" y="1957"/>
                  </a:lnTo>
                  <a:lnTo>
                    <a:pt x="1537" y="19438"/>
                  </a:lnTo>
                  <a:lnTo>
                    <a:pt x="1" y="25358"/>
                  </a:lnTo>
                  <a:lnTo>
                    <a:pt x="909" y="26022"/>
                  </a:lnTo>
                  <a:lnTo>
                    <a:pt x="2742" y="27314"/>
                  </a:lnTo>
                  <a:lnTo>
                    <a:pt x="4646" y="28519"/>
                  </a:lnTo>
                  <a:lnTo>
                    <a:pt x="6585" y="29655"/>
                  </a:lnTo>
                  <a:lnTo>
                    <a:pt x="8575" y="30737"/>
                  </a:lnTo>
                  <a:lnTo>
                    <a:pt x="10619" y="31715"/>
                  </a:lnTo>
                  <a:lnTo>
                    <a:pt x="12697" y="32623"/>
                  </a:lnTo>
                  <a:lnTo>
                    <a:pt x="14828" y="33462"/>
                  </a:lnTo>
                  <a:lnTo>
                    <a:pt x="16993" y="34195"/>
                  </a:lnTo>
                  <a:lnTo>
                    <a:pt x="19194" y="34859"/>
                  </a:lnTo>
                  <a:lnTo>
                    <a:pt x="21429" y="35435"/>
                  </a:lnTo>
                  <a:lnTo>
                    <a:pt x="23699" y="35907"/>
                  </a:lnTo>
                  <a:lnTo>
                    <a:pt x="26004" y="36291"/>
                  </a:lnTo>
                  <a:lnTo>
                    <a:pt x="28345" y="36588"/>
                  </a:lnTo>
                  <a:lnTo>
                    <a:pt x="30702" y="36797"/>
                  </a:lnTo>
                  <a:lnTo>
                    <a:pt x="33095" y="36885"/>
                  </a:lnTo>
                  <a:lnTo>
                    <a:pt x="34300" y="36902"/>
                  </a:lnTo>
                  <a:lnTo>
                    <a:pt x="77942" y="36902"/>
                  </a:lnTo>
                  <a:lnTo>
                    <a:pt x="77942" y="1974"/>
                  </a:lnTo>
                  <a:lnTo>
                    <a:pt x="34300" y="1974"/>
                  </a:lnTo>
                  <a:lnTo>
                    <a:pt x="33095" y="1957"/>
                  </a:lnTo>
                  <a:lnTo>
                    <a:pt x="30772" y="1695"/>
                  </a:lnTo>
                  <a:lnTo>
                    <a:pt x="28502" y="1188"/>
                  </a:lnTo>
                  <a:lnTo>
                    <a:pt x="26354" y="455"/>
                  </a:lnTo>
                  <a:lnTo>
                    <a:pt x="25306" y="1"/>
                  </a:lnTo>
                  <a:close/>
                </a:path>
              </a:pathLst>
            </a:custGeom>
            <a:solidFill>
              <a:srgbClr val="34A8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26"/>
            <p:cNvSpPr/>
            <p:nvPr/>
          </p:nvSpPr>
          <p:spPr>
            <a:xfrm>
              <a:off x="6294751" y="1984075"/>
              <a:ext cx="2549350" cy="2549325"/>
            </a:xfrm>
            <a:custGeom>
              <a:rect b="b" l="l" r="r" t="t"/>
              <a:pathLst>
                <a:path extrusionOk="0" h="101973" w="101974">
                  <a:moveTo>
                    <a:pt x="55292" y="0"/>
                  </a:moveTo>
                  <a:lnTo>
                    <a:pt x="52393" y="158"/>
                  </a:lnTo>
                  <a:lnTo>
                    <a:pt x="49529" y="454"/>
                  </a:lnTo>
                  <a:lnTo>
                    <a:pt x="46717" y="874"/>
                  </a:lnTo>
                  <a:lnTo>
                    <a:pt x="43958" y="1450"/>
                  </a:lnTo>
                  <a:lnTo>
                    <a:pt x="41233" y="2148"/>
                  </a:lnTo>
                  <a:lnTo>
                    <a:pt x="38561" y="2969"/>
                  </a:lnTo>
                  <a:lnTo>
                    <a:pt x="35959" y="3930"/>
                  </a:lnTo>
                  <a:lnTo>
                    <a:pt x="33410" y="5013"/>
                  </a:lnTo>
                  <a:lnTo>
                    <a:pt x="30930" y="6200"/>
                  </a:lnTo>
                  <a:lnTo>
                    <a:pt x="28520" y="7527"/>
                  </a:lnTo>
                  <a:lnTo>
                    <a:pt x="26179" y="8942"/>
                  </a:lnTo>
                  <a:lnTo>
                    <a:pt x="23909" y="10479"/>
                  </a:lnTo>
                  <a:lnTo>
                    <a:pt x="21726" y="12103"/>
                  </a:lnTo>
                  <a:lnTo>
                    <a:pt x="19630" y="13849"/>
                  </a:lnTo>
                  <a:lnTo>
                    <a:pt x="17605" y="15683"/>
                  </a:lnTo>
                  <a:lnTo>
                    <a:pt x="15684" y="17604"/>
                  </a:lnTo>
                  <a:lnTo>
                    <a:pt x="13850" y="19630"/>
                  </a:lnTo>
                  <a:lnTo>
                    <a:pt x="12121" y="21726"/>
                  </a:lnTo>
                  <a:lnTo>
                    <a:pt x="10479" y="23909"/>
                  </a:lnTo>
                  <a:lnTo>
                    <a:pt x="8943" y="26179"/>
                  </a:lnTo>
                  <a:lnTo>
                    <a:pt x="7528" y="28519"/>
                  </a:lnTo>
                  <a:lnTo>
                    <a:pt x="6218" y="30929"/>
                  </a:lnTo>
                  <a:lnTo>
                    <a:pt x="5013" y="33409"/>
                  </a:lnTo>
                  <a:lnTo>
                    <a:pt x="3930" y="35959"/>
                  </a:lnTo>
                  <a:lnTo>
                    <a:pt x="2987" y="38561"/>
                  </a:lnTo>
                  <a:lnTo>
                    <a:pt x="2149" y="41233"/>
                  </a:lnTo>
                  <a:lnTo>
                    <a:pt x="1450" y="43940"/>
                  </a:lnTo>
                  <a:lnTo>
                    <a:pt x="892" y="46716"/>
                  </a:lnTo>
                  <a:lnTo>
                    <a:pt x="455" y="49528"/>
                  </a:lnTo>
                  <a:lnTo>
                    <a:pt x="158" y="52392"/>
                  </a:lnTo>
                  <a:lnTo>
                    <a:pt x="18" y="55291"/>
                  </a:lnTo>
                  <a:lnTo>
                    <a:pt x="1" y="56758"/>
                  </a:lnTo>
                  <a:lnTo>
                    <a:pt x="18" y="58470"/>
                  </a:lnTo>
                  <a:lnTo>
                    <a:pt x="228" y="61875"/>
                  </a:lnTo>
                  <a:lnTo>
                    <a:pt x="630" y="65228"/>
                  </a:lnTo>
                  <a:lnTo>
                    <a:pt x="1223" y="68511"/>
                  </a:lnTo>
                  <a:lnTo>
                    <a:pt x="2009" y="71742"/>
                  </a:lnTo>
                  <a:lnTo>
                    <a:pt x="2970" y="74886"/>
                  </a:lnTo>
                  <a:lnTo>
                    <a:pt x="4105" y="77942"/>
                  </a:lnTo>
                  <a:lnTo>
                    <a:pt x="5415" y="80928"/>
                  </a:lnTo>
                  <a:lnTo>
                    <a:pt x="6882" y="83810"/>
                  </a:lnTo>
                  <a:lnTo>
                    <a:pt x="8506" y="86604"/>
                  </a:lnTo>
                  <a:lnTo>
                    <a:pt x="10270" y="89294"/>
                  </a:lnTo>
                  <a:lnTo>
                    <a:pt x="12191" y="91878"/>
                  </a:lnTo>
                  <a:lnTo>
                    <a:pt x="14252" y="94341"/>
                  </a:lnTo>
                  <a:lnTo>
                    <a:pt x="16452" y="96681"/>
                  </a:lnTo>
                  <a:lnTo>
                    <a:pt x="18775" y="98899"/>
                  </a:lnTo>
                  <a:lnTo>
                    <a:pt x="21220" y="100977"/>
                  </a:lnTo>
                  <a:lnTo>
                    <a:pt x="22495" y="101972"/>
                  </a:lnTo>
                  <a:lnTo>
                    <a:pt x="47817" y="76650"/>
                  </a:lnTo>
                  <a:lnTo>
                    <a:pt x="47101" y="76318"/>
                  </a:lnTo>
                  <a:lnTo>
                    <a:pt x="45739" y="75567"/>
                  </a:lnTo>
                  <a:lnTo>
                    <a:pt x="44429" y="74746"/>
                  </a:lnTo>
                  <a:lnTo>
                    <a:pt x="43189" y="73821"/>
                  </a:lnTo>
                  <a:lnTo>
                    <a:pt x="42019" y="72825"/>
                  </a:lnTo>
                  <a:lnTo>
                    <a:pt x="40919" y="71742"/>
                  </a:lnTo>
                  <a:lnTo>
                    <a:pt x="39906" y="70590"/>
                  </a:lnTo>
                  <a:lnTo>
                    <a:pt x="38963" y="69367"/>
                  </a:lnTo>
                  <a:lnTo>
                    <a:pt x="38107" y="68075"/>
                  </a:lnTo>
                  <a:lnTo>
                    <a:pt x="37356" y="66730"/>
                  </a:lnTo>
                  <a:lnTo>
                    <a:pt x="36675" y="65316"/>
                  </a:lnTo>
                  <a:lnTo>
                    <a:pt x="36116" y="63866"/>
                  </a:lnTo>
                  <a:lnTo>
                    <a:pt x="35662" y="62347"/>
                  </a:lnTo>
                  <a:lnTo>
                    <a:pt x="35296" y="60792"/>
                  </a:lnTo>
                  <a:lnTo>
                    <a:pt x="35069" y="59203"/>
                  </a:lnTo>
                  <a:lnTo>
                    <a:pt x="34946" y="57579"/>
                  </a:lnTo>
                  <a:lnTo>
                    <a:pt x="34929" y="56758"/>
                  </a:lnTo>
                  <a:lnTo>
                    <a:pt x="34946" y="55623"/>
                  </a:lnTo>
                  <a:lnTo>
                    <a:pt x="35173" y="53423"/>
                  </a:lnTo>
                  <a:lnTo>
                    <a:pt x="35610" y="51292"/>
                  </a:lnTo>
                  <a:lnTo>
                    <a:pt x="36256" y="49249"/>
                  </a:lnTo>
                  <a:lnTo>
                    <a:pt x="37077" y="47293"/>
                  </a:lnTo>
                  <a:lnTo>
                    <a:pt x="38090" y="45424"/>
                  </a:lnTo>
                  <a:lnTo>
                    <a:pt x="39260" y="43695"/>
                  </a:lnTo>
                  <a:lnTo>
                    <a:pt x="40605" y="42071"/>
                  </a:lnTo>
                  <a:lnTo>
                    <a:pt x="42089" y="40587"/>
                  </a:lnTo>
                  <a:lnTo>
                    <a:pt x="43696" y="39259"/>
                  </a:lnTo>
                  <a:lnTo>
                    <a:pt x="45442" y="38072"/>
                  </a:lnTo>
                  <a:lnTo>
                    <a:pt x="47311" y="37076"/>
                  </a:lnTo>
                  <a:lnTo>
                    <a:pt x="49267" y="36238"/>
                  </a:lnTo>
                  <a:lnTo>
                    <a:pt x="51310" y="35609"/>
                  </a:lnTo>
                  <a:lnTo>
                    <a:pt x="53441" y="35173"/>
                  </a:lnTo>
                  <a:lnTo>
                    <a:pt x="55641" y="34946"/>
                  </a:lnTo>
                  <a:lnTo>
                    <a:pt x="56759" y="34928"/>
                  </a:lnTo>
                  <a:lnTo>
                    <a:pt x="57580" y="34928"/>
                  </a:lnTo>
                  <a:lnTo>
                    <a:pt x="59204" y="35051"/>
                  </a:lnTo>
                  <a:lnTo>
                    <a:pt x="60810" y="35295"/>
                  </a:lnTo>
                  <a:lnTo>
                    <a:pt x="62365" y="35644"/>
                  </a:lnTo>
                  <a:lnTo>
                    <a:pt x="63867" y="36116"/>
                  </a:lnTo>
                  <a:lnTo>
                    <a:pt x="65316" y="36675"/>
                  </a:lnTo>
                  <a:lnTo>
                    <a:pt x="66731" y="37338"/>
                  </a:lnTo>
                  <a:lnTo>
                    <a:pt x="68075" y="38089"/>
                  </a:lnTo>
                  <a:lnTo>
                    <a:pt x="69368" y="38945"/>
                  </a:lnTo>
                  <a:lnTo>
                    <a:pt x="70590" y="39888"/>
                  </a:lnTo>
                  <a:lnTo>
                    <a:pt x="71743" y="40901"/>
                  </a:lnTo>
                  <a:lnTo>
                    <a:pt x="72826" y="42001"/>
                  </a:lnTo>
                  <a:lnTo>
                    <a:pt x="73821" y="43171"/>
                  </a:lnTo>
                  <a:lnTo>
                    <a:pt x="74747" y="44429"/>
                  </a:lnTo>
                  <a:lnTo>
                    <a:pt x="75585" y="45721"/>
                  </a:lnTo>
                  <a:lnTo>
                    <a:pt x="76318" y="47101"/>
                  </a:lnTo>
                  <a:lnTo>
                    <a:pt x="76650" y="47799"/>
                  </a:lnTo>
                  <a:lnTo>
                    <a:pt x="101973" y="22476"/>
                  </a:lnTo>
                  <a:lnTo>
                    <a:pt x="100978" y="21219"/>
                  </a:lnTo>
                  <a:lnTo>
                    <a:pt x="98899" y="18774"/>
                  </a:lnTo>
                  <a:lnTo>
                    <a:pt x="96681" y="16451"/>
                  </a:lnTo>
                  <a:lnTo>
                    <a:pt x="94341" y="14251"/>
                  </a:lnTo>
                  <a:lnTo>
                    <a:pt x="91879" y="12190"/>
                  </a:lnTo>
                  <a:lnTo>
                    <a:pt x="89294" y="10269"/>
                  </a:lnTo>
                  <a:lnTo>
                    <a:pt x="86605" y="8488"/>
                  </a:lnTo>
                  <a:lnTo>
                    <a:pt x="83828" y="6864"/>
                  </a:lnTo>
                  <a:lnTo>
                    <a:pt x="80929" y="5397"/>
                  </a:lnTo>
                  <a:lnTo>
                    <a:pt x="77960" y="4087"/>
                  </a:lnTo>
                  <a:lnTo>
                    <a:pt x="74886" y="2952"/>
                  </a:lnTo>
                  <a:lnTo>
                    <a:pt x="71743" y="1991"/>
                  </a:lnTo>
                  <a:lnTo>
                    <a:pt x="68530" y="1223"/>
                  </a:lnTo>
                  <a:lnTo>
                    <a:pt x="65229" y="612"/>
                  </a:lnTo>
                  <a:lnTo>
                    <a:pt x="61893" y="210"/>
                  </a:lnTo>
                  <a:lnTo>
                    <a:pt x="58488" y="18"/>
                  </a:lnTo>
                  <a:lnTo>
                    <a:pt x="56759" y="0"/>
                  </a:lnTo>
                  <a:close/>
                </a:path>
              </a:pathLst>
            </a:custGeom>
            <a:solidFill>
              <a:srgbClr val="FBBC0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03 Break / Center">
  <p:cSld name="CUSTOM_3_1"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27"/>
          <p:cNvSpPr txBox="1"/>
          <p:nvPr>
            <p:ph type="title"/>
          </p:nvPr>
        </p:nvSpPr>
        <p:spPr>
          <a:xfrm>
            <a:off x="1524000" y="2343150"/>
            <a:ext cx="6096000" cy="1943100"/>
          </a:xfrm>
          <a:prstGeom prst="rect">
            <a:avLst/>
          </a:prstGeom>
        </p:spPr>
        <p:txBody>
          <a:bodyPr anchorCtr="0" anchor="t" bIns="0" lIns="0" spcFirstLastPara="1" rIns="22860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0" sz="4800"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4800"/>
            </a:lvl9pPr>
          </a:lstStyle>
          <a:p/>
        </p:txBody>
      </p:sp>
      <p:grpSp>
        <p:nvGrpSpPr>
          <p:cNvPr id="380" name="Google Shape;380;p27"/>
          <p:cNvGrpSpPr/>
          <p:nvPr/>
        </p:nvGrpSpPr>
        <p:grpSpPr>
          <a:xfrm>
            <a:off x="4287088" y="3704727"/>
            <a:ext cx="579415" cy="466052"/>
            <a:chOff x="6294751" y="783425"/>
            <a:chExt cx="5020925" cy="4038575"/>
          </a:xfrm>
        </p:grpSpPr>
        <p:sp>
          <p:nvSpPr>
            <p:cNvPr id="381" name="Google Shape;381;p27"/>
            <p:cNvSpPr/>
            <p:nvPr/>
          </p:nvSpPr>
          <p:spPr>
            <a:xfrm>
              <a:off x="6909501" y="783425"/>
              <a:ext cx="3199425" cy="1450400"/>
            </a:xfrm>
            <a:custGeom>
              <a:rect b="b" l="l" r="r" t="t"/>
              <a:pathLst>
                <a:path extrusionOk="0" h="58016" w="127977">
                  <a:moveTo>
                    <a:pt x="74135" y="0"/>
                  </a:moveTo>
                  <a:lnTo>
                    <a:pt x="70782" y="158"/>
                  </a:lnTo>
                  <a:lnTo>
                    <a:pt x="67446" y="437"/>
                  </a:lnTo>
                  <a:lnTo>
                    <a:pt x="64163" y="856"/>
                  </a:lnTo>
                  <a:lnTo>
                    <a:pt x="60932" y="1415"/>
                  </a:lnTo>
                  <a:lnTo>
                    <a:pt x="57736" y="2096"/>
                  </a:lnTo>
                  <a:lnTo>
                    <a:pt x="54593" y="2899"/>
                  </a:lnTo>
                  <a:lnTo>
                    <a:pt x="51501" y="3843"/>
                  </a:lnTo>
                  <a:lnTo>
                    <a:pt x="48463" y="4908"/>
                  </a:lnTo>
                  <a:lnTo>
                    <a:pt x="45476" y="6095"/>
                  </a:lnTo>
                  <a:lnTo>
                    <a:pt x="42560" y="7388"/>
                  </a:lnTo>
                  <a:lnTo>
                    <a:pt x="39713" y="8802"/>
                  </a:lnTo>
                  <a:lnTo>
                    <a:pt x="36919" y="10322"/>
                  </a:lnTo>
                  <a:lnTo>
                    <a:pt x="34195" y="11963"/>
                  </a:lnTo>
                  <a:lnTo>
                    <a:pt x="31558" y="13692"/>
                  </a:lnTo>
                  <a:lnTo>
                    <a:pt x="28973" y="15526"/>
                  </a:lnTo>
                  <a:lnTo>
                    <a:pt x="26493" y="17464"/>
                  </a:lnTo>
                  <a:lnTo>
                    <a:pt x="24066" y="19508"/>
                  </a:lnTo>
                  <a:lnTo>
                    <a:pt x="21743" y="21621"/>
                  </a:lnTo>
                  <a:lnTo>
                    <a:pt x="19507" y="23839"/>
                  </a:lnTo>
                  <a:lnTo>
                    <a:pt x="17342" y="26161"/>
                  </a:lnTo>
                  <a:lnTo>
                    <a:pt x="15299" y="28537"/>
                  </a:lnTo>
                  <a:lnTo>
                    <a:pt x="13325" y="31016"/>
                  </a:lnTo>
                  <a:lnTo>
                    <a:pt x="11457" y="33566"/>
                  </a:lnTo>
                  <a:lnTo>
                    <a:pt x="9693" y="36186"/>
                  </a:lnTo>
                  <a:lnTo>
                    <a:pt x="8034" y="38893"/>
                  </a:lnTo>
                  <a:lnTo>
                    <a:pt x="6479" y="41669"/>
                  </a:lnTo>
                  <a:lnTo>
                    <a:pt x="5047" y="44499"/>
                  </a:lnTo>
                  <a:lnTo>
                    <a:pt x="3703" y="47398"/>
                  </a:lnTo>
                  <a:lnTo>
                    <a:pt x="2498" y="50367"/>
                  </a:lnTo>
                  <a:lnTo>
                    <a:pt x="1397" y="53388"/>
                  </a:lnTo>
                  <a:lnTo>
                    <a:pt x="419" y="56461"/>
                  </a:lnTo>
                  <a:lnTo>
                    <a:pt x="0" y="58016"/>
                  </a:lnTo>
                  <a:lnTo>
                    <a:pt x="367" y="57789"/>
                  </a:lnTo>
                  <a:lnTo>
                    <a:pt x="1258" y="57492"/>
                  </a:lnTo>
                  <a:lnTo>
                    <a:pt x="2236" y="57352"/>
                  </a:lnTo>
                  <a:lnTo>
                    <a:pt x="3231" y="57335"/>
                  </a:lnTo>
                  <a:lnTo>
                    <a:pt x="5466" y="57562"/>
                  </a:lnTo>
                  <a:lnTo>
                    <a:pt x="5973" y="57701"/>
                  </a:lnTo>
                  <a:lnTo>
                    <a:pt x="40901" y="51956"/>
                  </a:lnTo>
                  <a:lnTo>
                    <a:pt x="41128" y="51589"/>
                  </a:lnTo>
                  <a:lnTo>
                    <a:pt x="42350" y="49947"/>
                  </a:lnTo>
                  <a:lnTo>
                    <a:pt x="43031" y="49336"/>
                  </a:lnTo>
                  <a:lnTo>
                    <a:pt x="43433" y="49144"/>
                  </a:lnTo>
                  <a:lnTo>
                    <a:pt x="43608" y="49162"/>
                  </a:lnTo>
                  <a:lnTo>
                    <a:pt x="44359" y="48341"/>
                  </a:lnTo>
                  <a:lnTo>
                    <a:pt x="45948" y="46786"/>
                  </a:lnTo>
                  <a:lnTo>
                    <a:pt x="47607" y="45302"/>
                  </a:lnTo>
                  <a:lnTo>
                    <a:pt x="49336" y="43905"/>
                  </a:lnTo>
                  <a:lnTo>
                    <a:pt x="51135" y="42595"/>
                  </a:lnTo>
                  <a:lnTo>
                    <a:pt x="53003" y="41390"/>
                  </a:lnTo>
                  <a:lnTo>
                    <a:pt x="54924" y="40255"/>
                  </a:lnTo>
                  <a:lnTo>
                    <a:pt x="56915" y="39242"/>
                  </a:lnTo>
                  <a:lnTo>
                    <a:pt x="58976" y="38316"/>
                  </a:lnTo>
                  <a:lnTo>
                    <a:pt x="61072" y="37496"/>
                  </a:lnTo>
                  <a:lnTo>
                    <a:pt x="63237" y="36780"/>
                  </a:lnTo>
                  <a:lnTo>
                    <a:pt x="65438" y="36168"/>
                  </a:lnTo>
                  <a:lnTo>
                    <a:pt x="67691" y="35679"/>
                  </a:lnTo>
                  <a:lnTo>
                    <a:pt x="69978" y="35313"/>
                  </a:lnTo>
                  <a:lnTo>
                    <a:pt x="72301" y="35068"/>
                  </a:lnTo>
                  <a:lnTo>
                    <a:pt x="74659" y="34928"/>
                  </a:lnTo>
                  <a:lnTo>
                    <a:pt x="76824" y="34928"/>
                  </a:lnTo>
                  <a:lnTo>
                    <a:pt x="78745" y="35016"/>
                  </a:lnTo>
                  <a:lnTo>
                    <a:pt x="80631" y="35190"/>
                  </a:lnTo>
                  <a:lnTo>
                    <a:pt x="82517" y="35435"/>
                  </a:lnTo>
                  <a:lnTo>
                    <a:pt x="85277" y="35941"/>
                  </a:lnTo>
                  <a:lnTo>
                    <a:pt x="88874" y="36902"/>
                  </a:lnTo>
                  <a:lnTo>
                    <a:pt x="92332" y="38159"/>
                  </a:lnTo>
                  <a:lnTo>
                    <a:pt x="95650" y="39679"/>
                  </a:lnTo>
                  <a:lnTo>
                    <a:pt x="98811" y="41477"/>
                  </a:lnTo>
                  <a:lnTo>
                    <a:pt x="101798" y="43521"/>
                  </a:lnTo>
                  <a:lnTo>
                    <a:pt x="103230" y="44638"/>
                  </a:lnTo>
                  <a:lnTo>
                    <a:pt x="109674" y="44743"/>
                  </a:lnTo>
                  <a:lnTo>
                    <a:pt x="127138" y="27279"/>
                  </a:lnTo>
                  <a:lnTo>
                    <a:pt x="127976" y="19874"/>
                  </a:lnTo>
                  <a:lnTo>
                    <a:pt x="126666" y="18739"/>
                  </a:lnTo>
                  <a:lnTo>
                    <a:pt x="123977" y="16539"/>
                  </a:lnTo>
                  <a:lnTo>
                    <a:pt x="121165" y="14443"/>
                  </a:lnTo>
                  <a:lnTo>
                    <a:pt x="118284" y="12487"/>
                  </a:lnTo>
                  <a:lnTo>
                    <a:pt x="115297" y="10653"/>
                  </a:lnTo>
                  <a:lnTo>
                    <a:pt x="112241" y="8959"/>
                  </a:lnTo>
                  <a:lnTo>
                    <a:pt x="109080" y="7388"/>
                  </a:lnTo>
                  <a:lnTo>
                    <a:pt x="105849" y="5956"/>
                  </a:lnTo>
                  <a:lnTo>
                    <a:pt x="102549" y="4681"/>
                  </a:lnTo>
                  <a:lnTo>
                    <a:pt x="99178" y="3546"/>
                  </a:lnTo>
                  <a:lnTo>
                    <a:pt x="95755" y="2550"/>
                  </a:lnTo>
                  <a:lnTo>
                    <a:pt x="92245" y="1712"/>
                  </a:lnTo>
                  <a:lnTo>
                    <a:pt x="88682" y="1048"/>
                  </a:lnTo>
                  <a:lnTo>
                    <a:pt x="85085" y="524"/>
                  </a:lnTo>
                  <a:lnTo>
                    <a:pt x="81417" y="193"/>
                  </a:lnTo>
                  <a:lnTo>
                    <a:pt x="77697" y="18"/>
                  </a:lnTo>
                  <a:lnTo>
                    <a:pt x="75829" y="0"/>
                  </a:lnTo>
                  <a:close/>
                </a:path>
              </a:pathLst>
            </a:custGeom>
            <a:solidFill>
              <a:srgbClr val="EA43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27"/>
            <p:cNvSpPr/>
            <p:nvPr/>
          </p:nvSpPr>
          <p:spPr>
            <a:xfrm>
              <a:off x="8696051" y="1280700"/>
              <a:ext cx="2619625" cy="3541300"/>
            </a:xfrm>
            <a:custGeom>
              <a:rect b="b" l="l" r="r" t="t"/>
              <a:pathLst>
                <a:path extrusionOk="0" h="141652" w="104785">
                  <a:moveTo>
                    <a:pt x="56514" y="1"/>
                  </a:moveTo>
                  <a:lnTo>
                    <a:pt x="31768" y="24730"/>
                  </a:lnTo>
                  <a:lnTo>
                    <a:pt x="32693" y="25481"/>
                  </a:lnTo>
                  <a:lnTo>
                    <a:pt x="34457" y="27088"/>
                  </a:lnTo>
                  <a:lnTo>
                    <a:pt x="36134" y="28782"/>
                  </a:lnTo>
                  <a:lnTo>
                    <a:pt x="37723" y="30563"/>
                  </a:lnTo>
                  <a:lnTo>
                    <a:pt x="39225" y="32431"/>
                  </a:lnTo>
                  <a:lnTo>
                    <a:pt x="40622" y="34370"/>
                  </a:lnTo>
                  <a:lnTo>
                    <a:pt x="41897" y="36396"/>
                  </a:lnTo>
                  <a:lnTo>
                    <a:pt x="43067" y="38491"/>
                  </a:lnTo>
                  <a:lnTo>
                    <a:pt x="44132" y="40657"/>
                  </a:lnTo>
                  <a:lnTo>
                    <a:pt x="45075" y="42892"/>
                  </a:lnTo>
                  <a:lnTo>
                    <a:pt x="45896" y="45180"/>
                  </a:lnTo>
                  <a:lnTo>
                    <a:pt x="46595" y="47538"/>
                  </a:lnTo>
                  <a:lnTo>
                    <a:pt x="47153" y="49930"/>
                  </a:lnTo>
                  <a:lnTo>
                    <a:pt x="47573" y="52375"/>
                  </a:lnTo>
                  <a:lnTo>
                    <a:pt x="47869" y="54873"/>
                  </a:lnTo>
                  <a:lnTo>
                    <a:pt x="48009" y="57405"/>
                  </a:lnTo>
                  <a:lnTo>
                    <a:pt x="48027" y="58697"/>
                  </a:lnTo>
                  <a:lnTo>
                    <a:pt x="48027" y="63063"/>
                  </a:lnTo>
                  <a:lnTo>
                    <a:pt x="49144" y="63081"/>
                  </a:lnTo>
                  <a:lnTo>
                    <a:pt x="51345" y="63308"/>
                  </a:lnTo>
                  <a:lnTo>
                    <a:pt x="53475" y="63744"/>
                  </a:lnTo>
                  <a:lnTo>
                    <a:pt x="55536" y="64373"/>
                  </a:lnTo>
                  <a:lnTo>
                    <a:pt x="57492" y="65211"/>
                  </a:lnTo>
                  <a:lnTo>
                    <a:pt x="59343" y="66207"/>
                  </a:lnTo>
                  <a:lnTo>
                    <a:pt x="61090" y="67394"/>
                  </a:lnTo>
                  <a:lnTo>
                    <a:pt x="62714" y="68722"/>
                  </a:lnTo>
                  <a:lnTo>
                    <a:pt x="64181" y="70206"/>
                  </a:lnTo>
                  <a:lnTo>
                    <a:pt x="65526" y="71830"/>
                  </a:lnTo>
                  <a:lnTo>
                    <a:pt x="66696" y="73559"/>
                  </a:lnTo>
                  <a:lnTo>
                    <a:pt x="67709" y="75428"/>
                  </a:lnTo>
                  <a:lnTo>
                    <a:pt x="68547" y="77384"/>
                  </a:lnTo>
                  <a:lnTo>
                    <a:pt x="69175" y="79427"/>
                  </a:lnTo>
                  <a:lnTo>
                    <a:pt x="69612" y="81558"/>
                  </a:lnTo>
                  <a:lnTo>
                    <a:pt x="69839" y="83758"/>
                  </a:lnTo>
                  <a:lnTo>
                    <a:pt x="69857" y="84893"/>
                  </a:lnTo>
                  <a:lnTo>
                    <a:pt x="69839" y="86011"/>
                  </a:lnTo>
                  <a:lnTo>
                    <a:pt x="69612" y="88211"/>
                  </a:lnTo>
                  <a:lnTo>
                    <a:pt x="69175" y="90342"/>
                  </a:lnTo>
                  <a:lnTo>
                    <a:pt x="68547" y="92385"/>
                  </a:lnTo>
                  <a:lnTo>
                    <a:pt x="67709" y="94341"/>
                  </a:lnTo>
                  <a:lnTo>
                    <a:pt x="66696" y="96192"/>
                  </a:lnTo>
                  <a:lnTo>
                    <a:pt x="65526" y="97939"/>
                  </a:lnTo>
                  <a:lnTo>
                    <a:pt x="64181" y="99563"/>
                  </a:lnTo>
                  <a:lnTo>
                    <a:pt x="62714" y="101047"/>
                  </a:lnTo>
                  <a:lnTo>
                    <a:pt x="61090" y="102375"/>
                  </a:lnTo>
                  <a:lnTo>
                    <a:pt x="59343" y="103562"/>
                  </a:lnTo>
                  <a:lnTo>
                    <a:pt x="57492" y="104575"/>
                  </a:lnTo>
                  <a:lnTo>
                    <a:pt x="55536" y="105396"/>
                  </a:lnTo>
                  <a:lnTo>
                    <a:pt x="53475" y="106042"/>
                  </a:lnTo>
                  <a:lnTo>
                    <a:pt x="51345" y="106479"/>
                  </a:lnTo>
                  <a:lnTo>
                    <a:pt x="49144" y="106706"/>
                  </a:lnTo>
                  <a:lnTo>
                    <a:pt x="48027" y="106723"/>
                  </a:lnTo>
                  <a:lnTo>
                    <a:pt x="4367" y="106723"/>
                  </a:lnTo>
                  <a:lnTo>
                    <a:pt x="1" y="111107"/>
                  </a:lnTo>
                  <a:lnTo>
                    <a:pt x="1" y="137303"/>
                  </a:lnTo>
                  <a:lnTo>
                    <a:pt x="4367" y="141651"/>
                  </a:lnTo>
                  <a:lnTo>
                    <a:pt x="48027" y="141651"/>
                  </a:lnTo>
                  <a:lnTo>
                    <a:pt x="49494" y="141634"/>
                  </a:lnTo>
                  <a:lnTo>
                    <a:pt x="52393" y="141494"/>
                  </a:lnTo>
                  <a:lnTo>
                    <a:pt x="55239" y="141197"/>
                  </a:lnTo>
                  <a:lnTo>
                    <a:pt x="58051" y="140760"/>
                  </a:lnTo>
                  <a:lnTo>
                    <a:pt x="60828" y="140202"/>
                  </a:lnTo>
                  <a:lnTo>
                    <a:pt x="63552" y="139503"/>
                  </a:lnTo>
                  <a:lnTo>
                    <a:pt x="66207" y="138665"/>
                  </a:lnTo>
                  <a:lnTo>
                    <a:pt x="68809" y="137704"/>
                  </a:lnTo>
                  <a:lnTo>
                    <a:pt x="71358" y="136639"/>
                  </a:lnTo>
                  <a:lnTo>
                    <a:pt x="73838" y="135434"/>
                  </a:lnTo>
                  <a:lnTo>
                    <a:pt x="76248" y="134124"/>
                  </a:lnTo>
                  <a:lnTo>
                    <a:pt x="78589" y="132692"/>
                  </a:lnTo>
                  <a:lnTo>
                    <a:pt x="80859" y="131173"/>
                  </a:lnTo>
                  <a:lnTo>
                    <a:pt x="83042" y="129531"/>
                  </a:lnTo>
                  <a:lnTo>
                    <a:pt x="85155" y="127802"/>
                  </a:lnTo>
                  <a:lnTo>
                    <a:pt x="87163" y="125968"/>
                  </a:lnTo>
                  <a:lnTo>
                    <a:pt x="89084" y="124030"/>
                  </a:lnTo>
                  <a:lnTo>
                    <a:pt x="90918" y="122022"/>
                  </a:lnTo>
                  <a:lnTo>
                    <a:pt x="92664" y="119908"/>
                  </a:lnTo>
                  <a:lnTo>
                    <a:pt x="94306" y="117725"/>
                  </a:lnTo>
                  <a:lnTo>
                    <a:pt x="95825" y="115473"/>
                  </a:lnTo>
                  <a:lnTo>
                    <a:pt x="97258" y="113132"/>
                  </a:lnTo>
                  <a:lnTo>
                    <a:pt x="98567" y="110705"/>
                  </a:lnTo>
                  <a:lnTo>
                    <a:pt x="99772" y="108225"/>
                  </a:lnTo>
                  <a:lnTo>
                    <a:pt x="100838" y="105693"/>
                  </a:lnTo>
                  <a:lnTo>
                    <a:pt x="101798" y="103073"/>
                  </a:lnTo>
                  <a:lnTo>
                    <a:pt x="102636" y="100419"/>
                  </a:lnTo>
                  <a:lnTo>
                    <a:pt x="103335" y="97694"/>
                  </a:lnTo>
                  <a:lnTo>
                    <a:pt x="103894" y="94935"/>
                  </a:lnTo>
                  <a:lnTo>
                    <a:pt x="104330" y="92106"/>
                  </a:lnTo>
                  <a:lnTo>
                    <a:pt x="104627" y="89259"/>
                  </a:lnTo>
                  <a:lnTo>
                    <a:pt x="104767" y="86360"/>
                  </a:lnTo>
                  <a:lnTo>
                    <a:pt x="104784" y="84893"/>
                  </a:lnTo>
                  <a:lnTo>
                    <a:pt x="104767" y="83077"/>
                  </a:lnTo>
                  <a:lnTo>
                    <a:pt x="104540" y="79497"/>
                  </a:lnTo>
                  <a:lnTo>
                    <a:pt x="104103" y="75987"/>
                  </a:lnTo>
                  <a:lnTo>
                    <a:pt x="103440" y="72546"/>
                  </a:lnTo>
                  <a:lnTo>
                    <a:pt x="102584" y="69193"/>
                  </a:lnTo>
                  <a:lnTo>
                    <a:pt x="101536" y="65910"/>
                  </a:lnTo>
                  <a:lnTo>
                    <a:pt x="100279" y="62714"/>
                  </a:lnTo>
                  <a:lnTo>
                    <a:pt x="98847" y="59623"/>
                  </a:lnTo>
                  <a:lnTo>
                    <a:pt x="97240" y="56637"/>
                  </a:lnTo>
                  <a:lnTo>
                    <a:pt x="95459" y="53755"/>
                  </a:lnTo>
                  <a:lnTo>
                    <a:pt x="93520" y="50996"/>
                  </a:lnTo>
                  <a:lnTo>
                    <a:pt x="91425" y="48359"/>
                  </a:lnTo>
                  <a:lnTo>
                    <a:pt x="89172" y="45844"/>
                  </a:lnTo>
                  <a:lnTo>
                    <a:pt x="86797" y="43469"/>
                  </a:lnTo>
                  <a:lnTo>
                    <a:pt x="84264" y="41251"/>
                  </a:lnTo>
                  <a:lnTo>
                    <a:pt x="81610" y="39173"/>
                  </a:lnTo>
                  <a:lnTo>
                    <a:pt x="80230" y="38195"/>
                  </a:lnTo>
                  <a:lnTo>
                    <a:pt x="79828" y="36797"/>
                  </a:lnTo>
                  <a:lnTo>
                    <a:pt x="78973" y="34021"/>
                  </a:lnTo>
                  <a:lnTo>
                    <a:pt x="78012" y="31314"/>
                  </a:lnTo>
                  <a:lnTo>
                    <a:pt x="76964" y="28642"/>
                  </a:lnTo>
                  <a:lnTo>
                    <a:pt x="75812" y="26005"/>
                  </a:lnTo>
                  <a:lnTo>
                    <a:pt x="74572" y="23438"/>
                  </a:lnTo>
                  <a:lnTo>
                    <a:pt x="73245" y="20905"/>
                  </a:lnTo>
                  <a:lnTo>
                    <a:pt x="71813" y="18443"/>
                  </a:lnTo>
                  <a:lnTo>
                    <a:pt x="70311" y="16033"/>
                  </a:lnTo>
                  <a:lnTo>
                    <a:pt x="68721" y="13693"/>
                  </a:lnTo>
                  <a:lnTo>
                    <a:pt x="67062" y="11387"/>
                  </a:lnTo>
                  <a:lnTo>
                    <a:pt x="65316" y="9170"/>
                  </a:lnTo>
                  <a:lnTo>
                    <a:pt x="63482" y="7004"/>
                  </a:lnTo>
                  <a:lnTo>
                    <a:pt x="61579" y="4908"/>
                  </a:lnTo>
                  <a:lnTo>
                    <a:pt x="59605" y="2882"/>
                  </a:lnTo>
                  <a:lnTo>
                    <a:pt x="57562" y="944"/>
                  </a:lnTo>
                  <a:lnTo>
                    <a:pt x="56514" y="1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27"/>
            <p:cNvSpPr/>
            <p:nvPr/>
          </p:nvSpPr>
          <p:spPr>
            <a:xfrm>
              <a:off x="6856226" y="3899425"/>
              <a:ext cx="1948575" cy="922575"/>
            </a:xfrm>
            <a:custGeom>
              <a:rect b="b" l="l" r="r" t="t"/>
              <a:pathLst>
                <a:path extrusionOk="0" h="36903" w="77943">
                  <a:moveTo>
                    <a:pt x="25306" y="1"/>
                  </a:moveTo>
                  <a:lnTo>
                    <a:pt x="19019" y="1957"/>
                  </a:lnTo>
                  <a:lnTo>
                    <a:pt x="1537" y="19438"/>
                  </a:lnTo>
                  <a:lnTo>
                    <a:pt x="1" y="25358"/>
                  </a:lnTo>
                  <a:lnTo>
                    <a:pt x="909" y="26022"/>
                  </a:lnTo>
                  <a:lnTo>
                    <a:pt x="2742" y="27314"/>
                  </a:lnTo>
                  <a:lnTo>
                    <a:pt x="4646" y="28519"/>
                  </a:lnTo>
                  <a:lnTo>
                    <a:pt x="6585" y="29655"/>
                  </a:lnTo>
                  <a:lnTo>
                    <a:pt x="8575" y="30737"/>
                  </a:lnTo>
                  <a:lnTo>
                    <a:pt x="10619" y="31715"/>
                  </a:lnTo>
                  <a:lnTo>
                    <a:pt x="12697" y="32623"/>
                  </a:lnTo>
                  <a:lnTo>
                    <a:pt x="14828" y="33462"/>
                  </a:lnTo>
                  <a:lnTo>
                    <a:pt x="16993" y="34195"/>
                  </a:lnTo>
                  <a:lnTo>
                    <a:pt x="19194" y="34859"/>
                  </a:lnTo>
                  <a:lnTo>
                    <a:pt x="21429" y="35435"/>
                  </a:lnTo>
                  <a:lnTo>
                    <a:pt x="23699" y="35907"/>
                  </a:lnTo>
                  <a:lnTo>
                    <a:pt x="26004" y="36291"/>
                  </a:lnTo>
                  <a:lnTo>
                    <a:pt x="28345" y="36588"/>
                  </a:lnTo>
                  <a:lnTo>
                    <a:pt x="30702" y="36797"/>
                  </a:lnTo>
                  <a:lnTo>
                    <a:pt x="33095" y="36885"/>
                  </a:lnTo>
                  <a:lnTo>
                    <a:pt x="34300" y="36902"/>
                  </a:lnTo>
                  <a:lnTo>
                    <a:pt x="77942" y="36902"/>
                  </a:lnTo>
                  <a:lnTo>
                    <a:pt x="77942" y="1974"/>
                  </a:lnTo>
                  <a:lnTo>
                    <a:pt x="34300" y="1974"/>
                  </a:lnTo>
                  <a:lnTo>
                    <a:pt x="33095" y="1957"/>
                  </a:lnTo>
                  <a:lnTo>
                    <a:pt x="30772" y="1695"/>
                  </a:lnTo>
                  <a:lnTo>
                    <a:pt x="28502" y="1188"/>
                  </a:lnTo>
                  <a:lnTo>
                    <a:pt x="26354" y="455"/>
                  </a:lnTo>
                  <a:lnTo>
                    <a:pt x="25306" y="1"/>
                  </a:lnTo>
                  <a:close/>
                </a:path>
              </a:pathLst>
            </a:custGeom>
            <a:solidFill>
              <a:srgbClr val="34A8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27"/>
            <p:cNvSpPr/>
            <p:nvPr/>
          </p:nvSpPr>
          <p:spPr>
            <a:xfrm>
              <a:off x="6294751" y="1984075"/>
              <a:ext cx="2549350" cy="2549325"/>
            </a:xfrm>
            <a:custGeom>
              <a:rect b="b" l="l" r="r" t="t"/>
              <a:pathLst>
                <a:path extrusionOk="0" h="101973" w="101974">
                  <a:moveTo>
                    <a:pt x="55292" y="0"/>
                  </a:moveTo>
                  <a:lnTo>
                    <a:pt x="52393" y="158"/>
                  </a:lnTo>
                  <a:lnTo>
                    <a:pt x="49529" y="454"/>
                  </a:lnTo>
                  <a:lnTo>
                    <a:pt x="46717" y="874"/>
                  </a:lnTo>
                  <a:lnTo>
                    <a:pt x="43958" y="1450"/>
                  </a:lnTo>
                  <a:lnTo>
                    <a:pt x="41233" y="2148"/>
                  </a:lnTo>
                  <a:lnTo>
                    <a:pt x="38561" y="2969"/>
                  </a:lnTo>
                  <a:lnTo>
                    <a:pt x="35959" y="3930"/>
                  </a:lnTo>
                  <a:lnTo>
                    <a:pt x="33410" y="5013"/>
                  </a:lnTo>
                  <a:lnTo>
                    <a:pt x="30930" y="6200"/>
                  </a:lnTo>
                  <a:lnTo>
                    <a:pt x="28520" y="7527"/>
                  </a:lnTo>
                  <a:lnTo>
                    <a:pt x="26179" y="8942"/>
                  </a:lnTo>
                  <a:lnTo>
                    <a:pt x="23909" y="10479"/>
                  </a:lnTo>
                  <a:lnTo>
                    <a:pt x="21726" y="12103"/>
                  </a:lnTo>
                  <a:lnTo>
                    <a:pt x="19630" y="13849"/>
                  </a:lnTo>
                  <a:lnTo>
                    <a:pt x="17605" y="15683"/>
                  </a:lnTo>
                  <a:lnTo>
                    <a:pt x="15684" y="17604"/>
                  </a:lnTo>
                  <a:lnTo>
                    <a:pt x="13850" y="19630"/>
                  </a:lnTo>
                  <a:lnTo>
                    <a:pt x="12121" y="21726"/>
                  </a:lnTo>
                  <a:lnTo>
                    <a:pt x="10479" y="23909"/>
                  </a:lnTo>
                  <a:lnTo>
                    <a:pt x="8943" y="26179"/>
                  </a:lnTo>
                  <a:lnTo>
                    <a:pt x="7528" y="28519"/>
                  </a:lnTo>
                  <a:lnTo>
                    <a:pt x="6218" y="30929"/>
                  </a:lnTo>
                  <a:lnTo>
                    <a:pt x="5013" y="33409"/>
                  </a:lnTo>
                  <a:lnTo>
                    <a:pt x="3930" y="35959"/>
                  </a:lnTo>
                  <a:lnTo>
                    <a:pt x="2987" y="38561"/>
                  </a:lnTo>
                  <a:lnTo>
                    <a:pt x="2149" y="41233"/>
                  </a:lnTo>
                  <a:lnTo>
                    <a:pt x="1450" y="43940"/>
                  </a:lnTo>
                  <a:lnTo>
                    <a:pt x="892" y="46716"/>
                  </a:lnTo>
                  <a:lnTo>
                    <a:pt x="455" y="49528"/>
                  </a:lnTo>
                  <a:lnTo>
                    <a:pt x="158" y="52392"/>
                  </a:lnTo>
                  <a:lnTo>
                    <a:pt x="18" y="55291"/>
                  </a:lnTo>
                  <a:lnTo>
                    <a:pt x="1" y="56758"/>
                  </a:lnTo>
                  <a:lnTo>
                    <a:pt x="18" y="58470"/>
                  </a:lnTo>
                  <a:lnTo>
                    <a:pt x="228" y="61875"/>
                  </a:lnTo>
                  <a:lnTo>
                    <a:pt x="630" y="65228"/>
                  </a:lnTo>
                  <a:lnTo>
                    <a:pt x="1223" y="68511"/>
                  </a:lnTo>
                  <a:lnTo>
                    <a:pt x="2009" y="71742"/>
                  </a:lnTo>
                  <a:lnTo>
                    <a:pt x="2970" y="74886"/>
                  </a:lnTo>
                  <a:lnTo>
                    <a:pt x="4105" y="77942"/>
                  </a:lnTo>
                  <a:lnTo>
                    <a:pt x="5415" y="80928"/>
                  </a:lnTo>
                  <a:lnTo>
                    <a:pt x="6882" y="83810"/>
                  </a:lnTo>
                  <a:lnTo>
                    <a:pt x="8506" y="86604"/>
                  </a:lnTo>
                  <a:lnTo>
                    <a:pt x="10270" y="89294"/>
                  </a:lnTo>
                  <a:lnTo>
                    <a:pt x="12191" y="91878"/>
                  </a:lnTo>
                  <a:lnTo>
                    <a:pt x="14252" y="94341"/>
                  </a:lnTo>
                  <a:lnTo>
                    <a:pt x="16452" y="96681"/>
                  </a:lnTo>
                  <a:lnTo>
                    <a:pt x="18775" y="98899"/>
                  </a:lnTo>
                  <a:lnTo>
                    <a:pt x="21220" y="100977"/>
                  </a:lnTo>
                  <a:lnTo>
                    <a:pt x="22495" y="101972"/>
                  </a:lnTo>
                  <a:lnTo>
                    <a:pt x="47817" y="76650"/>
                  </a:lnTo>
                  <a:lnTo>
                    <a:pt x="47101" y="76318"/>
                  </a:lnTo>
                  <a:lnTo>
                    <a:pt x="45739" y="75567"/>
                  </a:lnTo>
                  <a:lnTo>
                    <a:pt x="44429" y="74746"/>
                  </a:lnTo>
                  <a:lnTo>
                    <a:pt x="43189" y="73821"/>
                  </a:lnTo>
                  <a:lnTo>
                    <a:pt x="42019" y="72825"/>
                  </a:lnTo>
                  <a:lnTo>
                    <a:pt x="40919" y="71742"/>
                  </a:lnTo>
                  <a:lnTo>
                    <a:pt x="39906" y="70590"/>
                  </a:lnTo>
                  <a:lnTo>
                    <a:pt x="38963" y="69367"/>
                  </a:lnTo>
                  <a:lnTo>
                    <a:pt x="38107" y="68075"/>
                  </a:lnTo>
                  <a:lnTo>
                    <a:pt x="37356" y="66730"/>
                  </a:lnTo>
                  <a:lnTo>
                    <a:pt x="36675" y="65316"/>
                  </a:lnTo>
                  <a:lnTo>
                    <a:pt x="36116" y="63866"/>
                  </a:lnTo>
                  <a:lnTo>
                    <a:pt x="35662" y="62347"/>
                  </a:lnTo>
                  <a:lnTo>
                    <a:pt x="35296" y="60792"/>
                  </a:lnTo>
                  <a:lnTo>
                    <a:pt x="35069" y="59203"/>
                  </a:lnTo>
                  <a:lnTo>
                    <a:pt x="34946" y="57579"/>
                  </a:lnTo>
                  <a:lnTo>
                    <a:pt x="34929" y="56758"/>
                  </a:lnTo>
                  <a:lnTo>
                    <a:pt x="34946" y="55623"/>
                  </a:lnTo>
                  <a:lnTo>
                    <a:pt x="35173" y="53423"/>
                  </a:lnTo>
                  <a:lnTo>
                    <a:pt x="35610" y="51292"/>
                  </a:lnTo>
                  <a:lnTo>
                    <a:pt x="36256" y="49249"/>
                  </a:lnTo>
                  <a:lnTo>
                    <a:pt x="37077" y="47293"/>
                  </a:lnTo>
                  <a:lnTo>
                    <a:pt x="38090" y="45424"/>
                  </a:lnTo>
                  <a:lnTo>
                    <a:pt x="39260" y="43695"/>
                  </a:lnTo>
                  <a:lnTo>
                    <a:pt x="40605" y="42071"/>
                  </a:lnTo>
                  <a:lnTo>
                    <a:pt x="42089" y="40587"/>
                  </a:lnTo>
                  <a:lnTo>
                    <a:pt x="43696" y="39259"/>
                  </a:lnTo>
                  <a:lnTo>
                    <a:pt x="45442" y="38072"/>
                  </a:lnTo>
                  <a:lnTo>
                    <a:pt x="47311" y="37076"/>
                  </a:lnTo>
                  <a:lnTo>
                    <a:pt x="49267" y="36238"/>
                  </a:lnTo>
                  <a:lnTo>
                    <a:pt x="51310" y="35609"/>
                  </a:lnTo>
                  <a:lnTo>
                    <a:pt x="53441" y="35173"/>
                  </a:lnTo>
                  <a:lnTo>
                    <a:pt x="55641" y="34946"/>
                  </a:lnTo>
                  <a:lnTo>
                    <a:pt x="56759" y="34928"/>
                  </a:lnTo>
                  <a:lnTo>
                    <a:pt x="57580" y="34928"/>
                  </a:lnTo>
                  <a:lnTo>
                    <a:pt x="59204" y="35051"/>
                  </a:lnTo>
                  <a:lnTo>
                    <a:pt x="60810" y="35295"/>
                  </a:lnTo>
                  <a:lnTo>
                    <a:pt x="62365" y="35644"/>
                  </a:lnTo>
                  <a:lnTo>
                    <a:pt x="63867" y="36116"/>
                  </a:lnTo>
                  <a:lnTo>
                    <a:pt x="65316" y="36675"/>
                  </a:lnTo>
                  <a:lnTo>
                    <a:pt x="66731" y="37338"/>
                  </a:lnTo>
                  <a:lnTo>
                    <a:pt x="68075" y="38089"/>
                  </a:lnTo>
                  <a:lnTo>
                    <a:pt x="69368" y="38945"/>
                  </a:lnTo>
                  <a:lnTo>
                    <a:pt x="70590" y="39888"/>
                  </a:lnTo>
                  <a:lnTo>
                    <a:pt x="71743" y="40901"/>
                  </a:lnTo>
                  <a:lnTo>
                    <a:pt x="72826" y="42001"/>
                  </a:lnTo>
                  <a:lnTo>
                    <a:pt x="73821" y="43171"/>
                  </a:lnTo>
                  <a:lnTo>
                    <a:pt x="74747" y="44429"/>
                  </a:lnTo>
                  <a:lnTo>
                    <a:pt x="75585" y="45721"/>
                  </a:lnTo>
                  <a:lnTo>
                    <a:pt x="76318" y="47101"/>
                  </a:lnTo>
                  <a:lnTo>
                    <a:pt x="76650" y="47799"/>
                  </a:lnTo>
                  <a:lnTo>
                    <a:pt x="101973" y="22476"/>
                  </a:lnTo>
                  <a:lnTo>
                    <a:pt x="100978" y="21219"/>
                  </a:lnTo>
                  <a:lnTo>
                    <a:pt x="98899" y="18774"/>
                  </a:lnTo>
                  <a:lnTo>
                    <a:pt x="96681" y="16451"/>
                  </a:lnTo>
                  <a:lnTo>
                    <a:pt x="94341" y="14251"/>
                  </a:lnTo>
                  <a:lnTo>
                    <a:pt x="91879" y="12190"/>
                  </a:lnTo>
                  <a:lnTo>
                    <a:pt x="89294" y="10269"/>
                  </a:lnTo>
                  <a:lnTo>
                    <a:pt x="86605" y="8488"/>
                  </a:lnTo>
                  <a:lnTo>
                    <a:pt x="83828" y="6864"/>
                  </a:lnTo>
                  <a:lnTo>
                    <a:pt x="80929" y="5397"/>
                  </a:lnTo>
                  <a:lnTo>
                    <a:pt x="77960" y="4087"/>
                  </a:lnTo>
                  <a:lnTo>
                    <a:pt x="74886" y="2952"/>
                  </a:lnTo>
                  <a:lnTo>
                    <a:pt x="71743" y="1991"/>
                  </a:lnTo>
                  <a:lnTo>
                    <a:pt x="68530" y="1223"/>
                  </a:lnTo>
                  <a:lnTo>
                    <a:pt x="65229" y="612"/>
                  </a:lnTo>
                  <a:lnTo>
                    <a:pt x="61893" y="210"/>
                  </a:lnTo>
                  <a:lnTo>
                    <a:pt x="58488" y="18"/>
                  </a:lnTo>
                  <a:lnTo>
                    <a:pt x="56759" y="0"/>
                  </a:lnTo>
                  <a:close/>
                </a:path>
              </a:pathLst>
            </a:custGeom>
            <a:solidFill>
              <a:srgbClr val="FBBC0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0 Text / 2 Column">
  <p:cSld name="CUSTOM_6_2_3_1_1_2"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28"/>
          <p:cNvSpPr txBox="1"/>
          <p:nvPr>
            <p:ph type="title"/>
          </p:nvPr>
        </p:nvSpPr>
        <p:spPr>
          <a:xfrm>
            <a:off x="685800" y="704725"/>
            <a:ext cx="7543800" cy="581100"/>
          </a:xfrm>
          <a:prstGeom prst="rect">
            <a:avLst/>
          </a:prstGeom>
        </p:spPr>
        <p:txBody>
          <a:bodyPr anchorCtr="0" anchor="t" bIns="0" lIns="0" spcFirstLastPara="1" rIns="22860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387" name="Google Shape;387;p28"/>
          <p:cNvSpPr txBox="1"/>
          <p:nvPr>
            <p:ph idx="1" type="body"/>
          </p:nvPr>
        </p:nvSpPr>
        <p:spPr>
          <a:xfrm>
            <a:off x="685800" y="1638300"/>
            <a:ext cx="4572000" cy="2647800"/>
          </a:xfrm>
          <a:prstGeom prst="rect">
            <a:avLst/>
          </a:prstGeom>
        </p:spPr>
        <p:txBody>
          <a:bodyPr anchorCtr="0" anchor="t" bIns="0" lIns="0" spcFirstLastPara="1" rIns="228600" wrap="square" tIns="0">
            <a:noAutofit/>
          </a:bodyPr>
          <a:lstStyle>
            <a:lvl1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8" name="Google Shape;388;p28"/>
          <p:cNvSpPr txBox="1"/>
          <p:nvPr>
            <p:ph idx="2" type="body"/>
          </p:nvPr>
        </p:nvSpPr>
        <p:spPr>
          <a:xfrm>
            <a:off x="5257800" y="1638300"/>
            <a:ext cx="3124200" cy="2647800"/>
          </a:xfrm>
          <a:prstGeom prst="rect">
            <a:avLst/>
          </a:prstGeom>
        </p:spPr>
        <p:txBody>
          <a:bodyPr anchorCtr="0" anchor="t" bIns="0" lIns="0" spcFirstLastPara="1" rIns="228600" wrap="square" tIns="0">
            <a:noAutofit/>
          </a:bodyPr>
          <a:lstStyle>
            <a:lvl1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grpSp>
        <p:nvGrpSpPr>
          <p:cNvPr id="389" name="Google Shape;389;p28"/>
          <p:cNvGrpSpPr/>
          <p:nvPr/>
        </p:nvGrpSpPr>
        <p:grpSpPr>
          <a:xfrm>
            <a:off x="409577" y="4433677"/>
            <a:ext cx="2143330" cy="562473"/>
            <a:chOff x="831227" y="1197994"/>
            <a:chExt cx="2449800" cy="642900"/>
          </a:xfrm>
        </p:grpSpPr>
        <p:grpSp>
          <p:nvGrpSpPr>
            <p:cNvPr id="390" name="Google Shape;390;p28"/>
            <p:cNvGrpSpPr/>
            <p:nvPr/>
          </p:nvGrpSpPr>
          <p:grpSpPr>
            <a:xfrm>
              <a:off x="1045677" y="1364131"/>
              <a:ext cx="2028965" cy="317954"/>
              <a:chOff x="1045677" y="1364131"/>
              <a:chExt cx="2028965" cy="317954"/>
            </a:xfrm>
          </p:grpSpPr>
          <p:grpSp>
            <p:nvGrpSpPr>
              <p:cNvPr id="391" name="Google Shape;391;p28"/>
              <p:cNvGrpSpPr/>
              <p:nvPr/>
            </p:nvGrpSpPr>
            <p:grpSpPr>
              <a:xfrm>
                <a:off x="1045677" y="1364131"/>
                <a:ext cx="376033" cy="302438"/>
                <a:chOff x="1045677" y="1364131"/>
                <a:chExt cx="376033" cy="302438"/>
              </a:xfrm>
            </p:grpSpPr>
            <p:sp>
              <p:nvSpPr>
                <p:cNvPr id="392" name="Google Shape;392;p28"/>
                <p:cNvSpPr/>
                <p:nvPr/>
              </p:nvSpPr>
              <p:spPr>
                <a:xfrm>
                  <a:off x="1091608" y="1364131"/>
                  <a:ext cx="239567" cy="108605"/>
                </a:xfrm>
                <a:custGeom>
                  <a:rect b="b" l="l" r="r" t="t"/>
                  <a:pathLst>
                    <a:path extrusionOk="0" h="12669" w="27946">
                      <a:moveTo>
                        <a:pt x="16372" y="0"/>
                      </a:moveTo>
                      <a:lnTo>
                        <a:pt x="14729" y="95"/>
                      </a:lnTo>
                      <a:lnTo>
                        <a:pt x="13098" y="345"/>
                      </a:lnTo>
                      <a:lnTo>
                        <a:pt x="11502" y="762"/>
                      </a:lnTo>
                      <a:lnTo>
                        <a:pt x="9942" y="1322"/>
                      </a:lnTo>
                      <a:lnTo>
                        <a:pt x="8430" y="2036"/>
                      </a:lnTo>
                      <a:lnTo>
                        <a:pt x="6989" y="2905"/>
                      </a:lnTo>
                      <a:lnTo>
                        <a:pt x="5620" y="3929"/>
                      </a:lnTo>
                      <a:lnTo>
                        <a:pt x="4334" y="5108"/>
                      </a:lnTo>
                      <a:lnTo>
                        <a:pt x="3739" y="5751"/>
                      </a:lnTo>
                      <a:lnTo>
                        <a:pt x="3405" y="6132"/>
                      </a:lnTo>
                      <a:lnTo>
                        <a:pt x="2798" y="6906"/>
                      </a:lnTo>
                      <a:lnTo>
                        <a:pt x="2227" y="7716"/>
                      </a:lnTo>
                      <a:lnTo>
                        <a:pt x="1703" y="8561"/>
                      </a:lnTo>
                      <a:lnTo>
                        <a:pt x="1238" y="9430"/>
                      </a:lnTo>
                      <a:lnTo>
                        <a:pt x="810" y="10335"/>
                      </a:lnTo>
                      <a:lnTo>
                        <a:pt x="453" y="11252"/>
                      </a:lnTo>
                      <a:lnTo>
                        <a:pt x="131" y="12192"/>
                      </a:lnTo>
                      <a:lnTo>
                        <a:pt x="0" y="12669"/>
                      </a:lnTo>
                      <a:lnTo>
                        <a:pt x="179" y="12573"/>
                      </a:lnTo>
                      <a:lnTo>
                        <a:pt x="595" y="12514"/>
                      </a:lnTo>
                      <a:lnTo>
                        <a:pt x="1203" y="12573"/>
                      </a:lnTo>
                      <a:lnTo>
                        <a:pt x="1310" y="12597"/>
                      </a:lnTo>
                      <a:lnTo>
                        <a:pt x="8930" y="11347"/>
                      </a:lnTo>
                      <a:lnTo>
                        <a:pt x="8978" y="11264"/>
                      </a:lnTo>
                      <a:lnTo>
                        <a:pt x="9252" y="10906"/>
                      </a:lnTo>
                      <a:lnTo>
                        <a:pt x="9442" y="10740"/>
                      </a:lnTo>
                      <a:lnTo>
                        <a:pt x="9526" y="10740"/>
                      </a:lnTo>
                      <a:lnTo>
                        <a:pt x="9847" y="10395"/>
                      </a:lnTo>
                      <a:lnTo>
                        <a:pt x="10538" y="9775"/>
                      </a:lnTo>
                      <a:lnTo>
                        <a:pt x="11276" y="9240"/>
                      </a:lnTo>
                      <a:lnTo>
                        <a:pt x="12050" y="8775"/>
                      </a:lnTo>
                      <a:lnTo>
                        <a:pt x="12847" y="8382"/>
                      </a:lnTo>
                      <a:lnTo>
                        <a:pt x="13681" y="8085"/>
                      </a:lnTo>
                      <a:lnTo>
                        <a:pt x="14538" y="7846"/>
                      </a:lnTo>
                      <a:lnTo>
                        <a:pt x="15407" y="7704"/>
                      </a:lnTo>
                      <a:lnTo>
                        <a:pt x="16289" y="7644"/>
                      </a:lnTo>
                      <a:lnTo>
                        <a:pt x="17170" y="7656"/>
                      </a:lnTo>
                      <a:lnTo>
                        <a:pt x="18039" y="7751"/>
                      </a:lnTo>
                      <a:lnTo>
                        <a:pt x="18908" y="7930"/>
                      </a:lnTo>
                      <a:lnTo>
                        <a:pt x="19765" y="8192"/>
                      </a:lnTo>
                      <a:lnTo>
                        <a:pt x="20599" y="8537"/>
                      </a:lnTo>
                      <a:lnTo>
                        <a:pt x="21408" y="8966"/>
                      </a:lnTo>
                      <a:lnTo>
                        <a:pt x="22182" y="9478"/>
                      </a:lnTo>
                      <a:lnTo>
                        <a:pt x="22551" y="9775"/>
                      </a:lnTo>
                      <a:lnTo>
                        <a:pt x="22551" y="9740"/>
                      </a:lnTo>
                      <a:lnTo>
                        <a:pt x="23956" y="9775"/>
                      </a:lnTo>
                      <a:lnTo>
                        <a:pt x="27767" y="5965"/>
                      </a:lnTo>
                      <a:lnTo>
                        <a:pt x="27945" y="4334"/>
                      </a:lnTo>
                      <a:lnTo>
                        <a:pt x="27267" y="3763"/>
                      </a:lnTo>
                      <a:lnTo>
                        <a:pt x="25862" y="2750"/>
                      </a:lnTo>
                      <a:lnTo>
                        <a:pt x="24385" y="1893"/>
                      </a:lnTo>
                      <a:lnTo>
                        <a:pt x="22849" y="1191"/>
                      </a:lnTo>
                      <a:lnTo>
                        <a:pt x="21266" y="655"/>
                      </a:lnTo>
                      <a:lnTo>
                        <a:pt x="19646" y="274"/>
                      </a:lnTo>
                      <a:lnTo>
                        <a:pt x="18015" y="60"/>
                      </a:lnTo>
                      <a:lnTo>
                        <a:pt x="16372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3" name="Google Shape;393;p28"/>
                <p:cNvSpPr/>
                <p:nvPr/>
              </p:nvSpPr>
              <p:spPr>
                <a:xfrm>
                  <a:off x="1225416" y="1401378"/>
                  <a:ext cx="196293" cy="265087"/>
                </a:xfrm>
                <a:custGeom>
                  <a:rect b="b" l="l" r="r" t="t"/>
                  <a:pathLst>
                    <a:path extrusionOk="0" h="30923" w="22898">
                      <a:moveTo>
                        <a:pt x="12348" y="1"/>
                      </a:moveTo>
                      <a:lnTo>
                        <a:pt x="6942" y="5395"/>
                      </a:lnTo>
                      <a:lnTo>
                        <a:pt x="7359" y="5740"/>
                      </a:lnTo>
                      <a:lnTo>
                        <a:pt x="8109" y="6502"/>
                      </a:lnTo>
                      <a:lnTo>
                        <a:pt x="8764" y="7335"/>
                      </a:lnTo>
                      <a:lnTo>
                        <a:pt x="9324" y="8228"/>
                      </a:lnTo>
                      <a:lnTo>
                        <a:pt x="9788" y="9181"/>
                      </a:lnTo>
                      <a:lnTo>
                        <a:pt x="10133" y="10169"/>
                      </a:lnTo>
                      <a:lnTo>
                        <a:pt x="10372" y="11205"/>
                      </a:lnTo>
                      <a:lnTo>
                        <a:pt x="10491" y="12265"/>
                      </a:lnTo>
                      <a:lnTo>
                        <a:pt x="10503" y="12812"/>
                      </a:lnTo>
                      <a:lnTo>
                        <a:pt x="10503" y="13777"/>
                      </a:lnTo>
                      <a:lnTo>
                        <a:pt x="10991" y="13789"/>
                      </a:lnTo>
                      <a:lnTo>
                        <a:pt x="11920" y="13979"/>
                      </a:lnTo>
                      <a:lnTo>
                        <a:pt x="12777" y="14348"/>
                      </a:lnTo>
                      <a:lnTo>
                        <a:pt x="13539" y="14860"/>
                      </a:lnTo>
                      <a:lnTo>
                        <a:pt x="14182" y="15503"/>
                      </a:lnTo>
                      <a:lnTo>
                        <a:pt x="14694" y="16265"/>
                      </a:lnTo>
                      <a:lnTo>
                        <a:pt x="15051" y="17123"/>
                      </a:lnTo>
                      <a:lnTo>
                        <a:pt x="15241" y="18051"/>
                      </a:lnTo>
                      <a:lnTo>
                        <a:pt x="15265" y="18540"/>
                      </a:lnTo>
                      <a:lnTo>
                        <a:pt x="15241" y="19028"/>
                      </a:lnTo>
                      <a:lnTo>
                        <a:pt x="15051" y="19956"/>
                      </a:lnTo>
                      <a:lnTo>
                        <a:pt x="14694" y="20814"/>
                      </a:lnTo>
                      <a:lnTo>
                        <a:pt x="14182" y="21576"/>
                      </a:lnTo>
                      <a:lnTo>
                        <a:pt x="13539" y="22219"/>
                      </a:lnTo>
                      <a:lnTo>
                        <a:pt x="12777" y="22731"/>
                      </a:lnTo>
                      <a:lnTo>
                        <a:pt x="11920" y="23100"/>
                      </a:lnTo>
                      <a:lnTo>
                        <a:pt x="10991" y="23290"/>
                      </a:lnTo>
                      <a:lnTo>
                        <a:pt x="10503" y="23302"/>
                      </a:lnTo>
                      <a:lnTo>
                        <a:pt x="977" y="23302"/>
                      </a:lnTo>
                      <a:lnTo>
                        <a:pt x="1" y="24267"/>
                      </a:lnTo>
                      <a:lnTo>
                        <a:pt x="1" y="29958"/>
                      </a:lnTo>
                      <a:lnTo>
                        <a:pt x="977" y="30922"/>
                      </a:lnTo>
                      <a:lnTo>
                        <a:pt x="10503" y="30922"/>
                      </a:lnTo>
                      <a:lnTo>
                        <a:pt x="11134" y="30911"/>
                      </a:lnTo>
                      <a:lnTo>
                        <a:pt x="12384" y="30780"/>
                      </a:lnTo>
                      <a:lnTo>
                        <a:pt x="13598" y="30541"/>
                      </a:lnTo>
                      <a:lnTo>
                        <a:pt x="14765" y="30172"/>
                      </a:lnTo>
                      <a:lnTo>
                        <a:pt x="15873" y="29708"/>
                      </a:lnTo>
                      <a:lnTo>
                        <a:pt x="16932" y="29136"/>
                      </a:lnTo>
                      <a:lnTo>
                        <a:pt x="17921" y="28470"/>
                      </a:lnTo>
                      <a:lnTo>
                        <a:pt x="18837" y="27708"/>
                      </a:lnTo>
                      <a:lnTo>
                        <a:pt x="19671" y="26874"/>
                      </a:lnTo>
                      <a:lnTo>
                        <a:pt x="20433" y="25957"/>
                      </a:lnTo>
                      <a:lnTo>
                        <a:pt x="21100" y="24969"/>
                      </a:lnTo>
                      <a:lnTo>
                        <a:pt x="21671" y="23909"/>
                      </a:lnTo>
                      <a:lnTo>
                        <a:pt x="22147" y="22802"/>
                      </a:lnTo>
                      <a:lnTo>
                        <a:pt x="22505" y="21635"/>
                      </a:lnTo>
                      <a:lnTo>
                        <a:pt x="22755" y="20433"/>
                      </a:lnTo>
                      <a:lnTo>
                        <a:pt x="22886" y="19183"/>
                      </a:lnTo>
                      <a:lnTo>
                        <a:pt x="22898" y="18540"/>
                      </a:lnTo>
                      <a:lnTo>
                        <a:pt x="22886" y="17778"/>
                      </a:lnTo>
                      <a:lnTo>
                        <a:pt x="22695" y="16289"/>
                      </a:lnTo>
                      <a:lnTo>
                        <a:pt x="22338" y="14837"/>
                      </a:lnTo>
                      <a:lnTo>
                        <a:pt x="21802" y="13455"/>
                      </a:lnTo>
                      <a:lnTo>
                        <a:pt x="21112" y="12134"/>
                      </a:lnTo>
                      <a:lnTo>
                        <a:pt x="20266" y="10907"/>
                      </a:lnTo>
                      <a:lnTo>
                        <a:pt x="19278" y="9788"/>
                      </a:lnTo>
                      <a:lnTo>
                        <a:pt x="18147" y="8776"/>
                      </a:lnTo>
                      <a:lnTo>
                        <a:pt x="17528" y="8336"/>
                      </a:lnTo>
                      <a:lnTo>
                        <a:pt x="17349" y="7728"/>
                      </a:lnTo>
                      <a:lnTo>
                        <a:pt x="16944" y="6550"/>
                      </a:lnTo>
                      <a:lnTo>
                        <a:pt x="16444" y="5407"/>
                      </a:lnTo>
                      <a:lnTo>
                        <a:pt x="15861" y="4311"/>
                      </a:lnTo>
                      <a:lnTo>
                        <a:pt x="15206" y="3263"/>
                      </a:lnTo>
                      <a:lnTo>
                        <a:pt x="14479" y="2263"/>
                      </a:lnTo>
                      <a:lnTo>
                        <a:pt x="13682" y="1311"/>
                      </a:lnTo>
                      <a:lnTo>
                        <a:pt x="12813" y="418"/>
                      </a:lnTo>
                      <a:lnTo>
                        <a:pt x="1234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4" name="Google Shape;394;p28"/>
                <p:cNvSpPr/>
                <p:nvPr/>
              </p:nvSpPr>
              <p:spPr>
                <a:xfrm>
                  <a:off x="1087931" y="1597457"/>
                  <a:ext cx="145870" cy="69111"/>
                </a:xfrm>
                <a:custGeom>
                  <a:rect b="b" l="l" r="r" t="t"/>
                  <a:pathLst>
                    <a:path extrusionOk="0" h="8062" w="17016">
                      <a:moveTo>
                        <a:pt x="5513" y="1"/>
                      </a:moveTo>
                      <a:lnTo>
                        <a:pt x="4144" y="417"/>
                      </a:lnTo>
                      <a:lnTo>
                        <a:pt x="334" y="4227"/>
                      </a:lnTo>
                      <a:lnTo>
                        <a:pt x="0" y="5525"/>
                      </a:lnTo>
                      <a:lnTo>
                        <a:pt x="405" y="5823"/>
                      </a:lnTo>
                      <a:lnTo>
                        <a:pt x="1251" y="6359"/>
                      </a:lnTo>
                      <a:lnTo>
                        <a:pt x="2144" y="6835"/>
                      </a:lnTo>
                      <a:lnTo>
                        <a:pt x="3061" y="7228"/>
                      </a:lnTo>
                      <a:lnTo>
                        <a:pt x="4001" y="7549"/>
                      </a:lnTo>
                      <a:lnTo>
                        <a:pt x="4977" y="7799"/>
                      </a:lnTo>
                      <a:lnTo>
                        <a:pt x="5966" y="7966"/>
                      </a:lnTo>
                      <a:lnTo>
                        <a:pt x="6966" y="8049"/>
                      </a:lnTo>
                      <a:lnTo>
                        <a:pt x="7478" y="8061"/>
                      </a:lnTo>
                      <a:lnTo>
                        <a:pt x="17015" y="8061"/>
                      </a:lnTo>
                      <a:lnTo>
                        <a:pt x="17015" y="429"/>
                      </a:lnTo>
                      <a:lnTo>
                        <a:pt x="7478" y="429"/>
                      </a:lnTo>
                      <a:lnTo>
                        <a:pt x="6966" y="405"/>
                      </a:lnTo>
                      <a:lnTo>
                        <a:pt x="5978" y="191"/>
                      </a:lnTo>
                      <a:lnTo>
                        <a:pt x="5513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5" name="Google Shape;395;p28"/>
                <p:cNvSpPr/>
                <p:nvPr/>
              </p:nvSpPr>
              <p:spPr>
                <a:xfrm>
                  <a:off x="1045677" y="1454048"/>
                  <a:ext cx="190875" cy="190987"/>
                </a:xfrm>
                <a:custGeom>
                  <a:rect b="b" l="l" r="r" t="t"/>
                  <a:pathLst>
                    <a:path extrusionOk="0" h="22279" w="22266">
                      <a:moveTo>
                        <a:pt x="12407" y="1"/>
                      </a:moveTo>
                      <a:lnTo>
                        <a:pt x="11764" y="13"/>
                      </a:lnTo>
                      <a:lnTo>
                        <a:pt x="10514" y="132"/>
                      </a:lnTo>
                      <a:lnTo>
                        <a:pt x="9299" y="382"/>
                      </a:lnTo>
                      <a:lnTo>
                        <a:pt x="8132" y="739"/>
                      </a:lnTo>
                      <a:lnTo>
                        <a:pt x="7025" y="1203"/>
                      </a:lnTo>
                      <a:lnTo>
                        <a:pt x="5965" y="1775"/>
                      </a:lnTo>
                      <a:lnTo>
                        <a:pt x="4977" y="2442"/>
                      </a:lnTo>
                      <a:lnTo>
                        <a:pt x="4060" y="3192"/>
                      </a:lnTo>
                      <a:lnTo>
                        <a:pt x="3215" y="4037"/>
                      </a:lnTo>
                      <a:lnTo>
                        <a:pt x="2465" y="4954"/>
                      </a:lnTo>
                      <a:lnTo>
                        <a:pt x="1798" y="5942"/>
                      </a:lnTo>
                      <a:lnTo>
                        <a:pt x="1226" y="6990"/>
                      </a:lnTo>
                      <a:lnTo>
                        <a:pt x="750" y="8097"/>
                      </a:lnTo>
                      <a:lnTo>
                        <a:pt x="393" y="9264"/>
                      </a:lnTo>
                      <a:lnTo>
                        <a:pt x="143" y="10479"/>
                      </a:lnTo>
                      <a:lnTo>
                        <a:pt x="12" y="11729"/>
                      </a:lnTo>
                      <a:lnTo>
                        <a:pt x="0" y="12360"/>
                      </a:lnTo>
                      <a:lnTo>
                        <a:pt x="12" y="13098"/>
                      </a:lnTo>
                      <a:lnTo>
                        <a:pt x="179" y="14527"/>
                      </a:lnTo>
                      <a:lnTo>
                        <a:pt x="512" y="15920"/>
                      </a:lnTo>
                      <a:lnTo>
                        <a:pt x="1000" y="17265"/>
                      </a:lnTo>
                      <a:lnTo>
                        <a:pt x="1631" y="18527"/>
                      </a:lnTo>
                      <a:lnTo>
                        <a:pt x="2405" y="19730"/>
                      </a:lnTo>
                      <a:lnTo>
                        <a:pt x="3310" y="20825"/>
                      </a:lnTo>
                      <a:lnTo>
                        <a:pt x="4358" y="21826"/>
                      </a:lnTo>
                      <a:lnTo>
                        <a:pt x="4929" y="22278"/>
                      </a:lnTo>
                      <a:lnTo>
                        <a:pt x="10454" y="16741"/>
                      </a:lnTo>
                      <a:lnTo>
                        <a:pt x="10014" y="16527"/>
                      </a:lnTo>
                      <a:lnTo>
                        <a:pt x="9240" y="15979"/>
                      </a:lnTo>
                      <a:lnTo>
                        <a:pt x="8609" y="15301"/>
                      </a:lnTo>
                      <a:lnTo>
                        <a:pt x="8120" y="14515"/>
                      </a:lnTo>
                      <a:lnTo>
                        <a:pt x="7799" y="13670"/>
                      </a:lnTo>
                      <a:lnTo>
                        <a:pt x="7644" y="12765"/>
                      </a:lnTo>
                      <a:lnTo>
                        <a:pt x="7656" y="11836"/>
                      </a:lnTo>
                      <a:lnTo>
                        <a:pt x="7870" y="10895"/>
                      </a:lnTo>
                      <a:lnTo>
                        <a:pt x="8061" y="10443"/>
                      </a:lnTo>
                      <a:lnTo>
                        <a:pt x="8275" y="10002"/>
                      </a:lnTo>
                      <a:lnTo>
                        <a:pt x="8823" y="9240"/>
                      </a:lnTo>
                      <a:lnTo>
                        <a:pt x="9502" y="8597"/>
                      </a:lnTo>
                      <a:lnTo>
                        <a:pt x="10276" y="8121"/>
                      </a:lnTo>
                      <a:lnTo>
                        <a:pt x="11133" y="7788"/>
                      </a:lnTo>
                      <a:lnTo>
                        <a:pt x="12038" y="7633"/>
                      </a:lnTo>
                      <a:lnTo>
                        <a:pt x="12967" y="7657"/>
                      </a:lnTo>
                      <a:lnTo>
                        <a:pt x="13895" y="7859"/>
                      </a:lnTo>
                      <a:lnTo>
                        <a:pt x="14348" y="8050"/>
                      </a:lnTo>
                      <a:lnTo>
                        <a:pt x="14741" y="8240"/>
                      </a:lnTo>
                      <a:lnTo>
                        <a:pt x="15455" y="8728"/>
                      </a:lnTo>
                      <a:lnTo>
                        <a:pt x="16062" y="9347"/>
                      </a:lnTo>
                      <a:lnTo>
                        <a:pt x="16562" y="10050"/>
                      </a:lnTo>
                      <a:lnTo>
                        <a:pt x="16753" y="10443"/>
                      </a:lnTo>
                      <a:lnTo>
                        <a:pt x="22266" y="4930"/>
                      </a:lnTo>
                      <a:lnTo>
                        <a:pt x="21825" y="4347"/>
                      </a:lnTo>
                      <a:lnTo>
                        <a:pt x="20825" y="3311"/>
                      </a:lnTo>
                      <a:lnTo>
                        <a:pt x="19730" y="2394"/>
                      </a:lnTo>
                      <a:lnTo>
                        <a:pt x="18539" y="1620"/>
                      </a:lnTo>
                      <a:lnTo>
                        <a:pt x="17277" y="989"/>
                      </a:lnTo>
                      <a:lnTo>
                        <a:pt x="15943" y="513"/>
                      </a:lnTo>
                      <a:lnTo>
                        <a:pt x="14550" y="179"/>
                      </a:lnTo>
                      <a:lnTo>
                        <a:pt x="13133" y="13"/>
                      </a:lnTo>
                      <a:lnTo>
                        <a:pt x="12407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96" name="Google Shape;396;p28"/>
              <p:cNvGrpSpPr/>
              <p:nvPr/>
            </p:nvGrpSpPr>
            <p:grpSpPr>
              <a:xfrm>
                <a:off x="1532346" y="1409239"/>
                <a:ext cx="1542296" cy="272846"/>
                <a:chOff x="1532346" y="1409239"/>
                <a:chExt cx="1542296" cy="272846"/>
              </a:xfrm>
            </p:grpSpPr>
            <p:sp>
              <p:nvSpPr>
                <p:cNvPr id="397" name="Google Shape;397;p28"/>
                <p:cNvSpPr/>
                <p:nvPr/>
              </p:nvSpPr>
              <p:spPr>
                <a:xfrm>
                  <a:off x="1532346" y="1409239"/>
                  <a:ext cx="837190" cy="272846"/>
                </a:xfrm>
                <a:custGeom>
                  <a:rect b="b" l="l" r="r" t="t"/>
                  <a:pathLst>
                    <a:path extrusionOk="0" h="31828" w="97660">
                      <a:moveTo>
                        <a:pt x="90813" y="11848"/>
                      </a:moveTo>
                      <a:lnTo>
                        <a:pt x="91289" y="11919"/>
                      </a:lnTo>
                      <a:lnTo>
                        <a:pt x="91754" y="12038"/>
                      </a:lnTo>
                      <a:lnTo>
                        <a:pt x="92194" y="12217"/>
                      </a:lnTo>
                      <a:lnTo>
                        <a:pt x="92409" y="12336"/>
                      </a:lnTo>
                      <a:lnTo>
                        <a:pt x="92599" y="12443"/>
                      </a:lnTo>
                      <a:lnTo>
                        <a:pt x="92933" y="12705"/>
                      </a:lnTo>
                      <a:lnTo>
                        <a:pt x="93206" y="13015"/>
                      </a:lnTo>
                      <a:lnTo>
                        <a:pt x="93433" y="13372"/>
                      </a:lnTo>
                      <a:lnTo>
                        <a:pt x="93528" y="13562"/>
                      </a:lnTo>
                      <a:lnTo>
                        <a:pt x="86408" y="16491"/>
                      </a:lnTo>
                      <a:lnTo>
                        <a:pt x="86396" y="16015"/>
                      </a:lnTo>
                      <a:lnTo>
                        <a:pt x="86539" y="15098"/>
                      </a:lnTo>
                      <a:lnTo>
                        <a:pt x="86860" y="14229"/>
                      </a:lnTo>
                      <a:lnTo>
                        <a:pt x="87372" y="13455"/>
                      </a:lnTo>
                      <a:lnTo>
                        <a:pt x="87694" y="13110"/>
                      </a:lnTo>
                      <a:lnTo>
                        <a:pt x="87979" y="12824"/>
                      </a:lnTo>
                      <a:lnTo>
                        <a:pt x="88646" y="12372"/>
                      </a:lnTo>
                      <a:lnTo>
                        <a:pt x="89372" y="12050"/>
                      </a:lnTo>
                      <a:lnTo>
                        <a:pt x="90158" y="11872"/>
                      </a:lnTo>
                      <a:lnTo>
                        <a:pt x="90563" y="11848"/>
                      </a:lnTo>
                      <a:close/>
                      <a:moveTo>
                        <a:pt x="32899" y="11907"/>
                      </a:moveTo>
                      <a:lnTo>
                        <a:pt x="33756" y="11931"/>
                      </a:lnTo>
                      <a:lnTo>
                        <a:pt x="34578" y="12110"/>
                      </a:lnTo>
                      <a:lnTo>
                        <a:pt x="35375" y="12443"/>
                      </a:lnTo>
                      <a:lnTo>
                        <a:pt x="36090" y="12943"/>
                      </a:lnTo>
                      <a:lnTo>
                        <a:pt x="36423" y="13265"/>
                      </a:lnTo>
                      <a:lnTo>
                        <a:pt x="36733" y="13646"/>
                      </a:lnTo>
                      <a:lnTo>
                        <a:pt x="37221" y="14467"/>
                      </a:lnTo>
                      <a:lnTo>
                        <a:pt x="37554" y="15348"/>
                      </a:lnTo>
                      <a:lnTo>
                        <a:pt x="37721" y="16265"/>
                      </a:lnTo>
                      <a:lnTo>
                        <a:pt x="37721" y="17194"/>
                      </a:lnTo>
                      <a:lnTo>
                        <a:pt x="37554" y="18111"/>
                      </a:lnTo>
                      <a:lnTo>
                        <a:pt x="37221" y="18992"/>
                      </a:lnTo>
                      <a:lnTo>
                        <a:pt x="36733" y="19801"/>
                      </a:lnTo>
                      <a:lnTo>
                        <a:pt x="36423" y="20182"/>
                      </a:lnTo>
                      <a:lnTo>
                        <a:pt x="36340" y="20266"/>
                      </a:lnTo>
                      <a:lnTo>
                        <a:pt x="36256" y="20349"/>
                      </a:lnTo>
                      <a:lnTo>
                        <a:pt x="35911" y="20647"/>
                      </a:lnTo>
                      <a:lnTo>
                        <a:pt x="35173" y="21099"/>
                      </a:lnTo>
                      <a:lnTo>
                        <a:pt x="34375" y="21397"/>
                      </a:lnTo>
                      <a:lnTo>
                        <a:pt x="33554" y="21540"/>
                      </a:lnTo>
                      <a:lnTo>
                        <a:pt x="32720" y="21516"/>
                      </a:lnTo>
                      <a:lnTo>
                        <a:pt x="31899" y="21326"/>
                      </a:lnTo>
                      <a:lnTo>
                        <a:pt x="31125" y="20992"/>
                      </a:lnTo>
                      <a:lnTo>
                        <a:pt x="30410" y="20492"/>
                      </a:lnTo>
                      <a:lnTo>
                        <a:pt x="30089" y="20182"/>
                      </a:lnTo>
                      <a:lnTo>
                        <a:pt x="30053" y="20182"/>
                      </a:lnTo>
                      <a:lnTo>
                        <a:pt x="29732" y="19801"/>
                      </a:lnTo>
                      <a:lnTo>
                        <a:pt x="29243" y="18980"/>
                      </a:lnTo>
                      <a:lnTo>
                        <a:pt x="28910" y="18099"/>
                      </a:lnTo>
                      <a:lnTo>
                        <a:pt x="28743" y="17182"/>
                      </a:lnTo>
                      <a:lnTo>
                        <a:pt x="28743" y="16253"/>
                      </a:lnTo>
                      <a:lnTo>
                        <a:pt x="28910" y="15336"/>
                      </a:lnTo>
                      <a:lnTo>
                        <a:pt x="29243" y="14455"/>
                      </a:lnTo>
                      <a:lnTo>
                        <a:pt x="29732" y="13634"/>
                      </a:lnTo>
                      <a:lnTo>
                        <a:pt x="30053" y="13265"/>
                      </a:lnTo>
                      <a:lnTo>
                        <a:pt x="30184" y="13134"/>
                      </a:lnTo>
                      <a:lnTo>
                        <a:pt x="30517" y="12824"/>
                      </a:lnTo>
                      <a:lnTo>
                        <a:pt x="31268" y="12360"/>
                      </a:lnTo>
                      <a:lnTo>
                        <a:pt x="32065" y="12050"/>
                      </a:lnTo>
                      <a:lnTo>
                        <a:pt x="32899" y="11907"/>
                      </a:lnTo>
                      <a:close/>
                      <a:moveTo>
                        <a:pt x="50318" y="11907"/>
                      </a:moveTo>
                      <a:lnTo>
                        <a:pt x="51164" y="11931"/>
                      </a:lnTo>
                      <a:lnTo>
                        <a:pt x="51997" y="12110"/>
                      </a:lnTo>
                      <a:lnTo>
                        <a:pt x="52783" y="12443"/>
                      </a:lnTo>
                      <a:lnTo>
                        <a:pt x="53509" y="12943"/>
                      </a:lnTo>
                      <a:lnTo>
                        <a:pt x="53831" y="13265"/>
                      </a:lnTo>
                      <a:lnTo>
                        <a:pt x="54152" y="13646"/>
                      </a:lnTo>
                      <a:lnTo>
                        <a:pt x="54641" y="14467"/>
                      </a:lnTo>
                      <a:lnTo>
                        <a:pt x="54974" y="15348"/>
                      </a:lnTo>
                      <a:lnTo>
                        <a:pt x="55129" y="16265"/>
                      </a:lnTo>
                      <a:lnTo>
                        <a:pt x="55129" y="17194"/>
                      </a:lnTo>
                      <a:lnTo>
                        <a:pt x="54974" y="18111"/>
                      </a:lnTo>
                      <a:lnTo>
                        <a:pt x="54641" y="18992"/>
                      </a:lnTo>
                      <a:lnTo>
                        <a:pt x="54152" y="19801"/>
                      </a:lnTo>
                      <a:lnTo>
                        <a:pt x="53831" y="20182"/>
                      </a:lnTo>
                      <a:lnTo>
                        <a:pt x="53759" y="20266"/>
                      </a:lnTo>
                      <a:lnTo>
                        <a:pt x="53664" y="20349"/>
                      </a:lnTo>
                      <a:lnTo>
                        <a:pt x="53331" y="20647"/>
                      </a:lnTo>
                      <a:lnTo>
                        <a:pt x="52593" y="21099"/>
                      </a:lnTo>
                      <a:lnTo>
                        <a:pt x="51795" y="21397"/>
                      </a:lnTo>
                      <a:lnTo>
                        <a:pt x="50961" y="21540"/>
                      </a:lnTo>
                      <a:lnTo>
                        <a:pt x="50128" y="21516"/>
                      </a:lnTo>
                      <a:lnTo>
                        <a:pt x="49306" y="21326"/>
                      </a:lnTo>
                      <a:lnTo>
                        <a:pt x="48532" y="20992"/>
                      </a:lnTo>
                      <a:lnTo>
                        <a:pt x="47818" y="20492"/>
                      </a:lnTo>
                      <a:lnTo>
                        <a:pt x="47508" y="20182"/>
                      </a:lnTo>
                      <a:lnTo>
                        <a:pt x="47461" y="20182"/>
                      </a:lnTo>
                      <a:lnTo>
                        <a:pt x="47139" y="19801"/>
                      </a:lnTo>
                      <a:lnTo>
                        <a:pt x="46651" y="18980"/>
                      </a:lnTo>
                      <a:lnTo>
                        <a:pt x="46318" y="18099"/>
                      </a:lnTo>
                      <a:lnTo>
                        <a:pt x="46163" y="17182"/>
                      </a:lnTo>
                      <a:lnTo>
                        <a:pt x="46163" y="16253"/>
                      </a:lnTo>
                      <a:lnTo>
                        <a:pt x="46318" y="15336"/>
                      </a:lnTo>
                      <a:lnTo>
                        <a:pt x="46651" y="14455"/>
                      </a:lnTo>
                      <a:lnTo>
                        <a:pt x="47139" y="13634"/>
                      </a:lnTo>
                      <a:lnTo>
                        <a:pt x="47461" y="13265"/>
                      </a:lnTo>
                      <a:lnTo>
                        <a:pt x="47592" y="13134"/>
                      </a:lnTo>
                      <a:lnTo>
                        <a:pt x="47937" y="12824"/>
                      </a:lnTo>
                      <a:lnTo>
                        <a:pt x="48675" y="12360"/>
                      </a:lnTo>
                      <a:lnTo>
                        <a:pt x="49485" y="12050"/>
                      </a:lnTo>
                      <a:lnTo>
                        <a:pt x="50318" y="11907"/>
                      </a:lnTo>
                      <a:close/>
                      <a:moveTo>
                        <a:pt x="68048" y="11907"/>
                      </a:moveTo>
                      <a:lnTo>
                        <a:pt x="68488" y="11919"/>
                      </a:lnTo>
                      <a:lnTo>
                        <a:pt x="69333" y="12098"/>
                      </a:lnTo>
                      <a:lnTo>
                        <a:pt x="70107" y="12455"/>
                      </a:lnTo>
                      <a:lnTo>
                        <a:pt x="70786" y="12967"/>
                      </a:lnTo>
                      <a:lnTo>
                        <a:pt x="71084" y="13289"/>
                      </a:lnTo>
                      <a:lnTo>
                        <a:pt x="71381" y="13658"/>
                      </a:lnTo>
                      <a:lnTo>
                        <a:pt x="71846" y="14479"/>
                      </a:lnTo>
                      <a:lnTo>
                        <a:pt x="72167" y="15360"/>
                      </a:lnTo>
                      <a:lnTo>
                        <a:pt x="72298" y="16289"/>
                      </a:lnTo>
                      <a:lnTo>
                        <a:pt x="72298" y="16765"/>
                      </a:lnTo>
                      <a:lnTo>
                        <a:pt x="72298" y="17230"/>
                      </a:lnTo>
                      <a:lnTo>
                        <a:pt x="72155" y="18146"/>
                      </a:lnTo>
                      <a:lnTo>
                        <a:pt x="71846" y="19016"/>
                      </a:lnTo>
                      <a:lnTo>
                        <a:pt x="71381" y="19813"/>
                      </a:lnTo>
                      <a:lnTo>
                        <a:pt x="71084" y="20182"/>
                      </a:lnTo>
                      <a:lnTo>
                        <a:pt x="70786" y="20504"/>
                      </a:lnTo>
                      <a:lnTo>
                        <a:pt x="70095" y="21028"/>
                      </a:lnTo>
                      <a:lnTo>
                        <a:pt x="69322" y="21373"/>
                      </a:lnTo>
                      <a:lnTo>
                        <a:pt x="68476" y="21552"/>
                      </a:lnTo>
                      <a:lnTo>
                        <a:pt x="68048" y="21552"/>
                      </a:lnTo>
                      <a:lnTo>
                        <a:pt x="67595" y="21540"/>
                      </a:lnTo>
                      <a:lnTo>
                        <a:pt x="66726" y="21361"/>
                      </a:lnTo>
                      <a:lnTo>
                        <a:pt x="65928" y="21016"/>
                      </a:lnTo>
                      <a:lnTo>
                        <a:pt x="65214" y="20504"/>
                      </a:lnTo>
                      <a:lnTo>
                        <a:pt x="64904" y="20182"/>
                      </a:lnTo>
                      <a:lnTo>
                        <a:pt x="64595" y="19825"/>
                      </a:lnTo>
                      <a:lnTo>
                        <a:pt x="64094" y="19028"/>
                      </a:lnTo>
                      <a:lnTo>
                        <a:pt x="63761" y="18158"/>
                      </a:lnTo>
                      <a:lnTo>
                        <a:pt x="63606" y="17230"/>
                      </a:lnTo>
                      <a:lnTo>
                        <a:pt x="63606" y="16765"/>
                      </a:lnTo>
                      <a:lnTo>
                        <a:pt x="63606" y="16277"/>
                      </a:lnTo>
                      <a:lnTo>
                        <a:pt x="63761" y="15348"/>
                      </a:lnTo>
                      <a:lnTo>
                        <a:pt x="64094" y="14455"/>
                      </a:lnTo>
                      <a:lnTo>
                        <a:pt x="64583" y="13658"/>
                      </a:lnTo>
                      <a:lnTo>
                        <a:pt x="64904" y="13289"/>
                      </a:lnTo>
                      <a:lnTo>
                        <a:pt x="65214" y="12967"/>
                      </a:lnTo>
                      <a:lnTo>
                        <a:pt x="65928" y="12455"/>
                      </a:lnTo>
                      <a:lnTo>
                        <a:pt x="66726" y="12098"/>
                      </a:lnTo>
                      <a:lnTo>
                        <a:pt x="67595" y="11919"/>
                      </a:lnTo>
                      <a:lnTo>
                        <a:pt x="68048" y="11907"/>
                      </a:lnTo>
                      <a:close/>
                      <a:moveTo>
                        <a:pt x="77763" y="822"/>
                      </a:moveTo>
                      <a:lnTo>
                        <a:pt x="77763" y="24219"/>
                      </a:lnTo>
                      <a:lnTo>
                        <a:pt x="81264" y="24219"/>
                      </a:lnTo>
                      <a:lnTo>
                        <a:pt x="81264" y="822"/>
                      </a:lnTo>
                      <a:close/>
                      <a:moveTo>
                        <a:pt x="32875" y="8788"/>
                      </a:moveTo>
                      <a:lnTo>
                        <a:pt x="32113" y="8859"/>
                      </a:lnTo>
                      <a:lnTo>
                        <a:pt x="31363" y="9002"/>
                      </a:lnTo>
                      <a:lnTo>
                        <a:pt x="30613" y="9216"/>
                      </a:lnTo>
                      <a:lnTo>
                        <a:pt x="29898" y="9502"/>
                      </a:lnTo>
                      <a:lnTo>
                        <a:pt x="29196" y="9859"/>
                      </a:lnTo>
                      <a:lnTo>
                        <a:pt x="28529" y="10288"/>
                      </a:lnTo>
                      <a:lnTo>
                        <a:pt x="27898" y="10776"/>
                      </a:lnTo>
                      <a:lnTo>
                        <a:pt x="27588" y="11062"/>
                      </a:lnTo>
                      <a:lnTo>
                        <a:pt x="27303" y="11360"/>
                      </a:lnTo>
                      <a:lnTo>
                        <a:pt x="26803" y="11991"/>
                      </a:lnTo>
                      <a:lnTo>
                        <a:pt x="26362" y="12657"/>
                      </a:lnTo>
                      <a:lnTo>
                        <a:pt x="26005" y="13360"/>
                      </a:lnTo>
                      <a:lnTo>
                        <a:pt x="25707" y="14086"/>
                      </a:lnTo>
                      <a:lnTo>
                        <a:pt x="25493" y="14825"/>
                      </a:lnTo>
                      <a:lnTo>
                        <a:pt x="25350" y="15587"/>
                      </a:lnTo>
                      <a:lnTo>
                        <a:pt x="25278" y="16349"/>
                      </a:lnTo>
                      <a:lnTo>
                        <a:pt x="25278" y="17122"/>
                      </a:lnTo>
                      <a:lnTo>
                        <a:pt x="25350" y="17885"/>
                      </a:lnTo>
                      <a:lnTo>
                        <a:pt x="25493" y="18647"/>
                      </a:lnTo>
                      <a:lnTo>
                        <a:pt x="25707" y="19385"/>
                      </a:lnTo>
                      <a:lnTo>
                        <a:pt x="26005" y="20111"/>
                      </a:lnTo>
                      <a:lnTo>
                        <a:pt x="26362" y="20814"/>
                      </a:lnTo>
                      <a:lnTo>
                        <a:pt x="26803" y="21480"/>
                      </a:lnTo>
                      <a:lnTo>
                        <a:pt x="27303" y="22111"/>
                      </a:lnTo>
                      <a:lnTo>
                        <a:pt x="27588" y="22421"/>
                      </a:lnTo>
                      <a:lnTo>
                        <a:pt x="27886" y="22695"/>
                      </a:lnTo>
                      <a:lnTo>
                        <a:pt x="28517" y="23195"/>
                      </a:lnTo>
                      <a:lnTo>
                        <a:pt x="29196" y="23624"/>
                      </a:lnTo>
                      <a:lnTo>
                        <a:pt x="29886" y="23969"/>
                      </a:lnTo>
                      <a:lnTo>
                        <a:pt x="30613" y="24255"/>
                      </a:lnTo>
                      <a:lnTo>
                        <a:pt x="31351" y="24469"/>
                      </a:lnTo>
                      <a:lnTo>
                        <a:pt x="32101" y="24612"/>
                      </a:lnTo>
                      <a:lnTo>
                        <a:pt x="32863" y="24683"/>
                      </a:lnTo>
                      <a:lnTo>
                        <a:pt x="33637" y="24683"/>
                      </a:lnTo>
                      <a:lnTo>
                        <a:pt x="34399" y="24612"/>
                      </a:lnTo>
                      <a:lnTo>
                        <a:pt x="35149" y="24469"/>
                      </a:lnTo>
                      <a:lnTo>
                        <a:pt x="35887" y="24255"/>
                      </a:lnTo>
                      <a:lnTo>
                        <a:pt x="36614" y="23969"/>
                      </a:lnTo>
                      <a:lnTo>
                        <a:pt x="37316" y="23624"/>
                      </a:lnTo>
                      <a:lnTo>
                        <a:pt x="37983" y="23195"/>
                      </a:lnTo>
                      <a:lnTo>
                        <a:pt x="38614" y="22695"/>
                      </a:lnTo>
                      <a:lnTo>
                        <a:pt x="38924" y="22421"/>
                      </a:lnTo>
                      <a:lnTo>
                        <a:pt x="39197" y="22111"/>
                      </a:lnTo>
                      <a:lnTo>
                        <a:pt x="39709" y="21480"/>
                      </a:lnTo>
                      <a:lnTo>
                        <a:pt x="40150" y="20814"/>
                      </a:lnTo>
                      <a:lnTo>
                        <a:pt x="40507" y="20111"/>
                      </a:lnTo>
                      <a:lnTo>
                        <a:pt x="40793" y="19385"/>
                      </a:lnTo>
                      <a:lnTo>
                        <a:pt x="41019" y="18647"/>
                      </a:lnTo>
                      <a:lnTo>
                        <a:pt x="41162" y="17885"/>
                      </a:lnTo>
                      <a:lnTo>
                        <a:pt x="41234" y="17122"/>
                      </a:lnTo>
                      <a:lnTo>
                        <a:pt x="41234" y="16349"/>
                      </a:lnTo>
                      <a:lnTo>
                        <a:pt x="41162" y="15587"/>
                      </a:lnTo>
                      <a:lnTo>
                        <a:pt x="41019" y="14825"/>
                      </a:lnTo>
                      <a:lnTo>
                        <a:pt x="40793" y="14086"/>
                      </a:lnTo>
                      <a:lnTo>
                        <a:pt x="40507" y="13360"/>
                      </a:lnTo>
                      <a:lnTo>
                        <a:pt x="40150" y="12657"/>
                      </a:lnTo>
                      <a:lnTo>
                        <a:pt x="39709" y="11991"/>
                      </a:lnTo>
                      <a:lnTo>
                        <a:pt x="39197" y="11360"/>
                      </a:lnTo>
                      <a:lnTo>
                        <a:pt x="38924" y="11062"/>
                      </a:lnTo>
                      <a:lnTo>
                        <a:pt x="38614" y="10776"/>
                      </a:lnTo>
                      <a:lnTo>
                        <a:pt x="37983" y="10288"/>
                      </a:lnTo>
                      <a:lnTo>
                        <a:pt x="37316" y="9859"/>
                      </a:lnTo>
                      <a:lnTo>
                        <a:pt x="36626" y="9502"/>
                      </a:lnTo>
                      <a:lnTo>
                        <a:pt x="35899" y="9216"/>
                      </a:lnTo>
                      <a:lnTo>
                        <a:pt x="35161" y="9002"/>
                      </a:lnTo>
                      <a:lnTo>
                        <a:pt x="34411" y="8859"/>
                      </a:lnTo>
                      <a:lnTo>
                        <a:pt x="33637" y="8788"/>
                      </a:lnTo>
                      <a:close/>
                      <a:moveTo>
                        <a:pt x="50306" y="8788"/>
                      </a:moveTo>
                      <a:lnTo>
                        <a:pt x="49544" y="8859"/>
                      </a:lnTo>
                      <a:lnTo>
                        <a:pt x="48782" y="9002"/>
                      </a:lnTo>
                      <a:lnTo>
                        <a:pt x="48044" y="9216"/>
                      </a:lnTo>
                      <a:lnTo>
                        <a:pt x="47318" y="9502"/>
                      </a:lnTo>
                      <a:lnTo>
                        <a:pt x="46627" y="9859"/>
                      </a:lnTo>
                      <a:lnTo>
                        <a:pt x="45960" y="10288"/>
                      </a:lnTo>
                      <a:lnTo>
                        <a:pt x="45318" y="10776"/>
                      </a:lnTo>
                      <a:lnTo>
                        <a:pt x="45020" y="11062"/>
                      </a:lnTo>
                      <a:lnTo>
                        <a:pt x="44734" y="11360"/>
                      </a:lnTo>
                      <a:lnTo>
                        <a:pt x="44222" y="11991"/>
                      </a:lnTo>
                      <a:lnTo>
                        <a:pt x="43793" y="12657"/>
                      </a:lnTo>
                      <a:lnTo>
                        <a:pt x="43424" y="13360"/>
                      </a:lnTo>
                      <a:lnTo>
                        <a:pt x="43139" y="14086"/>
                      </a:lnTo>
                      <a:lnTo>
                        <a:pt x="42924" y="14825"/>
                      </a:lnTo>
                      <a:lnTo>
                        <a:pt x="42781" y="15587"/>
                      </a:lnTo>
                      <a:lnTo>
                        <a:pt x="42710" y="16349"/>
                      </a:lnTo>
                      <a:lnTo>
                        <a:pt x="42710" y="17122"/>
                      </a:lnTo>
                      <a:lnTo>
                        <a:pt x="42781" y="17885"/>
                      </a:lnTo>
                      <a:lnTo>
                        <a:pt x="42924" y="18647"/>
                      </a:lnTo>
                      <a:lnTo>
                        <a:pt x="43139" y="19385"/>
                      </a:lnTo>
                      <a:lnTo>
                        <a:pt x="43424" y="20111"/>
                      </a:lnTo>
                      <a:lnTo>
                        <a:pt x="43793" y="20814"/>
                      </a:lnTo>
                      <a:lnTo>
                        <a:pt x="44222" y="21480"/>
                      </a:lnTo>
                      <a:lnTo>
                        <a:pt x="44734" y="22111"/>
                      </a:lnTo>
                      <a:lnTo>
                        <a:pt x="45020" y="22421"/>
                      </a:lnTo>
                      <a:lnTo>
                        <a:pt x="45318" y="22695"/>
                      </a:lnTo>
                      <a:lnTo>
                        <a:pt x="45949" y="23195"/>
                      </a:lnTo>
                      <a:lnTo>
                        <a:pt x="46615" y="23624"/>
                      </a:lnTo>
                      <a:lnTo>
                        <a:pt x="47318" y="23969"/>
                      </a:lnTo>
                      <a:lnTo>
                        <a:pt x="48032" y="24255"/>
                      </a:lnTo>
                      <a:lnTo>
                        <a:pt x="48782" y="24469"/>
                      </a:lnTo>
                      <a:lnTo>
                        <a:pt x="49533" y="24612"/>
                      </a:lnTo>
                      <a:lnTo>
                        <a:pt x="50295" y="24683"/>
                      </a:lnTo>
                      <a:lnTo>
                        <a:pt x="51057" y="24683"/>
                      </a:lnTo>
                      <a:lnTo>
                        <a:pt x="51819" y="24612"/>
                      </a:lnTo>
                      <a:lnTo>
                        <a:pt x="52581" y="24469"/>
                      </a:lnTo>
                      <a:lnTo>
                        <a:pt x="53319" y="24255"/>
                      </a:lnTo>
                      <a:lnTo>
                        <a:pt x="54045" y="23969"/>
                      </a:lnTo>
                      <a:lnTo>
                        <a:pt x="54736" y="23624"/>
                      </a:lnTo>
                      <a:lnTo>
                        <a:pt x="55414" y="23195"/>
                      </a:lnTo>
                      <a:lnTo>
                        <a:pt x="56046" y="22695"/>
                      </a:lnTo>
                      <a:lnTo>
                        <a:pt x="56343" y="22421"/>
                      </a:lnTo>
                      <a:lnTo>
                        <a:pt x="56629" y="22111"/>
                      </a:lnTo>
                      <a:lnTo>
                        <a:pt x="57129" y="21480"/>
                      </a:lnTo>
                      <a:lnTo>
                        <a:pt x="57570" y="20814"/>
                      </a:lnTo>
                      <a:lnTo>
                        <a:pt x="57927" y="20111"/>
                      </a:lnTo>
                      <a:lnTo>
                        <a:pt x="58213" y="19385"/>
                      </a:lnTo>
                      <a:lnTo>
                        <a:pt x="58439" y="18647"/>
                      </a:lnTo>
                      <a:lnTo>
                        <a:pt x="58582" y="17885"/>
                      </a:lnTo>
                      <a:lnTo>
                        <a:pt x="58653" y="17111"/>
                      </a:lnTo>
                      <a:lnTo>
                        <a:pt x="58653" y="16349"/>
                      </a:lnTo>
                      <a:lnTo>
                        <a:pt x="58582" y="15575"/>
                      </a:lnTo>
                      <a:lnTo>
                        <a:pt x="58439" y="14825"/>
                      </a:lnTo>
                      <a:lnTo>
                        <a:pt x="58213" y="14074"/>
                      </a:lnTo>
                      <a:lnTo>
                        <a:pt x="57927" y="13360"/>
                      </a:lnTo>
                      <a:lnTo>
                        <a:pt x="57570" y="12657"/>
                      </a:lnTo>
                      <a:lnTo>
                        <a:pt x="57129" y="11991"/>
                      </a:lnTo>
                      <a:lnTo>
                        <a:pt x="56629" y="11360"/>
                      </a:lnTo>
                      <a:lnTo>
                        <a:pt x="56343" y="11062"/>
                      </a:lnTo>
                      <a:lnTo>
                        <a:pt x="56046" y="10776"/>
                      </a:lnTo>
                      <a:lnTo>
                        <a:pt x="55414" y="10288"/>
                      </a:lnTo>
                      <a:lnTo>
                        <a:pt x="54748" y="9859"/>
                      </a:lnTo>
                      <a:lnTo>
                        <a:pt x="54045" y="9502"/>
                      </a:lnTo>
                      <a:lnTo>
                        <a:pt x="53331" y="9216"/>
                      </a:lnTo>
                      <a:lnTo>
                        <a:pt x="52593" y="9002"/>
                      </a:lnTo>
                      <a:lnTo>
                        <a:pt x="51831" y="8859"/>
                      </a:lnTo>
                      <a:lnTo>
                        <a:pt x="51068" y="8788"/>
                      </a:lnTo>
                      <a:close/>
                      <a:moveTo>
                        <a:pt x="11907" y="1"/>
                      </a:moveTo>
                      <a:lnTo>
                        <a:pt x="10681" y="108"/>
                      </a:lnTo>
                      <a:lnTo>
                        <a:pt x="9490" y="346"/>
                      </a:lnTo>
                      <a:lnTo>
                        <a:pt x="8311" y="691"/>
                      </a:lnTo>
                      <a:lnTo>
                        <a:pt x="7192" y="1156"/>
                      </a:lnTo>
                      <a:lnTo>
                        <a:pt x="6109" y="1727"/>
                      </a:lnTo>
                      <a:lnTo>
                        <a:pt x="5097" y="2406"/>
                      </a:lnTo>
                      <a:lnTo>
                        <a:pt x="4144" y="3192"/>
                      </a:lnTo>
                      <a:lnTo>
                        <a:pt x="3703" y="3632"/>
                      </a:lnTo>
                      <a:lnTo>
                        <a:pt x="3394" y="3942"/>
                      </a:lnTo>
                      <a:lnTo>
                        <a:pt x="2965" y="4406"/>
                      </a:lnTo>
                      <a:lnTo>
                        <a:pt x="2203" y="5371"/>
                      </a:lnTo>
                      <a:lnTo>
                        <a:pt x="1560" y="6383"/>
                      </a:lnTo>
                      <a:lnTo>
                        <a:pt x="1024" y="7454"/>
                      </a:lnTo>
                      <a:lnTo>
                        <a:pt x="608" y="8550"/>
                      </a:lnTo>
                      <a:lnTo>
                        <a:pt x="286" y="9681"/>
                      </a:lnTo>
                      <a:lnTo>
                        <a:pt x="96" y="10836"/>
                      </a:lnTo>
                      <a:lnTo>
                        <a:pt x="0" y="11991"/>
                      </a:lnTo>
                      <a:lnTo>
                        <a:pt x="24" y="13146"/>
                      </a:lnTo>
                      <a:lnTo>
                        <a:pt x="155" y="14301"/>
                      </a:lnTo>
                      <a:lnTo>
                        <a:pt x="393" y="15444"/>
                      </a:lnTo>
                      <a:lnTo>
                        <a:pt x="751" y="16563"/>
                      </a:lnTo>
                      <a:lnTo>
                        <a:pt x="1215" y="17646"/>
                      </a:lnTo>
                      <a:lnTo>
                        <a:pt x="1786" y="18682"/>
                      </a:lnTo>
                      <a:lnTo>
                        <a:pt x="2465" y="19682"/>
                      </a:lnTo>
                      <a:lnTo>
                        <a:pt x="3263" y="20623"/>
                      </a:lnTo>
                      <a:lnTo>
                        <a:pt x="3703" y="21064"/>
                      </a:lnTo>
                      <a:lnTo>
                        <a:pt x="4144" y="21492"/>
                      </a:lnTo>
                      <a:lnTo>
                        <a:pt x="5097" y="22278"/>
                      </a:lnTo>
                      <a:lnTo>
                        <a:pt x="6109" y="22969"/>
                      </a:lnTo>
                      <a:lnTo>
                        <a:pt x="7180" y="23540"/>
                      </a:lnTo>
                      <a:lnTo>
                        <a:pt x="8311" y="24005"/>
                      </a:lnTo>
                      <a:lnTo>
                        <a:pt x="9478" y="24350"/>
                      </a:lnTo>
                      <a:lnTo>
                        <a:pt x="10681" y="24576"/>
                      </a:lnTo>
                      <a:lnTo>
                        <a:pt x="11907" y="24695"/>
                      </a:lnTo>
                      <a:lnTo>
                        <a:pt x="12526" y="24695"/>
                      </a:lnTo>
                      <a:lnTo>
                        <a:pt x="13181" y="24683"/>
                      </a:lnTo>
                      <a:lnTo>
                        <a:pt x="14443" y="24576"/>
                      </a:lnTo>
                      <a:lnTo>
                        <a:pt x="15646" y="24362"/>
                      </a:lnTo>
                      <a:lnTo>
                        <a:pt x="16789" y="24028"/>
                      </a:lnTo>
                      <a:lnTo>
                        <a:pt x="17861" y="23588"/>
                      </a:lnTo>
                      <a:lnTo>
                        <a:pt x="18885" y="23040"/>
                      </a:lnTo>
                      <a:lnTo>
                        <a:pt x="19837" y="22385"/>
                      </a:lnTo>
                      <a:lnTo>
                        <a:pt x="20742" y="21623"/>
                      </a:lnTo>
                      <a:lnTo>
                        <a:pt x="21159" y="21195"/>
                      </a:lnTo>
                      <a:lnTo>
                        <a:pt x="21516" y="20825"/>
                      </a:lnTo>
                      <a:lnTo>
                        <a:pt x="22147" y="20028"/>
                      </a:lnTo>
                      <a:lnTo>
                        <a:pt x="22695" y="19170"/>
                      </a:lnTo>
                      <a:lnTo>
                        <a:pt x="23147" y="18242"/>
                      </a:lnTo>
                      <a:lnTo>
                        <a:pt x="23516" y="17253"/>
                      </a:lnTo>
                      <a:lnTo>
                        <a:pt x="23790" y="16206"/>
                      </a:lnTo>
                      <a:lnTo>
                        <a:pt x="23969" y="15086"/>
                      </a:lnTo>
                      <a:lnTo>
                        <a:pt x="24052" y="13908"/>
                      </a:lnTo>
                      <a:lnTo>
                        <a:pt x="24064" y="13289"/>
                      </a:lnTo>
                      <a:lnTo>
                        <a:pt x="24064" y="12753"/>
                      </a:lnTo>
                      <a:lnTo>
                        <a:pt x="23981" y="11705"/>
                      </a:lnTo>
                      <a:lnTo>
                        <a:pt x="23885" y="11181"/>
                      </a:lnTo>
                      <a:lnTo>
                        <a:pt x="12526" y="11181"/>
                      </a:lnTo>
                      <a:lnTo>
                        <a:pt x="12526" y="14574"/>
                      </a:lnTo>
                      <a:lnTo>
                        <a:pt x="20599" y="14574"/>
                      </a:lnTo>
                      <a:lnTo>
                        <a:pt x="20480" y="15265"/>
                      </a:lnTo>
                      <a:lnTo>
                        <a:pt x="20159" y="16491"/>
                      </a:lnTo>
                      <a:lnTo>
                        <a:pt x="19694" y="17563"/>
                      </a:lnTo>
                      <a:lnTo>
                        <a:pt x="19099" y="18456"/>
                      </a:lnTo>
                      <a:lnTo>
                        <a:pt x="18754" y="18825"/>
                      </a:lnTo>
                      <a:lnTo>
                        <a:pt x="18420" y="19135"/>
                      </a:lnTo>
                      <a:lnTo>
                        <a:pt x="17706" y="19682"/>
                      </a:lnTo>
                      <a:lnTo>
                        <a:pt x="16968" y="20147"/>
                      </a:lnTo>
                      <a:lnTo>
                        <a:pt x="16194" y="20540"/>
                      </a:lnTo>
                      <a:lnTo>
                        <a:pt x="15384" y="20849"/>
                      </a:lnTo>
                      <a:lnTo>
                        <a:pt x="14562" y="21075"/>
                      </a:lnTo>
                      <a:lnTo>
                        <a:pt x="13729" y="21230"/>
                      </a:lnTo>
                      <a:lnTo>
                        <a:pt x="12884" y="21302"/>
                      </a:lnTo>
                      <a:lnTo>
                        <a:pt x="12038" y="21290"/>
                      </a:lnTo>
                      <a:lnTo>
                        <a:pt x="11193" y="21195"/>
                      </a:lnTo>
                      <a:lnTo>
                        <a:pt x="10359" y="21028"/>
                      </a:lnTo>
                      <a:lnTo>
                        <a:pt x="9538" y="20778"/>
                      </a:lnTo>
                      <a:lnTo>
                        <a:pt x="8752" y="20456"/>
                      </a:lnTo>
                      <a:lnTo>
                        <a:pt x="7978" y="20052"/>
                      </a:lnTo>
                      <a:lnTo>
                        <a:pt x="7252" y="19563"/>
                      </a:lnTo>
                      <a:lnTo>
                        <a:pt x="6561" y="18992"/>
                      </a:lnTo>
                      <a:lnTo>
                        <a:pt x="6240" y="18682"/>
                      </a:lnTo>
                      <a:lnTo>
                        <a:pt x="5918" y="18349"/>
                      </a:lnTo>
                      <a:lnTo>
                        <a:pt x="5358" y="17634"/>
                      </a:lnTo>
                      <a:lnTo>
                        <a:pt x="4870" y="16884"/>
                      </a:lnTo>
                      <a:lnTo>
                        <a:pt x="4465" y="16099"/>
                      </a:lnTo>
                      <a:lnTo>
                        <a:pt x="4144" y="15289"/>
                      </a:lnTo>
                      <a:lnTo>
                        <a:pt x="3906" y="14455"/>
                      </a:lnTo>
                      <a:lnTo>
                        <a:pt x="3739" y="13610"/>
                      </a:lnTo>
                      <a:lnTo>
                        <a:pt x="3668" y="12753"/>
                      </a:lnTo>
                      <a:lnTo>
                        <a:pt x="3668" y="11895"/>
                      </a:lnTo>
                      <a:lnTo>
                        <a:pt x="3739" y="11038"/>
                      </a:lnTo>
                      <a:lnTo>
                        <a:pt x="3906" y="10193"/>
                      </a:lnTo>
                      <a:lnTo>
                        <a:pt x="4144" y="9359"/>
                      </a:lnTo>
                      <a:lnTo>
                        <a:pt x="4465" y="8550"/>
                      </a:lnTo>
                      <a:lnTo>
                        <a:pt x="4870" y="7764"/>
                      </a:lnTo>
                      <a:lnTo>
                        <a:pt x="5358" y="7014"/>
                      </a:lnTo>
                      <a:lnTo>
                        <a:pt x="5918" y="6299"/>
                      </a:lnTo>
                      <a:lnTo>
                        <a:pt x="6240" y="5966"/>
                      </a:lnTo>
                      <a:lnTo>
                        <a:pt x="6549" y="5656"/>
                      </a:lnTo>
                      <a:lnTo>
                        <a:pt x="7216" y="5085"/>
                      </a:lnTo>
                      <a:lnTo>
                        <a:pt x="7942" y="4585"/>
                      </a:lnTo>
                      <a:lnTo>
                        <a:pt x="8704" y="4180"/>
                      </a:lnTo>
                      <a:lnTo>
                        <a:pt x="9514" y="3835"/>
                      </a:lnTo>
                      <a:lnTo>
                        <a:pt x="10347" y="3585"/>
                      </a:lnTo>
                      <a:lnTo>
                        <a:pt x="11205" y="3430"/>
                      </a:lnTo>
                      <a:lnTo>
                        <a:pt x="12086" y="3347"/>
                      </a:lnTo>
                      <a:lnTo>
                        <a:pt x="12955" y="3347"/>
                      </a:lnTo>
                      <a:lnTo>
                        <a:pt x="13800" y="3418"/>
                      </a:lnTo>
                      <a:lnTo>
                        <a:pt x="14622" y="3573"/>
                      </a:lnTo>
                      <a:lnTo>
                        <a:pt x="15432" y="3811"/>
                      </a:lnTo>
                      <a:lnTo>
                        <a:pt x="16206" y="4120"/>
                      </a:lnTo>
                      <a:lnTo>
                        <a:pt x="16944" y="4501"/>
                      </a:lnTo>
                      <a:lnTo>
                        <a:pt x="17646" y="4966"/>
                      </a:lnTo>
                      <a:lnTo>
                        <a:pt x="18313" y="5490"/>
                      </a:lnTo>
                      <a:lnTo>
                        <a:pt x="18623" y="5775"/>
                      </a:lnTo>
                      <a:lnTo>
                        <a:pt x="21004" y="3394"/>
                      </a:lnTo>
                      <a:lnTo>
                        <a:pt x="20563" y="2989"/>
                      </a:lnTo>
                      <a:lnTo>
                        <a:pt x="19647" y="2251"/>
                      </a:lnTo>
                      <a:lnTo>
                        <a:pt x="18670" y="1608"/>
                      </a:lnTo>
                      <a:lnTo>
                        <a:pt x="17634" y="1072"/>
                      </a:lnTo>
                      <a:lnTo>
                        <a:pt x="16551" y="644"/>
                      </a:lnTo>
                      <a:lnTo>
                        <a:pt x="15432" y="322"/>
                      </a:lnTo>
                      <a:lnTo>
                        <a:pt x="14289" y="108"/>
                      </a:lnTo>
                      <a:lnTo>
                        <a:pt x="13122" y="1"/>
                      </a:lnTo>
                      <a:close/>
                      <a:moveTo>
                        <a:pt x="90111" y="8752"/>
                      </a:moveTo>
                      <a:lnTo>
                        <a:pt x="89372" y="8824"/>
                      </a:lnTo>
                      <a:lnTo>
                        <a:pt x="88646" y="8955"/>
                      </a:lnTo>
                      <a:lnTo>
                        <a:pt x="87932" y="9169"/>
                      </a:lnTo>
                      <a:lnTo>
                        <a:pt x="87253" y="9455"/>
                      </a:lnTo>
                      <a:lnTo>
                        <a:pt x="86598" y="9812"/>
                      </a:lnTo>
                      <a:lnTo>
                        <a:pt x="85991" y="10229"/>
                      </a:lnTo>
                      <a:lnTo>
                        <a:pt x="85419" y="10717"/>
                      </a:lnTo>
                      <a:lnTo>
                        <a:pt x="85157" y="10979"/>
                      </a:lnTo>
                      <a:lnTo>
                        <a:pt x="84884" y="11276"/>
                      </a:lnTo>
                      <a:lnTo>
                        <a:pt x="84407" y="11895"/>
                      </a:lnTo>
                      <a:lnTo>
                        <a:pt x="83979" y="12562"/>
                      </a:lnTo>
                      <a:lnTo>
                        <a:pt x="83633" y="13265"/>
                      </a:lnTo>
                      <a:lnTo>
                        <a:pt x="83348" y="13991"/>
                      </a:lnTo>
                      <a:lnTo>
                        <a:pt x="83145" y="14753"/>
                      </a:lnTo>
                      <a:lnTo>
                        <a:pt x="83014" y="15527"/>
                      </a:lnTo>
                      <a:lnTo>
                        <a:pt x="82967" y="16313"/>
                      </a:lnTo>
                      <a:lnTo>
                        <a:pt x="82979" y="16718"/>
                      </a:lnTo>
                      <a:lnTo>
                        <a:pt x="82967" y="17111"/>
                      </a:lnTo>
                      <a:lnTo>
                        <a:pt x="83038" y="17896"/>
                      </a:lnTo>
                      <a:lnTo>
                        <a:pt x="83169" y="18670"/>
                      </a:lnTo>
                      <a:lnTo>
                        <a:pt x="83383" y="19420"/>
                      </a:lnTo>
                      <a:lnTo>
                        <a:pt x="83669" y="20147"/>
                      </a:lnTo>
                      <a:lnTo>
                        <a:pt x="84026" y="20837"/>
                      </a:lnTo>
                      <a:lnTo>
                        <a:pt x="84467" y="21492"/>
                      </a:lnTo>
                      <a:lnTo>
                        <a:pt x="84955" y="22099"/>
                      </a:lnTo>
                      <a:lnTo>
                        <a:pt x="85241" y="22385"/>
                      </a:lnTo>
                      <a:lnTo>
                        <a:pt x="85515" y="22659"/>
                      </a:lnTo>
                      <a:lnTo>
                        <a:pt x="86122" y="23171"/>
                      </a:lnTo>
                      <a:lnTo>
                        <a:pt x="86765" y="23600"/>
                      </a:lnTo>
                      <a:lnTo>
                        <a:pt x="87444" y="23969"/>
                      </a:lnTo>
                      <a:lnTo>
                        <a:pt x="88158" y="24266"/>
                      </a:lnTo>
                      <a:lnTo>
                        <a:pt x="88908" y="24481"/>
                      </a:lnTo>
                      <a:lnTo>
                        <a:pt x="89670" y="24624"/>
                      </a:lnTo>
                      <a:lnTo>
                        <a:pt x="90456" y="24695"/>
                      </a:lnTo>
                      <a:lnTo>
                        <a:pt x="91385" y="24695"/>
                      </a:lnTo>
                      <a:lnTo>
                        <a:pt x="92444" y="24564"/>
                      </a:lnTo>
                      <a:lnTo>
                        <a:pt x="93468" y="24290"/>
                      </a:lnTo>
                      <a:lnTo>
                        <a:pt x="94445" y="23862"/>
                      </a:lnTo>
                      <a:lnTo>
                        <a:pt x="94909" y="23588"/>
                      </a:lnTo>
                      <a:lnTo>
                        <a:pt x="95278" y="23350"/>
                      </a:lnTo>
                      <a:lnTo>
                        <a:pt x="95981" y="22802"/>
                      </a:lnTo>
                      <a:lnTo>
                        <a:pt x="96624" y="22195"/>
                      </a:lnTo>
                      <a:lnTo>
                        <a:pt x="97207" y="21528"/>
                      </a:lnTo>
                      <a:lnTo>
                        <a:pt x="97469" y="21171"/>
                      </a:lnTo>
                      <a:lnTo>
                        <a:pt x="94766" y="19349"/>
                      </a:lnTo>
                      <a:lnTo>
                        <a:pt x="94600" y="19599"/>
                      </a:lnTo>
                      <a:lnTo>
                        <a:pt x="94242" y="20052"/>
                      </a:lnTo>
                      <a:lnTo>
                        <a:pt x="93814" y="20456"/>
                      </a:lnTo>
                      <a:lnTo>
                        <a:pt x="93361" y="20802"/>
                      </a:lnTo>
                      <a:lnTo>
                        <a:pt x="92849" y="21087"/>
                      </a:lnTo>
                      <a:lnTo>
                        <a:pt x="92313" y="21302"/>
                      </a:lnTo>
                      <a:lnTo>
                        <a:pt x="91754" y="21457"/>
                      </a:lnTo>
                      <a:lnTo>
                        <a:pt x="91170" y="21528"/>
                      </a:lnTo>
                      <a:lnTo>
                        <a:pt x="90873" y="21540"/>
                      </a:lnTo>
                      <a:lnTo>
                        <a:pt x="90563" y="21540"/>
                      </a:lnTo>
                      <a:lnTo>
                        <a:pt x="89956" y="21468"/>
                      </a:lnTo>
                      <a:lnTo>
                        <a:pt x="89372" y="21314"/>
                      </a:lnTo>
                      <a:lnTo>
                        <a:pt x="88825" y="21064"/>
                      </a:lnTo>
                      <a:lnTo>
                        <a:pt x="88313" y="20754"/>
                      </a:lnTo>
                      <a:lnTo>
                        <a:pt x="87860" y="20361"/>
                      </a:lnTo>
                      <a:lnTo>
                        <a:pt x="87467" y="19909"/>
                      </a:lnTo>
                      <a:lnTo>
                        <a:pt x="87134" y="19397"/>
                      </a:lnTo>
                      <a:lnTo>
                        <a:pt x="87003" y="19111"/>
                      </a:lnTo>
                      <a:lnTo>
                        <a:pt x="97660" y="14705"/>
                      </a:lnTo>
                      <a:lnTo>
                        <a:pt x="97302" y="13801"/>
                      </a:lnTo>
                      <a:lnTo>
                        <a:pt x="97136" y="13396"/>
                      </a:lnTo>
                      <a:lnTo>
                        <a:pt x="96743" y="12610"/>
                      </a:lnTo>
                      <a:lnTo>
                        <a:pt x="96517" y="12241"/>
                      </a:lnTo>
                      <a:lnTo>
                        <a:pt x="96231" y="11800"/>
                      </a:lnTo>
                      <a:lnTo>
                        <a:pt x="95588" y="11002"/>
                      </a:lnTo>
                      <a:lnTo>
                        <a:pt x="95219" y="10621"/>
                      </a:lnTo>
                      <a:lnTo>
                        <a:pt x="94992" y="10419"/>
                      </a:lnTo>
                      <a:lnTo>
                        <a:pt x="94516" y="10026"/>
                      </a:lnTo>
                      <a:lnTo>
                        <a:pt x="93992" y="9681"/>
                      </a:lnTo>
                      <a:lnTo>
                        <a:pt x="93456" y="9395"/>
                      </a:lnTo>
                      <a:lnTo>
                        <a:pt x="93171" y="9276"/>
                      </a:lnTo>
                      <a:lnTo>
                        <a:pt x="92849" y="9145"/>
                      </a:lnTo>
                      <a:lnTo>
                        <a:pt x="92194" y="8955"/>
                      </a:lnTo>
                      <a:lnTo>
                        <a:pt x="91516" y="8812"/>
                      </a:lnTo>
                      <a:lnTo>
                        <a:pt x="90837" y="8752"/>
                      </a:lnTo>
                      <a:close/>
                      <a:moveTo>
                        <a:pt x="67750" y="8764"/>
                      </a:moveTo>
                      <a:lnTo>
                        <a:pt x="67369" y="8776"/>
                      </a:lnTo>
                      <a:lnTo>
                        <a:pt x="66619" y="8847"/>
                      </a:lnTo>
                      <a:lnTo>
                        <a:pt x="65892" y="9002"/>
                      </a:lnTo>
                      <a:lnTo>
                        <a:pt x="65178" y="9228"/>
                      </a:lnTo>
                      <a:lnTo>
                        <a:pt x="64499" y="9538"/>
                      </a:lnTo>
                      <a:lnTo>
                        <a:pt x="63856" y="9895"/>
                      </a:lnTo>
                      <a:lnTo>
                        <a:pt x="63249" y="10336"/>
                      </a:lnTo>
                      <a:lnTo>
                        <a:pt x="62678" y="10824"/>
                      </a:lnTo>
                      <a:lnTo>
                        <a:pt x="62416" y="11098"/>
                      </a:lnTo>
                      <a:lnTo>
                        <a:pt x="62142" y="11395"/>
                      </a:lnTo>
                      <a:lnTo>
                        <a:pt x="61642" y="12003"/>
                      </a:lnTo>
                      <a:lnTo>
                        <a:pt x="61213" y="12657"/>
                      </a:lnTo>
                      <a:lnTo>
                        <a:pt x="60844" y="13348"/>
                      </a:lnTo>
                      <a:lnTo>
                        <a:pt x="60546" y="14062"/>
                      </a:lnTo>
                      <a:lnTo>
                        <a:pt x="60332" y="14813"/>
                      </a:lnTo>
                      <a:lnTo>
                        <a:pt x="60189" y="15587"/>
                      </a:lnTo>
                      <a:lnTo>
                        <a:pt x="60130" y="16360"/>
                      </a:lnTo>
                      <a:lnTo>
                        <a:pt x="60130" y="16753"/>
                      </a:lnTo>
                      <a:lnTo>
                        <a:pt x="60130" y="17158"/>
                      </a:lnTo>
                      <a:lnTo>
                        <a:pt x="60189" y="17932"/>
                      </a:lnTo>
                      <a:lnTo>
                        <a:pt x="60344" y="18706"/>
                      </a:lnTo>
                      <a:lnTo>
                        <a:pt x="60558" y="19444"/>
                      </a:lnTo>
                      <a:lnTo>
                        <a:pt x="60844" y="20159"/>
                      </a:lnTo>
                      <a:lnTo>
                        <a:pt x="61213" y="20849"/>
                      </a:lnTo>
                      <a:lnTo>
                        <a:pt x="61642" y="21492"/>
                      </a:lnTo>
                      <a:lnTo>
                        <a:pt x="62142" y="22088"/>
                      </a:lnTo>
                      <a:lnTo>
                        <a:pt x="62416" y="22373"/>
                      </a:lnTo>
                      <a:lnTo>
                        <a:pt x="62678" y="22647"/>
                      </a:lnTo>
                      <a:lnTo>
                        <a:pt x="63249" y="23135"/>
                      </a:lnTo>
                      <a:lnTo>
                        <a:pt x="63856" y="23576"/>
                      </a:lnTo>
                      <a:lnTo>
                        <a:pt x="64511" y="23933"/>
                      </a:lnTo>
                      <a:lnTo>
                        <a:pt x="65190" y="24231"/>
                      </a:lnTo>
                      <a:lnTo>
                        <a:pt x="65892" y="24457"/>
                      </a:lnTo>
                      <a:lnTo>
                        <a:pt x="66619" y="24612"/>
                      </a:lnTo>
                      <a:lnTo>
                        <a:pt x="67369" y="24683"/>
                      </a:lnTo>
                      <a:lnTo>
                        <a:pt x="67750" y="24695"/>
                      </a:lnTo>
                      <a:lnTo>
                        <a:pt x="68083" y="24683"/>
                      </a:lnTo>
                      <a:lnTo>
                        <a:pt x="68714" y="24636"/>
                      </a:lnTo>
                      <a:lnTo>
                        <a:pt x="69322" y="24517"/>
                      </a:lnTo>
                      <a:lnTo>
                        <a:pt x="69881" y="24350"/>
                      </a:lnTo>
                      <a:lnTo>
                        <a:pt x="70405" y="24124"/>
                      </a:lnTo>
                      <a:lnTo>
                        <a:pt x="70893" y="23838"/>
                      </a:lnTo>
                      <a:lnTo>
                        <a:pt x="71334" y="23493"/>
                      </a:lnTo>
                      <a:lnTo>
                        <a:pt x="71739" y="23100"/>
                      </a:lnTo>
                      <a:lnTo>
                        <a:pt x="71929" y="22873"/>
                      </a:lnTo>
                      <a:lnTo>
                        <a:pt x="72048" y="22873"/>
                      </a:lnTo>
                      <a:lnTo>
                        <a:pt x="72048" y="24016"/>
                      </a:lnTo>
                      <a:lnTo>
                        <a:pt x="72036" y="24576"/>
                      </a:lnTo>
                      <a:lnTo>
                        <a:pt x="71893" y="25576"/>
                      </a:lnTo>
                      <a:lnTo>
                        <a:pt x="71620" y="26445"/>
                      </a:lnTo>
                      <a:lnTo>
                        <a:pt x="71191" y="27172"/>
                      </a:lnTo>
                      <a:lnTo>
                        <a:pt x="70917" y="27493"/>
                      </a:lnTo>
                      <a:lnTo>
                        <a:pt x="70596" y="27791"/>
                      </a:lnTo>
                      <a:lnTo>
                        <a:pt x="69881" y="28255"/>
                      </a:lnTo>
                      <a:lnTo>
                        <a:pt x="69083" y="28565"/>
                      </a:lnTo>
                      <a:lnTo>
                        <a:pt x="68238" y="28708"/>
                      </a:lnTo>
                      <a:lnTo>
                        <a:pt x="67809" y="28696"/>
                      </a:lnTo>
                      <a:lnTo>
                        <a:pt x="67464" y="28696"/>
                      </a:lnTo>
                      <a:lnTo>
                        <a:pt x="66809" y="28589"/>
                      </a:lnTo>
                      <a:lnTo>
                        <a:pt x="66166" y="28374"/>
                      </a:lnTo>
                      <a:lnTo>
                        <a:pt x="65583" y="28053"/>
                      </a:lnTo>
                      <a:lnTo>
                        <a:pt x="65309" y="27850"/>
                      </a:lnTo>
                      <a:lnTo>
                        <a:pt x="65059" y="27636"/>
                      </a:lnTo>
                      <a:lnTo>
                        <a:pt x="64630" y="27184"/>
                      </a:lnTo>
                      <a:lnTo>
                        <a:pt x="64249" y="26684"/>
                      </a:lnTo>
                      <a:lnTo>
                        <a:pt x="63928" y="26136"/>
                      </a:lnTo>
                      <a:lnTo>
                        <a:pt x="63809" y="25850"/>
                      </a:lnTo>
                      <a:lnTo>
                        <a:pt x="60749" y="27112"/>
                      </a:lnTo>
                      <a:lnTo>
                        <a:pt x="60975" y="27600"/>
                      </a:lnTo>
                      <a:lnTo>
                        <a:pt x="61523" y="28517"/>
                      </a:lnTo>
                      <a:lnTo>
                        <a:pt x="62166" y="29339"/>
                      </a:lnTo>
                      <a:lnTo>
                        <a:pt x="62928" y="30077"/>
                      </a:lnTo>
                      <a:lnTo>
                        <a:pt x="63344" y="30410"/>
                      </a:lnTo>
                      <a:lnTo>
                        <a:pt x="63833" y="30756"/>
                      </a:lnTo>
                      <a:lnTo>
                        <a:pt x="64892" y="31303"/>
                      </a:lnTo>
                      <a:lnTo>
                        <a:pt x="66023" y="31660"/>
                      </a:lnTo>
                      <a:lnTo>
                        <a:pt x="67202" y="31827"/>
                      </a:lnTo>
                      <a:lnTo>
                        <a:pt x="68178" y="31827"/>
                      </a:lnTo>
                      <a:lnTo>
                        <a:pt x="68929" y="31780"/>
                      </a:lnTo>
                      <a:lnTo>
                        <a:pt x="69667" y="31660"/>
                      </a:lnTo>
                      <a:lnTo>
                        <a:pt x="70381" y="31470"/>
                      </a:lnTo>
                      <a:lnTo>
                        <a:pt x="71072" y="31196"/>
                      </a:lnTo>
                      <a:lnTo>
                        <a:pt x="71739" y="30875"/>
                      </a:lnTo>
                      <a:lnTo>
                        <a:pt x="72370" y="30470"/>
                      </a:lnTo>
                      <a:lnTo>
                        <a:pt x="72965" y="30005"/>
                      </a:lnTo>
                      <a:lnTo>
                        <a:pt x="73239" y="29755"/>
                      </a:lnTo>
                      <a:lnTo>
                        <a:pt x="73501" y="29493"/>
                      </a:lnTo>
                      <a:lnTo>
                        <a:pt x="73965" y="28910"/>
                      </a:lnTo>
                      <a:lnTo>
                        <a:pt x="74358" y="28267"/>
                      </a:lnTo>
                      <a:lnTo>
                        <a:pt x="74691" y="27553"/>
                      </a:lnTo>
                      <a:lnTo>
                        <a:pt x="74965" y="26767"/>
                      </a:lnTo>
                      <a:lnTo>
                        <a:pt x="75156" y="25933"/>
                      </a:lnTo>
                      <a:lnTo>
                        <a:pt x="75299" y="25017"/>
                      </a:lnTo>
                      <a:lnTo>
                        <a:pt x="75358" y="24040"/>
                      </a:lnTo>
                      <a:lnTo>
                        <a:pt x="75370" y="23528"/>
                      </a:lnTo>
                      <a:lnTo>
                        <a:pt x="75370" y="9240"/>
                      </a:lnTo>
                      <a:lnTo>
                        <a:pt x="72048" y="9240"/>
                      </a:lnTo>
                      <a:lnTo>
                        <a:pt x="72048" y="10538"/>
                      </a:lnTo>
                      <a:lnTo>
                        <a:pt x="71929" y="10538"/>
                      </a:lnTo>
                      <a:lnTo>
                        <a:pt x="71750" y="10336"/>
                      </a:lnTo>
                      <a:lnTo>
                        <a:pt x="71358" y="9967"/>
                      </a:lnTo>
                      <a:lnTo>
                        <a:pt x="70917" y="9645"/>
                      </a:lnTo>
                      <a:lnTo>
                        <a:pt x="70453" y="9383"/>
                      </a:lnTo>
                      <a:lnTo>
                        <a:pt x="70203" y="9276"/>
                      </a:lnTo>
                      <a:lnTo>
                        <a:pt x="69905" y="9145"/>
                      </a:lnTo>
                      <a:lnTo>
                        <a:pt x="69310" y="8955"/>
                      </a:lnTo>
                      <a:lnTo>
                        <a:pt x="68690" y="8824"/>
                      </a:lnTo>
                      <a:lnTo>
                        <a:pt x="68059" y="8764"/>
                      </a:lnTo>
                      <a:close/>
                    </a:path>
                  </a:pathLst>
                </a:custGeom>
                <a:solidFill>
                  <a:srgbClr val="5F636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398" name="Google Shape;398;p28"/>
                <p:cNvGrpSpPr/>
                <p:nvPr/>
              </p:nvGrpSpPr>
              <p:grpSpPr>
                <a:xfrm>
                  <a:off x="2430564" y="1427610"/>
                  <a:ext cx="644078" cy="193336"/>
                  <a:chOff x="2430564" y="1427610"/>
                  <a:chExt cx="644078" cy="193336"/>
                </a:xfrm>
              </p:grpSpPr>
              <p:sp>
                <p:nvSpPr>
                  <p:cNvPr id="399" name="Google Shape;399;p28"/>
                  <p:cNvSpPr/>
                  <p:nvPr/>
                </p:nvSpPr>
                <p:spPr>
                  <a:xfrm>
                    <a:off x="2430564" y="1427610"/>
                    <a:ext cx="169444" cy="193336"/>
                  </a:xfrm>
                  <a:custGeom>
                    <a:rect b="b" l="l" r="r" t="t"/>
                    <a:pathLst>
                      <a:path extrusionOk="0" h="22553" w="19766">
                        <a:moveTo>
                          <a:pt x="10765" y="1"/>
                        </a:moveTo>
                        <a:lnTo>
                          <a:pt x="10193" y="25"/>
                        </a:lnTo>
                        <a:lnTo>
                          <a:pt x="9086" y="156"/>
                        </a:lnTo>
                        <a:lnTo>
                          <a:pt x="8014" y="406"/>
                        </a:lnTo>
                        <a:lnTo>
                          <a:pt x="6978" y="751"/>
                        </a:lnTo>
                        <a:lnTo>
                          <a:pt x="6002" y="1192"/>
                        </a:lnTo>
                        <a:lnTo>
                          <a:pt x="5085" y="1715"/>
                        </a:lnTo>
                        <a:lnTo>
                          <a:pt x="4216" y="2335"/>
                        </a:lnTo>
                        <a:lnTo>
                          <a:pt x="3418" y="3025"/>
                        </a:lnTo>
                        <a:lnTo>
                          <a:pt x="2692" y="3787"/>
                        </a:lnTo>
                        <a:lnTo>
                          <a:pt x="2037" y="4621"/>
                        </a:lnTo>
                        <a:lnTo>
                          <a:pt x="1453" y="5514"/>
                        </a:lnTo>
                        <a:lnTo>
                          <a:pt x="977" y="6466"/>
                        </a:lnTo>
                        <a:lnTo>
                          <a:pt x="572" y="7466"/>
                        </a:lnTo>
                        <a:lnTo>
                          <a:pt x="275" y="8502"/>
                        </a:lnTo>
                        <a:lnTo>
                          <a:pt x="84" y="9586"/>
                        </a:lnTo>
                        <a:lnTo>
                          <a:pt x="1" y="10693"/>
                        </a:lnTo>
                        <a:lnTo>
                          <a:pt x="1" y="11265"/>
                        </a:lnTo>
                        <a:lnTo>
                          <a:pt x="1" y="11729"/>
                        </a:lnTo>
                        <a:lnTo>
                          <a:pt x="13" y="12300"/>
                        </a:lnTo>
                        <a:lnTo>
                          <a:pt x="144" y="13408"/>
                        </a:lnTo>
                        <a:lnTo>
                          <a:pt x="382" y="14479"/>
                        </a:lnTo>
                        <a:lnTo>
                          <a:pt x="727" y="15503"/>
                        </a:lnTo>
                        <a:lnTo>
                          <a:pt x="1168" y="16480"/>
                        </a:lnTo>
                        <a:lnTo>
                          <a:pt x="1692" y="17408"/>
                        </a:lnTo>
                        <a:lnTo>
                          <a:pt x="2299" y="18278"/>
                        </a:lnTo>
                        <a:lnTo>
                          <a:pt x="2977" y="19087"/>
                        </a:lnTo>
                        <a:lnTo>
                          <a:pt x="3740" y="19814"/>
                        </a:lnTo>
                        <a:lnTo>
                          <a:pt x="4573" y="20480"/>
                        </a:lnTo>
                        <a:lnTo>
                          <a:pt x="5466" y="21052"/>
                        </a:lnTo>
                        <a:lnTo>
                          <a:pt x="6407" y="21552"/>
                        </a:lnTo>
                        <a:lnTo>
                          <a:pt x="7407" y="21945"/>
                        </a:lnTo>
                        <a:lnTo>
                          <a:pt x="8443" y="22254"/>
                        </a:lnTo>
                        <a:lnTo>
                          <a:pt x="9526" y="22457"/>
                        </a:lnTo>
                        <a:lnTo>
                          <a:pt x="10634" y="22552"/>
                        </a:lnTo>
                        <a:lnTo>
                          <a:pt x="11205" y="22552"/>
                        </a:lnTo>
                        <a:lnTo>
                          <a:pt x="11836" y="22540"/>
                        </a:lnTo>
                        <a:lnTo>
                          <a:pt x="13074" y="22409"/>
                        </a:lnTo>
                        <a:lnTo>
                          <a:pt x="14301" y="22147"/>
                        </a:lnTo>
                        <a:lnTo>
                          <a:pt x="15480" y="21742"/>
                        </a:lnTo>
                        <a:lnTo>
                          <a:pt x="16063" y="21492"/>
                        </a:lnTo>
                        <a:lnTo>
                          <a:pt x="16587" y="21242"/>
                        </a:lnTo>
                        <a:lnTo>
                          <a:pt x="17599" y="20647"/>
                        </a:lnTo>
                        <a:lnTo>
                          <a:pt x="18528" y="19933"/>
                        </a:lnTo>
                        <a:lnTo>
                          <a:pt x="19373" y="19123"/>
                        </a:lnTo>
                        <a:lnTo>
                          <a:pt x="19766" y="18682"/>
                        </a:lnTo>
                        <a:lnTo>
                          <a:pt x="17825" y="16742"/>
                        </a:lnTo>
                        <a:lnTo>
                          <a:pt x="17516" y="17111"/>
                        </a:lnTo>
                        <a:lnTo>
                          <a:pt x="16837" y="17789"/>
                        </a:lnTo>
                        <a:lnTo>
                          <a:pt x="16087" y="18373"/>
                        </a:lnTo>
                        <a:lnTo>
                          <a:pt x="15289" y="18873"/>
                        </a:lnTo>
                        <a:lnTo>
                          <a:pt x="14432" y="19278"/>
                        </a:lnTo>
                        <a:lnTo>
                          <a:pt x="13551" y="19587"/>
                        </a:lnTo>
                        <a:lnTo>
                          <a:pt x="12622" y="19790"/>
                        </a:lnTo>
                        <a:lnTo>
                          <a:pt x="11669" y="19897"/>
                        </a:lnTo>
                        <a:lnTo>
                          <a:pt x="10776" y="19897"/>
                        </a:lnTo>
                        <a:lnTo>
                          <a:pt x="9943" y="19837"/>
                        </a:lnTo>
                        <a:lnTo>
                          <a:pt x="9133" y="19683"/>
                        </a:lnTo>
                        <a:lnTo>
                          <a:pt x="8347" y="19468"/>
                        </a:lnTo>
                        <a:lnTo>
                          <a:pt x="7585" y="19159"/>
                        </a:lnTo>
                        <a:lnTo>
                          <a:pt x="6871" y="18778"/>
                        </a:lnTo>
                        <a:lnTo>
                          <a:pt x="6180" y="18325"/>
                        </a:lnTo>
                        <a:lnTo>
                          <a:pt x="5537" y="17813"/>
                        </a:lnTo>
                        <a:lnTo>
                          <a:pt x="5240" y="17516"/>
                        </a:lnTo>
                        <a:lnTo>
                          <a:pt x="4942" y="17218"/>
                        </a:lnTo>
                        <a:lnTo>
                          <a:pt x="4406" y="16575"/>
                        </a:lnTo>
                        <a:lnTo>
                          <a:pt x="3954" y="15884"/>
                        </a:lnTo>
                        <a:lnTo>
                          <a:pt x="3573" y="15158"/>
                        </a:lnTo>
                        <a:lnTo>
                          <a:pt x="3275" y="14372"/>
                        </a:lnTo>
                        <a:lnTo>
                          <a:pt x="3049" y="13551"/>
                        </a:lnTo>
                        <a:lnTo>
                          <a:pt x="2894" y="12682"/>
                        </a:lnTo>
                        <a:lnTo>
                          <a:pt x="2823" y="11765"/>
                        </a:lnTo>
                        <a:lnTo>
                          <a:pt x="2811" y="11288"/>
                        </a:lnTo>
                        <a:lnTo>
                          <a:pt x="2823" y="10800"/>
                        </a:lnTo>
                        <a:lnTo>
                          <a:pt x="2894" y="9883"/>
                        </a:lnTo>
                        <a:lnTo>
                          <a:pt x="3049" y="9014"/>
                        </a:lnTo>
                        <a:lnTo>
                          <a:pt x="3275" y="8193"/>
                        </a:lnTo>
                        <a:lnTo>
                          <a:pt x="3585" y="7407"/>
                        </a:lnTo>
                        <a:lnTo>
                          <a:pt x="3954" y="6681"/>
                        </a:lnTo>
                        <a:lnTo>
                          <a:pt x="4418" y="5990"/>
                        </a:lnTo>
                        <a:lnTo>
                          <a:pt x="4942" y="5347"/>
                        </a:lnTo>
                        <a:lnTo>
                          <a:pt x="5240" y="5049"/>
                        </a:lnTo>
                        <a:lnTo>
                          <a:pt x="5537" y="4752"/>
                        </a:lnTo>
                        <a:lnTo>
                          <a:pt x="6180" y="4240"/>
                        </a:lnTo>
                        <a:lnTo>
                          <a:pt x="6871" y="3787"/>
                        </a:lnTo>
                        <a:lnTo>
                          <a:pt x="7597" y="3406"/>
                        </a:lnTo>
                        <a:lnTo>
                          <a:pt x="8359" y="3097"/>
                        </a:lnTo>
                        <a:lnTo>
                          <a:pt x="9145" y="2882"/>
                        </a:lnTo>
                        <a:lnTo>
                          <a:pt x="9955" y="2728"/>
                        </a:lnTo>
                        <a:lnTo>
                          <a:pt x="10776" y="2668"/>
                        </a:lnTo>
                        <a:lnTo>
                          <a:pt x="11193" y="2668"/>
                        </a:lnTo>
                        <a:lnTo>
                          <a:pt x="11622" y="2656"/>
                        </a:lnTo>
                        <a:lnTo>
                          <a:pt x="12479" y="2716"/>
                        </a:lnTo>
                        <a:lnTo>
                          <a:pt x="13324" y="2882"/>
                        </a:lnTo>
                        <a:lnTo>
                          <a:pt x="14134" y="3144"/>
                        </a:lnTo>
                        <a:lnTo>
                          <a:pt x="14896" y="3501"/>
                        </a:lnTo>
                        <a:lnTo>
                          <a:pt x="15622" y="3942"/>
                        </a:lnTo>
                        <a:lnTo>
                          <a:pt x="16301" y="4466"/>
                        </a:lnTo>
                        <a:lnTo>
                          <a:pt x="16908" y="5073"/>
                        </a:lnTo>
                        <a:lnTo>
                          <a:pt x="17194" y="5407"/>
                        </a:lnTo>
                        <a:lnTo>
                          <a:pt x="19123" y="3525"/>
                        </a:lnTo>
                        <a:lnTo>
                          <a:pt x="18742" y="3097"/>
                        </a:lnTo>
                        <a:lnTo>
                          <a:pt x="17920" y="2323"/>
                        </a:lnTo>
                        <a:lnTo>
                          <a:pt x="17027" y="1656"/>
                        </a:lnTo>
                        <a:lnTo>
                          <a:pt x="16075" y="1096"/>
                        </a:lnTo>
                        <a:lnTo>
                          <a:pt x="15051" y="644"/>
                        </a:lnTo>
                        <a:lnTo>
                          <a:pt x="13991" y="311"/>
                        </a:lnTo>
                        <a:lnTo>
                          <a:pt x="12896" y="84"/>
                        </a:lnTo>
                        <a:lnTo>
                          <a:pt x="11777" y="1"/>
                        </a:lnTo>
                        <a:close/>
                      </a:path>
                    </a:pathLst>
                  </a:custGeom>
                  <a:solidFill>
                    <a:srgbClr val="5F6368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00" name="Google Shape;400;p28"/>
                  <p:cNvSpPr/>
                  <p:nvPr/>
                </p:nvSpPr>
                <p:spPr>
                  <a:xfrm>
                    <a:off x="2621028" y="1431699"/>
                    <a:ext cx="23797" cy="185055"/>
                  </a:xfrm>
                  <a:custGeom>
                    <a:rect b="b" l="l" r="r" t="t"/>
                    <a:pathLst>
                      <a:path extrusionOk="0" h="21587" w="2776">
                        <a:moveTo>
                          <a:pt x="1" y="0"/>
                        </a:moveTo>
                        <a:lnTo>
                          <a:pt x="1" y="21587"/>
                        </a:lnTo>
                        <a:lnTo>
                          <a:pt x="2775" y="21587"/>
                        </a:lnTo>
                        <a:lnTo>
                          <a:pt x="2775" y="0"/>
                        </a:lnTo>
                        <a:close/>
                      </a:path>
                    </a:pathLst>
                  </a:custGeom>
                  <a:solidFill>
                    <a:srgbClr val="5F6368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01" name="Google Shape;401;p28"/>
                  <p:cNvSpPr/>
                  <p:nvPr/>
                </p:nvSpPr>
                <p:spPr>
                  <a:xfrm>
                    <a:off x="2665228" y="1485997"/>
                    <a:ext cx="130353" cy="134845"/>
                  </a:xfrm>
                  <a:custGeom>
                    <a:rect b="b" l="l" r="r" t="t"/>
                    <a:pathLst>
                      <a:path extrusionOk="0" h="15730" w="15206">
                        <a:moveTo>
                          <a:pt x="7287" y="2537"/>
                        </a:moveTo>
                        <a:lnTo>
                          <a:pt x="8180" y="2560"/>
                        </a:lnTo>
                        <a:lnTo>
                          <a:pt x="9061" y="2763"/>
                        </a:lnTo>
                        <a:lnTo>
                          <a:pt x="9895" y="3120"/>
                        </a:lnTo>
                        <a:lnTo>
                          <a:pt x="10657" y="3656"/>
                        </a:lnTo>
                        <a:lnTo>
                          <a:pt x="10990" y="4001"/>
                        </a:lnTo>
                        <a:lnTo>
                          <a:pt x="11348" y="4394"/>
                        </a:lnTo>
                        <a:lnTo>
                          <a:pt x="11919" y="5299"/>
                        </a:lnTo>
                        <a:lnTo>
                          <a:pt x="12288" y="6287"/>
                        </a:lnTo>
                        <a:lnTo>
                          <a:pt x="12455" y="7335"/>
                        </a:lnTo>
                        <a:lnTo>
                          <a:pt x="12455" y="7871"/>
                        </a:lnTo>
                        <a:lnTo>
                          <a:pt x="12455" y="8395"/>
                        </a:lnTo>
                        <a:lnTo>
                          <a:pt x="12288" y="9442"/>
                        </a:lnTo>
                        <a:lnTo>
                          <a:pt x="11907" y="10431"/>
                        </a:lnTo>
                        <a:lnTo>
                          <a:pt x="11348" y="11336"/>
                        </a:lnTo>
                        <a:lnTo>
                          <a:pt x="10990" y="11740"/>
                        </a:lnTo>
                        <a:lnTo>
                          <a:pt x="10895" y="11836"/>
                        </a:lnTo>
                        <a:lnTo>
                          <a:pt x="10800" y="11931"/>
                        </a:lnTo>
                        <a:lnTo>
                          <a:pt x="10443" y="12241"/>
                        </a:lnTo>
                        <a:lnTo>
                          <a:pt x="9645" y="12729"/>
                        </a:lnTo>
                        <a:lnTo>
                          <a:pt x="8800" y="13050"/>
                        </a:lnTo>
                        <a:lnTo>
                          <a:pt x="7907" y="13193"/>
                        </a:lnTo>
                        <a:lnTo>
                          <a:pt x="7013" y="13169"/>
                        </a:lnTo>
                        <a:lnTo>
                          <a:pt x="6144" y="12967"/>
                        </a:lnTo>
                        <a:lnTo>
                          <a:pt x="5311" y="12610"/>
                        </a:lnTo>
                        <a:lnTo>
                          <a:pt x="4549" y="12074"/>
                        </a:lnTo>
                        <a:lnTo>
                          <a:pt x="4204" y="11740"/>
                        </a:lnTo>
                        <a:lnTo>
                          <a:pt x="3858" y="11336"/>
                        </a:lnTo>
                        <a:lnTo>
                          <a:pt x="3299" y="10431"/>
                        </a:lnTo>
                        <a:lnTo>
                          <a:pt x="2918" y="9442"/>
                        </a:lnTo>
                        <a:lnTo>
                          <a:pt x="2751" y="8395"/>
                        </a:lnTo>
                        <a:lnTo>
                          <a:pt x="2751" y="7871"/>
                        </a:lnTo>
                        <a:lnTo>
                          <a:pt x="2739" y="7335"/>
                        </a:lnTo>
                        <a:lnTo>
                          <a:pt x="2918" y="6287"/>
                        </a:lnTo>
                        <a:lnTo>
                          <a:pt x="3287" y="5299"/>
                        </a:lnTo>
                        <a:lnTo>
                          <a:pt x="3846" y="4394"/>
                        </a:lnTo>
                        <a:lnTo>
                          <a:pt x="4204" y="4001"/>
                        </a:lnTo>
                        <a:lnTo>
                          <a:pt x="4299" y="3894"/>
                        </a:lnTo>
                        <a:lnTo>
                          <a:pt x="4406" y="3799"/>
                        </a:lnTo>
                        <a:lnTo>
                          <a:pt x="4763" y="3489"/>
                        </a:lnTo>
                        <a:lnTo>
                          <a:pt x="5549" y="3001"/>
                        </a:lnTo>
                        <a:lnTo>
                          <a:pt x="6406" y="2680"/>
                        </a:lnTo>
                        <a:lnTo>
                          <a:pt x="7287" y="2537"/>
                        </a:lnTo>
                        <a:close/>
                        <a:moveTo>
                          <a:pt x="7240" y="1"/>
                        </a:moveTo>
                        <a:lnTo>
                          <a:pt x="6502" y="72"/>
                        </a:lnTo>
                        <a:lnTo>
                          <a:pt x="5775" y="215"/>
                        </a:lnTo>
                        <a:lnTo>
                          <a:pt x="5061" y="417"/>
                        </a:lnTo>
                        <a:lnTo>
                          <a:pt x="4358" y="703"/>
                        </a:lnTo>
                        <a:lnTo>
                          <a:pt x="3692" y="1048"/>
                        </a:lnTo>
                        <a:lnTo>
                          <a:pt x="3049" y="1477"/>
                        </a:lnTo>
                        <a:lnTo>
                          <a:pt x="2441" y="1965"/>
                        </a:lnTo>
                        <a:lnTo>
                          <a:pt x="2156" y="2239"/>
                        </a:lnTo>
                        <a:lnTo>
                          <a:pt x="1882" y="2525"/>
                        </a:lnTo>
                        <a:lnTo>
                          <a:pt x="1405" y="3144"/>
                        </a:lnTo>
                        <a:lnTo>
                          <a:pt x="1001" y="3799"/>
                        </a:lnTo>
                        <a:lnTo>
                          <a:pt x="655" y="4489"/>
                        </a:lnTo>
                        <a:lnTo>
                          <a:pt x="381" y="5204"/>
                        </a:lnTo>
                        <a:lnTo>
                          <a:pt x="191" y="5942"/>
                        </a:lnTo>
                        <a:lnTo>
                          <a:pt x="60" y="6704"/>
                        </a:lnTo>
                        <a:lnTo>
                          <a:pt x="0" y="7478"/>
                        </a:lnTo>
                        <a:lnTo>
                          <a:pt x="12" y="7871"/>
                        </a:lnTo>
                        <a:lnTo>
                          <a:pt x="0" y="8252"/>
                        </a:lnTo>
                        <a:lnTo>
                          <a:pt x="60" y="9026"/>
                        </a:lnTo>
                        <a:lnTo>
                          <a:pt x="191" y="9788"/>
                        </a:lnTo>
                        <a:lnTo>
                          <a:pt x="393" y="10526"/>
                        </a:lnTo>
                        <a:lnTo>
                          <a:pt x="667" y="11240"/>
                        </a:lnTo>
                        <a:lnTo>
                          <a:pt x="1012" y="11931"/>
                        </a:lnTo>
                        <a:lnTo>
                          <a:pt x="1417" y="12586"/>
                        </a:lnTo>
                        <a:lnTo>
                          <a:pt x="1894" y="13205"/>
                        </a:lnTo>
                        <a:lnTo>
                          <a:pt x="2156" y="13491"/>
                        </a:lnTo>
                        <a:lnTo>
                          <a:pt x="2441" y="13765"/>
                        </a:lnTo>
                        <a:lnTo>
                          <a:pt x="3049" y="14253"/>
                        </a:lnTo>
                        <a:lnTo>
                          <a:pt x="3692" y="14681"/>
                        </a:lnTo>
                        <a:lnTo>
                          <a:pt x="4358" y="15027"/>
                        </a:lnTo>
                        <a:lnTo>
                          <a:pt x="5061" y="15312"/>
                        </a:lnTo>
                        <a:lnTo>
                          <a:pt x="5775" y="15515"/>
                        </a:lnTo>
                        <a:lnTo>
                          <a:pt x="6502" y="15658"/>
                        </a:lnTo>
                        <a:lnTo>
                          <a:pt x="7240" y="15729"/>
                        </a:lnTo>
                        <a:lnTo>
                          <a:pt x="7978" y="15729"/>
                        </a:lnTo>
                        <a:lnTo>
                          <a:pt x="8716" y="15658"/>
                        </a:lnTo>
                        <a:lnTo>
                          <a:pt x="9442" y="15515"/>
                        </a:lnTo>
                        <a:lnTo>
                          <a:pt x="10157" y="15312"/>
                        </a:lnTo>
                        <a:lnTo>
                          <a:pt x="10859" y="15027"/>
                        </a:lnTo>
                        <a:lnTo>
                          <a:pt x="11526" y="14681"/>
                        </a:lnTo>
                        <a:lnTo>
                          <a:pt x="12169" y="14253"/>
                        </a:lnTo>
                        <a:lnTo>
                          <a:pt x="12776" y="13765"/>
                        </a:lnTo>
                        <a:lnTo>
                          <a:pt x="13062" y="13491"/>
                        </a:lnTo>
                        <a:lnTo>
                          <a:pt x="13324" y="13205"/>
                        </a:lnTo>
                        <a:lnTo>
                          <a:pt x="13800" y="12586"/>
                        </a:lnTo>
                        <a:lnTo>
                          <a:pt x="14217" y="11931"/>
                        </a:lnTo>
                        <a:lnTo>
                          <a:pt x="14550" y="11240"/>
                        </a:lnTo>
                        <a:lnTo>
                          <a:pt x="14824" y="10526"/>
                        </a:lnTo>
                        <a:lnTo>
                          <a:pt x="15027" y="9788"/>
                        </a:lnTo>
                        <a:lnTo>
                          <a:pt x="15158" y="9026"/>
                        </a:lnTo>
                        <a:lnTo>
                          <a:pt x="15205" y="8252"/>
                        </a:lnTo>
                        <a:lnTo>
                          <a:pt x="15205" y="7871"/>
                        </a:lnTo>
                        <a:lnTo>
                          <a:pt x="15205" y="7478"/>
                        </a:lnTo>
                        <a:lnTo>
                          <a:pt x="15158" y="6704"/>
                        </a:lnTo>
                        <a:lnTo>
                          <a:pt x="15027" y="5942"/>
                        </a:lnTo>
                        <a:lnTo>
                          <a:pt x="14824" y="5204"/>
                        </a:lnTo>
                        <a:lnTo>
                          <a:pt x="14550" y="4489"/>
                        </a:lnTo>
                        <a:lnTo>
                          <a:pt x="14205" y="3799"/>
                        </a:lnTo>
                        <a:lnTo>
                          <a:pt x="13800" y="3144"/>
                        </a:lnTo>
                        <a:lnTo>
                          <a:pt x="13324" y="2525"/>
                        </a:lnTo>
                        <a:lnTo>
                          <a:pt x="13062" y="2239"/>
                        </a:lnTo>
                        <a:lnTo>
                          <a:pt x="12776" y="1965"/>
                        </a:lnTo>
                        <a:lnTo>
                          <a:pt x="12169" y="1477"/>
                        </a:lnTo>
                        <a:lnTo>
                          <a:pt x="11526" y="1048"/>
                        </a:lnTo>
                        <a:lnTo>
                          <a:pt x="10859" y="703"/>
                        </a:lnTo>
                        <a:lnTo>
                          <a:pt x="10157" y="417"/>
                        </a:lnTo>
                        <a:lnTo>
                          <a:pt x="9442" y="215"/>
                        </a:lnTo>
                        <a:lnTo>
                          <a:pt x="8716" y="72"/>
                        </a:lnTo>
                        <a:lnTo>
                          <a:pt x="7978" y="1"/>
                        </a:lnTo>
                        <a:close/>
                      </a:path>
                    </a:pathLst>
                  </a:custGeom>
                  <a:solidFill>
                    <a:srgbClr val="5F6368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02" name="Google Shape;402;p28"/>
                  <p:cNvSpPr/>
                  <p:nvPr/>
                </p:nvSpPr>
                <p:spPr>
                  <a:xfrm>
                    <a:off x="2814758" y="1490181"/>
                    <a:ext cx="112291" cy="130662"/>
                  </a:xfrm>
                  <a:custGeom>
                    <a:rect b="b" l="l" r="r" t="t"/>
                    <a:pathLst>
                      <a:path extrusionOk="0" h="15242" w="13099">
                        <a:moveTo>
                          <a:pt x="1" y="1"/>
                        </a:moveTo>
                        <a:lnTo>
                          <a:pt x="1" y="9014"/>
                        </a:lnTo>
                        <a:lnTo>
                          <a:pt x="25" y="9717"/>
                        </a:lnTo>
                        <a:lnTo>
                          <a:pt x="215" y="10979"/>
                        </a:lnTo>
                        <a:lnTo>
                          <a:pt x="572" y="12110"/>
                        </a:lnTo>
                        <a:lnTo>
                          <a:pt x="965" y="12860"/>
                        </a:lnTo>
                        <a:lnTo>
                          <a:pt x="1275" y="13324"/>
                        </a:lnTo>
                        <a:lnTo>
                          <a:pt x="1453" y="13539"/>
                        </a:lnTo>
                        <a:lnTo>
                          <a:pt x="1632" y="13741"/>
                        </a:lnTo>
                        <a:lnTo>
                          <a:pt x="2037" y="14122"/>
                        </a:lnTo>
                        <a:lnTo>
                          <a:pt x="2477" y="14432"/>
                        </a:lnTo>
                        <a:lnTo>
                          <a:pt x="2954" y="14705"/>
                        </a:lnTo>
                        <a:lnTo>
                          <a:pt x="3478" y="14908"/>
                        </a:lnTo>
                        <a:lnTo>
                          <a:pt x="4049" y="15075"/>
                        </a:lnTo>
                        <a:lnTo>
                          <a:pt x="4656" y="15182"/>
                        </a:lnTo>
                        <a:lnTo>
                          <a:pt x="5311" y="15229"/>
                        </a:lnTo>
                        <a:lnTo>
                          <a:pt x="5657" y="15241"/>
                        </a:lnTo>
                        <a:lnTo>
                          <a:pt x="6014" y="15229"/>
                        </a:lnTo>
                        <a:lnTo>
                          <a:pt x="6728" y="15134"/>
                        </a:lnTo>
                        <a:lnTo>
                          <a:pt x="7407" y="14944"/>
                        </a:lnTo>
                        <a:lnTo>
                          <a:pt x="8074" y="14670"/>
                        </a:lnTo>
                        <a:lnTo>
                          <a:pt x="8395" y="14491"/>
                        </a:lnTo>
                        <a:lnTo>
                          <a:pt x="8681" y="14324"/>
                        </a:lnTo>
                        <a:lnTo>
                          <a:pt x="9229" y="13943"/>
                        </a:lnTo>
                        <a:lnTo>
                          <a:pt x="9717" y="13491"/>
                        </a:lnTo>
                        <a:lnTo>
                          <a:pt x="10133" y="12991"/>
                        </a:lnTo>
                        <a:lnTo>
                          <a:pt x="10324" y="12705"/>
                        </a:lnTo>
                        <a:lnTo>
                          <a:pt x="10443" y="12705"/>
                        </a:lnTo>
                        <a:lnTo>
                          <a:pt x="10443" y="14765"/>
                        </a:lnTo>
                        <a:lnTo>
                          <a:pt x="13098" y="14765"/>
                        </a:lnTo>
                        <a:lnTo>
                          <a:pt x="13098" y="1"/>
                        </a:lnTo>
                        <a:lnTo>
                          <a:pt x="10312" y="1"/>
                        </a:lnTo>
                        <a:lnTo>
                          <a:pt x="10312" y="8121"/>
                        </a:lnTo>
                        <a:lnTo>
                          <a:pt x="10300" y="8550"/>
                        </a:lnTo>
                        <a:lnTo>
                          <a:pt x="10169" y="9407"/>
                        </a:lnTo>
                        <a:lnTo>
                          <a:pt x="9895" y="10217"/>
                        </a:lnTo>
                        <a:lnTo>
                          <a:pt x="9479" y="10979"/>
                        </a:lnTo>
                        <a:lnTo>
                          <a:pt x="9229" y="11324"/>
                        </a:lnTo>
                        <a:lnTo>
                          <a:pt x="8967" y="11645"/>
                        </a:lnTo>
                        <a:lnTo>
                          <a:pt x="8336" y="12169"/>
                        </a:lnTo>
                        <a:lnTo>
                          <a:pt x="7609" y="12526"/>
                        </a:lnTo>
                        <a:lnTo>
                          <a:pt x="6823" y="12693"/>
                        </a:lnTo>
                        <a:lnTo>
                          <a:pt x="6407" y="12705"/>
                        </a:lnTo>
                        <a:lnTo>
                          <a:pt x="5966" y="12693"/>
                        </a:lnTo>
                        <a:lnTo>
                          <a:pt x="5168" y="12562"/>
                        </a:lnTo>
                        <a:lnTo>
                          <a:pt x="4490" y="12312"/>
                        </a:lnTo>
                        <a:lnTo>
                          <a:pt x="3918" y="11919"/>
                        </a:lnTo>
                        <a:lnTo>
                          <a:pt x="3454" y="11407"/>
                        </a:lnTo>
                        <a:lnTo>
                          <a:pt x="3120" y="10764"/>
                        </a:lnTo>
                        <a:lnTo>
                          <a:pt x="2882" y="9990"/>
                        </a:lnTo>
                        <a:lnTo>
                          <a:pt x="2775" y="9085"/>
                        </a:lnTo>
                        <a:lnTo>
                          <a:pt x="2763" y="8585"/>
                        </a:lnTo>
                        <a:lnTo>
                          <a:pt x="2763" y="1"/>
                        </a:lnTo>
                        <a:close/>
                      </a:path>
                    </a:pathLst>
                  </a:custGeom>
                  <a:solidFill>
                    <a:srgbClr val="5F6368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03" name="Google Shape;403;p28"/>
                  <p:cNvSpPr/>
                  <p:nvPr/>
                </p:nvSpPr>
                <p:spPr>
                  <a:xfrm>
                    <a:off x="2947349" y="1431699"/>
                    <a:ext cx="127293" cy="189247"/>
                  </a:xfrm>
                  <a:custGeom>
                    <a:rect b="b" l="l" r="r" t="t"/>
                    <a:pathLst>
                      <a:path extrusionOk="0" h="22076" w="14849">
                        <a:moveTo>
                          <a:pt x="7240" y="8894"/>
                        </a:moveTo>
                        <a:lnTo>
                          <a:pt x="8097" y="8930"/>
                        </a:lnTo>
                        <a:lnTo>
                          <a:pt x="8955" y="9121"/>
                        </a:lnTo>
                        <a:lnTo>
                          <a:pt x="9752" y="9490"/>
                        </a:lnTo>
                        <a:lnTo>
                          <a:pt x="10491" y="10014"/>
                        </a:lnTo>
                        <a:lnTo>
                          <a:pt x="10812" y="10347"/>
                        </a:lnTo>
                        <a:lnTo>
                          <a:pt x="11157" y="10752"/>
                        </a:lnTo>
                        <a:lnTo>
                          <a:pt x="11693" y="11657"/>
                        </a:lnTo>
                        <a:lnTo>
                          <a:pt x="12038" y="12645"/>
                        </a:lnTo>
                        <a:lnTo>
                          <a:pt x="12193" y="13681"/>
                        </a:lnTo>
                        <a:lnTo>
                          <a:pt x="12181" y="14217"/>
                        </a:lnTo>
                        <a:lnTo>
                          <a:pt x="12193" y="14741"/>
                        </a:lnTo>
                        <a:lnTo>
                          <a:pt x="12038" y="15788"/>
                        </a:lnTo>
                        <a:lnTo>
                          <a:pt x="11693" y="16777"/>
                        </a:lnTo>
                        <a:lnTo>
                          <a:pt x="11157" y="17682"/>
                        </a:lnTo>
                        <a:lnTo>
                          <a:pt x="10812" y="18086"/>
                        </a:lnTo>
                        <a:lnTo>
                          <a:pt x="10479" y="18432"/>
                        </a:lnTo>
                        <a:lnTo>
                          <a:pt x="9717" y="18979"/>
                        </a:lnTo>
                        <a:lnTo>
                          <a:pt x="8871" y="19348"/>
                        </a:lnTo>
                        <a:lnTo>
                          <a:pt x="7954" y="19527"/>
                        </a:lnTo>
                        <a:lnTo>
                          <a:pt x="7478" y="19539"/>
                        </a:lnTo>
                        <a:lnTo>
                          <a:pt x="7014" y="19527"/>
                        </a:lnTo>
                        <a:lnTo>
                          <a:pt x="6097" y="19337"/>
                        </a:lnTo>
                        <a:lnTo>
                          <a:pt x="5252" y="18967"/>
                        </a:lnTo>
                        <a:lnTo>
                          <a:pt x="4501" y="18420"/>
                        </a:lnTo>
                        <a:lnTo>
                          <a:pt x="4180" y="18086"/>
                        </a:lnTo>
                        <a:lnTo>
                          <a:pt x="3835" y="17682"/>
                        </a:lnTo>
                        <a:lnTo>
                          <a:pt x="3287" y="16777"/>
                        </a:lnTo>
                        <a:lnTo>
                          <a:pt x="2930" y="15788"/>
                        </a:lnTo>
                        <a:lnTo>
                          <a:pt x="2775" y="14753"/>
                        </a:lnTo>
                        <a:lnTo>
                          <a:pt x="2787" y="14217"/>
                        </a:lnTo>
                        <a:lnTo>
                          <a:pt x="2775" y="13681"/>
                        </a:lnTo>
                        <a:lnTo>
                          <a:pt x="2930" y="12645"/>
                        </a:lnTo>
                        <a:lnTo>
                          <a:pt x="3287" y="11657"/>
                        </a:lnTo>
                        <a:lnTo>
                          <a:pt x="3835" y="10752"/>
                        </a:lnTo>
                        <a:lnTo>
                          <a:pt x="4180" y="10347"/>
                        </a:lnTo>
                        <a:lnTo>
                          <a:pt x="4299" y="10216"/>
                        </a:lnTo>
                        <a:lnTo>
                          <a:pt x="4430" y="10097"/>
                        </a:lnTo>
                        <a:lnTo>
                          <a:pt x="4775" y="9787"/>
                        </a:lnTo>
                        <a:lnTo>
                          <a:pt x="5549" y="9323"/>
                        </a:lnTo>
                        <a:lnTo>
                          <a:pt x="6371" y="9025"/>
                        </a:lnTo>
                        <a:lnTo>
                          <a:pt x="7240" y="8894"/>
                        </a:lnTo>
                        <a:close/>
                        <a:moveTo>
                          <a:pt x="12074" y="0"/>
                        </a:moveTo>
                        <a:lnTo>
                          <a:pt x="12074" y="6823"/>
                        </a:lnTo>
                        <a:lnTo>
                          <a:pt x="12193" y="8871"/>
                        </a:lnTo>
                        <a:lnTo>
                          <a:pt x="12074" y="8871"/>
                        </a:lnTo>
                        <a:lnTo>
                          <a:pt x="11884" y="8585"/>
                        </a:lnTo>
                        <a:lnTo>
                          <a:pt x="11443" y="8061"/>
                        </a:lnTo>
                        <a:lnTo>
                          <a:pt x="10931" y="7609"/>
                        </a:lnTo>
                        <a:lnTo>
                          <a:pt x="10371" y="7216"/>
                        </a:lnTo>
                        <a:lnTo>
                          <a:pt x="10074" y="7061"/>
                        </a:lnTo>
                        <a:lnTo>
                          <a:pt x="9717" y="6882"/>
                        </a:lnTo>
                        <a:lnTo>
                          <a:pt x="8978" y="6596"/>
                        </a:lnTo>
                        <a:lnTo>
                          <a:pt x="8204" y="6418"/>
                        </a:lnTo>
                        <a:lnTo>
                          <a:pt x="7430" y="6323"/>
                        </a:lnTo>
                        <a:lnTo>
                          <a:pt x="7038" y="6323"/>
                        </a:lnTo>
                        <a:lnTo>
                          <a:pt x="6680" y="6335"/>
                        </a:lnTo>
                        <a:lnTo>
                          <a:pt x="5978" y="6406"/>
                        </a:lnTo>
                        <a:lnTo>
                          <a:pt x="5299" y="6561"/>
                        </a:lnTo>
                        <a:lnTo>
                          <a:pt x="4632" y="6775"/>
                        </a:lnTo>
                        <a:lnTo>
                          <a:pt x="4001" y="7061"/>
                        </a:lnTo>
                        <a:lnTo>
                          <a:pt x="3406" y="7418"/>
                        </a:lnTo>
                        <a:lnTo>
                          <a:pt x="2846" y="7835"/>
                        </a:lnTo>
                        <a:lnTo>
                          <a:pt x="2322" y="8323"/>
                        </a:lnTo>
                        <a:lnTo>
                          <a:pt x="2096" y="8585"/>
                        </a:lnTo>
                        <a:lnTo>
                          <a:pt x="1834" y="8883"/>
                        </a:lnTo>
                        <a:lnTo>
                          <a:pt x="1370" y="9502"/>
                        </a:lnTo>
                        <a:lnTo>
                          <a:pt x="977" y="10145"/>
                        </a:lnTo>
                        <a:lnTo>
                          <a:pt x="644" y="10835"/>
                        </a:lnTo>
                        <a:lnTo>
                          <a:pt x="370" y="11550"/>
                        </a:lnTo>
                        <a:lnTo>
                          <a:pt x="179" y="12288"/>
                        </a:lnTo>
                        <a:lnTo>
                          <a:pt x="48" y="13038"/>
                        </a:lnTo>
                        <a:lnTo>
                          <a:pt x="1" y="13812"/>
                        </a:lnTo>
                        <a:lnTo>
                          <a:pt x="13" y="14205"/>
                        </a:lnTo>
                        <a:lnTo>
                          <a:pt x="1" y="14586"/>
                        </a:lnTo>
                        <a:lnTo>
                          <a:pt x="48" y="15360"/>
                        </a:lnTo>
                        <a:lnTo>
                          <a:pt x="179" y="16110"/>
                        </a:lnTo>
                        <a:lnTo>
                          <a:pt x="370" y="16848"/>
                        </a:lnTo>
                        <a:lnTo>
                          <a:pt x="644" y="17562"/>
                        </a:lnTo>
                        <a:lnTo>
                          <a:pt x="977" y="18253"/>
                        </a:lnTo>
                        <a:lnTo>
                          <a:pt x="1370" y="18896"/>
                        </a:lnTo>
                        <a:lnTo>
                          <a:pt x="1834" y="19515"/>
                        </a:lnTo>
                        <a:lnTo>
                          <a:pt x="2096" y="19813"/>
                        </a:lnTo>
                        <a:lnTo>
                          <a:pt x="2322" y="20075"/>
                        </a:lnTo>
                        <a:lnTo>
                          <a:pt x="2834" y="20563"/>
                        </a:lnTo>
                        <a:lnTo>
                          <a:pt x="3394" y="20980"/>
                        </a:lnTo>
                        <a:lnTo>
                          <a:pt x="4001" y="21337"/>
                        </a:lnTo>
                        <a:lnTo>
                          <a:pt x="4632" y="21623"/>
                        </a:lnTo>
                        <a:lnTo>
                          <a:pt x="5287" y="21837"/>
                        </a:lnTo>
                        <a:lnTo>
                          <a:pt x="5978" y="21992"/>
                        </a:lnTo>
                        <a:lnTo>
                          <a:pt x="6680" y="22063"/>
                        </a:lnTo>
                        <a:lnTo>
                          <a:pt x="7038" y="22075"/>
                        </a:lnTo>
                        <a:lnTo>
                          <a:pt x="7430" y="22075"/>
                        </a:lnTo>
                        <a:lnTo>
                          <a:pt x="8204" y="21980"/>
                        </a:lnTo>
                        <a:lnTo>
                          <a:pt x="8978" y="21801"/>
                        </a:lnTo>
                        <a:lnTo>
                          <a:pt x="9717" y="21515"/>
                        </a:lnTo>
                        <a:lnTo>
                          <a:pt x="10074" y="21349"/>
                        </a:lnTo>
                        <a:lnTo>
                          <a:pt x="10371" y="21182"/>
                        </a:lnTo>
                        <a:lnTo>
                          <a:pt x="10931" y="20789"/>
                        </a:lnTo>
                        <a:lnTo>
                          <a:pt x="11443" y="20337"/>
                        </a:lnTo>
                        <a:lnTo>
                          <a:pt x="11884" y="19813"/>
                        </a:lnTo>
                        <a:lnTo>
                          <a:pt x="12074" y="19527"/>
                        </a:lnTo>
                        <a:lnTo>
                          <a:pt x="12193" y="19527"/>
                        </a:lnTo>
                        <a:lnTo>
                          <a:pt x="12193" y="21587"/>
                        </a:lnTo>
                        <a:lnTo>
                          <a:pt x="14848" y="21587"/>
                        </a:lnTo>
                        <a:lnTo>
                          <a:pt x="14848" y="0"/>
                        </a:lnTo>
                        <a:close/>
                      </a:path>
                    </a:pathLst>
                  </a:custGeom>
                  <a:solidFill>
                    <a:srgbClr val="5F6368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  <p:sp>
          <p:nvSpPr>
            <p:cNvPr id="404" name="Google Shape;404;p28"/>
            <p:cNvSpPr/>
            <p:nvPr/>
          </p:nvSpPr>
          <p:spPr>
            <a:xfrm flipH="1" rot="10800000">
              <a:off x="831227" y="1197994"/>
              <a:ext cx="2449800" cy="64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01 Title / Left1">
  <p:cSld name="CUSTOM_6"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29"/>
          <p:cNvSpPr txBox="1"/>
          <p:nvPr>
            <p:ph type="title"/>
          </p:nvPr>
        </p:nvSpPr>
        <p:spPr>
          <a:xfrm>
            <a:off x="1447800" y="2342825"/>
            <a:ext cx="5334000" cy="1943400"/>
          </a:xfrm>
          <a:prstGeom prst="rect">
            <a:avLst/>
          </a:prstGeom>
        </p:spPr>
        <p:txBody>
          <a:bodyPr anchorCtr="0" anchor="t" bIns="0" lIns="0" spcFirstLastPara="1" rIns="22860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800"/>
            </a:lvl9pPr>
          </a:lstStyle>
          <a:p/>
        </p:txBody>
      </p:sp>
      <p:sp>
        <p:nvSpPr>
          <p:cNvPr id="407" name="Google Shape;407;p29"/>
          <p:cNvSpPr txBox="1"/>
          <p:nvPr>
            <p:ph idx="1" type="subTitle"/>
          </p:nvPr>
        </p:nvSpPr>
        <p:spPr>
          <a:xfrm>
            <a:off x="6019800" y="1638000"/>
            <a:ext cx="2286000" cy="1285800"/>
          </a:xfrm>
          <a:prstGeom prst="rect">
            <a:avLst/>
          </a:prstGeom>
        </p:spPr>
        <p:txBody>
          <a:bodyPr anchorCtr="0" anchor="t" bIns="0" lIns="0" spcFirstLastPara="1" rIns="22860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grpSp>
        <p:nvGrpSpPr>
          <p:cNvPr id="408" name="Google Shape;408;p29"/>
          <p:cNvGrpSpPr/>
          <p:nvPr/>
        </p:nvGrpSpPr>
        <p:grpSpPr>
          <a:xfrm>
            <a:off x="1242770" y="1433272"/>
            <a:ext cx="562473" cy="562473"/>
            <a:chOff x="4250596" y="2250412"/>
            <a:chExt cx="642900" cy="642900"/>
          </a:xfrm>
        </p:grpSpPr>
        <p:grpSp>
          <p:nvGrpSpPr>
            <p:cNvPr id="409" name="Google Shape;409;p29"/>
            <p:cNvGrpSpPr/>
            <p:nvPr/>
          </p:nvGrpSpPr>
          <p:grpSpPr>
            <a:xfrm>
              <a:off x="4263448" y="2316851"/>
              <a:ext cx="616570" cy="495937"/>
              <a:chOff x="6294751" y="783425"/>
              <a:chExt cx="5020925" cy="4038575"/>
            </a:xfrm>
          </p:grpSpPr>
          <p:sp>
            <p:nvSpPr>
              <p:cNvPr id="410" name="Google Shape;410;p29"/>
              <p:cNvSpPr/>
              <p:nvPr/>
            </p:nvSpPr>
            <p:spPr>
              <a:xfrm>
                <a:off x="6909501" y="783425"/>
                <a:ext cx="3199425" cy="1450400"/>
              </a:xfrm>
              <a:custGeom>
                <a:rect b="b" l="l" r="r" t="t"/>
                <a:pathLst>
                  <a:path extrusionOk="0" h="58016" w="127977">
                    <a:moveTo>
                      <a:pt x="74135" y="0"/>
                    </a:moveTo>
                    <a:lnTo>
                      <a:pt x="70782" y="158"/>
                    </a:lnTo>
                    <a:lnTo>
                      <a:pt x="67446" y="437"/>
                    </a:lnTo>
                    <a:lnTo>
                      <a:pt x="64163" y="856"/>
                    </a:lnTo>
                    <a:lnTo>
                      <a:pt x="60932" y="1415"/>
                    </a:lnTo>
                    <a:lnTo>
                      <a:pt x="57736" y="2096"/>
                    </a:lnTo>
                    <a:lnTo>
                      <a:pt x="54593" y="2899"/>
                    </a:lnTo>
                    <a:lnTo>
                      <a:pt x="51501" y="3843"/>
                    </a:lnTo>
                    <a:lnTo>
                      <a:pt x="48463" y="4908"/>
                    </a:lnTo>
                    <a:lnTo>
                      <a:pt x="45476" y="6095"/>
                    </a:lnTo>
                    <a:lnTo>
                      <a:pt x="42560" y="7388"/>
                    </a:lnTo>
                    <a:lnTo>
                      <a:pt x="39713" y="8802"/>
                    </a:lnTo>
                    <a:lnTo>
                      <a:pt x="36919" y="10322"/>
                    </a:lnTo>
                    <a:lnTo>
                      <a:pt x="34195" y="11963"/>
                    </a:lnTo>
                    <a:lnTo>
                      <a:pt x="31558" y="13692"/>
                    </a:lnTo>
                    <a:lnTo>
                      <a:pt x="28973" y="15526"/>
                    </a:lnTo>
                    <a:lnTo>
                      <a:pt x="26493" y="17464"/>
                    </a:lnTo>
                    <a:lnTo>
                      <a:pt x="24066" y="19508"/>
                    </a:lnTo>
                    <a:lnTo>
                      <a:pt x="21743" y="21621"/>
                    </a:lnTo>
                    <a:lnTo>
                      <a:pt x="19507" y="23839"/>
                    </a:lnTo>
                    <a:lnTo>
                      <a:pt x="17342" y="26161"/>
                    </a:lnTo>
                    <a:lnTo>
                      <a:pt x="15299" y="28537"/>
                    </a:lnTo>
                    <a:lnTo>
                      <a:pt x="13325" y="31016"/>
                    </a:lnTo>
                    <a:lnTo>
                      <a:pt x="11457" y="33566"/>
                    </a:lnTo>
                    <a:lnTo>
                      <a:pt x="9693" y="36186"/>
                    </a:lnTo>
                    <a:lnTo>
                      <a:pt x="8034" y="38893"/>
                    </a:lnTo>
                    <a:lnTo>
                      <a:pt x="6479" y="41669"/>
                    </a:lnTo>
                    <a:lnTo>
                      <a:pt x="5047" y="44499"/>
                    </a:lnTo>
                    <a:lnTo>
                      <a:pt x="3703" y="47398"/>
                    </a:lnTo>
                    <a:lnTo>
                      <a:pt x="2498" y="50367"/>
                    </a:lnTo>
                    <a:lnTo>
                      <a:pt x="1397" y="53388"/>
                    </a:lnTo>
                    <a:lnTo>
                      <a:pt x="419" y="56461"/>
                    </a:lnTo>
                    <a:lnTo>
                      <a:pt x="0" y="58016"/>
                    </a:lnTo>
                    <a:lnTo>
                      <a:pt x="367" y="57789"/>
                    </a:lnTo>
                    <a:lnTo>
                      <a:pt x="1258" y="57492"/>
                    </a:lnTo>
                    <a:lnTo>
                      <a:pt x="2236" y="57352"/>
                    </a:lnTo>
                    <a:lnTo>
                      <a:pt x="3231" y="57335"/>
                    </a:lnTo>
                    <a:lnTo>
                      <a:pt x="5466" y="57562"/>
                    </a:lnTo>
                    <a:lnTo>
                      <a:pt x="5973" y="57701"/>
                    </a:lnTo>
                    <a:lnTo>
                      <a:pt x="40901" y="51956"/>
                    </a:lnTo>
                    <a:lnTo>
                      <a:pt x="41128" y="51589"/>
                    </a:lnTo>
                    <a:lnTo>
                      <a:pt x="42350" y="49947"/>
                    </a:lnTo>
                    <a:lnTo>
                      <a:pt x="43031" y="49336"/>
                    </a:lnTo>
                    <a:lnTo>
                      <a:pt x="43433" y="49144"/>
                    </a:lnTo>
                    <a:lnTo>
                      <a:pt x="43608" y="49162"/>
                    </a:lnTo>
                    <a:lnTo>
                      <a:pt x="44359" y="48341"/>
                    </a:lnTo>
                    <a:lnTo>
                      <a:pt x="45948" y="46786"/>
                    </a:lnTo>
                    <a:lnTo>
                      <a:pt x="47607" y="45302"/>
                    </a:lnTo>
                    <a:lnTo>
                      <a:pt x="49336" y="43905"/>
                    </a:lnTo>
                    <a:lnTo>
                      <a:pt x="51135" y="42595"/>
                    </a:lnTo>
                    <a:lnTo>
                      <a:pt x="53003" y="41390"/>
                    </a:lnTo>
                    <a:lnTo>
                      <a:pt x="54924" y="40255"/>
                    </a:lnTo>
                    <a:lnTo>
                      <a:pt x="56915" y="39242"/>
                    </a:lnTo>
                    <a:lnTo>
                      <a:pt x="58976" y="38316"/>
                    </a:lnTo>
                    <a:lnTo>
                      <a:pt x="61072" y="37496"/>
                    </a:lnTo>
                    <a:lnTo>
                      <a:pt x="63237" y="36780"/>
                    </a:lnTo>
                    <a:lnTo>
                      <a:pt x="65438" y="36168"/>
                    </a:lnTo>
                    <a:lnTo>
                      <a:pt x="67691" y="35679"/>
                    </a:lnTo>
                    <a:lnTo>
                      <a:pt x="69978" y="35313"/>
                    </a:lnTo>
                    <a:lnTo>
                      <a:pt x="72301" y="35068"/>
                    </a:lnTo>
                    <a:lnTo>
                      <a:pt x="74659" y="34928"/>
                    </a:lnTo>
                    <a:lnTo>
                      <a:pt x="76824" y="34928"/>
                    </a:lnTo>
                    <a:lnTo>
                      <a:pt x="78745" y="35016"/>
                    </a:lnTo>
                    <a:lnTo>
                      <a:pt x="80631" y="35190"/>
                    </a:lnTo>
                    <a:lnTo>
                      <a:pt x="82517" y="35435"/>
                    </a:lnTo>
                    <a:lnTo>
                      <a:pt x="85277" y="35941"/>
                    </a:lnTo>
                    <a:lnTo>
                      <a:pt x="88874" y="36902"/>
                    </a:lnTo>
                    <a:lnTo>
                      <a:pt x="92332" y="38159"/>
                    </a:lnTo>
                    <a:lnTo>
                      <a:pt x="95650" y="39679"/>
                    </a:lnTo>
                    <a:lnTo>
                      <a:pt x="98811" y="41477"/>
                    </a:lnTo>
                    <a:lnTo>
                      <a:pt x="101798" y="43521"/>
                    </a:lnTo>
                    <a:lnTo>
                      <a:pt x="103230" y="44638"/>
                    </a:lnTo>
                    <a:lnTo>
                      <a:pt x="109674" y="44743"/>
                    </a:lnTo>
                    <a:lnTo>
                      <a:pt x="127138" y="27279"/>
                    </a:lnTo>
                    <a:lnTo>
                      <a:pt x="127976" y="19874"/>
                    </a:lnTo>
                    <a:lnTo>
                      <a:pt x="126666" y="18739"/>
                    </a:lnTo>
                    <a:lnTo>
                      <a:pt x="123977" y="16539"/>
                    </a:lnTo>
                    <a:lnTo>
                      <a:pt x="121165" y="14443"/>
                    </a:lnTo>
                    <a:lnTo>
                      <a:pt x="118284" y="12487"/>
                    </a:lnTo>
                    <a:lnTo>
                      <a:pt x="115297" y="10653"/>
                    </a:lnTo>
                    <a:lnTo>
                      <a:pt x="112241" y="8959"/>
                    </a:lnTo>
                    <a:lnTo>
                      <a:pt x="109080" y="7388"/>
                    </a:lnTo>
                    <a:lnTo>
                      <a:pt x="105849" y="5956"/>
                    </a:lnTo>
                    <a:lnTo>
                      <a:pt x="102549" y="4681"/>
                    </a:lnTo>
                    <a:lnTo>
                      <a:pt x="99178" y="3546"/>
                    </a:lnTo>
                    <a:lnTo>
                      <a:pt x="95755" y="2550"/>
                    </a:lnTo>
                    <a:lnTo>
                      <a:pt x="92245" y="1712"/>
                    </a:lnTo>
                    <a:lnTo>
                      <a:pt x="88682" y="1048"/>
                    </a:lnTo>
                    <a:lnTo>
                      <a:pt x="85085" y="524"/>
                    </a:lnTo>
                    <a:lnTo>
                      <a:pt x="81417" y="193"/>
                    </a:lnTo>
                    <a:lnTo>
                      <a:pt x="77697" y="18"/>
                    </a:lnTo>
                    <a:lnTo>
                      <a:pt x="7582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1" name="Google Shape;411;p29"/>
              <p:cNvSpPr/>
              <p:nvPr/>
            </p:nvSpPr>
            <p:spPr>
              <a:xfrm>
                <a:off x="8696051" y="1280700"/>
                <a:ext cx="2619625" cy="3541300"/>
              </a:xfrm>
              <a:custGeom>
                <a:rect b="b" l="l" r="r" t="t"/>
                <a:pathLst>
                  <a:path extrusionOk="0" h="141652" w="104785">
                    <a:moveTo>
                      <a:pt x="56514" y="1"/>
                    </a:moveTo>
                    <a:lnTo>
                      <a:pt x="31768" y="24730"/>
                    </a:lnTo>
                    <a:lnTo>
                      <a:pt x="32693" y="25481"/>
                    </a:lnTo>
                    <a:lnTo>
                      <a:pt x="34457" y="27088"/>
                    </a:lnTo>
                    <a:lnTo>
                      <a:pt x="36134" y="28782"/>
                    </a:lnTo>
                    <a:lnTo>
                      <a:pt x="37723" y="30563"/>
                    </a:lnTo>
                    <a:lnTo>
                      <a:pt x="39225" y="32431"/>
                    </a:lnTo>
                    <a:lnTo>
                      <a:pt x="40622" y="34370"/>
                    </a:lnTo>
                    <a:lnTo>
                      <a:pt x="41897" y="36396"/>
                    </a:lnTo>
                    <a:lnTo>
                      <a:pt x="43067" y="38491"/>
                    </a:lnTo>
                    <a:lnTo>
                      <a:pt x="44132" y="40657"/>
                    </a:lnTo>
                    <a:lnTo>
                      <a:pt x="45075" y="42892"/>
                    </a:lnTo>
                    <a:lnTo>
                      <a:pt x="45896" y="45180"/>
                    </a:lnTo>
                    <a:lnTo>
                      <a:pt x="46595" y="47538"/>
                    </a:lnTo>
                    <a:lnTo>
                      <a:pt x="47153" y="49930"/>
                    </a:lnTo>
                    <a:lnTo>
                      <a:pt x="47573" y="52375"/>
                    </a:lnTo>
                    <a:lnTo>
                      <a:pt x="47869" y="54873"/>
                    </a:lnTo>
                    <a:lnTo>
                      <a:pt x="48009" y="57405"/>
                    </a:lnTo>
                    <a:lnTo>
                      <a:pt x="48027" y="58697"/>
                    </a:lnTo>
                    <a:lnTo>
                      <a:pt x="48027" y="63063"/>
                    </a:lnTo>
                    <a:lnTo>
                      <a:pt x="49144" y="63081"/>
                    </a:lnTo>
                    <a:lnTo>
                      <a:pt x="51345" y="63308"/>
                    </a:lnTo>
                    <a:lnTo>
                      <a:pt x="53475" y="63744"/>
                    </a:lnTo>
                    <a:lnTo>
                      <a:pt x="55536" y="64373"/>
                    </a:lnTo>
                    <a:lnTo>
                      <a:pt x="57492" y="65211"/>
                    </a:lnTo>
                    <a:lnTo>
                      <a:pt x="59343" y="66207"/>
                    </a:lnTo>
                    <a:lnTo>
                      <a:pt x="61090" y="67394"/>
                    </a:lnTo>
                    <a:lnTo>
                      <a:pt x="62714" y="68722"/>
                    </a:lnTo>
                    <a:lnTo>
                      <a:pt x="64181" y="70206"/>
                    </a:lnTo>
                    <a:lnTo>
                      <a:pt x="65526" y="71830"/>
                    </a:lnTo>
                    <a:lnTo>
                      <a:pt x="66696" y="73559"/>
                    </a:lnTo>
                    <a:lnTo>
                      <a:pt x="67709" y="75428"/>
                    </a:lnTo>
                    <a:lnTo>
                      <a:pt x="68547" y="77384"/>
                    </a:lnTo>
                    <a:lnTo>
                      <a:pt x="69175" y="79427"/>
                    </a:lnTo>
                    <a:lnTo>
                      <a:pt x="69612" y="81558"/>
                    </a:lnTo>
                    <a:lnTo>
                      <a:pt x="69839" y="83758"/>
                    </a:lnTo>
                    <a:lnTo>
                      <a:pt x="69857" y="84893"/>
                    </a:lnTo>
                    <a:lnTo>
                      <a:pt x="69839" y="86011"/>
                    </a:lnTo>
                    <a:lnTo>
                      <a:pt x="69612" y="88211"/>
                    </a:lnTo>
                    <a:lnTo>
                      <a:pt x="69175" y="90342"/>
                    </a:lnTo>
                    <a:lnTo>
                      <a:pt x="68547" y="92385"/>
                    </a:lnTo>
                    <a:lnTo>
                      <a:pt x="67709" y="94341"/>
                    </a:lnTo>
                    <a:lnTo>
                      <a:pt x="66696" y="96192"/>
                    </a:lnTo>
                    <a:lnTo>
                      <a:pt x="65526" y="97939"/>
                    </a:lnTo>
                    <a:lnTo>
                      <a:pt x="64181" y="99563"/>
                    </a:lnTo>
                    <a:lnTo>
                      <a:pt x="62714" y="101047"/>
                    </a:lnTo>
                    <a:lnTo>
                      <a:pt x="61090" y="102375"/>
                    </a:lnTo>
                    <a:lnTo>
                      <a:pt x="59343" y="103562"/>
                    </a:lnTo>
                    <a:lnTo>
                      <a:pt x="57492" y="104575"/>
                    </a:lnTo>
                    <a:lnTo>
                      <a:pt x="55536" y="105396"/>
                    </a:lnTo>
                    <a:lnTo>
                      <a:pt x="53475" y="106042"/>
                    </a:lnTo>
                    <a:lnTo>
                      <a:pt x="51345" y="106479"/>
                    </a:lnTo>
                    <a:lnTo>
                      <a:pt x="49144" y="106706"/>
                    </a:lnTo>
                    <a:lnTo>
                      <a:pt x="48027" y="106723"/>
                    </a:lnTo>
                    <a:lnTo>
                      <a:pt x="4367" y="106723"/>
                    </a:lnTo>
                    <a:lnTo>
                      <a:pt x="1" y="111107"/>
                    </a:lnTo>
                    <a:lnTo>
                      <a:pt x="1" y="137303"/>
                    </a:lnTo>
                    <a:lnTo>
                      <a:pt x="4367" y="141651"/>
                    </a:lnTo>
                    <a:lnTo>
                      <a:pt x="48027" y="141651"/>
                    </a:lnTo>
                    <a:lnTo>
                      <a:pt x="49494" y="141634"/>
                    </a:lnTo>
                    <a:lnTo>
                      <a:pt x="52393" y="141494"/>
                    </a:lnTo>
                    <a:lnTo>
                      <a:pt x="55239" y="141197"/>
                    </a:lnTo>
                    <a:lnTo>
                      <a:pt x="58051" y="140760"/>
                    </a:lnTo>
                    <a:lnTo>
                      <a:pt x="60828" y="140202"/>
                    </a:lnTo>
                    <a:lnTo>
                      <a:pt x="63552" y="139503"/>
                    </a:lnTo>
                    <a:lnTo>
                      <a:pt x="66207" y="138665"/>
                    </a:lnTo>
                    <a:lnTo>
                      <a:pt x="68809" y="137704"/>
                    </a:lnTo>
                    <a:lnTo>
                      <a:pt x="71358" y="136639"/>
                    </a:lnTo>
                    <a:lnTo>
                      <a:pt x="73838" y="135434"/>
                    </a:lnTo>
                    <a:lnTo>
                      <a:pt x="76248" y="134124"/>
                    </a:lnTo>
                    <a:lnTo>
                      <a:pt x="78589" y="132692"/>
                    </a:lnTo>
                    <a:lnTo>
                      <a:pt x="80859" y="131173"/>
                    </a:lnTo>
                    <a:lnTo>
                      <a:pt x="83042" y="129531"/>
                    </a:lnTo>
                    <a:lnTo>
                      <a:pt x="85155" y="127802"/>
                    </a:lnTo>
                    <a:lnTo>
                      <a:pt x="87163" y="125968"/>
                    </a:lnTo>
                    <a:lnTo>
                      <a:pt x="89084" y="124030"/>
                    </a:lnTo>
                    <a:lnTo>
                      <a:pt x="90918" y="122022"/>
                    </a:lnTo>
                    <a:lnTo>
                      <a:pt x="92664" y="119908"/>
                    </a:lnTo>
                    <a:lnTo>
                      <a:pt x="94306" y="117725"/>
                    </a:lnTo>
                    <a:lnTo>
                      <a:pt x="95825" y="115473"/>
                    </a:lnTo>
                    <a:lnTo>
                      <a:pt x="97258" y="113132"/>
                    </a:lnTo>
                    <a:lnTo>
                      <a:pt x="98567" y="110705"/>
                    </a:lnTo>
                    <a:lnTo>
                      <a:pt x="99772" y="108225"/>
                    </a:lnTo>
                    <a:lnTo>
                      <a:pt x="100838" y="105693"/>
                    </a:lnTo>
                    <a:lnTo>
                      <a:pt x="101798" y="103073"/>
                    </a:lnTo>
                    <a:lnTo>
                      <a:pt x="102636" y="100419"/>
                    </a:lnTo>
                    <a:lnTo>
                      <a:pt x="103335" y="97694"/>
                    </a:lnTo>
                    <a:lnTo>
                      <a:pt x="103894" y="94935"/>
                    </a:lnTo>
                    <a:lnTo>
                      <a:pt x="104330" y="92106"/>
                    </a:lnTo>
                    <a:lnTo>
                      <a:pt x="104627" y="89259"/>
                    </a:lnTo>
                    <a:lnTo>
                      <a:pt x="104767" y="86360"/>
                    </a:lnTo>
                    <a:lnTo>
                      <a:pt x="104784" y="84893"/>
                    </a:lnTo>
                    <a:lnTo>
                      <a:pt x="104767" y="83077"/>
                    </a:lnTo>
                    <a:lnTo>
                      <a:pt x="104540" y="79497"/>
                    </a:lnTo>
                    <a:lnTo>
                      <a:pt x="104103" y="75987"/>
                    </a:lnTo>
                    <a:lnTo>
                      <a:pt x="103440" y="72546"/>
                    </a:lnTo>
                    <a:lnTo>
                      <a:pt x="102584" y="69193"/>
                    </a:lnTo>
                    <a:lnTo>
                      <a:pt x="101536" y="65910"/>
                    </a:lnTo>
                    <a:lnTo>
                      <a:pt x="100279" y="62714"/>
                    </a:lnTo>
                    <a:lnTo>
                      <a:pt x="98847" y="59623"/>
                    </a:lnTo>
                    <a:lnTo>
                      <a:pt x="97240" y="56637"/>
                    </a:lnTo>
                    <a:lnTo>
                      <a:pt x="95459" y="53755"/>
                    </a:lnTo>
                    <a:lnTo>
                      <a:pt x="93520" y="50996"/>
                    </a:lnTo>
                    <a:lnTo>
                      <a:pt x="91425" y="48359"/>
                    </a:lnTo>
                    <a:lnTo>
                      <a:pt x="89172" y="45844"/>
                    </a:lnTo>
                    <a:lnTo>
                      <a:pt x="86797" y="43469"/>
                    </a:lnTo>
                    <a:lnTo>
                      <a:pt x="84264" y="41251"/>
                    </a:lnTo>
                    <a:lnTo>
                      <a:pt x="81610" y="39173"/>
                    </a:lnTo>
                    <a:lnTo>
                      <a:pt x="80230" y="38195"/>
                    </a:lnTo>
                    <a:lnTo>
                      <a:pt x="79828" y="36797"/>
                    </a:lnTo>
                    <a:lnTo>
                      <a:pt x="78973" y="34021"/>
                    </a:lnTo>
                    <a:lnTo>
                      <a:pt x="78012" y="31314"/>
                    </a:lnTo>
                    <a:lnTo>
                      <a:pt x="76964" y="28642"/>
                    </a:lnTo>
                    <a:lnTo>
                      <a:pt x="75812" y="26005"/>
                    </a:lnTo>
                    <a:lnTo>
                      <a:pt x="74572" y="23438"/>
                    </a:lnTo>
                    <a:lnTo>
                      <a:pt x="73245" y="20905"/>
                    </a:lnTo>
                    <a:lnTo>
                      <a:pt x="71813" y="18443"/>
                    </a:lnTo>
                    <a:lnTo>
                      <a:pt x="70311" y="16033"/>
                    </a:lnTo>
                    <a:lnTo>
                      <a:pt x="68721" y="13693"/>
                    </a:lnTo>
                    <a:lnTo>
                      <a:pt x="67062" y="11387"/>
                    </a:lnTo>
                    <a:lnTo>
                      <a:pt x="65316" y="9170"/>
                    </a:lnTo>
                    <a:lnTo>
                      <a:pt x="63482" y="7004"/>
                    </a:lnTo>
                    <a:lnTo>
                      <a:pt x="61579" y="4908"/>
                    </a:lnTo>
                    <a:lnTo>
                      <a:pt x="59605" y="2882"/>
                    </a:lnTo>
                    <a:lnTo>
                      <a:pt x="57562" y="944"/>
                    </a:lnTo>
                    <a:lnTo>
                      <a:pt x="565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2" name="Google Shape;412;p29"/>
              <p:cNvSpPr/>
              <p:nvPr/>
            </p:nvSpPr>
            <p:spPr>
              <a:xfrm>
                <a:off x="6856226" y="3899425"/>
                <a:ext cx="1948575" cy="922575"/>
              </a:xfrm>
              <a:custGeom>
                <a:rect b="b" l="l" r="r" t="t"/>
                <a:pathLst>
                  <a:path extrusionOk="0" h="36903" w="77943">
                    <a:moveTo>
                      <a:pt x="25306" y="1"/>
                    </a:moveTo>
                    <a:lnTo>
                      <a:pt x="19019" y="1957"/>
                    </a:lnTo>
                    <a:lnTo>
                      <a:pt x="1537" y="19438"/>
                    </a:lnTo>
                    <a:lnTo>
                      <a:pt x="1" y="25358"/>
                    </a:lnTo>
                    <a:lnTo>
                      <a:pt x="909" y="26022"/>
                    </a:lnTo>
                    <a:lnTo>
                      <a:pt x="2742" y="27314"/>
                    </a:lnTo>
                    <a:lnTo>
                      <a:pt x="4646" y="28519"/>
                    </a:lnTo>
                    <a:lnTo>
                      <a:pt x="6585" y="29655"/>
                    </a:lnTo>
                    <a:lnTo>
                      <a:pt x="8575" y="30737"/>
                    </a:lnTo>
                    <a:lnTo>
                      <a:pt x="10619" y="31715"/>
                    </a:lnTo>
                    <a:lnTo>
                      <a:pt x="12697" y="32623"/>
                    </a:lnTo>
                    <a:lnTo>
                      <a:pt x="14828" y="33462"/>
                    </a:lnTo>
                    <a:lnTo>
                      <a:pt x="16993" y="34195"/>
                    </a:lnTo>
                    <a:lnTo>
                      <a:pt x="19194" y="34859"/>
                    </a:lnTo>
                    <a:lnTo>
                      <a:pt x="21429" y="35435"/>
                    </a:lnTo>
                    <a:lnTo>
                      <a:pt x="23699" y="35907"/>
                    </a:lnTo>
                    <a:lnTo>
                      <a:pt x="26004" y="36291"/>
                    </a:lnTo>
                    <a:lnTo>
                      <a:pt x="28345" y="36588"/>
                    </a:lnTo>
                    <a:lnTo>
                      <a:pt x="30702" y="36797"/>
                    </a:lnTo>
                    <a:lnTo>
                      <a:pt x="33095" y="36885"/>
                    </a:lnTo>
                    <a:lnTo>
                      <a:pt x="34300" y="36902"/>
                    </a:lnTo>
                    <a:lnTo>
                      <a:pt x="77942" y="36902"/>
                    </a:lnTo>
                    <a:lnTo>
                      <a:pt x="77942" y="1974"/>
                    </a:lnTo>
                    <a:lnTo>
                      <a:pt x="34300" y="1974"/>
                    </a:lnTo>
                    <a:lnTo>
                      <a:pt x="33095" y="1957"/>
                    </a:lnTo>
                    <a:lnTo>
                      <a:pt x="30772" y="1695"/>
                    </a:lnTo>
                    <a:lnTo>
                      <a:pt x="28502" y="1188"/>
                    </a:lnTo>
                    <a:lnTo>
                      <a:pt x="26354" y="455"/>
                    </a:lnTo>
                    <a:lnTo>
                      <a:pt x="2530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3" name="Google Shape;413;p29"/>
              <p:cNvSpPr/>
              <p:nvPr/>
            </p:nvSpPr>
            <p:spPr>
              <a:xfrm>
                <a:off x="6294751" y="1984075"/>
                <a:ext cx="2549350" cy="2549325"/>
              </a:xfrm>
              <a:custGeom>
                <a:rect b="b" l="l" r="r" t="t"/>
                <a:pathLst>
                  <a:path extrusionOk="0" h="101973" w="101974">
                    <a:moveTo>
                      <a:pt x="55292" y="0"/>
                    </a:moveTo>
                    <a:lnTo>
                      <a:pt x="52393" y="158"/>
                    </a:lnTo>
                    <a:lnTo>
                      <a:pt x="49529" y="454"/>
                    </a:lnTo>
                    <a:lnTo>
                      <a:pt x="46717" y="874"/>
                    </a:lnTo>
                    <a:lnTo>
                      <a:pt x="43958" y="1450"/>
                    </a:lnTo>
                    <a:lnTo>
                      <a:pt x="41233" y="2148"/>
                    </a:lnTo>
                    <a:lnTo>
                      <a:pt x="38561" y="2969"/>
                    </a:lnTo>
                    <a:lnTo>
                      <a:pt x="35959" y="3930"/>
                    </a:lnTo>
                    <a:lnTo>
                      <a:pt x="33410" y="5013"/>
                    </a:lnTo>
                    <a:lnTo>
                      <a:pt x="30930" y="6200"/>
                    </a:lnTo>
                    <a:lnTo>
                      <a:pt x="28520" y="7527"/>
                    </a:lnTo>
                    <a:lnTo>
                      <a:pt x="26179" y="8942"/>
                    </a:lnTo>
                    <a:lnTo>
                      <a:pt x="23909" y="10479"/>
                    </a:lnTo>
                    <a:lnTo>
                      <a:pt x="21726" y="12103"/>
                    </a:lnTo>
                    <a:lnTo>
                      <a:pt x="19630" y="13849"/>
                    </a:lnTo>
                    <a:lnTo>
                      <a:pt x="17605" y="15683"/>
                    </a:lnTo>
                    <a:lnTo>
                      <a:pt x="15684" y="17604"/>
                    </a:lnTo>
                    <a:lnTo>
                      <a:pt x="13850" y="19630"/>
                    </a:lnTo>
                    <a:lnTo>
                      <a:pt x="12121" y="21726"/>
                    </a:lnTo>
                    <a:lnTo>
                      <a:pt x="10479" y="23909"/>
                    </a:lnTo>
                    <a:lnTo>
                      <a:pt x="8943" y="26179"/>
                    </a:lnTo>
                    <a:lnTo>
                      <a:pt x="7528" y="28519"/>
                    </a:lnTo>
                    <a:lnTo>
                      <a:pt x="6218" y="30929"/>
                    </a:lnTo>
                    <a:lnTo>
                      <a:pt x="5013" y="33409"/>
                    </a:lnTo>
                    <a:lnTo>
                      <a:pt x="3930" y="35959"/>
                    </a:lnTo>
                    <a:lnTo>
                      <a:pt x="2987" y="38561"/>
                    </a:lnTo>
                    <a:lnTo>
                      <a:pt x="2149" y="41233"/>
                    </a:lnTo>
                    <a:lnTo>
                      <a:pt x="1450" y="43940"/>
                    </a:lnTo>
                    <a:lnTo>
                      <a:pt x="892" y="46716"/>
                    </a:lnTo>
                    <a:lnTo>
                      <a:pt x="455" y="49528"/>
                    </a:lnTo>
                    <a:lnTo>
                      <a:pt x="158" y="52392"/>
                    </a:lnTo>
                    <a:lnTo>
                      <a:pt x="18" y="55291"/>
                    </a:lnTo>
                    <a:lnTo>
                      <a:pt x="1" y="56758"/>
                    </a:lnTo>
                    <a:lnTo>
                      <a:pt x="18" y="58470"/>
                    </a:lnTo>
                    <a:lnTo>
                      <a:pt x="228" y="61875"/>
                    </a:lnTo>
                    <a:lnTo>
                      <a:pt x="630" y="65228"/>
                    </a:lnTo>
                    <a:lnTo>
                      <a:pt x="1223" y="68511"/>
                    </a:lnTo>
                    <a:lnTo>
                      <a:pt x="2009" y="71742"/>
                    </a:lnTo>
                    <a:lnTo>
                      <a:pt x="2970" y="74886"/>
                    </a:lnTo>
                    <a:lnTo>
                      <a:pt x="4105" y="77942"/>
                    </a:lnTo>
                    <a:lnTo>
                      <a:pt x="5415" y="80928"/>
                    </a:lnTo>
                    <a:lnTo>
                      <a:pt x="6882" y="83810"/>
                    </a:lnTo>
                    <a:lnTo>
                      <a:pt x="8506" y="86604"/>
                    </a:lnTo>
                    <a:lnTo>
                      <a:pt x="10270" y="89294"/>
                    </a:lnTo>
                    <a:lnTo>
                      <a:pt x="12191" y="91878"/>
                    </a:lnTo>
                    <a:lnTo>
                      <a:pt x="14252" y="94341"/>
                    </a:lnTo>
                    <a:lnTo>
                      <a:pt x="16452" y="96681"/>
                    </a:lnTo>
                    <a:lnTo>
                      <a:pt x="18775" y="98899"/>
                    </a:lnTo>
                    <a:lnTo>
                      <a:pt x="21220" y="100977"/>
                    </a:lnTo>
                    <a:lnTo>
                      <a:pt x="22495" y="101972"/>
                    </a:lnTo>
                    <a:lnTo>
                      <a:pt x="47817" y="76650"/>
                    </a:lnTo>
                    <a:lnTo>
                      <a:pt x="47101" y="76318"/>
                    </a:lnTo>
                    <a:lnTo>
                      <a:pt x="45739" y="75567"/>
                    </a:lnTo>
                    <a:lnTo>
                      <a:pt x="44429" y="74746"/>
                    </a:lnTo>
                    <a:lnTo>
                      <a:pt x="43189" y="73821"/>
                    </a:lnTo>
                    <a:lnTo>
                      <a:pt x="42019" y="72825"/>
                    </a:lnTo>
                    <a:lnTo>
                      <a:pt x="40919" y="71742"/>
                    </a:lnTo>
                    <a:lnTo>
                      <a:pt x="39906" y="70590"/>
                    </a:lnTo>
                    <a:lnTo>
                      <a:pt x="38963" y="69367"/>
                    </a:lnTo>
                    <a:lnTo>
                      <a:pt x="38107" y="68075"/>
                    </a:lnTo>
                    <a:lnTo>
                      <a:pt x="37356" y="66730"/>
                    </a:lnTo>
                    <a:lnTo>
                      <a:pt x="36675" y="65316"/>
                    </a:lnTo>
                    <a:lnTo>
                      <a:pt x="36116" y="63866"/>
                    </a:lnTo>
                    <a:lnTo>
                      <a:pt x="35662" y="62347"/>
                    </a:lnTo>
                    <a:lnTo>
                      <a:pt x="35296" y="60792"/>
                    </a:lnTo>
                    <a:lnTo>
                      <a:pt x="35069" y="59203"/>
                    </a:lnTo>
                    <a:lnTo>
                      <a:pt x="34946" y="57579"/>
                    </a:lnTo>
                    <a:lnTo>
                      <a:pt x="34929" y="56758"/>
                    </a:lnTo>
                    <a:lnTo>
                      <a:pt x="34946" y="55623"/>
                    </a:lnTo>
                    <a:lnTo>
                      <a:pt x="35173" y="53423"/>
                    </a:lnTo>
                    <a:lnTo>
                      <a:pt x="35610" y="51292"/>
                    </a:lnTo>
                    <a:lnTo>
                      <a:pt x="36256" y="49249"/>
                    </a:lnTo>
                    <a:lnTo>
                      <a:pt x="37077" y="47293"/>
                    </a:lnTo>
                    <a:lnTo>
                      <a:pt x="38090" y="45424"/>
                    </a:lnTo>
                    <a:lnTo>
                      <a:pt x="39260" y="43695"/>
                    </a:lnTo>
                    <a:lnTo>
                      <a:pt x="40605" y="42071"/>
                    </a:lnTo>
                    <a:lnTo>
                      <a:pt x="42089" y="40587"/>
                    </a:lnTo>
                    <a:lnTo>
                      <a:pt x="43696" y="39259"/>
                    </a:lnTo>
                    <a:lnTo>
                      <a:pt x="45442" y="38072"/>
                    </a:lnTo>
                    <a:lnTo>
                      <a:pt x="47311" y="37076"/>
                    </a:lnTo>
                    <a:lnTo>
                      <a:pt x="49267" y="36238"/>
                    </a:lnTo>
                    <a:lnTo>
                      <a:pt x="51310" y="35609"/>
                    </a:lnTo>
                    <a:lnTo>
                      <a:pt x="53441" y="35173"/>
                    </a:lnTo>
                    <a:lnTo>
                      <a:pt x="55641" y="34946"/>
                    </a:lnTo>
                    <a:lnTo>
                      <a:pt x="56759" y="34928"/>
                    </a:lnTo>
                    <a:lnTo>
                      <a:pt x="57580" y="34928"/>
                    </a:lnTo>
                    <a:lnTo>
                      <a:pt x="59204" y="35051"/>
                    </a:lnTo>
                    <a:lnTo>
                      <a:pt x="60810" y="35295"/>
                    </a:lnTo>
                    <a:lnTo>
                      <a:pt x="62365" y="35644"/>
                    </a:lnTo>
                    <a:lnTo>
                      <a:pt x="63867" y="36116"/>
                    </a:lnTo>
                    <a:lnTo>
                      <a:pt x="65316" y="36675"/>
                    </a:lnTo>
                    <a:lnTo>
                      <a:pt x="66731" y="37338"/>
                    </a:lnTo>
                    <a:lnTo>
                      <a:pt x="68075" y="38089"/>
                    </a:lnTo>
                    <a:lnTo>
                      <a:pt x="69368" y="38945"/>
                    </a:lnTo>
                    <a:lnTo>
                      <a:pt x="70590" y="39888"/>
                    </a:lnTo>
                    <a:lnTo>
                      <a:pt x="71743" y="40901"/>
                    </a:lnTo>
                    <a:lnTo>
                      <a:pt x="72826" y="42001"/>
                    </a:lnTo>
                    <a:lnTo>
                      <a:pt x="73821" y="43171"/>
                    </a:lnTo>
                    <a:lnTo>
                      <a:pt x="74747" y="44429"/>
                    </a:lnTo>
                    <a:lnTo>
                      <a:pt x="75585" y="45721"/>
                    </a:lnTo>
                    <a:lnTo>
                      <a:pt x="76318" y="47101"/>
                    </a:lnTo>
                    <a:lnTo>
                      <a:pt x="76650" y="47799"/>
                    </a:lnTo>
                    <a:lnTo>
                      <a:pt x="101973" y="22476"/>
                    </a:lnTo>
                    <a:lnTo>
                      <a:pt x="100978" y="21219"/>
                    </a:lnTo>
                    <a:lnTo>
                      <a:pt x="98899" y="18774"/>
                    </a:lnTo>
                    <a:lnTo>
                      <a:pt x="96681" y="16451"/>
                    </a:lnTo>
                    <a:lnTo>
                      <a:pt x="94341" y="14251"/>
                    </a:lnTo>
                    <a:lnTo>
                      <a:pt x="91879" y="12190"/>
                    </a:lnTo>
                    <a:lnTo>
                      <a:pt x="89294" y="10269"/>
                    </a:lnTo>
                    <a:lnTo>
                      <a:pt x="86605" y="8488"/>
                    </a:lnTo>
                    <a:lnTo>
                      <a:pt x="83828" y="6864"/>
                    </a:lnTo>
                    <a:lnTo>
                      <a:pt x="80929" y="5397"/>
                    </a:lnTo>
                    <a:lnTo>
                      <a:pt x="77960" y="4087"/>
                    </a:lnTo>
                    <a:lnTo>
                      <a:pt x="74886" y="2952"/>
                    </a:lnTo>
                    <a:lnTo>
                      <a:pt x="71743" y="1991"/>
                    </a:lnTo>
                    <a:lnTo>
                      <a:pt x="68530" y="1223"/>
                    </a:lnTo>
                    <a:lnTo>
                      <a:pt x="65229" y="612"/>
                    </a:lnTo>
                    <a:lnTo>
                      <a:pt x="61893" y="210"/>
                    </a:lnTo>
                    <a:lnTo>
                      <a:pt x="58488" y="18"/>
                    </a:lnTo>
                    <a:lnTo>
                      <a:pt x="5675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14" name="Google Shape;414;p29"/>
            <p:cNvSpPr/>
            <p:nvPr/>
          </p:nvSpPr>
          <p:spPr>
            <a:xfrm>
              <a:off x="4250596" y="2250412"/>
              <a:ext cx="642900" cy="64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5" name="Google Shape;415;p29"/>
          <p:cNvGrpSpPr/>
          <p:nvPr/>
        </p:nvGrpSpPr>
        <p:grpSpPr>
          <a:xfrm>
            <a:off x="1337035" y="4433681"/>
            <a:ext cx="1710967" cy="562474"/>
            <a:chOff x="1325450" y="2304375"/>
            <a:chExt cx="1956061" cy="643048"/>
          </a:xfrm>
        </p:grpSpPr>
        <p:grpSp>
          <p:nvGrpSpPr>
            <p:cNvPr id="416" name="Google Shape;416;p29"/>
            <p:cNvGrpSpPr/>
            <p:nvPr/>
          </p:nvGrpSpPr>
          <p:grpSpPr>
            <a:xfrm>
              <a:off x="1532144" y="2517656"/>
              <a:ext cx="1543000" cy="273170"/>
              <a:chOff x="1532144" y="2517656"/>
              <a:chExt cx="1543000" cy="273170"/>
            </a:xfrm>
          </p:grpSpPr>
          <p:sp>
            <p:nvSpPr>
              <p:cNvPr id="417" name="Google Shape;417;p29"/>
              <p:cNvSpPr/>
              <p:nvPr/>
            </p:nvSpPr>
            <p:spPr>
              <a:xfrm>
                <a:off x="1532144" y="2517656"/>
                <a:ext cx="837369" cy="273170"/>
              </a:xfrm>
              <a:custGeom>
                <a:rect b="b" l="l" r="r" t="t"/>
                <a:pathLst>
                  <a:path extrusionOk="0" h="39908" w="122333">
                    <a:moveTo>
                      <a:pt x="113784" y="14889"/>
                    </a:moveTo>
                    <a:lnTo>
                      <a:pt x="114381" y="14949"/>
                    </a:lnTo>
                    <a:lnTo>
                      <a:pt x="114963" y="15098"/>
                    </a:lnTo>
                    <a:lnTo>
                      <a:pt x="115515" y="15322"/>
                    </a:lnTo>
                    <a:lnTo>
                      <a:pt x="115783" y="15471"/>
                    </a:lnTo>
                    <a:lnTo>
                      <a:pt x="116022" y="15591"/>
                    </a:lnTo>
                    <a:lnTo>
                      <a:pt x="116439" y="15919"/>
                    </a:lnTo>
                    <a:lnTo>
                      <a:pt x="116783" y="16307"/>
                    </a:lnTo>
                    <a:lnTo>
                      <a:pt x="117066" y="16754"/>
                    </a:lnTo>
                    <a:lnTo>
                      <a:pt x="117185" y="16993"/>
                    </a:lnTo>
                    <a:lnTo>
                      <a:pt x="108264" y="20693"/>
                    </a:lnTo>
                    <a:lnTo>
                      <a:pt x="108264" y="20036"/>
                    </a:lnTo>
                    <a:lnTo>
                      <a:pt x="108443" y="18858"/>
                    </a:lnTo>
                    <a:lnTo>
                      <a:pt x="108846" y="17799"/>
                    </a:lnTo>
                    <a:lnTo>
                      <a:pt x="109487" y="16874"/>
                    </a:lnTo>
                    <a:lnTo>
                      <a:pt x="109890" y="16471"/>
                    </a:lnTo>
                    <a:lnTo>
                      <a:pt x="110308" y="16083"/>
                    </a:lnTo>
                    <a:lnTo>
                      <a:pt x="111173" y="15501"/>
                    </a:lnTo>
                    <a:lnTo>
                      <a:pt x="112083" y="15098"/>
                    </a:lnTo>
                    <a:lnTo>
                      <a:pt x="113008" y="14904"/>
                    </a:lnTo>
                    <a:lnTo>
                      <a:pt x="113486" y="14889"/>
                    </a:lnTo>
                    <a:close/>
                    <a:moveTo>
                      <a:pt x="41265" y="14934"/>
                    </a:moveTo>
                    <a:lnTo>
                      <a:pt x="42309" y="14964"/>
                    </a:lnTo>
                    <a:lnTo>
                      <a:pt x="43353" y="15188"/>
                    </a:lnTo>
                    <a:lnTo>
                      <a:pt x="44338" y="15620"/>
                    </a:lnTo>
                    <a:lnTo>
                      <a:pt x="45248" y="16247"/>
                    </a:lnTo>
                    <a:lnTo>
                      <a:pt x="45651" y="16635"/>
                    </a:lnTo>
                    <a:lnTo>
                      <a:pt x="46039" y="17112"/>
                    </a:lnTo>
                    <a:lnTo>
                      <a:pt x="46665" y="18142"/>
                    </a:lnTo>
                    <a:lnTo>
                      <a:pt x="47068" y="19246"/>
                    </a:lnTo>
                    <a:lnTo>
                      <a:pt x="47277" y="20394"/>
                    </a:lnTo>
                    <a:lnTo>
                      <a:pt x="47262" y="21558"/>
                    </a:lnTo>
                    <a:lnTo>
                      <a:pt x="47053" y="22707"/>
                    </a:lnTo>
                    <a:lnTo>
                      <a:pt x="46650" y="23811"/>
                    </a:lnTo>
                    <a:lnTo>
                      <a:pt x="46024" y="24840"/>
                    </a:lnTo>
                    <a:lnTo>
                      <a:pt x="45636" y="25317"/>
                    </a:lnTo>
                    <a:lnTo>
                      <a:pt x="45517" y="25437"/>
                    </a:lnTo>
                    <a:lnTo>
                      <a:pt x="45382" y="25556"/>
                    </a:lnTo>
                    <a:lnTo>
                      <a:pt x="44965" y="25914"/>
                    </a:lnTo>
                    <a:lnTo>
                      <a:pt x="44040" y="26481"/>
                    </a:lnTo>
                    <a:lnTo>
                      <a:pt x="43040" y="26854"/>
                    </a:lnTo>
                    <a:lnTo>
                      <a:pt x="42011" y="27018"/>
                    </a:lnTo>
                    <a:lnTo>
                      <a:pt x="40967" y="26988"/>
                    </a:lnTo>
                    <a:lnTo>
                      <a:pt x="39952" y="26750"/>
                    </a:lnTo>
                    <a:lnTo>
                      <a:pt x="38982" y="26332"/>
                    </a:lnTo>
                    <a:lnTo>
                      <a:pt x="38102" y="25705"/>
                    </a:lnTo>
                    <a:lnTo>
                      <a:pt x="37699" y="25317"/>
                    </a:lnTo>
                    <a:lnTo>
                      <a:pt x="37311" y="24840"/>
                    </a:lnTo>
                    <a:lnTo>
                      <a:pt x="36685" y="23811"/>
                    </a:lnTo>
                    <a:lnTo>
                      <a:pt x="36267" y="22707"/>
                    </a:lnTo>
                    <a:lnTo>
                      <a:pt x="36058" y="21558"/>
                    </a:lnTo>
                    <a:lnTo>
                      <a:pt x="36058" y="20394"/>
                    </a:lnTo>
                    <a:lnTo>
                      <a:pt x="36267" y="19246"/>
                    </a:lnTo>
                    <a:lnTo>
                      <a:pt x="36670" y="18142"/>
                    </a:lnTo>
                    <a:lnTo>
                      <a:pt x="37297" y="17112"/>
                    </a:lnTo>
                    <a:lnTo>
                      <a:pt x="37684" y="16635"/>
                    </a:lnTo>
                    <a:lnTo>
                      <a:pt x="37774" y="16530"/>
                    </a:lnTo>
                    <a:lnTo>
                      <a:pt x="37878" y="16456"/>
                    </a:lnTo>
                    <a:lnTo>
                      <a:pt x="38296" y="16083"/>
                    </a:lnTo>
                    <a:lnTo>
                      <a:pt x="39221" y="15501"/>
                    </a:lnTo>
                    <a:lnTo>
                      <a:pt x="40221" y="15113"/>
                    </a:lnTo>
                    <a:lnTo>
                      <a:pt x="41265" y="14934"/>
                    </a:lnTo>
                    <a:close/>
                    <a:moveTo>
                      <a:pt x="63076" y="14934"/>
                    </a:moveTo>
                    <a:lnTo>
                      <a:pt x="64135" y="14964"/>
                    </a:lnTo>
                    <a:lnTo>
                      <a:pt x="65164" y="15188"/>
                    </a:lnTo>
                    <a:lnTo>
                      <a:pt x="66149" y="15620"/>
                    </a:lnTo>
                    <a:lnTo>
                      <a:pt x="67059" y="16247"/>
                    </a:lnTo>
                    <a:lnTo>
                      <a:pt x="67462" y="16635"/>
                    </a:lnTo>
                    <a:lnTo>
                      <a:pt x="67865" y="17112"/>
                    </a:lnTo>
                    <a:lnTo>
                      <a:pt x="68476" y="18142"/>
                    </a:lnTo>
                    <a:lnTo>
                      <a:pt x="68894" y="19246"/>
                    </a:lnTo>
                    <a:lnTo>
                      <a:pt x="69088" y="20394"/>
                    </a:lnTo>
                    <a:lnTo>
                      <a:pt x="69088" y="21558"/>
                    </a:lnTo>
                    <a:lnTo>
                      <a:pt x="68879" y="22707"/>
                    </a:lnTo>
                    <a:lnTo>
                      <a:pt x="68461" y="23811"/>
                    </a:lnTo>
                    <a:lnTo>
                      <a:pt x="67850" y="24840"/>
                    </a:lnTo>
                    <a:lnTo>
                      <a:pt x="67447" y="25317"/>
                    </a:lnTo>
                    <a:lnTo>
                      <a:pt x="67343" y="25437"/>
                    </a:lnTo>
                    <a:lnTo>
                      <a:pt x="67208" y="25556"/>
                    </a:lnTo>
                    <a:lnTo>
                      <a:pt x="66776" y="25914"/>
                    </a:lnTo>
                    <a:lnTo>
                      <a:pt x="65851" y="26481"/>
                    </a:lnTo>
                    <a:lnTo>
                      <a:pt x="64866" y="26854"/>
                    </a:lnTo>
                    <a:lnTo>
                      <a:pt x="63822" y="27018"/>
                    </a:lnTo>
                    <a:lnTo>
                      <a:pt x="62792" y="26988"/>
                    </a:lnTo>
                    <a:lnTo>
                      <a:pt x="61763" y="26750"/>
                    </a:lnTo>
                    <a:lnTo>
                      <a:pt x="60793" y="26332"/>
                    </a:lnTo>
                    <a:lnTo>
                      <a:pt x="59913" y="25705"/>
                    </a:lnTo>
                    <a:lnTo>
                      <a:pt x="59525" y="25317"/>
                    </a:lnTo>
                    <a:lnTo>
                      <a:pt x="59122" y="24840"/>
                    </a:lnTo>
                    <a:lnTo>
                      <a:pt x="58511" y="23811"/>
                    </a:lnTo>
                    <a:lnTo>
                      <a:pt x="58093" y="22707"/>
                    </a:lnTo>
                    <a:lnTo>
                      <a:pt x="57884" y="21558"/>
                    </a:lnTo>
                    <a:lnTo>
                      <a:pt x="57884" y="20394"/>
                    </a:lnTo>
                    <a:lnTo>
                      <a:pt x="58093" y="19246"/>
                    </a:lnTo>
                    <a:lnTo>
                      <a:pt x="58496" y="18142"/>
                    </a:lnTo>
                    <a:lnTo>
                      <a:pt x="59107" y="17112"/>
                    </a:lnTo>
                    <a:lnTo>
                      <a:pt x="59510" y="16635"/>
                    </a:lnTo>
                    <a:lnTo>
                      <a:pt x="59600" y="16530"/>
                    </a:lnTo>
                    <a:lnTo>
                      <a:pt x="59689" y="16456"/>
                    </a:lnTo>
                    <a:lnTo>
                      <a:pt x="60107" y="16083"/>
                    </a:lnTo>
                    <a:lnTo>
                      <a:pt x="61032" y="15501"/>
                    </a:lnTo>
                    <a:lnTo>
                      <a:pt x="62032" y="15113"/>
                    </a:lnTo>
                    <a:lnTo>
                      <a:pt x="63076" y="14934"/>
                    </a:lnTo>
                    <a:close/>
                    <a:moveTo>
                      <a:pt x="85245" y="14964"/>
                    </a:moveTo>
                    <a:lnTo>
                      <a:pt x="85782" y="14979"/>
                    </a:lnTo>
                    <a:lnTo>
                      <a:pt x="86841" y="15203"/>
                    </a:lnTo>
                    <a:lnTo>
                      <a:pt x="87826" y="15635"/>
                    </a:lnTo>
                    <a:lnTo>
                      <a:pt x="88676" y="16292"/>
                    </a:lnTo>
                    <a:lnTo>
                      <a:pt x="89049" y="16695"/>
                    </a:lnTo>
                    <a:lnTo>
                      <a:pt x="89422" y="17157"/>
                    </a:lnTo>
                    <a:lnTo>
                      <a:pt x="90004" y="18186"/>
                    </a:lnTo>
                    <a:lnTo>
                      <a:pt x="90392" y="19290"/>
                    </a:lnTo>
                    <a:lnTo>
                      <a:pt x="90571" y="20439"/>
                    </a:lnTo>
                    <a:lnTo>
                      <a:pt x="90571" y="21036"/>
                    </a:lnTo>
                    <a:lnTo>
                      <a:pt x="90571" y="21633"/>
                    </a:lnTo>
                    <a:lnTo>
                      <a:pt x="90392" y="22781"/>
                    </a:lnTo>
                    <a:lnTo>
                      <a:pt x="90004" y="23870"/>
                    </a:lnTo>
                    <a:lnTo>
                      <a:pt x="89407" y="24870"/>
                    </a:lnTo>
                    <a:lnTo>
                      <a:pt x="89049" y="25332"/>
                    </a:lnTo>
                    <a:lnTo>
                      <a:pt x="88676" y="25720"/>
                    </a:lnTo>
                    <a:lnTo>
                      <a:pt x="87811" y="26362"/>
                    </a:lnTo>
                    <a:lnTo>
                      <a:pt x="86826" y="26809"/>
                    </a:lnTo>
                    <a:lnTo>
                      <a:pt x="85782" y="27033"/>
                    </a:lnTo>
                    <a:lnTo>
                      <a:pt x="85245" y="27048"/>
                    </a:lnTo>
                    <a:lnTo>
                      <a:pt x="84678" y="27033"/>
                    </a:lnTo>
                    <a:lnTo>
                      <a:pt x="83604" y="26809"/>
                    </a:lnTo>
                    <a:lnTo>
                      <a:pt x="82589" y="26362"/>
                    </a:lnTo>
                    <a:lnTo>
                      <a:pt x="81694" y="25720"/>
                    </a:lnTo>
                    <a:lnTo>
                      <a:pt x="81306" y="25332"/>
                    </a:lnTo>
                    <a:lnTo>
                      <a:pt x="80918" y="24885"/>
                    </a:lnTo>
                    <a:lnTo>
                      <a:pt x="80292" y="23885"/>
                    </a:lnTo>
                    <a:lnTo>
                      <a:pt x="79874" y="22796"/>
                    </a:lnTo>
                    <a:lnTo>
                      <a:pt x="79680" y="21633"/>
                    </a:lnTo>
                    <a:lnTo>
                      <a:pt x="79680" y="21036"/>
                    </a:lnTo>
                    <a:lnTo>
                      <a:pt x="79680" y="20439"/>
                    </a:lnTo>
                    <a:lnTo>
                      <a:pt x="79874" y="19261"/>
                    </a:lnTo>
                    <a:lnTo>
                      <a:pt x="80292" y="18157"/>
                    </a:lnTo>
                    <a:lnTo>
                      <a:pt x="80918" y="17142"/>
                    </a:lnTo>
                    <a:lnTo>
                      <a:pt x="81306" y="16695"/>
                    </a:lnTo>
                    <a:lnTo>
                      <a:pt x="81694" y="16292"/>
                    </a:lnTo>
                    <a:lnTo>
                      <a:pt x="82589" y="15635"/>
                    </a:lnTo>
                    <a:lnTo>
                      <a:pt x="83604" y="15203"/>
                    </a:lnTo>
                    <a:lnTo>
                      <a:pt x="84678" y="14979"/>
                    </a:lnTo>
                    <a:lnTo>
                      <a:pt x="85245" y="14964"/>
                    </a:lnTo>
                    <a:close/>
                    <a:moveTo>
                      <a:pt x="97433" y="1045"/>
                    </a:moveTo>
                    <a:lnTo>
                      <a:pt x="97433" y="30345"/>
                    </a:lnTo>
                    <a:lnTo>
                      <a:pt x="101819" y="30345"/>
                    </a:lnTo>
                    <a:lnTo>
                      <a:pt x="101819" y="1045"/>
                    </a:lnTo>
                    <a:close/>
                    <a:moveTo>
                      <a:pt x="41190" y="11040"/>
                    </a:moveTo>
                    <a:lnTo>
                      <a:pt x="40236" y="11130"/>
                    </a:lnTo>
                    <a:lnTo>
                      <a:pt x="39281" y="11309"/>
                    </a:lnTo>
                    <a:lnTo>
                      <a:pt x="38356" y="11578"/>
                    </a:lnTo>
                    <a:lnTo>
                      <a:pt x="37461" y="11936"/>
                    </a:lnTo>
                    <a:lnTo>
                      <a:pt x="36580" y="12383"/>
                    </a:lnTo>
                    <a:lnTo>
                      <a:pt x="35745" y="12905"/>
                    </a:lnTo>
                    <a:lnTo>
                      <a:pt x="34954" y="13532"/>
                    </a:lnTo>
                    <a:lnTo>
                      <a:pt x="34566" y="13875"/>
                    </a:lnTo>
                    <a:lnTo>
                      <a:pt x="34208" y="14248"/>
                    </a:lnTo>
                    <a:lnTo>
                      <a:pt x="33582" y="15054"/>
                    </a:lnTo>
                    <a:lnTo>
                      <a:pt x="33030" y="15889"/>
                    </a:lnTo>
                    <a:lnTo>
                      <a:pt x="32582" y="16769"/>
                    </a:lnTo>
                    <a:lnTo>
                      <a:pt x="32209" y="17664"/>
                    </a:lnTo>
                    <a:lnTo>
                      <a:pt x="31941" y="18604"/>
                    </a:lnTo>
                    <a:lnTo>
                      <a:pt x="31762" y="19559"/>
                    </a:lnTo>
                    <a:lnTo>
                      <a:pt x="31672" y="20514"/>
                    </a:lnTo>
                    <a:lnTo>
                      <a:pt x="31672" y="21469"/>
                    </a:lnTo>
                    <a:lnTo>
                      <a:pt x="31762" y="22438"/>
                    </a:lnTo>
                    <a:lnTo>
                      <a:pt x="31941" y="23378"/>
                    </a:lnTo>
                    <a:lnTo>
                      <a:pt x="32209" y="24318"/>
                    </a:lnTo>
                    <a:lnTo>
                      <a:pt x="32582" y="25228"/>
                    </a:lnTo>
                    <a:lnTo>
                      <a:pt x="33030" y="26093"/>
                    </a:lnTo>
                    <a:lnTo>
                      <a:pt x="33582" y="26944"/>
                    </a:lnTo>
                    <a:lnTo>
                      <a:pt x="34208" y="27734"/>
                    </a:lnTo>
                    <a:lnTo>
                      <a:pt x="34566" y="28107"/>
                    </a:lnTo>
                    <a:lnTo>
                      <a:pt x="34954" y="28450"/>
                    </a:lnTo>
                    <a:lnTo>
                      <a:pt x="35745" y="29077"/>
                    </a:lnTo>
                    <a:lnTo>
                      <a:pt x="36580" y="29614"/>
                    </a:lnTo>
                    <a:lnTo>
                      <a:pt x="37461" y="30047"/>
                    </a:lnTo>
                    <a:lnTo>
                      <a:pt x="38356" y="30405"/>
                    </a:lnTo>
                    <a:lnTo>
                      <a:pt x="39281" y="30673"/>
                    </a:lnTo>
                    <a:lnTo>
                      <a:pt x="40236" y="30852"/>
                    </a:lnTo>
                    <a:lnTo>
                      <a:pt x="41190" y="30942"/>
                    </a:lnTo>
                    <a:lnTo>
                      <a:pt x="42145" y="30942"/>
                    </a:lnTo>
                    <a:lnTo>
                      <a:pt x="43100" y="30852"/>
                    </a:lnTo>
                    <a:lnTo>
                      <a:pt x="44040" y="30673"/>
                    </a:lnTo>
                    <a:lnTo>
                      <a:pt x="44980" y="30405"/>
                    </a:lnTo>
                    <a:lnTo>
                      <a:pt x="45875" y="30047"/>
                    </a:lnTo>
                    <a:lnTo>
                      <a:pt x="46755" y="29614"/>
                    </a:lnTo>
                    <a:lnTo>
                      <a:pt x="47590" y="29077"/>
                    </a:lnTo>
                    <a:lnTo>
                      <a:pt x="48381" y="28450"/>
                    </a:lnTo>
                    <a:lnTo>
                      <a:pt x="48769" y="28107"/>
                    </a:lnTo>
                    <a:lnTo>
                      <a:pt x="49112" y="27734"/>
                    </a:lnTo>
                    <a:lnTo>
                      <a:pt x="49754" y="26944"/>
                    </a:lnTo>
                    <a:lnTo>
                      <a:pt x="50306" y="26093"/>
                    </a:lnTo>
                    <a:lnTo>
                      <a:pt x="50753" y="25228"/>
                    </a:lnTo>
                    <a:lnTo>
                      <a:pt x="51111" y="24318"/>
                    </a:lnTo>
                    <a:lnTo>
                      <a:pt x="51395" y="23378"/>
                    </a:lnTo>
                    <a:lnTo>
                      <a:pt x="51574" y="22438"/>
                    </a:lnTo>
                    <a:lnTo>
                      <a:pt x="51663" y="21469"/>
                    </a:lnTo>
                    <a:lnTo>
                      <a:pt x="51663" y="20514"/>
                    </a:lnTo>
                    <a:lnTo>
                      <a:pt x="51574" y="19559"/>
                    </a:lnTo>
                    <a:lnTo>
                      <a:pt x="51395" y="18604"/>
                    </a:lnTo>
                    <a:lnTo>
                      <a:pt x="51111" y="17664"/>
                    </a:lnTo>
                    <a:lnTo>
                      <a:pt x="50753" y="16769"/>
                    </a:lnTo>
                    <a:lnTo>
                      <a:pt x="50306" y="15889"/>
                    </a:lnTo>
                    <a:lnTo>
                      <a:pt x="49754" y="15054"/>
                    </a:lnTo>
                    <a:lnTo>
                      <a:pt x="49112" y="14248"/>
                    </a:lnTo>
                    <a:lnTo>
                      <a:pt x="48769" y="13875"/>
                    </a:lnTo>
                    <a:lnTo>
                      <a:pt x="48381" y="13532"/>
                    </a:lnTo>
                    <a:lnTo>
                      <a:pt x="47590" y="12905"/>
                    </a:lnTo>
                    <a:lnTo>
                      <a:pt x="46755" y="12383"/>
                    </a:lnTo>
                    <a:lnTo>
                      <a:pt x="45875" y="11936"/>
                    </a:lnTo>
                    <a:lnTo>
                      <a:pt x="44980" y="11578"/>
                    </a:lnTo>
                    <a:lnTo>
                      <a:pt x="44040" y="11309"/>
                    </a:lnTo>
                    <a:lnTo>
                      <a:pt x="43100" y="11130"/>
                    </a:lnTo>
                    <a:lnTo>
                      <a:pt x="42145" y="11040"/>
                    </a:lnTo>
                    <a:close/>
                    <a:moveTo>
                      <a:pt x="63031" y="11040"/>
                    </a:moveTo>
                    <a:lnTo>
                      <a:pt x="62076" y="11130"/>
                    </a:lnTo>
                    <a:lnTo>
                      <a:pt x="61121" y="11309"/>
                    </a:lnTo>
                    <a:lnTo>
                      <a:pt x="60197" y="11578"/>
                    </a:lnTo>
                    <a:lnTo>
                      <a:pt x="59286" y="11936"/>
                    </a:lnTo>
                    <a:lnTo>
                      <a:pt x="58421" y="12383"/>
                    </a:lnTo>
                    <a:lnTo>
                      <a:pt x="57586" y="12905"/>
                    </a:lnTo>
                    <a:lnTo>
                      <a:pt x="56780" y="13532"/>
                    </a:lnTo>
                    <a:lnTo>
                      <a:pt x="56407" y="13875"/>
                    </a:lnTo>
                    <a:lnTo>
                      <a:pt x="56049" y="14248"/>
                    </a:lnTo>
                    <a:lnTo>
                      <a:pt x="55408" y="15054"/>
                    </a:lnTo>
                    <a:lnTo>
                      <a:pt x="54871" y="15889"/>
                    </a:lnTo>
                    <a:lnTo>
                      <a:pt x="54408" y="16769"/>
                    </a:lnTo>
                    <a:lnTo>
                      <a:pt x="54050" y="17664"/>
                    </a:lnTo>
                    <a:lnTo>
                      <a:pt x="53782" y="18604"/>
                    </a:lnTo>
                    <a:lnTo>
                      <a:pt x="53603" y="19559"/>
                    </a:lnTo>
                    <a:lnTo>
                      <a:pt x="53513" y="20514"/>
                    </a:lnTo>
                    <a:lnTo>
                      <a:pt x="53513" y="21469"/>
                    </a:lnTo>
                    <a:lnTo>
                      <a:pt x="53603" y="22438"/>
                    </a:lnTo>
                    <a:lnTo>
                      <a:pt x="53782" y="23378"/>
                    </a:lnTo>
                    <a:lnTo>
                      <a:pt x="54050" y="24318"/>
                    </a:lnTo>
                    <a:lnTo>
                      <a:pt x="54408" y="25228"/>
                    </a:lnTo>
                    <a:lnTo>
                      <a:pt x="54871" y="26093"/>
                    </a:lnTo>
                    <a:lnTo>
                      <a:pt x="55408" y="26944"/>
                    </a:lnTo>
                    <a:lnTo>
                      <a:pt x="56049" y="27734"/>
                    </a:lnTo>
                    <a:lnTo>
                      <a:pt x="56407" y="28107"/>
                    </a:lnTo>
                    <a:lnTo>
                      <a:pt x="56780" y="28450"/>
                    </a:lnTo>
                    <a:lnTo>
                      <a:pt x="57586" y="29077"/>
                    </a:lnTo>
                    <a:lnTo>
                      <a:pt x="58421" y="29614"/>
                    </a:lnTo>
                    <a:lnTo>
                      <a:pt x="59286" y="30047"/>
                    </a:lnTo>
                    <a:lnTo>
                      <a:pt x="60197" y="30405"/>
                    </a:lnTo>
                    <a:lnTo>
                      <a:pt x="61121" y="30673"/>
                    </a:lnTo>
                    <a:lnTo>
                      <a:pt x="62076" y="30852"/>
                    </a:lnTo>
                    <a:lnTo>
                      <a:pt x="63031" y="30942"/>
                    </a:lnTo>
                    <a:lnTo>
                      <a:pt x="63986" y="30942"/>
                    </a:lnTo>
                    <a:lnTo>
                      <a:pt x="64941" y="30852"/>
                    </a:lnTo>
                    <a:lnTo>
                      <a:pt x="65880" y="30673"/>
                    </a:lnTo>
                    <a:lnTo>
                      <a:pt x="66805" y="30405"/>
                    </a:lnTo>
                    <a:lnTo>
                      <a:pt x="67715" y="30047"/>
                    </a:lnTo>
                    <a:lnTo>
                      <a:pt x="68596" y="29614"/>
                    </a:lnTo>
                    <a:lnTo>
                      <a:pt x="69431" y="29077"/>
                    </a:lnTo>
                    <a:lnTo>
                      <a:pt x="70222" y="28450"/>
                    </a:lnTo>
                    <a:lnTo>
                      <a:pt x="70595" y="28107"/>
                    </a:lnTo>
                    <a:lnTo>
                      <a:pt x="70953" y="27734"/>
                    </a:lnTo>
                    <a:lnTo>
                      <a:pt x="71594" y="26944"/>
                    </a:lnTo>
                    <a:lnTo>
                      <a:pt x="72131" y="26093"/>
                    </a:lnTo>
                    <a:lnTo>
                      <a:pt x="72594" y="25228"/>
                    </a:lnTo>
                    <a:lnTo>
                      <a:pt x="72952" y="24318"/>
                    </a:lnTo>
                    <a:lnTo>
                      <a:pt x="73220" y="23378"/>
                    </a:lnTo>
                    <a:lnTo>
                      <a:pt x="73414" y="22438"/>
                    </a:lnTo>
                    <a:lnTo>
                      <a:pt x="73504" y="21469"/>
                    </a:lnTo>
                    <a:lnTo>
                      <a:pt x="73504" y="20514"/>
                    </a:lnTo>
                    <a:lnTo>
                      <a:pt x="73414" y="19559"/>
                    </a:lnTo>
                    <a:lnTo>
                      <a:pt x="73220" y="18604"/>
                    </a:lnTo>
                    <a:lnTo>
                      <a:pt x="72952" y="17664"/>
                    </a:lnTo>
                    <a:lnTo>
                      <a:pt x="72594" y="16769"/>
                    </a:lnTo>
                    <a:lnTo>
                      <a:pt x="72131" y="15889"/>
                    </a:lnTo>
                    <a:lnTo>
                      <a:pt x="71594" y="15054"/>
                    </a:lnTo>
                    <a:lnTo>
                      <a:pt x="70953" y="14248"/>
                    </a:lnTo>
                    <a:lnTo>
                      <a:pt x="70595" y="13875"/>
                    </a:lnTo>
                    <a:lnTo>
                      <a:pt x="70222" y="13532"/>
                    </a:lnTo>
                    <a:lnTo>
                      <a:pt x="69431" y="12905"/>
                    </a:lnTo>
                    <a:lnTo>
                      <a:pt x="68596" y="12383"/>
                    </a:lnTo>
                    <a:lnTo>
                      <a:pt x="67715" y="11936"/>
                    </a:lnTo>
                    <a:lnTo>
                      <a:pt x="66805" y="11578"/>
                    </a:lnTo>
                    <a:lnTo>
                      <a:pt x="65880" y="11309"/>
                    </a:lnTo>
                    <a:lnTo>
                      <a:pt x="64941" y="11130"/>
                    </a:lnTo>
                    <a:lnTo>
                      <a:pt x="63986" y="11040"/>
                    </a:lnTo>
                    <a:close/>
                    <a:moveTo>
                      <a:pt x="14919" y="1"/>
                    </a:moveTo>
                    <a:lnTo>
                      <a:pt x="13382" y="150"/>
                    </a:lnTo>
                    <a:lnTo>
                      <a:pt x="11890" y="433"/>
                    </a:lnTo>
                    <a:lnTo>
                      <a:pt x="10413" y="866"/>
                    </a:lnTo>
                    <a:lnTo>
                      <a:pt x="9011" y="1448"/>
                    </a:lnTo>
                    <a:lnTo>
                      <a:pt x="7653" y="2164"/>
                    </a:lnTo>
                    <a:lnTo>
                      <a:pt x="6385" y="3014"/>
                    </a:lnTo>
                    <a:lnTo>
                      <a:pt x="5192" y="3999"/>
                    </a:lnTo>
                    <a:lnTo>
                      <a:pt x="4640" y="4536"/>
                    </a:lnTo>
                    <a:lnTo>
                      <a:pt x="4252" y="4924"/>
                    </a:lnTo>
                    <a:lnTo>
                      <a:pt x="3715" y="5506"/>
                    </a:lnTo>
                    <a:lnTo>
                      <a:pt x="2760" y="6714"/>
                    </a:lnTo>
                    <a:lnTo>
                      <a:pt x="1954" y="7997"/>
                    </a:lnTo>
                    <a:lnTo>
                      <a:pt x="1283" y="9325"/>
                    </a:lnTo>
                    <a:lnTo>
                      <a:pt x="746" y="10712"/>
                    </a:lnTo>
                    <a:lnTo>
                      <a:pt x="358" y="12129"/>
                    </a:lnTo>
                    <a:lnTo>
                      <a:pt x="105" y="13562"/>
                    </a:lnTo>
                    <a:lnTo>
                      <a:pt x="0" y="15024"/>
                    </a:lnTo>
                    <a:lnTo>
                      <a:pt x="15" y="16486"/>
                    </a:lnTo>
                    <a:lnTo>
                      <a:pt x="179" y="17933"/>
                    </a:lnTo>
                    <a:lnTo>
                      <a:pt x="492" y="19365"/>
                    </a:lnTo>
                    <a:lnTo>
                      <a:pt x="940" y="20767"/>
                    </a:lnTo>
                    <a:lnTo>
                      <a:pt x="1507" y="22125"/>
                    </a:lnTo>
                    <a:lnTo>
                      <a:pt x="2238" y="23438"/>
                    </a:lnTo>
                    <a:lnTo>
                      <a:pt x="3088" y="24676"/>
                    </a:lnTo>
                    <a:lnTo>
                      <a:pt x="4088" y="25855"/>
                    </a:lnTo>
                    <a:lnTo>
                      <a:pt x="4640" y="26407"/>
                    </a:lnTo>
                    <a:lnTo>
                      <a:pt x="5192" y="26959"/>
                    </a:lnTo>
                    <a:lnTo>
                      <a:pt x="6385" y="27943"/>
                    </a:lnTo>
                    <a:lnTo>
                      <a:pt x="7653" y="28794"/>
                    </a:lnTo>
                    <a:lnTo>
                      <a:pt x="8996" y="29510"/>
                    </a:lnTo>
                    <a:lnTo>
                      <a:pt x="10413" y="30091"/>
                    </a:lnTo>
                    <a:lnTo>
                      <a:pt x="11875" y="30539"/>
                    </a:lnTo>
                    <a:lnTo>
                      <a:pt x="13382" y="30822"/>
                    </a:lnTo>
                    <a:lnTo>
                      <a:pt x="14919" y="30957"/>
                    </a:lnTo>
                    <a:lnTo>
                      <a:pt x="15694" y="30957"/>
                    </a:lnTo>
                    <a:lnTo>
                      <a:pt x="16515" y="30942"/>
                    </a:lnTo>
                    <a:lnTo>
                      <a:pt x="18096" y="30808"/>
                    </a:lnTo>
                    <a:lnTo>
                      <a:pt x="19603" y="30539"/>
                    </a:lnTo>
                    <a:lnTo>
                      <a:pt x="21035" y="30136"/>
                    </a:lnTo>
                    <a:lnTo>
                      <a:pt x="22378" y="29599"/>
                    </a:lnTo>
                    <a:lnTo>
                      <a:pt x="23646" y="28928"/>
                    </a:lnTo>
                    <a:lnTo>
                      <a:pt x="24825" y="28107"/>
                    </a:lnTo>
                    <a:lnTo>
                      <a:pt x="25944" y="27167"/>
                    </a:lnTo>
                    <a:lnTo>
                      <a:pt x="26451" y="26630"/>
                    </a:lnTo>
                    <a:lnTo>
                      <a:pt x="26913" y="26168"/>
                    </a:lnTo>
                    <a:lnTo>
                      <a:pt x="27704" y="25168"/>
                    </a:lnTo>
                    <a:lnTo>
                      <a:pt x="28390" y="24094"/>
                    </a:lnTo>
                    <a:lnTo>
                      <a:pt x="28972" y="22945"/>
                    </a:lnTo>
                    <a:lnTo>
                      <a:pt x="29434" y="21707"/>
                    </a:lnTo>
                    <a:lnTo>
                      <a:pt x="29778" y="20379"/>
                    </a:lnTo>
                    <a:lnTo>
                      <a:pt x="30001" y="18977"/>
                    </a:lnTo>
                    <a:lnTo>
                      <a:pt x="30121" y="17500"/>
                    </a:lnTo>
                    <a:lnTo>
                      <a:pt x="30136" y="16739"/>
                    </a:lnTo>
                    <a:lnTo>
                      <a:pt x="30136" y="16068"/>
                    </a:lnTo>
                    <a:lnTo>
                      <a:pt x="30016" y="14740"/>
                    </a:lnTo>
                    <a:lnTo>
                      <a:pt x="29912" y="14084"/>
                    </a:lnTo>
                    <a:lnTo>
                      <a:pt x="15680" y="14084"/>
                    </a:lnTo>
                    <a:lnTo>
                      <a:pt x="15680" y="18321"/>
                    </a:lnTo>
                    <a:lnTo>
                      <a:pt x="25809" y="18321"/>
                    </a:lnTo>
                    <a:lnTo>
                      <a:pt x="25675" y="19171"/>
                    </a:lnTo>
                    <a:lnTo>
                      <a:pt x="25287" y="20693"/>
                    </a:lnTo>
                    <a:lnTo>
                      <a:pt x="24705" y="22020"/>
                    </a:lnTo>
                    <a:lnTo>
                      <a:pt x="23959" y="23154"/>
                    </a:lnTo>
                    <a:lnTo>
                      <a:pt x="23512" y="23632"/>
                    </a:lnTo>
                    <a:lnTo>
                      <a:pt x="23124" y="24005"/>
                    </a:lnTo>
                    <a:lnTo>
                      <a:pt x="22288" y="24691"/>
                    </a:lnTo>
                    <a:lnTo>
                      <a:pt x="21423" y="25273"/>
                    </a:lnTo>
                    <a:lnTo>
                      <a:pt x="20498" y="25750"/>
                    </a:lnTo>
                    <a:lnTo>
                      <a:pt x="19514" y="26138"/>
                    </a:lnTo>
                    <a:lnTo>
                      <a:pt x="18499" y="26436"/>
                    </a:lnTo>
                    <a:lnTo>
                      <a:pt x="17410" y="26630"/>
                    </a:lnTo>
                    <a:lnTo>
                      <a:pt x="16291" y="26720"/>
                    </a:lnTo>
                    <a:lnTo>
                      <a:pt x="15694" y="26735"/>
                    </a:lnTo>
                    <a:lnTo>
                      <a:pt x="15142" y="26735"/>
                    </a:lnTo>
                    <a:lnTo>
                      <a:pt x="14039" y="26630"/>
                    </a:lnTo>
                    <a:lnTo>
                      <a:pt x="12964" y="26421"/>
                    </a:lnTo>
                    <a:lnTo>
                      <a:pt x="11920" y="26108"/>
                    </a:lnTo>
                    <a:lnTo>
                      <a:pt x="10921" y="25690"/>
                    </a:lnTo>
                    <a:lnTo>
                      <a:pt x="9966" y="25168"/>
                    </a:lnTo>
                    <a:lnTo>
                      <a:pt x="9056" y="24557"/>
                    </a:lnTo>
                    <a:lnTo>
                      <a:pt x="8220" y="23841"/>
                    </a:lnTo>
                    <a:lnTo>
                      <a:pt x="7832" y="23453"/>
                    </a:lnTo>
                    <a:lnTo>
                      <a:pt x="7430" y="23020"/>
                    </a:lnTo>
                    <a:lnTo>
                      <a:pt x="6728" y="22125"/>
                    </a:lnTo>
                    <a:lnTo>
                      <a:pt x="6117" y="21185"/>
                    </a:lnTo>
                    <a:lnTo>
                      <a:pt x="5610" y="20200"/>
                    </a:lnTo>
                    <a:lnTo>
                      <a:pt x="5207" y="19186"/>
                    </a:lnTo>
                    <a:lnTo>
                      <a:pt x="4908" y="18142"/>
                    </a:lnTo>
                    <a:lnTo>
                      <a:pt x="4714" y="17082"/>
                    </a:lnTo>
                    <a:lnTo>
                      <a:pt x="4610" y="16008"/>
                    </a:lnTo>
                    <a:lnTo>
                      <a:pt x="4610" y="14934"/>
                    </a:lnTo>
                    <a:lnTo>
                      <a:pt x="4714" y="13860"/>
                    </a:lnTo>
                    <a:lnTo>
                      <a:pt x="4908" y="12786"/>
                    </a:lnTo>
                    <a:lnTo>
                      <a:pt x="5207" y="11742"/>
                    </a:lnTo>
                    <a:lnTo>
                      <a:pt x="5610" y="10727"/>
                    </a:lnTo>
                    <a:lnTo>
                      <a:pt x="6117" y="9757"/>
                    </a:lnTo>
                    <a:lnTo>
                      <a:pt x="6728" y="8818"/>
                    </a:lnTo>
                    <a:lnTo>
                      <a:pt x="7430" y="7922"/>
                    </a:lnTo>
                    <a:lnTo>
                      <a:pt x="7832" y="7505"/>
                    </a:lnTo>
                    <a:lnTo>
                      <a:pt x="8220" y="7102"/>
                    </a:lnTo>
                    <a:lnTo>
                      <a:pt x="9056" y="6386"/>
                    </a:lnTo>
                    <a:lnTo>
                      <a:pt x="9966" y="5774"/>
                    </a:lnTo>
                    <a:lnTo>
                      <a:pt x="10921" y="5252"/>
                    </a:lnTo>
                    <a:lnTo>
                      <a:pt x="11920" y="4834"/>
                    </a:lnTo>
                    <a:lnTo>
                      <a:pt x="12964" y="4521"/>
                    </a:lnTo>
                    <a:lnTo>
                      <a:pt x="14039" y="4312"/>
                    </a:lnTo>
                    <a:lnTo>
                      <a:pt x="15142" y="4223"/>
                    </a:lnTo>
                    <a:lnTo>
                      <a:pt x="16232" y="4223"/>
                    </a:lnTo>
                    <a:lnTo>
                      <a:pt x="17291" y="4312"/>
                    </a:lnTo>
                    <a:lnTo>
                      <a:pt x="18320" y="4506"/>
                    </a:lnTo>
                    <a:lnTo>
                      <a:pt x="19335" y="4804"/>
                    </a:lnTo>
                    <a:lnTo>
                      <a:pt x="20304" y="5192"/>
                    </a:lnTo>
                    <a:lnTo>
                      <a:pt x="21229" y="5670"/>
                    </a:lnTo>
                    <a:lnTo>
                      <a:pt x="22109" y="6237"/>
                    </a:lnTo>
                    <a:lnTo>
                      <a:pt x="22945" y="6893"/>
                    </a:lnTo>
                    <a:lnTo>
                      <a:pt x="23333" y="7266"/>
                    </a:lnTo>
                    <a:lnTo>
                      <a:pt x="26316" y="4282"/>
                    </a:lnTo>
                    <a:lnTo>
                      <a:pt x="25779" y="3760"/>
                    </a:lnTo>
                    <a:lnTo>
                      <a:pt x="24631" y="2835"/>
                    </a:lnTo>
                    <a:lnTo>
                      <a:pt x="23407" y="2030"/>
                    </a:lnTo>
                    <a:lnTo>
                      <a:pt x="22109" y="1358"/>
                    </a:lnTo>
                    <a:lnTo>
                      <a:pt x="20752" y="806"/>
                    </a:lnTo>
                    <a:lnTo>
                      <a:pt x="19350" y="404"/>
                    </a:lnTo>
                    <a:lnTo>
                      <a:pt x="17917" y="135"/>
                    </a:lnTo>
                    <a:lnTo>
                      <a:pt x="16440" y="1"/>
                    </a:lnTo>
                    <a:close/>
                    <a:moveTo>
                      <a:pt x="112874" y="11011"/>
                    </a:moveTo>
                    <a:lnTo>
                      <a:pt x="111934" y="11085"/>
                    </a:lnTo>
                    <a:lnTo>
                      <a:pt x="111024" y="11264"/>
                    </a:lnTo>
                    <a:lnTo>
                      <a:pt x="110144" y="11533"/>
                    </a:lnTo>
                    <a:lnTo>
                      <a:pt x="109279" y="11891"/>
                    </a:lnTo>
                    <a:lnTo>
                      <a:pt x="108473" y="12338"/>
                    </a:lnTo>
                    <a:lnTo>
                      <a:pt x="107712" y="12861"/>
                    </a:lnTo>
                    <a:lnTo>
                      <a:pt x="106996" y="13472"/>
                    </a:lnTo>
                    <a:lnTo>
                      <a:pt x="106668" y="13800"/>
                    </a:lnTo>
                    <a:lnTo>
                      <a:pt x="106325" y="14158"/>
                    </a:lnTo>
                    <a:lnTo>
                      <a:pt x="105728" y="14904"/>
                    </a:lnTo>
                    <a:lnTo>
                      <a:pt x="105221" y="15710"/>
                    </a:lnTo>
                    <a:lnTo>
                      <a:pt x="104788" y="16545"/>
                    </a:lnTo>
                    <a:lnTo>
                      <a:pt x="104445" y="17440"/>
                    </a:lnTo>
                    <a:lnTo>
                      <a:pt x="104191" y="18395"/>
                    </a:lnTo>
                    <a:lnTo>
                      <a:pt x="104012" y="19395"/>
                    </a:lnTo>
                    <a:lnTo>
                      <a:pt x="103923" y="20439"/>
                    </a:lnTo>
                    <a:lnTo>
                      <a:pt x="103923" y="20991"/>
                    </a:lnTo>
                    <a:lnTo>
                      <a:pt x="103923" y="21483"/>
                    </a:lnTo>
                    <a:lnTo>
                      <a:pt x="103997" y="22468"/>
                    </a:lnTo>
                    <a:lnTo>
                      <a:pt x="104176" y="23438"/>
                    </a:lnTo>
                    <a:lnTo>
                      <a:pt x="104445" y="24378"/>
                    </a:lnTo>
                    <a:lnTo>
                      <a:pt x="104803" y="25273"/>
                    </a:lnTo>
                    <a:lnTo>
                      <a:pt x="105251" y="26138"/>
                    </a:lnTo>
                    <a:lnTo>
                      <a:pt x="105788" y="26959"/>
                    </a:lnTo>
                    <a:lnTo>
                      <a:pt x="106414" y="27734"/>
                    </a:lnTo>
                    <a:lnTo>
                      <a:pt x="106757" y="28092"/>
                    </a:lnTo>
                    <a:lnTo>
                      <a:pt x="107115" y="28435"/>
                    </a:lnTo>
                    <a:lnTo>
                      <a:pt x="107876" y="29077"/>
                    </a:lnTo>
                    <a:lnTo>
                      <a:pt x="108682" y="29614"/>
                    </a:lnTo>
                    <a:lnTo>
                      <a:pt x="109547" y="30077"/>
                    </a:lnTo>
                    <a:lnTo>
                      <a:pt x="110457" y="30435"/>
                    </a:lnTo>
                    <a:lnTo>
                      <a:pt x="111382" y="30718"/>
                    </a:lnTo>
                    <a:lnTo>
                      <a:pt x="112352" y="30897"/>
                    </a:lnTo>
                    <a:lnTo>
                      <a:pt x="113336" y="30972"/>
                    </a:lnTo>
                    <a:lnTo>
                      <a:pt x="113829" y="30957"/>
                    </a:lnTo>
                    <a:lnTo>
                      <a:pt x="114500" y="30972"/>
                    </a:lnTo>
                    <a:lnTo>
                      <a:pt x="115828" y="30808"/>
                    </a:lnTo>
                    <a:lnTo>
                      <a:pt x="117111" y="30464"/>
                    </a:lnTo>
                    <a:lnTo>
                      <a:pt x="118334" y="29927"/>
                    </a:lnTo>
                    <a:lnTo>
                      <a:pt x="118916" y="29584"/>
                    </a:lnTo>
                    <a:lnTo>
                      <a:pt x="119378" y="29286"/>
                    </a:lnTo>
                    <a:lnTo>
                      <a:pt x="120259" y="28600"/>
                    </a:lnTo>
                    <a:lnTo>
                      <a:pt x="121064" y="27824"/>
                    </a:lnTo>
                    <a:lnTo>
                      <a:pt x="121795" y="26973"/>
                    </a:lnTo>
                    <a:lnTo>
                      <a:pt x="122123" y="26526"/>
                    </a:lnTo>
                    <a:lnTo>
                      <a:pt x="118722" y="24258"/>
                    </a:lnTo>
                    <a:lnTo>
                      <a:pt x="118498" y="24601"/>
                    </a:lnTo>
                    <a:lnTo>
                      <a:pt x="117991" y="25213"/>
                    </a:lnTo>
                    <a:lnTo>
                      <a:pt x="117439" y="25720"/>
                    </a:lnTo>
                    <a:lnTo>
                      <a:pt x="116872" y="26153"/>
                    </a:lnTo>
                    <a:lnTo>
                      <a:pt x="116260" y="26496"/>
                    </a:lnTo>
                    <a:lnTo>
                      <a:pt x="115604" y="26765"/>
                    </a:lnTo>
                    <a:lnTo>
                      <a:pt x="114918" y="26929"/>
                    </a:lnTo>
                    <a:lnTo>
                      <a:pt x="114202" y="27018"/>
                    </a:lnTo>
                    <a:lnTo>
                      <a:pt x="113829" y="27033"/>
                    </a:lnTo>
                    <a:lnTo>
                      <a:pt x="113426" y="27018"/>
                    </a:lnTo>
                    <a:lnTo>
                      <a:pt x="112650" y="26929"/>
                    </a:lnTo>
                    <a:lnTo>
                      <a:pt x="111949" y="26735"/>
                    </a:lnTo>
                    <a:lnTo>
                      <a:pt x="111278" y="26451"/>
                    </a:lnTo>
                    <a:lnTo>
                      <a:pt x="110681" y="26078"/>
                    </a:lnTo>
                    <a:lnTo>
                      <a:pt x="110129" y="25601"/>
                    </a:lnTo>
                    <a:lnTo>
                      <a:pt x="109637" y="25034"/>
                    </a:lnTo>
                    <a:lnTo>
                      <a:pt x="109189" y="24378"/>
                    </a:lnTo>
                    <a:lnTo>
                      <a:pt x="108995" y="24005"/>
                    </a:lnTo>
                    <a:lnTo>
                      <a:pt x="122332" y="18470"/>
                    </a:lnTo>
                    <a:lnTo>
                      <a:pt x="121885" y="17336"/>
                    </a:lnTo>
                    <a:lnTo>
                      <a:pt x="121661" y="16829"/>
                    </a:lnTo>
                    <a:lnTo>
                      <a:pt x="121184" y="15844"/>
                    </a:lnTo>
                    <a:lnTo>
                      <a:pt x="120900" y="15367"/>
                    </a:lnTo>
                    <a:lnTo>
                      <a:pt x="120527" y="14830"/>
                    </a:lnTo>
                    <a:lnTo>
                      <a:pt x="119722" y="13830"/>
                    </a:lnTo>
                    <a:lnTo>
                      <a:pt x="119274" y="13353"/>
                    </a:lnTo>
                    <a:lnTo>
                      <a:pt x="118991" y="13084"/>
                    </a:lnTo>
                    <a:lnTo>
                      <a:pt x="118379" y="12607"/>
                    </a:lnTo>
                    <a:lnTo>
                      <a:pt x="117737" y="12174"/>
                    </a:lnTo>
                    <a:lnTo>
                      <a:pt x="117051" y="11816"/>
                    </a:lnTo>
                    <a:lnTo>
                      <a:pt x="116693" y="11667"/>
                    </a:lnTo>
                    <a:lnTo>
                      <a:pt x="116290" y="11503"/>
                    </a:lnTo>
                    <a:lnTo>
                      <a:pt x="115470" y="11249"/>
                    </a:lnTo>
                    <a:lnTo>
                      <a:pt x="114634" y="11085"/>
                    </a:lnTo>
                    <a:lnTo>
                      <a:pt x="113769" y="11011"/>
                    </a:lnTo>
                    <a:close/>
                    <a:moveTo>
                      <a:pt x="84872" y="11026"/>
                    </a:moveTo>
                    <a:lnTo>
                      <a:pt x="84394" y="11040"/>
                    </a:lnTo>
                    <a:lnTo>
                      <a:pt x="83469" y="11130"/>
                    </a:lnTo>
                    <a:lnTo>
                      <a:pt x="82574" y="11309"/>
                    </a:lnTo>
                    <a:lnTo>
                      <a:pt x="81709" y="11578"/>
                    </a:lnTo>
                    <a:lnTo>
                      <a:pt x="80874" y="11950"/>
                    </a:lnTo>
                    <a:lnTo>
                      <a:pt x="80083" y="12398"/>
                    </a:lnTo>
                    <a:lnTo>
                      <a:pt x="79292" y="12950"/>
                    </a:lnTo>
                    <a:lnTo>
                      <a:pt x="78546" y="13592"/>
                    </a:lnTo>
                    <a:lnTo>
                      <a:pt x="78188" y="13950"/>
                    </a:lnTo>
                    <a:lnTo>
                      <a:pt x="77845" y="14308"/>
                    </a:lnTo>
                    <a:lnTo>
                      <a:pt x="77219" y="15068"/>
                    </a:lnTo>
                    <a:lnTo>
                      <a:pt x="76682" y="15874"/>
                    </a:lnTo>
                    <a:lnTo>
                      <a:pt x="76234" y="16739"/>
                    </a:lnTo>
                    <a:lnTo>
                      <a:pt x="75861" y="17634"/>
                    </a:lnTo>
                    <a:lnTo>
                      <a:pt x="75592" y="18574"/>
                    </a:lnTo>
                    <a:lnTo>
                      <a:pt x="75399" y="19529"/>
                    </a:lnTo>
                    <a:lnTo>
                      <a:pt x="75324" y="20514"/>
                    </a:lnTo>
                    <a:lnTo>
                      <a:pt x="75324" y="21006"/>
                    </a:lnTo>
                    <a:lnTo>
                      <a:pt x="75324" y="21498"/>
                    </a:lnTo>
                    <a:lnTo>
                      <a:pt x="75399" y="22483"/>
                    </a:lnTo>
                    <a:lnTo>
                      <a:pt x="75578" y="23438"/>
                    </a:lnTo>
                    <a:lnTo>
                      <a:pt x="75861" y="24363"/>
                    </a:lnTo>
                    <a:lnTo>
                      <a:pt x="76219" y="25258"/>
                    </a:lnTo>
                    <a:lnTo>
                      <a:pt x="76682" y="26123"/>
                    </a:lnTo>
                    <a:lnTo>
                      <a:pt x="77219" y="26929"/>
                    </a:lnTo>
                    <a:lnTo>
                      <a:pt x="77845" y="27675"/>
                    </a:lnTo>
                    <a:lnTo>
                      <a:pt x="78188" y="28033"/>
                    </a:lnTo>
                    <a:lnTo>
                      <a:pt x="78546" y="28391"/>
                    </a:lnTo>
                    <a:lnTo>
                      <a:pt x="79292" y="29032"/>
                    </a:lnTo>
                    <a:lnTo>
                      <a:pt x="80068" y="29569"/>
                    </a:lnTo>
                    <a:lnTo>
                      <a:pt x="80874" y="30032"/>
                    </a:lnTo>
                    <a:lnTo>
                      <a:pt x="81709" y="30390"/>
                    </a:lnTo>
                    <a:lnTo>
                      <a:pt x="82574" y="30658"/>
                    </a:lnTo>
                    <a:lnTo>
                      <a:pt x="83469" y="30837"/>
                    </a:lnTo>
                    <a:lnTo>
                      <a:pt x="84394" y="30927"/>
                    </a:lnTo>
                    <a:lnTo>
                      <a:pt x="84872" y="30942"/>
                    </a:lnTo>
                    <a:lnTo>
                      <a:pt x="85290" y="30942"/>
                    </a:lnTo>
                    <a:lnTo>
                      <a:pt x="86095" y="30867"/>
                    </a:lnTo>
                    <a:lnTo>
                      <a:pt x="86841" y="30733"/>
                    </a:lnTo>
                    <a:lnTo>
                      <a:pt x="87542" y="30509"/>
                    </a:lnTo>
                    <a:lnTo>
                      <a:pt x="88199" y="30241"/>
                    </a:lnTo>
                    <a:lnTo>
                      <a:pt x="88810" y="29883"/>
                    </a:lnTo>
                    <a:lnTo>
                      <a:pt x="89362" y="29465"/>
                    </a:lnTo>
                    <a:lnTo>
                      <a:pt x="89870" y="28958"/>
                    </a:lnTo>
                    <a:lnTo>
                      <a:pt x="90108" y="28689"/>
                    </a:lnTo>
                    <a:lnTo>
                      <a:pt x="90257" y="28689"/>
                    </a:lnTo>
                    <a:lnTo>
                      <a:pt x="90257" y="30121"/>
                    </a:lnTo>
                    <a:lnTo>
                      <a:pt x="90242" y="30822"/>
                    </a:lnTo>
                    <a:lnTo>
                      <a:pt x="90078" y="32076"/>
                    </a:lnTo>
                    <a:lnTo>
                      <a:pt x="89735" y="33165"/>
                    </a:lnTo>
                    <a:lnTo>
                      <a:pt x="89198" y="34090"/>
                    </a:lnTo>
                    <a:lnTo>
                      <a:pt x="88855" y="34477"/>
                    </a:lnTo>
                    <a:lnTo>
                      <a:pt x="88482" y="34850"/>
                    </a:lnTo>
                    <a:lnTo>
                      <a:pt x="87647" y="35417"/>
                    </a:lnTo>
                    <a:lnTo>
                      <a:pt x="86662" y="35790"/>
                    </a:lnTo>
                    <a:lnTo>
                      <a:pt x="85543" y="35984"/>
                    </a:lnTo>
                    <a:lnTo>
                      <a:pt x="84946" y="35999"/>
                    </a:lnTo>
                    <a:lnTo>
                      <a:pt x="84514" y="35984"/>
                    </a:lnTo>
                    <a:lnTo>
                      <a:pt x="83678" y="35865"/>
                    </a:lnTo>
                    <a:lnTo>
                      <a:pt x="82873" y="35596"/>
                    </a:lnTo>
                    <a:lnTo>
                      <a:pt x="82142" y="35194"/>
                    </a:lnTo>
                    <a:lnTo>
                      <a:pt x="81814" y="34940"/>
                    </a:lnTo>
                    <a:lnTo>
                      <a:pt x="81500" y="34671"/>
                    </a:lnTo>
                    <a:lnTo>
                      <a:pt x="80948" y="34105"/>
                    </a:lnTo>
                    <a:lnTo>
                      <a:pt x="80486" y="33478"/>
                    </a:lnTo>
                    <a:lnTo>
                      <a:pt x="80083" y="32792"/>
                    </a:lnTo>
                    <a:lnTo>
                      <a:pt x="79919" y="32434"/>
                    </a:lnTo>
                    <a:lnTo>
                      <a:pt x="76100" y="34015"/>
                    </a:lnTo>
                    <a:lnTo>
                      <a:pt x="76383" y="34627"/>
                    </a:lnTo>
                    <a:lnTo>
                      <a:pt x="77054" y="35760"/>
                    </a:lnTo>
                    <a:lnTo>
                      <a:pt x="77875" y="36805"/>
                    </a:lnTo>
                    <a:lnTo>
                      <a:pt x="78815" y="37730"/>
                    </a:lnTo>
                    <a:lnTo>
                      <a:pt x="79352" y="38147"/>
                    </a:lnTo>
                    <a:lnTo>
                      <a:pt x="79919" y="38565"/>
                    </a:lnTo>
                    <a:lnTo>
                      <a:pt x="81187" y="39222"/>
                    </a:lnTo>
                    <a:lnTo>
                      <a:pt x="82589" y="39669"/>
                    </a:lnTo>
                    <a:lnTo>
                      <a:pt x="84111" y="39893"/>
                    </a:lnTo>
                    <a:lnTo>
                      <a:pt x="84946" y="39908"/>
                    </a:lnTo>
                    <a:lnTo>
                      <a:pt x="85454" y="39908"/>
                    </a:lnTo>
                    <a:lnTo>
                      <a:pt x="86438" y="39818"/>
                    </a:lnTo>
                    <a:lnTo>
                      <a:pt x="87393" y="39669"/>
                    </a:lnTo>
                    <a:lnTo>
                      <a:pt x="88288" y="39416"/>
                    </a:lnTo>
                    <a:lnTo>
                      <a:pt x="89139" y="39102"/>
                    </a:lnTo>
                    <a:lnTo>
                      <a:pt x="89944" y="38699"/>
                    </a:lnTo>
                    <a:lnTo>
                      <a:pt x="90705" y="38207"/>
                    </a:lnTo>
                    <a:lnTo>
                      <a:pt x="91406" y="37640"/>
                    </a:lnTo>
                    <a:lnTo>
                      <a:pt x="91749" y="37327"/>
                    </a:lnTo>
                    <a:lnTo>
                      <a:pt x="92077" y="36984"/>
                    </a:lnTo>
                    <a:lnTo>
                      <a:pt x="92659" y="36268"/>
                    </a:lnTo>
                    <a:lnTo>
                      <a:pt x="93152" y="35447"/>
                    </a:lnTo>
                    <a:lnTo>
                      <a:pt x="93569" y="34567"/>
                    </a:lnTo>
                    <a:lnTo>
                      <a:pt x="93898" y="33582"/>
                    </a:lnTo>
                    <a:lnTo>
                      <a:pt x="94151" y="32523"/>
                    </a:lnTo>
                    <a:lnTo>
                      <a:pt x="94315" y="31389"/>
                    </a:lnTo>
                    <a:lnTo>
                      <a:pt x="94405" y="30166"/>
                    </a:lnTo>
                    <a:lnTo>
                      <a:pt x="94420" y="29525"/>
                    </a:lnTo>
                    <a:lnTo>
                      <a:pt x="94420" y="11622"/>
                    </a:lnTo>
                    <a:lnTo>
                      <a:pt x="90257" y="11622"/>
                    </a:lnTo>
                    <a:lnTo>
                      <a:pt x="90257" y="13248"/>
                    </a:lnTo>
                    <a:lnTo>
                      <a:pt x="90108" y="13248"/>
                    </a:lnTo>
                    <a:lnTo>
                      <a:pt x="89870" y="12995"/>
                    </a:lnTo>
                    <a:lnTo>
                      <a:pt x="89377" y="12547"/>
                    </a:lnTo>
                    <a:lnTo>
                      <a:pt x="88840" y="12144"/>
                    </a:lnTo>
                    <a:lnTo>
                      <a:pt x="88258" y="11801"/>
                    </a:lnTo>
                    <a:lnTo>
                      <a:pt x="87945" y="11667"/>
                    </a:lnTo>
                    <a:lnTo>
                      <a:pt x="87572" y="11503"/>
                    </a:lnTo>
                    <a:lnTo>
                      <a:pt x="86826" y="11264"/>
                    </a:lnTo>
                    <a:lnTo>
                      <a:pt x="86050" y="11100"/>
                    </a:lnTo>
                    <a:lnTo>
                      <a:pt x="85260" y="11026"/>
                    </a:lnTo>
                    <a:close/>
                  </a:path>
                </a:pathLst>
              </a:custGeom>
              <a:solidFill>
                <a:srgbClr val="5F636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418" name="Google Shape;418;p29"/>
              <p:cNvGrpSpPr/>
              <p:nvPr/>
            </p:nvGrpSpPr>
            <p:grpSpPr>
              <a:xfrm>
                <a:off x="2430468" y="2536041"/>
                <a:ext cx="644676" cy="193720"/>
                <a:chOff x="2430468" y="2536041"/>
                <a:chExt cx="644676" cy="193720"/>
              </a:xfrm>
            </p:grpSpPr>
            <p:sp>
              <p:nvSpPr>
                <p:cNvPr id="419" name="Google Shape;419;p29"/>
                <p:cNvSpPr/>
                <p:nvPr/>
              </p:nvSpPr>
              <p:spPr>
                <a:xfrm>
                  <a:off x="2430468" y="2536041"/>
                  <a:ext cx="169523" cy="193515"/>
                </a:xfrm>
                <a:custGeom>
                  <a:rect b="b" l="l" r="r" t="t"/>
                  <a:pathLst>
                    <a:path extrusionOk="0" h="28271" w="24766">
                      <a:moveTo>
                        <a:pt x="14069" y="0"/>
                      </a:moveTo>
                      <a:lnTo>
                        <a:pt x="13323" y="15"/>
                      </a:lnTo>
                      <a:lnTo>
                        <a:pt x="11891" y="149"/>
                      </a:lnTo>
                      <a:lnTo>
                        <a:pt x="10518" y="403"/>
                      </a:lnTo>
                      <a:lnTo>
                        <a:pt x="9205" y="776"/>
                      </a:lnTo>
                      <a:lnTo>
                        <a:pt x="7952" y="1283"/>
                      </a:lnTo>
                      <a:lnTo>
                        <a:pt x="6759" y="1910"/>
                      </a:lnTo>
                      <a:lnTo>
                        <a:pt x="5625" y="2670"/>
                      </a:lnTo>
                      <a:lnTo>
                        <a:pt x="4566" y="3551"/>
                      </a:lnTo>
                      <a:lnTo>
                        <a:pt x="4059" y="4058"/>
                      </a:lnTo>
                      <a:lnTo>
                        <a:pt x="3551" y="4565"/>
                      </a:lnTo>
                      <a:lnTo>
                        <a:pt x="2671" y="5639"/>
                      </a:lnTo>
                      <a:lnTo>
                        <a:pt x="1910" y="6773"/>
                      </a:lnTo>
                      <a:lnTo>
                        <a:pt x="1284" y="7967"/>
                      </a:lnTo>
                      <a:lnTo>
                        <a:pt x="776" y="9235"/>
                      </a:lnTo>
                      <a:lnTo>
                        <a:pt x="389" y="10562"/>
                      </a:lnTo>
                      <a:lnTo>
                        <a:pt x="135" y="11935"/>
                      </a:lnTo>
                      <a:lnTo>
                        <a:pt x="16" y="13382"/>
                      </a:lnTo>
                      <a:lnTo>
                        <a:pt x="1" y="14143"/>
                      </a:lnTo>
                      <a:lnTo>
                        <a:pt x="16" y="14889"/>
                      </a:lnTo>
                      <a:lnTo>
                        <a:pt x="150" y="16336"/>
                      </a:lnTo>
                      <a:lnTo>
                        <a:pt x="403" y="17723"/>
                      </a:lnTo>
                      <a:lnTo>
                        <a:pt x="776" y="19051"/>
                      </a:lnTo>
                      <a:lnTo>
                        <a:pt x="1284" y="20319"/>
                      </a:lnTo>
                      <a:lnTo>
                        <a:pt x="1910" y="21513"/>
                      </a:lnTo>
                      <a:lnTo>
                        <a:pt x="2671" y="22646"/>
                      </a:lnTo>
                      <a:lnTo>
                        <a:pt x="3551" y="23721"/>
                      </a:lnTo>
                      <a:lnTo>
                        <a:pt x="4059" y="24228"/>
                      </a:lnTo>
                      <a:lnTo>
                        <a:pt x="4566" y="24720"/>
                      </a:lnTo>
                      <a:lnTo>
                        <a:pt x="5640" y="25615"/>
                      </a:lnTo>
                      <a:lnTo>
                        <a:pt x="6774" y="26376"/>
                      </a:lnTo>
                      <a:lnTo>
                        <a:pt x="7967" y="27003"/>
                      </a:lnTo>
                      <a:lnTo>
                        <a:pt x="9220" y="27510"/>
                      </a:lnTo>
                      <a:lnTo>
                        <a:pt x="10518" y="27883"/>
                      </a:lnTo>
                      <a:lnTo>
                        <a:pt x="11891" y="28136"/>
                      </a:lnTo>
                      <a:lnTo>
                        <a:pt x="13323" y="28271"/>
                      </a:lnTo>
                      <a:lnTo>
                        <a:pt x="14860" y="28271"/>
                      </a:lnTo>
                      <a:lnTo>
                        <a:pt x="16411" y="28107"/>
                      </a:lnTo>
                      <a:lnTo>
                        <a:pt x="17933" y="27763"/>
                      </a:lnTo>
                      <a:lnTo>
                        <a:pt x="19410" y="27256"/>
                      </a:lnTo>
                      <a:lnTo>
                        <a:pt x="20126" y="26928"/>
                      </a:lnTo>
                      <a:lnTo>
                        <a:pt x="20797" y="26615"/>
                      </a:lnTo>
                      <a:lnTo>
                        <a:pt x="22050" y="25869"/>
                      </a:lnTo>
                      <a:lnTo>
                        <a:pt x="23214" y="24974"/>
                      </a:lnTo>
                      <a:lnTo>
                        <a:pt x="24288" y="23959"/>
                      </a:lnTo>
                      <a:lnTo>
                        <a:pt x="24765" y="23407"/>
                      </a:lnTo>
                      <a:lnTo>
                        <a:pt x="22349" y="20990"/>
                      </a:lnTo>
                      <a:lnTo>
                        <a:pt x="21916" y="21468"/>
                      </a:lnTo>
                      <a:lnTo>
                        <a:pt x="21021" y="22333"/>
                      </a:lnTo>
                      <a:lnTo>
                        <a:pt x="20066" y="23064"/>
                      </a:lnTo>
                      <a:lnTo>
                        <a:pt x="19082" y="23676"/>
                      </a:lnTo>
                      <a:lnTo>
                        <a:pt x="18037" y="24168"/>
                      </a:lnTo>
                      <a:lnTo>
                        <a:pt x="16948" y="24541"/>
                      </a:lnTo>
                      <a:lnTo>
                        <a:pt x="15829" y="24780"/>
                      </a:lnTo>
                      <a:lnTo>
                        <a:pt x="14651" y="24914"/>
                      </a:lnTo>
                      <a:lnTo>
                        <a:pt x="13517" y="24914"/>
                      </a:lnTo>
                      <a:lnTo>
                        <a:pt x="12488" y="24839"/>
                      </a:lnTo>
                      <a:lnTo>
                        <a:pt x="11473" y="24645"/>
                      </a:lnTo>
                      <a:lnTo>
                        <a:pt x="10488" y="24377"/>
                      </a:lnTo>
                      <a:lnTo>
                        <a:pt x="9534" y="23989"/>
                      </a:lnTo>
                      <a:lnTo>
                        <a:pt x="8624" y="23512"/>
                      </a:lnTo>
                      <a:lnTo>
                        <a:pt x="7773" y="22945"/>
                      </a:lnTo>
                      <a:lnTo>
                        <a:pt x="6968" y="22303"/>
                      </a:lnTo>
                      <a:lnTo>
                        <a:pt x="6595" y="21930"/>
                      </a:lnTo>
                      <a:lnTo>
                        <a:pt x="6207" y="21557"/>
                      </a:lnTo>
                      <a:lnTo>
                        <a:pt x="5550" y="20752"/>
                      </a:lnTo>
                      <a:lnTo>
                        <a:pt x="4983" y="19886"/>
                      </a:lnTo>
                      <a:lnTo>
                        <a:pt x="4506" y="18976"/>
                      </a:lnTo>
                      <a:lnTo>
                        <a:pt x="4118" y="17992"/>
                      </a:lnTo>
                      <a:lnTo>
                        <a:pt x="3835" y="16962"/>
                      </a:lnTo>
                      <a:lnTo>
                        <a:pt x="3656" y="15873"/>
                      </a:lnTo>
                      <a:lnTo>
                        <a:pt x="3551" y="14725"/>
                      </a:lnTo>
                      <a:lnTo>
                        <a:pt x="3551" y="14128"/>
                      </a:lnTo>
                      <a:lnTo>
                        <a:pt x="3551" y="13516"/>
                      </a:lnTo>
                      <a:lnTo>
                        <a:pt x="3656" y="12368"/>
                      </a:lnTo>
                      <a:lnTo>
                        <a:pt x="3835" y="11278"/>
                      </a:lnTo>
                      <a:lnTo>
                        <a:pt x="4118" y="10249"/>
                      </a:lnTo>
                      <a:lnTo>
                        <a:pt x="4506" y="9264"/>
                      </a:lnTo>
                      <a:lnTo>
                        <a:pt x="4983" y="8354"/>
                      </a:lnTo>
                      <a:lnTo>
                        <a:pt x="5550" y="7489"/>
                      </a:lnTo>
                      <a:lnTo>
                        <a:pt x="6207" y="6684"/>
                      </a:lnTo>
                      <a:lnTo>
                        <a:pt x="6595" y="6311"/>
                      </a:lnTo>
                      <a:lnTo>
                        <a:pt x="6968" y="5938"/>
                      </a:lnTo>
                      <a:lnTo>
                        <a:pt x="7773" y="5296"/>
                      </a:lnTo>
                      <a:lnTo>
                        <a:pt x="8624" y="4729"/>
                      </a:lnTo>
                      <a:lnTo>
                        <a:pt x="9534" y="4252"/>
                      </a:lnTo>
                      <a:lnTo>
                        <a:pt x="10488" y="3864"/>
                      </a:lnTo>
                      <a:lnTo>
                        <a:pt x="11473" y="3595"/>
                      </a:lnTo>
                      <a:lnTo>
                        <a:pt x="12488" y="3401"/>
                      </a:lnTo>
                      <a:lnTo>
                        <a:pt x="13517" y="3327"/>
                      </a:lnTo>
                      <a:lnTo>
                        <a:pt x="14636" y="3327"/>
                      </a:lnTo>
                      <a:lnTo>
                        <a:pt x="15755" y="3446"/>
                      </a:lnTo>
                      <a:lnTo>
                        <a:pt x="16829" y="3655"/>
                      </a:lnTo>
                      <a:lnTo>
                        <a:pt x="17828" y="3968"/>
                      </a:lnTo>
                      <a:lnTo>
                        <a:pt x="18768" y="4401"/>
                      </a:lnTo>
                      <a:lnTo>
                        <a:pt x="19648" y="4938"/>
                      </a:lnTo>
                      <a:lnTo>
                        <a:pt x="20454" y="5580"/>
                      </a:lnTo>
                      <a:lnTo>
                        <a:pt x="21215" y="6340"/>
                      </a:lnTo>
                      <a:lnTo>
                        <a:pt x="21558" y="6758"/>
                      </a:lnTo>
                      <a:lnTo>
                        <a:pt x="23990" y="4401"/>
                      </a:lnTo>
                      <a:lnTo>
                        <a:pt x="23497" y="3864"/>
                      </a:lnTo>
                      <a:lnTo>
                        <a:pt x="22483" y="2909"/>
                      </a:lnTo>
                      <a:lnTo>
                        <a:pt x="21394" y="2074"/>
                      </a:lnTo>
                      <a:lnTo>
                        <a:pt x="20215" y="1387"/>
                      </a:lnTo>
                      <a:lnTo>
                        <a:pt x="18977" y="835"/>
                      </a:lnTo>
                      <a:lnTo>
                        <a:pt x="17664" y="433"/>
                      </a:lnTo>
                      <a:lnTo>
                        <a:pt x="16277" y="149"/>
                      </a:lnTo>
                      <a:lnTo>
                        <a:pt x="14830" y="15"/>
                      </a:lnTo>
                      <a:lnTo>
                        <a:pt x="14069" y="0"/>
                      </a:lnTo>
                      <a:close/>
                    </a:path>
                  </a:pathLst>
                </a:custGeom>
                <a:solidFill>
                  <a:srgbClr val="5F636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0" name="Google Shape;420;p29"/>
                <p:cNvSpPr/>
                <p:nvPr/>
              </p:nvSpPr>
              <p:spPr>
                <a:xfrm>
                  <a:off x="2621430" y="2540429"/>
                  <a:ext cx="23800" cy="185041"/>
                </a:xfrm>
                <a:custGeom>
                  <a:rect b="b" l="l" r="r" t="t"/>
                  <a:pathLst>
                    <a:path extrusionOk="0" h="27033" w="3477">
                      <a:moveTo>
                        <a:pt x="0" y="1"/>
                      </a:moveTo>
                      <a:lnTo>
                        <a:pt x="0" y="27033"/>
                      </a:lnTo>
                      <a:lnTo>
                        <a:pt x="3476" y="27033"/>
                      </a:lnTo>
                      <a:lnTo>
                        <a:pt x="3476" y="1"/>
                      </a:lnTo>
                      <a:close/>
                    </a:path>
                  </a:pathLst>
                </a:custGeom>
                <a:solidFill>
                  <a:srgbClr val="5F636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1" name="Google Shape;421;p29"/>
                <p:cNvSpPr/>
                <p:nvPr/>
              </p:nvSpPr>
              <p:spPr>
                <a:xfrm>
                  <a:off x="2665546" y="2594655"/>
                  <a:ext cx="130411" cy="135107"/>
                </a:xfrm>
                <a:custGeom>
                  <a:rect b="b" l="l" r="r" t="t"/>
                  <a:pathLst>
                    <a:path extrusionOk="0" h="19738" w="19052">
                      <a:moveTo>
                        <a:pt x="9101" y="3193"/>
                      </a:moveTo>
                      <a:lnTo>
                        <a:pt x="10219" y="3223"/>
                      </a:lnTo>
                      <a:lnTo>
                        <a:pt x="11308" y="3461"/>
                      </a:lnTo>
                      <a:lnTo>
                        <a:pt x="12353" y="3924"/>
                      </a:lnTo>
                      <a:lnTo>
                        <a:pt x="13308" y="4595"/>
                      </a:lnTo>
                      <a:lnTo>
                        <a:pt x="13740" y="5013"/>
                      </a:lnTo>
                      <a:lnTo>
                        <a:pt x="14173" y="5490"/>
                      </a:lnTo>
                      <a:lnTo>
                        <a:pt x="14829" y="6550"/>
                      </a:lnTo>
                      <a:lnTo>
                        <a:pt x="15292" y="7758"/>
                      </a:lnTo>
                      <a:lnTo>
                        <a:pt x="15516" y="9116"/>
                      </a:lnTo>
                      <a:lnTo>
                        <a:pt x="15530" y="9861"/>
                      </a:lnTo>
                      <a:lnTo>
                        <a:pt x="15516" y="10607"/>
                      </a:lnTo>
                      <a:lnTo>
                        <a:pt x="15292" y="11965"/>
                      </a:lnTo>
                      <a:lnTo>
                        <a:pt x="14844" y="13173"/>
                      </a:lnTo>
                      <a:lnTo>
                        <a:pt x="14173" y="14248"/>
                      </a:lnTo>
                      <a:lnTo>
                        <a:pt x="13740" y="14710"/>
                      </a:lnTo>
                      <a:lnTo>
                        <a:pt x="13516" y="14934"/>
                      </a:lnTo>
                      <a:lnTo>
                        <a:pt x="13069" y="15337"/>
                      </a:lnTo>
                      <a:lnTo>
                        <a:pt x="12069" y="15948"/>
                      </a:lnTo>
                      <a:lnTo>
                        <a:pt x="11010" y="16351"/>
                      </a:lnTo>
                      <a:lnTo>
                        <a:pt x="9891" y="16530"/>
                      </a:lnTo>
                      <a:lnTo>
                        <a:pt x="8772" y="16500"/>
                      </a:lnTo>
                      <a:lnTo>
                        <a:pt x="7668" y="16262"/>
                      </a:lnTo>
                      <a:lnTo>
                        <a:pt x="6639" y="15799"/>
                      </a:lnTo>
                      <a:lnTo>
                        <a:pt x="5684" y="15143"/>
                      </a:lnTo>
                      <a:lnTo>
                        <a:pt x="5252" y="14710"/>
                      </a:lnTo>
                      <a:lnTo>
                        <a:pt x="4819" y="14248"/>
                      </a:lnTo>
                      <a:lnTo>
                        <a:pt x="4148" y="13173"/>
                      </a:lnTo>
                      <a:lnTo>
                        <a:pt x="3700" y="11965"/>
                      </a:lnTo>
                      <a:lnTo>
                        <a:pt x="3476" y="10607"/>
                      </a:lnTo>
                      <a:lnTo>
                        <a:pt x="3461" y="9861"/>
                      </a:lnTo>
                      <a:lnTo>
                        <a:pt x="3476" y="9116"/>
                      </a:lnTo>
                      <a:lnTo>
                        <a:pt x="3700" y="7758"/>
                      </a:lnTo>
                      <a:lnTo>
                        <a:pt x="4148" y="6550"/>
                      </a:lnTo>
                      <a:lnTo>
                        <a:pt x="4819" y="5490"/>
                      </a:lnTo>
                      <a:lnTo>
                        <a:pt x="5252" y="5013"/>
                      </a:lnTo>
                      <a:lnTo>
                        <a:pt x="5475" y="4789"/>
                      </a:lnTo>
                      <a:lnTo>
                        <a:pt x="5923" y="4401"/>
                      </a:lnTo>
                      <a:lnTo>
                        <a:pt x="6922" y="3775"/>
                      </a:lnTo>
                      <a:lnTo>
                        <a:pt x="7982" y="3372"/>
                      </a:lnTo>
                      <a:lnTo>
                        <a:pt x="9101" y="3193"/>
                      </a:lnTo>
                      <a:close/>
                      <a:moveTo>
                        <a:pt x="9011" y="0"/>
                      </a:moveTo>
                      <a:lnTo>
                        <a:pt x="8011" y="90"/>
                      </a:lnTo>
                      <a:lnTo>
                        <a:pt x="7057" y="269"/>
                      </a:lnTo>
                      <a:lnTo>
                        <a:pt x="6162" y="537"/>
                      </a:lnTo>
                      <a:lnTo>
                        <a:pt x="5311" y="880"/>
                      </a:lnTo>
                      <a:lnTo>
                        <a:pt x="4491" y="1328"/>
                      </a:lnTo>
                      <a:lnTo>
                        <a:pt x="3730" y="1850"/>
                      </a:lnTo>
                      <a:lnTo>
                        <a:pt x="3014" y="2477"/>
                      </a:lnTo>
                      <a:lnTo>
                        <a:pt x="2686" y="2820"/>
                      </a:lnTo>
                      <a:lnTo>
                        <a:pt x="2357" y="3178"/>
                      </a:lnTo>
                      <a:lnTo>
                        <a:pt x="1776" y="3924"/>
                      </a:lnTo>
                      <a:lnTo>
                        <a:pt x="1268" y="4715"/>
                      </a:lnTo>
                      <a:lnTo>
                        <a:pt x="851" y="5550"/>
                      </a:lnTo>
                      <a:lnTo>
                        <a:pt x="507" y="6430"/>
                      </a:lnTo>
                      <a:lnTo>
                        <a:pt x="254" y="7355"/>
                      </a:lnTo>
                      <a:lnTo>
                        <a:pt x="90" y="8325"/>
                      </a:lnTo>
                      <a:lnTo>
                        <a:pt x="0" y="9339"/>
                      </a:lnTo>
                      <a:lnTo>
                        <a:pt x="0" y="9861"/>
                      </a:lnTo>
                      <a:lnTo>
                        <a:pt x="0" y="10399"/>
                      </a:lnTo>
                      <a:lnTo>
                        <a:pt x="90" y="11413"/>
                      </a:lnTo>
                      <a:lnTo>
                        <a:pt x="254" y="12383"/>
                      </a:lnTo>
                      <a:lnTo>
                        <a:pt x="507" y="13308"/>
                      </a:lnTo>
                      <a:lnTo>
                        <a:pt x="836" y="14188"/>
                      </a:lnTo>
                      <a:lnTo>
                        <a:pt x="1253" y="15023"/>
                      </a:lnTo>
                      <a:lnTo>
                        <a:pt x="1761" y="15814"/>
                      </a:lnTo>
                      <a:lnTo>
                        <a:pt x="2342" y="16560"/>
                      </a:lnTo>
                      <a:lnTo>
                        <a:pt x="2686" y="16918"/>
                      </a:lnTo>
                      <a:lnTo>
                        <a:pt x="3014" y="17261"/>
                      </a:lnTo>
                      <a:lnTo>
                        <a:pt x="3730" y="17873"/>
                      </a:lnTo>
                      <a:lnTo>
                        <a:pt x="4491" y="18410"/>
                      </a:lnTo>
                      <a:lnTo>
                        <a:pt x="5311" y="18842"/>
                      </a:lnTo>
                      <a:lnTo>
                        <a:pt x="6162" y="19200"/>
                      </a:lnTo>
                      <a:lnTo>
                        <a:pt x="7057" y="19454"/>
                      </a:lnTo>
                      <a:lnTo>
                        <a:pt x="8011" y="19633"/>
                      </a:lnTo>
                      <a:lnTo>
                        <a:pt x="9011" y="19723"/>
                      </a:lnTo>
                      <a:lnTo>
                        <a:pt x="9518" y="19738"/>
                      </a:lnTo>
                      <a:lnTo>
                        <a:pt x="10040" y="19723"/>
                      </a:lnTo>
                      <a:lnTo>
                        <a:pt x="11040" y="19633"/>
                      </a:lnTo>
                      <a:lnTo>
                        <a:pt x="11980" y="19454"/>
                      </a:lnTo>
                      <a:lnTo>
                        <a:pt x="12890" y="19200"/>
                      </a:lnTo>
                      <a:lnTo>
                        <a:pt x="13740" y="18842"/>
                      </a:lnTo>
                      <a:lnTo>
                        <a:pt x="14546" y="18410"/>
                      </a:lnTo>
                      <a:lnTo>
                        <a:pt x="15307" y="17873"/>
                      </a:lnTo>
                      <a:lnTo>
                        <a:pt x="16023" y="17261"/>
                      </a:lnTo>
                      <a:lnTo>
                        <a:pt x="16366" y="16918"/>
                      </a:lnTo>
                      <a:lnTo>
                        <a:pt x="16694" y="16560"/>
                      </a:lnTo>
                      <a:lnTo>
                        <a:pt x="17276" y="15814"/>
                      </a:lnTo>
                      <a:lnTo>
                        <a:pt x="17783" y="15023"/>
                      </a:lnTo>
                      <a:lnTo>
                        <a:pt x="18201" y="14188"/>
                      </a:lnTo>
                      <a:lnTo>
                        <a:pt x="18544" y="13308"/>
                      </a:lnTo>
                      <a:lnTo>
                        <a:pt x="18798" y="12383"/>
                      </a:lnTo>
                      <a:lnTo>
                        <a:pt x="18962" y="11413"/>
                      </a:lnTo>
                      <a:lnTo>
                        <a:pt x="19051" y="10399"/>
                      </a:lnTo>
                      <a:lnTo>
                        <a:pt x="19051" y="9861"/>
                      </a:lnTo>
                      <a:lnTo>
                        <a:pt x="19051" y="9339"/>
                      </a:lnTo>
                      <a:lnTo>
                        <a:pt x="18962" y="8325"/>
                      </a:lnTo>
                      <a:lnTo>
                        <a:pt x="18798" y="7355"/>
                      </a:lnTo>
                      <a:lnTo>
                        <a:pt x="18544" y="6430"/>
                      </a:lnTo>
                      <a:lnTo>
                        <a:pt x="18201" y="5550"/>
                      </a:lnTo>
                      <a:lnTo>
                        <a:pt x="17783" y="4715"/>
                      </a:lnTo>
                      <a:lnTo>
                        <a:pt x="17276" y="3924"/>
                      </a:lnTo>
                      <a:lnTo>
                        <a:pt x="16694" y="3178"/>
                      </a:lnTo>
                      <a:lnTo>
                        <a:pt x="16366" y="2820"/>
                      </a:lnTo>
                      <a:lnTo>
                        <a:pt x="16023" y="2477"/>
                      </a:lnTo>
                      <a:lnTo>
                        <a:pt x="15307" y="1850"/>
                      </a:lnTo>
                      <a:lnTo>
                        <a:pt x="14546" y="1328"/>
                      </a:lnTo>
                      <a:lnTo>
                        <a:pt x="13740" y="880"/>
                      </a:lnTo>
                      <a:lnTo>
                        <a:pt x="12890" y="537"/>
                      </a:lnTo>
                      <a:lnTo>
                        <a:pt x="11980" y="269"/>
                      </a:lnTo>
                      <a:lnTo>
                        <a:pt x="11040" y="90"/>
                      </a:lnTo>
                      <a:lnTo>
                        <a:pt x="10040" y="0"/>
                      </a:lnTo>
                      <a:close/>
                    </a:path>
                  </a:pathLst>
                </a:custGeom>
                <a:solidFill>
                  <a:srgbClr val="5F636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2" name="Google Shape;422;p29"/>
                <p:cNvSpPr/>
                <p:nvPr/>
              </p:nvSpPr>
              <p:spPr>
                <a:xfrm>
                  <a:off x="2815349" y="2598741"/>
                  <a:ext cx="112135" cy="130815"/>
                </a:xfrm>
                <a:custGeom>
                  <a:rect b="b" l="l" r="r" t="t"/>
                  <a:pathLst>
                    <a:path extrusionOk="0" h="19111" w="16382">
                      <a:moveTo>
                        <a:pt x="12905" y="0"/>
                      </a:moveTo>
                      <a:lnTo>
                        <a:pt x="12905" y="10204"/>
                      </a:lnTo>
                      <a:lnTo>
                        <a:pt x="12890" y="10741"/>
                      </a:lnTo>
                      <a:lnTo>
                        <a:pt x="12726" y="11816"/>
                      </a:lnTo>
                      <a:lnTo>
                        <a:pt x="12383" y="12830"/>
                      </a:lnTo>
                      <a:lnTo>
                        <a:pt x="11861" y="13770"/>
                      </a:lnTo>
                      <a:lnTo>
                        <a:pt x="11548" y="14217"/>
                      </a:lnTo>
                      <a:lnTo>
                        <a:pt x="11219" y="14620"/>
                      </a:lnTo>
                      <a:lnTo>
                        <a:pt x="10444" y="15262"/>
                      </a:lnTo>
                      <a:lnTo>
                        <a:pt x="9534" y="15709"/>
                      </a:lnTo>
                      <a:lnTo>
                        <a:pt x="8549" y="15933"/>
                      </a:lnTo>
                      <a:lnTo>
                        <a:pt x="8042" y="15948"/>
                      </a:lnTo>
                      <a:lnTo>
                        <a:pt x="7475" y="15933"/>
                      </a:lnTo>
                      <a:lnTo>
                        <a:pt x="6475" y="15769"/>
                      </a:lnTo>
                      <a:lnTo>
                        <a:pt x="5625" y="15441"/>
                      </a:lnTo>
                      <a:lnTo>
                        <a:pt x="4909" y="14963"/>
                      </a:lnTo>
                      <a:lnTo>
                        <a:pt x="4342" y="14322"/>
                      </a:lnTo>
                      <a:lnTo>
                        <a:pt x="3909" y="13516"/>
                      </a:lnTo>
                      <a:lnTo>
                        <a:pt x="3626" y="12547"/>
                      </a:lnTo>
                      <a:lnTo>
                        <a:pt x="3477" y="11413"/>
                      </a:lnTo>
                      <a:lnTo>
                        <a:pt x="3477" y="10786"/>
                      </a:lnTo>
                      <a:lnTo>
                        <a:pt x="3477" y="15"/>
                      </a:lnTo>
                      <a:lnTo>
                        <a:pt x="1" y="15"/>
                      </a:lnTo>
                      <a:lnTo>
                        <a:pt x="1" y="11338"/>
                      </a:lnTo>
                      <a:lnTo>
                        <a:pt x="16" y="12218"/>
                      </a:lnTo>
                      <a:lnTo>
                        <a:pt x="239" y="13800"/>
                      </a:lnTo>
                      <a:lnTo>
                        <a:pt x="687" y="15217"/>
                      </a:lnTo>
                      <a:lnTo>
                        <a:pt x="1179" y="16157"/>
                      </a:lnTo>
                      <a:lnTo>
                        <a:pt x="1567" y="16739"/>
                      </a:lnTo>
                      <a:lnTo>
                        <a:pt x="1791" y="17007"/>
                      </a:lnTo>
                      <a:lnTo>
                        <a:pt x="2015" y="17261"/>
                      </a:lnTo>
                      <a:lnTo>
                        <a:pt x="2522" y="17723"/>
                      </a:lnTo>
                      <a:lnTo>
                        <a:pt x="3074" y="18111"/>
                      </a:lnTo>
                      <a:lnTo>
                        <a:pt x="3671" y="18454"/>
                      </a:lnTo>
                      <a:lnTo>
                        <a:pt x="4327" y="18708"/>
                      </a:lnTo>
                      <a:lnTo>
                        <a:pt x="5043" y="18917"/>
                      </a:lnTo>
                      <a:lnTo>
                        <a:pt x="5804" y="19036"/>
                      </a:lnTo>
                      <a:lnTo>
                        <a:pt x="6625" y="19111"/>
                      </a:lnTo>
                      <a:lnTo>
                        <a:pt x="7505" y="19111"/>
                      </a:lnTo>
                      <a:lnTo>
                        <a:pt x="8385" y="18991"/>
                      </a:lnTo>
                      <a:lnTo>
                        <a:pt x="9250" y="18753"/>
                      </a:lnTo>
                      <a:lnTo>
                        <a:pt x="10086" y="18410"/>
                      </a:lnTo>
                      <a:lnTo>
                        <a:pt x="10488" y="18186"/>
                      </a:lnTo>
                      <a:lnTo>
                        <a:pt x="10847" y="17977"/>
                      </a:lnTo>
                      <a:lnTo>
                        <a:pt x="11533" y="17499"/>
                      </a:lnTo>
                      <a:lnTo>
                        <a:pt x="12144" y="16933"/>
                      </a:lnTo>
                      <a:lnTo>
                        <a:pt x="12667" y="16291"/>
                      </a:lnTo>
                      <a:lnTo>
                        <a:pt x="12905" y="15948"/>
                      </a:lnTo>
                      <a:lnTo>
                        <a:pt x="13054" y="15948"/>
                      </a:lnTo>
                      <a:lnTo>
                        <a:pt x="13054" y="18514"/>
                      </a:lnTo>
                      <a:lnTo>
                        <a:pt x="16381" y="18514"/>
                      </a:lnTo>
                      <a:lnTo>
                        <a:pt x="16366" y="0"/>
                      </a:lnTo>
                      <a:close/>
                    </a:path>
                  </a:pathLst>
                </a:custGeom>
                <a:solidFill>
                  <a:srgbClr val="5F636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3" name="Google Shape;423;p29"/>
                <p:cNvSpPr/>
                <p:nvPr/>
              </p:nvSpPr>
              <p:spPr>
                <a:xfrm>
                  <a:off x="2947697" y="2540018"/>
                  <a:ext cx="127447" cy="189538"/>
                </a:xfrm>
                <a:custGeom>
                  <a:rect b="b" l="l" r="r" t="t"/>
                  <a:pathLst>
                    <a:path extrusionOk="0" h="27690" w="18619">
                      <a:moveTo>
                        <a:pt x="9071" y="11175"/>
                      </a:moveTo>
                      <a:lnTo>
                        <a:pt x="10160" y="11205"/>
                      </a:lnTo>
                      <a:lnTo>
                        <a:pt x="11219" y="11458"/>
                      </a:lnTo>
                      <a:lnTo>
                        <a:pt x="12233" y="11906"/>
                      </a:lnTo>
                      <a:lnTo>
                        <a:pt x="13158" y="12562"/>
                      </a:lnTo>
                      <a:lnTo>
                        <a:pt x="13561" y="12980"/>
                      </a:lnTo>
                      <a:lnTo>
                        <a:pt x="13964" y="13442"/>
                      </a:lnTo>
                      <a:lnTo>
                        <a:pt x="14605" y="14517"/>
                      </a:lnTo>
                      <a:lnTo>
                        <a:pt x="15038" y="15725"/>
                      </a:lnTo>
                      <a:lnTo>
                        <a:pt x="15262" y="17098"/>
                      </a:lnTo>
                      <a:lnTo>
                        <a:pt x="15277" y="17843"/>
                      </a:lnTo>
                      <a:lnTo>
                        <a:pt x="15262" y="18589"/>
                      </a:lnTo>
                      <a:lnTo>
                        <a:pt x="15038" y="19962"/>
                      </a:lnTo>
                      <a:lnTo>
                        <a:pt x="14605" y="21185"/>
                      </a:lnTo>
                      <a:lnTo>
                        <a:pt x="13964" y="22244"/>
                      </a:lnTo>
                      <a:lnTo>
                        <a:pt x="13561" y="22722"/>
                      </a:lnTo>
                      <a:lnTo>
                        <a:pt x="13143" y="23140"/>
                      </a:lnTo>
                      <a:lnTo>
                        <a:pt x="12189" y="23811"/>
                      </a:lnTo>
                      <a:lnTo>
                        <a:pt x="11129" y="24273"/>
                      </a:lnTo>
                      <a:lnTo>
                        <a:pt x="9981" y="24512"/>
                      </a:lnTo>
                      <a:lnTo>
                        <a:pt x="9384" y="24527"/>
                      </a:lnTo>
                      <a:lnTo>
                        <a:pt x="8787" y="24512"/>
                      </a:lnTo>
                      <a:lnTo>
                        <a:pt x="7653" y="24273"/>
                      </a:lnTo>
                      <a:lnTo>
                        <a:pt x="6579" y="23811"/>
                      </a:lnTo>
                      <a:lnTo>
                        <a:pt x="5639" y="23125"/>
                      </a:lnTo>
                      <a:lnTo>
                        <a:pt x="5222" y="22692"/>
                      </a:lnTo>
                      <a:lnTo>
                        <a:pt x="4804" y="22230"/>
                      </a:lnTo>
                      <a:lnTo>
                        <a:pt x="4162" y="21170"/>
                      </a:lnTo>
                      <a:lnTo>
                        <a:pt x="3730" y="19947"/>
                      </a:lnTo>
                      <a:lnTo>
                        <a:pt x="3506" y="18589"/>
                      </a:lnTo>
                      <a:lnTo>
                        <a:pt x="3491" y="17843"/>
                      </a:lnTo>
                      <a:lnTo>
                        <a:pt x="3506" y="17098"/>
                      </a:lnTo>
                      <a:lnTo>
                        <a:pt x="3730" y="15740"/>
                      </a:lnTo>
                      <a:lnTo>
                        <a:pt x="4162" y="14532"/>
                      </a:lnTo>
                      <a:lnTo>
                        <a:pt x="4804" y="13472"/>
                      </a:lnTo>
                      <a:lnTo>
                        <a:pt x="5222" y="12995"/>
                      </a:lnTo>
                      <a:lnTo>
                        <a:pt x="5371" y="12831"/>
                      </a:lnTo>
                      <a:lnTo>
                        <a:pt x="5550" y="12682"/>
                      </a:lnTo>
                      <a:lnTo>
                        <a:pt x="5983" y="12294"/>
                      </a:lnTo>
                      <a:lnTo>
                        <a:pt x="6952" y="11712"/>
                      </a:lnTo>
                      <a:lnTo>
                        <a:pt x="7982" y="11339"/>
                      </a:lnTo>
                      <a:lnTo>
                        <a:pt x="9071" y="11175"/>
                      </a:lnTo>
                      <a:close/>
                      <a:moveTo>
                        <a:pt x="15143" y="1"/>
                      </a:moveTo>
                      <a:lnTo>
                        <a:pt x="15143" y="8549"/>
                      </a:lnTo>
                      <a:lnTo>
                        <a:pt x="15292" y="11115"/>
                      </a:lnTo>
                      <a:lnTo>
                        <a:pt x="15143" y="11115"/>
                      </a:lnTo>
                      <a:lnTo>
                        <a:pt x="14904" y="10757"/>
                      </a:lnTo>
                      <a:lnTo>
                        <a:pt x="14352" y="10116"/>
                      </a:lnTo>
                      <a:lnTo>
                        <a:pt x="13710" y="9549"/>
                      </a:lnTo>
                      <a:lnTo>
                        <a:pt x="13009" y="9056"/>
                      </a:lnTo>
                      <a:lnTo>
                        <a:pt x="12636" y="8862"/>
                      </a:lnTo>
                      <a:lnTo>
                        <a:pt x="12189" y="8639"/>
                      </a:lnTo>
                      <a:lnTo>
                        <a:pt x="11249" y="8296"/>
                      </a:lnTo>
                      <a:lnTo>
                        <a:pt x="10294" y="8072"/>
                      </a:lnTo>
                      <a:lnTo>
                        <a:pt x="9309" y="7967"/>
                      </a:lnTo>
                      <a:lnTo>
                        <a:pt x="8355" y="7967"/>
                      </a:lnTo>
                      <a:lnTo>
                        <a:pt x="7489" y="8057"/>
                      </a:lnTo>
                      <a:lnTo>
                        <a:pt x="6654" y="8236"/>
                      </a:lnTo>
                      <a:lnTo>
                        <a:pt x="5848" y="8504"/>
                      </a:lnTo>
                      <a:lnTo>
                        <a:pt x="5087" y="8862"/>
                      </a:lnTo>
                      <a:lnTo>
                        <a:pt x="4341" y="9295"/>
                      </a:lnTo>
                      <a:lnTo>
                        <a:pt x="3625" y="9832"/>
                      </a:lnTo>
                      <a:lnTo>
                        <a:pt x="2939" y="10459"/>
                      </a:lnTo>
                      <a:lnTo>
                        <a:pt x="2611" y="10802"/>
                      </a:lnTo>
                      <a:lnTo>
                        <a:pt x="2298" y="11160"/>
                      </a:lnTo>
                      <a:lnTo>
                        <a:pt x="1731" y="11906"/>
                      </a:lnTo>
                      <a:lnTo>
                        <a:pt x="1238" y="12711"/>
                      </a:lnTo>
                      <a:lnTo>
                        <a:pt x="836" y="13547"/>
                      </a:lnTo>
                      <a:lnTo>
                        <a:pt x="507" y="14427"/>
                      </a:lnTo>
                      <a:lnTo>
                        <a:pt x="254" y="15337"/>
                      </a:lnTo>
                      <a:lnTo>
                        <a:pt x="90" y="16307"/>
                      </a:lnTo>
                      <a:lnTo>
                        <a:pt x="15" y="17306"/>
                      </a:lnTo>
                      <a:lnTo>
                        <a:pt x="0" y="17829"/>
                      </a:lnTo>
                      <a:lnTo>
                        <a:pt x="15" y="18351"/>
                      </a:lnTo>
                      <a:lnTo>
                        <a:pt x="90" y="19350"/>
                      </a:lnTo>
                      <a:lnTo>
                        <a:pt x="254" y="20320"/>
                      </a:lnTo>
                      <a:lnTo>
                        <a:pt x="507" y="21245"/>
                      </a:lnTo>
                      <a:lnTo>
                        <a:pt x="836" y="22125"/>
                      </a:lnTo>
                      <a:lnTo>
                        <a:pt x="1238" y="22961"/>
                      </a:lnTo>
                      <a:lnTo>
                        <a:pt x="1731" y="23751"/>
                      </a:lnTo>
                      <a:lnTo>
                        <a:pt x="2298" y="24497"/>
                      </a:lnTo>
                      <a:lnTo>
                        <a:pt x="2611" y="24855"/>
                      </a:lnTo>
                      <a:lnTo>
                        <a:pt x="2939" y="25198"/>
                      </a:lnTo>
                      <a:lnTo>
                        <a:pt x="3625" y="25825"/>
                      </a:lnTo>
                      <a:lnTo>
                        <a:pt x="4341" y="26362"/>
                      </a:lnTo>
                      <a:lnTo>
                        <a:pt x="5087" y="26795"/>
                      </a:lnTo>
                      <a:lnTo>
                        <a:pt x="5848" y="27153"/>
                      </a:lnTo>
                      <a:lnTo>
                        <a:pt x="6654" y="27421"/>
                      </a:lnTo>
                      <a:lnTo>
                        <a:pt x="7489" y="27600"/>
                      </a:lnTo>
                      <a:lnTo>
                        <a:pt x="8355" y="27690"/>
                      </a:lnTo>
                      <a:lnTo>
                        <a:pt x="9294" y="27690"/>
                      </a:lnTo>
                      <a:lnTo>
                        <a:pt x="10279" y="27570"/>
                      </a:lnTo>
                      <a:lnTo>
                        <a:pt x="11234" y="27332"/>
                      </a:lnTo>
                      <a:lnTo>
                        <a:pt x="12159" y="26959"/>
                      </a:lnTo>
                      <a:lnTo>
                        <a:pt x="12606" y="26720"/>
                      </a:lnTo>
                      <a:lnTo>
                        <a:pt x="12994" y="26526"/>
                      </a:lnTo>
                      <a:lnTo>
                        <a:pt x="13695" y="26049"/>
                      </a:lnTo>
                      <a:lnTo>
                        <a:pt x="14337" y="25482"/>
                      </a:lnTo>
                      <a:lnTo>
                        <a:pt x="14889" y="24825"/>
                      </a:lnTo>
                      <a:lnTo>
                        <a:pt x="15128" y="24467"/>
                      </a:lnTo>
                      <a:lnTo>
                        <a:pt x="15277" y="24467"/>
                      </a:lnTo>
                      <a:lnTo>
                        <a:pt x="15277" y="27048"/>
                      </a:lnTo>
                      <a:lnTo>
                        <a:pt x="18619" y="27048"/>
                      </a:lnTo>
                      <a:lnTo>
                        <a:pt x="18619" y="1"/>
                      </a:lnTo>
                      <a:close/>
                    </a:path>
                  </a:pathLst>
                </a:custGeom>
                <a:solidFill>
                  <a:srgbClr val="5F636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424" name="Google Shape;424;p29"/>
            <p:cNvSpPr/>
            <p:nvPr/>
          </p:nvSpPr>
          <p:spPr>
            <a:xfrm>
              <a:off x="1325450" y="2304375"/>
              <a:ext cx="1956061" cy="643048"/>
            </a:xfrm>
            <a:custGeom>
              <a:rect b="b" l="l" r="r" t="t"/>
              <a:pathLst>
                <a:path extrusionOk="0" h="6132" w="285765">
                  <a:moveTo>
                    <a:pt x="0" y="0"/>
                  </a:moveTo>
                  <a:lnTo>
                    <a:pt x="0" y="6132"/>
                  </a:lnTo>
                  <a:lnTo>
                    <a:pt x="285765" y="6132"/>
                  </a:lnTo>
                  <a:lnTo>
                    <a:pt x="285765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3 Graphic / Wide">
  <p:cSld name="CUSTOM_6_2_1"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30"/>
          <p:cNvSpPr txBox="1"/>
          <p:nvPr>
            <p:ph type="title"/>
          </p:nvPr>
        </p:nvSpPr>
        <p:spPr>
          <a:xfrm>
            <a:off x="685800" y="704725"/>
            <a:ext cx="6858000" cy="1009800"/>
          </a:xfrm>
          <a:prstGeom prst="rect">
            <a:avLst/>
          </a:prstGeom>
        </p:spPr>
        <p:txBody>
          <a:bodyPr anchorCtr="0" anchor="t" bIns="0" lIns="0" spcFirstLastPara="1" rIns="22860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grpSp>
        <p:nvGrpSpPr>
          <p:cNvPr id="427" name="Google Shape;427;p30"/>
          <p:cNvGrpSpPr/>
          <p:nvPr/>
        </p:nvGrpSpPr>
        <p:grpSpPr>
          <a:xfrm>
            <a:off x="409577" y="4433677"/>
            <a:ext cx="2143330" cy="562473"/>
            <a:chOff x="831227" y="1197994"/>
            <a:chExt cx="2449800" cy="642900"/>
          </a:xfrm>
        </p:grpSpPr>
        <p:grpSp>
          <p:nvGrpSpPr>
            <p:cNvPr id="428" name="Google Shape;428;p30"/>
            <p:cNvGrpSpPr/>
            <p:nvPr/>
          </p:nvGrpSpPr>
          <p:grpSpPr>
            <a:xfrm>
              <a:off x="1045677" y="1364131"/>
              <a:ext cx="2028965" cy="317954"/>
              <a:chOff x="1045677" y="1364131"/>
              <a:chExt cx="2028965" cy="317954"/>
            </a:xfrm>
          </p:grpSpPr>
          <p:grpSp>
            <p:nvGrpSpPr>
              <p:cNvPr id="429" name="Google Shape;429;p30"/>
              <p:cNvGrpSpPr/>
              <p:nvPr/>
            </p:nvGrpSpPr>
            <p:grpSpPr>
              <a:xfrm>
                <a:off x="1045677" y="1364131"/>
                <a:ext cx="376033" cy="302438"/>
                <a:chOff x="1045677" y="1364131"/>
                <a:chExt cx="376033" cy="302438"/>
              </a:xfrm>
            </p:grpSpPr>
            <p:sp>
              <p:nvSpPr>
                <p:cNvPr id="430" name="Google Shape;430;p30"/>
                <p:cNvSpPr/>
                <p:nvPr/>
              </p:nvSpPr>
              <p:spPr>
                <a:xfrm>
                  <a:off x="1091608" y="1364131"/>
                  <a:ext cx="239567" cy="108605"/>
                </a:xfrm>
                <a:custGeom>
                  <a:rect b="b" l="l" r="r" t="t"/>
                  <a:pathLst>
                    <a:path extrusionOk="0" h="12669" w="27946">
                      <a:moveTo>
                        <a:pt x="16372" y="0"/>
                      </a:moveTo>
                      <a:lnTo>
                        <a:pt x="14729" y="95"/>
                      </a:lnTo>
                      <a:lnTo>
                        <a:pt x="13098" y="345"/>
                      </a:lnTo>
                      <a:lnTo>
                        <a:pt x="11502" y="762"/>
                      </a:lnTo>
                      <a:lnTo>
                        <a:pt x="9942" y="1322"/>
                      </a:lnTo>
                      <a:lnTo>
                        <a:pt x="8430" y="2036"/>
                      </a:lnTo>
                      <a:lnTo>
                        <a:pt x="6989" y="2905"/>
                      </a:lnTo>
                      <a:lnTo>
                        <a:pt x="5620" y="3929"/>
                      </a:lnTo>
                      <a:lnTo>
                        <a:pt x="4334" y="5108"/>
                      </a:lnTo>
                      <a:lnTo>
                        <a:pt x="3739" y="5751"/>
                      </a:lnTo>
                      <a:lnTo>
                        <a:pt x="3405" y="6132"/>
                      </a:lnTo>
                      <a:lnTo>
                        <a:pt x="2798" y="6906"/>
                      </a:lnTo>
                      <a:lnTo>
                        <a:pt x="2227" y="7716"/>
                      </a:lnTo>
                      <a:lnTo>
                        <a:pt x="1703" y="8561"/>
                      </a:lnTo>
                      <a:lnTo>
                        <a:pt x="1238" y="9430"/>
                      </a:lnTo>
                      <a:lnTo>
                        <a:pt x="810" y="10335"/>
                      </a:lnTo>
                      <a:lnTo>
                        <a:pt x="453" y="11252"/>
                      </a:lnTo>
                      <a:lnTo>
                        <a:pt x="131" y="12192"/>
                      </a:lnTo>
                      <a:lnTo>
                        <a:pt x="0" y="12669"/>
                      </a:lnTo>
                      <a:lnTo>
                        <a:pt x="179" y="12573"/>
                      </a:lnTo>
                      <a:lnTo>
                        <a:pt x="595" y="12514"/>
                      </a:lnTo>
                      <a:lnTo>
                        <a:pt x="1203" y="12573"/>
                      </a:lnTo>
                      <a:lnTo>
                        <a:pt x="1310" y="12597"/>
                      </a:lnTo>
                      <a:lnTo>
                        <a:pt x="8930" y="11347"/>
                      </a:lnTo>
                      <a:lnTo>
                        <a:pt x="8978" y="11264"/>
                      </a:lnTo>
                      <a:lnTo>
                        <a:pt x="9252" y="10906"/>
                      </a:lnTo>
                      <a:lnTo>
                        <a:pt x="9442" y="10740"/>
                      </a:lnTo>
                      <a:lnTo>
                        <a:pt x="9526" y="10740"/>
                      </a:lnTo>
                      <a:lnTo>
                        <a:pt x="9847" y="10395"/>
                      </a:lnTo>
                      <a:lnTo>
                        <a:pt x="10538" y="9775"/>
                      </a:lnTo>
                      <a:lnTo>
                        <a:pt x="11276" y="9240"/>
                      </a:lnTo>
                      <a:lnTo>
                        <a:pt x="12050" y="8775"/>
                      </a:lnTo>
                      <a:lnTo>
                        <a:pt x="12847" y="8382"/>
                      </a:lnTo>
                      <a:lnTo>
                        <a:pt x="13681" y="8085"/>
                      </a:lnTo>
                      <a:lnTo>
                        <a:pt x="14538" y="7846"/>
                      </a:lnTo>
                      <a:lnTo>
                        <a:pt x="15407" y="7704"/>
                      </a:lnTo>
                      <a:lnTo>
                        <a:pt x="16289" y="7644"/>
                      </a:lnTo>
                      <a:lnTo>
                        <a:pt x="17170" y="7656"/>
                      </a:lnTo>
                      <a:lnTo>
                        <a:pt x="18039" y="7751"/>
                      </a:lnTo>
                      <a:lnTo>
                        <a:pt x="18908" y="7930"/>
                      </a:lnTo>
                      <a:lnTo>
                        <a:pt x="19765" y="8192"/>
                      </a:lnTo>
                      <a:lnTo>
                        <a:pt x="20599" y="8537"/>
                      </a:lnTo>
                      <a:lnTo>
                        <a:pt x="21408" y="8966"/>
                      </a:lnTo>
                      <a:lnTo>
                        <a:pt x="22182" y="9478"/>
                      </a:lnTo>
                      <a:lnTo>
                        <a:pt x="22551" y="9775"/>
                      </a:lnTo>
                      <a:lnTo>
                        <a:pt x="22551" y="9740"/>
                      </a:lnTo>
                      <a:lnTo>
                        <a:pt x="23956" y="9775"/>
                      </a:lnTo>
                      <a:lnTo>
                        <a:pt x="27767" y="5965"/>
                      </a:lnTo>
                      <a:lnTo>
                        <a:pt x="27945" y="4334"/>
                      </a:lnTo>
                      <a:lnTo>
                        <a:pt x="27267" y="3763"/>
                      </a:lnTo>
                      <a:lnTo>
                        <a:pt x="25862" y="2750"/>
                      </a:lnTo>
                      <a:lnTo>
                        <a:pt x="24385" y="1893"/>
                      </a:lnTo>
                      <a:lnTo>
                        <a:pt x="22849" y="1191"/>
                      </a:lnTo>
                      <a:lnTo>
                        <a:pt x="21266" y="655"/>
                      </a:lnTo>
                      <a:lnTo>
                        <a:pt x="19646" y="274"/>
                      </a:lnTo>
                      <a:lnTo>
                        <a:pt x="18015" y="60"/>
                      </a:lnTo>
                      <a:lnTo>
                        <a:pt x="16372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1" name="Google Shape;431;p30"/>
                <p:cNvSpPr/>
                <p:nvPr/>
              </p:nvSpPr>
              <p:spPr>
                <a:xfrm>
                  <a:off x="1225416" y="1401378"/>
                  <a:ext cx="196293" cy="265087"/>
                </a:xfrm>
                <a:custGeom>
                  <a:rect b="b" l="l" r="r" t="t"/>
                  <a:pathLst>
                    <a:path extrusionOk="0" h="30923" w="22898">
                      <a:moveTo>
                        <a:pt x="12348" y="1"/>
                      </a:moveTo>
                      <a:lnTo>
                        <a:pt x="6942" y="5395"/>
                      </a:lnTo>
                      <a:lnTo>
                        <a:pt x="7359" y="5740"/>
                      </a:lnTo>
                      <a:lnTo>
                        <a:pt x="8109" y="6502"/>
                      </a:lnTo>
                      <a:lnTo>
                        <a:pt x="8764" y="7335"/>
                      </a:lnTo>
                      <a:lnTo>
                        <a:pt x="9324" y="8228"/>
                      </a:lnTo>
                      <a:lnTo>
                        <a:pt x="9788" y="9181"/>
                      </a:lnTo>
                      <a:lnTo>
                        <a:pt x="10133" y="10169"/>
                      </a:lnTo>
                      <a:lnTo>
                        <a:pt x="10372" y="11205"/>
                      </a:lnTo>
                      <a:lnTo>
                        <a:pt x="10491" y="12265"/>
                      </a:lnTo>
                      <a:lnTo>
                        <a:pt x="10503" y="12812"/>
                      </a:lnTo>
                      <a:lnTo>
                        <a:pt x="10503" y="13777"/>
                      </a:lnTo>
                      <a:lnTo>
                        <a:pt x="10991" y="13789"/>
                      </a:lnTo>
                      <a:lnTo>
                        <a:pt x="11920" y="13979"/>
                      </a:lnTo>
                      <a:lnTo>
                        <a:pt x="12777" y="14348"/>
                      </a:lnTo>
                      <a:lnTo>
                        <a:pt x="13539" y="14860"/>
                      </a:lnTo>
                      <a:lnTo>
                        <a:pt x="14182" y="15503"/>
                      </a:lnTo>
                      <a:lnTo>
                        <a:pt x="14694" y="16265"/>
                      </a:lnTo>
                      <a:lnTo>
                        <a:pt x="15051" y="17123"/>
                      </a:lnTo>
                      <a:lnTo>
                        <a:pt x="15241" y="18051"/>
                      </a:lnTo>
                      <a:lnTo>
                        <a:pt x="15265" y="18540"/>
                      </a:lnTo>
                      <a:lnTo>
                        <a:pt x="15241" y="19028"/>
                      </a:lnTo>
                      <a:lnTo>
                        <a:pt x="15051" y="19956"/>
                      </a:lnTo>
                      <a:lnTo>
                        <a:pt x="14694" y="20814"/>
                      </a:lnTo>
                      <a:lnTo>
                        <a:pt x="14182" y="21576"/>
                      </a:lnTo>
                      <a:lnTo>
                        <a:pt x="13539" y="22219"/>
                      </a:lnTo>
                      <a:lnTo>
                        <a:pt x="12777" y="22731"/>
                      </a:lnTo>
                      <a:lnTo>
                        <a:pt x="11920" y="23100"/>
                      </a:lnTo>
                      <a:lnTo>
                        <a:pt x="10991" y="23290"/>
                      </a:lnTo>
                      <a:lnTo>
                        <a:pt x="10503" y="23302"/>
                      </a:lnTo>
                      <a:lnTo>
                        <a:pt x="977" y="23302"/>
                      </a:lnTo>
                      <a:lnTo>
                        <a:pt x="1" y="24267"/>
                      </a:lnTo>
                      <a:lnTo>
                        <a:pt x="1" y="29958"/>
                      </a:lnTo>
                      <a:lnTo>
                        <a:pt x="977" y="30922"/>
                      </a:lnTo>
                      <a:lnTo>
                        <a:pt x="10503" y="30922"/>
                      </a:lnTo>
                      <a:lnTo>
                        <a:pt x="11134" y="30911"/>
                      </a:lnTo>
                      <a:lnTo>
                        <a:pt x="12384" y="30780"/>
                      </a:lnTo>
                      <a:lnTo>
                        <a:pt x="13598" y="30541"/>
                      </a:lnTo>
                      <a:lnTo>
                        <a:pt x="14765" y="30172"/>
                      </a:lnTo>
                      <a:lnTo>
                        <a:pt x="15873" y="29708"/>
                      </a:lnTo>
                      <a:lnTo>
                        <a:pt x="16932" y="29136"/>
                      </a:lnTo>
                      <a:lnTo>
                        <a:pt x="17921" y="28470"/>
                      </a:lnTo>
                      <a:lnTo>
                        <a:pt x="18837" y="27708"/>
                      </a:lnTo>
                      <a:lnTo>
                        <a:pt x="19671" y="26874"/>
                      </a:lnTo>
                      <a:lnTo>
                        <a:pt x="20433" y="25957"/>
                      </a:lnTo>
                      <a:lnTo>
                        <a:pt x="21100" y="24969"/>
                      </a:lnTo>
                      <a:lnTo>
                        <a:pt x="21671" y="23909"/>
                      </a:lnTo>
                      <a:lnTo>
                        <a:pt x="22147" y="22802"/>
                      </a:lnTo>
                      <a:lnTo>
                        <a:pt x="22505" y="21635"/>
                      </a:lnTo>
                      <a:lnTo>
                        <a:pt x="22755" y="20433"/>
                      </a:lnTo>
                      <a:lnTo>
                        <a:pt x="22886" y="19183"/>
                      </a:lnTo>
                      <a:lnTo>
                        <a:pt x="22898" y="18540"/>
                      </a:lnTo>
                      <a:lnTo>
                        <a:pt x="22886" y="17778"/>
                      </a:lnTo>
                      <a:lnTo>
                        <a:pt x="22695" y="16289"/>
                      </a:lnTo>
                      <a:lnTo>
                        <a:pt x="22338" y="14837"/>
                      </a:lnTo>
                      <a:lnTo>
                        <a:pt x="21802" y="13455"/>
                      </a:lnTo>
                      <a:lnTo>
                        <a:pt x="21112" y="12134"/>
                      </a:lnTo>
                      <a:lnTo>
                        <a:pt x="20266" y="10907"/>
                      </a:lnTo>
                      <a:lnTo>
                        <a:pt x="19278" y="9788"/>
                      </a:lnTo>
                      <a:lnTo>
                        <a:pt x="18147" y="8776"/>
                      </a:lnTo>
                      <a:lnTo>
                        <a:pt x="17528" y="8336"/>
                      </a:lnTo>
                      <a:lnTo>
                        <a:pt x="17349" y="7728"/>
                      </a:lnTo>
                      <a:lnTo>
                        <a:pt x="16944" y="6550"/>
                      </a:lnTo>
                      <a:lnTo>
                        <a:pt x="16444" y="5407"/>
                      </a:lnTo>
                      <a:lnTo>
                        <a:pt x="15861" y="4311"/>
                      </a:lnTo>
                      <a:lnTo>
                        <a:pt x="15206" y="3263"/>
                      </a:lnTo>
                      <a:lnTo>
                        <a:pt x="14479" y="2263"/>
                      </a:lnTo>
                      <a:lnTo>
                        <a:pt x="13682" y="1311"/>
                      </a:lnTo>
                      <a:lnTo>
                        <a:pt x="12813" y="418"/>
                      </a:lnTo>
                      <a:lnTo>
                        <a:pt x="1234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2" name="Google Shape;432;p30"/>
                <p:cNvSpPr/>
                <p:nvPr/>
              </p:nvSpPr>
              <p:spPr>
                <a:xfrm>
                  <a:off x="1087931" y="1597457"/>
                  <a:ext cx="145870" cy="69111"/>
                </a:xfrm>
                <a:custGeom>
                  <a:rect b="b" l="l" r="r" t="t"/>
                  <a:pathLst>
                    <a:path extrusionOk="0" h="8062" w="17016">
                      <a:moveTo>
                        <a:pt x="5513" y="1"/>
                      </a:moveTo>
                      <a:lnTo>
                        <a:pt x="4144" y="417"/>
                      </a:lnTo>
                      <a:lnTo>
                        <a:pt x="334" y="4227"/>
                      </a:lnTo>
                      <a:lnTo>
                        <a:pt x="0" y="5525"/>
                      </a:lnTo>
                      <a:lnTo>
                        <a:pt x="405" y="5823"/>
                      </a:lnTo>
                      <a:lnTo>
                        <a:pt x="1251" y="6359"/>
                      </a:lnTo>
                      <a:lnTo>
                        <a:pt x="2144" y="6835"/>
                      </a:lnTo>
                      <a:lnTo>
                        <a:pt x="3061" y="7228"/>
                      </a:lnTo>
                      <a:lnTo>
                        <a:pt x="4001" y="7549"/>
                      </a:lnTo>
                      <a:lnTo>
                        <a:pt x="4977" y="7799"/>
                      </a:lnTo>
                      <a:lnTo>
                        <a:pt x="5966" y="7966"/>
                      </a:lnTo>
                      <a:lnTo>
                        <a:pt x="6966" y="8049"/>
                      </a:lnTo>
                      <a:lnTo>
                        <a:pt x="7478" y="8061"/>
                      </a:lnTo>
                      <a:lnTo>
                        <a:pt x="17015" y="8061"/>
                      </a:lnTo>
                      <a:lnTo>
                        <a:pt x="17015" y="429"/>
                      </a:lnTo>
                      <a:lnTo>
                        <a:pt x="7478" y="429"/>
                      </a:lnTo>
                      <a:lnTo>
                        <a:pt x="6966" y="405"/>
                      </a:lnTo>
                      <a:lnTo>
                        <a:pt x="5978" y="191"/>
                      </a:lnTo>
                      <a:lnTo>
                        <a:pt x="5513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3" name="Google Shape;433;p30"/>
                <p:cNvSpPr/>
                <p:nvPr/>
              </p:nvSpPr>
              <p:spPr>
                <a:xfrm>
                  <a:off x="1045677" y="1454048"/>
                  <a:ext cx="190875" cy="190987"/>
                </a:xfrm>
                <a:custGeom>
                  <a:rect b="b" l="l" r="r" t="t"/>
                  <a:pathLst>
                    <a:path extrusionOk="0" h="22279" w="22266">
                      <a:moveTo>
                        <a:pt x="12407" y="1"/>
                      </a:moveTo>
                      <a:lnTo>
                        <a:pt x="11764" y="13"/>
                      </a:lnTo>
                      <a:lnTo>
                        <a:pt x="10514" y="132"/>
                      </a:lnTo>
                      <a:lnTo>
                        <a:pt x="9299" y="382"/>
                      </a:lnTo>
                      <a:lnTo>
                        <a:pt x="8132" y="739"/>
                      </a:lnTo>
                      <a:lnTo>
                        <a:pt x="7025" y="1203"/>
                      </a:lnTo>
                      <a:lnTo>
                        <a:pt x="5965" y="1775"/>
                      </a:lnTo>
                      <a:lnTo>
                        <a:pt x="4977" y="2442"/>
                      </a:lnTo>
                      <a:lnTo>
                        <a:pt x="4060" y="3192"/>
                      </a:lnTo>
                      <a:lnTo>
                        <a:pt x="3215" y="4037"/>
                      </a:lnTo>
                      <a:lnTo>
                        <a:pt x="2465" y="4954"/>
                      </a:lnTo>
                      <a:lnTo>
                        <a:pt x="1798" y="5942"/>
                      </a:lnTo>
                      <a:lnTo>
                        <a:pt x="1226" y="6990"/>
                      </a:lnTo>
                      <a:lnTo>
                        <a:pt x="750" y="8097"/>
                      </a:lnTo>
                      <a:lnTo>
                        <a:pt x="393" y="9264"/>
                      </a:lnTo>
                      <a:lnTo>
                        <a:pt x="143" y="10479"/>
                      </a:lnTo>
                      <a:lnTo>
                        <a:pt x="12" y="11729"/>
                      </a:lnTo>
                      <a:lnTo>
                        <a:pt x="0" y="12360"/>
                      </a:lnTo>
                      <a:lnTo>
                        <a:pt x="12" y="13098"/>
                      </a:lnTo>
                      <a:lnTo>
                        <a:pt x="179" y="14527"/>
                      </a:lnTo>
                      <a:lnTo>
                        <a:pt x="512" y="15920"/>
                      </a:lnTo>
                      <a:lnTo>
                        <a:pt x="1000" y="17265"/>
                      </a:lnTo>
                      <a:lnTo>
                        <a:pt x="1631" y="18527"/>
                      </a:lnTo>
                      <a:lnTo>
                        <a:pt x="2405" y="19730"/>
                      </a:lnTo>
                      <a:lnTo>
                        <a:pt x="3310" y="20825"/>
                      </a:lnTo>
                      <a:lnTo>
                        <a:pt x="4358" y="21826"/>
                      </a:lnTo>
                      <a:lnTo>
                        <a:pt x="4929" y="22278"/>
                      </a:lnTo>
                      <a:lnTo>
                        <a:pt x="10454" y="16741"/>
                      </a:lnTo>
                      <a:lnTo>
                        <a:pt x="10014" y="16527"/>
                      </a:lnTo>
                      <a:lnTo>
                        <a:pt x="9240" y="15979"/>
                      </a:lnTo>
                      <a:lnTo>
                        <a:pt x="8609" y="15301"/>
                      </a:lnTo>
                      <a:lnTo>
                        <a:pt x="8120" y="14515"/>
                      </a:lnTo>
                      <a:lnTo>
                        <a:pt x="7799" y="13670"/>
                      </a:lnTo>
                      <a:lnTo>
                        <a:pt x="7644" y="12765"/>
                      </a:lnTo>
                      <a:lnTo>
                        <a:pt x="7656" y="11836"/>
                      </a:lnTo>
                      <a:lnTo>
                        <a:pt x="7870" y="10895"/>
                      </a:lnTo>
                      <a:lnTo>
                        <a:pt x="8061" y="10443"/>
                      </a:lnTo>
                      <a:lnTo>
                        <a:pt x="8275" y="10002"/>
                      </a:lnTo>
                      <a:lnTo>
                        <a:pt x="8823" y="9240"/>
                      </a:lnTo>
                      <a:lnTo>
                        <a:pt x="9502" y="8597"/>
                      </a:lnTo>
                      <a:lnTo>
                        <a:pt x="10276" y="8121"/>
                      </a:lnTo>
                      <a:lnTo>
                        <a:pt x="11133" y="7788"/>
                      </a:lnTo>
                      <a:lnTo>
                        <a:pt x="12038" y="7633"/>
                      </a:lnTo>
                      <a:lnTo>
                        <a:pt x="12967" y="7657"/>
                      </a:lnTo>
                      <a:lnTo>
                        <a:pt x="13895" y="7859"/>
                      </a:lnTo>
                      <a:lnTo>
                        <a:pt x="14348" y="8050"/>
                      </a:lnTo>
                      <a:lnTo>
                        <a:pt x="14741" y="8240"/>
                      </a:lnTo>
                      <a:lnTo>
                        <a:pt x="15455" y="8728"/>
                      </a:lnTo>
                      <a:lnTo>
                        <a:pt x="16062" y="9347"/>
                      </a:lnTo>
                      <a:lnTo>
                        <a:pt x="16562" y="10050"/>
                      </a:lnTo>
                      <a:lnTo>
                        <a:pt x="16753" y="10443"/>
                      </a:lnTo>
                      <a:lnTo>
                        <a:pt x="22266" y="4930"/>
                      </a:lnTo>
                      <a:lnTo>
                        <a:pt x="21825" y="4347"/>
                      </a:lnTo>
                      <a:lnTo>
                        <a:pt x="20825" y="3311"/>
                      </a:lnTo>
                      <a:lnTo>
                        <a:pt x="19730" y="2394"/>
                      </a:lnTo>
                      <a:lnTo>
                        <a:pt x="18539" y="1620"/>
                      </a:lnTo>
                      <a:lnTo>
                        <a:pt x="17277" y="989"/>
                      </a:lnTo>
                      <a:lnTo>
                        <a:pt x="15943" y="513"/>
                      </a:lnTo>
                      <a:lnTo>
                        <a:pt x="14550" y="179"/>
                      </a:lnTo>
                      <a:lnTo>
                        <a:pt x="13133" y="13"/>
                      </a:lnTo>
                      <a:lnTo>
                        <a:pt x="12407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34" name="Google Shape;434;p30"/>
              <p:cNvGrpSpPr/>
              <p:nvPr/>
            </p:nvGrpSpPr>
            <p:grpSpPr>
              <a:xfrm>
                <a:off x="1532346" y="1409239"/>
                <a:ext cx="1542296" cy="272846"/>
                <a:chOff x="1532346" y="1409239"/>
                <a:chExt cx="1542296" cy="272846"/>
              </a:xfrm>
            </p:grpSpPr>
            <p:sp>
              <p:nvSpPr>
                <p:cNvPr id="435" name="Google Shape;435;p30"/>
                <p:cNvSpPr/>
                <p:nvPr/>
              </p:nvSpPr>
              <p:spPr>
                <a:xfrm>
                  <a:off x="1532346" y="1409239"/>
                  <a:ext cx="837190" cy="272846"/>
                </a:xfrm>
                <a:custGeom>
                  <a:rect b="b" l="l" r="r" t="t"/>
                  <a:pathLst>
                    <a:path extrusionOk="0" h="31828" w="97660">
                      <a:moveTo>
                        <a:pt x="90813" y="11848"/>
                      </a:moveTo>
                      <a:lnTo>
                        <a:pt x="91289" y="11919"/>
                      </a:lnTo>
                      <a:lnTo>
                        <a:pt x="91754" y="12038"/>
                      </a:lnTo>
                      <a:lnTo>
                        <a:pt x="92194" y="12217"/>
                      </a:lnTo>
                      <a:lnTo>
                        <a:pt x="92409" y="12336"/>
                      </a:lnTo>
                      <a:lnTo>
                        <a:pt x="92599" y="12443"/>
                      </a:lnTo>
                      <a:lnTo>
                        <a:pt x="92933" y="12705"/>
                      </a:lnTo>
                      <a:lnTo>
                        <a:pt x="93206" y="13015"/>
                      </a:lnTo>
                      <a:lnTo>
                        <a:pt x="93433" y="13372"/>
                      </a:lnTo>
                      <a:lnTo>
                        <a:pt x="93528" y="13562"/>
                      </a:lnTo>
                      <a:lnTo>
                        <a:pt x="86408" y="16491"/>
                      </a:lnTo>
                      <a:lnTo>
                        <a:pt x="86396" y="16015"/>
                      </a:lnTo>
                      <a:lnTo>
                        <a:pt x="86539" y="15098"/>
                      </a:lnTo>
                      <a:lnTo>
                        <a:pt x="86860" y="14229"/>
                      </a:lnTo>
                      <a:lnTo>
                        <a:pt x="87372" y="13455"/>
                      </a:lnTo>
                      <a:lnTo>
                        <a:pt x="87694" y="13110"/>
                      </a:lnTo>
                      <a:lnTo>
                        <a:pt x="87979" y="12824"/>
                      </a:lnTo>
                      <a:lnTo>
                        <a:pt x="88646" y="12372"/>
                      </a:lnTo>
                      <a:lnTo>
                        <a:pt x="89372" y="12050"/>
                      </a:lnTo>
                      <a:lnTo>
                        <a:pt x="90158" y="11872"/>
                      </a:lnTo>
                      <a:lnTo>
                        <a:pt x="90563" y="11848"/>
                      </a:lnTo>
                      <a:close/>
                      <a:moveTo>
                        <a:pt x="32899" y="11907"/>
                      </a:moveTo>
                      <a:lnTo>
                        <a:pt x="33756" y="11931"/>
                      </a:lnTo>
                      <a:lnTo>
                        <a:pt x="34578" y="12110"/>
                      </a:lnTo>
                      <a:lnTo>
                        <a:pt x="35375" y="12443"/>
                      </a:lnTo>
                      <a:lnTo>
                        <a:pt x="36090" y="12943"/>
                      </a:lnTo>
                      <a:lnTo>
                        <a:pt x="36423" y="13265"/>
                      </a:lnTo>
                      <a:lnTo>
                        <a:pt x="36733" y="13646"/>
                      </a:lnTo>
                      <a:lnTo>
                        <a:pt x="37221" y="14467"/>
                      </a:lnTo>
                      <a:lnTo>
                        <a:pt x="37554" y="15348"/>
                      </a:lnTo>
                      <a:lnTo>
                        <a:pt x="37721" y="16265"/>
                      </a:lnTo>
                      <a:lnTo>
                        <a:pt x="37721" y="17194"/>
                      </a:lnTo>
                      <a:lnTo>
                        <a:pt x="37554" y="18111"/>
                      </a:lnTo>
                      <a:lnTo>
                        <a:pt x="37221" y="18992"/>
                      </a:lnTo>
                      <a:lnTo>
                        <a:pt x="36733" y="19801"/>
                      </a:lnTo>
                      <a:lnTo>
                        <a:pt x="36423" y="20182"/>
                      </a:lnTo>
                      <a:lnTo>
                        <a:pt x="36340" y="20266"/>
                      </a:lnTo>
                      <a:lnTo>
                        <a:pt x="36256" y="20349"/>
                      </a:lnTo>
                      <a:lnTo>
                        <a:pt x="35911" y="20647"/>
                      </a:lnTo>
                      <a:lnTo>
                        <a:pt x="35173" y="21099"/>
                      </a:lnTo>
                      <a:lnTo>
                        <a:pt x="34375" y="21397"/>
                      </a:lnTo>
                      <a:lnTo>
                        <a:pt x="33554" y="21540"/>
                      </a:lnTo>
                      <a:lnTo>
                        <a:pt x="32720" y="21516"/>
                      </a:lnTo>
                      <a:lnTo>
                        <a:pt x="31899" y="21326"/>
                      </a:lnTo>
                      <a:lnTo>
                        <a:pt x="31125" y="20992"/>
                      </a:lnTo>
                      <a:lnTo>
                        <a:pt x="30410" y="20492"/>
                      </a:lnTo>
                      <a:lnTo>
                        <a:pt x="30089" y="20182"/>
                      </a:lnTo>
                      <a:lnTo>
                        <a:pt x="30053" y="20182"/>
                      </a:lnTo>
                      <a:lnTo>
                        <a:pt x="29732" y="19801"/>
                      </a:lnTo>
                      <a:lnTo>
                        <a:pt x="29243" y="18980"/>
                      </a:lnTo>
                      <a:lnTo>
                        <a:pt x="28910" y="18099"/>
                      </a:lnTo>
                      <a:lnTo>
                        <a:pt x="28743" y="17182"/>
                      </a:lnTo>
                      <a:lnTo>
                        <a:pt x="28743" y="16253"/>
                      </a:lnTo>
                      <a:lnTo>
                        <a:pt x="28910" y="15336"/>
                      </a:lnTo>
                      <a:lnTo>
                        <a:pt x="29243" y="14455"/>
                      </a:lnTo>
                      <a:lnTo>
                        <a:pt x="29732" y="13634"/>
                      </a:lnTo>
                      <a:lnTo>
                        <a:pt x="30053" y="13265"/>
                      </a:lnTo>
                      <a:lnTo>
                        <a:pt x="30184" y="13134"/>
                      </a:lnTo>
                      <a:lnTo>
                        <a:pt x="30517" y="12824"/>
                      </a:lnTo>
                      <a:lnTo>
                        <a:pt x="31268" y="12360"/>
                      </a:lnTo>
                      <a:lnTo>
                        <a:pt x="32065" y="12050"/>
                      </a:lnTo>
                      <a:lnTo>
                        <a:pt x="32899" y="11907"/>
                      </a:lnTo>
                      <a:close/>
                      <a:moveTo>
                        <a:pt x="50318" y="11907"/>
                      </a:moveTo>
                      <a:lnTo>
                        <a:pt x="51164" y="11931"/>
                      </a:lnTo>
                      <a:lnTo>
                        <a:pt x="51997" y="12110"/>
                      </a:lnTo>
                      <a:lnTo>
                        <a:pt x="52783" y="12443"/>
                      </a:lnTo>
                      <a:lnTo>
                        <a:pt x="53509" y="12943"/>
                      </a:lnTo>
                      <a:lnTo>
                        <a:pt x="53831" y="13265"/>
                      </a:lnTo>
                      <a:lnTo>
                        <a:pt x="54152" y="13646"/>
                      </a:lnTo>
                      <a:lnTo>
                        <a:pt x="54641" y="14467"/>
                      </a:lnTo>
                      <a:lnTo>
                        <a:pt x="54974" y="15348"/>
                      </a:lnTo>
                      <a:lnTo>
                        <a:pt x="55129" y="16265"/>
                      </a:lnTo>
                      <a:lnTo>
                        <a:pt x="55129" y="17194"/>
                      </a:lnTo>
                      <a:lnTo>
                        <a:pt x="54974" y="18111"/>
                      </a:lnTo>
                      <a:lnTo>
                        <a:pt x="54641" y="18992"/>
                      </a:lnTo>
                      <a:lnTo>
                        <a:pt x="54152" y="19801"/>
                      </a:lnTo>
                      <a:lnTo>
                        <a:pt x="53831" y="20182"/>
                      </a:lnTo>
                      <a:lnTo>
                        <a:pt x="53759" y="20266"/>
                      </a:lnTo>
                      <a:lnTo>
                        <a:pt x="53664" y="20349"/>
                      </a:lnTo>
                      <a:lnTo>
                        <a:pt x="53331" y="20647"/>
                      </a:lnTo>
                      <a:lnTo>
                        <a:pt x="52593" y="21099"/>
                      </a:lnTo>
                      <a:lnTo>
                        <a:pt x="51795" y="21397"/>
                      </a:lnTo>
                      <a:lnTo>
                        <a:pt x="50961" y="21540"/>
                      </a:lnTo>
                      <a:lnTo>
                        <a:pt x="50128" y="21516"/>
                      </a:lnTo>
                      <a:lnTo>
                        <a:pt x="49306" y="21326"/>
                      </a:lnTo>
                      <a:lnTo>
                        <a:pt x="48532" y="20992"/>
                      </a:lnTo>
                      <a:lnTo>
                        <a:pt x="47818" y="20492"/>
                      </a:lnTo>
                      <a:lnTo>
                        <a:pt x="47508" y="20182"/>
                      </a:lnTo>
                      <a:lnTo>
                        <a:pt x="47461" y="20182"/>
                      </a:lnTo>
                      <a:lnTo>
                        <a:pt x="47139" y="19801"/>
                      </a:lnTo>
                      <a:lnTo>
                        <a:pt x="46651" y="18980"/>
                      </a:lnTo>
                      <a:lnTo>
                        <a:pt x="46318" y="18099"/>
                      </a:lnTo>
                      <a:lnTo>
                        <a:pt x="46163" y="17182"/>
                      </a:lnTo>
                      <a:lnTo>
                        <a:pt x="46163" y="16253"/>
                      </a:lnTo>
                      <a:lnTo>
                        <a:pt x="46318" y="15336"/>
                      </a:lnTo>
                      <a:lnTo>
                        <a:pt x="46651" y="14455"/>
                      </a:lnTo>
                      <a:lnTo>
                        <a:pt x="47139" y="13634"/>
                      </a:lnTo>
                      <a:lnTo>
                        <a:pt x="47461" y="13265"/>
                      </a:lnTo>
                      <a:lnTo>
                        <a:pt x="47592" y="13134"/>
                      </a:lnTo>
                      <a:lnTo>
                        <a:pt x="47937" y="12824"/>
                      </a:lnTo>
                      <a:lnTo>
                        <a:pt x="48675" y="12360"/>
                      </a:lnTo>
                      <a:lnTo>
                        <a:pt x="49485" y="12050"/>
                      </a:lnTo>
                      <a:lnTo>
                        <a:pt x="50318" y="11907"/>
                      </a:lnTo>
                      <a:close/>
                      <a:moveTo>
                        <a:pt x="68048" y="11907"/>
                      </a:moveTo>
                      <a:lnTo>
                        <a:pt x="68488" y="11919"/>
                      </a:lnTo>
                      <a:lnTo>
                        <a:pt x="69333" y="12098"/>
                      </a:lnTo>
                      <a:lnTo>
                        <a:pt x="70107" y="12455"/>
                      </a:lnTo>
                      <a:lnTo>
                        <a:pt x="70786" y="12967"/>
                      </a:lnTo>
                      <a:lnTo>
                        <a:pt x="71084" y="13289"/>
                      </a:lnTo>
                      <a:lnTo>
                        <a:pt x="71381" y="13658"/>
                      </a:lnTo>
                      <a:lnTo>
                        <a:pt x="71846" y="14479"/>
                      </a:lnTo>
                      <a:lnTo>
                        <a:pt x="72167" y="15360"/>
                      </a:lnTo>
                      <a:lnTo>
                        <a:pt x="72298" y="16289"/>
                      </a:lnTo>
                      <a:lnTo>
                        <a:pt x="72298" y="16765"/>
                      </a:lnTo>
                      <a:lnTo>
                        <a:pt x="72298" y="17230"/>
                      </a:lnTo>
                      <a:lnTo>
                        <a:pt x="72155" y="18146"/>
                      </a:lnTo>
                      <a:lnTo>
                        <a:pt x="71846" y="19016"/>
                      </a:lnTo>
                      <a:lnTo>
                        <a:pt x="71381" y="19813"/>
                      </a:lnTo>
                      <a:lnTo>
                        <a:pt x="71084" y="20182"/>
                      </a:lnTo>
                      <a:lnTo>
                        <a:pt x="70786" y="20504"/>
                      </a:lnTo>
                      <a:lnTo>
                        <a:pt x="70095" y="21028"/>
                      </a:lnTo>
                      <a:lnTo>
                        <a:pt x="69322" y="21373"/>
                      </a:lnTo>
                      <a:lnTo>
                        <a:pt x="68476" y="21552"/>
                      </a:lnTo>
                      <a:lnTo>
                        <a:pt x="68048" y="21552"/>
                      </a:lnTo>
                      <a:lnTo>
                        <a:pt x="67595" y="21540"/>
                      </a:lnTo>
                      <a:lnTo>
                        <a:pt x="66726" y="21361"/>
                      </a:lnTo>
                      <a:lnTo>
                        <a:pt x="65928" y="21016"/>
                      </a:lnTo>
                      <a:lnTo>
                        <a:pt x="65214" y="20504"/>
                      </a:lnTo>
                      <a:lnTo>
                        <a:pt x="64904" y="20182"/>
                      </a:lnTo>
                      <a:lnTo>
                        <a:pt x="64595" y="19825"/>
                      </a:lnTo>
                      <a:lnTo>
                        <a:pt x="64094" y="19028"/>
                      </a:lnTo>
                      <a:lnTo>
                        <a:pt x="63761" y="18158"/>
                      </a:lnTo>
                      <a:lnTo>
                        <a:pt x="63606" y="17230"/>
                      </a:lnTo>
                      <a:lnTo>
                        <a:pt x="63606" y="16765"/>
                      </a:lnTo>
                      <a:lnTo>
                        <a:pt x="63606" y="16277"/>
                      </a:lnTo>
                      <a:lnTo>
                        <a:pt x="63761" y="15348"/>
                      </a:lnTo>
                      <a:lnTo>
                        <a:pt x="64094" y="14455"/>
                      </a:lnTo>
                      <a:lnTo>
                        <a:pt x="64583" y="13658"/>
                      </a:lnTo>
                      <a:lnTo>
                        <a:pt x="64904" y="13289"/>
                      </a:lnTo>
                      <a:lnTo>
                        <a:pt x="65214" y="12967"/>
                      </a:lnTo>
                      <a:lnTo>
                        <a:pt x="65928" y="12455"/>
                      </a:lnTo>
                      <a:lnTo>
                        <a:pt x="66726" y="12098"/>
                      </a:lnTo>
                      <a:lnTo>
                        <a:pt x="67595" y="11919"/>
                      </a:lnTo>
                      <a:lnTo>
                        <a:pt x="68048" y="11907"/>
                      </a:lnTo>
                      <a:close/>
                      <a:moveTo>
                        <a:pt x="77763" y="822"/>
                      </a:moveTo>
                      <a:lnTo>
                        <a:pt x="77763" y="24219"/>
                      </a:lnTo>
                      <a:lnTo>
                        <a:pt x="81264" y="24219"/>
                      </a:lnTo>
                      <a:lnTo>
                        <a:pt x="81264" y="822"/>
                      </a:lnTo>
                      <a:close/>
                      <a:moveTo>
                        <a:pt x="32875" y="8788"/>
                      </a:moveTo>
                      <a:lnTo>
                        <a:pt x="32113" y="8859"/>
                      </a:lnTo>
                      <a:lnTo>
                        <a:pt x="31363" y="9002"/>
                      </a:lnTo>
                      <a:lnTo>
                        <a:pt x="30613" y="9216"/>
                      </a:lnTo>
                      <a:lnTo>
                        <a:pt x="29898" y="9502"/>
                      </a:lnTo>
                      <a:lnTo>
                        <a:pt x="29196" y="9859"/>
                      </a:lnTo>
                      <a:lnTo>
                        <a:pt x="28529" y="10288"/>
                      </a:lnTo>
                      <a:lnTo>
                        <a:pt x="27898" y="10776"/>
                      </a:lnTo>
                      <a:lnTo>
                        <a:pt x="27588" y="11062"/>
                      </a:lnTo>
                      <a:lnTo>
                        <a:pt x="27303" y="11360"/>
                      </a:lnTo>
                      <a:lnTo>
                        <a:pt x="26803" y="11991"/>
                      </a:lnTo>
                      <a:lnTo>
                        <a:pt x="26362" y="12657"/>
                      </a:lnTo>
                      <a:lnTo>
                        <a:pt x="26005" y="13360"/>
                      </a:lnTo>
                      <a:lnTo>
                        <a:pt x="25707" y="14086"/>
                      </a:lnTo>
                      <a:lnTo>
                        <a:pt x="25493" y="14825"/>
                      </a:lnTo>
                      <a:lnTo>
                        <a:pt x="25350" y="15587"/>
                      </a:lnTo>
                      <a:lnTo>
                        <a:pt x="25278" y="16349"/>
                      </a:lnTo>
                      <a:lnTo>
                        <a:pt x="25278" y="17122"/>
                      </a:lnTo>
                      <a:lnTo>
                        <a:pt x="25350" y="17885"/>
                      </a:lnTo>
                      <a:lnTo>
                        <a:pt x="25493" y="18647"/>
                      </a:lnTo>
                      <a:lnTo>
                        <a:pt x="25707" y="19385"/>
                      </a:lnTo>
                      <a:lnTo>
                        <a:pt x="26005" y="20111"/>
                      </a:lnTo>
                      <a:lnTo>
                        <a:pt x="26362" y="20814"/>
                      </a:lnTo>
                      <a:lnTo>
                        <a:pt x="26803" y="21480"/>
                      </a:lnTo>
                      <a:lnTo>
                        <a:pt x="27303" y="22111"/>
                      </a:lnTo>
                      <a:lnTo>
                        <a:pt x="27588" y="22421"/>
                      </a:lnTo>
                      <a:lnTo>
                        <a:pt x="27886" y="22695"/>
                      </a:lnTo>
                      <a:lnTo>
                        <a:pt x="28517" y="23195"/>
                      </a:lnTo>
                      <a:lnTo>
                        <a:pt x="29196" y="23624"/>
                      </a:lnTo>
                      <a:lnTo>
                        <a:pt x="29886" y="23969"/>
                      </a:lnTo>
                      <a:lnTo>
                        <a:pt x="30613" y="24255"/>
                      </a:lnTo>
                      <a:lnTo>
                        <a:pt x="31351" y="24469"/>
                      </a:lnTo>
                      <a:lnTo>
                        <a:pt x="32101" y="24612"/>
                      </a:lnTo>
                      <a:lnTo>
                        <a:pt x="32863" y="24683"/>
                      </a:lnTo>
                      <a:lnTo>
                        <a:pt x="33637" y="24683"/>
                      </a:lnTo>
                      <a:lnTo>
                        <a:pt x="34399" y="24612"/>
                      </a:lnTo>
                      <a:lnTo>
                        <a:pt x="35149" y="24469"/>
                      </a:lnTo>
                      <a:lnTo>
                        <a:pt x="35887" y="24255"/>
                      </a:lnTo>
                      <a:lnTo>
                        <a:pt x="36614" y="23969"/>
                      </a:lnTo>
                      <a:lnTo>
                        <a:pt x="37316" y="23624"/>
                      </a:lnTo>
                      <a:lnTo>
                        <a:pt x="37983" y="23195"/>
                      </a:lnTo>
                      <a:lnTo>
                        <a:pt x="38614" y="22695"/>
                      </a:lnTo>
                      <a:lnTo>
                        <a:pt x="38924" y="22421"/>
                      </a:lnTo>
                      <a:lnTo>
                        <a:pt x="39197" y="22111"/>
                      </a:lnTo>
                      <a:lnTo>
                        <a:pt x="39709" y="21480"/>
                      </a:lnTo>
                      <a:lnTo>
                        <a:pt x="40150" y="20814"/>
                      </a:lnTo>
                      <a:lnTo>
                        <a:pt x="40507" y="20111"/>
                      </a:lnTo>
                      <a:lnTo>
                        <a:pt x="40793" y="19385"/>
                      </a:lnTo>
                      <a:lnTo>
                        <a:pt x="41019" y="18647"/>
                      </a:lnTo>
                      <a:lnTo>
                        <a:pt x="41162" y="17885"/>
                      </a:lnTo>
                      <a:lnTo>
                        <a:pt x="41234" y="17122"/>
                      </a:lnTo>
                      <a:lnTo>
                        <a:pt x="41234" y="16349"/>
                      </a:lnTo>
                      <a:lnTo>
                        <a:pt x="41162" y="15587"/>
                      </a:lnTo>
                      <a:lnTo>
                        <a:pt x="41019" y="14825"/>
                      </a:lnTo>
                      <a:lnTo>
                        <a:pt x="40793" y="14086"/>
                      </a:lnTo>
                      <a:lnTo>
                        <a:pt x="40507" y="13360"/>
                      </a:lnTo>
                      <a:lnTo>
                        <a:pt x="40150" y="12657"/>
                      </a:lnTo>
                      <a:lnTo>
                        <a:pt x="39709" y="11991"/>
                      </a:lnTo>
                      <a:lnTo>
                        <a:pt x="39197" y="11360"/>
                      </a:lnTo>
                      <a:lnTo>
                        <a:pt x="38924" y="11062"/>
                      </a:lnTo>
                      <a:lnTo>
                        <a:pt x="38614" y="10776"/>
                      </a:lnTo>
                      <a:lnTo>
                        <a:pt x="37983" y="10288"/>
                      </a:lnTo>
                      <a:lnTo>
                        <a:pt x="37316" y="9859"/>
                      </a:lnTo>
                      <a:lnTo>
                        <a:pt x="36626" y="9502"/>
                      </a:lnTo>
                      <a:lnTo>
                        <a:pt x="35899" y="9216"/>
                      </a:lnTo>
                      <a:lnTo>
                        <a:pt x="35161" y="9002"/>
                      </a:lnTo>
                      <a:lnTo>
                        <a:pt x="34411" y="8859"/>
                      </a:lnTo>
                      <a:lnTo>
                        <a:pt x="33637" y="8788"/>
                      </a:lnTo>
                      <a:close/>
                      <a:moveTo>
                        <a:pt x="50306" y="8788"/>
                      </a:moveTo>
                      <a:lnTo>
                        <a:pt x="49544" y="8859"/>
                      </a:lnTo>
                      <a:lnTo>
                        <a:pt x="48782" y="9002"/>
                      </a:lnTo>
                      <a:lnTo>
                        <a:pt x="48044" y="9216"/>
                      </a:lnTo>
                      <a:lnTo>
                        <a:pt x="47318" y="9502"/>
                      </a:lnTo>
                      <a:lnTo>
                        <a:pt x="46627" y="9859"/>
                      </a:lnTo>
                      <a:lnTo>
                        <a:pt x="45960" y="10288"/>
                      </a:lnTo>
                      <a:lnTo>
                        <a:pt x="45318" y="10776"/>
                      </a:lnTo>
                      <a:lnTo>
                        <a:pt x="45020" y="11062"/>
                      </a:lnTo>
                      <a:lnTo>
                        <a:pt x="44734" y="11360"/>
                      </a:lnTo>
                      <a:lnTo>
                        <a:pt x="44222" y="11991"/>
                      </a:lnTo>
                      <a:lnTo>
                        <a:pt x="43793" y="12657"/>
                      </a:lnTo>
                      <a:lnTo>
                        <a:pt x="43424" y="13360"/>
                      </a:lnTo>
                      <a:lnTo>
                        <a:pt x="43139" y="14086"/>
                      </a:lnTo>
                      <a:lnTo>
                        <a:pt x="42924" y="14825"/>
                      </a:lnTo>
                      <a:lnTo>
                        <a:pt x="42781" y="15587"/>
                      </a:lnTo>
                      <a:lnTo>
                        <a:pt x="42710" y="16349"/>
                      </a:lnTo>
                      <a:lnTo>
                        <a:pt x="42710" y="17122"/>
                      </a:lnTo>
                      <a:lnTo>
                        <a:pt x="42781" y="17885"/>
                      </a:lnTo>
                      <a:lnTo>
                        <a:pt x="42924" y="18647"/>
                      </a:lnTo>
                      <a:lnTo>
                        <a:pt x="43139" y="19385"/>
                      </a:lnTo>
                      <a:lnTo>
                        <a:pt x="43424" y="20111"/>
                      </a:lnTo>
                      <a:lnTo>
                        <a:pt x="43793" y="20814"/>
                      </a:lnTo>
                      <a:lnTo>
                        <a:pt x="44222" y="21480"/>
                      </a:lnTo>
                      <a:lnTo>
                        <a:pt x="44734" y="22111"/>
                      </a:lnTo>
                      <a:lnTo>
                        <a:pt x="45020" y="22421"/>
                      </a:lnTo>
                      <a:lnTo>
                        <a:pt x="45318" y="22695"/>
                      </a:lnTo>
                      <a:lnTo>
                        <a:pt x="45949" y="23195"/>
                      </a:lnTo>
                      <a:lnTo>
                        <a:pt x="46615" y="23624"/>
                      </a:lnTo>
                      <a:lnTo>
                        <a:pt x="47318" y="23969"/>
                      </a:lnTo>
                      <a:lnTo>
                        <a:pt x="48032" y="24255"/>
                      </a:lnTo>
                      <a:lnTo>
                        <a:pt x="48782" y="24469"/>
                      </a:lnTo>
                      <a:lnTo>
                        <a:pt x="49533" y="24612"/>
                      </a:lnTo>
                      <a:lnTo>
                        <a:pt x="50295" y="24683"/>
                      </a:lnTo>
                      <a:lnTo>
                        <a:pt x="51057" y="24683"/>
                      </a:lnTo>
                      <a:lnTo>
                        <a:pt x="51819" y="24612"/>
                      </a:lnTo>
                      <a:lnTo>
                        <a:pt x="52581" y="24469"/>
                      </a:lnTo>
                      <a:lnTo>
                        <a:pt x="53319" y="24255"/>
                      </a:lnTo>
                      <a:lnTo>
                        <a:pt x="54045" y="23969"/>
                      </a:lnTo>
                      <a:lnTo>
                        <a:pt x="54736" y="23624"/>
                      </a:lnTo>
                      <a:lnTo>
                        <a:pt x="55414" y="23195"/>
                      </a:lnTo>
                      <a:lnTo>
                        <a:pt x="56046" y="22695"/>
                      </a:lnTo>
                      <a:lnTo>
                        <a:pt x="56343" y="22421"/>
                      </a:lnTo>
                      <a:lnTo>
                        <a:pt x="56629" y="22111"/>
                      </a:lnTo>
                      <a:lnTo>
                        <a:pt x="57129" y="21480"/>
                      </a:lnTo>
                      <a:lnTo>
                        <a:pt x="57570" y="20814"/>
                      </a:lnTo>
                      <a:lnTo>
                        <a:pt x="57927" y="20111"/>
                      </a:lnTo>
                      <a:lnTo>
                        <a:pt x="58213" y="19385"/>
                      </a:lnTo>
                      <a:lnTo>
                        <a:pt x="58439" y="18647"/>
                      </a:lnTo>
                      <a:lnTo>
                        <a:pt x="58582" y="17885"/>
                      </a:lnTo>
                      <a:lnTo>
                        <a:pt x="58653" y="17111"/>
                      </a:lnTo>
                      <a:lnTo>
                        <a:pt x="58653" y="16349"/>
                      </a:lnTo>
                      <a:lnTo>
                        <a:pt x="58582" y="15575"/>
                      </a:lnTo>
                      <a:lnTo>
                        <a:pt x="58439" y="14825"/>
                      </a:lnTo>
                      <a:lnTo>
                        <a:pt x="58213" y="14074"/>
                      </a:lnTo>
                      <a:lnTo>
                        <a:pt x="57927" y="13360"/>
                      </a:lnTo>
                      <a:lnTo>
                        <a:pt x="57570" y="12657"/>
                      </a:lnTo>
                      <a:lnTo>
                        <a:pt x="57129" y="11991"/>
                      </a:lnTo>
                      <a:lnTo>
                        <a:pt x="56629" y="11360"/>
                      </a:lnTo>
                      <a:lnTo>
                        <a:pt x="56343" y="11062"/>
                      </a:lnTo>
                      <a:lnTo>
                        <a:pt x="56046" y="10776"/>
                      </a:lnTo>
                      <a:lnTo>
                        <a:pt x="55414" y="10288"/>
                      </a:lnTo>
                      <a:lnTo>
                        <a:pt x="54748" y="9859"/>
                      </a:lnTo>
                      <a:lnTo>
                        <a:pt x="54045" y="9502"/>
                      </a:lnTo>
                      <a:lnTo>
                        <a:pt x="53331" y="9216"/>
                      </a:lnTo>
                      <a:lnTo>
                        <a:pt x="52593" y="9002"/>
                      </a:lnTo>
                      <a:lnTo>
                        <a:pt x="51831" y="8859"/>
                      </a:lnTo>
                      <a:lnTo>
                        <a:pt x="51068" y="8788"/>
                      </a:lnTo>
                      <a:close/>
                      <a:moveTo>
                        <a:pt x="11907" y="1"/>
                      </a:moveTo>
                      <a:lnTo>
                        <a:pt x="10681" y="108"/>
                      </a:lnTo>
                      <a:lnTo>
                        <a:pt x="9490" y="346"/>
                      </a:lnTo>
                      <a:lnTo>
                        <a:pt x="8311" y="691"/>
                      </a:lnTo>
                      <a:lnTo>
                        <a:pt x="7192" y="1156"/>
                      </a:lnTo>
                      <a:lnTo>
                        <a:pt x="6109" y="1727"/>
                      </a:lnTo>
                      <a:lnTo>
                        <a:pt x="5097" y="2406"/>
                      </a:lnTo>
                      <a:lnTo>
                        <a:pt x="4144" y="3192"/>
                      </a:lnTo>
                      <a:lnTo>
                        <a:pt x="3703" y="3632"/>
                      </a:lnTo>
                      <a:lnTo>
                        <a:pt x="3394" y="3942"/>
                      </a:lnTo>
                      <a:lnTo>
                        <a:pt x="2965" y="4406"/>
                      </a:lnTo>
                      <a:lnTo>
                        <a:pt x="2203" y="5371"/>
                      </a:lnTo>
                      <a:lnTo>
                        <a:pt x="1560" y="6383"/>
                      </a:lnTo>
                      <a:lnTo>
                        <a:pt x="1024" y="7454"/>
                      </a:lnTo>
                      <a:lnTo>
                        <a:pt x="608" y="8550"/>
                      </a:lnTo>
                      <a:lnTo>
                        <a:pt x="286" y="9681"/>
                      </a:lnTo>
                      <a:lnTo>
                        <a:pt x="96" y="10836"/>
                      </a:lnTo>
                      <a:lnTo>
                        <a:pt x="0" y="11991"/>
                      </a:lnTo>
                      <a:lnTo>
                        <a:pt x="24" y="13146"/>
                      </a:lnTo>
                      <a:lnTo>
                        <a:pt x="155" y="14301"/>
                      </a:lnTo>
                      <a:lnTo>
                        <a:pt x="393" y="15444"/>
                      </a:lnTo>
                      <a:lnTo>
                        <a:pt x="751" y="16563"/>
                      </a:lnTo>
                      <a:lnTo>
                        <a:pt x="1215" y="17646"/>
                      </a:lnTo>
                      <a:lnTo>
                        <a:pt x="1786" y="18682"/>
                      </a:lnTo>
                      <a:lnTo>
                        <a:pt x="2465" y="19682"/>
                      </a:lnTo>
                      <a:lnTo>
                        <a:pt x="3263" y="20623"/>
                      </a:lnTo>
                      <a:lnTo>
                        <a:pt x="3703" y="21064"/>
                      </a:lnTo>
                      <a:lnTo>
                        <a:pt x="4144" y="21492"/>
                      </a:lnTo>
                      <a:lnTo>
                        <a:pt x="5097" y="22278"/>
                      </a:lnTo>
                      <a:lnTo>
                        <a:pt x="6109" y="22969"/>
                      </a:lnTo>
                      <a:lnTo>
                        <a:pt x="7180" y="23540"/>
                      </a:lnTo>
                      <a:lnTo>
                        <a:pt x="8311" y="24005"/>
                      </a:lnTo>
                      <a:lnTo>
                        <a:pt x="9478" y="24350"/>
                      </a:lnTo>
                      <a:lnTo>
                        <a:pt x="10681" y="24576"/>
                      </a:lnTo>
                      <a:lnTo>
                        <a:pt x="11907" y="24695"/>
                      </a:lnTo>
                      <a:lnTo>
                        <a:pt x="12526" y="24695"/>
                      </a:lnTo>
                      <a:lnTo>
                        <a:pt x="13181" y="24683"/>
                      </a:lnTo>
                      <a:lnTo>
                        <a:pt x="14443" y="24576"/>
                      </a:lnTo>
                      <a:lnTo>
                        <a:pt x="15646" y="24362"/>
                      </a:lnTo>
                      <a:lnTo>
                        <a:pt x="16789" y="24028"/>
                      </a:lnTo>
                      <a:lnTo>
                        <a:pt x="17861" y="23588"/>
                      </a:lnTo>
                      <a:lnTo>
                        <a:pt x="18885" y="23040"/>
                      </a:lnTo>
                      <a:lnTo>
                        <a:pt x="19837" y="22385"/>
                      </a:lnTo>
                      <a:lnTo>
                        <a:pt x="20742" y="21623"/>
                      </a:lnTo>
                      <a:lnTo>
                        <a:pt x="21159" y="21195"/>
                      </a:lnTo>
                      <a:lnTo>
                        <a:pt x="21516" y="20825"/>
                      </a:lnTo>
                      <a:lnTo>
                        <a:pt x="22147" y="20028"/>
                      </a:lnTo>
                      <a:lnTo>
                        <a:pt x="22695" y="19170"/>
                      </a:lnTo>
                      <a:lnTo>
                        <a:pt x="23147" y="18242"/>
                      </a:lnTo>
                      <a:lnTo>
                        <a:pt x="23516" y="17253"/>
                      </a:lnTo>
                      <a:lnTo>
                        <a:pt x="23790" y="16206"/>
                      </a:lnTo>
                      <a:lnTo>
                        <a:pt x="23969" y="15086"/>
                      </a:lnTo>
                      <a:lnTo>
                        <a:pt x="24052" y="13908"/>
                      </a:lnTo>
                      <a:lnTo>
                        <a:pt x="24064" y="13289"/>
                      </a:lnTo>
                      <a:lnTo>
                        <a:pt x="24064" y="12753"/>
                      </a:lnTo>
                      <a:lnTo>
                        <a:pt x="23981" y="11705"/>
                      </a:lnTo>
                      <a:lnTo>
                        <a:pt x="23885" y="11181"/>
                      </a:lnTo>
                      <a:lnTo>
                        <a:pt x="12526" y="11181"/>
                      </a:lnTo>
                      <a:lnTo>
                        <a:pt x="12526" y="14574"/>
                      </a:lnTo>
                      <a:lnTo>
                        <a:pt x="20599" y="14574"/>
                      </a:lnTo>
                      <a:lnTo>
                        <a:pt x="20480" y="15265"/>
                      </a:lnTo>
                      <a:lnTo>
                        <a:pt x="20159" y="16491"/>
                      </a:lnTo>
                      <a:lnTo>
                        <a:pt x="19694" y="17563"/>
                      </a:lnTo>
                      <a:lnTo>
                        <a:pt x="19099" y="18456"/>
                      </a:lnTo>
                      <a:lnTo>
                        <a:pt x="18754" y="18825"/>
                      </a:lnTo>
                      <a:lnTo>
                        <a:pt x="18420" y="19135"/>
                      </a:lnTo>
                      <a:lnTo>
                        <a:pt x="17706" y="19682"/>
                      </a:lnTo>
                      <a:lnTo>
                        <a:pt x="16968" y="20147"/>
                      </a:lnTo>
                      <a:lnTo>
                        <a:pt x="16194" y="20540"/>
                      </a:lnTo>
                      <a:lnTo>
                        <a:pt x="15384" y="20849"/>
                      </a:lnTo>
                      <a:lnTo>
                        <a:pt x="14562" y="21075"/>
                      </a:lnTo>
                      <a:lnTo>
                        <a:pt x="13729" y="21230"/>
                      </a:lnTo>
                      <a:lnTo>
                        <a:pt x="12884" y="21302"/>
                      </a:lnTo>
                      <a:lnTo>
                        <a:pt x="12038" y="21290"/>
                      </a:lnTo>
                      <a:lnTo>
                        <a:pt x="11193" y="21195"/>
                      </a:lnTo>
                      <a:lnTo>
                        <a:pt x="10359" y="21028"/>
                      </a:lnTo>
                      <a:lnTo>
                        <a:pt x="9538" y="20778"/>
                      </a:lnTo>
                      <a:lnTo>
                        <a:pt x="8752" y="20456"/>
                      </a:lnTo>
                      <a:lnTo>
                        <a:pt x="7978" y="20052"/>
                      </a:lnTo>
                      <a:lnTo>
                        <a:pt x="7252" y="19563"/>
                      </a:lnTo>
                      <a:lnTo>
                        <a:pt x="6561" y="18992"/>
                      </a:lnTo>
                      <a:lnTo>
                        <a:pt x="6240" y="18682"/>
                      </a:lnTo>
                      <a:lnTo>
                        <a:pt x="5918" y="18349"/>
                      </a:lnTo>
                      <a:lnTo>
                        <a:pt x="5358" y="17634"/>
                      </a:lnTo>
                      <a:lnTo>
                        <a:pt x="4870" y="16884"/>
                      </a:lnTo>
                      <a:lnTo>
                        <a:pt x="4465" y="16099"/>
                      </a:lnTo>
                      <a:lnTo>
                        <a:pt x="4144" y="15289"/>
                      </a:lnTo>
                      <a:lnTo>
                        <a:pt x="3906" y="14455"/>
                      </a:lnTo>
                      <a:lnTo>
                        <a:pt x="3739" y="13610"/>
                      </a:lnTo>
                      <a:lnTo>
                        <a:pt x="3668" y="12753"/>
                      </a:lnTo>
                      <a:lnTo>
                        <a:pt x="3668" y="11895"/>
                      </a:lnTo>
                      <a:lnTo>
                        <a:pt x="3739" y="11038"/>
                      </a:lnTo>
                      <a:lnTo>
                        <a:pt x="3906" y="10193"/>
                      </a:lnTo>
                      <a:lnTo>
                        <a:pt x="4144" y="9359"/>
                      </a:lnTo>
                      <a:lnTo>
                        <a:pt x="4465" y="8550"/>
                      </a:lnTo>
                      <a:lnTo>
                        <a:pt x="4870" y="7764"/>
                      </a:lnTo>
                      <a:lnTo>
                        <a:pt x="5358" y="7014"/>
                      </a:lnTo>
                      <a:lnTo>
                        <a:pt x="5918" y="6299"/>
                      </a:lnTo>
                      <a:lnTo>
                        <a:pt x="6240" y="5966"/>
                      </a:lnTo>
                      <a:lnTo>
                        <a:pt x="6549" y="5656"/>
                      </a:lnTo>
                      <a:lnTo>
                        <a:pt x="7216" y="5085"/>
                      </a:lnTo>
                      <a:lnTo>
                        <a:pt x="7942" y="4585"/>
                      </a:lnTo>
                      <a:lnTo>
                        <a:pt x="8704" y="4180"/>
                      </a:lnTo>
                      <a:lnTo>
                        <a:pt x="9514" y="3835"/>
                      </a:lnTo>
                      <a:lnTo>
                        <a:pt x="10347" y="3585"/>
                      </a:lnTo>
                      <a:lnTo>
                        <a:pt x="11205" y="3430"/>
                      </a:lnTo>
                      <a:lnTo>
                        <a:pt x="12086" y="3347"/>
                      </a:lnTo>
                      <a:lnTo>
                        <a:pt x="12955" y="3347"/>
                      </a:lnTo>
                      <a:lnTo>
                        <a:pt x="13800" y="3418"/>
                      </a:lnTo>
                      <a:lnTo>
                        <a:pt x="14622" y="3573"/>
                      </a:lnTo>
                      <a:lnTo>
                        <a:pt x="15432" y="3811"/>
                      </a:lnTo>
                      <a:lnTo>
                        <a:pt x="16206" y="4120"/>
                      </a:lnTo>
                      <a:lnTo>
                        <a:pt x="16944" y="4501"/>
                      </a:lnTo>
                      <a:lnTo>
                        <a:pt x="17646" y="4966"/>
                      </a:lnTo>
                      <a:lnTo>
                        <a:pt x="18313" y="5490"/>
                      </a:lnTo>
                      <a:lnTo>
                        <a:pt x="18623" y="5775"/>
                      </a:lnTo>
                      <a:lnTo>
                        <a:pt x="21004" y="3394"/>
                      </a:lnTo>
                      <a:lnTo>
                        <a:pt x="20563" y="2989"/>
                      </a:lnTo>
                      <a:lnTo>
                        <a:pt x="19647" y="2251"/>
                      </a:lnTo>
                      <a:lnTo>
                        <a:pt x="18670" y="1608"/>
                      </a:lnTo>
                      <a:lnTo>
                        <a:pt x="17634" y="1072"/>
                      </a:lnTo>
                      <a:lnTo>
                        <a:pt x="16551" y="644"/>
                      </a:lnTo>
                      <a:lnTo>
                        <a:pt x="15432" y="322"/>
                      </a:lnTo>
                      <a:lnTo>
                        <a:pt x="14289" y="108"/>
                      </a:lnTo>
                      <a:lnTo>
                        <a:pt x="13122" y="1"/>
                      </a:lnTo>
                      <a:close/>
                      <a:moveTo>
                        <a:pt x="90111" y="8752"/>
                      </a:moveTo>
                      <a:lnTo>
                        <a:pt x="89372" y="8824"/>
                      </a:lnTo>
                      <a:lnTo>
                        <a:pt x="88646" y="8955"/>
                      </a:lnTo>
                      <a:lnTo>
                        <a:pt x="87932" y="9169"/>
                      </a:lnTo>
                      <a:lnTo>
                        <a:pt x="87253" y="9455"/>
                      </a:lnTo>
                      <a:lnTo>
                        <a:pt x="86598" y="9812"/>
                      </a:lnTo>
                      <a:lnTo>
                        <a:pt x="85991" y="10229"/>
                      </a:lnTo>
                      <a:lnTo>
                        <a:pt x="85419" y="10717"/>
                      </a:lnTo>
                      <a:lnTo>
                        <a:pt x="85157" y="10979"/>
                      </a:lnTo>
                      <a:lnTo>
                        <a:pt x="84884" y="11276"/>
                      </a:lnTo>
                      <a:lnTo>
                        <a:pt x="84407" y="11895"/>
                      </a:lnTo>
                      <a:lnTo>
                        <a:pt x="83979" y="12562"/>
                      </a:lnTo>
                      <a:lnTo>
                        <a:pt x="83633" y="13265"/>
                      </a:lnTo>
                      <a:lnTo>
                        <a:pt x="83348" y="13991"/>
                      </a:lnTo>
                      <a:lnTo>
                        <a:pt x="83145" y="14753"/>
                      </a:lnTo>
                      <a:lnTo>
                        <a:pt x="83014" y="15527"/>
                      </a:lnTo>
                      <a:lnTo>
                        <a:pt x="82967" y="16313"/>
                      </a:lnTo>
                      <a:lnTo>
                        <a:pt x="82979" y="16718"/>
                      </a:lnTo>
                      <a:lnTo>
                        <a:pt x="82967" y="17111"/>
                      </a:lnTo>
                      <a:lnTo>
                        <a:pt x="83038" y="17896"/>
                      </a:lnTo>
                      <a:lnTo>
                        <a:pt x="83169" y="18670"/>
                      </a:lnTo>
                      <a:lnTo>
                        <a:pt x="83383" y="19420"/>
                      </a:lnTo>
                      <a:lnTo>
                        <a:pt x="83669" y="20147"/>
                      </a:lnTo>
                      <a:lnTo>
                        <a:pt x="84026" y="20837"/>
                      </a:lnTo>
                      <a:lnTo>
                        <a:pt x="84467" y="21492"/>
                      </a:lnTo>
                      <a:lnTo>
                        <a:pt x="84955" y="22099"/>
                      </a:lnTo>
                      <a:lnTo>
                        <a:pt x="85241" y="22385"/>
                      </a:lnTo>
                      <a:lnTo>
                        <a:pt x="85515" y="22659"/>
                      </a:lnTo>
                      <a:lnTo>
                        <a:pt x="86122" y="23171"/>
                      </a:lnTo>
                      <a:lnTo>
                        <a:pt x="86765" y="23600"/>
                      </a:lnTo>
                      <a:lnTo>
                        <a:pt x="87444" y="23969"/>
                      </a:lnTo>
                      <a:lnTo>
                        <a:pt x="88158" y="24266"/>
                      </a:lnTo>
                      <a:lnTo>
                        <a:pt x="88908" y="24481"/>
                      </a:lnTo>
                      <a:lnTo>
                        <a:pt x="89670" y="24624"/>
                      </a:lnTo>
                      <a:lnTo>
                        <a:pt x="90456" y="24695"/>
                      </a:lnTo>
                      <a:lnTo>
                        <a:pt x="91385" y="24695"/>
                      </a:lnTo>
                      <a:lnTo>
                        <a:pt x="92444" y="24564"/>
                      </a:lnTo>
                      <a:lnTo>
                        <a:pt x="93468" y="24290"/>
                      </a:lnTo>
                      <a:lnTo>
                        <a:pt x="94445" y="23862"/>
                      </a:lnTo>
                      <a:lnTo>
                        <a:pt x="94909" y="23588"/>
                      </a:lnTo>
                      <a:lnTo>
                        <a:pt x="95278" y="23350"/>
                      </a:lnTo>
                      <a:lnTo>
                        <a:pt x="95981" y="22802"/>
                      </a:lnTo>
                      <a:lnTo>
                        <a:pt x="96624" y="22195"/>
                      </a:lnTo>
                      <a:lnTo>
                        <a:pt x="97207" y="21528"/>
                      </a:lnTo>
                      <a:lnTo>
                        <a:pt x="97469" y="21171"/>
                      </a:lnTo>
                      <a:lnTo>
                        <a:pt x="94766" y="19349"/>
                      </a:lnTo>
                      <a:lnTo>
                        <a:pt x="94600" y="19599"/>
                      </a:lnTo>
                      <a:lnTo>
                        <a:pt x="94242" y="20052"/>
                      </a:lnTo>
                      <a:lnTo>
                        <a:pt x="93814" y="20456"/>
                      </a:lnTo>
                      <a:lnTo>
                        <a:pt x="93361" y="20802"/>
                      </a:lnTo>
                      <a:lnTo>
                        <a:pt x="92849" y="21087"/>
                      </a:lnTo>
                      <a:lnTo>
                        <a:pt x="92313" y="21302"/>
                      </a:lnTo>
                      <a:lnTo>
                        <a:pt x="91754" y="21457"/>
                      </a:lnTo>
                      <a:lnTo>
                        <a:pt x="91170" y="21528"/>
                      </a:lnTo>
                      <a:lnTo>
                        <a:pt x="90873" y="21540"/>
                      </a:lnTo>
                      <a:lnTo>
                        <a:pt x="90563" y="21540"/>
                      </a:lnTo>
                      <a:lnTo>
                        <a:pt x="89956" y="21468"/>
                      </a:lnTo>
                      <a:lnTo>
                        <a:pt x="89372" y="21314"/>
                      </a:lnTo>
                      <a:lnTo>
                        <a:pt x="88825" y="21064"/>
                      </a:lnTo>
                      <a:lnTo>
                        <a:pt x="88313" y="20754"/>
                      </a:lnTo>
                      <a:lnTo>
                        <a:pt x="87860" y="20361"/>
                      </a:lnTo>
                      <a:lnTo>
                        <a:pt x="87467" y="19909"/>
                      </a:lnTo>
                      <a:lnTo>
                        <a:pt x="87134" y="19397"/>
                      </a:lnTo>
                      <a:lnTo>
                        <a:pt x="87003" y="19111"/>
                      </a:lnTo>
                      <a:lnTo>
                        <a:pt x="97660" y="14705"/>
                      </a:lnTo>
                      <a:lnTo>
                        <a:pt x="97302" y="13801"/>
                      </a:lnTo>
                      <a:lnTo>
                        <a:pt x="97136" y="13396"/>
                      </a:lnTo>
                      <a:lnTo>
                        <a:pt x="96743" y="12610"/>
                      </a:lnTo>
                      <a:lnTo>
                        <a:pt x="96517" y="12241"/>
                      </a:lnTo>
                      <a:lnTo>
                        <a:pt x="96231" y="11800"/>
                      </a:lnTo>
                      <a:lnTo>
                        <a:pt x="95588" y="11002"/>
                      </a:lnTo>
                      <a:lnTo>
                        <a:pt x="95219" y="10621"/>
                      </a:lnTo>
                      <a:lnTo>
                        <a:pt x="94992" y="10419"/>
                      </a:lnTo>
                      <a:lnTo>
                        <a:pt x="94516" y="10026"/>
                      </a:lnTo>
                      <a:lnTo>
                        <a:pt x="93992" y="9681"/>
                      </a:lnTo>
                      <a:lnTo>
                        <a:pt x="93456" y="9395"/>
                      </a:lnTo>
                      <a:lnTo>
                        <a:pt x="93171" y="9276"/>
                      </a:lnTo>
                      <a:lnTo>
                        <a:pt x="92849" y="9145"/>
                      </a:lnTo>
                      <a:lnTo>
                        <a:pt x="92194" y="8955"/>
                      </a:lnTo>
                      <a:lnTo>
                        <a:pt x="91516" y="8812"/>
                      </a:lnTo>
                      <a:lnTo>
                        <a:pt x="90837" y="8752"/>
                      </a:lnTo>
                      <a:close/>
                      <a:moveTo>
                        <a:pt x="67750" y="8764"/>
                      </a:moveTo>
                      <a:lnTo>
                        <a:pt x="67369" y="8776"/>
                      </a:lnTo>
                      <a:lnTo>
                        <a:pt x="66619" y="8847"/>
                      </a:lnTo>
                      <a:lnTo>
                        <a:pt x="65892" y="9002"/>
                      </a:lnTo>
                      <a:lnTo>
                        <a:pt x="65178" y="9228"/>
                      </a:lnTo>
                      <a:lnTo>
                        <a:pt x="64499" y="9538"/>
                      </a:lnTo>
                      <a:lnTo>
                        <a:pt x="63856" y="9895"/>
                      </a:lnTo>
                      <a:lnTo>
                        <a:pt x="63249" y="10336"/>
                      </a:lnTo>
                      <a:lnTo>
                        <a:pt x="62678" y="10824"/>
                      </a:lnTo>
                      <a:lnTo>
                        <a:pt x="62416" y="11098"/>
                      </a:lnTo>
                      <a:lnTo>
                        <a:pt x="62142" y="11395"/>
                      </a:lnTo>
                      <a:lnTo>
                        <a:pt x="61642" y="12003"/>
                      </a:lnTo>
                      <a:lnTo>
                        <a:pt x="61213" y="12657"/>
                      </a:lnTo>
                      <a:lnTo>
                        <a:pt x="60844" y="13348"/>
                      </a:lnTo>
                      <a:lnTo>
                        <a:pt x="60546" y="14062"/>
                      </a:lnTo>
                      <a:lnTo>
                        <a:pt x="60332" y="14813"/>
                      </a:lnTo>
                      <a:lnTo>
                        <a:pt x="60189" y="15587"/>
                      </a:lnTo>
                      <a:lnTo>
                        <a:pt x="60130" y="16360"/>
                      </a:lnTo>
                      <a:lnTo>
                        <a:pt x="60130" y="16753"/>
                      </a:lnTo>
                      <a:lnTo>
                        <a:pt x="60130" y="17158"/>
                      </a:lnTo>
                      <a:lnTo>
                        <a:pt x="60189" y="17932"/>
                      </a:lnTo>
                      <a:lnTo>
                        <a:pt x="60344" y="18706"/>
                      </a:lnTo>
                      <a:lnTo>
                        <a:pt x="60558" y="19444"/>
                      </a:lnTo>
                      <a:lnTo>
                        <a:pt x="60844" y="20159"/>
                      </a:lnTo>
                      <a:lnTo>
                        <a:pt x="61213" y="20849"/>
                      </a:lnTo>
                      <a:lnTo>
                        <a:pt x="61642" y="21492"/>
                      </a:lnTo>
                      <a:lnTo>
                        <a:pt x="62142" y="22088"/>
                      </a:lnTo>
                      <a:lnTo>
                        <a:pt x="62416" y="22373"/>
                      </a:lnTo>
                      <a:lnTo>
                        <a:pt x="62678" y="22647"/>
                      </a:lnTo>
                      <a:lnTo>
                        <a:pt x="63249" y="23135"/>
                      </a:lnTo>
                      <a:lnTo>
                        <a:pt x="63856" y="23576"/>
                      </a:lnTo>
                      <a:lnTo>
                        <a:pt x="64511" y="23933"/>
                      </a:lnTo>
                      <a:lnTo>
                        <a:pt x="65190" y="24231"/>
                      </a:lnTo>
                      <a:lnTo>
                        <a:pt x="65892" y="24457"/>
                      </a:lnTo>
                      <a:lnTo>
                        <a:pt x="66619" y="24612"/>
                      </a:lnTo>
                      <a:lnTo>
                        <a:pt x="67369" y="24683"/>
                      </a:lnTo>
                      <a:lnTo>
                        <a:pt x="67750" y="24695"/>
                      </a:lnTo>
                      <a:lnTo>
                        <a:pt x="68083" y="24683"/>
                      </a:lnTo>
                      <a:lnTo>
                        <a:pt x="68714" y="24636"/>
                      </a:lnTo>
                      <a:lnTo>
                        <a:pt x="69322" y="24517"/>
                      </a:lnTo>
                      <a:lnTo>
                        <a:pt x="69881" y="24350"/>
                      </a:lnTo>
                      <a:lnTo>
                        <a:pt x="70405" y="24124"/>
                      </a:lnTo>
                      <a:lnTo>
                        <a:pt x="70893" y="23838"/>
                      </a:lnTo>
                      <a:lnTo>
                        <a:pt x="71334" y="23493"/>
                      </a:lnTo>
                      <a:lnTo>
                        <a:pt x="71739" y="23100"/>
                      </a:lnTo>
                      <a:lnTo>
                        <a:pt x="71929" y="22873"/>
                      </a:lnTo>
                      <a:lnTo>
                        <a:pt x="72048" y="22873"/>
                      </a:lnTo>
                      <a:lnTo>
                        <a:pt x="72048" y="24016"/>
                      </a:lnTo>
                      <a:lnTo>
                        <a:pt x="72036" y="24576"/>
                      </a:lnTo>
                      <a:lnTo>
                        <a:pt x="71893" y="25576"/>
                      </a:lnTo>
                      <a:lnTo>
                        <a:pt x="71620" y="26445"/>
                      </a:lnTo>
                      <a:lnTo>
                        <a:pt x="71191" y="27172"/>
                      </a:lnTo>
                      <a:lnTo>
                        <a:pt x="70917" y="27493"/>
                      </a:lnTo>
                      <a:lnTo>
                        <a:pt x="70596" y="27791"/>
                      </a:lnTo>
                      <a:lnTo>
                        <a:pt x="69881" y="28255"/>
                      </a:lnTo>
                      <a:lnTo>
                        <a:pt x="69083" y="28565"/>
                      </a:lnTo>
                      <a:lnTo>
                        <a:pt x="68238" y="28708"/>
                      </a:lnTo>
                      <a:lnTo>
                        <a:pt x="67809" y="28696"/>
                      </a:lnTo>
                      <a:lnTo>
                        <a:pt x="67464" y="28696"/>
                      </a:lnTo>
                      <a:lnTo>
                        <a:pt x="66809" y="28589"/>
                      </a:lnTo>
                      <a:lnTo>
                        <a:pt x="66166" y="28374"/>
                      </a:lnTo>
                      <a:lnTo>
                        <a:pt x="65583" y="28053"/>
                      </a:lnTo>
                      <a:lnTo>
                        <a:pt x="65309" y="27850"/>
                      </a:lnTo>
                      <a:lnTo>
                        <a:pt x="65059" y="27636"/>
                      </a:lnTo>
                      <a:lnTo>
                        <a:pt x="64630" y="27184"/>
                      </a:lnTo>
                      <a:lnTo>
                        <a:pt x="64249" y="26684"/>
                      </a:lnTo>
                      <a:lnTo>
                        <a:pt x="63928" y="26136"/>
                      </a:lnTo>
                      <a:lnTo>
                        <a:pt x="63809" y="25850"/>
                      </a:lnTo>
                      <a:lnTo>
                        <a:pt x="60749" y="27112"/>
                      </a:lnTo>
                      <a:lnTo>
                        <a:pt x="60975" y="27600"/>
                      </a:lnTo>
                      <a:lnTo>
                        <a:pt x="61523" y="28517"/>
                      </a:lnTo>
                      <a:lnTo>
                        <a:pt x="62166" y="29339"/>
                      </a:lnTo>
                      <a:lnTo>
                        <a:pt x="62928" y="30077"/>
                      </a:lnTo>
                      <a:lnTo>
                        <a:pt x="63344" y="30410"/>
                      </a:lnTo>
                      <a:lnTo>
                        <a:pt x="63833" y="30756"/>
                      </a:lnTo>
                      <a:lnTo>
                        <a:pt x="64892" y="31303"/>
                      </a:lnTo>
                      <a:lnTo>
                        <a:pt x="66023" y="31660"/>
                      </a:lnTo>
                      <a:lnTo>
                        <a:pt x="67202" y="31827"/>
                      </a:lnTo>
                      <a:lnTo>
                        <a:pt x="68178" y="31827"/>
                      </a:lnTo>
                      <a:lnTo>
                        <a:pt x="68929" y="31780"/>
                      </a:lnTo>
                      <a:lnTo>
                        <a:pt x="69667" y="31660"/>
                      </a:lnTo>
                      <a:lnTo>
                        <a:pt x="70381" y="31470"/>
                      </a:lnTo>
                      <a:lnTo>
                        <a:pt x="71072" y="31196"/>
                      </a:lnTo>
                      <a:lnTo>
                        <a:pt x="71739" y="30875"/>
                      </a:lnTo>
                      <a:lnTo>
                        <a:pt x="72370" y="30470"/>
                      </a:lnTo>
                      <a:lnTo>
                        <a:pt x="72965" y="30005"/>
                      </a:lnTo>
                      <a:lnTo>
                        <a:pt x="73239" y="29755"/>
                      </a:lnTo>
                      <a:lnTo>
                        <a:pt x="73501" y="29493"/>
                      </a:lnTo>
                      <a:lnTo>
                        <a:pt x="73965" y="28910"/>
                      </a:lnTo>
                      <a:lnTo>
                        <a:pt x="74358" y="28267"/>
                      </a:lnTo>
                      <a:lnTo>
                        <a:pt x="74691" y="27553"/>
                      </a:lnTo>
                      <a:lnTo>
                        <a:pt x="74965" y="26767"/>
                      </a:lnTo>
                      <a:lnTo>
                        <a:pt x="75156" y="25933"/>
                      </a:lnTo>
                      <a:lnTo>
                        <a:pt x="75299" y="25017"/>
                      </a:lnTo>
                      <a:lnTo>
                        <a:pt x="75358" y="24040"/>
                      </a:lnTo>
                      <a:lnTo>
                        <a:pt x="75370" y="23528"/>
                      </a:lnTo>
                      <a:lnTo>
                        <a:pt x="75370" y="9240"/>
                      </a:lnTo>
                      <a:lnTo>
                        <a:pt x="72048" y="9240"/>
                      </a:lnTo>
                      <a:lnTo>
                        <a:pt x="72048" y="10538"/>
                      </a:lnTo>
                      <a:lnTo>
                        <a:pt x="71929" y="10538"/>
                      </a:lnTo>
                      <a:lnTo>
                        <a:pt x="71750" y="10336"/>
                      </a:lnTo>
                      <a:lnTo>
                        <a:pt x="71358" y="9967"/>
                      </a:lnTo>
                      <a:lnTo>
                        <a:pt x="70917" y="9645"/>
                      </a:lnTo>
                      <a:lnTo>
                        <a:pt x="70453" y="9383"/>
                      </a:lnTo>
                      <a:lnTo>
                        <a:pt x="70203" y="9276"/>
                      </a:lnTo>
                      <a:lnTo>
                        <a:pt x="69905" y="9145"/>
                      </a:lnTo>
                      <a:lnTo>
                        <a:pt x="69310" y="8955"/>
                      </a:lnTo>
                      <a:lnTo>
                        <a:pt x="68690" y="8824"/>
                      </a:lnTo>
                      <a:lnTo>
                        <a:pt x="68059" y="8764"/>
                      </a:lnTo>
                      <a:close/>
                    </a:path>
                  </a:pathLst>
                </a:custGeom>
                <a:solidFill>
                  <a:srgbClr val="5F636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436" name="Google Shape;436;p30"/>
                <p:cNvGrpSpPr/>
                <p:nvPr/>
              </p:nvGrpSpPr>
              <p:grpSpPr>
                <a:xfrm>
                  <a:off x="2430564" y="1427610"/>
                  <a:ext cx="644078" cy="193336"/>
                  <a:chOff x="2430564" y="1427610"/>
                  <a:chExt cx="644078" cy="193336"/>
                </a:xfrm>
              </p:grpSpPr>
              <p:sp>
                <p:nvSpPr>
                  <p:cNvPr id="437" name="Google Shape;437;p30"/>
                  <p:cNvSpPr/>
                  <p:nvPr/>
                </p:nvSpPr>
                <p:spPr>
                  <a:xfrm>
                    <a:off x="2430564" y="1427610"/>
                    <a:ext cx="169444" cy="193336"/>
                  </a:xfrm>
                  <a:custGeom>
                    <a:rect b="b" l="l" r="r" t="t"/>
                    <a:pathLst>
                      <a:path extrusionOk="0" h="22553" w="19766">
                        <a:moveTo>
                          <a:pt x="10765" y="1"/>
                        </a:moveTo>
                        <a:lnTo>
                          <a:pt x="10193" y="25"/>
                        </a:lnTo>
                        <a:lnTo>
                          <a:pt x="9086" y="156"/>
                        </a:lnTo>
                        <a:lnTo>
                          <a:pt x="8014" y="406"/>
                        </a:lnTo>
                        <a:lnTo>
                          <a:pt x="6978" y="751"/>
                        </a:lnTo>
                        <a:lnTo>
                          <a:pt x="6002" y="1192"/>
                        </a:lnTo>
                        <a:lnTo>
                          <a:pt x="5085" y="1715"/>
                        </a:lnTo>
                        <a:lnTo>
                          <a:pt x="4216" y="2335"/>
                        </a:lnTo>
                        <a:lnTo>
                          <a:pt x="3418" y="3025"/>
                        </a:lnTo>
                        <a:lnTo>
                          <a:pt x="2692" y="3787"/>
                        </a:lnTo>
                        <a:lnTo>
                          <a:pt x="2037" y="4621"/>
                        </a:lnTo>
                        <a:lnTo>
                          <a:pt x="1453" y="5514"/>
                        </a:lnTo>
                        <a:lnTo>
                          <a:pt x="977" y="6466"/>
                        </a:lnTo>
                        <a:lnTo>
                          <a:pt x="572" y="7466"/>
                        </a:lnTo>
                        <a:lnTo>
                          <a:pt x="275" y="8502"/>
                        </a:lnTo>
                        <a:lnTo>
                          <a:pt x="84" y="9586"/>
                        </a:lnTo>
                        <a:lnTo>
                          <a:pt x="1" y="10693"/>
                        </a:lnTo>
                        <a:lnTo>
                          <a:pt x="1" y="11265"/>
                        </a:lnTo>
                        <a:lnTo>
                          <a:pt x="1" y="11729"/>
                        </a:lnTo>
                        <a:lnTo>
                          <a:pt x="13" y="12300"/>
                        </a:lnTo>
                        <a:lnTo>
                          <a:pt x="144" y="13408"/>
                        </a:lnTo>
                        <a:lnTo>
                          <a:pt x="382" y="14479"/>
                        </a:lnTo>
                        <a:lnTo>
                          <a:pt x="727" y="15503"/>
                        </a:lnTo>
                        <a:lnTo>
                          <a:pt x="1168" y="16480"/>
                        </a:lnTo>
                        <a:lnTo>
                          <a:pt x="1692" y="17408"/>
                        </a:lnTo>
                        <a:lnTo>
                          <a:pt x="2299" y="18278"/>
                        </a:lnTo>
                        <a:lnTo>
                          <a:pt x="2977" y="19087"/>
                        </a:lnTo>
                        <a:lnTo>
                          <a:pt x="3740" y="19814"/>
                        </a:lnTo>
                        <a:lnTo>
                          <a:pt x="4573" y="20480"/>
                        </a:lnTo>
                        <a:lnTo>
                          <a:pt x="5466" y="21052"/>
                        </a:lnTo>
                        <a:lnTo>
                          <a:pt x="6407" y="21552"/>
                        </a:lnTo>
                        <a:lnTo>
                          <a:pt x="7407" y="21945"/>
                        </a:lnTo>
                        <a:lnTo>
                          <a:pt x="8443" y="22254"/>
                        </a:lnTo>
                        <a:lnTo>
                          <a:pt x="9526" y="22457"/>
                        </a:lnTo>
                        <a:lnTo>
                          <a:pt x="10634" y="22552"/>
                        </a:lnTo>
                        <a:lnTo>
                          <a:pt x="11205" y="22552"/>
                        </a:lnTo>
                        <a:lnTo>
                          <a:pt x="11836" y="22540"/>
                        </a:lnTo>
                        <a:lnTo>
                          <a:pt x="13074" y="22409"/>
                        </a:lnTo>
                        <a:lnTo>
                          <a:pt x="14301" y="22147"/>
                        </a:lnTo>
                        <a:lnTo>
                          <a:pt x="15480" y="21742"/>
                        </a:lnTo>
                        <a:lnTo>
                          <a:pt x="16063" y="21492"/>
                        </a:lnTo>
                        <a:lnTo>
                          <a:pt x="16587" y="21242"/>
                        </a:lnTo>
                        <a:lnTo>
                          <a:pt x="17599" y="20647"/>
                        </a:lnTo>
                        <a:lnTo>
                          <a:pt x="18528" y="19933"/>
                        </a:lnTo>
                        <a:lnTo>
                          <a:pt x="19373" y="19123"/>
                        </a:lnTo>
                        <a:lnTo>
                          <a:pt x="19766" y="18682"/>
                        </a:lnTo>
                        <a:lnTo>
                          <a:pt x="17825" y="16742"/>
                        </a:lnTo>
                        <a:lnTo>
                          <a:pt x="17516" y="17111"/>
                        </a:lnTo>
                        <a:lnTo>
                          <a:pt x="16837" y="17789"/>
                        </a:lnTo>
                        <a:lnTo>
                          <a:pt x="16087" y="18373"/>
                        </a:lnTo>
                        <a:lnTo>
                          <a:pt x="15289" y="18873"/>
                        </a:lnTo>
                        <a:lnTo>
                          <a:pt x="14432" y="19278"/>
                        </a:lnTo>
                        <a:lnTo>
                          <a:pt x="13551" y="19587"/>
                        </a:lnTo>
                        <a:lnTo>
                          <a:pt x="12622" y="19790"/>
                        </a:lnTo>
                        <a:lnTo>
                          <a:pt x="11669" y="19897"/>
                        </a:lnTo>
                        <a:lnTo>
                          <a:pt x="10776" y="19897"/>
                        </a:lnTo>
                        <a:lnTo>
                          <a:pt x="9943" y="19837"/>
                        </a:lnTo>
                        <a:lnTo>
                          <a:pt x="9133" y="19683"/>
                        </a:lnTo>
                        <a:lnTo>
                          <a:pt x="8347" y="19468"/>
                        </a:lnTo>
                        <a:lnTo>
                          <a:pt x="7585" y="19159"/>
                        </a:lnTo>
                        <a:lnTo>
                          <a:pt x="6871" y="18778"/>
                        </a:lnTo>
                        <a:lnTo>
                          <a:pt x="6180" y="18325"/>
                        </a:lnTo>
                        <a:lnTo>
                          <a:pt x="5537" y="17813"/>
                        </a:lnTo>
                        <a:lnTo>
                          <a:pt x="5240" y="17516"/>
                        </a:lnTo>
                        <a:lnTo>
                          <a:pt x="4942" y="17218"/>
                        </a:lnTo>
                        <a:lnTo>
                          <a:pt x="4406" y="16575"/>
                        </a:lnTo>
                        <a:lnTo>
                          <a:pt x="3954" y="15884"/>
                        </a:lnTo>
                        <a:lnTo>
                          <a:pt x="3573" y="15158"/>
                        </a:lnTo>
                        <a:lnTo>
                          <a:pt x="3275" y="14372"/>
                        </a:lnTo>
                        <a:lnTo>
                          <a:pt x="3049" y="13551"/>
                        </a:lnTo>
                        <a:lnTo>
                          <a:pt x="2894" y="12682"/>
                        </a:lnTo>
                        <a:lnTo>
                          <a:pt x="2823" y="11765"/>
                        </a:lnTo>
                        <a:lnTo>
                          <a:pt x="2811" y="11288"/>
                        </a:lnTo>
                        <a:lnTo>
                          <a:pt x="2823" y="10800"/>
                        </a:lnTo>
                        <a:lnTo>
                          <a:pt x="2894" y="9883"/>
                        </a:lnTo>
                        <a:lnTo>
                          <a:pt x="3049" y="9014"/>
                        </a:lnTo>
                        <a:lnTo>
                          <a:pt x="3275" y="8193"/>
                        </a:lnTo>
                        <a:lnTo>
                          <a:pt x="3585" y="7407"/>
                        </a:lnTo>
                        <a:lnTo>
                          <a:pt x="3954" y="6681"/>
                        </a:lnTo>
                        <a:lnTo>
                          <a:pt x="4418" y="5990"/>
                        </a:lnTo>
                        <a:lnTo>
                          <a:pt x="4942" y="5347"/>
                        </a:lnTo>
                        <a:lnTo>
                          <a:pt x="5240" y="5049"/>
                        </a:lnTo>
                        <a:lnTo>
                          <a:pt x="5537" y="4752"/>
                        </a:lnTo>
                        <a:lnTo>
                          <a:pt x="6180" y="4240"/>
                        </a:lnTo>
                        <a:lnTo>
                          <a:pt x="6871" y="3787"/>
                        </a:lnTo>
                        <a:lnTo>
                          <a:pt x="7597" y="3406"/>
                        </a:lnTo>
                        <a:lnTo>
                          <a:pt x="8359" y="3097"/>
                        </a:lnTo>
                        <a:lnTo>
                          <a:pt x="9145" y="2882"/>
                        </a:lnTo>
                        <a:lnTo>
                          <a:pt x="9955" y="2728"/>
                        </a:lnTo>
                        <a:lnTo>
                          <a:pt x="10776" y="2668"/>
                        </a:lnTo>
                        <a:lnTo>
                          <a:pt x="11193" y="2668"/>
                        </a:lnTo>
                        <a:lnTo>
                          <a:pt x="11622" y="2656"/>
                        </a:lnTo>
                        <a:lnTo>
                          <a:pt x="12479" y="2716"/>
                        </a:lnTo>
                        <a:lnTo>
                          <a:pt x="13324" y="2882"/>
                        </a:lnTo>
                        <a:lnTo>
                          <a:pt x="14134" y="3144"/>
                        </a:lnTo>
                        <a:lnTo>
                          <a:pt x="14896" y="3501"/>
                        </a:lnTo>
                        <a:lnTo>
                          <a:pt x="15622" y="3942"/>
                        </a:lnTo>
                        <a:lnTo>
                          <a:pt x="16301" y="4466"/>
                        </a:lnTo>
                        <a:lnTo>
                          <a:pt x="16908" y="5073"/>
                        </a:lnTo>
                        <a:lnTo>
                          <a:pt x="17194" y="5407"/>
                        </a:lnTo>
                        <a:lnTo>
                          <a:pt x="19123" y="3525"/>
                        </a:lnTo>
                        <a:lnTo>
                          <a:pt x="18742" y="3097"/>
                        </a:lnTo>
                        <a:lnTo>
                          <a:pt x="17920" y="2323"/>
                        </a:lnTo>
                        <a:lnTo>
                          <a:pt x="17027" y="1656"/>
                        </a:lnTo>
                        <a:lnTo>
                          <a:pt x="16075" y="1096"/>
                        </a:lnTo>
                        <a:lnTo>
                          <a:pt x="15051" y="644"/>
                        </a:lnTo>
                        <a:lnTo>
                          <a:pt x="13991" y="311"/>
                        </a:lnTo>
                        <a:lnTo>
                          <a:pt x="12896" y="84"/>
                        </a:lnTo>
                        <a:lnTo>
                          <a:pt x="11777" y="1"/>
                        </a:lnTo>
                        <a:close/>
                      </a:path>
                    </a:pathLst>
                  </a:custGeom>
                  <a:solidFill>
                    <a:srgbClr val="5F6368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38" name="Google Shape;438;p30"/>
                  <p:cNvSpPr/>
                  <p:nvPr/>
                </p:nvSpPr>
                <p:spPr>
                  <a:xfrm>
                    <a:off x="2621028" y="1431699"/>
                    <a:ext cx="23797" cy="185055"/>
                  </a:xfrm>
                  <a:custGeom>
                    <a:rect b="b" l="l" r="r" t="t"/>
                    <a:pathLst>
                      <a:path extrusionOk="0" h="21587" w="2776">
                        <a:moveTo>
                          <a:pt x="1" y="0"/>
                        </a:moveTo>
                        <a:lnTo>
                          <a:pt x="1" y="21587"/>
                        </a:lnTo>
                        <a:lnTo>
                          <a:pt x="2775" y="21587"/>
                        </a:lnTo>
                        <a:lnTo>
                          <a:pt x="2775" y="0"/>
                        </a:lnTo>
                        <a:close/>
                      </a:path>
                    </a:pathLst>
                  </a:custGeom>
                  <a:solidFill>
                    <a:srgbClr val="5F6368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39" name="Google Shape;439;p30"/>
                  <p:cNvSpPr/>
                  <p:nvPr/>
                </p:nvSpPr>
                <p:spPr>
                  <a:xfrm>
                    <a:off x="2665228" y="1485997"/>
                    <a:ext cx="130353" cy="134845"/>
                  </a:xfrm>
                  <a:custGeom>
                    <a:rect b="b" l="l" r="r" t="t"/>
                    <a:pathLst>
                      <a:path extrusionOk="0" h="15730" w="15206">
                        <a:moveTo>
                          <a:pt x="7287" y="2537"/>
                        </a:moveTo>
                        <a:lnTo>
                          <a:pt x="8180" y="2560"/>
                        </a:lnTo>
                        <a:lnTo>
                          <a:pt x="9061" y="2763"/>
                        </a:lnTo>
                        <a:lnTo>
                          <a:pt x="9895" y="3120"/>
                        </a:lnTo>
                        <a:lnTo>
                          <a:pt x="10657" y="3656"/>
                        </a:lnTo>
                        <a:lnTo>
                          <a:pt x="10990" y="4001"/>
                        </a:lnTo>
                        <a:lnTo>
                          <a:pt x="11348" y="4394"/>
                        </a:lnTo>
                        <a:lnTo>
                          <a:pt x="11919" y="5299"/>
                        </a:lnTo>
                        <a:lnTo>
                          <a:pt x="12288" y="6287"/>
                        </a:lnTo>
                        <a:lnTo>
                          <a:pt x="12455" y="7335"/>
                        </a:lnTo>
                        <a:lnTo>
                          <a:pt x="12455" y="7871"/>
                        </a:lnTo>
                        <a:lnTo>
                          <a:pt x="12455" y="8395"/>
                        </a:lnTo>
                        <a:lnTo>
                          <a:pt x="12288" y="9442"/>
                        </a:lnTo>
                        <a:lnTo>
                          <a:pt x="11907" y="10431"/>
                        </a:lnTo>
                        <a:lnTo>
                          <a:pt x="11348" y="11336"/>
                        </a:lnTo>
                        <a:lnTo>
                          <a:pt x="10990" y="11740"/>
                        </a:lnTo>
                        <a:lnTo>
                          <a:pt x="10895" y="11836"/>
                        </a:lnTo>
                        <a:lnTo>
                          <a:pt x="10800" y="11931"/>
                        </a:lnTo>
                        <a:lnTo>
                          <a:pt x="10443" y="12241"/>
                        </a:lnTo>
                        <a:lnTo>
                          <a:pt x="9645" y="12729"/>
                        </a:lnTo>
                        <a:lnTo>
                          <a:pt x="8800" y="13050"/>
                        </a:lnTo>
                        <a:lnTo>
                          <a:pt x="7907" y="13193"/>
                        </a:lnTo>
                        <a:lnTo>
                          <a:pt x="7013" y="13169"/>
                        </a:lnTo>
                        <a:lnTo>
                          <a:pt x="6144" y="12967"/>
                        </a:lnTo>
                        <a:lnTo>
                          <a:pt x="5311" y="12610"/>
                        </a:lnTo>
                        <a:lnTo>
                          <a:pt x="4549" y="12074"/>
                        </a:lnTo>
                        <a:lnTo>
                          <a:pt x="4204" y="11740"/>
                        </a:lnTo>
                        <a:lnTo>
                          <a:pt x="3858" y="11336"/>
                        </a:lnTo>
                        <a:lnTo>
                          <a:pt x="3299" y="10431"/>
                        </a:lnTo>
                        <a:lnTo>
                          <a:pt x="2918" y="9442"/>
                        </a:lnTo>
                        <a:lnTo>
                          <a:pt x="2751" y="8395"/>
                        </a:lnTo>
                        <a:lnTo>
                          <a:pt x="2751" y="7871"/>
                        </a:lnTo>
                        <a:lnTo>
                          <a:pt x="2739" y="7335"/>
                        </a:lnTo>
                        <a:lnTo>
                          <a:pt x="2918" y="6287"/>
                        </a:lnTo>
                        <a:lnTo>
                          <a:pt x="3287" y="5299"/>
                        </a:lnTo>
                        <a:lnTo>
                          <a:pt x="3846" y="4394"/>
                        </a:lnTo>
                        <a:lnTo>
                          <a:pt x="4204" y="4001"/>
                        </a:lnTo>
                        <a:lnTo>
                          <a:pt x="4299" y="3894"/>
                        </a:lnTo>
                        <a:lnTo>
                          <a:pt x="4406" y="3799"/>
                        </a:lnTo>
                        <a:lnTo>
                          <a:pt x="4763" y="3489"/>
                        </a:lnTo>
                        <a:lnTo>
                          <a:pt x="5549" y="3001"/>
                        </a:lnTo>
                        <a:lnTo>
                          <a:pt x="6406" y="2680"/>
                        </a:lnTo>
                        <a:lnTo>
                          <a:pt x="7287" y="2537"/>
                        </a:lnTo>
                        <a:close/>
                        <a:moveTo>
                          <a:pt x="7240" y="1"/>
                        </a:moveTo>
                        <a:lnTo>
                          <a:pt x="6502" y="72"/>
                        </a:lnTo>
                        <a:lnTo>
                          <a:pt x="5775" y="215"/>
                        </a:lnTo>
                        <a:lnTo>
                          <a:pt x="5061" y="417"/>
                        </a:lnTo>
                        <a:lnTo>
                          <a:pt x="4358" y="703"/>
                        </a:lnTo>
                        <a:lnTo>
                          <a:pt x="3692" y="1048"/>
                        </a:lnTo>
                        <a:lnTo>
                          <a:pt x="3049" y="1477"/>
                        </a:lnTo>
                        <a:lnTo>
                          <a:pt x="2441" y="1965"/>
                        </a:lnTo>
                        <a:lnTo>
                          <a:pt x="2156" y="2239"/>
                        </a:lnTo>
                        <a:lnTo>
                          <a:pt x="1882" y="2525"/>
                        </a:lnTo>
                        <a:lnTo>
                          <a:pt x="1405" y="3144"/>
                        </a:lnTo>
                        <a:lnTo>
                          <a:pt x="1001" y="3799"/>
                        </a:lnTo>
                        <a:lnTo>
                          <a:pt x="655" y="4489"/>
                        </a:lnTo>
                        <a:lnTo>
                          <a:pt x="381" y="5204"/>
                        </a:lnTo>
                        <a:lnTo>
                          <a:pt x="191" y="5942"/>
                        </a:lnTo>
                        <a:lnTo>
                          <a:pt x="60" y="6704"/>
                        </a:lnTo>
                        <a:lnTo>
                          <a:pt x="0" y="7478"/>
                        </a:lnTo>
                        <a:lnTo>
                          <a:pt x="12" y="7871"/>
                        </a:lnTo>
                        <a:lnTo>
                          <a:pt x="0" y="8252"/>
                        </a:lnTo>
                        <a:lnTo>
                          <a:pt x="60" y="9026"/>
                        </a:lnTo>
                        <a:lnTo>
                          <a:pt x="191" y="9788"/>
                        </a:lnTo>
                        <a:lnTo>
                          <a:pt x="393" y="10526"/>
                        </a:lnTo>
                        <a:lnTo>
                          <a:pt x="667" y="11240"/>
                        </a:lnTo>
                        <a:lnTo>
                          <a:pt x="1012" y="11931"/>
                        </a:lnTo>
                        <a:lnTo>
                          <a:pt x="1417" y="12586"/>
                        </a:lnTo>
                        <a:lnTo>
                          <a:pt x="1894" y="13205"/>
                        </a:lnTo>
                        <a:lnTo>
                          <a:pt x="2156" y="13491"/>
                        </a:lnTo>
                        <a:lnTo>
                          <a:pt x="2441" y="13765"/>
                        </a:lnTo>
                        <a:lnTo>
                          <a:pt x="3049" y="14253"/>
                        </a:lnTo>
                        <a:lnTo>
                          <a:pt x="3692" y="14681"/>
                        </a:lnTo>
                        <a:lnTo>
                          <a:pt x="4358" y="15027"/>
                        </a:lnTo>
                        <a:lnTo>
                          <a:pt x="5061" y="15312"/>
                        </a:lnTo>
                        <a:lnTo>
                          <a:pt x="5775" y="15515"/>
                        </a:lnTo>
                        <a:lnTo>
                          <a:pt x="6502" y="15658"/>
                        </a:lnTo>
                        <a:lnTo>
                          <a:pt x="7240" y="15729"/>
                        </a:lnTo>
                        <a:lnTo>
                          <a:pt x="7978" y="15729"/>
                        </a:lnTo>
                        <a:lnTo>
                          <a:pt x="8716" y="15658"/>
                        </a:lnTo>
                        <a:lnTo>
                          <a:pt x="9442" y="15515"/>
                        </a:lnTo>
                        <a:lnTo>
                          <a:pt x="10157" y="15312"/>
                        </a:lnTo>
                        <a:lnTo>
                          <a:pt x="10859" y="15027"/>
                        </a:lnTo>
                        <a:lnTo>
                          <a:pt x="11526" y="14681"/>
                        </a:lnTo>
                        <a:lnTo>
                          <a:pt x="12169" y="14253"/>
                        </a:lnTo>
                        <a:lnTo>
                          <a:pt x="12776" y="13765"/>
                        </a:lnTo>
                        <a:lnTo>
                          <a:pt x="13062" y="13491"/>
                        </a:lnTo>
                        <a:lnTo>
                          <a:pt x="13324" y="13205"/>
                        </a:lnTo>
                        <a:lnTo>
                          <a:pt x="13800" y="12586"/>
                        </a:lnTo>
                        <a:lnTo>
                          <a:pt x="14217" y="11931"/>
                        </a:lnTo>
                        <a:lnTo>
                          <a:pt x="14550" y="11240"/>
                        </a:lnTo>
                        <a:lnTo>
                          <a:pt x="14824" y="10526"/>
                        </a:lnTo>
                        <a:lnTo>
                          <a:pt x="15027" y="9788"/>
                        </a:lnTo>
                        <a:lnTo>
                          <a:pt x="15158" y="9026"/>
                        </a:lnTo>
                        <a:lnTo>
                          <a:pt x="15205" y="8252"/>
                        </a:lnTo>
                        <a:lnTo>
                          <a:pt x="15205" y="7871"/>
                        </a:lnTo>
                        <a:lnTo>
                          <a:pt x="15205" y="7478"/>
                        </a:lnTo>
                        <a:lnTo>
                          <a:pt x="15158" y="6704"/>
                        </a:lnTo>
                        <a:lnTo>
                          <a:pt x="15027" y="5942"/>
                        </a:lnTo>
                        <a:lnTo>
                          <a:pt x="14824" y="5204"/>
                        </a:lnTo>
                        <a:lnTo>
                          <a:pt x="14550" y="4489"/>
                        </a:lnTo>
                        <a:lnTo>
                          <a:pt x="14205" y="3799"/>
                        </a:lnTo>
                        <a:lnTo>
                          <a:pt x="13800" y="3144"/>
                        </a:lnTo>
                        <a:lnTo>
                          <a:pt x="13324" y="2525"/>
                        </a:lnTo>
                        <a:lnTo>
                          <a:pt x="13062" y="2239"/>
                        </a:lnTo>
                        <a:lnTo>
                          <a:pt x="12776" y="1965"/>
                        </a:lnTo>
                        <a:lnTo>
                          <a:pt x="12169" y="1477"/>
                        </a:lnTo>
                        <a:lnTo>
                          <a:pt x="11526" y="1048"/>
                        </a:lnTo>
                        <a:lnTo>
                          <a:pt x="10859" y="703"/>
                        </a:lnTo>
                        <a:lnTo>
                          <a:pt x="10157" y="417"/>
                        </a:lnTo>
                        <a:lnTo>
                          <a:pt x="9442" y="215"/>
                        </a:lnTo>
                        <a:lnTo>
                          <a:pt x="8716" y="72"/>
                        </a:lnTo>
                        <a:lnTo>
                          <a:pt x="7978" y="1"/>
                        </a:lnTo>
                        <a:close/>
                      </a:path>
                    </a:pathLst>
                  </a:custGeom>
                  <a:solidFill>
                    <a:srgbClr val="5F6368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40" name="Google Shape;440;p30"/>
                  <p:cNvSpPr/>
                  <p:nvPr/>
                </p:nvSpPr>
                <p:spPr>
                  <a:xfrm>
                    <a:off x="2814758" y="1490181"/>
                    <a:ext cx="112291" cy="130662"/>
                  </a:xfrm>
                  <a:custGeom>
                    <a:rect b="b" l="l" r="r" t="t"/>
                    <a:pathLst>
                      <a:path extrusionOk="0" h="15242" w="13099">
                        <a:moveTo>
                          <a:pt x="1" y="1"/>
                        </a:moveTo>
                        <a:lnTo>
                          <a:pt x="1" y="9014"/>
                        </a:lnTo>
                        <a:lnTo>
                          <a:pt x="25" y="9717"/>
                        </a:lnTo>
                        <a:lnTo>
                          <a:pt x="215" y="10979"/>
                        </a:lnTo>
                        <a:lnTo>
                          <a:pt x="572" y="12110"/>
                        </a:lnTo>
                        <a:lnTo>
                          <a:pt x="965" y="12860"/>
                        </a:lnTo>
                        <a:lnTo>
                          <a:pt x="1275" y="13324"/>
                        </a:lnTo>
                        <a:lnTo>
                          <a:pt x="1453" y="13539"/>
                        </a:lnTo>
                        <a:lnTo>
                          <a:pt x="1632" y="13741"/>
                        </a:lnTo>
                        <a:lnTo>
                          <a:pt x="2037" y="14122"/>
                        </a:lnTo>
                        <a:lnTo>
                          <a:pt x="2477" y="14432"/>
                        </a:lnTo>
                        <a:lnTo>
                          <a:pt x="2954" y="14705"/>
                        </a:lnTo>
                        <a:lnTo>
                          <a:pt x="3478" y="14908"/>
                        </a:lnTo>
                        <a:lnTo>
                          <a:pt x="4049" y="15075"/>
                        </a:lnTo>
                        <a:lnTo>
                          <a:pt x="4656" y="15182"/>
                        </a:lnTo>
                        <a:lnTo>
                          <a:pt x="5311" y="15229"/>
                        </a:lnTo>
                        <a:lnTo>
                          <a:pt x="5657" y="15241"/>
                        </a:lnTo>
                        <a:lnTo>
                          <a:pt x="6014" y="15229"/>
                        </a:lnTo>
                        <a:lnTo>
                          <a:pt x="6728" y="15134"/>
                        </a:lnTo>
                        <a:lnTo>
                          <a:pt x="7407" y="14944"/>
                        </a:lnTo>
                        <a:lnTo>
                          <a:pt x="8074" y="14670"/>
                        </a:lnTo>
                        <a:lnTo>
                          <a:pt x="8395" y="14491"/>
                        </a:lnTo>
                        <a:lnTo>
                          <a:pt x="8681" y="14324"/>
                        </a:lnTo>
                        <a:lnTo>
                          <a:pt x="9229" y="13943"/>
                        </a:lnTo>
                        <a:lnTo>
                          <a:pt x="9717" y="13491"/>
                        </a:lnTo>
                        <a:lnTo>
                          <a:pt x="10133" y="12991"/>
                        </a:lnTo>
                        <a:lnTo>
                          <a:pt x="10324" y="12705"/>
                        </a:lnTo>
                        <a:lnTo>
                          <a:pt x="10443" y="12705"/>
                        </a:lnTo>
                        <a:lnTo>
                          <a:pt x="10443" y="14765"/>
                        </a:lnTo>
                        <a:lnTo>
                          <a:pt x="13098" y="14765"/>
                        </a:lnTo>
                        <a:lnTo>
                          <a:pt x="13098" y="1"/>
                        </a:lnTo>
                        <a:lnTo>
                          <a:pt x="10312" y="1"/>
                        </a:lnTo>
                        <a:lnTo>
                          <a:pt x="10312" y="8121"/>
                        </a:lnTo>
                        <a:lnTo>
                          <a:pt x="10300" y="8550"/>
                        </a:lnTo>
                        <a:lnTo>
                          <a:pt x="10169" y="9407"/>
                        </a:lnTo>
                        <a:lnTo>
                          <a:pt x="9895" y="10217"/>
                        </a:lnTo>
                        <a:lnTo>
                          <a:pt x="9479" y="10979"/>
                        </a:lnTo>
                        <a:lnTo>
                          <a:pt x="9229" y="11324"/>
                        </a:lnTo>
                        <a:lnTo>
                          <a:pt x="8967" y="11645"/>
                        </a:lnTo>
                        <a:lnTo>
                          <a:pt x="8336" y="12169"/>
                        </a:lnTo>
                        <a:lnTo>
                          <a:pt x="7609" y="12526"/>
                        </a:lnTo>
                        <a:lnTo>
                          <a:pt x="6823" y="12693"/>
                        </a:lnTo>
                        <a:lnTo>
                          <a:pt x="6407" y="12705"/>
                        </a:lnTo>
                        <a:lnTo>
                          <a:pt x="5966" y="12693"/>
                        </a:lnTo>
                        <a:lnTo>
                          <a:pt x="5168" y="12562"/>
                        </a:lnTo>
                        <a:lnTo>
                          <a:pt x="4490" y="12312"/>
                        </a:lnTo>
                        <a:lnTo>
                          <a:pt x="3918" y="11919"/>
                        </a:lnTo>
                        <a:lnTo>
                          <a:pt x="3454" y="11407"/>
                        </a:lnTo>
                        <a:lnTo>
                          <a:pt x="3120" y="10764"/>
                        </a:lnTo>
                        <a:lnTo>
                          <a:pt x="2882" y="9990"/>
                        </a:lnTo>
                        <a:lnTo>
                          <a:pt x="2775" y="9085"/>
                        </a:lnTo>
                        <a:lnTo>
                          <a:pt x="2763" y="8585"/>
                        </a:lnTo>
                        <a:lnTo>
                          <a:pt x="2763" y="1"/>
                        </a:lnTo>
                        <a:close/>
                      </a:path>
                    </a:pathLst>
                  </a:custGeom>
                  <a:solidFill>
                    <a:srgbClr val="5F6368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41" name="Google Shape;441;p30"/>
                  <p:cNvSpPr/>
                  <p:nvPr/>
                </p:nvSpPr>
                <p:spPr>
                  <a:xfrm>
                    <a:off x="2947349" y="1431699"/>
                    <a:ext cx="127293" cy="189247"/>
                  </a:xfrm>
                  <a:custGeom>
                    <a:rect b="b" l="l" r="r" t="t"/>
                    <a:pathLst>
                      <a:path extrusionOk="0" h="22076" w="14849">
                        <a:moveTo>
                          <a:pt x="7240" y="8894"/>
                        </a:moveTo>
                        <a:lnTo>
                          <a:pt x="8097" y="8930"/>
                        </a:lnTo>
                        <a:lnTo>
                          <a:pt x="8955" y="9121"/>
                        </a:lnTo>
                        <a:lnTo>
                          <a:pt x="9752" y="9490"/>
                        </a:lnTo>
                        <a:lnTo>
                          <a:pt x="10491" y="10014"/>
                        </a:lnTo>
                        <a:lnTo>
                          <a:pt x="10812" y="10347"/>
                        </a:lnTo>
                        <a:lnTo>
                          <a:pt x="11157" y="10752"/>
                        </a:lnTo>
                        <a:lnTo>
                          <a:pt x="11693" y="11657"/>
                        </a:lnTo>
                        <a:lnTo>
                          <a:pt x="12038" y="12645"/>
                        </a:lnTo>
                        <a:lnTo>
                          <a:pt x="12193" y="13681"/>
                        </a:lnTo>
                        <a:lnTo>
                          <a:pt x="12181" y="14217"/>
                        </a:lnTo>
                        <a:lnTo>
                          <a:pt x="12193" y="14741"/>
                        </a:lnTo>
                        <a:lnTo>
                          <a:pt x="12038" y="15788"/>
                        </a:lnTo>
                        <a:lnTo>
                          <a:pt x="11693" y="16777"/>
                        </a:lnTo>
                        <a:lnTo>
                          <a:pt x="11157" y="17682"/>
                        </a:lnTo>
                        <a:lnTo>
                          <a:pt x="10812" y="18086"/>
                        </a:lnTo>
                        <a:lnTo>
                          <a:pt x="10479" y="18432"/>
                        </a:lnTo>
                        <a:lnTo>
                          <a:pt x="9717" y="18979"/>
                        </a:lnTo>
                        <a:lnTo>
                          <a:pt x="8871" y="19348"/>
                        </a:lnTo>
                        <a:lnTo>
                          <a:pt x="7954" y="19527"/>
                        </a:lnTo>
                        <a:lnTo>
                          <a:pt x="7478" y="19539"/>
                        </a:lnTo>
                        <a:lnTo>
                          <a:pt x="7014" y="19527"/>
                        </a:lnTo>
                        <a:lnTo>
                          <a:pt x="6097" y="19337"/>
                        </a:lnTo>
                        <a:lnTo>
                          <a:pt x="5252" y="18967"/>
                        </a:lnTo>
                        <a:lnTo>
                          <a:pt x="4501" y="18420"/>
                        </a:lnTo>
                        <a:lnTo>
                          <a:pt x="4180" y="18086"/>
                        </a:lnTo>
                        <a:lnTo>
                          <a:pt x="3835" y="17682"/>
                        </a:lnTo>
                        <a:lnTo>
                          <a:pt x="3287" y="16777"/>
                        </a:lnTo>
                        <a:lnTo>
                          <a:pt x="2930" y="15788"/>
                        </a:lnTo>
                        <a:lnTo>
                          <a:pt x="2775" y="14753"/>
                        </a:lnTo>
                        <a:lnTo>
                          <a:pt x="2787" y="14217"/>
                        </a:lnTo>
                        <a:lnTo>
                          <a:pt x="2775" y="13681"/>
                        </a:lnTo>
                        <a:lnTo>
                          <a:pt x="2930" y="12645"/>
                        </a:lnTo>
                        <a:lnTo>
                          <a:pt x="3287" y="11657"/>
                        </a:lnTo>
                        <a:lnTo>
                          <a:pt x="3835" y="10752"/>
                        </a:lnTo>
                        <a:lnTo>
                          <a:pt x="4180" y="10347"/>
                        </a:lnTo>
                        <a:lnTo>
                          <a:pt x="4299" y="10216"/>
                        </a:lnTo>
                        <a:lnTo>
                          <a:pt x="4430" y="10097"/>
                        </a:lnTo>
                        <a:lnTo>
                          <a:pt x="4775" y="9787"/>
                        </a:lnTo>
                        <a:lnTo>
                          <a:pt x="5549" y="9323"/>
                        </a:lnTo>
                        <a:lnTo>
                          <a:pt x="6371" y="9025"/>
                        </a:lnTo>
                        <a:lnTo>
                          <a:pt x="7240" y="8894"/>
                        </a:lnTo>
                        <a:close/>
                        <a:moveTo>
                          <a:pt x="12074" y="0"/>
                        </a:moveTo>
                        <a:lnTo>
                          <a:pt x="12074" y="6823"/>
                        </a:lnTo>
                        <a:lnTo>
                          <a:pt x="12193" y="8871"/>
                        </a:lnTo>
                        <a:lnTo>
                          <a:pt x="12074" y="8871"/>
                        </a:lnTo>
                        <a:lnTo>
                          <a:pt x="11884" y="8585"/>
                        </a:lnTo>
                        <a:lnTo>
                          <a:pt x="11443" y="8061"/>
                        </a:lnTo>
                        <a:lnTo>
                          <a:pt x="10931" y="7609"/>
                        </a:lnTo>
                        <a:lnTo>
                          <a:pt x="10371" y="7216"/>
                        </a:lnTo>
                        <a:lnTo>
                          <a:pt x="10074" y="7061"/>
                        </a:lnTo>
                        <a:lnTo>
                          <a:pt x="9717" y="6882"/>
                        </a:lnTo>
                        <a:lnTo>
                          <a:pt x="8978" y="6596"/>
                        </a:lnTo>
                        <a:lnTo>
                          <a:pt x="8204" y="6418"/>
                        </a:lnTo>
                        <a:lnTo>
                          <a:pt x="7430" y="6323"/>
                        </a:lnTo>
                        <a:lnTo>
                          <a:pt x="7038" y="6323"/>
                        </a:lnTo>
                        <a:lnTo>
                          <a:pt x="6680" y="6335"/>
                        </a:lnTo>
                        <a:lnTo>
                          <a:pt x="5978" y="6406"/>
                        </a:lnTo>
                        <a:lnTo>
                          <a:pt x="5299" y="6561"/>
                        </a:lnTo>
                        <a:lnTo>
                          <a:pt x="4632" y="6775"/>
                        </a:lnTo>
                        <a:lnTo>
                          <a:pt x="4001" y="7061"/>
                        </a:lnTo>
                        <a:lnTo>
                          <a:pt x="3406" y="7418"/>
                        </a:lnTo>
                        <a:lnTo>
                          <a:pt x="2846" y="7835"/>
                        </a:lnTo>
                        <a:lnTo>
                          <a:pt x="2322" y="8323"/>
                        </a:lnTo>
                        <a:lnTo>
                          <a:pt x="2096" y="8585"/>
                        </a:lnTo>
                        <a:lnTo>
                          <a:pt x="1834" y="8883"/>
                        </a:lnTo>
                        <a:lnTo>
                          <a:pt x="1370" y="9502"/>
                        </a:lnTo>
                        <a:lnTo>
                          <a:pt x="977" y="10145"/>
                        </a:lnTo>
                        <a:lnTo>
                          <a:pt x="644" y="10835"/>
                        </a:lnTo>
                        <a:lnTo>
                          <a:pt x="370" y="11550"/>
                        </a:lnTo>
                        <a:lnTo>
                          <a:pt x="179" y="12288"/>
                        </a:lnTo>
                        <a:lnTo>
                          <a:pt x="48" y="13038"/>
                        </a:lnTo>
                        <a:lnTo>
                          <a:pt x="1" y="13812"/>
                        </a:lnTo>
                        <a:lnTo>
                          <a:pt x="13" y="14205"/>
                        </a:lnTo>
                        <a:lnTo>
                          <a:pt x="1" y="14586"/>
                        </a:lnTo>
                        <a:lnTo>
                          <a:pt x="48" y="15360"/>
                        </a:lnTo>
                        <a:lnTo>
                          <a:pt x="179" y="16110"/>
                        </a:lnTo>
                        <a:lnTo>
                          <a:pt x="370" y="16848"/>
                        </a:lnTo>
                        <a:lnTo>
                          <a:pt x="644" y="17562"/>
                        </a:lnTo>
                        <a:lnTo>
                          <a:pt x="977" y="18253"/>
                        </a:lnTo>
                        <a:lnTo>
                          <a:pt x="1370" y="18896"/>
                        </a:lnTo>
                        <a:lnTo>
                          <a:pt x="1834" y="19515"/>
                        </a:lnTo>
                        <a:lnTo>
                          <a:pt x="2096" y="19813"/>
                        </a:lnTo>
                        <a:lnTo>
                          <a:pt x="2322" y="20075"/>
                        </a:lnTo>
                        <a:lnTo>
                          <a:pt x="2834" y="20563"/>
                        </a:lnTo>
                        <a:lnTo>
                          <a:pt x="3394" y="20980"/>
                        </a:lnTo>
                        <a:lnTo>
                          <a:pt x="4001" y="21337"/>
                        </a:lnTo>
                        <a:lnTo>
                          <a:pt x="4632" y="21623"/>
                        </a:lnTo>
                        <a:lnTo>
                          <a:pt x="5287" y="21837"/>
                        </a:lnTo>
                        <a:lnTo>
                          <a:pt x="5978" y="21992"/>
                        </a:lnTo>
                        <a:lnTo>
                          <a:pt x="6680" y="22063"/>
                        </a:lnTo>
                        <a:lnTo>
                          <a:pt x="7038" y="22075"/>
                        </a:lnTo>
                        <a:lnTo>
                          <a:pt x="7430" y="22075"/>
                        </a:lnTo>
                        <a:lnTo>
                          <a:pt x="8204" y="21980"/>
                        </a:lnTo>
                        <a:lnTo>
                          <a:pt x="8978" y="21801"/>
                        </a:lnTo>
                        <a:lnTo>
                          <a:pt x="9717" y="21515"/>
                        </a:lnTo>
                        <a:lnTo>
                          <a:pt x="10074" y="21349"/>
                        </a:lnTo>
                        <a:lnTo>
                          <a:pt x="10371" y="21182"/>
                        </a:lnTo>
                        <a:lnTo>
                          <a:pt x="10931" y="20789"/>
                        </a:lnTo>
                        <a:lnTo>
                          <a:pt x="11443" y="20337"/>
                        </a:lnTo>
                        <a:lnTo>
                          <a:pt x="11884" y="19813"/>
                        </a:lnTo>
                        <a:lnTo>
                          <a:pt x="12074" y="19527"/>
                        </a:lnTo>
                        <a:lnTo>
                          <a:pt x="12193" y="19527"/>
                        </a:lnTo>
                        <a:lnTo>
                          <a:pt x="12193" y="21587"/>
                        </a:lnTo>
                        <a:lnTo>
                          <a:pt x="14848" y="21587"/>
                        </a:lnTo>
                        <a:lnTo>
                          <a:pt x="14848" y="0"/>
                        </a:lnTo>
                        <a:close/>
                      </a:path>
                    </a:pathLst>
                  </a:custGeom>
                  <a:solidFill>
                    <a:srgbClr val="5F6368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  <p:sp>
          <p:nvSpPr>
            <p:cNvPr id="442" name="Google Shape;442;p30"/>
            <p:cNvSpPr/>
            <p:nvPr/>
          </p:nvSpPr>
          <p:spPr>
            <a:xfrm flipH="1" rot="10800000">
              <a:off x="831227" y="1197994"/>
              <a:ext cx="2449800" cy="64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1 Graphic / Right">
  <p:cSld name="CUSTOM_6_2_4"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31"/>
          <p:cNvSpPr txBox="1"/>
          <p:nvPr>
            <p:ph type="title"/>
          </p:nvPr>
        </p:nvSpPr>
        <p:spPr>
          <a:xfrm>
            <a:off x="685800" y="1362000"/>
            <a:ext cx="3048000" cy="990000"/>
          </a:xfrm>
          <a:prstGeom prst="rect">
            <a:avLst/>
          </a:prstGeom>
        </p:spPr>
        <p:txBody>
          <a:bodyPr anchorCtr="0" anchor="b" bIns="0" lIns="0" spcFirstLastPara="1" rIns="22860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445" name="Google Shape;445;p31"/>
          <p:cNvSpPr txBox="1"/>
          <p:nvPr>
            <p:ph idx="1" type="body"/>
          </p:nvPr>
        </p:nvSpPr>
        <p:spPr>
          <a:xfrm>
            <a:off x="685800" y="2495550"/>
            <a:ext cx="2286000" cy="1362000"/>
          </a:xfrm>
          <a:prstGeom prst="rect">
            <a:avLst/>
          </a:prstGeom>
        </p:spPr>
        <p:txBody>
          <a:bodyPr anchorCtr="0" anchor="t" bIns="0" lIns="0" spcFirstLastPara="1" rIns="228600" wrap="square" tIns="0">
            <a:noAutofit/>
          </a:bodyPr>
          <a:lstStyle>
            <a:lvl1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grpSp>
        <p:nvGrpSpPr>
          <p:cNvPr id="446" name="Google Shape;446;p31"/>
          <p:cNvGrpSpPr/>
          <p:nvPr/>
        </p:nvGrpSpPr>
        <p:grpSpPr>
          <a:xfrm>
            <a:off x="409577" y="4433677"/>
            <a:ext cx="2143330" cy="562473"/>
            <a:chOff x="831227" y="1197994"/>
            <a:chExt cx="2449800" cy="642900"/>
          </a:xfrm>
        </p:grpSpPr>
        <p:grpSp>
          <p:nvGrpSpPr>
            <p:cNvPr id="447" name="Google Shape;447;p31"/>
            <p:cNvGrpSpPr/>
            <p:nvPr/>
          </p:nvGrpSpPr>
          <p:grpSpPr>
            <a:xfrm>
              <a:off x="1045677" y="1364131"/>
              <a:ext cx="2028965" cy="317954"/>
              <a:chOff x="1045677" y="1364131"/>
              <a:chExt cx="2028965" cy="317954"/>
            </a:xfrm>
          </p:grpSpPr>
          <p:grpSp>
            <p:nvGrpSpPr>
              <p:cNvPr id="448" name="Google Shape;448;p31"/>
              <p:cNvGrpSpPr/>
              <p:nvPr/>
            </p:nvGrpSpPr>
            <p:grpSpPr>
              <a:xfrm>
                <a:off x="1045677" y="1364131"/>
                <a:ext cx="376033" cy="302438"/>
                <a:chOff x="1045677" y="1364131"/>
                <a:chExt cx="376033" cy="302438"/>
              </a:xfrm>
            </p:grpSpPr>
            <p:sp>
              <p:nvSpPr>
                <p:cNvPr id="449" name="Google Shape;449;p31"/>
                <p:cNvSpPr/>
                <p:nvPr/>
              </p:nvSpPr>
              <p:spPr>
                <a:xfrm>
                  <a:off x="1091608" y="1364131"/>
                  <a:ext cx="239567" cy="108605"/>
                </a:xfrm>
                <a:custGeom>
                  <a:rect b="b" l="l" r="r" t="t"/>
                  <a:pathLst>
                    <a:path extrusionOk="0" h="12669" w="27946">
                      <a:moveTo>
                        <a:pt x="16372" y="0"/>
                      </a:moveTo>
                      <a:lnTo>
                        <a:pt x="14729" y="95"/>
                      </a:lnTo>
                      <a:lnTo>
                        <a:pt x="13098" y="345"/>
                      </a:lnTo>
                      <a:lnTo>
                        <a:pt x="11502" y="762"/>
                      </a:lnTo>
                      <a:lnTo>
                        <a:pt x="9942" y="1322"/>
                      </a:lnTo>
                      <a:lnTo>
                        <a:pt x="8430" y="2036"/>
                      </a:lnTo>
                      <a:lnTo>
                        <a:pt x="6989" y="2905"/>
                      </a:lnTo>
                      <a:lnTo>
                        <a:pt x="5620" y="3929"/>
                      </a:lnTo>
                      <a:lnTo>
                        <a:pt x="4334" y="5108"/>
                      </a:lnTo>
                      <a:lnTo>
                        <a:pt x="3739" y="5751"/>
                      </a:lnTo>
                      <a:lnTo>
                        <a:pt x="3405" y="6132"/>
                      </a:lnTo>
                      <a:lnTo>
                        <a:pt x="2798" y="6906"/>
                      </a:lnTo>
                      <a:lnTo>
                        <a:pt x="2227" y="7716"/>
                      </a:lnTo>
                      <a:lnTo>
                        <a:pt x="1703" y="8561"/>
                      </a:lnTo>
                      <a:lnTo>
                        <a:pt x="1238" y="9430"/>
                      </a:lnTo>
                      <a:lnTo>
                        <a:pt x="810" y="10335"/>
                      </a:lnTo>
                      <a:lnTo>
                        <a:pt x="453" y="11252"/>
                      </a:lnTo>
                      <a:lnTo>
                        <a:pt x="131" y="12192"/>
                      </a:lnTo>
                      <a:lnTo>
                        <a:pt x="0" y="12669"/>
                      </a:lnTo>
                      <a:lnTo>
                        <a:pt x="179" y="12573"/>
                      </a:lnTo>
                      <a:lnTo>
                        <a:pt x="595" y="12514"/>
                      </a:lnTo>
                      <a:lnTo>
                        <a:pt x="1203" y="12573"/>
                      </a:lnTo>
                      <a:lnTo>
                        <a:pt x="1310" y="12597"/>
                      </a:lnTo>
                      <a:lnTo>
                        <a:pt x="8930" y="11347"/>
                      </a:lnTo>
                      <a:lnTo>
                        <a:pt x="8978" y="11264"/>
                      </a:lnTo>
                      <a:lnTo>
                        <a:pt x="9252" y="10906"/>
                      </a:lnTo>
                      <a:lnTo>
                        <a:pt x="9442" y="10740"/>
                      </a:lnTo>
                      <a:lnTo>
                        <a:pt x="9526" y="10740"/>
                      </a:lnTo>
                      <a:lnTo>
                        <a:pt x="9847" y="10395"/>
                      </a:lnTo>
                      <a:lnTo>
                        <a:pt x="10538" y="9775"/>
                      </a:lnTo>
                      <a:lnTo>
                        <a:pt x="11276" y="9240"/>
                      </a:lnTo>
                      <a:lnTo>
                        <a:pt x="12050" y="8775"/>
                      </a:lnTo>
                      <a:lnTo>
                        <a:pt x="12847" y="8382"/>
                      </a:lnTo>
                      <a:lnTo>
                        <a:pt x="13681" y="8085"/>
                      </a:lnTo>
                      <a:lnTo>
                        <a:pt x="14538" y="7846"/>
                      </a:lnTo>
                      <a:lnTo>
                        <a:pt x="15407" y="7704"/>
                      </a:lnTo>
                      <a:lnTo>
                        <a:pt x="16289" y="7644"/>
                      </a:lnTo>
                      <a:lnTo>
                        <a:pt x="17170" y="7656"/>
                      </a:lnTo>
                      <a:lnTo>
                        <a:pt x="18039" y="7751"/>
                      </a:lnTo>
                      <a:lnTo>
                        <a:pt x="18908" y="7930"/>
                      </a:lnTo>
                      <a:lnTo>
                        <a:pt x="19765" y="8192"/>
                      </a:lnTo>
                      <a:lnTo>
                        <a:pt x="20599" y="8537"/>
                      </a:lnTo>
                      <a:lnTo>
                        <a:pt x="21408" y="8966"/>
                      </a:lnTo>
                      <a:lnTo>
                        <a:pt x="22182" y="9478"/>
                      </a:lnTo>
                      <a:lnTo>
                        <a:pt x="22551" y="9775"/>
                      </a:lnTo>
                      <a:lnTo>
                        <a:pt x="22551" y="9740"/>
                      </a:lnTo>
                      <a:lnTo>
                        <a:pt x="23956" y="9775"/>
                      </a:lnTo>
                      <a:lnTo>
                        <a:pt x="27767" y="5965"/>
                      </a:lnTo>
                      <a:lnTo>
                        <a:pt x="27945" y="4334"/>
                      </a:lnTo>
                      <a:lnTo>
                        <a:pt x="27267" y="3763"/>
                      </a:lnTo>
                      <a:lnTo>
                        <a:pt x="25862" y="2750"/>
                      </a:lnTo>
                      <a:lnTo>
                        <a:pt x="24385" y="1893"/>
                      </a:lnTo>
                      <a:lnTo>
                        <a:pt x="22849" y="1191"/>
                      </a:lnTo>
                      <a:lnTo>
                        <a:pt x="21266" y="655"/>
                      </a:lnTo>
                      <a:lnTo>
                        <a:pt x="19646" y="274"/>
                      </a:lnTo>
                      <a:lnTo>
                        <a:pt x="18015" y="60"/>
                      </a:lnTo>
                      <a:lnTo>
                        <a:pt x="16372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50" name="Google Shape;450;p31"/>
                <p:cNvSpPr/>
                <p:nvPr/>
              </p:nvSpPr>
              <p:spPr>
                <a:xfrm>
                  <a:off x="1225416" y="1401378"/>
                  <a:ext cx="196293" cy="265087"/>
                </a:xfrm>
                <a:custGeom>
                  <a:rect b="b" l="l" r="r" t="t"/>
                  <a:pathLst>
                    <a:path extrusionOk="0" h="30923" w="22898">
                      <a:moveTo>
                        <a:pt x="12348" y="1"/>
                      </a:moveTo>
                      <a:lnTo>
                        <a:pt x="6942" y="5395"/>
                      </a:lnTo>
                      <a:lnTo>
                        <a:pt x="7359" y="5740"/>
                      </a:lnTo>
                      <a:lnTo>
                        <a:pt x="8109" y="6502"/>
                      </a:lnTo>
                      <a:lnTo>
                        <a:pt x="8764" y="7335"/>
                      </a:lnTo>
                      <a:lnTo>
                        <a:pt x="9324" y="8228"/>
                      </a:lnTo>
                      <a:lnTo>
                        <a:pt x="9788" y="9181"/>
                      </a:lnTo>
                      <a:lnTo>
                        <a:pt x="10133" y="10169"/>
                      </a:lnTo>
                      <a:lnTo>
                        <a:pt x="10372" y="11205"/>
                      </a:lnTo>
                      <a:lnTo>
                        <a:pt x="10491" y="12265"/>
                      </a:lnTo>
                      <a:lnTo>
                        <a:pt x="10503" y="12812"/>
                      </a:lnTo>
                      <a:lnTo>
                        <a:pt x="10503" y="13777"/>
                      </a:lnTo>
                      <a:lnTo>
                        <a:pt x="10991" y="13789"/>
                      </a:lnTo>
                      <a:lnTo>
                        <a:pt x="11920" y="13979"/>
                      </a:lnTo>
                      <a:lnTo>
                        <a:pt x="12777" y="14348"/>
                      </a:lnTo>
                      <a:lnTo>
                        <a:pt x="13539" y="14860"/>
                      </a:lnTo>
                      <a:lnTo>
                        <a:pt x="14182" y="15503"/>
                      </a:lnTo>
                      <a:lnTo>
                        <a:pt x="14694" y="16265"/>
                      </a:lnTo>
                      <a:lnTo>
                        <a:pt x="15051" y="17123"/>
                      </a:lnTo>
                      <a:lnTo>
                        <a:pt x="15241" y="18051"/>
                      </a:lnTo>
                      <a:lnTo>
                        <a:pt x="15265" y="18540"/>
                      </a:lnTo>
                      <a:lnTo>
                        <a:pt x="15241" y="19028"/>
                      </a:lnTo>
                      <a:lnTo>
                        <a:pt x="15051" y="19956"/>
                      </a:lnTo>
                      <a:lnTo>
                        <a:pt x="14694" y="20814"/>
                      </a:lnTo>
                      <a:lnTo>
                        <a:pt x="14182" y="21576"/>
                      </a:lnTo>
                      <a:lnTo>
                        <a:pt x="13539" y="22219"/>
                      </a:lnTo>
                      <a:lnTo>
                        <a:pt x="12777" y="22731"/>
                      </a:lnTo>
                      <a:lnTo>
                        <a:pt x="11920" y="23100"/>
                      </a:lnTo>
                      <a:lnTo>
                        <a:pt x="10991" y="23290"/>
                      </a:lnTo>
                      <a:lnTo>
                        <a:pt x="10503" y="23302"/>
                      </a:lnTo>
                      <a:lnTo>
                        <a:pt x="977" y="23302"/>
                      </a:lnTo>
                      <a:lnTo>
                        <a:pt x="1" y="24267"/>
                      </a:lnTo>
                      <a:lnTo>
                        <a:pt x="1" y="29958"/>
                      </a:lnTo>
                      <a:lnTo>
                        <a:pt x="977" y="30922"/>
                      </a:lnTo>
                      <a:lnTo>
                        <a:pt x="10503" y="30922"/>
                      </a:lnTo>
                      <a:lnTo>
                        <a:pt x="11134" y="30911"/>
                      </a:lnTo>
                      <a:lnTo>
                        <a:pt x="12384" y="30780"/>
                      </a:lnTo>
                      <a:lnTo>
                        <a:pt x="13598" y="30541"/>
                      </a:lnTo>
                      <a:lnTo>
                        <a:pt x="14765" y="30172"/>
                      </a:lnTo>
                      <a:lnTo>
                        <a:pt x="15873" y="29708"/>
                      </a:lnTo>
                      <a:lnTo>
                        <a:pt x="16932" y="29136"/>
                      </a:lnTo>
                      <a:lnTo>
                        <a:pt x="17921" y="28470"/>
                      </a:lnTo>
                      <a:lnTo>
                        <a:pt x="18837" y="27708"/>
                      </a:lnTo>
                      <a:lnTo>
                        <a:pt x="19671" y="26874"/>
                      </a:lnTo>
                      <a:lnTo>
                        <a:pt x="20433" y="25957"/>
                      </a:lnTo>
                      <a:lnTo>
                        <a:pt x="21100" y="24969"/>
                      </a:lnTo>
                      <a:lnTo>
                        <a:pt x="21671" y="23909"/>
                      </a:lnTo>
                      <a:lnTo>
                        <a:pt x="22147" y="22802"/>
                      </a:lnTo>
                      <a:lnTo>
                        <a:pt x="22505" y="21635"/>
                      </a:lnTo>
                      <a:lnTo>
                        <a:pt x="22755" y="20433"/>
                      </a:lnTo>
                      <a:lnTo>
                        <a:pt x="22886" y="19183"/>
                      </a:lnTo>
                      <a:lnTo>
                        <a:pt x="22898" y="18540"/>
                      </a:lnTo>
                      <a:lnTo>
                        <a:pt x="22886" y="17778"/>
                      </a:lnTo>
                      <a:lnTo>
                        <a:pt x="22695" y="16289"/>
                      </a:lnTo>
                      <a:lnTo>
                        <a:pt x="22338" y="14837"/>
                      </a:lnTo>
                      <a:lnTo>
                        <a:pt x="21802" y="13455"/>
                      </a:lnTo>
                      <a:lnTo>
                        <a:pt x="21112" y="12134"/>
                      </a:lnTo>
                      <a:lnTo>
                        <a:pt x="20266" y="10907"/>
                      </a:lnTo>
                      <a:lnTo>
                        <a:pt x="19278" y="9788"/>
                      </a:lnTo>
                      <a:lnTo>
                        <a:pt x="18147" y="8776"/>
                      </a:lnTo>
                      <a:lnTo>
                        <a:pt x="17528" y="8336"/>
                      </a:lnTo>
                      <a:lnTo>
                        <a:pt x="17349" y="7728"/>
                      </a:lnTo>
                      <a:lnTo>
                        <a:pt x="16944" y="6550"/>
                      </a:lnTo>
                      <a:lnTo>
                        <a:pt x="16444" y="5407"/>
                      </a:lnTo>
                      <a:lnTo>
                        <a:pt x="15861" y="4311"/>
                      </a:lnTo>
                      <a:lnTo>
                        <a:pt x="15206" y="3263"/>
                      </a:lnTo>
                      <a:lnTo>
                        <a:pt x="14479" y="2263"/>
                      </a:lnTo>
                      <a:lnTo>
                        <a:pt x="13682" y="1311"/>
                      </a:lnTo>
                      <a:lnTo>
                        <a:pt x="12813" y="418"/>
                      </a:lnTo>
                      <a:lnTo>
                        <a:pt x="1234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51" name="Google Shape;451;p31"/>
                <p:cNvSpPr/>
                <p:nvPr/>
              </p:nvSpPr>
              <p:spPr>
                <a:xfrm>
                  <a:off x="1087931" y="1597457"/>
                  <a:ext cx="145870" cy="69111"/>
                </a:xfrm>
                <a:custGeom>
                  <a:rect b="b" l="l" r="r" t="t"/>
                  <a:pathLst>
                    <a:path extrusionOk="0" h="8062" w="17016">
                      <a:moveTo>
                        <a:pt x="5513" y="1"/>
                      </a:moveTo>
                      <a:lnTo>
                        <a:pt x="4144" y="417"/>
                      </a:lnTo>
                      <a:lnTo>
                        <a:pt x="334" y="4227"/>
                      </a:lnTo>
                      <a:lnTo>
                        <a:pt x="0" y="5525"/>
                      </a:lnTo>
                      <a:lnTo>
                        <a:pt x="405" y="5823"/>
                      </a:lnTo>
                      <a:lnTo>
                        <a:pt x="1251" y="6359"/>
                      </a:lnTo>
                      <a:lnTo>
                        <a:pt x="2144" y="6835"/>
                      </a:lnTo>
                      <a:lnTo>
                        <a:pt x="3061" y="7228"/>
                      </a:lnTo>
                      <a:lnTo>
                        <a:pt x="4001" y="7549"/>
                      </a:lnTo>
                      <a:lnTo>
                        <a:pt x="4977" y="7799"/>
                      </a:lnTo>
                      <a:lnTo>
                        <a:pt x="5966" y="7966"/>
                      </a:lnTo>
                      <a:lnTo>
                        <a:pt x="6966" y="8049"/>
                      </a:lnTo>
                      <a:lnTo>
                        <a:pt x="7478" y="8061"/>
                      </a:lnTo>
                      <a:lnTo>
                        <a:pt x="17015" y="8061"/>
                      </a:lnTo>
                      <a:lnTo>
                        <a:pt x="17015" y="429"/>
                      </a:lnTo>
                      <a:lnTo>
                        <a:pt x="7478" y="429"/>
                      </a:lnTo>
                      <a:lnTo>
                        <a:pt x="6966" y="405"/>
                      </a:lnTo>
                      <a:lnTo>
                        <a:pt x="5978" y="191"/>
                      </a:lnTo>
                      <a:lnTo>
                        <a:pt x="5513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52" name="Google Shape;452;p31"/>
                <p:cNvSpPr/>
                <p:nvPr/>
              </p:nvSpPr>
              <p:spPr>
                <a:xfrm>
                  <a:off x="1045677" y="1454048"/>
                  <a:ext cx="190875" cy="190987"/>
                </a:xfrm>
                <a:custGeom>
                  <a:rect b="b" l="l" r="r" t="t"/>
                  <a:pathLst>
                    <a:path extrusionOk="0" h="22279" w="22266">
                      <a:moveTo>
                        <a:pt x="12407" y="1"/>
                      </a:moveTo>
                      <a:lnTo>
                        <a:pt x="11764" y="13"/>
                      </a:lnTo>
                      <a:lnTo>
                        <a:pt x="10514" y="132"/>
                      </a:lnTo>
                      <a:lnTo>
                        <a:pt x="9299" y="382"/>
                      </a:lnTo>
                      <a:lnTo>
                        <a:pt x="8132" y="739"/>
                      </a:lnTo>
                      <a:lnTo>
                        <a:pt x="7025" y="1203"/>
                      </a:lnTo>
                      <a:lnTo>
                        <a:pt x="5965" y="1775"/>
                      </a:lnTo>
                      <a:lnTo>
                        <a:pt x="4977" y="2442"/>
                      </a:lnTo>
                      <a:lnTo>
                        <a:pt x="4060" y="3192"/>
                      </a:lnTo>
                      <a:lnTo>
                        <a:pt x="3215" y="4037"/>
                      </a:lnTo>
                      <a:lnTo>
                        <a:pt x="2465" y="4954"/>
                      </a:lnTo>
                      <a:lnTo>
                        <a:pt x="1798" y="5942"/>
                      </a:lnTo>
                      <a:lnTo>
                        <a:pt x="1226" y="6990"/>
                      </a:lnTo>
                      <a:lnTo>
                        <a:pt x="750" y="8097"/>
                      </a:lnTo>
                      <a:lnTo>
                        <a:pt x="393" y="9264"/>
                      </a:lnTo>
                      <a:lnTo>
                        <a:pt x="143" y="10479"/>
                      </a:lnTo>
                      <a:lnTo>
                        <a:pt x="12" y="11729"/>
                      </a:lnTo>
                      <a:lnTo>
                        <a:pt x="0" y="12360"/>
                      </a:lnTo>
                      <a:lnTo>
                        <a:pt x="12" y="13098"/>
                      </a:lnTo>
                      <a:lnTo>
                        <a:pt x="179" y="14527"/>
                      </a:lnTo>
                      <a:lnTo>
                        <a:pt x="512" y="15920"/>
                      </a:lnTo>
                      <a:lnTo>
                        <a:pt x="1000" y="17265"/>
                      </a:lnTo>
                      <a:lnTo>
                        <a:pt x="1631" y="18527"/>
                      </a:lnTo>
                      <a:lnTo>
                        <a:pt x="2405" y="19730"/>
                      </a:lnTo>
                      <a:lnTo>
                        <a:pt x="3310" y="20825"/>
                      </a:lnTo>
                      <a:lnTo>
                        <a:pt x="4358" y="21826"/>
                      </a:lnTo>
                      <a:lnTo>
                        <a:pt x="4929" y="22278"/>
                      </a:lnTo>
                      <a:lnTo>
                        <a:pt x="10454" y="16741"/>
                      </a:lnTo>
                      <a:lnTo>
                        <a:pt x="10014" y="16527"/>
                      </a:lnTo>
                      <a:lnTo>
                        <a:pt x="9240" y="15979"/>
                      </a:lnTo>
                      <a:lnTo>
                        <a:pt x="8609" y="15301"/>
                      </a:lnTo>
                      <a:lnTo>
                        <a:pt x="8120" y="14515"/>
                      </a:lnTo>
                      <a:lnTo>
                        <a:pt x="7799" y="13670"/>
                      </a:lnTo>
                      <a:lnTo>
                        <a:pt x="7644" y="12765"/>
                      </a:lnTo>
                      <a:lnTo>
                        <a:pt x="7656" y="11836"/>
                      </a:lnTo>
                      <a:lnTo>
                        <a:pt x="7870" y="10895"/>
                      </a:lnTo>
                      <a:lnTo>
                        <a:pt x="8061" y="10443"/>
                      </a:lnTo>
                      <a:lnTo>
                        <a:pt x="8275" y="10002"/>
                      </a:lnTo>
                      <a:lnTo>
                        <a:pt x="8823" y="9240"/>
                      </a:lnTo>
                      <a:lnTo>
                        <a:pt x="9502" y="8597"/>
                      </a:lnTo>
                      <a:lnTo>
                        <a:pt x="10276" y="8121"/>
                      </a:lnTo>
                      <a:lnTo>
                        <a:pt x="11133" y="7788"/>
                      </a:lnTo>
                      <a:lnTo>
                        <a:pt x="12038" y="7633"/>
                      </a:lnTo>
                      <a:lnTo>
                        <a:pt x="12967" y="7657"/>
                      </a:lnTo>
                      <a:lnTo>
                        <a:pt x="13895" y="7859"/>
                      </a:lnTo>
                      <a:lnTo>
                        <a:pt x="14348" y="8050"/>
                      </a:lnTo>
                      <a:lnTo>
                        <a:pt x="14741" y="8240"/>
                      </a:lnTo>
                      <a:lnTo>
                        <a:pt x="15455" y="8728"/>
                      </a:lnTo>
                      <a:lnTo>
                        <a:pt x="16062" y="9347"/>
                      </a:lnTo>
                      <a:lnTo>
                        <a:pt x="16562" y="10050"/>
                      </a:lnTo>
                      <a:lnTo>
                        <a:pt x="16753" y="10443"/>
                      </a:lnTo>
                      <a:lnTo>
                        <a:pt x="22266" y="4930"/>
                      </a:lnTo>
                      <a:lnTo>
                        <a:pt x="21825" y="4347"/>
                      </a:lnTo>
                      <a:lnTo>
                        <a:pt x="20825" y="3311"/>
                      </a:lnTo>
                      <a:lnTo>
                        <a:pt x="19730" y="2394"/>
                      </a:lnTo>
                      <a:lnTo>
                        <a:pt x="18539" y="1620"/>
                      </a:lnTo>
                      <a:lnTo>
                        <a:pt x="17277" y="989"/>
                      </a:lnTo>
                      <a:lnTo>
                        <a:pt x="15943" y="513"/>
                      </a:lnTo>
                      <a:lnTo>
                        <a:pt x="14550" y="179"/>
                      </a:lnTo>
                      <a:lnTo>
                        <a:pt x="13133" y="13"/>
                      </a:lnTo>
                      <a:lnTo>
                        <a:pt x="12407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53" name="Google Shape;453;p31"/>
              <p:cNvGrpSpPr/>
              <p:nvPr/>
            </p:nvGrpSpPr>
            <p:grpSpPr>
              <a:xfrm>
                <a:off x="1532346" y="1409239"/>
                <a:ext cx="1542296" cy="272846"/>
                <a:chOff x="1532346" y="1409239"/>
                <a:chExt cx="1542296" cy="272846"/>
              </a:xfrm>
            </p:grpSpPr>
            <p:sp>
              <p:nvSpPr>
                <p:cNvPr id="454" name="Google Shape;454;p31"/>
                <p:cNvSpPr/>
                <p:nvPr/>
              </p:nvSpPr>
              <p:spPr>
                <a:xfrm>
                  <a:off x="1532346" y="1409239"/>
                  <a:ext cx="837190" cy="272846"/>
                </a:xfrm>
                <a:custGeom>
                  <a:rect b="b" l="l" r="r" t="t"/>
                  <a:pathLst>
                    <a:path extrusionOk="0" h="31828" w="97660">
                      <a:moveTo>
                        <a:pt x="90813" y="11848"/>
                      </a:moveTo>
                      <a:lnTo>
                        <a:pt x="91289" y="11919"/>
                      </a:lnTo>
                      <a:lnTo>
                        <a:pt x="91754" y="12038"/>
                      </a:lnTo>
                      <a:lnTo>
                        <a:pt x="92194" y="12217"/>
                      </a:lnTo>
                      <a:lnTo>
                        <a:pt x="92409" y="12336"/>
                      </a:lnTo>
                      <a:lnTo>
                        <a:pt x="92599" y="12443"/>
                      </a:lnTo>
                      <a:lnTo>
                        <a:pt x="92933" y="12705"/>
                      </a:lnTo>
                      <a:lnTo>
                        <a:pt x="93206" y="13015"/>
                      </a:lnTo>
                      <a:lnTo>
                        <a:pt x="93433" y="13372"/>
                      </a:lnTo>
                      <a:lnTo>
                        <a:pt x="93528" y="13562"/>
                      </a:lnTo>
                      <a:lnTo>
                        <a:pt x="86408" y="16491"/>
                      </a:lnTo>
                      <a:lnTo>
                        <a:pt x="86396" y="16015"/>
                      </a:lnTo>
                      <a:lnTo>
                        <a:pt x="86539" y="15098"/>
                      </a:lnTo>
                      <a:lnTo>
                        <a:pt x="86860" y="14229"/>
                      </a:lnTo>
                      <a:lnTo>
                        <a:pt x="87372" y="13455"/>
                      </a:lnTo>
                      <a:lnTo>
                        <a:pt x="87694" y="13110"/>
                      </a:lnTo>
                      <a:lnTo>
                        <a:pt x="87979" y="12824"/>
                      </a:lnTo>
                      <a:lnTo>
                        <a:pt x="88646" y="12372"/>
                      </a:lnTo>
                      <a:lnTo>
                        <a:pt x="89372" y="12050"/>
                      </a:lnTo>
                      <a:lnTo>
                        <a:pt x="90158" y="11872"/>
                      </a:lnTo>
                      <a:lnTo>
                        <a:pt x="90563" y="11848"/>
                      </a:lnTo>
                      <a:close/>
                      <a:moveTo>
                        <a:pt x="32899" y="11907"/>
                      </a:moveTo>
                      <a:lnTo>
                        <a:pt x="33756" y="11931"/>
                      </a:lnTo>
                      <a:lnTo>
                        <a:pt x="34578" y="12110"/>
                      </a:lnTo>
                      <a:lnTo>
                        <a:pt x="35375" y="12443"/>
                      </a:lnTo>
                      <a:lnTo>
                        <a:pt x="36090" y="12943"/>
                      </a:lnTo>
                      <a:lnTo>
                        <a:pt x="36423" y="13265"/>
                      </a:lnTo>
                      <a:lnTo>
                        <a:pt x="36733" y="13646"/>
                      </a:lnTo>
                      <a:lnTo>
                        <a:pt x="37221" y="14467"/>
                      </a:lnTo>
                      <a:lnTo>
                        <a:pt x="37554" y="15348"/>
                      </a:lnTo>
                      <a:lnTo>
                        <a:pt x="37721" y="16265"/>
                      </a:lnTo>
                      <a:lnTo>
                        <a:pt x="37721" y="17194"/>
                      </a:lnTo>
                      <a:lnTo>
                        <a:pt x="37554" y="18111"/>
                      </a:lnTo>
                      <a:lnTo>
                        <a:pt x="37221" y="18992"/>
                      </a:lnTo>
                      <a:lnTo>
                        <a:pt x="36733" y="19801"/>
                      </a:lnTo>
                      <a:lnTo>
                        <a:pt x="36423" y="20182"/>
                      </a:lnTo>
                      <a:lnTo>
                        <a:pt x="36340" y="20266"/>
                      </a:lnTo>
                      <a:lnTo>
                        <a:pt x="36256" y="20349"/>
                      </a:lnTo>
                      <a:lnTo>
                        <a:pt x="35911" y="20647"/>
                      </a:lnTo>
                      <a:lnTo>
                        <a:pt x="35173" y="21099"/>
                      </a:lnTo>
                      <a:lnTo>
                        <a:pt x="34375" y="21397"/>
                      </a:lnTo>
                      <a:lnTo>
                        <a:pt x="33554" y="21540"/>
                      </a:lnTo>
                      <a:lnTo>
                        <a:pt x="32720" y="21516"/>
                      </a:lnTo>
                      <a:lnTo>
                        <a:pt x="31899" y="21326"/>
                      </a:lnTo>
                      <a:lnTo>
                        <a:pt x="31125" y="20992"/>
                      </a:lnTo>
                      <a:lnTo>
                        <a:pt x="30410" y="20492"/>
                      </a:lnTo>
                      <a:lnTo>
                        <a:pt x="30089" y="20182"/>
                      </a:lnTo>
                      <a:lnTo>
                        <a:pt x="30053" y="20182"/>
                      </a:lnTo>
                      <a:lnTo>
                        <a:pt x="29732" y="19801"/>
                      </a:lnTo>
                      <a:lnTo>
                        <a:pt x="29243" y="18980"/>
                      </a:lnTo>
                      <a:lnTo>
                        <a:pt x="28910" y="18099"/>
                      </a:lnTo>
                      <a:lnTo>
                        <a:pt x="28743" y="17182"/>
                      </a:lnTo>
                      <a:lnTo>
                        <a:pt x="28743" y="16253"/>
                      </a:lnTo>
                      <a:lnTo>
                        <a:pt x="28910" y="15336"/>
                      </a:lnTo>
                      <a:lnTo>
                        <a:pt x="29243" y="14455"/>
                      </a:lnTo>
                      <a:lnTo>
                        <a:pt x="29732" y="13634"/>
                      </a:lnTo>
                      <a:lnTo>
                        <a:pt x="30053" y="13265"/>
                      </a:lnTo>
                      <a:lnTo>
                        <a:pt x="30184" y="13134"/>
                      </a:lnTo>
                      <a:lnTo>
                        <a:pt x="30517" y="12824"/>
                      </a:lnTo>
                      <a:lnTo>
                        <a:pt x="31268" y="12360"/>
                      </a:lnTo>
                      <a:lnTo>
                        <a:pt x="32065" y="12050"/>
                      </a:lnTo>
                      <a:lnTo>
                        <a:pt x="32899" y="11907"/>
                      </a:lnTo>
                      <a:close/>
                      <a:moveTo>
                        <a:pt x="50318" y="11907"/>
                      </a:moveTo>
                      <a:lnTo>
                        <a:pt x="51164" y="11931"/>
                      </a:lnTo>
                      <a:lnTo>
                        <a:pt x="51997" y="12110"/>
                      </a:lnTo>
                      <a:lnTo>
                        <a:pt x="52783" y="12443"/>
                      </a:lnTo>
                      <a:lnTo>
                        <a:pt x="53509" y="12943"/>
                      </a:lnTo>
                      <a:lnTo>
                        <a:pt x="53831" y="13265"/>
                      </a:lnTo>
                      <a:lnTo>
                        <a:pt x="54152" y="13646"/>
                      </a:lnTo>
                      <a:lnTo>
                        <a:pt x="54641" y="14467"/>
                      </a:lnTo>
                      <a:lnTo>
                        <a:pt x="54974" y="15348"/>
                      </a:lnTo>
                      <a:lnTo>
                        <a:pt x="55129" y="16265"/>
                      </a:lnTo>
                      <a:lnTo>
                        <a:pt x="55129" y="17194"/>
                      </a:lnTo>
                      <a:lnTo>
                        <a:pt x="54974" y="18111"/>
                      </a:lnTo>
                      <a:lnTo>
                        <a:pt x="54641" y="18992"/>
                      </a:lnTo>
                      <a:lnTo>
                        <a:pt x="54152" y="19801"/>
                      </a:lnTo>
                      <a:lnTo>
                        <a:pt x="53831" y="20182"/>
                      </a:lnTo>
                      <a:lnTo>
                        <a:pt x="53759" y="20266"/>
                      </a:lnTo>
                      <a:lnTo>
                        <a:pt x="53664" y="20349"/>
                      </a:lnTo>
                      <a:lnTo>
                        <a:pt x="53331" y="20647"/>
                      </a:lnTo>
                      <a:lnTo>
                        <a:pt x="52593" y="21099"/>
                      </a:lnTo>
                      <a:lnTo>
                        <a:pt x="51795" y="21397"/>
                      </a:lnTo>
                      <a:lnTo>
                        <a:pt x="50961" y="21540"/>
                      </a:lnTo>
                      <a:lnTo>
                        <a:pt x="50128" y="21516"/>
                      </a:lnTo>
                      <a:lnTo>
                        <a:pt x="49306" y="21326"/>
                      </a:lnTo>
                      <a:lnTo>
                        <a:pt x="48532" y="20992"/>
                      </a:lnTo>
                      <a:lnTo>
                        <a:pt x="47818" y="20492"/>
                      </a:lnTo>
                      <a:lnTo>
                        <a:pt x="47508" y="20182"/>
                      </a:lnTo>
                      <a:lnTo>
                        <a:pt x="47461" y="20182"/>
                      </a:lnTo>
                      <a:lnTo>
                        <a:pt x="47139" y="19801"/>
                      </a:lnTo>
                      <a:lnTo>
                        <a:pt x="46651" y="18980"/>
                      </a:lnTo>
                      <a:lnTo>
                        <a:pt x="46318" y="18099"/>
                      </a:lnTo>
                      <a:lnTo>
                        <a:pt x="46163" y="17182"/>
                      </a:lnTo>
                      <a:lnTo>
                        <a:pt x="46163" y="16253"/>
                      </a:lnTo>
                      <a:lnTo>
                        <a:pt x="46318" y="15336"/>
                      </a:lnTo>
                      <a:lnTo>
                        <a:pt x="46651" y="14455"/>
                      </a:lnTo>
                      <a:lnTo>
                        <a:pt x="47139" y="13634"/>
                      </a:lnTo>
                      <a:lnTo>
                        <a:pt x="47461" y="13265"/>
                      </a:lnTo>
                      <a:lnTo>
                        <a:pt x="47592" y="13134"/>
                      </a:lnTo>
                      <a:lnTo>
                        <a:pt x="47937" y="12824"/>
                      </a:lnTo>
                      <a:lnTo>
                        <a:pt x="48675" y="12360"/>
                      </a:lnTo>
                      <a:lnTo>
                        <a:pt x="49485" y="12050"/>
                      </a:lnTo>
                      <a:lnTo>
                        <a:pt x="50318" y="11907"/>
                      </a:lnTo>
                      <a:close/>
                      <a:moveTo>
                        <a:pt x="68048" y="11907"/>
                      </a:moveTo>
                      <a:lnTo>
                        <a:pt x="68488" y="11919"/>
                      </a:lnTo>
                      <a:lnTo>
                        <a:pt x="69333" y="12098"/>
                      </a:lnTo>
                      <a:lnTo>
                        <a:pt x="70107" y="12455"/>
                      </a:lnTo>
                      <a:lnTo>
                        <a:pt x="70786" y="12967"/>
                      </a:lnTo>
                      <a:lnTo>
                        <a:pt x="71084" y="13289"/>
                      </a:lnTo>
                      <a:lnTo>
                        <a:pt x="71381" y="13658"/>
                      </a:lnTo>
                      <a:lnTo>
                        <a:pt x="71846" y="14479"/>
                      </a:lnTo>
                      <a:lnTo>
                        <a:pt x="72167" y="15360"/>
                      </a:lnTo>
                      <a:lnTo>
                        <a:pt x="72298" y="16289"/>
                      </a:lnTo>
                      <a:lnTo>
                        <a:pt x="72298" y="16765"/>
                      </a:lnTo>
                      <a:lnTo>
                        <a:pt x="72298" y="17230"/>
                      </a:lnTo>
                      <a:lnTo>
                        <a:pt x="72155" y="18146"/>
                      </a:lnTo>
                      <a:lnTo>
                        <a:pt x="71846" y="19016"/>
                      </a:lnTo>
                      <a:lnTo>
                        <a:pt x="71381" y="19813"/>
                      </a:lnTo>
                      <a:lnTo>
                        <a:pt x="71084" y="20182"/>
                      </a:lnTo>
                      <a:lnTo>
                        <a:pt x="70786" y="20504"/>
                      </a:lnTo>
                      <a:lnTo>
                        <a:pt x="70095" y="21028"/>
                      </a:lnTo>
                      <a:lnTo>
                        <a:pt x="69322" y="21373"/>
                      </a:lnTo>
                      <a:lnTo>
                        <a:pt x="68476" y="21552"/>
                      </a:lnTo>
                      <a:lnTo>
                        <a:pt x="68048" y="21552"/>
                      </a:lnTo>
                      <a:lnTo>
                        <a:pt x="67595" y="21540"/>
                      </a:lnTo>
                      <a:lnTo>
                        <a:pt x="66726" y="21361"/>
                      </a:lnTo>
                      <a:lnTo>
                        <a:pt x="65928" y="21016"/>
                      </a:lnTo>
                      <a:lnTo>
                        <a:pt x="65214" y="20504"/>
                      </a:lnTo>
                      <a:lnTo>
                        <a:pt x="64904" y="20182"/>
                      </a:lnTo>
                      <a:lnTo>
                        <a:pt x="64595" y="19825"/>
                      </a:lnTo>
                      <a:lnTo>
                        <a:pt x="64094" y="19028"/>
                      </a:lnTo>
                      <a:lnTo>
                        <a:pt x="63761" y="18158"/>
                      </a:lnTo>
                      <a:lnTo>
                        <a:pt x="63606" y="17230"/>
                      </a:lnTo>
                      <a:lnTo>
                        <a:pt x="63606" y="16765"/>
                      </a:lnTo>
                      <a:lnTo>
                        <a:pt x="63606" y="16277"/>
                      </a:lnTo>
                      <a:lnTo>
                        <a:pt x="63761" y="15348"/>
                      </a:lnTo>
                      <a:lnTo>
                        <a:pt x="64094" y="14455"/>
                      </a:lnTo>
                      <a:lnTo>
                        <a:pt x="64583" y="13658"/>
                      </a:lnTo>
                      <a:lnTo>
                        <a:pt x="64904" y="13289"/>
                      </a:lnTo>
                      <a:lnTo>
                        <a:pt x="65214" y="12967"/>
                      </a:lnTo>
                      <a:lnTo>
                        <a:pt x="65928" y="12455"/>
                      </a:lnTo>
                      <a:lnTo>
                        <a:pt x="66726" y="12098"/>
                      </a:lnTo>
                      <a:lnTo>
                        <a:pt x="67595" y="11919"/>
                      </a:lnTo>
                      <a:lnTo>
                        <a:pt x="68048" y="11907"/>
                      </a:lnTo>
                      <a:close/>
                      <a:moveTo>
                        <a:pt x="77763" y="822"/>
                      </a:moveTo>
                      <a:lnTo>
                        <a:pt x="77763" y="24219"/>
                      </a:lnTo>
                      <a:lnTo>
                        <a:pt x="81264" y="24219"/>
                      </a:lnTo>
                      <a:lnTo>
                        <a:pt x="81264" y="822"/>
                      </a:lnTo>
                      <a:close/>
                      <a:moveTo>
                        <a:pt x="32875" y="8788"/>
                      </a:moveTo>
                      <a:lnTo>
                        <a:pt x="32113" y="8859"/>
                      </a:lnTo>
                      <a:lnTo>
                        <a:pt x="31363" y="9002"/>
                      </a:lnTo>
                      <a:lnTo>
                        <a:pt x="30613" y="9216"/>
                      </a:lnTo>
                      <a:lnTo>
                        <a:pt x="29898" y="9502"/>
                      </a:lnTo>
                      <a:lnTo>
                        <a:pt x="29196" y="9859"/>
                      </a:lnTo>
                      <a:lnTo>
                        <a:pt x="28529" y="10288"/>
                      </a:lnTo>
                      <a:lnTo>
                        <a:pt x="27898" y="10776"/>
                      </a:lnTo>
                      <a:lnTo>
                        <a:pt x="27588" y="11062"/>
                      </a:lnTo>
                      <a:lnTo>
                        <a:pt x="27303" y="11360"/>
                      </a:lnTo>
                      <a:lnTo>
                        <a:pt x="26803" y="11991"/>
                      </a:lnTo>
                      <a:lnTo>
                        <a:pt x="26362" y="12657"/>
                      </a:lnTo>
                      <a:lnTo>
                        <a:pt x="26005" y="13360"/>
                      </a:lnTo>
                      <a:lnTo>
                        <a:pt x="25707" y="14086"/>
                      </a:lnTo>
                      <a:lnTo>
                        <a:pt x="25493" y="14825"/>
                      </a:lnTo>
                      <a:lnTo>
                        <a:pt x="25350" y="15587"/>
                      </a:lnTo>
                      <a:lnTo>
                        <a:pt x="25278" y="16349"/>
                      </a:lnTo>
                      <a:lnTo>
                        <a:pt x="25278" y="17122"/>
                      </a:lnTo>
                      <a:lnTo>
                        <a:pt x="25350" y="17885"/>
                      </a:lnTo>
                      <a:lnTo>
                        <a:pt x="25493" y="18647"/>
                      </a:lnTo>
                      <a:lnTo>
                        <a:pt x="25707" y="19385"/>
                      </a:lnTo>
                      <a:lnTo>
                        <a:pt x="26005" y="20111"/>
                      </a:lnTo>
                      <a:lnTo>
                        <a:pt x="26362" y="20814"/>
                      </a:lnTo>
                      <a:lnTo>
                        <a:pt x="26803" y="21480"/>
                      </a:lnTo>
                      <a:lnTo>
                        <a:pt x="27303" y="22111"/>
                      </a:lnTo>
                      <a:lnTo>
                        <a:pt x="27588" y="22421"/>
                      </a:lnTo>
                      <a:lnTo>
                        <a:pt x="27886" y="22695"/>
                      </a:lnTo>
                      <a:lnTo>
                        <a:pt x="28517" y="23195"/>
                      </a:lnTo>
                      <a:lnTo>
                        <a:pt x="29196" y="23624"/>
                      </a:lnTo>
                      <a:lnTo>
                        <a:pt x="29886" y="23969"/>
                      </a:lnTo>
                      <a:lnTo>
                        <a:pt x="30613" y="24255"/>
                      </a:lnTo>
                      <a:lnTo>
                        <a:pt x="31351" y="24469"/>
                      </a:lnTo>
                      <a:lnTo>
                        <a:pt x="32101" y="24612"/>
                      </a:lnTo>
                      <a:lnTo>
                        <a:pt x="32863" y="24683"/>
                      </a:lnTo>
                      <a:lnTo>
                        <a:pt x="33637" y="24683"/>
                      </a:lnTo>
                      <a:lnTo>
                        <a:pt x="34399" y="24612"/>
                      </a:lnTo>
                      <a:lnTo>
                        <a:pt x="35149" y="24469"/>
                      </a:lnTo>
                      <a:lnTo>
                        <a:pt x="35887" y="24255"/>
                      </a:lnTo>
                      <a:lnTo>
                        <a:pt x="36614" y="23969"/>
                      </a:lnTo>
                      <a:lnTo>
                        <a:pt x="37316" y="23624"/>
                      </a:lnTo>
                      <a:lnTo>
                        <a:pt x="37983" y="23195"/>
                      </a:lnTo>
                      <a:lnTo>
                        <a:pt x="38614" y="22695"/>
                      </a:lnTo>
                      <a:lnTo>
                        <a:pt x="38924" y="22421"/>
                      </a:lnTo>
                      <a:lnTo>
                        <a:pt x="39197" y="22111"/>
                      </a:lnTo>
                      <a:lnTo>
                        <a:pt x="39709" y="21480"/>
                      </a:lnTo>
                      <a:lnTo>
                        <a:pt x="40150" y="20814"/>
                      </a:lnTo>
                      <a:lnTo>
                        <a:pt x="40507" y="20111"/>
                      </a:lnTo>
                      <a:lnTo>
                        <a:pt x="40793" y="19385"/>
                      </a:lnTo>
                      <a:lnTo>
                        <a:pt x="41019" y="18647"/>
                      </a:lnTo>
                      <a:lnTo>
                        <a:pt x="41162" y="17885"/>
                      </a:lnTo>
                      <a:lnTo>
                        <a:pt x="41234" y="17122"/>
                      </a:lnTo>
                      <a:lnTo>
                        <a:pt x="41234" y="16349"/>
                      </a:lnTo>
                      <a:lnTo>
                        <a:pt x="41162" y="15587"/>
                      </a:lnTo>
                      <a:lnTo>
                        <a:pt x="41019" y="14825"/>
                      </a:lnTo>
                      <a:lnTo>
                        <a:pt x="40793" y="14086"/>
                      </a:lnTo>
                      <a:lnTo>
                        <a:pt x="40507" y="13360"/>
                      </a:lnTo>
                      <a:lnTo>
                        <a:pt x="40150" y="12657"/>
                      </a:lnTo>
                      <a:lnTo>
                        <a:pt x="39709" y="11991"/>
                      </a:lnTo>
                      <a:lnTo>
                        <a:pt x="39197" y="11360"/>
                      </a:lnTo>
                      <a:lnTo>
                        <a:pt x="38924" y="11062"/>
                      </a:lnTo>
                      <a:lnTo>
                        <a:pt x="38614" y="10776"/>
                      </a:lnTo>
                      <a:lnTo>
                        <a:pt x="37983" y="10288"/>
                      </a:lnTo>
                      <a:lnTo>
                        <a:pt x="37316" y="9859"/>
                      </a:lnTo>
                      <a:lnTo>
                        <a:pt x="36626" y="9502"/>
                      </a:lnTo>
                      <a:lnTo>
                        <a:pt x="35899" y="9216"/>
                      </a:lnTo>
                      <a:lnTo>
                        <a:pt x="35161" y="9002"/>
                      </a:lnTo>
                      <a:lnTo>
                        <a:pt x="34411" y="8859"/>
                      </a:lnTo>
                      <a:lnTo>
                        <a:pt x="33637" y="8788"/>
                      </a:lnTo>
                      <a:close/>
                      <a:moveTo>
                        <a:pt x="50306" y="8788"/>
                      </a:moveTo>
                      <a:lnTo>
                        <a:pt x="49544" y="8859"/>
                      </a:lnTo>
                      <a:lnTo>
                        <a:pt x="48782" y="9002"/>
                      </a:lnTo>
                      <a:lnTo>
                        <a:pt x="48044" y="9216"/>
                      </a:lnTo>
                      <a:lnTo>
                        <a:pt x="47318" y="9502"/>
                      </a:lnTo>
                      <a:lnTo>
                        <a:pt x="46627" y="9859"/>
                      </a:lnTo>
                      <a:lnTo>
                        <a:pt x="45960" y="10288"/>
                      </a:lnTo>
                      <a:lnTo>
                        <a:pt x="45318" y="10776"/>
                      </a:lnTo>
                      <a:lnTo>
                        <a:pt x="45020" y="11062"/>
                      </a:lnTo>
                      <a:lnTo>
                        <a:pt x="44734" y="11360"/>
                      </a:lnTo>
                      <a:lnTo>
                        <a:pt x="44222" y="11991"/>
                      </a:lnTo>
                      <a:lnTo>
                        <a:pt x="43793" y="12657"/>
                      </a:lnTo>
                      <a:lnTo>
                        <a:pt x="43424" y="13360"/>
                      </a:lnTo>
                      <a:lnTo>
                        <a:pt x="43139" y="14086"/>
                      </a:lnTo>
                      <a:lnTo>
                        <a:pt x="42924" y="14825"/>
                      </a:lnTo>
                      <a:lnTo>
                        <a:pt x="42781" y="15587"/>
                      </a:lnTo>
                      <a:lnTo>
                        <a:pt x="42710" y="16349"/>
                      </a:lnTo>
                      <a:lnTo>
                        <a:pt x="42710" y="17122"/>
                      </a:lnTo>
                      <a:lnTo>
                        <a:pt x="42781" y="17885"/>
                      </a:lnTo>
                      <a:lnTo>
                        <a:pt x="42924" y="18647"/>
                      </a:lnTo>
                      <a:lnTo>
                        <a:pt x="43139" y="19385"/>
                      </a:lnTo>
                      <a:lnTo>
                        <a:pt x="43424" y="20111"/>
                      </a:lnTo>
                      <a:lnTo>
                        <a:pt x="43793" y="20814"/>
                      </a:lnTo>
                      <a:lnTo>
                        <a:pt x="44222" y="21480"/>
                      </a:lnTo>
                      <a:lnTo>
                        <a:pt x="44734" y="22111"/>
                      </a:lnTo>
                      <a:lnTo>
                        <a:pt x="45020" y="22421"/>
                      </a:lnTo>
                      <a:lnTo>
                        <a:pt x="45318" y="22695"/>
                      </a:lnTo>
                      <a:lnTo>
                        <a:pt x="45949" y="23195"/>
                      </a:lnTo>
                      <a:lnTo>
                        <a:pt x="46615" y="23624"/>
                      </a:lnTo>
                      <a:lnTo>
                        <a:pt x="47318" y="23969"/>
                      </a:lnTo>
                      <a:lnTo>
                        <a:pt x="48032" y="24255"/>
                      </a:lnTo>
                      <a:lnTo>
                        <a:pt x="48782" y="24469"/>
                      </a:lnTo>
                      <a:lnTo>
                        <a:pt x="49533" y="24612"/>
                      </a:lnTo>
                      <a:lnTo>
                        <a:pt x="50295" y="24683"/>
                      </a:lnTo>
                      <a:lnTo>
                        <a:pt x="51057" y="24683"/>
                      </a:lnTo>
                      <a:lnTo>
                        <a:pt x="51819" y="24612"/>
                      </a:lnTo>
                      <a:lnTo>
                        <a:pt x="52581" y="24469"/>
                      </a:lnTo>
                      <a:lnTo>
                        <a:pt x="53319" y="24255"/>
                      </a:lnTo>
                      <a:lnTo>
                        <a:pt x="54045" y="23969"/>
                      </a:lnTo>
                      <a:lnTo>
                        <a:pt x="54736" y="23624"/>
                      </a:lnTo>
                      <a:lnTo>
                        <a:pt x="55414" y="23195"/>
                      </a:lnTo>
                      <a:lnTo>
                        <a:pt x="56046" y="22695"/>
                      </a:lnTo>
                      <a:lnTo>
                        <a:pt x="56343" y="22421"/>
                      </a:lnTo>
                      <a:lnTo>
                        <a:pt x="56629" y="22111"/>
                      </a:lnTo>
                      <a:lnTo>
                        <a:pt x="57129" y="21480"/>
                      </a:lnTo>
                      <a:lnTo>
                        <a:pt x="57570" y="20814"/>
                      </a:lnTo>
                      <a:lnTo>
                        <a:pt x="57927" y="20111"/>
                      </a:lnTo>
                      <a:lnTo>
                        <a:pt x="58213" y="19385"/>
                      </a:lnTo>
                      <a:lnTo>
                        <a:pt x="58439" y="18647"/>
                      </a:lnTo>
                      <a:lnTo>
                        <a:pt x="58582" y="17885"/>
                      </a:lnTo>
                      <a:lnTo>
                        <a:pt x="58653" y="17111"/>
                      </a:lnTo>
                      <a:lnTo>
                        <a:pt x="58653" y="16349"/>
                      </a:lnTo>
                      <a:lnTo>
                        <a:pt x="58582" y="15575"/>
                      </a:lnTo>
                      <a:lnTo>
                        <a:pt x="58439" y="14825"/>
                      </a:lnTo>
                      <a:lnTo>
                        <a:pt x="58213" y="14074"/>
                      </a:lnTo>
                      <a:lnTo>
                        <a:pt x="57927" y="13360"/>
                      </a:lnTo>
                      <a:lnTo>
                        <a:pt x="57570" y="12657"/>
                      </a:lnTo>
                      <a:lnTo>
                        <a:pt x="57129" y="11991"/>
                      </a:lnTo>
                      <a:lnTo>
                        <a:pt x="56629" y="11360"/>
                      </a:lnTo>
                      <a:lnTo>
                        <a:pt x="56343" y="11062"/>
                      </a:lnTo>
                      <a:lnTo>
                        <a:pt x="56046" y="10776"/>
                      </a:lnTo>
                      <a:lnTo>
                        <a:pt x="55414" y="10288"/>
                      </a:lnTo>
                      <a:lnTo>
                        <a:pt x="54748" y="9859"/>
                      </a:lnTo>
                      <a:lnTo>
                        <a:pt x="54045" y="9502"/>
                      </a:lnTo>
                      <a:lnTo>
                        <a:pt x="53331" y="9216"/>
                      </a:lnTo>
                      <a:lnTo>
                        <a:pt x="52593" y="9002"/>
                      </a:lnTo>
                      <a:lnTo>
                        <a:pt x="51831" y="8859"/>
                      </a:lnTo>
                      <a:lnTo>
                        <a:pt x="51068" y="8788"/>
                      </a:lnTo>
                      <a:close/>
                      <a:moveTo>
                        <a:pt x="11907" y="1"/>
                      </a:moveTo>
                      <a:lnTo>
                        <a:pt x="10681" y="108"/>
                      </a:lnTo>
                      <a:lnTo>
                        <a:pt x="9490" y="346"/>
                      </a:lnTo>
                      <a:lnTo>
                        <a:pt x="8311" y="691"/>
                      </a:lnTo>
                      <a:lnTo>
                        <a:pt x="7192" y="1156"/>
                      </a:lnTo>
                      <a:lnTo>
                        <a:pt x="6109" y="1727"/>
                      </a:lnTo>
                      <a:lnTo>
                        <a:pt x="5097" y="2406"/>
                      </a:lnTo>
                      <a:lnTo>
                        <a:pt x="4144" y="3192"/>
                      </a:lnTo>
                      <a:lnTo>
                        <a:pt x="3703" y="3632"/>
                      </a:lnTo>
                      <a:lnTo>
                        <a:pt x="3394" y="3942"/>
                      </a:lnTo>
                      <a:lnTo>
                        <a:pt x="2965" y="4406"/>
                      </a:lnTo>
                      <a:lnTo>
                        <a:pt x="2203" y="5371"/>
                      </a:lnTo>
                      <a:lnTo>
                        <a:pt x="1560" y="6383"/>
                      </a:lnTo>
                      <a:lnTo>
                        <a:pt x="1024" y="7454"/>
                      </a:lnTo>
                      <a:lnTo>
                        <a:pt x="608" y="8550"/>
                      </a:lnTo>
                      <a:lnTo>
                        <a:pt x="286" y="9681"/>
                      </a:lnTo>
                      <a:lnTo>
                        <a:pt x="96" y="10836"/>
                      </a:lnTo>
                      <a:lnTo>
                        <a:pt x="0" y="11991"/>
                      </a:lnTo>
                      <a:lnTo>
                        <a:pt x="24" y="13146"/>
                      </a:lnTo>
                      <a:lnTo>
                        <a:pt x="155" y="14301"/>
                      </a:lnTo>
                      <a:lnTo>
                        <a:pt x="393" y="15444"/>
                      </a:lnTo>
                      <a:lnTo>
                        <a:pt x="751" y="16563"/>
                      </a:lnTo>
                      <a:lnTo>
                        <a:pt x="1215" y="17646"/>
                      </a:lnTo>
                      <a:lnTo>
                        <a:pt x="1786" y="18682"/>
                      </a:lnTo>
                      <a:lnTo>
                        <a:pt x="2465" y="19682"/>
                      </a:lnTo>
                      <a:lnTo>
                        <a:pt x="3263" y="20623"/>
                      </a:lnTo>
                      <a:lnTo>
                        <a:pt x="3703" y="21064"/>
                      </a:lnTo>
                      <a:lnTo>
                        <a:pt x="4144" y="21492"/>
                      </a:lnTo>
                      <a:lnTo>
                        <a:pt x="5097" y="22278"/>
                      </a:lnTo>
                      <a:lnTo>
                        <a:pt x="6109" y="22969"/>
                      </a:lnTo>
                      <a:lnTo>
                        <a:pt x="7180" y="23540"/>
                      </a:lnTo>
                      <a:lnTo>
                        <a:pt x="8311" y="24005"/>
                      </a:lnTo>
                      <a:lnTo>
                        <a:pt x="9478" y="24350"/>
                      </a:lnTo>
                      <a:lnTo>
                        <a:pt x="10681" y="24576"/>
                      </a:lnTo>
                      <a:lnTo>
                        <a:pt x="11907" y="24695"/>
                      </a:lnTo>
                      <a:lnTo>
                        <a:pt x="12526" y="24695"/>
                      </a:lnTo>
                      <a:lnTo>
                        <a:pt x="13181" y="24683"/>
                      </a:lnTo>
                      <a:lnTo>
                        <a:pt x="14443" y="24576"/>
                      </a:lnTo>
                      <a:lnTo>
                        <a:pt x="15646" y="24362"/>
                      </a:lnTo>
                      <a:lnTo>
                        <a:pt x="16789" y="24028"/>
                      </a:lnTo>
                      <a:lnTo>
                        <a:pt x="17861" y="23588"/>
                      </a:lnTo>
                      <a:lnTo>
                        <a:pt x="18885" y="23040"/>
                      </a:lnTo>
                      <a:lnTo>
                        <a:pt x="19837" y="22385"/>
                      </a:lnTo>
                      <a:lnTo>
                        <a:pt x="20742" y="21623"/>
                      </a:lnTo>
                      <a:lnTo>
                        <a:pt x="21159" y="21195"/>
                      </a:lnTo>
                      <a:lnTo>
                        <a:pt x="21516" y="20825"/>
                      </a:lnTo>
                      <a:lnTo>
                        <a:pt x="22147" y="20028"/>
                      </a:lnTo>
                      <a:lnTo>
                        <a:pt x="22695" y="19170"/>
                      </a:lnTo>
                      <a:lnTo>
                        <a:pt x="23147" y="18242"/>
                      </a:lnTo>
                      <a:lnTo>
                        <a:pt x="23516" y="17253"/>
                      </a:lnTo>
                      <a:lnTo>
                        <a:pt x="23790" y="16206"/>
                      </a:lnTo>
                      <a:lnTo>
                        <a:pt x="23969" y="15086"/>
                      </a:lnTo>
                      <a:lnTo>
                        <a:pt x="24052" y="13908"/>
                      </a:lnTo>
                      <a:lnTo>
                        <a:pt x="24064" y="13289"/>
                      </a:lnTo>
                      <a:lnTo>
                        <a:pt x="24064" y="12753"/>
                      </a:lnTo>
                      <a:lnTo>
                        <a:pt x="23981" y="11705"/>
                      </a:lnTo>
                      <a:lnTo>
                        <a:pt x="23885" y="11181"/>
                      </a:lnTo>
                      <a:lnTo>
                        <a:pt x="12526" y="11181"/>
                      </a:lnTo>
                      <a:lnTo>
                        <a:pt x="12526" y="14574"/>
                      </a:lnTo>
                      <a:lnTo>
                        <a:pt x="20599" y="14574"/>
                      </a:lnTo>
                      <a:lnTo>
                        <a:pt x="20480" y="15265"/>
                      </a:lnTo>
                      <a:lnTo>
                        <a:pt x="20159" y="16491"/>
                      </a:lnTo>
                      <a:lnTo>
                        <a:pt x="19694" y="17563"/>
                      </a:lnTo>
                      <a:lnTo>
                        <a:pt x="19099" y="18456"/>
                      </a:lnTo>
                      <a:lnTo>
                        <a:pt x="18754" y="18825"/>
                      </a:lnTo>
                      <a:lnTo>
                        <a:pt x="18420" y="19135"/>
                      </a:lnTo>
                      <a:lnTo>
                        <a:pt x="17706" y="19682"/>
                      </a:lnTo>
                      <a:lnTo>
                        <a:pt x="16968" y="20147"/>
                      </a:lnTo>
                      <a:lnTo>
                        <a:pt x="16194" y="20540"/>
                      </a:lnTo>
                      <a:lnTo>
                        <a:pt x="15384" y="20849"/>
                      </a:lnTo>
                      <a:lnTo>
                        <a:pt x="14562" y="21075"/>
                      </a:lnTo>
                      <a:lnTo>
                        <a:pt x="13729" y="21230"/>
                      </a:lnTo>
                      <a:lnTo>
                        <a:pt x="12884" y="21302"/>
                      </a:lnTo>
                      <a:lnTo>
                        <a:pt x="12038" y="21290"/>
                      </a:lnTo>
                      <a:lnTo>
                        <a:pt x="11193" y="21195"/>
                      </a:lnTo>
                      <a:lnTo>
                        <a:pt x="10359" y="21028"/>
                      </a:lnTo>
                      <a:lnTo>
                        <a:pt x="9538" y="20778"/>
                      </a:lnTo>
                      <a:lnTo>
                        <a:pt x="8752" y="20456"/>
                      </a:lnTo>
                      <a:lnTo>
                        <a:pt x="7978" y="20052"/>
                      </a:lnTo>
                      <a:lnTo>
                        <a:pt x="7252" y="19563"/>
                      </a:lnTo>
                      <a:lnTo>
                        <a:pt x="6561" y="18992"/>
                      </a:lnTo>
                      <a:lnTo>
                        <a:pt x="6240" y="18682"/>
                      </a:lnTo>
                      <a:lnTo>
                        <a:pt x="5918" y="18349"/>
                      </a:lnTo>
                      <a:lnTo>
                        <a:pt x="5358" y="17634"/>
                      </a:lnTo>
                      <a:lnTo>
                        <a:pt x="4870" y="16884"/>
                      </a:lnTo>
                      <a:lnTo>
                        <a:pt x="4465" y="16099"/>
                      </a:lnTo>
                      <a:lnTo>
                        <a:pt x="4144" y="15289"/>
                      </a:lnTo>
                      <a:lnTo>
                        <a:pt x="3906" y="14455"/>
                      </a:lnTo>
                      <a:lnTo>
                        <a:pt x="3739" y="13610"/>
                      </a:lnTo>
                      <a:lnTo>
                        <a:pt x="3668" y="12753"/>
                      </a:lnTo>
                      <a:lnTo>
                        <a:pt x="3668" y="11895"/>
                      </a:lnTo>
                      <a:lnTo>
                        <a:pt x="3739" y="11038"/>
                      </a:lnTo>
                      <a:lnTo>
                        <a:pt x="3906" y="10193"/>
                      </a:lnTo>
                      <a:lnTo>
                        <a:pt x="4144" y="9359"/>
                      </a:lnTo>
                      <a:lnTo>
                        <a:pt x="4465" y="8550"/>
                      </a:lnTo>
                      <a:lnTo>
                        <a:pt x="4870" y="7764"/>
                      </a:lnTo>
                      <a:lnTo>
                        <a:pt x="5358" y="7014"/>
                      </a:lnTo>
                      <a:lnTo>
                        <a:pt x="5918" y="6299"/>
                      </a:lnTo>
                      <a:lnTo>
                        <a:pt x="6240" y="5966"/>
                      </a:lnTo>
                      <a:lnTo>
                        <a:pt x="6549" y="5656"/>
                      </a:lnTo>
                      <a:lnTo>
                        <a:pt x="7216" y="5085"/>
                      </a:lnTo>
                      <a:lnTo>
                        <a:pt x="7942" y="4585"/>
                      </a:lnTo>
                      <a:lnTo>
                        <a:pt x="8704" y="4180"/>
                      </a:lnTo>
                      <a:lnTo>
                        <a:pt x="9514" y="3835"/>
                      </a:lnTo>
                      <a:lnTo>
                        <a:pt x="10347" y="3585"/>
                      </a:lnTo>
                      <a:lnTo>
                        <a:pt x="11205" y="3430"/>
                      </a:lnTo>
                      <a:lnTo>
                        <a:pt x="12086" y="3347"/>
                      </a:lnTo>
                      <a:lnTo>
                        <a:pt x="12955" y="3347"/>
                      </a:lnTo>
                      <a:lnTo>
                        <a:pt x="13800" y="3418"/>
                      </a:lnTo>
                      <a:lnTo>
                        <a:pt x="14622" y="3573"/>
                      </a:lnTo>
                      <a:lnTo>
                        <a:pt x="15432" y="3811"/>
                      </a:lnTo>
                      <a:lnTo>
                        <a:pt x="16206" y="4120"/>
                      </a:lnTo>
                      <a:lnTo>
                        <a:pt x="16944" y="4501"/>
                      </a:lnTo>
                      <a:lnTo>
                        <a:pt x="17646" y="4966"/>
                      </a:lnTo>
                      <a:lnTo>
                        <a:pt x="18313" y="5490"/>
                      </a:lnTo>
                      <a:lnTo>
                        <a:pt x="18623" y="5775"/>
                      </a:lnTo>
                      <a:lnTo>
                        <a:pt x="21004" y="3394"/>
                      </a:lnTo>
                      <a:lnTo>
                        <a:pt x="20563" y="2989"/>
                      </a:lnTo>
                      <a:lnTo>
                        <a:pt x="19647" y="2251"/>
                      </a:lnTo>
                      <a:lnTo>
                        <a:pt x="18670" y="1608"/>
                      </a:lnTo>
                      <a:lnTo>
                        <a:pt x="17634" y="1072"/>
                      </a:lnTo>
                      <a:lnTo>
                        <a:pt x="16551" y="644"/>
                      </a:lnTo>
                      <a:lnTo>
                        <a:pt x="15432" y="322"/>
                      </a:lnTo>
                      <a:lnTo>
                        <a:pt x="14289" y="108"/>
                      </a:lnTo>
                      <a:lnTo>
                        <a:pt x="13122" y="1"/>
                      </a:lnTo>
                      <a:close/>
                      <a:moveTo>
                        <a:pt x="90111" y="8752"/>
                      </a:moveTo>
                      <a:lnTo>
                        <a:pt x="89372" y="8824"/>
                      </a:lnTo>
                      <a:lnTo>
                        <a:pt x="88646" y="8955"/>
                      </a:lnTo>
                      <a:lnTo>
                        <a:pt x="87932" y="9169"/>
                      </a:lnTo>
                      <a:lnTo>
                        <a:pt x="87253" y="9455"/>
                      </a:lnTo>
                      <a:lnTo>
                        <a:pt x="86598" y="9812"/>
                      </a:lnTo>
                      <a:lnTo>
                        <a:pt x="85991" y="10229"/>
                      </a:lnTo>
                      <a:lnTo>
                        <a:pt x="85419" y="10717"/>
                      </a:lnTo>
                      <a:lnTo>
                        <a:pt x="85157" y="10979"/>
                      </a:lnTo>
                      <a:lnTo>
                        <a:pt x="84884" y="11276"/>
                      </a:lnTo>
                      <a:lnTo>
                        <a:pt x="84407" y="11895"/>
                      </a:lnTo>
                      <a:lnTo>
                        <a:pt x="83979" y="12562"/>
                      </a:lnTo>
                      <a:lnTo>
                        <a:pt x="83633" y="13265"/>
                      </a:lnTo>
                      <a:lnTo>
                        <a:pt x="83348" y="13991"/>
                      </a:lnTo>
                      <a:lnTo>
                        <a:pt x="83145" y="14753"/>
                      </a:lnTo>
                      <a:lnTo>
                        <a:pt x="83014" y="15527"/>
                      </a:lnTo>
                      <a:lnTo>
                        <a:pt x="82967" y="16313"/>
                      </a:lnTo>
                      <a:lnTo>
                        <a:pt x="82979" y="16718"/>
                      </a:lnTo>
                      <a:lnTo>
                        <a:pt x="82967" y="17111"/>
                      </a:lnTo>
                      <a:lnTo>
                        <a:pt x="83038" y="17896"/>
                      </a:lnTo>
                      <a:lnTo>
                        <a:pt x="83169" y="18670"/>
                      </a:lnTo>
                      <a:lnTo>
                        <a:pt x="83383" y="19420"/>
                      </a:lnTo>
                      <a:lnTo>
                        <a:pt x="83669" y="20147"/>
                      </a:lnTo>
                      <a:lnTo>
                        <a:pt x="84026" y="20837"/>
                      </a:lnTo>
                      <a:lnTo>
                        <a:pt x="84467" y="21492"/>
                      </a:lnTo>
                      <a:lnTo>
                        <a:pt x="84955" y="22099"/>
                      </a:lnTo>
                      <a:lnTo>
                        <a:pt x="85241" y="22385"/>
                      </a:lnTo>
                      <a:lnTo>
                        <a:pt x="85515" y="22659"/>
                      </a:lnTo>
                      <a:lnTo>
                        <a:pt x="86122" y="23171"/>
                      </a:lnTo>
                      <a:lnTo>
                        <a:pt x="86765" y="23600"/>
                      </a:lnTo>
                      <a:lnTo>
                        <a:pt x="87444" y="23969"/>
                      </a:lnTo>
                      <a:lnTo>
                        <a:pt x="88158" y="24266"/>
                      </a:lnTo>
                      <a:lnTo>
                        <a:pt x="88908" y="24481"/>
                      </a:lnTo>
                      <a:lnTo>
                        <a:pt x="89670" y="24624"/>
                      </a:lnTo>
                      <a:lnTo>
                        <a:pt x="90456" y="24695"/>
                      </a:lnTo>
                      <a:lnTo>
                        <a:pt x="91385" y="24695"/>
                      </a:lnTo>
                      <a:lnTo>
                        <a:pt x="92444" y="24564"/>
                      </a:lnTo>
                      <a:lnTo>
                        <a:pt x="93468" y="24290"/>
                      </a:lnTo>
                      <a:lnTo>
                        <a:pt x="94445" y="23862"/>
                      </a:lnTo>
                      <a:lnTo>
                        <a:pt x="94909" y="23588"/>
                      </a:lnTo>
                      <a:lnTo>
                        <a:pt x="95278" y="23350"/>
                      </a:lnTo>
                      <a:lnTo>
                        <a:pt x="95981" y="22802"/>
                      </a:lnTo>
                      <a:lnTo>
                        <a:pt x="96624" y="22195"/>
                      </a:lnTo>
                      <a:lnTo>
                        <a:pt x="97207" y="21528"/>
                      </a:lnTo>
                      <a:lnTo>
                        <a:pt x="97469" y="21171"/>
                      </a:lnTo>
                      <a:lnTo>
                        <a:pt x="94766" y="19349"/>
                      </a:lnTo>
                      <a:lnTo>
                        <a:pt x="94600" y="19599"/>
                      </a:lnTo>
                      <a:lnTo>
                        <a:pt x="94242" y="20052"/>
                      </a:lnTo>
                      <a:lnTo>
                        <a:pt x="93814" y="20456"/>
                      </a:lnTo>
                      <a:lnTo>
                        <a:pt x="93361" y="20802"/>
                      </a:lnTo>
                      <a:lnTo>
                        <a:pt x="92849" y="21087"/>
                      </a:lnTo>
                      <a:lnTo>
                        <a:pt x="92313" y="21302"/>
                      </a:lnTo>
                      <a:lnTo>
                        <a:pt x="91754" y="21457"/>
                      </a:lnTo>
                      <a:lnTo>
                        <a:pt x="91170" y="21528"/>
                      </a:lnTo>
                      <a:lnTo>
                        <a:pt x="90873" y="21540"/>
                      </a:lnTo>
                      <a:lnTo>
                        <a:pt x="90563" y="21540"/>
                      </a:lnTo>
                      <a:lnTo>
                        <a:pt x="89956" y="21468"/>
                      </a:lnTo>
                      <a:lnTo>
                        <a:pt x="89372" y="21314"/>
                      </a:lnTo>
                      <a:lnTo>
                        <a:pt x="88825" y="21064"/>
                      </a:lnTo>
                      <a:lnTo>
                        <a:pt x="88313" y="20754"/>
                      </a:lnTo>
                      <a:lnTo>
                        <a:pt x="87860" y="20361"/>
                      </a:lnTo>
                      <a:lnTo>
                        <a:pt x="87467" y="19909"/>
                      </a:lnTo>
                      <a:lnTo>
                        <a:pt x="87134" y="19397"/>
                      </a:lnTo>
                      <a:lnTo>
                        <a:pt x="87003" y="19111"/>
                      </a:lnTo>
                      <a:lnTo>
                        <a:pt x="97660" y="14705"/>
                      </a:lnTo>
                      <a:lnTo>
                        <a:pt x="97302" y="13801"/>
                      </a:lnTo>
                      <a:lnTo>
                        <a:pt x="97136" y="13396"/>
                      </a:lnTo>
                      <a:lnTo>
                        <a:pt x="96743" y="12610"/>
                      </a:lnTo>
                      <a:lnTo>
                        <a:pt x="96517" y="12241"/>
                      </a:lnTo>
                      <a:lnTo>
                        <a:pt x="96231" y="11800"/>
                      </a:lnTo>
                      <a:lnTo>
                        <a:pt x="95588" y="11002"/>
                      </a:lnTo>
                      <a:lnTo>
                        <a:pt x="95219" y="10621"/>
                      </a:lnTo>
                      <a:lnTo>
                        <a:pt x="94992" y="10419"/>
                      </a:lnTo>
                      <a:lnTo>
                        <a:pt x="94516" y="10026"/>
                      </a:lnTo>
                      <a:lnTo>
                        <a:pt x="93992" y="9681"/>
                      </a:lnTo>
                      <a:lnTo>
                        <a:pt x="93456" y="9395"/>
                      </a:lnTo>
                      <a:lnTo>
                        <a:pt x="93171" y="9276"/>
                      </a:lnTo>
                      <a:lnTo>
                        <a:pt x="92849" y="9145"/>
                      </a:lnTo>
                      <a:lnTo>
                        <a:pt x="92194" y="8955"/>
                      </a:lnTo>
                      <a:lnTo>
                        <a:pt x="91516" y="8812"/>
                      </a:lnTo>
                      <a:lnTo>
                        <a:pt x="90837" y="8752"/>
                      </a:lnTo>
                      <a:close/>
                      <a:moveTo>
                        <a:pt x="67750" y="8764"/>
                      </a:moveTo>
                      <a:lnTo>
                        <a:pt x="67369" y="8776"/>
                      </a:lnTo>
                      <a:lnTo>
                        <a:pt x="66619" y="8847"/>
                      </a:lnTo>
                      <a:lnTo>
                        <a:pt x="65892" y="9002"/>
                      </a:lnTo>
                      <a:lnTo>
                        <a:pt x="65178" y="9228"/>
                      </a:lnTo>
                      <a:lnTo>
                        <a:pt x="64499" y="9538"/>
                      </a:lnTo>
                      <a:lnTo>
                        <a:pt x="63856" y="9895"/>
                      </a:lnTo>
                      <a:lnTo>
                        <a:pt x="63249" y="10336"/>
                      </a:lnTo>
                      <a:lnTo>
                        <a:pt x="62678" y="10824"/>
                      </a:lnTo>
                      <a:lnTo>
                        <a:pt x="62416" y="11098"/>
                      </a:lnTo>
                      <a:lnTo>
                        <a:pt x="62142" y="11395"/>
                      </a:lnTo>
                      <a:lnTo>
                        <a:pt x="61642" y="12003"/>
                      </a:lnTo>
                      <a:lnTo>
                        <a:pt x="61213" y="12657"/>
                      </a:lnTo>
                      <a:lnTo>
                        <a:pt x="60844" y="13348"/>
                      </a:lnTo>
                      <a:lnTo>
                        <a:pt x="60546" y="14062"/>
                      </a:lnTo>
                      <a:lnTo>
                        <a:pt x="60332" y="14813"/>
                      </a:lnTo>
                      <a:lnTo>
                        <a:pt x="60189" y="15587"/>
                      </a:lnTo>
                      <a:lnTo>
                        <a:pt x="60130" y="16360"/>
                      </a:lnTo>
                      <a:lnTo>
                        <a:pt x="60130" y="16753"/>
                      </a:lnTo>
                      <a:lnTo>
                        <a:pt x="60130" y="17158"/>
                      </a:lnTo>
                      <a:lnTo>
                        <a:pt x="60189" y="17932"/>
                      </a:lnTo>
                      <a:lnTo>
                        <a:pt x="60344" y="18706"/>
                      </a:lnTo>
                      <a:lnTo>
                        <a:pt x="60558" y="19444"/>
                      </a:lnTo>
                      <a:lnTo>
                        <a:pt x="60844" y="20159"/>
                      </a:lnTo>
                      <a:lnTo>
                        <a:pt x="61213" y="20849"/>
                      </a:lnTo>
                      <a:lnTo>
                        <a:pt x="61642" y="21492"/>
                      </a:lnTo>
                      <a:lnTo>
                        <a:pt x="62142" y="22088"/>
                      </a:lnTo>
                      <a:lnTo>
                        <a:pt x="62416" y="22373"/>
                      </a:lnTo>
                      <a:lnTo>
                        <a:pt x="62678" y="22647"/>
                      </a:lnTo>
                      <a:lnTo>
                        <a:pt x="63249" y="23135"/>
                      </a:lnTo>
                      <a:lnTo>
                        <a:pt x="63856" y="23576"/>
                      </a:lnTo>
                      <a:lnTo>
                        <a:pt x="64511" y="23933"/>
                      </a:lnTo>
                      <a:lnTo>
                        <a:pt x="65190" y="24231"/>
                      </a:lnTo>
                      <a:lnTo>
                        <a:pt x="65892" y="24457"/>
                      </a:lnTo>
                      <a:lnTo>
                        <a:pt x="66619" y="24612"/>
                      </a:lnTo>
                      <a:lnTo>
                        <a:pt x="67369" y="24683"/>
                      </a:lnTo>
                      <a:lnTo>
                        <a:pt x="67750" y="24695"/>
                      </a:lnTo>
                      <a:lnTo>
                        <a:pt x="68083" y="24683"/>
                      </a:lnTo>
                      <a:lnTo>
                        <a:pt x="68714" y="24636"/>
                      </a:lnTo>
                      <a:lnTo>
                        <a:pt x="69322" y="24517"/>
                      </a:lnTo>
                      <a:lnTo>
                        <a:pt x="69881" y="24350"/>
                      </a:lnTo>
                      <a:lnTo>
                        <a:pt x="70405" y="24124"/>
                      </a:lnTo>
                      <a:lnTo>
                        <a:pt x="70893" y="23838"/>
                      </a:lnTo>
                      <a:lnTo>
                        <a:pt x="71334" y="23493"/>
                      </a:lnTo>
                      <a:lnTo>
                        <a:pt x="71739" y="23100"/>
                      </a:lnTo>
                      <a:lnTo>
                        <a:pt x="71929" y="22873"/>
                      </a:lnTo>
                      <a:lnTo>
                        <a:pt x="72048" y="22873"/>
                      </a:lnTo>
                      <a:lnTo>
                        <a:pt x="72048" y="24016"/>
                      </a:lnTo>
                      <a:lnTo>
                        <a:pt x="72036" y="24576"/>
                      </a:lnTo>
                      <a:lnTo>
                        <a:pt x="71893" y="25576"/>
                      </a:lnTo>
                      <a:lnTo>
                        <a:pt x="71620" y="26445"/>
                      </a:lnTo>
                      <a:lnTo>
                        <a:pt x="71191" y="27172"/>
                      </a:lnTo>
                      <a:lnTo>
                        <a:pt x="70917" y="27493"/>
                      </a:lnTo>
                      <a:lnTo>
                        <a:pt x="70596" y="27791"/>
                      </a:lnTo>
                      <a:lnTo>
                        <a:pt x="69881" y="28255"/>
                      </a:lnTo>
                      <a:lnTo>
                        <a:pt x="69083" y="28565"/>
                      </a:lnTo>
                      <a:lnTo>
                        <a:pt x="68238" y="28708"/>
                      </a:lnTo>
                      <a:lnTo>
                        <a:pt x="67809" y="28696"/>
                      </a:lnTo>
                      <a:lnTo>
                        <a:pt x="67464" y="28696"/>
                      </a:lnTo>
                      <a:lnTo>
                        <a:pt x="66809" y="28589"/>
                      </a:lnTo>
                      <a:lnTo>
                        <a:pt x="66166" y="28374"/>
                      </a:lnTo>
                      <a:lnTo>
                        <a:pt x="65583" y="28053"/>
                      </a:lnTo>
                      <a:lnTo>
                        <a:pt x="65309" y="27850"/>
                      </a:lnTo>
                      <a:lnTo>
                        <a:pt x="65059" y="27636"/>
                      </a:lnTo>
                      <a:lnTo>
                        <a:pt x="64630" y="27184"/>
                      </a:lnTo>
                      <a:lnTo>
                        <a:pt x="64249" y="26684"/>
                      </a:lnTo>
                      <a:lnTo>
                        <a:pt x="63928" y="26136"/>
                      </a:lnTo>
                      <a:lnTo>
                        <a:pt x="63809" y="25850"/>
                      </a:lnTo>
                      <a:lnTo>
                        <a:pt x="60749" y="27112"/>
                      </a:lnTo>
                      <a:lnTo>
                        <a:pt x="60975" y="27600"/>
                      </a:lnTo>
                      <a:lnTo>
                        <a:pt x="61523" y="28517"/>
                      </a:lnTo>
                      <a:lnTo>
                        <a:pt x="62166" y="29339"/>
                      </a:lnTo>
                      <a:lnTo>
                        <a:pt x="62928" y="30077"/>
                      </a:lnTo>
                      <a:lnTo>
                        <a:pt x="63344" y="30410"/>
                      </a:lnTo>
                      <a:lnTo>
                        <a:pt x="63833" y="30756"/>
                      </a:lnTo>
                      <a:lnTo>
                        <a:pt x="64892" y="31303"/>
                      </a:lnTo>
                      <a:lnTo>
                        <a:pt x="66023" y="31660"/>
                      </a:lnTo>
                      <a:lnTo>
                        <a:pt x="67202" y="31827"/>
                      </a:lnTo>
                      <a:lnTo>
                        <a:pt x="68178" y="31827"/>
                      </a:lnTo>
                      <a:lnTo>
                        <a:pt x="68929" y="31780"/>
                      </a:lnTo>
                      <a:lnTo>
                        <a:pt x="69667" y="31660"/>
                      </a:lnTo>
                      <a:lnTo>
                        <a:pt x="70381" y="31470"/>
                      </a:lnTo>
                      <a:lnTo>
                        <a:pt x="71072" y="31196"/>
                      </a:lnTo>
                      <a:lnTo>
                        <a:pt x="71739" y="30875"/>
                      </a:lnTo>
                      <a:lnTo>
                        <a:pt x="72370" y="30470"/>
                      </a:lnTo>
                      <a:lnTo>
                        <a:pt x="72965" y="30005"/>
                      </a:lnTo>
                      <a:lnTo>
                        <a:pt x="73239" y="29755"/>
                      </a:lnTo>
                      <a:lnTo>
                        <a:pt x="73501" y="29493"/>
                      </a:lnTo>
                      <a:lnTo>
                        <a:pt x="73965" y="28910"/>
                      </a:lnTo>
                      <a:lnTo>
                        <a:pt x="74358" y="28267"/>
                      </a:lnTo>
                      <a:lnTo>
                        <a:pt x="74691" y="27553"/>
                      </a:lnTo>
                      <a:lnTo>
                        <a:pt x="74965" y="26767"/>
                      </a:lnTo>
                      <a:lnTo>
                        <a:pt x="75156" y="25933"/>
                      </a:lnTo>
                      <a:lnTo>
                        <a:pt x="75299" y="25017"/>
                      </a:lnTo>
                      <a:lnTo>
                        <a:pt x="75358" y="24040"/>
                      </a:lnTo>
                      <a:lnTo>
                        <a:pt x="75370" y="23528"/>
                      </a:lnTo>
                      <a:lnTo>
                        <a:pt x="75370" y="9240"/>
                      </a:lnTo>
                      <a:lnTo>
                        <a:pt x="72048" y="9240"/>
                      </a:lnTo>
                      <a:lnTo>
                        <a:pt x="72048" y="10538"/>
                      </a:lnTo>
                      <a:lnTo>
                        <a:pt x="71929" y="10538"/>
                      </a:lnTo>
                      <a:lnTo>
                        <a:pt x="71750" y="10336"/>
                      </a:lnTo>
                      <a:lnTo>
                        <a:pt x="71358" y="9967"/>
                      </a:lnTo>
                      <a:lnTo>
                        <a:pt x="70917" y="9645"/>
                      </a:lnTo>
                      <a:lnTo>
                        <a:pt x="70453" y="9383"/>
                      </a:lnTo>
                      <a:lnTo>
                        <a:pt x="70203" y="9276"/>
                      </a:lnTo>
                      <a:lnTo>
                        <a:pt x="69905" y="9145"/>
                      </a:lnTo>
                      <a:lnTo>
                        <a:pt x="69310" y="8955"/>
                      </a:lnTo>
                      <a:lnTo>
                        <a:pt x="68690" y="8824"/>
                      </a:lnTo>
                      <a:lnTo>
                        <a:pt x="68059" y="8764"/>
                      </a:lnTo>
                      <a:close/>
                    </a:path>
                  </a:pathLst>
                </a:custGeom>
                <a:solidFill>
                  <a:srgbClr val="5F636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455" name="Google Shape;455;p31"/>
                <p:cNvGrpSpPr/>
                <p:nvPr/>
              </p:nvGrpSpPr>
              <p:grpSpPr>
                <a:xfrm>
                  <a:off x="2430564" y="1427610"/>
                  <a:ext cx="644078" cy="193336"/>
                  <a:chOff x="2430564" y="1427610"/>
                  <a:chExt cx="644078" cy="193336"/>
                </a:xfrm>
              </p:grpSpPr>
              <p:sp>
                <p:nvSpPr>
                  <p:cNvPr id="456" name="Google Shape;456;p31"/>
                  <p:cNvSpPr/>
                  <p:nvPr/>
                </p:nvSpPr>
                <p:spPr>
                  <a:xfrm>
                    <a:off x="2430564" y="1427610"/>
                    <a:ext cx="169444" cy="193336"/>
                  </a:xfrm>
                  <a:custGeom>
                    <a:rect b="b" l="l" r="r" t="t"/>
                    <a:pathLst>
                      <a:path extrusionOk="0" h="22553" w="19766">
                        <a:moveTo>
                          <a:pt x="10765" y="1"/>
                        </a:moveTo>
                        <a:lnTo>
                          <a:pt x="10193" y="25"/>
                        </a:lnTo>
                        <a:lnTo>
                          <a:pt x="9086" y="156"/>
                        </a:lnTo>
                        <a:lnTo>
                          <a:pt x="8014" y="406"/>
                        </a:lnTo>
                        <a:lnTo>
                          <a:pt x="6978" y="751"/>
                        </a:lnTo>
                        <a:lnTo>
                          <a:pt x="6002" y="1192"/>
                        </a:lnTo>
                        <a:lnTo>
                          <a:pt x="5085" y="1715"/>
                        </a:lnTo>
                        <a:lnTo>
                          <a:pt x="4216" y="2335"/>
                        </a:lnTo>
                        <a:lnTo>
                          <a:pt x="3418" y="3025"/>
                        </a:lnTo>
                        <a:lnTo>
                          <a:pt x="2692" y="3787"/>
                        </a:lnTo>
                        <a:lnTo>
                          <a:pt x="2037" y="4621"/>
                        </a:lnTo>
                        <a:lnTo>
                          <a:pt x="1453" y="5514"/>
                        </a:lnTo>
                        <a:lnTo>
                          <a:pt x="977" y="6466"/>
                        </a:lnTo>
                        <a:lnTo>
                          <a:pt x="572" y="7466"/>
                        </a:lnTo>
                        <a:lnTo>
                          <a:pt x="275" y="8502"/>
                        </a:lnTo>
                        <a:lnTo>
                          <a:pt x="84" y="9586"/>
                        </a:lnTo>
                        <a:lnTo>
                          <a:pt x="1" y="10693"/>
                        </a:lnTo>
                        <a:lnTo>
                          <a:pt x="1" y="11265"/>
                        </a:lnTo>
                        <a:lnTo>
                          <a:pt x="1" y="11729"/>
                        </a:lnTo>
                        <a:lnTo>
                          <a:pt x="13" y="12300"/>
                        </a:lnTo>
                        <a:lnTo>
                          <a:pt x="144" y="13408"/>
                        </a:lnTo>
                        <a:lnTo>
                          <a:pt x="382" y="14479"/>
                        </a:lnTo>
                        <a:lnTo>
                          <a:pt x="727" y="15503"/>
                        </a:lnTo>
                        <a:lnTo>
                          <a:pt x="1168" y="16480"/>
                        </a:lnTo>
                        <a:lnTo>
                          <a:pt x="1692" y="17408"/>
                        </a:lnTo>
                        <a:lnTo>
                          <a:pt x="2299" y="18278"/>
                        </a:lnTo>
                        <a:lnTo>
                          <a:pt x="2977" y="19087"/>
                        </a:lnTo>
                        <a:lnTo>
                          <a:pt x="3740" y="19814"/>
                        </a:lnTo>
                        <a:lnTo>
                          <a:pt x="4573" y="20480"/>
                        </a:lnTo>
                        <a:lnTo>
                          <a:pt x="5466" y="21052"/>
                        </a:lnTo>
                        <a:lnTo>
                          <a:pt x="6407" y="21552"/>
                        </a:lnTo>
                        <a:lnTo>
                          <a:pt x="7407" y="21945"/>
                        </a:lnTo>
                        <a:lnTo>
                          <a:pt x="8443" y="22254"/>
                        </a:lnTo>
                        <a:lnTo>
                          <a:pt x="9526" y="22457"/>
                        </a:lnTo>
                        <a:lnTo>
                          <a:pt x="10634" y="22552"/>
                        </a:lnTo>
                        <a:lnTo>
                          <a:pt x="11205" y="22552"/>
                        </a:lnTo>
                        <a:lnTo>
                          <a:pt x="11836" y="22540"/>
                        </a:lnTo>
                        <a:lnTo>
                          <a:pt x="13074" y="22409"/>
                        </a:lnTo>
                        <a:lnTo>
                          <a:pt x="14301" y="22147"/>
                        </a:lnTo>
                        <a:lnTo>
                          <a:pt x="15480" y="21742"/>
                        </a:lnTo>
                        <a:lnTo>
                          <a:pt x="16063" y="21492"/>
                        </a:lnTo>
                        <a:lnTo>
                          <a:pt x="16587" y="21242"/>
                        </a:lnTo>
                        <a:lnTo>
                          <a:pt x="17599" y="20647"/>
                        </a:lnTo>
                        <a:lnTo>
                          <a:pt x="18528" y="19933"/>
                        </a:lnTo>
                        <a:lnTo>
                          <a:pt x="19373" y="19123"/>
                        </a:lnTo>
                        <a:lnTo>
                          <a:pt x="19766" y="18682"/>
                        </a:lnTo>
                        <a:lnTo>
                          <a:pt x="17825" y="16742"/>
                        </a:lnTo>
                        <a:lnTo>
                          <a:pt x="17516" y="17111"/>
                        </a:lnTo>
                        <a:lnTo>
                          <a:pt x="16837" y="17789"/>
                        </a:lnTo>
                        <a:lnTo>
                          <a:pt x="16087" y="18373"/>
                        </a:lnTo>
                        <a:lnTo>
                          <a:pt x="15289" y="18873"/>
                        </a:lnTo>
                        <a:lnTo>
                          <a:pt x="14432" y="19278"/>
                        </a:lnTo>
                        <a:lnTo>
                          <a:pt x="13551" y="19587"/>
                        </a:lnTo>
                        <a:lnTo>
                          <a:pt x="12622" y="19790"/>
                        </a:lnTo>
                        <a:lnTo>
                          <a:pt x="11669" y="19897"/>
                        </a:lnTo>
                        <a:lnTo>
                          <a:pt x="10776" y="19897"/>
                        </a:lnTo>
                        <a:lnTo>
                          <a:pt x="9943" y="19837"/>
                        </a:lnTo>
                        <a:lnTo>
                          <a:pt x="9133" y="19683"/>
                        </a:lnTo>
                        <a:lnTo>
                          <a:pt x="8347" y="19468"/>
                        </a:lnTo>
                        <a:lnTo>
                          <a:pt x="7585" y="19159"/>
                        </a:lnTo>
                        <a:lnTo>
                          <a:pt x="6871" y="18778"/>
                        </a:lnTo>
                        <a:lnTo>
                          <a:pt x="6180" y="18325"/>
                        </a:lnTo>
                        <a:lnTo>
                          <a:pt x="5537" y="17813"/>
                        </a:lnTo>
                        <a:lnTo>
                          <a:pt x="5240" y="17516"/>
                        </a:lnTo>
                        <a:lnTo>
                          <a:pt x="4942" y="17218"/>
                        </a:lnTo>
                        <a:lnTo>
                          <a:pt x="4406" y="16575"/>
                        </a:lnTo>
                        <a:lnTo>
                          <a:pt x="3954" y="15884"/>
                        </a:lnTo>
                        <a:lnTo>
                          <a:pt x="3573" y="15158"/>
                        </a:lnTo>
                        <a:lnTo>
                          <a:pt x="3275" y="14372"/>
                        </a:lnTo>
                        <a:lnTo>
                          <a:pt x="3049" y="13551"/>
                        </a:lnTo>
                        <a:lnTo>
                          <a:pt x="2894" y="12682"/>
                        </a:lnTo>
                        <a:lnTo>
                          <a:pt x="2823" y="11765"/>
                        </a:lnTo>
                        <a:lnTo>
                          <a:pt x="2811" y="11288"/>
                        </a:lnTo>
                        <a:lnTo>
                          <a:pt x="2823" y="10800"/>
                        </a:lnTo>
                        <a:lnTo>
                          <a:pt x="2894" y="9883"/>
                        </a:lnTo>
                        <a:lnTo>
                          <a:pt x="3049" y="9014"/>
                        </a:lnTo>
                        <a:lnTo>
                          <a:pt x="3275" y="8193"/>
                        </a:lnTo>
                        <a:lnTo>
                          <a:pt x="3585" y="7407"/>
                        </a:lnTo>
                        <a:lnTo>
                          <a:pt x="3954" y="6681"/>
                        </a:lnTo>
                        <a:lnTo>
                          <a:pt x="4418" y="5990"/>
                        </a:lnTo>
                        <a:lnTo>
                          <a:pt x="4942" y="5347"/>
                        </a:lnTo>
                        <a:lnTo>
                          <a:pt x="5240" y="5049"/>
                        </a:lnTo>
                        <a:lnTo>
                          <a:pt x="5537" y="4752"/>
                        </a:lnTo>
                        <a:lnTo>
                          <a:pt x="6180" y="4240"/>
                        </a:lnTo>
                        <a:lnTo>
                          <a:pt x="6871" y="3787"/>
                        </a:lnTo>
                        <a:lnTo>
                          <a:pt x="7597" y="3406"/>
                        </a:lnTo>
                        <a:lnTo>
                          <a:pt x="8359" y="3097"/>
                        </a:lnTo>
                        <a:lnTo>
                          <a:pt x="9145" y="2882"/>
                        </a:lnTo>
                        <a:lnTo>
                          <a:pt x="9955" y="2728"/>
                        </a:lnTo>
                        <a:lnTo>
                          <a:pt x="10776" y="2668"/>
                        </a:lnTo>
                        <a:lnTo>
                          <a:pt x="11193" y="2668"/>
                        </a:lnTo>
                        <a:lnTo>
                          <a:pt x="11622" y="2656"/>
                        </a:lnTo>
                        <a:lnTo>
                          <a:pt x="12479" y="2716"/>
                        </a:lnTo>
                        <a:lnTo>
                          <a:pt x="13324" y="2882"/>
                        </a:lnTo>
                        <a:lnTo>
                          <a:pt x="14134" y="3144"/>
                        </a:lnTo>
                        <a:lnTo>
                          <a:pt x="14896" y="3501"/>
                        </a:lnTo>
                        <a:lnTo>
                          <a:pt x="15622" y="3942"/>
                        </a:lnTo>
                        <a:lnTo>
                          <a:pt x="16301" y="4466"/>
                        </a:lnTo>
                        <a:lnTo>
                          <a:pt x="16908" y="5073"/>
                        </a:lnTo>
                        <a:lnTo>
                          <a:pt x="17194" y="5407"/>
                        </a:lnTo>
                        <a:lnTo>
                          <a:pt x="19123" y="3525"/>
                        </a:lnTo>
                        <a:lnTo>
                          <a:pt x="18742" y="3097"/>
                        </a:lnTo>
                        <a:lnTo>
                          <a:pt x="17920" y="2323"/>
                        </a:lnTo>
                        <a:lnTo>
                          <a:pt x="17027" y="1656"/>
                        </a:lnTo>
                        <a:lnTo>
                          <a:pt x="16075" y="1096"/>
                        </a:lnTo>
                        <a:lnTo>
                          <a:pt x="15051" y="644"/>
                        </a:lnTo>
                        <a:lnTo>
                          <a:pt x="13991" y="311"/>
                        </a:lnTo>
                        <a:lnTo>
                          <a:pt x="12896" y="84"/>
                        </a:lnTo>
                        <a:lnTo>
                          <a:pt x="11777" y="1"/>
                        </a:lnTo>
                        <a:close/>
                      </a:path>
                    </a:pathLst>
                  </a:custGeom>
                  <a:solidFill>
                    <a:srgbClr val="5F6368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57" name="Google Shape;457;p31"/>
                  <p:cNvSpPr/>
                  <p:nvPr/>
                </p:nvSpPr>
                <p:spPr>
                  <a:xfrm>
                    <a:off x="2621028" y="1431699"/>
                    <a:ext cx="23797" cy="185055"/>
                  </a:xfrm>
                  <a:custGeom>
                    <a:rect b="b" l="l" r="r" t="t"/>
                    <a:pathLst>
                      <a:path extrusionOk="0" h="21587" w="2776">
                        <a:moveTo>
                          <a:pt x="1" y="0"/>
                        </a:moveTo>
                        <a:lnTo>
                          <a:pt x="1" y="21587"/>
                        </a:lnTo>
                        <a:lnTo>
                          <a:pt x="2775" y="21587"/>
                        </a:lnTo>
                        <a:lnTo>
                          <a:pt x="2775" y="0"/>
                        </a:lnTo>
                        <a:close/>
                      </a:path>
                    </a:pathLst>
                  </a:custGeom>
                  <a:solidFill>
                    <a:srgbClr val="5F6368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58" name="Google Shape;458;p31"/>
                  <p:cNvSpPr/>
                  <p:nvPr/>
                </p:nvSpPr>
                <p:spPr>
                  <a:xfrm>
                    <a:off x="2665228" y="1485997"/>
                    <a:ext cx="130353" cy="134845"/>
                  </a:xfrm>
                  <a:custGeom>
                    <a:rect b="b" l="l" r="r" t="t"/>
                    <a:pathLst>
                      <a:path extrusionOk="0" h="15730" w="15206">
                        <a:moveTo>
                          <a:pt x="7287" y="2537"/>
                        </a:moveTo>
                        <a:lnTo>
                          <a:pt x="8180" y="2560"/>
                        </a:lnTo>
                        <a:lnTo>
                          <a:pt x="9061" y="2763"/>
                        </a:lnTo>
                        <a:lnTo>
                          <a:pt x="9895" y="3120"/>
                        </a:lnTo>
                        <a:lnTo>
                          <a:pt x="10657" y="3656"/>
                        </a:lnTo>
                        <a:lnTo>
                          <a:pt x="10990" y="4001"/>
                        </a:lnTo>
                        <a:lnTo>
                          <a:pt x="11348" y="4394"/>
                        </a:lnTo>
                        <a:lnTo>
                          <a:pt x="11919" y="5299"/>
                        </a:lnTo>
                        <a:lnTo>
                          <a:pt x="12288" y="6287"/>
                        </a:lnTo>
                        <a:lnTo>
                          <a:pt x="12455" y="7335"/>
                        </a:lnTo>
                        <a:lnTo>
                          <a:pt x="12455" y="7871"/>
                        </a:lnTo>
                        <a:lnTo>
                          <a:pt x="12455" y="8395"/>
                        </a:lnTo>
                        <a:lnTo>
                          <a:pt x="12288" y="9442"/>
                        </a:lnTo>
                        <a:lnTo>
                          <a:pt x="11907" y="10431"/>
                        </a:lnTo>
                        <a:lnTo>
                          <a:pt x="11348" y="11336"/>
                        </a:lnTo>
                        <a:lnTo>
                          <a:pt x="10990" y="11740"/>
                        </a:lnTo>
                        <a:lnTo>
                          <a:pt x="10895" y="11836"/>
                        </a:lnTo>
                        <a:lnTo>
                          <a:pt x="10800" y="11931"/>
                        </a:lnTo>
                        <a:lnTo>
                          <a:pt x="10443" y="12241"/>
                        </a:lnTo>
                        <a:lnTo>
                          <a:pt x="9645" y="12729"/>
                        </a:lnTo>
                        <a:lnTo>
                          <a:pt x="8800" y="13050"/>
                        </a:lnTo>
                        <a:lnTo>
                          <a:pt x="7907" y="13193"/>
                        </a:lnTo>
                        <a:lnTo>
                          <a:pt x="7013" y="13169"/>
                        </a:lnTo>
                        <a:lnTo>
                          <a:pt x="6144" y="12967"/>
                        </a:lnTo>
                        <a:lnTo>
                          <a:pt x="5311" y="12610"/>
                        </a:lnTo>
                        <a:lnTo>
                          <a:pt x="4549" y="12074"/>
                        </a:lnTo>
                        <a:lnTo>
                          <a:pt x="4204" y="11740"/>
                        </a:lnTo>
                        <a:lnTo>
                          <a:pt x="3858" y="11336"/>
                        </a:lnTo>
                        <a:lnTo>
                          <a:pt x="3299" y="10431"/>
                        </a:lnTo>
                        <a:lnTo>
                          <a:pt x="2918" y="9442"/>
                        </a:lnTo>
                        <a:lnTo>
                          <a:pt x="2751" y="8395"/>
                        </a:lnTo>
                        <a:lnTo>
                          <a:pt x="2751" y="7871"/>
                        </a:lnTo>
                        <a:lnTo>
                          <a:pt x="2739" y="7335"/>
                        </a:lnTo>
                        <a:lnTo>
                          <a:pt x="2918" y="6287"/>
                        </a:lnTo>
                        <a:lnTo>
                          <a:pt x="3287" y="5299"/>
                        </a:lnTo>
                        <a:lnTo>
                          <a:pt x="3846" y="4394"/>
                        </a:lnTo>
                        <a:lnTo>
                          <a:pt x="4204" y="4001"/>
                        </a:lnTo>
                        <a:lnTo>
                          <a:pt x="4299" y="3894"/>
                        </a:lnTo>
                        <a:lnTo>
                          <a:pt x="4406" y="3799"/>
                        </a:lnTo>
                        <a:lnTo>
                          <a:pt x="4763" y="3489"/>
                        </a:lnTo>
                        <a:lnTo>
                          <a:pt x="5549" y="3001"/>
                        </a:lnTo>
                        <a:lnTo>
                          <a:pt x="6406" y="2680"/>
                        </a:lnTo>
                        <a:lnTo>
                          <a:pt x="7287" y="2537"/>
                        </a:lnTo>
                        <a:close/>
                        <a:moveTo>
                          <a:pt x="7240" y="1"/>
                        </a:moveTo>
                        <a:lnTo>
                          <a:pt x="6502" y="72"/>
                        </a:lnTo>
                        <a:lnTo>
                          <a:pt x="5775" y="215"/>
                        </a:lnTo>
                        <a:lnTo>
                          <a:pt x="5061" y="417"/>
                        </a:lnTo>
                        <a:lnTo>
                          <a:pt x="4358" y="703"/>
                        </a:lnTo>
                        <a:lnTo>
                          <a:pt x="3692" y="1048"/>
                        </a:lnTo>
                        <a:lnTo>
                          <a:pt x="3049" y="1477"/>
                        </a:lnTo>
                        <a:lnTo>
                          <a:pt x="2441" y="1965"/>
                        </a:lnTo>
                        <a:lnTo>
                          <a:pt x="2156" y="2239"/>
                        </a:lnTo>
                        <a:lnTo>
                          <a:pt x="1882" y="2525"/>
                        </a:lnTo>
                        <a:lnTo>
                          <a:pt x="1405" y="3144"/>
                        </a:lnTo>
                        <a:lnTo>
                          <a:pt x="1001" y="3799"/>
                        </a:lnTo>
                        <a:lnTo>
                          <a:pt x="655" y="4489"/>
                        </a:lnTo>
                        <a:lnTo>
                          <a:pt x="381" y="5204"/>
                        </a:lnTo>
                        <a:lnTo>
                          <a:pt x="191" y="5942"/>
                        </a:lnTo>
                        <a:lnTo>
                          <a:pt x="60" y="6704"/>
                        </a:lnTo>
                        <a:lnTo>
                          <a:pt x="0" y="7478"/>
                        </a:lnTo>
                        <a:lnTo>
                          <a:pt x="12" y="7871"/>
                        </a:lnTo>
                        <a:lnTo>
                          <a:pt x="0" y="8252"/>
                        </a:lnTo>
                        <a:lnTo>
                          <a:pt x="60" y="9026"/>
                        </a:lnTo>
                        <a:lnTo>
                          <a:pt x="191" y="9788"/>
                        </a:lnTo>
                        <a:lnTo>
                          <a:pt x="393" y="10526"/>
                        </a:lnTo>
                        <a:lnTo>
                          <a:pt x="667" y="11240"/>
                        </a:lnTo>
                        <a:lnTo>
                          <a:pt x="1012" y="11931"/>
                        </a:lnTo>
                        <a:lnTo>
                          <a:pt x="1417" y="12586"/>
                        </a:lnTo>
                        <a:lnTo>
                          <a:pt x="1894" y="13205"/>
                        </a:lnTo>
                        <a:lnTo>
                          <a:pt x="2156" y="13491"/>
                        </a:lnTo>
                        <a:lnTo>
                          <a:pt x="2441" y="13765"/>
                        </a:lnTo>
                        <a:lnTo>
                          <a:pt x="3049" y="14253"/>
                        </a:lnTo>
                        <a:lnTo>
                          <a:pt x="3692" y="14681"/>
                        </a:lnTo>
                        <a:lnTo>
                          <a:pt x="4358" y="15027"/>
                        </a:lnTo>
                        <a:lnTo>
                          <a:pt x="5061" y="15312"/>
                        </a:lnTo>
                        <a:lnTo>
                          <a:pt x="5775" y="15515"/>
                        </a:lnTo>
                        <a:lnTo>
                          <a:pt x="6502" y="15658"/>
                        </a:lnTo>
                        <a:lnTo>
                          <a:pt x="7240" y="15729"/>
                        </a:lnTo>
                        <a:lnTo>
                          <a:pt x="7978" y="15729"/>
                        </a:lnTo>
                        <a:lnTo>
                          <a:pt x="8716" y="15658"/>
                        </a:lnTo>
                        <a:lnTo>
                          <a:pt x="9442" y="15515"/>
                        </a:lnTo>
                        <a:lnTo>
                          <a:pt x="10157" y="15312"/>
                        </a:lnTo>
                        <a:lnTo>
                          <a:pt x="10859" y="15027"/>
                        </a:lnTo>
                        <a:lnTo>
                          <a:pt x="11526" y="14681"/>
                        </a:lnTo>
                        <a:lnTo>
                          <a:pt x="12169" y="14253"/>
                        </a:lnTo>
                        <a:lnTo>
                          <a:pt x="12776" y="13765"/>
                        </a:lnTo>
                        <a:lnTo>
                          <a:pt x="13062" y="13491"/>
                        </a:lnTo>
                        <a:lnTo>
                          <a:pt x="13324" y="13205"/>
                        </a:lnTo>
                        <a:lnTo>
                          <a:pt x="13800" y="12586"/>
                        </a:lnTo>
                        <a:lnTo>
                          <a:pt x="14217" y="11931"/>
                        </a:lnTo>
                        <a:lnTo>
                          <a:pt x="14550" y="11240"/>
                        </a:lnTo>
                        <a:lnTo>
                          <a:pt x="14824" y="10526"/>
                        </a:lnTo>
                        <a:lnTo>
                          <a:pt x="15027" y="9788"/>
                        </a:lnTo>
                        <a:lnTo>
                          <a:pt x="15158" y="9026"/>
                        </a:lnTo>
                        <a:lnTo>
                          <a:pt x="15205" y="8252"/>
                        </a:lnTo>
                        <a:lnTo>
                          <a:pt x="15205" y="7871"/>
                        </a:lnTo>
                        <a:lnTo>
                          <a:pt x="15205" y="7478"/>
                        </a:lnTo>
                        <a:lnTo>
                          <a:pt x="15158" y="6704"/>
                        </a:lnTo>
                        <a:lnTo>
                          <a:pt x="15027" y="5942"/>
                        </a:lnTo>
                        <a:lnTo>
                          <a:pt x="14824" y="5204"/>
                        </a:lnTo>
                        <a:lnTo>
                          <a:pt x="14550" y="4489"/>
                        </a:lnTo>
                        <a:lnTo>
                          <a:pt x="14205" y="3799"/>
                        </a:lnTo>
                        <a:lnTo>
                          <a:pt x="13800" y="3144"/>
                        </a:lnTo>
                        <a:lnTo>
                          <a:pt x="13324" y="2525"/>
                        </a:lnTo>
                        <a:lnTo>
                          <a:pt x="13062" y="2239"/>
                        </a:lnTo>
                        <a:lnTo>
                          <a:pt x="12776" y="1965"/>
                        </a:lnTo>
                        <a:lnTo>
                          <a:pt x="12169" y="1477"/>
                        </a:lnTo>
                        <a:lnTo>
                          <a:pt x="11526" y="1048"/>
                        </a:lnTo>
                        <a:lnTo>
                          <a:pt x="10859" y="703"/>
                        </a:lnTo>
                        <a:lnTo>
                          <a:pt x="10157" y="417"/>
                        </a:lnTo>
                        <a:lnTo>
                          <a:pt x="9442" y="215"/>
                        </a:lnTo>
                        <a:lnTo>
                          <a:pt x="8716" y="72"/>
                        </a:lnTo>
                        <a:lnTo>
                          <a:pt x="7978" y="1"/>
                        </a:lnTo>
                        <a:close/>
                      </a:path>
                    </a:pathLst>
                  </a:custGeom>
                  <a:solidFill>
                    <a:srgbClr val="5F6368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59" name="Google Shape;459;p31"/>
                  <p:cNvSpPr/>
                  <p:nvPr/>
                </p:nvSpPr>
                <p:spPr>
                  <a:xfrm>
                    <a:off x="2814758" y="1490181"/>
                    <a:ext cx="112291" cy="130662"/>
                  </a:xfrm>
                  <a:custGeom>
                    <a:rect b="b" l="l" r="r" t="t"/>
                    <a:pathLst>
                      <a:path extrusionOk="0" h="15242" w="13099">
                        <a:moveTo>
                          <a:pt x="1" y="1"/>
                        </a:moveTo>
                        <a:lnTo>
                          <a:pt x="1" y="9014"/>
                        </a:lnTo>
                        <a:lnTo>
                          <a:pt x="25" y="9717"/>
                        </a:lnTo>
                        <a:lnTo>
                          <a:pt x="215" y="10979"/>
                        </a:lnTo>
                        <a:lnTo>
                          <a:pt x="572" y="12110"/>
                        </a:lnTo>
                        <a:lnTo>
                          <a:pt x="965" y="12860"/>
                        </a:lnTo>
                        <a:lnTo>
                          <a:pt x="1275" y="13324"/>
                        </a:lnTo>
                        <a:lnTo>
                          <a:pt x="1453" y="13539"/>
                        </a:lnTo>
                        <a:lnTo>
                          <a:pt x="1632" y="13741"/>
                        </a:lnTo>
                        <a:lnTo>
                          <a:pt x="2037" y="14122"/>
                        </a:lnTo>
                        <a:lnTo>
                          <a:pt x="2477" y="14432"/>
                        </a:lnTo>
                        <a:lnTo>
                          <a:pt x="2954" y="14705"/>
                        </a:lnTo>
                        <a:lnTo>
                          <a:pt x="3478" y="14908"/>
                        </a:lnTo>
                        <a:lnTo>
                          <a:pt x="4049" y="15075"/>
                        </a:lnTo>
                        <a:lnTo>
                          <a:pt x="4656" y="15182"/>
                        </a:lnTo>
                        <a:lnTo>
                          <a:pt x="5311" y="15229"/>
                        </a:lnTo>
                        <a:lnTo>
                          <a:pt x="5657" y="15241"/>
                        </a:lnTo>
                        <a:lnTo>
                          <a:pt x="6014" y="15229"/>
                        </a:lnTo>
                        <a:lnTo>
                          <a:pt x="6728" y="15134"/>
                        </a:lnTo>
                        <a:lnTo>
                          <a:pt x="7407" y="14944"/>
                        </a:lnTo>
                        <a:lnTo>
                          <a:pt x="8074" y="14670"/>
                        </a:lnTo>
                        <a:lnTo>
                          <a:pt x="8395" y="14491"/>
                        </a:lnTo>
                        <a:lnTo>
                          <a:pt x="8681" y="14324"/>
                        </a:lnTo>
                        <a:lnTo>
                          <a:pt x="9229" y="13943"/>
                        </a:lnTo>
                        <a:lnTo>
                          <a:pt x="9717" y="13491"/>
                        </a:lnTo>
                        <a:lnTo>
                          <a:pt x="10133" y="12991"/>
                        </a:lnTo>
                        <a:lnTo>
                          <a:pt x="10324" y="12705"/>
                        </a:lnTo>
                        <a:lnTo>
                          <a:pt x="10443" y="12705"/>
                        </a:lnTo>
                        <a:lnTo>
                          <a:pt x="10443" y="14765"/>
                        </a:lnTo>
                        <a:lnTo>
                          <a:pt x="13098" y="14765"/>
                        </a:lnTo>
                        <a:lnTo>
                          <a:pt x="13098" y="1"/>
                        </a:lnTo>
                        <a:lnTo>
                          <a:pt x="10312" y="1"/>
                        </a:lnTo>
                        <a:lnTo>
                          <a:pt x="10312" y="8121"/>
                        </a:lnTo>
                        <a:lnTo>
                          <a:pt x="10300" y="8550"/>
                        </a:lnTo>
                        <a:lnTo>
                          <a:pt x="10169" y="9407"/>
                        </a:lnTo>
                        <a:lnTo>
                          <a:pt x="9895" y="10217"/>
                        </a:lnTo>
                        <a:lnTo>
                          <a:pt x="9479" y="10979"/>
                        </a:lnTo>
                        <a:lnTo>
                          <a:pt x="9229" y="11324"/>
                        </a:lnTo>
                        <a:lnTo>
                          <a:pt x="8967" y="11645"/>
                        </a:lnTo>
                        <a:lnTo>
                          <a:pt x="8336" y="12169"/>
                        </a:lnTo>
                        <a:lnTo>
                          <a:pt x="7609" y="12526"/>
                        </a:lnTo>
                        <a:lnTo>
                          <a:pt x="6823" y="12693"/>
                        </a:lnTo>
                        <a:lnTo>
                          <a:pt x="6407" y="12705"/>
                        </a:lnTo>
                        <a:lnTo>
                          <a:pt x="5966" y="12693"/>
                        </a:lnTo>
                        <a:lnTo>
                          <a:pt x="5168" y="12562"/>
                        </a:lnTo>
                        <a:lnTo>
                          <a:pt x="4490" y="12312"/>
                        </a:lnTo>
                        <a:lnTo>
                          <a:pt x="3918" y="11919"/>
                        </a:lnTo>
                        <a:lnTo>
                          <a:pt x="3454" y="11407"/>
                        </a:lnTo>
                        <a:lnTo>
                          <a:pt x="3120" y="10764"/>
                        </a:lnTo>
                        <a:lnTo>
                          <a:pt x="2882" y="9990"/>
                        </a:lnTo>
                        <a:lnTo>
                          <a:pt x="2775" y="9085"/>
                        </a:lnTo>
                        <a:lnTo>
                          <a:pt x="2763" y="8585"/>
                        </a:lnTo>
                        <a:lnTo>
                          <a:pt x="2763" y="1"/>
                        </a:lnTo>
                        <a:close/>
                      </a:path>
                    </a:pathLst>
                  </a:custGeom>
                  <a:solidFill>
                    <a:srgbClr val="5F6368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60" name="Google Shape;460;p31"/>
                  <p:cNvSpPr/>
                  <p:nvPr/>
                </p:nvSpPr>
                <p:spPr>
                  <a:xfrm>
                    <a:off x="2947349" y="1431699"/>
                    <a:ext cx="127293" cy="189247"/>
                  </a:xfrm>
                  <a:custGeom>
                    <a:rect b="b" l="l" r="r" t="t"/>
                    <a:pathLst>
                      <a:path extrusionOk="0" h="22076" w="14849">
                        <a:moveTo>
                          <a:pt x="7240" y="8894"/>
                        </a:moveTo>
                        <a:lnTo>
                          <a:pt x="8097" y="8930"/>
                        </a:lnTo>
                        <a:lnTo>
                          <a:pt x="8955" y="9121"/>
                        </a:lnTo>
                        <a:lnTo>
                          <a:pt x="9752" y="9490"/>
                        </a:lnTo>
                        <a:lnTo>
                          <a:pt x="10491" y="10014"/>
                        </a:lnTo>
                        <a:lnTo>
                          <a:pt x="10812" y="10347"/>
                        </a:lnTo>
                        <a:lnTo>
                          <a:pt x="11157" y="10752"/>
                        </a:lnTo>
                        <a:lnTo>
                          <a:pt x="11693" y="11657"/>
                        </a:lnTo>
                        <a:lnTo>
                          <a:pt x="12038" y="12645"/>
                        </a:lnTo>
                        <a:lnTo>
                          <a:pt x="12193" y="13681"/>
                        </a:lnTo>
                        <a:lnTo>
                          <a:pt x="12181" y="14217"/>
                        </a:lnTo>
                        <a:lnTo>
                          <a:pt x="12193" y="14741"/>
                        </a:lnTo>
                        <a:lnTo>
                          <a:pt x="12038" y="15788"/>
                        </a:lnTo>
                        <a:lnTo>
                          <a:pt x="11693" y="16777"/>
                        </a:lnTo>
                        <a:lnTo>
                          <a:pt x="11157" y="17682"/>
                        </a:lnTo>
                        <a:lnTo>
                          <a:pt x="10812" y="18086"/>
                        </a:lnTo>
                        <a:lnTo>
                          <a:pt x="10479" y="18432"/>
                        </a:lnTo>
                        <a:lnTo>
                          <a:pt x="9717" y="18979"/>
                        </a:lnTo>
                        <a:lnTo>
                          <a:pt x="8871" y="19348"/>
                        </a:lnTo>
                        <a:lnTo>
                          <a:pt x="7954" y="19527"/>
                        </a:lnTo>
                        <a:lnTo>
                          <a:pt x="7478" y="19539"/>
                        </a:lnTo>
                        <a:lnTo>
                          <a:pt x="7014" y="19527"/>
                        </a:lnTo>
                        <a:lnTo>
                          <a:pt x="6097" y="19337"/>
                        </a:lnTo>
                        <a:lnTo>
                          <a:pt x="5252" y="18967"/>
                        </a:lnTo>
                        <a:lnTo>
                          <a:pt x="4501" y="18420"/>
                        </a:lnTo>
                        <a:lnTo>
                          <a:pt x="4180" y="18086"/>
                        </a:lnTo>
                        <a:lnTo>
                          <a:pt x="3835" y="17682"/>
                        </a:lnTo>
                        <a:lnTo>
                          <a:pt x="3287" y="16777"/>
                        </a:lnTo>
                        <a:lnTo>
                          <a:pt x="2930" y="15788"/>
                        </a:lnTo>
                        <a:lnTo>
                          <a:pt x="2775" y="14753"/>
                        </a:lnTo>
                        <a:lnTo>
                          <a:pt x="2787" y="14217"/>
                        </a:lnTo>
                        <a:lnTo>
                          <a:pt x="2775" y="13681"/>
                        </a:lnTo>
                        <a:lnTo>
                          <a:pt x="2930" y="12645"/>
                        </a:lnTo>
                        <a:lnTo>
                          <a:pt x="3287" y="11657"/>
                        </a:lnTo>
                        <a:lnTo>
                          <a:pt x="3835" y="10752"/>
                        </a:lnTo>
                        <a:lnTo>
                          <a:pt x="4180" y="10347"/>
                        </a:lnTo>
                        <a:lnTo>
                          <a:pt x="4299" y="10216"/>
                        </a:lnTo>
                        <a:lnTo>
                          <a:pt x="4430" y="10097"/>
                        </a:lnTo>
                        <a:lnTo>
                          <a:pt x="4775" y="9787"/>
                        </a:lnTo>
                        <a:lnTo>
                          <a:pt x="5549" y="9323"/>
                        </a:lnTo>
                        <a:lnTo>
                          <a:pt x="6371" y="9025"/>
                        </a:lnTo>
                        <a:lnTo>
                          <a:pt x="7240" y="8894"/>
                        </a:lnTo>
                        <a:close/>
                        <a:moveTo>
                          <a:pt x="12074" y="0"/>
                        </a:moveTo>
                        <a:lnTo>
                          <a:pt x="12074" y="6823"/>
                        </a:lnTo>
                        <a:lnTo>
                          <a:pt x="12193" y="8871"/>
                        </a:lnTo>
                        <a:lnTo>
                          <a:pt x="12074" y="8871"/>
                        </a:lnTo>
                        <a:lnTo>
                          <a:pt x="11884" y="8585"/>
                        </a:lnTo>
                        <a:lnTo>
                          <a:pt x="11443" y="8061"/>
                        </a:lnTo>
                        <a:lnTo>
                          <a:pt x="10931" y="7609"/>
                        </a:lnTo>
                        <a:lnTo>
                          <a:pt x="10371" y="7216"/>
                        </a:lnTo>
                        <a:lnTo>
                          <a:pt x="10074" y="7061"/>
                        </a:lnTo>
                        <a:lnTo>
                          <a:pt x="9717" y="6882"/>
                        </a:lnTo>
                        <a:lnTo>
                          <a:pt x="8978" y="6596"/>
                        </a:lnTo>
                        <a:lnTo>
                          <a:pt x="8204" y="6418"/>
                        </a:lnTo>
                        <a:lnTo>
                          <a:pt x="7430" y="6323"/>
                        </a:lnTo>
                        <a:lnTo>
                          <a:pt x="7038" y="6323"/>
                        </a:lnTo>
                        <a:lnTo>
                          <a:pt x="6680" y="6335"/>
                        </a:lnTo>
                        <a:lnTo>
                          <a:pt x="5978" y="6406"/>
                        </a:lnTo>
                        <a:lnTo>
                          <a:pt x="5299" y="6561"/>
                        </a:lnTo>
                        <a:lnTo>
                          <a:pt x="4632" y="6775"/>
                        </a:lnTo>
                        <a:lnTo>
                          <a:pt x="4001" y="7061"/>
                        </a:lnTo>
                        <a:lnTo>
                          <a:pt x="3406" y="7418"/>
                        </a:lnTo>
                        <a:lnTo>
                          <a:pt x="2846" y="7835"/>
                        </a:lnTo>
                        <a:lnTo>
                          <a:pt x="2322" y="8323"/>
                        </a:lnTo>
                        <a:lnTo>
                          <a:pt x="2096" y="8585"/>
                        </a:lnTo>
                        <a:lnTo>
                          <a:pt x="1834" y="8883"/>
                        </a:lnTo>
                        <a:lnTo>
                          <a:pt x="1370" y="9502"/>
                        </a:lnTo>
                        <a:lnTo>
                          <a:pt x="977" y="10145"/>
                        </a:lnTo>
                        <a:lnTo>
                          <a:pt x="644" y="10835"/>
                        </a:lnTo>
                        <a:lnTo>
                          <a:pt x="370" y="11550"/>
                        </a:lnTo>
                        <a:lnTo>
                          <a:pt x="179" y="12288"/>
                        </a:lnTo>
                        <a:lnTo>
                          <a:pt x="48" y="13038"/>
                        </a:lnTo>
                        <a:lnTo>
                          <a:pt x="1" y="13812"/>
                        </a:lnTo>
                        <a:lnTo>
                          <a:pt x="13" y="14205"/>
                        </a:lnTo>
                        <a:lnTo>
                          <a:pt x="1" y="14586"/>
                        </a:lnTo>
                        <a:lnTo>
                          <a:pt x="48" y="15360"/>
                        </a:lnTo>
                        <a:lnTo>
                          <a:pt x="179" y="16110"/>
                        </a:lnTo>
                        <a:lnTo>
                          <a:pt x="370" y="16848"/>
                        </a:lnTo>
                        <a:lnTo>
                          <a:pt x="644" y="17562"/>
                        </a:lnTo>
                        <a:lnTo>
                          <a:pt x="977" y="18253"/>
                        </a:lnTo>
                        <a:lnTo>
                          <a:pt x="1370" y="18896"/>
                        </a:lnTo>
                        <a:lnTo>
                          <a:pt x="1834" y="19515"/>
                        </a:lnTo>
                        <a:lnTo>
                          <a:pt x="2096" y="19813"/>
                        </a:lnTo>
                        <a:lnTo>
                          <a:pt x="2322" y="20075"/>
                        </a:lnTo>
                        <a:lnTo>
                          <a:pt x="2834" y="20563"/>
                        </a:lnTo>
                        <a:lnTo>
                          <a:pt x="3394" y="20980"/>
                        </a:lnTo>
                        <a:lnTo>
                          <a:pt x="4001" y="21337"/>
                        </a:lnTo>
                        <a:lnTo>
                          <a:pt x="4632" y="21623"/>
                        </a:lnTo>
                        <a:lnTo>
                          <a:pt x="5287" y="21837"/>
                        </a:lnTo>
                        <a:lnTo>
                          <a:pt x="5978" y="21992"/>
                        </a:lnTo>
                        <a:lnTo>
                          <a:pt x="6680" y="22063"/>
                        </a:lnTo>
                        <a:lnTo>
                          <a:pt x="7038" y="22075"/>
                        </a:lnTo>
                        <a:lnTo>
                          <a:pt x="7430" y="22075"/>
                        </a:lnTo>
                        <a:lnTo>
                          <a:pt x="8204" y="21980"/>
                        </a:lnTo>
                        <a:lnTo>
                          <a:pt x="8978" y="21801"/>
                        </a:lnTo>
                        <a:lnTo>
                          <a:pt x="9717" y="21515"/>
                        </a:lnTo>
                        <a:lnTo>
                          <a:pt x="10074" y="21349"/>
                        </a:lnTo>
                        <a:lnTo>
                          <a:pt x="10371" y="21182"/>
                        </a:lnTo>
                        <a:lnTo>
                          <a:pt x="10931" y="20789"/>
                        </a:lnTo>
                        <a:lnTo>
                          <a:pt x="11443" y="20337"/>
                        </a:lnTo>
                        <a:lnTo>
                          <a:pt x="11884" y="19813"/>
                        </a:lnTo>
                        <a:lnTo>
                          <a:pt x="12074" y="19527"/>
                        </a:lnTo>
                        <a:lnTo>
                          <a:pt x="12193" y="19527"/>
                        </a:lnTo>
                        <a:lnTo>
                          <a:pt x="12193" y="21587"/>
                        </a:lnTo>
                        <a:lnTo>
                          <a:pt x="14848" y="21587"/>
                        </a:lnTo>
                        <a:lnTo>
                          <a:pt x="14848" y="0"/>
                        </a:lnTo>
                        <a:close/>
                      </a:path>
                    </a:pathLst>
                  </a:custGeom>
                  <a:solidFill>
                    <a:srgbClr val="5F6368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  <p:sp>
          <p:nvSpPr>
            <p:cNvPr id="461" name="Google Shape;461;p31"/>
            <p:cNvSpPr/>
            <p:nvPr/>
          </p:nvSpPr>
          <p:spPr>
            <a:xfrm flipH="1" rot="10800000">
              <a:off x="831227" y="1197994"/>
              <a:ext cx="2449800" cy="64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02_Title + photo">
  <p:cSld name="CUSTOM_1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"/>
          <p:cNvSpPr txBox="1"/>
          <p:nvPr>
            <p:ph type="title"/>
          </p:nvPr>
        </p:nvSpPr>
        <p:spPr>
          <a:xfrm>
            <a:off x="761950" y="2219400"/>
            <a:ext cx="3174900" cy="1762200"/>
          </a:xfrm>
          <a:prstGeom prst="rect">
            <a:avLst/>
          </a:prstGeom>
        </p:spPr>
        <p:txBody>
          <a:bodyPr anchorCtr="0" anchor="t" bIns="0" lIns="0" spcFirstLastPara="1" rIns="22860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5_Body -3up">
  <p:cSld name="Body -3up"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Asset 26@3x.png" id="463" name="Google Shape;463;p32"/>
          <p:cNvSpPr/>
          <p:nvPr/>
        </p:nvSpPr>
        <p:spPr>
          <a:xfrm>
            <a:off x="1869925" y="4770000"/>
            <a:ext cx="1145428" cy="158725"/>
          </a:xfrm>
          <a:prstGeom prst="rect">
            <a:avLst/>
          </a:prstGeom>
          <a:noFill/>
          <a:ln>
            <a:noFill/>
          </a:ln>
        </p:spPr>
      </p:sp>
      <p:sp>
        <p:nvSpPr>
          <p:cNvPr id="464" name="Google Shape;464;p32"/>
          <p:cNvSpPr txBox="1"/>
          <p:nvPr>
            <p:ph type="title"/>
          </p:nvPr>
        </p:nvSpPr>
        <p:spPr>
          <a:xfrm>
            <a:off x="356616" y="612648"/>
            <a:ext cx="7891200" cy="5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228600" wrap="square" tIns="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i="0" sz="3000" u="none" cap="none" strike="noStrike">
                <a:solidFill>
                  <a:schemeClr val="dk2"/>
                </a:solidFill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65" name="Google Shape;465;p32"/>
          <p:cNvSpPr txBox="1"/>
          <p:nvPr>
            <p:ph idx="1" type="body"/>
          </p:nvPr>
        </p:nvSpPr>
        <p:spPr>
          <a:xfrm>
            <a:off x="356616" y="1627632"/>
            <a:ext cx="26700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228600" wrap="square" tIns="0">
            <a:noAutofit/>
          </a:bodyPr>
          <a:lstStyle>
            <a:lvl1pPr indent="-228600" lvl="0" marL="4572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i="0" sz="1400" u="none" cap="none" strike="noStrike">
                <a:solidFill>
                  <a:schemeClr val="dk2"/>
                </a:solidFill>
              </a:defRPr>
            </a:lvl1pPr>
            <a:lvl2pPr indent="-228600" lvl="1" marL="914400" marR="0" rtl="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0" sz="1800" u="none" cap="none" strike="noStrike">
                <a:solidFill>
                  <a:schemeClr val="dk2"/>
                </a:solidFill>
              </a:defRPr>
            </a:lvl2pPr>
            <a:lvl3pPr indent="-228600" lvl="2" marL="1371600" marR="0" rtl="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i="0" sz="1400" u="none" cap="none" strike="noStrike">
                <a:solidFill>
                  <a:schemeClr val="accent1"/>
                </a:solidFill>
              </a:defRPr>
            </a:lvl3pPr>
            <a:lvl4pPr indent="-228600" lvl="3" marL="1828800" marR="0" rtl="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i="0" sz="1400" u="none" cap="none" strike="noStrike">
                <a:solidFill>
                  <a:schemeClr val="dk2"/>
                </a:solidFill>
              </a:defRPr>
            </a:lvl4pPr>
            <a:lvl5pPr indent="-228600" lvl="4" marL="2286000" marR="0" rtl="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i="0" sz="1400" u="none" cap="none" strike="noStrike">
                <a:solidFill>
                  <a:schemeClr val="dk2"/>
                </a:solidFill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i="0" sz="1800" u="none" cap="none" strike="noStrike">
                <a:solidFill>
                  <a:schemeClr val="dk1"/>
                </a:solidFill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i="0" sz="1800" u="none" cap="none" strike="noStrike">
                <a:solidFill>
                  <a:schemeClr val="dk1"/>
                </a:solidFill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i="0" sz="1800" u="none" cap="none" strike="noStrike">
                <a:solidFill>
                  <a:schemeClr val="dk1"/>
                </a:solidFill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i="0" sz="1800" u="none" cap="none" strike="noStrike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66" name="Google Shape;466;p32"/>
          <p:cNvSpPr txBox="1"/>
          <p:nvPr>
            <p:ph idx="2" type="body"/>
          </p:nvPr>
        </p:nvSpPr>
        <p:spPr>
          <a:xfrm>
            <a:off x="3136392" y="1627632"/>
            <a:ext cx="26700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228600" wrap="square" tIns="0">
            <a:noAutofit/>
          </a:bodyPr>
          <a:lstStyle>
            <a:lvl1pPr indent="-228600" lvl="0" marL="4572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i="0" sz="1400" u="none" cap="none" strike="noStrike">
                <a:solidFill>
                  <a:schemeClr val="dk2"/>
                </a:solidFill>
              </a:defRPr>
            </a:lvl1pPr>
            <a:lvl2pPr indent="-228600" lvl="1" marL="914400" marR="0" rtl="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0" sz="1800" u="none" cap="none" strike="noStrike">
                <a:solidFill>
                  <a:schemeClr val="dk2"/>
                </a:solidFill>
              </a:defRPr>
            </a:lvl2pPr>
            <a:lvl3pPr indent="-228600" lvl="2" marL="1371600" marR="0" rtl="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i="0" sz="1400" u="none" cap="none" strike="noStrike">
                <a:solidFill>
                  <a:schemeClr val="accent1"/>
                </a:solidFill>
              </a:defRPr>
            </a:lvl3pPr>
            <a:lvl4pPr indent="-228600" lvl="3" marL="1828800" marR="0" rtl="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i="0" sz="1400" u="none" cap="none" strike="noStrike">
                <a:solidFill>
                  <a:schemeClr val="dk2"/>
                </a:solidFill>
              </a:defRPr>
            </a:lvl4pPr>
            <a:lvl5pPr indent="-228600" lvl="4" marL="2286000" marR="0" rtl="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i="0" sz="1400" u="none" cap="none" strike="noStrike">
                <a:solidFill>
                  <a:schemeClr val="dk2"/>
                </a:solidFill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i="0" sz="1800" u="none" cap="none" strike="noStrike">
                <a:solidFill>
                  <a:schemeClr val="dk1"/>
                </a:solidFill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i="0" sz="1800" u="none" cap="none" strike="noStrike">
                <a:solidFill>
                  <a:schemeClr val="dk1"/>
                </a:solidFill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i="0" sz="1800" u="none" cap="none" strike="noStrike">
                <a:solidFill>
                  <a:schemeClr val="dk1"/>
                </a:solidFill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i="0" sz="1800" u="none" cap="none" strike="noStrike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67" name="Google Shape;467;p32"/>
          <p:cNvSpPr txBox="1"/>
          <p:nvPr>
            <p:ph idx="3" type="body"/>
          </p:nvPr>
        </p:nvSpPr>
        <p:spPr>
          <a:xfrm>
            <a:off x="5916168" y="1627632"/>
            <a:ext cx="26700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228600" wrap="square" tIns="0">
            <a:noAutofit/>
          </a:bodyPr>
          <a:lstStyle>
            <a:lvl1pPr indent="-228600" lvl="0" marL="4572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i="0" sz="1400" u="none" cap="none" strike="noStrike">
                <a:solidFill>
                  <a:schemeClr val="dk2"/>
                </a:solidFill>
              </a:defRPr>
            </a:lvl1pPr>
            <a:lvl2pPr indent="-228600" lvl="1" marL="914400" marR="0" rtl="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0" sz="1800" u="none" cap="none" strike="noStrike">
                <a:solidFill>
                  <a:schemeClr val="dk2"/>
                </a:solidFill>
              </a:defRPr>
            </a:lvl2pPr>
            <a:lvl3pPr indent="-228600" lvl="2" marL="1371600" marR="0" rtl="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i="0" sz="1400" u="none" cap="none" strike="noStrike">
                <a:solidFill>
                  <a:schemeClr val="accent1"/>
                </a:solidFill>
              </a:defRPr>
            </a:lvl3pPr>
            <a:lvl4pPr indent="-228600" lvl="3" marL="1828800" marR="0" rtl="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i="0" sz="1400" u="none" cap="none" strike="noStrike">
                <a:solidFill>
                  <a:schemeClr val="dk2"/>
                </a:solidFill>
              </a:defRPr>
            </a:lvl4pPr>
            <a:lvl5pPr indent="-228600" lvl="4" marL="2286000" marR="0" rtl="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i="0" sz="1400" u="none" cap="none" strike="noStrike">
                <a:solidFill>
                  <a:schemeClr val="dk2"/>
                </a:solidFill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i="0" sz="1800" u="none" cap="none" strike="noStrike">
                <a:solidFill>
                  <a:schemeClr val="dk1"/>
                </a:solidFill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i="0" sz="1800" u="none" cap="none" strike="noStrike">
                <a:solidFill>
                  <a:schemeClr val="dk1"/>
                </a:solidFill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i="0" sz="1800" u="none" cap="none" strike="noStrike">
                <a:solidFill>
                  <a:schemeClr val="dk1"/>
                </a:solidFill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i="0" sz="1800" u="none" cap="none" strike="noStrike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2 Graphic / Left">
  <p:cSld name="CUSTOM_6_1_1"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9" name="Google Shape;469;p33"/>
          <p:cNvGrpSpPr/>
          <p:nvPr/>
        </p:nvGrpSpPr>
        <p:grpSpPr>
          <a:xfrm>
            <a:off x="5697877" y="4393469"/>
            <a:ext cx="2449800" cy="642900"/>
            <a:chOff x="831227" y="1197994"/>
            <a:chExt cx="2449800" cy="642900"/>
          </a:xfrm>
        </p:grpSpPr>
        <p:grpSp>
          <p:nvGrpSpPr>
            <p:cNvPr id="470" name="Google Shape;470;p33"/>
            <p:cNvGrpSpPr/>
            <p:nvPr/>
          </p:nvGrpSpPr>
          <p:grpSpPr>
            <a:xfrm>
              <a:off x="1045677" y="1364131"/>
              <a:ext cx="2028965" cy="317954"/>
              <a:chOff x="1045677" y="1364131"/>
              <a:chExt cx="2028965" cy="317954"/>
            </a:xfrm>
          </p:grpSpPr>
          <p:grpSp>
            <p:nvGrpSpPr>
              <p:cNvPr id="471" name="Google Shape;471;p33"/>
              <p:cNvGrpSpPr/>
              <p:nvPr/>
            </p:nvGrpSpPr>
            <p:grpSpPr>
              <a:xfrm>
                <a:off x="1045677" y="1364131"/>
                <a:ext cx="376033" cy="302438"/>
                <a:chOff x="1045677" y="1364131"/>
                <a:chExt cx="376033" cy="302438"/>
              </a:xfrm>
            </p:grpSpPr>
            <p:sp>
              <p:nvSpPr>
                <p:cNvPr id="472" name="Google Shape;472;p33"/>
                <p:cNvSpPr/>
                <p:nvPr/>
              </p:nvSpPr>
              <p:spPr>
                <a:xfrm>
                  <a:off x="1091608" y="1364131"/>
                  <a:ext cx="239567" cy="108605"/>
                </a:xfrm>
                <a:custGeom>
                  <a:rect b="b" l="l" r="r" t="t"/>
                  <a:pathLst>
                    <a:path extrusionOk="0" h="12669" w="27946">
                      <a:moveTo>
                        <a:pt x="16372" y="0"/>
                      </a:moveTo>
                      <a:lnTo>
                        <a:pt x="14729" y="95"/>
                      </a:lnTo>
                      <a:lnTo>
                        <a:pt x="13098" y="345"/>
                      </a:lnTo>
                      <a:lnTo>
                        <a:pt x="11502" y="762"/>
                      </a:lnTo>
                      <a:lnTo>
                        <a:pt x="9942" y="1322"/>
                      </a:lnTo>
                      <a:lnTo>
                        <a:pt x="8430" y="2036"/>
                      </a:lnTo>
                      <a:lnTo>
                        <a:pt x="6989" y="2905"/>
                      </a:lnTo>
                      <a:lnTo>
                        <a:pt x="5620" y="3929"/>
                      </a:lnTo>
                      <a:lnTo>
                        <a:pt x="4334" y="5108"/>
                      </a:lnTo>
                      <a:lnTo>
                        <a:pt x="3739" y="5751"/>
                      </a:lnTo>
                      <a:lnTo>
                        <a:pt x="3405" y="6132"/>
                      </a:lnTo>
                      <a:lnTo>
                        <a:pt x="2798" y="6906"/>
                      </a:lnTo>
                      <a:lnTo>
                        <a:pt x="2227" y="7716"/>
                      </a:lnTo>
                      <a:lnTo>
                        <a:pt x="1703" y="8561"/>
                      </a:lnTo>
                      <a:lnTo>
                        <a:pt x="1238" y="9430"/>
                      </a:lnTo>
                      <a:lnTo>
                        <a:pt x="810" y="10335"/>
                      </a:lnTo>
                      <a:lnTo>
                        <a:pt x="453" y="11252"/>
                      </a:lnTo>
                      <a:lnTo>
                        <a:pt x="131" y="12192"/>
                      </a:lnTo>
                      <a:lnTo>
                        <a:pt x="0" y="12669"/>
                      </a:lnTo>
                      <a:lnTo>
                        <a:pt x="179" y="12573"/>
                      </a:lnTo>
                      <a:lnTo>
                        <a:pt x="595" y="12514"/>
                      </a:lnTo>
                      <a:lnTo>
                        <a:pt x="1203" y="12573"/>
                      </a:lnTo>
                      <a:lnTo>
                        <a:pt x="1310" y="12597"/>
                      </a:lnTo>
                      <a:lnTo>
                        <a:pt x="8930" y="11347"/>
                      </a:lnTo>
                      <a:lnTo>
                        <a:pt x="8978" y="11264"/>
                      </a:lnTo>
                      <a:lnTo>
                        <a:pt x="9252" y="10906"/>
                      </a:lnTo>
                      <a:lnTo>
                        <a:pt x="9442" y="10740"/>
                      </a:lnTo>
                      <a:lnTo>
                        <a:pt x="9526" y="10740"/>
                      </a:lnTo>
                      <a:lnTo>
                        <a:pt x="9847" y="10395"/>
                      </a:lnTo>
                      <a:lnTo>
                        <a:pt x="10538" y="9775"/>
                      </a:lnTo>
                      <a:lnTo>
                        <a:pt x="11276" y="9240"/>
                      </a:lnTo>
                      <a:lnTo>
                        <a:pt x="12050" y="8775"/>
                      </a:lnTo>
                      <a:lnTo>
                        <a:pt x="12847" y="8382"/>
                      </a:lnTo>
                      <a:lnTo>
                        <a:pt x="13681" y="8085"/>
                      </a:lnTo>
                      <a:lnTo>
                        <a:pt x="14538" y="7846"/>
                      </a:lnTo>
                      <a:lnTo>
                        <a:pt x="15407" y="7704"/>
                      </a:lnTo>
                      <a:lnTo>
                        <a:pt x="16289" y="7644"/>
                      </a:lnTo>
                      <a:lnTo>
                        <a:pt x="17170" y="7656"/>
                      </a:lnTo>
                      <a:lnTo>
                        <a:pt x="18039" y="7751"/>
                      </a:lnTo>
                      <a:lnTo>
                        <a:pt x="18908" y="7930"/>
                      </a:lnTo>
                      <a:lnTo>
                        <a:pt x="19765" y="8192"/>
                      </a:lnTo>
                      <a:lnTo>
                        <a:pt x="20599" y="8537"/>
                      </a:lnTo>
                      <a:lnTo>
                        <a:pt x="21408" y="8966"/>
                      </a:lnTo>
                      <a:lnTo>
                        <a:pt x="22182" y="9478"/>
                      </a:lnTo>
                      <a:lnTo>
                        <a:pt x="22551" y="9775"/>
                      </a:lnTo>
                      <a:lnTo>
                        <a:pt x="22551" y="9740"/>
                      </a:lnTo>
                      <a:lnTo>
                        <a:pt x="23956" y="9775"/>
                      </a:lnTo>
                      <a:lnTo>
                        <a:pt x="27767" y="5965"/>
                      </a:lnTo>
                      <a:lnTo>
                        <a:pt x="27945" y="4334"/>
                      </a:lnTo>
                      <a:lnTo>
                        <a:pt x="27267" y="3763"/>
                      </a:lnTo>
                      <a:lnTo>
                        <a:pt x="25862" y="2750"/>
                      </a:lnTo>
                      <a:lnTo>
                        <a:pt x="24385" y="1893"/>
                      </a:lnTo>
                      <a:lnTo>
                        <a:pt x="22849" y="1191"/>
                      </a:lnTo>
                      <a:lnTo>
                        <a:pt x="21266" y="655"/>
                      </a:lnTo>
                      <a:lnTo>
                        <a:pt x="19646" y="274"/>
                      </a:lnTo>
                      <a:lnTo>
                        <a:pt x="18015" y="60"/>
                      </a:lnTo>
                      <a:lnTo>
                        <a:pt x="16372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3" name="Google Shape;473;p33"/>
                <p:cNvSpPr/>
                <p:nvPr/>
              </p:nvSpPr>
              <p:spPr>
                <a:xfrm>
                  <a:off x="1225416" y="1401378"/>
                  <a:ext cx="196293" cy="265087"/>
                </a:xfrm>
                <a:custGeom>
                  <a:rect b="b" l="l" r="r" t="t"/>
                  <a:pathLst>
                    <a:path extrusionOk="0" h="30923" w="22898">
                      <a:moveTo>
                        <a:pt x="12348" y="1"/>
                      </a:moveTo>
                      <a:lnTo>
                        <a:pt x="6942" y="5395"/>
                      </a:lnTo>
                      <a:lnTo>
                        <a:pt x="7359" y="5740"/>
                      </a:lnTo>
                      <a:lnTo>
                        <a:pt x="8109" y="6502"/>
                      </a:lnTo>
                      <a:lnTo>
                        <a:pt x="8764" y="7335"/>
                      </a:lnTo>
                      <a:lnTo>
                        <a:pt x="9324" y="8228"/>
                      </a:lnTo>
                      <a:lnTo>
                        <a:pt x="9788" y="9181"/>
                      </a:lnTo>
                      <a:lnTo>
                        <a:pt x="10133" y="10169"/>
                      </a:lnTo>
                      <a:lnTo>
                        <a:pt x="10372" y="11205"/>
                      </a:lnTo>
                      <a:lnTo>
                        <a:pt x="10491" y="12265"/>
                      </a:lnTo>
                      <a:lnTo>
                        <a:pt x="10503" y="12812"/>
                      </a:lnTo>
                      <a:lnTo>
                        <a:pt x="10503" y="13777"/>
                      </a:lnTo>
                      <a:lnTo>
                        <a:pt x="10991" y="13789"/>
                      </a:lnTo>
                      <a:lnTo>
                        <a:pt x="11920" y="13979"/>
                      </a:lnTo>
                      <a:lnTo>
                        <a:pt x="12777" y="14348"/>
                      </a:lnTo>
                      <a:lnTo>
                        <a:pt x="13539" y="14860"/>
                      </a:lnTo>
                      <a:lnTo>
                        <a:pt x="14182" y="15503"/>
                      </a:lnTo>
                      <a:lnTo>
                        <a:pt x="14694" y="16265"/>
                      </a:lnTo>
                      <a:lnTo>
                        <a:pt x="15051" y="17123"/>
                      </a:lnTo>
                      <a:lnTo>
                        <a:pt x="15241" y="18051"/>
                      </a:lnTo>
                      <a:lnTo>
                        <a:pt x="15265" y="18540"/>
                      </a:lnTo>
                      <a:lnTo>
                        <a:pt x="15241" y="19028"/>
                      </a:lnTo>
                      <a:lnTo>
                        <a:pt x="15051" y="19956"/>
                      </a:lnTo>
                      <a:lnTo>
                        <a:pt x="14694" y="20814"/>
                      </a:lnTo>
                      <a:lnTo>
                        <a:pt x="14182" y="21576"/>
                      </a:lnTo>
                      <a:lnTo>
                        <a:pt x="13539" y="22219"/>
                      </a:lnTo>
                      <a:lnTo>
                        <a:pt x="12777" y="22731"/>
                      </a:lnTo>
                      <a:lnTo>
                        <a:pt x="11920" y="23100"/>
                      </a:lnTo>
                      <a:lnTo>
                        <a:pt x="10991" y="23290"/>
                      </a:lnTo>
                      <a:lnTo>
                        <a:pt x="10503" y="23302"/>
                      </a:lnTo>
                      <a:lnTo>
                        <a:pt x="977" y="23302"/>
                      </a:lnTo>
                      <a:lnTo>
                        <a:pt x="1" y="24267"/>
                      </a:lnTo>
                      <a:lnTo>
                        <a:pt x="1" y="29958"/>
                      </a:lnTo>
                      <a:lnTo>
                        <a:pt x="977" y="30922"/>
                      </a:lnTo>
                      <a:lnTo>
                        <a:pt x="10503" y="30922"/>
                      </a:lnTo>
                      <a:lnTo>
                        <a:pt x="11134" y="30911"/>
                      </a:lnTo>
                      <a:lnTo>
                        <a:pt x="12384" y="30780"/>
                      </a:lnTo>
                      <a:lnTo>
                        <a:pt x="13598" y="30541"/>
                      </a:lnTo>
                      <a:lnTo>
                        <a:pt x="14765" y="30172"/>
                      </a:lnTo>
                      <a:lnTo>
                        <a:pt x="15873" y="29708"/>
                      </a:lnTo>
                      <a:lnTo>
                        <a:pt x="16932" y="29136"/>
                      </a:lnTo>
                      <a:lnTo>
                        <a:pt x="17921" y="28470"/>
                      </a:lnTo>
                      <a:lnTo>
                        <a:pt x="18837" y="27708"/>
                      </a:lnTo>
                      <a:lnTo>
                        <a:pt x="19671" y="26874"/>
                      </a:lnTo>
                      <a:lnTo>
                        <a:pt x="20433" y="25957"/>
                      </a:lnTo>
                      <a:lnTo>
                        <a:pt x="21100" y="24969"/>
                      </a:lnTo>
                      <a:lnTo>
                        <a:pt x="21671" y="23909"/>
                      </a:lnTo>
                      <a:lnTo>
                        <a:pt x="22147" y="22802"/>
                      </a:lnTo>
                      <a:lnTo>
                        <a:pt x="22505" y="21635"/>
                      </a:lnTo>
                      <a:lnTo>
                        <a:pt x="22755" y="20433"/>
                      </a:lnTo>
                      <a:lnTo>
                        <a:pt x="22886" y="19183"/>
                      </a:lnTo>
                      <a:lnTo>
                        <a:pt x="22898" y="18540"/>
                      </a:lnTo>
                      <a:lnTo>
                        <a:pt x="22886" y="17778"/>
                      </a:lnTo>
                      <a:lnTo>
                        <a:pt x="22695" y="16289"/>
                      </a:lnTo>
                      <a:lnTo>
                        <a:pt x="22338" y="14837"/>
                      </a:lnTo>
                      <a:lnTo>
                        <a:pt x="21802" y="13455"/>
                      </a:lnTo>
                      <a:lnTo>
                        <a:pt x="21112" y="12134"/>
                      </a:lnTo>
                      <a:lnTo>
                        <a:pt x="20266" y="10907"/>
                      </a:lnTo>
                      <a:lnTo>
                        <a:pt x="19278" y="9788"/>
                      </a:lnTo>
                      <a:lnTo>
                        <a:pt x="18147" y="8776"/>
                      </a:lnTo>
                      <a:lnTo>
                        <a:pt x="17528" y="8336"/>
                      </a:lnTo>
                      <a:lnTo>
                        <a:pt x="17349" y="7728"/>
                      </a:lnTo>
                      <a:lnTo>
                        <a:pt x="16944" y="6550"/>
                      </a:lnTo>
                      <a:lnTo>
                        <a:pt x="16444" y="5407"/>
                      </a:lnTo>
                      <a:lnTo>
                        <a:pt x="15861" y="4311"/>
                      </a:lnTo>
                      <a:lnTo>
                        <a:pt x="15206" y="3263"/>
                      </a:lnTo>
                      <a:lnTo>
                        <a:pt x="14479" y="2263"/>
                      </a:lnTo>
                      <a:lnTo>
                        <a:pt x="13682" y="1311"/>
                      </a:lnTo>
                      <a:lnTo>
                        <a:pt x="12813" y="418"/>
                      </a:lnTo>
                      <a:lnTo>
                        <a:pt x="1234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4" name="Google Shape;474;p33"/>
                <p:cNvSpPr/>
                <p:nvPr/>
              </p:nvSpPr>
              <p:spPr>
                <a:xfrm>
                  <a:off x="1087931" y="1597457"/>
                  <a:ext cx="145870" cy="69111"/>
                </a:xfrm>
                <a:custGeom>
                  <a:rect b="b" l="l" r="r" t="t"/>
                  <a:pathLst>
                    <a:path extrusionOk="0" h="8062" w="17016">
                      <a:moveTo>
                        <a:pt x="5513" y="1"/>
                      </a:moveTo>
                      <a:lnTo>
                        <a:pt x="4144" y="417"/>
                      </a:lnTo>
                      <a:lnTo>
                        <a:pt x="334" y="4227"/>
                      </a:lnTo>
                      <a:lnTo>
                        <a:pt x="0" y="5525"/>
                      </a:lnTo>
                      <a:lnTo>
                        <a:pt x="405" y="5823"/>
                      </a:lnTo>
                      <a:lnTo>
                        <a:pt x="1251" y="6359"/>
                      </a:lnTo>
                      <a:lnTo>
                        <a:pt x="2144" y="6835"/>
                      </a:lnTo>
                      <a:lnTo>
                        <a:pt x="3061" y="7228"/>
                      </a:lnTo>
                      <a:lnTo>
                        <a:pt x="4001" y="7549"/>
                      </a:lnTo>
                      <a:lnTo>
                        <a:pt x="4977" y="7799"/>
                      </a:lnTo>
                      <a:lnTo>
                        <a:pt x="5966" y="7966"/>
                      </a:lnTo>
                      <a:lnTo>
                        <a:pt x="6966" y="8049"/>
                      </a:lnTo>
                      <a:lnTo>
                        <a:pt x="7478" y="8061"/>
                      </a:lnTo>
                      <a:lnTo>
                        <a:pt x="17015" y="8061"/>
                      </a:lnTo>
                      <a:lnTo>
                        <a:pt x="17015" y="429"/>
                      </a:lnTo>
                      <a:lnTo>
                        <a:pt x="7478" y="429"/>
                      </a:lnTo>
                      <a:lnTo>
                        <a:pt x="6966" y="405"/>
                      </a:lnTo>
                      <a:lnTo>
                        <a:pt x="5978" y="191"/>
                      </a:lnTo>
                      <a:lnTo>
                        <a:pt x="5513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5" name="Google Shape;475;p33"/>
                <p:cNvSpPr/>
                <p:nvPr/>
              </p:nvSpPr>
              <p:spPr>
                <a:xfrm>
                  <a:off x="1045677" y="1454048"/>
                  <a:ext cx="190875" cy="190987"/>
                </a:xfrm>
                <a:custGeom>
                  <a:rect b="b" l="l" r="r" t="t"/>
                  <a:pathLst>
                    <a:path extrusionOk="0" h="22279" w="22266">
                      <a:moveTo>
                        <a:pt x="12407" y="1"/>
                      </a:moveTo>
                      <a:lnTo>
                        <a:pt x="11764" y="13"/>
                      </a:lnTo>
                      <a:lnTo>
                        <a:pt x="10514" y="132"/>
                      </a:lnTo>
                      <a:lnTo>
                        <a:pt x="9299" y="382"/>
                      </a:lnTo>
                      <a:lnTo>
                        <a:pt x="8132" y="739"/>
                      </a:lnTo>
                      <a:lnTo>
                        <a:pt x="7025" y="1203"/>
                      </a:lnTo>
                      <a:lnTo>
                        <a:pt x="5965" y="1775"/>
                      </a:lnTo>
                      <a:lnTo>
                        <a:pt x="4977" y="2442"/>
                      </a:lnTo>
                      <a:lnTo>
                        <a:pt x="4060" y="3192"/>
                      </a:lnTo>
                      <a:lnTo>
                        <a:pt x="3215" y="4037"/>
                      </a:lnTo>
                      <a:lnTo>
                        <a:pt x="2465" y="4954"/>
                      </a:lnTo>
                      <a:lnTo>
                        <a:pt x="1798" y="5942"/>
                      </a:lnTo>
                      <a:lnTo>
                        <a:pt x="1226" y="6990"/>
                      </a:lnTo>
                      <a:lnTo>
                        <a:pt x="750" y="8097"/>
                      </a:lnTo>
                      <a:lnTo>
                        <a:pt x="393" y="9264"/>
                      </a:lnTo>
                      <a:lnTo>
                        <a:pt x="143" y="10479"/>
                      </a:lnTo>
                      <a:lnTo>
                        <a:pt x="12" y="11729"/>
                      </a:lnTo>
                      <a:lnTo>
                        <a:pt x="0" y="12360"/>
                      </a:lnTo>
                      <a:lnTo>
                        <a:pt x="12" y="13098"/>
                      </a:lnTo>
                      <a:lnTo>
                        <a:pt x="179" y="14527"/>
                      </a:lnTo>
                      <a:lnTo>
                        <a:pt x="512" y="15920"/>
                      </a:lnTo>
                      <a:lnTo>
                        <a:pt x="1000" y="17265"/>
                      </a:lnTo>
                      <a:lnTo>
                        <a:pt x="1631" y="18527"/>
                      </a:lnTo>
                      <a:lnTo>
                        <a:pt x="2405" y="19730"/>
                      </a:lnTo>
                      <a:lnTo>
                        <a:pt x="3310" y="20825"/>
                      </a:lnTo>
                      <a:lnTo>
                        <a:pt x="4358" y="21826"/>
                      </a:lnTo>
                      <a:lnTo>
                        <a:pt x="4929" y="22278"/>
                      </a:lnTo>
                      <a:lnTo>
                        <a:pt x="10454" y="16741"/>
                      </a:lnTo>
                      <a:lnTo>
                        <a:pt x="10014" y="16527"/>
                      </a:lnTo>
                      <a:lnTo>
                        <a:pt x="9240" y="15979"/>
                      </a:lnTo>
                      <a:lnTo>
                        <a:pt x="8609" y="15301"/>
                      </a:lnTo>
                      <a:lnTo>
                        <a:pt x="8120" y="14515"/>
                      </a:lnTo>
                      <a:lnTo>
                        <a:pt x="7799" y="13670"/>
                      </a:lnTo>
                      <a:lnTo>
                        <a:pt x="7644" y="12765"/>
                      </a:lnTo>
                      <a:lnTo>
                        <a:pt x="7656" y="11836"/>
                      </a:lnTo>
                      <a:lnTo>
                        <a:pt x="7870" y="10895"/>
                      </a:lnTo>
                      <a:lnTo>
                        <a:pt x="8061" y="10443"/>
                      </a:lnTo>
                      <a:lnTo>
                        <a:pt x="8275" y="10002"/>
                      </a:lnTo>
                      <a:lnTo>
                        <a:pt x="8823" y="9240"/>
                      </a:lnTo>
                      <a:lnTo>
                        <a:pt x="9502" y="8597"/>
                      </a:lnTo>
                      <a:lnTo>
                        <a:pt x="10276" y="8121"/>
                      </a:lnTo>
                      <a:lnTo>
                        <a:pt x="11133" y="7788"/>
                      </a:lnTo>
                      <a:lnTo>
                        <a:pt x="12038" y="7633"/>
                      </a:lnTo>
                      <a:lnTo>
                        <a:pt x="12967" y="7657"/>
                      </a:lnTo>
                      <a:lnTo>
                        <a:pt x="13895" y="7859"/>
                      </a:lnTo>
                      <a:lnTo>
                        <a:pt x="14348" y="8050"/>
                      </a:lnTo>
                      <a:lnTo>
                        <a:pt x="14741" y="8240"/>
                      </a:lnTo>
                      <a:lnTo>
                        <a:pt x="15455" y="8728"/>
                      </a:lnTo>
                      <a:lnTo>
                        <a:pt x="16062" y="9347"/>
                      </a:lnTo>
                      <a:lnTo>
                        <a:pt x="16562" y="10050"/>
                      </a:lnTo>
                      <a:lnTo>
                        <a:pt x="16753" y="10443"/>
                      </a:lnTo>
                      <a:lnTo>
                        <a:pt x="22266" y="4930"/>
                      </a:lnTo>
                      <a:lnTo>
                        <a:pt x="21825" y="4347"/>
                      </a:lnTo>
                      <a:lnTo>
                        <a:pt x="20825" y="3311"/>
                      </a:lnTo>
                      <a:lnTo>
                        <a:pt x="19730" y="2394"/>
                      </a:lnTo>
                      <a:lnTo>
                        <a:pt x="18539" y="1620"/>
                      </a:lnTo>
                      <a:lnTo>
                        <a:pt x="17277" y="989"/>
                      </a:lnTo>
                      <a:lnTo>
                        <a:pt x="15943" y="513"/>
                      </a:lnTo>
                      <a:lnTo>
                        <a:pt x="14550" y="179"/>
                      </a:lnTo>
                      <a:lnTo>
                        <a:pt x="13133" y="13"/>
                      </a:lnTo>
                      <a:lnTo>
                        <a:pt x="12407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76" name="Google Shape;476;p33"/>
              <p:cNvGrpSpPr/>
              <p:nvPr/>
            </p:nvGrpSpPr>
            <p:grpSpPr>
              <a:xfrm>
                <a:off x="1532346" y="1409239"/>
                <a:ext cx="1542296" cy="272846"/>
                <a:chOff x="1532346" y="1409239"/>
                <a:chExt cx="1542296" cy="272846"/>
              </a:xfrm>
            </p:grpSpPr>
            <p:sp>
              <p:nvSpPr>
                <p:cNvPr id="477" name="Google Shape;477;p33"/>
                <p:cNvSpPr/>
                <p:nvPr/>
              </p:nvSpPr>
              <p:spPr>
                <a:xfrm>
                  <a:off x="1532346" y="1409239"/>
                  <a:ext cx="837190" cy="272846"/>
                </a:xfrm>
                <a:custGeom>
                  <a:rect b="b" l="l" r="r" t="t"/>
                  <a:pathLst>
                    <a:path extrusionOk="0" h="31828" w="97660">
                      <a:moveTo>
                        <a:pt x="90813" y="11848"/>
                      </a:moveTo>
                      <a:lnTo>
                        <a:pt x="91289" y="11919"/>
                      </a:lnTo>
                      <a:lnTo>
                        <a:pt x="91754" y="12038"/>
                      </a:lnTo>
                      <a:lnTo>
                        <a:pt x="92194" y="12217"/>
                      </a:lnTo>
                      <a:lnTo>
                        <a:pt x="92409" y="12336"/>
                      </a:lnTo>
                      <a:lnTo>
                        <a:pt x="92599" y="12443"/>
                      </a:lnTo>
                      <a:lnTo>
                        <a:pt x="92933" y="12705"/>
                      </a:lnTo>
                      <a:lnTo>
                        <a:pt x="93206" y="13015"/>
                      </a:lnTo>
                      <a:lnTo>
                        <a:pt x="93433" y="13372"/>
                      </a:lnTo>
                      <a:lnTo>
                        <a:pt x="93528" y="13562"/>
                      </a:lnTo>
                      <a:lnTo>
                        <a:pt x="86408" y="16491"/>
                      </a:lnTo>
                      <a:lnTo>
                        <a:pt x="86396" y="16015"/>
                      </a:lnTo>
                      <a:lnTo>
                        <a:pt x="86539" y="15098"/>
                      </a:lnTo>
                      <a:lnTo>
                        <a:pt x="86860" y="14229"/>
                      </a:lnTo>
                      <a:lnTo>
                        <a:pt x="87372" y="13455"/>
                      </a:lnTo>
                      <a:lnTo>
                        <a:pt x="87694" y="13110"/>
                      </a:lnTo>
                      <a:lnTo>
                        <a:pt x="87979" y="12824"/>
                      </a:lnTo>
                      <a:lnTo>
                        <a:pt x="88646" y="12372"/>
                      </a:lnTo>
                      <a:lnTo>
                        <a:pt x="89372" y="12050"/>
                      </a:lnTo>
                      <a:lnTo>
                        <a:pt x="90158" y="11872"/>
                      </a:lnTo>
                      <a:lnTo>
                        <a:pt x="90563" y="11848"/>
                      </a:lnTo>
                      <a:close/>
                      <a:moveTo>
                        <a:pt x="32899" y="11907"/>
                      </a:moveTo>
                      <a:lnTo>
                        <a:pt x="33756" y="11931"/>
                      </a:lnTo>
                      <a:lnTo>
                        <a:pt x="34578" y="12110"/>
                      </a:lnTo>
                      <a:lnTo>
                        <a:pt x="35375" y="12443"/>
                      </a:lnTo>
                      <a:lnTo>
                        <a:pt x="36090" y="12943"/>
                      </a:lnTo>
                      <a:lnTo>
                        <a:pt x="36423" y="13265"/>
                      </a:lnTo>
                      <a:lnTo>
                        <a:pt x="36733" y="13646"/>
                      </a:lnTo>
                      <a:lnTo>
                        <a:pt x="37221" y="14467"/>
                      </a:lnTo>
                      <a:lnTo>
                        <a:pt x="37554" y="15348"/>
                      </a:lnTo>
                      <a:lnTo>
                        <a:pt x="37721" y="16265"/>
                      </a:lnTo>
                      <a:lnTo>
                        <a:pt x="37721" y="17194"/>
                      </a:lnTo>
                      <a:lnTo>
                        <a:pt x="37554" y="18111"/>
                      </a:lnTo>
                      <a:lnTo>
                        <a:pt x="37221" y="18992"/>
                      </a:lnTo>
                      <a:lnTo>
                        <a:pt x="36733" y="19801"/>
                      </a:lnTo>
                      <a:lnTo>
                        <a:pt x="36423" y="20182"/>
                      </a:lnTo>
                      <a:lnTo>
                        <a:pt x="36340" y="20266"/>
                      </a:lnTo>
                      <a:lnTo>
                        <a:pt x="36256" y="20349"/>
                      </a:lnTo>
                      <a:lnTo>
                        <a:pt x="35911" y="20647"/>
                      </a:lnTo>
                      <a:lnTo>
                        <a:pt x="35173" y="21099"/>
                      </a:lnTo>
                      <a:lnTo>
                        <a:pt x="34375" y="21397"/>
                      </a:lnTo>
                      <a:lnTo>
                        <a:pt x="33554" y="21540"/>
                      </a:lnTo>
                      <a:lnTo>
                        <a:pt x="32720" y="21516"/>
                      </a:lnTo>
                      <a:lnTo>
                        <a:pt x="31899" y="21326"/>
                      </a:lnTo>
                      <a:lnTo>
                        <a:pt x="31125" y="20992"/>
                      </a:lnTo>
                      <a:lnTo>
                        <a:pt x="30410" y="20492"/>
                      </a:lnTo>
                      <a:lnTo>
                        <a:pt x="30089" y="20182"/>
                      </a:lnTo>
                      <a:lnTo>
                        <a:pt x="30053" y="20182"/>
                      </a:lnTo>
                      <a:lnTo>
                        <a:pt x="29732" y="19801"/>
                      </a:lnTo>
                      <a:lnTo>
                        <a:pt x="29243" y="18980"/>
                      </a:lnTo>
                      <a:lnTo>
                        <a:pt x="28910" y="18099"/>
                      </a:lnTo>
                      <a:lnTo>
                        <a:pt x="28743" y="17182"/>
                      </a:lnTo>
                      <a:lnTo>
                        <a:pt x="28743" y="16253"/>
                      </a:lnTo>
                      <a:lnTo>
                        <a:pt x="28910" y="15336"/>
                      </a:lnTo>
                      <a:lnTo>
                        <a:pt x="29243" y="14455"/>
                      </a:lnTo>
                      <a:lnTo>
                        <a:pt x="29732" y="13634"/>
                      </a:lnTo>
                      <a:lnTo>
                        <a:pt x="30053" y="13265"/>
                      </a:lnTo>
                      <a:lnTo>
                        <a:pt x="30184" y="13134"/>
                      </a:lnTo>
                      <a:lnTo>
                        <a:pt x="30517" y="12824"/>
                      </a:lnTo>
                      <a:lnTo>
                        <a:pt x="31268" y="12360"/>
                      </a:lnTo>
                      <a:lnTo>
                        <a:pt x="32065" y="12050"/>
                      </a:lnTo>
                      <a:lnTo>
                        <a:pt x="32899" y="11907"/>
                      </a:lnTo>
                      <a:close/>
                      <a:moveTo>
                        <a:pt x="50318" y="11907"/>
                      </a:moveTo>
                      <a:lnTo>
                        <a:pt x="51164" y="11931"/>
                      </a:lnTo>
                      <a:lnTo>
                        <a:pt x="51997" y="12110"/>
                      </a:lnTo>
                      <a:lnTo>
                        <a:pt x="52783" y="12443"/>
                      </a:lnTo>
                      <a:lnTo>
                        <a:pt x="53509" y="12943"/>
                      </a:lnTo>
                      <a:lnTo>
                        <a:pt x="53831" y="13265"/>
                      </a:lnTo>
                      <a:lnTo>
                        <a:pt x="54152" y="13646"/>
                      </a:lnTo>
                      <a:lnTo>
                        <a:pt x="54641" y="14467"/>
                      </a:lnTo>
                      <a:lnTo>
                        <a:pt x="54974" y="15348"/>
                      </a:lnTo>
                      <a:lnTo>
                        <a:pt x="55129" y="16265"/>
                      </a:lnTo>
                      <a:lnTo>
                        <a:pt x="55129" y="17194"/>
                      </a:lnTo>
                      <a:lnTo>
                        <a:pt x="54974" y="18111"/>
                      </a:lnTo>
                      <a:lnTo>
                        <a:pt x="54641" y="18992"/>
                      </a:lnTo>
                      <a:lnTo>
                        <a:pt x="54152" y="19801"/>
                      </a:lnTo>
                      <a:lnTo>
                        <a:pt x="53831" y="20182"/>
                      </a:lnTo>
                      <a:lnTo>
                        <a:pt x="53759" y="20266"/>
                      </a:lnTo>
                      <a:lnTo>
                        <a:pt x="53664" y="20349"/>
                      </a:lnTo>
                      <a:lnTo>
                        <a:pt x="53331" y="20647"/>
                      </a:lnTo>
                      <a:lnTo>
                        <a:pt x="52593" y="21099"/>
                      </a:lnTo>
                      <a:lnTo>
                        <a:pt x="51795" y="21397"/>
                      </a:lnTo>
                      <a:lnTo>
                        <a:pt x="50961" y="21540"/>
                      </a:lnTo>
                      <a:lnTo>
                        <a:pt x="50128" y="21516"/>
                      </a:lnTo>
                      <a:lnTo>
                        <a:pt x="49306" y="21326"/>
                      </a:lnTo>
                      <a:lnTo>
                        <a:pt x="48532" y="20992"/>
                      </a:lnTo>
                      <a:lnTo>
                        <a:pt x="47818" y="20492"/>
                      </a:lnTo>
                      <a:lnTo>
                        <a:pt x="47508" y="20182"/>
                      </a:lnTo>
                      <a:lnTo>
                        <a:pt x="47461" y="20182"/>
                      </a:lnTo>
                      <a:lnTo>
                        <a:pt x="47139" y="19801"/>
                      </a:lnTo>
                      <a:lnTo>
                        <a:pt x="46651" y="18980"/>
                      </a:lnTo>
                      <a:lnTo>
                        <a:pt x="46318" y="18099"/>
                      </a:lnTo>
                      <a:lnTo>
                        <a:pt x="46163" y="17182"/>
                      </a:lnTo>
                      <a:lnTo>
                        <a:pt x="46163" y="16253"/>
                      </a:lnTo>
                      <a:lnTo>
                        <a:pt x="46318" y="15336"/>
                      </a:lnTo>
                      <a:lnTo>
                        <a:pt x="46651" y="14455"/>
                      </a:lnTo>
                      <a:lnTo>
                        <a:pt x="47139" y="13634"/>
                      </a:lnTo>
                      <a:lnTo>
                        <a:pt x="47461" y="13265"/>
                      </a:lnTo>
                      <a:lnTo>
                        <a:pt x="47592" y="13134"/>
                      </a:lnTo>
                      <a:lnTo>
                        <a:pt x="47937" y="12824"/>
                      </a:lnTo>
                      <a:lnTo>
                        <a:pt x="48675" y="12360"/>
                      </a:lnTo>
                      <a:lnTo>
                        <a:pt x="49485" y="12050"/>
                      </a:lnTo>
                      <a:lnTo>
                        <a:pt x="50318" y="11907"/>
                      </a:lnTo>
                      <a:close/>
                      <a:moveTo>
                        <a:pt x="68048" y="11907"/>
                      </a:moveTo>
                      <a:lnTo>
                        <a:pt x="68488" y="11919"/>
                      </a:lnTo>
                      <a:lnTo>
                        <a:pt x="69333" y="12098"/>
                      </a:lnTo>
                      <a:lnTo>
                        <a:pt x="70107" y="12455"/>
                      </a:lnTo>
                      <a:lnTo>
                        <a:pt x="70786" y="12967"/>
                      </a:lnTo>
                      <a:lnTo>
                        <a:pt x="71084" y="13289"/>
                      </a:lnTo>
                      <a:lnTo>
                        <a:pt x="71381" y="13658"/>
                      </a:lnTo>
                      <a:lnTo>
                        <a:pt x="71846" y="14479"/>
                      </a:lnTo>
                      <a:lnTo>
                        <a:pt x="72167" y="15360"/>
                      </a:lnTo>
                      <a:lnTo>
                        <a:pt x="72298" y="16289"/>
                      </a:lnTo>
                      <a:lnTo>
                        <a:pt x="72298" y="16765"/>
                      </a:lnTo>
                      <a:lnTo>
                        <a:pt x="72298" y="17230"/>
                      </a:lnTo>
                      <a:lnTo>
                        <a:pt x="72155" y="18146"/>
                      </a:lnTo>
                      <a:lnTo>
                        <a:pt x="71846" y="19016"/>
                      </a:lnTo>
                      <a:lnTo>
                        <a:pt x="71381" y="19813"/>
                      </a:lnTo>
                      <a:lnTo>
                        <a:pt x="71084" y="20182"/>
                      </a:lnTo>
                      <a:lnTo>
                        <a:pt x="70786" y="20504"/>
                      </a:lnTo>
                      <a:lnTo>
                        <a:pt x="70095" y="21028"/>
                      </a:lnTo>
                      <a:lnTo>
                        <a:pt x="69322" y="21373"/>
                      </a:lnTo>
                      <a:lnTo>
                        <a:pt x="68476" y="21552"/>
                      </a:lnTo>
                      <a:lnTo>
                        <a:pt x="68048" y="21552"/>
                      </a:lnTo>
                      <a:lnTo>
                        <a:pt x="67595" y="21540"/>
                      </a:lnTo>
                      <a:lnTo>
                        <a:pt x="66726" y="21361"/>
                      </a:lnTo>
                      <a:lnTo>
                        <a:pt x="65928" y="21016"/>
                      </a:lnTo>
                      <a:lnTo>
                        <a:pt x="65214" y="20504"/>
                      </a:lnTo>
                      <a:lnTo>
                        <a:pt x="64904" y="20182"/>
                      </a:lnTo>
                      <a:lnTo>
                        <a:pt x="64595" y="19825"/>
                      </a:lnTo>
                      <a:lnTo>
                        <a:pt x="64094" y="19028"/>
                      </a:lnTo>
                      <a:lnTo>
                        <a:pt x="63761" y="18158"/>
                      </a:lnTo>
                      <a:lnTo>
                        <a:pt x="63606" y="17230"/>
                      </a:lnTo>
                      <a:lnTo>
                        <a:pt x="63606" y="16765"/>
                      </a:lnTo>
                      <a:lnTo>
                        <a:pt x="63606" y="16277"/>
                      </a:lnTo>
                      <a:lnTo>
                        <a:pt x="63761" y="15348"/>
                      </a:lnTo>
                      <a:lnTo>
                        <a:pt x="64094" y="14455"/>
                      </a:lnTo>
                      <a:lnTo>
                        <a:pt x="64583" y="13658"/>
                      </a:lnTo>
                      <a:lnTo>
                        <a:pt x="64904" y="13289"/>
                      </a:lnTo>
                      <a:lnTo>
                        <a:pt x="65214" y="12967"/>
                      </a:lnTo>
                      <a:lnTo>
                        <a:pt x="65928" y="12455"/>
                      </a:lnTo>
                      <a:lnTo>
                        <a:pt x="66726" y="12098"/>
                      </a:lnTo>
                      <a:lnTo>
                        <a:pt x="67595" y="11919"/>
                      </a:lnTo>
                      <a:lnTo>
                        <a:pt x="68048" y="11907"/>
                      </a:lnTo>
                      <a:close/>
                      <a:moveTo>
                        <a:pt x="77763" y="822"/>
                      </a:moveTo>
                      <a:lnTo>
                        <a:pt x="77763" y="24219"/>
                      </a:lnTo>
                      <a:lnTo>
                        <a:pt x="81264" y="24219"/>
                      </a:lnTo>
                      <a:lnTo>
                        <a:pt x="81264" y="822"/>
                      </a:lnTo>
                      <a:close/>
                      <a:moveTo>
                        <a:pt x="32875" y="8788"/>
                      </a:moveTo>
                      <a:lnTo>
                        <a:pt x="32113" y="8859"/>
                      </a:lnTo>
                      <a:lnTo>
                        <a:pt x="31363" y="9002"/>
                      </a:lnTo>
                      <a:lnTo>
                        <a:pt x="30613" y="9216"/>
                      </a:lnTo>
                      <a:lnTo>
                        <a:pt x="29898" y="9502"/>
                      </a:lnTo>
                      <a:lnTo>
                        <a:pt x="29196" y="9859"/>
                      </a:lnTo>
                      <a:lnTo>
                        <a:pt x="28529" y="10288"/>
                      </a:lnTo>
                      <a:lnTo>
                        <a:pt x="27898" y="10776"/>
                      </a:lnTo>
                      <a:lnTo>
                        <a:pt x="27588" y="11062"/>
                      </a:lnTo>
                      <a:lnTo>
                        <a:pt x="27303" y="11360"/>
                      </a:lnTo>
                      <a:lnTo>
                        <a:pt x="26803" y="11991"/>
                      </a:lnTo>
                      <a:lnTo>
                        <a:pt x="26362" y="12657"/>
                      </a:lnTo>
                      <a:lnTo>
                        <a:pt x="26005" y="13360"/>
                      </a:lnTo>
                      <a:lnTo>
                        <a:pt x="25707" y="14086"/>
                      </a:lnTo>
                      <a:lnTo>
                        <a:pt x="25493" y="14825"/>
                      </a:lnTo>
                      <a:lnTo>
                        <a:pt x="25350" y="15587"/>
                      </a:lnTo>
                      <a:lnTo>
                        <a:pt x="25278" y="16349"/>
                      </a:lnTo>
                      <a:lnTo>
                        <a:pt x="25278" y="17122"/>
                      </a:lnTo>
                      <a:lnTo>
                        <a:pt x="25350" y="17885"/>
                      </a:lnTo>
                      <a:lnTo>
                        <a:pt x="25493" y="18647"/>
                      </a:lnTo>
                      <a:lnTo>
                        <a:pt x="25707" y="19385"/>
                      </a:lnTo>
                      <a:lnTo>
                        <a:pt x="26005" y="20111"/>
                      </a:lnTo>
                      <a:lnTo>
                        <a:pt x="26362" y="20814"/>
                      </a:lnTo>
                      <a:lnTo>
                        <a:pt x="26803" y="21480"/>
                      </a:lnTo>
                      <a:lnTo>
                        <a:pt x="27303" y="22111"/>
                      </a:lnTo>
                      <a:lnTo>
                        <a:pt x="27588" y="22421"/>
                      </a:lnTo>
                      <a:lnTo>
                        <a:pt x="27886" y="22695"/>
                      </a:lnTo>
                      <a:lnTo>
                        <a:pt x="28517" y="23195"/>
                      </a:lnTo>
                      <a:lnTo>
                        <a:pt x="29196" y="23624"/>
                      </a:lnTo>
                      <a:lnTo>
                        <a:pt x="29886" y="23969"/>
                      </a:lnTo>
                      <a:lnTo>
                        <a:pt x="30613" y="24255"/>
                      </a:lnTo>
                      <a:lnTo>
                        <a:pt x="31351" y="24469"/>
                      </a:lnTo>
                      <a:lnTo>
                        <a:pt x="32101" y="24612"/>
                      </a:lnTo>
                      <a:lnTo>
                        <a:pt x="32863" y="24683"/>
                      </a:lnTo>
                      <a:lnTo>
                        <a:pt x="33637" y="24683"/>
                      </a:lnTo>
                      <a:lnTo>
                        <a:pt x="34399" y="24612"/>
                      </a:lnTo>
                      <a:lnTo>
                        <a:pt x="35149" y="24469"/>
                      </a:lnTo>
                      <a:lnTo>
                        <a:pt x="35887" y="24255"/>
                      </a:lnTo>
                      <a:lnTo>
                        <a:pt x="36614" y="23969"/>
                      </a:lnTo>
                      <a:lnTo>
                        <a:pt x="37316" y="23624"/>
                      </a:lnTo>
                      <a:lnTo>
                        <a:pt x="37983" y="23195"/>
                      </a:lnTo>
                      <a:lnTo>
                        <a:pt x="38614" y="22695"/>
                      </a:lnTo>
                      <a:lnTo>
                        <a:pt x="38924" y="22421"/>
                      </a:lnTo>
                      <a:lnTo>
                        <a:pt x="39197" y="22111"/>
                      </a:lnTo>
                      <a:lnTo>
                        <a:pt x="39709" y="21480"/>
                      </a:lnTo>
                      <a:lnTo>
                        <a:pt x="40150" y="20814"/>
                      </a:lnTo>
                      <a:lnTo>
                        <a:pt x="40507" y="20111"/>
                      </a:lnTo>
                      <a:lnTo>
                        <a:pt x="40793" y="19385"/>
                      </a:lnTo>
                      <a:lnTo>
                        <a:pt x="41019" y="18647"/>
                      </a:lnTo>
                      <a:lnTo>
                        <a:pt x="41162" y="17885"/>
                      </a:lnTo>
                      <a:lnTo>
                        <a:pt x="41234" y="17122"/>
                      </a:lnTo>
                      <a:lnTo>
                        <a:pt x="41234" y="16349"/>
                      </a:lnTo>
                      <a:lnTo>
                        <a:pt x="41162" y="15587"/>
                      </a:lnTo>
                      <a:lnTo>
                        <a:pt x="41019" y="14825"/>
                      </a:lnTo>
                      <a:lnTo>
                        <a:pt x="40793" y="14086"/>
                      </a:lnTo>
                      <a:lnTo>
                        <a:pt x="40507" y="13360"/>
                      </a:lnTo>
                      <a:lnTo>
                        <a:pt x="40150" y="12657"/>
                      </a:lnTo>
                      <a:lnTo>
                        <a:pt x="39709" y="11991"/>
                      </a:lnTo>
                      <a:lnTo>
                        <a:pt x="39197" y="11360"/>
                      </a:lnTo>
                      <a:lnTo>
                        <a:pt x="38924" y="11062"/>
                      </a:lnTo>
                      <a:lnTo>
                        <a:pt x="38614" y="10776"/>
                      </a:lnTo>
                      <a:lnTo>
                        <a:pt x="37983" y="10288"/>
                      </a:lnTo>
                      <a:lnTo>
                        <a:pt x="37316" y="9859"/>
                      </a:lnTo>
                      <a:lnTo>
                        <a:pt x="36626" y="9502"/>
                      </a:lnTo>
                      <a:lnTo>
                        <a:pt x="35899" y="9216"/>
                      </a:lnTo>
                      <a:lnTo>
                        <a:pt x="35161" y="9002"/>
                      </a:lnTo>
                      <a:lnTo>
                        <a:pt x="34411" y="8859"/>
                      </a:lnTo>
                      <a:lnTo>
                        <a:pt x="33637" y="8788"/>
                      </a:lnTo>
                      <a:close/>
                      <a:moveTo>
                        <a:pt x="50306" y="8788"/>
                      </a:moveTo>
                      <a:lnTo>
                        <a:pt x="49544" y="8859"/>
                      </a:lnTo>
                      <a:lnTo>
                        <a:pt x="48782" y="9002"/>
                      </a:lnTo>
                      <a:lnTo>
                        <a:pt x="48044" y="9216"/>
                      </a:lnTo>
                      <a:lnTo>
                        <a:pt x="47318" y="9502"/>
                      </a:lnTo>
                      <a:lnTo>
                        <a:pt x="46627" y="9859"/>
                      </a:lnTo>
                      <a:lnTo>
                        <a:pt x="45960" y="10288"/>
                      </a:lnTo>
                      <a:lnTo>
                        <a:pt x="45318" y="10776"/>
                      </a:lnTo>
                      <a:lnTo>
                        <a:pt x="45020" y="11062"/>
                      </a:lnTo>
                      <a:lnTo>
                        <a:pt x="44734" y="11360"/>
                      </a:lnTo>
                      <a:lnTo>
                        <a:pt x="44222" y="11991"/>
                      </a:lnTo>
                      <a:lnTo>
                        <a:pt x="43793" y="12657"/>
                      </a:lnTo>
                      <a:lnTo>
                        <a:pt x="43424" y="13360"/>
                      </a:lnTo>
                      <a:lnTo>
                        <a:pt x="43139" y="14086"/>
                      </a:lnTo>
                      <a:lnTo>
                        <a:pt x="42924" y="14825"/>
                      </a:lnTo>
                      <a:lnTo>
                        <a:pt x="42781" y="15587"/>
                      </a:lnTo>
                      <a:lnTo>
                        <a:pt x="42710" y="16349"/>
                      </a:lnTo>
                      <a:lnTo>
                        <a:pt x="42710" y="17122"/>
                      </a:lnTo>
                      <a:lnTo>
                        <a:pt x="42781" y="17885"/>
                      </a:lnTo>
                      <a:lnTo>
                        <a:pt x="42924" y="18647"/>
                      </a:lnTo>
                      <a:lnTo>
                        <a:pt x="43139" y="19385"/>
                      </a:lnTo>
                      <a:lnTo>
                        <a:pt x="43424" y="20111"/>
                      </a:lnTo>
                      <a:lnTo>
                        <a:pt x="43793" y="20814"/>
                      </a:lnTo>
                      <a:lnTo>
                        <a:pt x="44222" y="21480"/>
                      </a:lnTo>
                      <a:lnTo>
                        <a:pt x="44734" y="22111"/>
                      </a:lnTo>
                      <a:lnTo>
                        <a:pt x="45020" y="22421"/>
                      </a:lnTo>
                      <a:lnTo>
                        <a:pt x="45318" y="22695"/>
                      </a:lnTo>
                      <a:lnTo>
                        <a:pt x="45949" y="23195"/>
                      </a:lnTo>
                      <a:lnTo>
                        <a:pt x="46615" y="23624"/>
                      </a:lnTo>
                      <a:lnTo>
                        <a:pt x="47318" y="23969"/>
                      </a:lnTo>
                      <a:lnTo>
                        <a:pt x="48032" y="24255"/>
                      </a:lnTo>
                      <a:lnTo>
                        <a:pt x="48782" y="24469"/>
                      </a:lnTo>
                      <a:lnTo>
                        <a:pt x="49533" y="24612"/>
                      </a:lnTo>
                      <a:lnTo>
                        <a:pt x="50295" y="24683"/>
                      </a:lnTo>
                      <a:lnTo>
                        <a:pt x="51057" y="24683"/>
                      </a:lnTo>
                      <a:lnTo>
                        <a:pt x="51819" y="24612"/>
                      </a:lnTo>
                      <a:lnTo>
                        <a:pt x="52581" y="24469"/>
                      </a:lnTo>
                      <a:lnTo>
                        <a:pt x="53319" y="24255"/>
                      </a:lnTo>
                      <a:lnTo>
                        <a:pt x="54045" y="23969"/>
                      </a:lnTo>
                      <a:lnTo>
                        <a:pt x="54736" y="23624"/>
                      </a:lnTo>
                      <a:lnTo>
                        <a:pt x="55414" y="23195"/>
                      </a:lnTo>
                      <a:lnTo>
                        <a:pt x="56046" y="22695"/>
                      </a:lnTo>
                      <a:lnTo>
                        <a:pt x="56343" y="22421"/>
                      </a:lnTo>
                      <a:lnTo>
                        <a:pt x="56629" y="22111"/>
                      </a:lnTo>
                      <a:lnTo>
                        <a:pt x="57129" y="21480"/>
                      </a:lnTo>
                      <a:lnTo>
                        <a:pt x="57570" y="20814"/>
                      </a:lnTo>
                      <a:lnTo>
                        <a:pt x="57927" y="20111"/>
                      </a:lnTo>
                      <a:lnTo>
                        <a:pt x="58213" y="19385"/>
                      </a:lnTo>
                      <a:lnTo>
                        <a:pt x="58439" y="18647"/>
                      </a:lnTo>
                      <a:lnTo>
                        <a:pt x="58582" y="17885"/>
                      </a:lnTo>
                      <a:lnTo>
                        <a:pt x="58653" y="17111"/>
                      </a:lnTo>
                      <a:lnTo>
                        <a:pt x="58653" y="16349"/>
                      </a:lnTo>
                      <a:lnTo>
                        <a:pt x="58582" y="15575"/>
                      </a:lnTo>
                      <a:lnTo>
                        <a:pt x="58439" y="14825"/>
                      </a:lnTo>
                      <a:lnTo>
                        <a:pt x="58213" y="14074"/>
                      </a:lnTo>
                      <a:lnTo>
                        <a:pt x="57927" y="13360"/>
                      </a:lnTo>
                      <a:lnTo>
                        <a:pt x="57570" y="12657"/>
                      </a:lnTo>
                      <a:lnTo>
                        <a:pt x="57129" y="11991"/>
                      </a:lnTo>
                      <a:lnTo>
                        <a:pt x="56629" y="11360"/>
                      </a:lnTo>
                      <a:lnTo>
                        <a:pt x="56343" y="11062"/>
                      </a:lnTo>
                      <a:lnTo>
                        <a:pt x="56046" y="10776"/>
                      </a:lnTo>
                      <a:lnTo>
                        <a:pt x="55414" y="10288"/>
                      </a:lnTo>
                      <a:lnTo>
                        <a:pt x="54748" y="9859"/>
                      </a:lnTo>
                      <a:lnTo>
                        <a:pt x="54045" y="9502"/>
                      </a:lnTo>
                      <a:lnTo>
                        <a:pt x="53331" y="9216"/>
                      </a:lnTo>
                      <a:lnTo>
                        <a:pt x="52593" y="9002"/>
                      </a:lnTo>
                      <a:lnTo>
                        <a:pt x="51831" y="8859"/>
                      </a:lnTo>
                      <a:lnTo>
                        <a:pt x="51068" y="8788"/>
                      </a:lnTo>
                      <a:close/>
                      <a:moveTo>
                        <a:pt x="11907" y="1"/>
                      </a:moveTo>
                      <a:lnTo>
                        <a:pt x="10681" y="108"/>
                      </a:lnTo>
                      <a:lnTo>
                        <a:pt x="9490" y="346"/>
                      </a:lnTo>
                      <a:lnTo>
                        <a:pt x="8311" y="691"/>
                      </a:lnTo>
                      <a:lnTo>
                        <a:pt x="7192" y="1156"/>
                      </a:lnTo>
                      <a:lnTo>
                        <a:pt x="6109" y="1727"/>
                      </a:lnTo>
                      <a:lnTo>
                        <a:pt x="5097" y="2406"/>
                      </a:lnTo>
                      <a:lnTo>
                        <a:pt x="4144" y="3192"/>
                      </a:lnTo>
                      <a:lnTo>
                        <a:pt x="3703" y="3632"/>
                      </a:lnTo>
                      <a:lnTo>
                        <a:pt x="3394" y="3942"/>
                      </a:lnTo>
                      <a:lnTo>
                        <a:pt x="2965" y="4406"/>
                      </a:lnTo>
                      <a:lnTo>
                        <a:pt x="2203" y="5371"/>
                      </a:lnTo>
                      <a:lnTo>
                        <a:pt x="1560" y="6383"/>
                      </a:lnTo>
                      <a:lnTo>
                        <a:pt x="1024" y="7454"/>
                      </a:lnTo>
                      <a:lnTo>
                        <a:pt x="608" y="8550"/>
                      </a:lnTo>
                      <a:lnTo>
                        <a:pt x="286" y="9681"/>
                      </a:lnTo>
                      <a:lnTo>
                        <a:pt x="96" y="10836"/>
                      </a:lnTo>
                      <a:lnTo>
                        <a:pt x="0" y="11991"/>
                      </a:lnTo>
                      <a:lnTo>
                        <a:pt x="24" y="13146"/>
                      </a:lnTo>
                      <a:lnTo>
                        <a:pt x="155" y="14301"/>
                      </a:lnTo>
                      <a:lnTo>
                        <a:pt x="393" y="15444"/>
                      </a:lnTo>
                      <a:lnTo>
                        <a:pt x="751" y="16563"/>
                      </a:lnTo>
                      <a:lnTo>
                        <a:pt x="1215" y="17646"/>
                      </a:lnTo>
                      <a:lnTo>
                        <a:pt x="1786" y="18682"/>
                      </a:lnTo>
                      <a:lnTo>
                        <a:pt x="2465" y="19682"/>
                      </a:lnTo>
                      <a:lnTo>
                        <a:pt x="3263" y="20623"/>
                      </a:lnTo>
                      <a:lnTo>
                        <a:pt x="3703" y="21064"/>
                      </a:lnTo>
                      <a:lnTo>
                        <a:pt x="4144" y="21492"/>
                      </a:lnTo>
                      <a:lnTo>
                        <a:pt x="5097" y="22278"/>
                      </a:lnTo>
                      <a:lnTo>
                        <a:pt x="6109" y="22969"/>
                      </a:lnTo>
                      <a:lnTo>
                        <a:pt x="7180" y="23540"/>
                      </a:lnTo>
                      <a:lnTo>
                        <a:pt x="8311" y="24005"/>
                      </a:lnTo>
                      <a:lnTo>
                        <a:pt x="9478" y="24350"/>
                      </a:lnTo>
                      <a:lnTo>
                        <a:pt x="10681" y="24576"/>
                      </a:lnTo>
                      <a:lnTo>
                        <a:pt x="11907" y="24695"/>
                      </a:lnTo>
                      <a:lnTo>
                        <a:pt x="12526" y="24695"/>
                      </a:lnTo>
                      <a:lnTo>
                        <a:pt x="13181" y="24683"/>
                      </a:lnTo>
                      <a:lnTo>
                        <a:pt x="14443" y="24576"/>
                      </a:lnTo>
                      <a:lnTo>
                        <a:pt x="15646" y="24362"/>
                      </a:lnTo>
                      <a:lnTo>
                        <a:pt x="16789" y="24028"/>
                      </a:lnTo>
                      <a:lnTo>
                        <a:pt x="17861" y="23588"/>
                      </a:lnTo>
                      <a:lnTo>
                        <a:pt x="18885" y="23040"/>
                      </a:lnTo>
                      <a:lnTo>
                        <a:pt x="19837" y="22385"/>
                      </a:lnTo>
                      <a:lnTo>
                        <a:pt x="20742" y="21623"/>
                      </a:lnTo>
                      <a:lnTo>
                        <a:pt x="21159" y="21195"/>
                      </a:lnTo>
                      <a:lnTo>
                        <a:pt x="21516" y="20825"/>
                      </a:lnTo>
                      <a:lnTo>
                        <a:pt x="22147" y="20028"/>
                      </a:lnTo>
                      <a:lnTo>
                        <a:pt x="22695" y="19170"/>
                      </a:lnTo>
                      <a:lnTo>
                        <a:pt x="23147" y="18242"/>
                      </a:lnTo>
                      <a:lnTo>
                        <a:pt x="23516" y="17253"/>
                      </a:lnTo>
                      <a:lnTo>
                        <a:pt x="23790" y="16206"/>
                      </a:lnTo>
                      <a:lnTo>
                        <a:pt x="23969" y="15086"/>
                      </a:lnTo>
                      <a:lnTo>
                        <a:pt x="24052" y="13908"/>
                      </a:lnTo>
                      <a:lnTo>
                        <a:pt x="24064" y="13289"/>
                      </a:lnTo>
                      <a:lnTo>
                        <a:pt x="24064" y="12753"/>
                      </a:lnTo>
                      <a:lnTo>
                        <a:pt x="23981" y="11705"/>
                      </a:lnTo>
                      <a:lnTo>
                        <a:pt x="23885" y="11181"/>
                      </a:lnTo>
                      <a:lnTo>
                        <a:pt x="12526" y="11181"/>
                      </a:lnTo>
                      <a:lnTo>
                        <a:pt x="12526" y="14574"/>
                      </a:lnTo>
                      <a:lnTo>
                        <a:pt x="20599" y="14574"/>
                      </a:lnTo>
                      <a:lnTo>
                        <a:pt x="20480" y="15265"/>
                      </a:lnTo>
                      <a:lnTo>
                        <a:pt x="20159" y="16491"/>
                      </a:lnTo>
                      <a:lnTo>
                        <a:pt x="19694" y="17563"/>
                      </a:lnTo>
                      <a:lnTo>
                        <a:pt x="19099" y="18456"/>
                      </a:lnTo>
                      <a:lnTo>
                        <a:pt x="18754" y="18825"/>
                      </a:lnTo>
                      <a:lnTo>
                        <a:pt x="18420" y="19135"/>
                      </a:lnTo>
                      <a:lnTo>
                        <a:pt x="17706" y="19682"/>
                      </a:lnTo>
                      <a:lnTo>
                        <a:pt x="16968" y="20147"/>
                      </a:lnTo>
                      <a:lnTo>
                        <a:pt x="16194" y="20540"/>
                      </a:lnTo>
                      <a:lnTo>
                        <a:pt x="15384" y="20849"/>
                      </a:lnTo>
                      <a:lnTo>
                        <a:pt x="14562" y="21075"/>
                      </a:lnTo>
                      <a:lnTo>
                        <a:pt x="13729" y="21230"/>
                      </a:lnTo>
                      <a:lnTo>
                        <a:pt x="12884" y="21302"/>
                      </a:lnTo>
                      <a:lnTo>
                        <a:pt x="12038" y="21290"/>
                      </a:lnTo>
                      <a:lnTo>
                        <a:pt x="11193" y="21195"/>
                      </a:lnTo>
                      <a:lnTo>
                        <a:pt x="10359" y="21028"/>
                      </a:lnTo>
                      <a:lnTo>
                        <a:pt x="9538" y="20778"/>
                      </a:lnTo>
                      <a:lnTo>
                        <a:pt x="8752" y="20456"/>
                      </a:lnTo>
                      <a:lnTo>
                        <a:pt x="7978" y="20052"/>
                      </a:lnTo>
                      <a:lnTo>
                        <a:pt x="7252" y="19563"/>
                      </a:lnTo>
                      <a:lnTo>
                        <a:pt x="6561" y="18992"/>
                      </a:lnTo>
                      <a:lnTo>
                        <a:pt x="6240" y="18682"/>
                      </a:lnTo>
                      <a:lnTo>
                        <a:pt x="5918" y="18349"/>
                      </a:lnTo>
                      <a:lnTo>
                        <a:pt x="5358" y="17634"/>
                      </a:lnTo>
                      <a:lnTo>
                        <a:pt x="4870" y="16884"/>
                      </a:lnTo>
                      <a:lnTo>
                        <a:pt x="4465" y="16099"/>
                      </a:lnTo>
                      <a:lnTo>
                        <a:pt x="4144" y="15289"/>
                      </a:lnTo>
                      <a:lnTo>
                        <a:pt x="3906" y="14455"/>
                      </a:lnTo>
                      <a:lnTo>
                        <a:pt x="3739" y="13610"/>
                      </a:lnTo>
                      <a:lnTo>
                        <a:pt x="3668" y="12753"/>
                      </a:lnTo>
                      <a:lnTo>
                        <a:pt x="3668" y="11895"/>
                      </a:lnTo>
                      <a:lnTo>
                        <a:pt x="3739" y="11038"/>
                      </a:lnTo>
                      <a:lnTo>
                        <a:pt x="3906" y="10193"/>
                      </a:lnTo>
                      <a:lnTo>
                        <a:pt x="4144" y="9359"/>
                      </a:lnTo>
                      <a:lnTo>
                        <a:pt x="4465" y="8550"/>
                      </a:lnTo>
                      <a:lnTo>
                        <a:pt x="4870" y="7764"/>
                      </a:lnTo>
                      <a:lnTo>
                        <a:pt x="5358" y="7014"/>
                      </a:lnTo>
                      <a:lnTo>
                        <a:pt x="5918" y="6299"/>
                      </a:lnTo>
                      <a:lnTo>
                        <a:pt x="6240" y="5966"/>
                      </a:lnTo>
                      <a:lnTo>
                        <a:pt x="6549" y="5656"/>
                      </a:lnTo>
                      <a:lnTo>
                        <a:pt x="7216" y="5085"/>
                      </a:lnTo>
                      <a:lnTo>
                        <a:pt x="7942" y="4585"/>
                      </a:lnTo>
                      <a:lnTo>
                        <a:pt x="8704" y="4180"/>
                      </a:lnTo>
                      <a:lnTo>
                        <a:pt x="9514" y="3835"/>
                      </a:lnTo>
                      <a:lnTo>
                        <a:pt x="10347" y="3585"/>
                      </a:lnTo>
                      <a:lnTo>
                        <a:pt x="11205" y="3430"/>
                      </a:lnTo>
                      <a:lnTo>
                        <a:pt x="12086" y="3347"/>
                      </a:lnTo>
                      <a:lnTo>
                        <a:pt x="12955" y="3347"/>
                      </a:lnTo>
                      <a:lnTo>
                        <a:pt x="13800" y="3418"/>
                      </a:lnTo>
                      <a:lnTo>
                        <a:pt x="14622" y="3573"/>
                      </a:lnTo>
                      <a:lnTo>
                        <a:pt x="15432" y="3811"/>
                      </a:lnTo>
                      <a:lnTo>
                        <a:pt x="16206" y="4120"/>
                      </a:lnTo>
                      <a:lnTo>
                        <a:pt x="16944" y="4501"/>
                      </a:lnTo>
                      <a:lnTo>
                        <a:pt x="17646" y="4966"/>
                      </a:lnTo>
                      <a:lnTo>
                        <a:pt x="18313" y="5490"/>
                      </a:lnTo>
                      <a:lnTo>
                        <a:pt x="18623" y="5775"/>
                      </a:lnTo>
                      <a:lnTo>
                        <a:pt x="21004" y="3394"/>
                      </a:lnTo>
                      <a:lnTo>
                        <a:pt x="20563" y="2989"/>
                      </a:lnTo>
                      <a:lnTo>
                        <a:pt x="19647" y="2251"/>
                      </a:lnTo>
                      <a:lnTo>
                        <a:pt x="18670" y="1608"/>
                      </a:lnTo>
                      <a:lnTo>
                        <a:pt x="17634" y="1072"/>
                      </a:lnTo>
                      <a:lnTo>
                        <a:pt x="16551" y="644"/>
                      </a:lnTo>
                      <a:lnTo>
                        <a:pt x="15432" y="322"/>
                      </a:lnTo>
                      <a:lnTo>
                        <a:pt x="14289" y="108"/>
                      </a:lnTo>
                      <a:lnTo>
                        <a:pt x="13122" y="1"/>
                      </a:lnTo>
                      <a:close/>
                      <a:moveTo>
                        <a:pt x="90111" y="8752"/>
                      </a:moveTo>
                      <a:lnTo>
                        <a:pt x="89372" y="8824"/>
                      </a:lnTo>
                      <a:lnTo>
                        <a:pt x="88646" y="8955"/>
                      </a:lnTo>
                      <a:lnTo>
                        <a:pt x="87932" y="9169"/>
                      </a:lnTo>
                      <a:lnTo>
                        <a:pt x="87253" y="9455"/>
                      </a:lnTo>
                      <a:lnTo>
                        <a:pt x="86598" y="9812"/>
                      </a:lnTo>
                      <a:lnTo>
                        <a:pt x="85991" y="10229"/>
                      </a:lnTo>
                      <a:lnTo>
                        <a:pt x="85419" y="10717"/>
                      </a:lnTo>
                      <a:lnTo>
                        <a:pt x="85157" y="10979"/>
                      </a:lnTo>
                      <a:lnTo>
                        <a:pt x="84884" y="11276"/>
                      </a:lnTo>
                      <a:lnTo>
                        <a:pt x="84407" y="11895"/>
                      </a:lnTo>
                      <a:lnTo>
                        <a:pt x="83979" y="12562"/>
                      </a:lnTo>
                      <a:lnTo>
                        <a:pt x="83633" y="13265"/>
                      </a:lnTo>
                      <a:lnTo>
                        <a:pt x="83348" y="13991"/>
                      </a:lnTo>
                      <a:lnTo>
                        <a:pt x="83145" y="14753"/>
                      </a:lnTo>
                      <a:lnTo>
                        <a:pt x="83014" y="15527"/>
                      </a:lnTo>
                      <a:lnTo>
                        <a:pt x="82967" y="16313"/>
                      </a:lnTo>
                      <a:lnTo>
                        <a:pt x="82979" y="16718"/>
                      </a:lnTo>
                      <a:lnTo>
                        <a:pt x="82967" y="17111"/>
                      </a:lnTo>
                      <a:lnTo>
                        <a:pt x="83038" y="17896"/>
                      </a:lnTo>
                      <a:lnTo>
                        <a:pt x="83169" y="18670"/>
                      </a:lnTo>
                      <a:lnTo>
                        <a:pt x="83383" y="19420"/>
                      </a:lnTo>
                      <a:lnTo>
                        <a:pt x="83669" y="20147"/>
                      </a:lnTo>
                      <a:lnTo>
                        <a:pt x="84026" y="20837"/>
                      </a:lnTo>
                      <a:lnTo>
                        <a:pt x="84467" y="21492"/>
                      </a:lnTo>
                      <a:lnTo>
                        <a:pt x="84955" y="22099"/>
                      </a:lnTo>
                      <a:lnTo>
                        <a:pt x="85241" y="22385"/>
                      </a:lnTo>
                      <a:lnTo>
                        <a:pt x="85515" y="22659"/>
                      </a:lnTo>
                      <a:lnTo>
                        <a:pt x="86122" y="23171"/>
                      </a:lnTo>
                      <a:lnTo>
                        <a:pt x="86765" y="23600"/>
                      </a:lnTo>
                      <a:lnTo>
                        <a:pt x="87444" y="23969"/>
                      </a:lnTo>
                      <a:lnTo>
                        <a:pt x="88158" y="24266"/>
                      </a:lnTo>
                      <a:lnTo>
                        <a:pt x="88908" y="24481"/>
                      </a:lnTo>
                      <a:lnTo>
                        <a:pt x="89670" y="24624"/>
                      </a:lnTo>
                      <a:lnTo>
                        <a:pt x="90456" y="24695"/>
                      </a:lnTo>
                      <a:lnTo>
                        <a:pt x="91385" y="24695"/>
                      </a:lnTo>
                      <a:lnTo>
                        <a:pt x="92444" y="24564"/>
                      </a:lnTo>
                      <a:lnTo>
                        <a:pt x="93468" y="24290"/>
                      </a:lnTo>
                      <a:lnTo>
                        <a:pt x="94445" y="23862"/>
                      </a:lnTo>
                      <a:lnTo>
                        <a:pt x="94909" y="23588"/>
                      </a:lnTo>
                      <a:lnTo>
                        <a:pt x="95278" y="23350"/>
                      </a:lnTo>
                      <a:lnTo>
                        <a:pt x="95981" y="22802"/>
                      </a:lnTo>
                      <a:lnTo>
                        <a:pt x="96624" y="22195"/>
                      </a:lnTo>
                      <a:lnTo>
                        <a:pt x="97207" y="21528"/>
                      </a:lnTo>
                      <a:lnTo>
                        <a:pt x="97469" y="21171"/>
                      </a:lnTo>
                      <a:lnTo>
                        <a:pt x="94766" y="19349"/>
                      </a:lnTo>
                      <a:lnTo>
                        <a:pt x="94600" y="19599"/>
                      </a:lnTo>
                      <a:lnTo>
                        <a:pt x="94242" y="20052"/>
                      </a:lnTo>
                      <a:lnTo>
                        <a:pt x="93814" y="20456"/>
                      </a:lnTo>
                      <a:lnTo>
                        <a:pt x="93361" y="20802"/>
                      </a:lnTo>
                      <a:lnTo>
                        <a:pt x="92849" y="21087"/>
                      </a:lnTo>
                      <a:lnTo>
                        <a:pt x="92313" y="21302"/>
                      </a:lnTo>
                      <a:lnTo>
                        <a:pt x="91754" y="21457"/>
                      </a:lnTo>
                      <a:lnTo>
                        <a:pt x="91170" y="21528"/>
                      </a:lnTo>
                      <a:lnTo>
                        <a:pt x="90873" y="21540"/>
                      </a:lnTo>
                      <a:lnTo>
                        <a:pt x="90563" y="21540"/>
                      </a:lnTo>
                      <a:lnTo>
                        <a:pt x="89956" y="21468"/>
                      </a:lnTo>
                      <a:lnTo>
                        <a:pt x="89372" y="21314"/>
                      </a:lnTo>
                      <a:lnTo>
                        <a:pt x="88825" y="21064"/>
                      </a:lnTo>
                      <a:lnTo>
                        <a:pt x="88313" y="20754"/>
                      </a:lnTo>
                      <a:lnTo>
                        <a:pt x="87860" y="20361"/>
                      </a:lnTo>
                      <a:lnTo>
                        <a:pt x="87467" y="19909"/>
                      </a:lnTo>
                      <a:lnTo>
                        <a:pt x="87134" y="19397"/>
                      </a:lnTo>
                      <a:lnTo>
                        <a:pt x="87003" y="19111"/>
                      </a:lnTo>
                      <a:lnTo>
                        <a:pt x="97660" y="14705"/>
                      </a:lnTo>
                      <a:lnTo>
                        <a:pt x="97302" y="13801"/>
                      </a:lnTo>
                      <a:lnTo>
                        <a:pt x="97136" y="13396"/>
                      </a:lnTo>
                      <a:lnTo>
                        <a:pt x="96743" y="12610"/>
                      </a:lnTo>
                      <a:lnTo>
                        <a:pt x="96517" y="12241"/>
                      </a:lnTo>
                      <a:lnTo>
                        <a:pt x="96231" y="11800"/>
                      </a:lnTo>
                      <a:lnTo>
                        <a:pt x="95588" y="11002"/>
                      </a:lnTo>
                      <a:lnTo>
                        <a:pt x="95219" y="10621"/>
                      </a:lnTo>
                      <a:lnTo>
                        <a:pt x="94992" y="10419"/>
                      </a:lnTo>
                      <a:lnTo>
                        <a:pt x="94516" y="10026"/>
                      </a:lnTo>
                      <a:lnTo>
                        <a:pt x="93992" y="9681"/>
                      </a:lnTo>
                      <a:lnTo>
                        <a:pt x="93456" y="9395"/>
                      </a:lnTo>
                      <a:lnTo>
                        <a:pt x="93171" y="9276"/>
                      </a:lnTo>
                      <a:lnTo>
                        <a:pt x="92849" y="9145"/>
                      </a:lnTo>
                      <a:lnTo>
                        <a:pt x="92194" y="8955"/>
                      </a:lnTo>
                      <a:lnTo>
                        <a:pt x="91516" y="8812"/>
                      </a:lnTo>
                      <a:lnTo>
                        <a:pt x="90837" y="8752"/>
                      </a:lnTo>
                      <a:close/>
                      <a:moveTo>
                        <a:pt x="67750" y="8764"/>
                      </a:moveTo>
                      <a:lnTo>
                        <a:pt x="67369" y="8776"/>
                      </a:lnTo>
                      <a:lnTo>
                        <a:pt x="66619" y="8847"/>
                      </a:lnTo>
                      <a:lnTo>
                        <a:pt x="65892" y="9002"/>
                      </a:lnTo>
                      <a:lnTo>
                        <a:pt x="65178" y="9228"/>
                      </a:lnTo>
                      <a:lnTo>
                        <a:pt x="64499" y="9538"/>
                      </a:lnTo>
                      <a:lnTo>
                        <a:pt x="63856" y="9895"/>
                      </a:lnTo>
                      <a:lnTo>
                        <a:pt x="63249" y="10336"/>
                      </a:lnTo>
                      <a:lnTo>
                        <a:pt x="62678" y="10824"/>
                      </a:lnTo>
                      <a:lnTo>
                        <a:pt x="62416" y="11098"/>
                      </a:lnTo>
                      <a:lnTo>
                        <a:pt x="62142" y="11395"/>
                      </a:lnTo>
                      <a:lnTo>
                        <a:pt x="61642" y="12003"/>
                      </a:lnTo>
                      <a:lnTo>
                        <a:pt x="61213" y="12657"/>
                      </a:lnTo>
                      <a:lnTo>
                        <a:pt x="60844" y="13348"/>
                      </a:lnTo>
                      <a:lnTo>
                        <a:pt x="60546" y="14062"/>
                      </a:lnTo>
                      <a:lnTo>
                        <a:pt x="60332" y="14813"/>
                      </a:lnTo>
                      <a:lnTo>
                        <a:pt x="60189" y="15587"/>
                      </a:lnTo>
                      <a:lnTo>
                        <a:pt x="60130" y="16360"/>
                      </a:lnTo>
                      <a:lnTo>
                        <a:pt x="60130" y="16753"/>
                      </a:lnTo>
                      <a:lnTo>
                        <a:pt x="60130" y="17158"/>
                      </a:lnTo>
                      <a:lnTo>
                        <a:pt x="60189" y="17932"/>
                      </a:lnTo>
                      <a:lnTo>
                        <a:pt x="60344" y="18706"/>
                      </a:lnTo>
                      <a:lnTo>
                        <a:pt x="60558" y="19444"/>
                      </a:lnTo>
                      <a:lnTo>
                        <a:pt x="60844" y="20159"/>
                      </a:lnTo>
                      <a:lnTo>
                        <a:pt x="61213" y="20849"/>
                      </a:lnTo>
                      <a:lnTo>
                        <a:pt x="61642" y="21492"/>
                      </a:lnTo>
                      <a:lnTo>
                        <a:pt x="62142" y="22088"/>
                      </a:lnTo>
                      <a:lnTo>
                        <a:pt x="62416" y="22373"/>
                      </a:lnTo>
                      <a:lnTo>
                        <a:pt x="62678" y="22647"/>
                      </a:lnTo>
                      <a:lnTo>
                        <a:pt x="63249" y="23135"/>
                      </a:lnTo>
                      <a:lnTo>
                        <a:pt x="63856" y="23576"/>
                      </a:lnTo>
                      <a:lnTo>
                        <a:pt x="64511" y="23933"/>
                      </a:lnTo>
                      <a:lnTo>
                        <a:pt x="65190" y="24231"/>
                      </a:lnTo>
                      <a:lnTo>
                        <a:pt x="65892" y="24457"/>
                      </a:lnTo>
                      <a:lnTo>
                        <a:pt x="66619" y="24612"/>
                      </a:lnTo>
                      <a:lnTo>
                        <a:pt x="67369" y="24683"/>
                      </a:lnTo>
                      <a:lnTo>
                        <a:pt x="67750" y="24695"/>
                      </a:lnTo>
                      <a:lnTo>
                        <a:pt x="68083" y="24683"/>
                      </a:lnTo>
                      <a:lnTo>
                        <a:pt x="68714" y="24636"/>
                      </a:lnTo>
                      <a:lnTo>
                        <a:pt x="69322" y="24517"/>
                      </a:lnTo>
                      <a:lnTo>
                        <a:pt x="69881" y="24350"/>
                      </a:lnTo>
                      <a:lnTo>
                        <a:pt x="70405" y="24124"/>
                      </a:lnTo>
                      <a:lnTo>
                        <a:pt x="70893" y="23838"/>
                      </a:lnTo>
                      <a:lnTo>
                        <a:pt x="71334" y="23493"/>
                      </a:lnTo>
                      <a:lnTo>
                        <a:pt x="71739" y="23100"/>
                      </a:lnTo>
                      <a:lnTo>
                        <a:pt x="71929" y="22873"/>
                      </a:lnTo>
                      <a:lnTo>
                        <a:pt x="72048" y="22873"/>
                      </a:lnTo>
                      <a:lnTo>
                        <a:pt x="72048" y="24016"/>
                      </a:lnTo>
                      <a:lnTo>
                        <a:pt x="72036" y="24576"/>
                      </a:lnTo>
                      <a:lnTo>
                        <a:pt x="71893" y="25576"/>
                      </a:lnTo>
                      <a:lnTo>
                        <a:pt x="71620" y="26445"/>
                      </a:lnTo>
                      <a:lnTo>
                        <a:pt x="71191" y="27172"/>
                      </a:lnTo>
                      <a:lnTo>
                        <a:pt x="70917" y="27493"/>
                      </a:lnTo>
                      <a:lnTo>
                        <a:pt x="70596" y="27791"/>
                      </a:lnTo>
                      <a:lnTo>
                        <a:pt x="69881" y="28255"/>
                      </a:lnTo>
                      <a:lnTo>
                        <a:pt x="69083" y="28565"/>
                      </a:lnTo>
                      <a:lnTo>
                        <a:pt x="68238" y="28708"/>
                      </a:lnTo>
                      <a:lnTo>
                        <a:pt x="67809" y="28696"/>
                      </a:lnTo>
                      <a:lnTo>
                        <a:pt x="67464" y="28696"/>
                      </a:lnTo>
                      <a:lnTo>
                        <a:pt x="66809" y="28589"/>
                      </a:lnTo>
                      <a:lnTo>
                        <a:pt x="66166" y="28374"/>
                      </a:lnTo>
                      <a:lnTo>
                        <a:pt x="65583" y="28053"/>
                      </a:lnTo>
                      <a:lnTo>
                        <a:pt x="65309" y="27850"/>
                      </a:lnTo>
                      <a:lnTo>
                        <a:pt x="65059" y="27636"/>
                      </a:lnTo>
                      <a:lnTo>
                        <a:pt x="64630" y="27184"/>
                      </a:lnTo>
                      <a:lnTo>
                        <a:pt x="64249" y="26684"/>
                      </a:lnTo>
                      <a:lnTo>
                        <a:pt x="63928" y="26136"/>
                      </a:lnTo>
                      <a:lnTo>
                        <a:pt x="63809" y="25850"/>
                      </a:lnTo>
                      <a:lnTo>
                        <a:pt x="60749" y="27112"/>
                      </a:lnTo>
                      <a:lnTo>
                        <a:pt x="60975" y="27600"/>
                      </a:lnTo>
                      <a:lnTo>
                        <a:pt x="61523" y="28517"/>
                      </a:lnTo>
                      <a:lnTo>
                        <a:pt x="62166" y="29339"/>
                      </a:lnTo>
                      <a:lnTo>
                        <a:pt x="62928" y="30077"/>
                      </a:lnTo>
                      <a:lnTo>
                        <a:pt x="63344" y="30410"/>
                      </a:lnTo>
                      <a:lnTo>
                        <a:pt x="63833" y="30756"/>
                      </a:lnTo>
                      <a:lnTo>
                        <a:pt x="64892" y="31303"/>
                      </a:lnTo>
                      <a:lnTo>
                        <a:pt x="66023" y="31660"/>
                      </a:lnTo>
                      <a:lnTo>
                        <a:pt x="67202" y="31827"/>
                      </a:lnTo>
                      <a:lnTo>
                        <a:pt x="68178" y="31827"/>
                      </a:lnTo>
                      <a:lnTo>
                        <a:pt x="68929" y="31780"/>
                      </a:lnTo>
                      <a:lnTo>
                        <a:pt x="69667" y="31660"/>
                      </a:lnTo>
                      <a:lnTo>
                        <a:pt x="70381" y="31470"/>
                      </a:lnTo>
                      <a:lnTo>
                        <a:pt x="71072" y="31196"/>
                      </a:lnTo>
                      <a:lnTo>
                        <a:pt x="71739" y="30875"/>
                      </a:lnTo>
                      <a:lnTo>
                        <a:pt x="72370" y="30470"/>
                      </a:lnTo>
                      <a:lnTo>
                        <a:pt x="72965" y="30005"/>
                      </a:lnTo>
                      <a:lnTo>
                        <a:pt x="73239" y="29755"/>
                      </a:lnTo>
                      <a:lnTo>
                        <a:pt x="73501" y="29493"/>
                      </a:lnTo>
                      <a:lnTo>
                        <a:pt x="73965" y="28910"/>
                      </a:lnTo>
                      <a:lnTo>
                        <a:pt x="74358" y="28267"/>
                      </a:lnTo>
                      <a:lnTo>
                        <a:pt x="74691" y="27553"/>
                      </a:lnTo>
                      <a:lnTo>
                        <a:pt x="74965" y="26767"/>
                      </a:lnTo>
                      <a:lnTo>
                        <a:pt x="75156" y="25933"/>
                      </a:lnTo>
                      <a:lnTo>
                        <a:pt x="75299" y="25017"/>
                      </a:lnTo>
                      <a:lnTo>
                        <a:pt x="75358" y="24040"/>
                      </a:lnTo>
                      <a:lnTo>
                        <a:pt x="75370" y="23528"/>
                      </a:lnTo>
                      <a:lnTo>
                        <a:pt x="75370" y="9240"/>
                      </a:lnTo>
                      <a:lnTo>
                        <a:pt x="72048" y="9240"/>
                      </a:lnTo>
                      <a:lnTo>
                        <a:pt x="72048" y="10538"/>
                      </a:lnTo>
                      <a:lnTo>
                        <a:pt x="71929" y="10538"/>
                      </a:lnTo>
                      <a:lnTo>
                        <a:pt x="71750" y="10336"/>
                      </a:lnTo>
                      <a:lnTo>
                        <a:pt x="71358" y="9967"/>
                      </a:lnTo>
                      <a:lnTo>
                        <a:pt x="70917" y="9645"/>
                      </a:lnTo>
                      <a:lnTo>
                        <a:pt x="70453" y="9383"/>
                      </a:lnTo>
                      <a:lnTo>
                        <a:pt x="70203" y="9276"/>
                      </a:lnTo>
                      <a:lnTo>
                        <a:pt x="69905" y="9145"/>
                      </a:lnTo>
                      <a:lnTo>
                        <a:pt x="69310" y="8955"/>
                      </a:lnTo>
                      <a:lnTo>
                        <a:pt x="68690" y="8824"/>
                      </a:lnTo>
                      <a:lnTo>
                        <a:pt x="68059" y="8764"/>
                      </a:lnTo>
                      <a:close/>
                    </a:path>
                  </a:pathLst>
                </a:custGeom>
                <a:solidFill>
                  <a:srgbClr val="5F636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478" name="Google Shape;478;p33"/>
                <p:cNvGrpSpPr/>
                <p:nvPr/>
              </p:nvGrpSpPr>
              <p:grpSpPr>
                <a:xfrm>
                  <a:off x="2430564" y="1427610"/>
                  <a:ext cx="644078" cy="193336"/>
                  <a:chOff x="2430564" y="1427610"/>
                  <a:chExt cx="644078" cy="193336"/>
                </a:xfrm>
              </p:grpSpPr>
              <p:sp>
                <p:nvSpPr>
                  <p:cNvPr id="479" name="Google Shape;479;p33"/>
                  <p:cNvSpPr/>
                  <p:nvPr/>
                </p:nvSpPr>
                <p:spPr>
                  <a:xfrm>
                    <a:off x="2430564" y="1427610"/>
                    <a:ext cx="169444" cy="193336"/>
                  </a:xfrm>
                  <a:custGeom>
                    <a:rect b="b" l="l" r="r" t="t"/>
                    <a:pathLst>
                      <a:path extrusionOk="0" h="22553" w="19766">
                        <a:moveTo>
                          <a:pt x="10765" y="1"/>
                        </a:moveTo>
                        <a:lnTo>
                          <a:pt x="10193" y="25"/>
                        </a:lnTo>
                        <a:lnTo>
                          <a:pt x="9086" y="156"/>
                        </a:lnTo>
                        <a:lnTo>
                          <a:pt x="8014" y="406"/>
                        </a:lnTo>
                        <a:lnTo>
                          <a:pt x="6978" y="751"/>
                        </a:lnTo>
                        <a:lnTo>
                          <a:pt x="6002" y="1192"/>
                        </a:lnTo>
                        <a:lnTo>
                          <a:pt x="5085" y="1715"/>
                        </a:lnTo>
                        <a:lnTo>
                          <a:pt x="4216" y="2335"/>
                        </a:lnTo>
                        <a:lnTo>
                          <a:pt x="3418" y="3025"/>
                        </a:lnTo>
                        <a:lnTo>
                          <a:pt x="2692" y="3787"/>
                        </a:lnTo>
                        <a:lnTo>
                          <a:pt x="2037" y="4621"/>
                        </a:lnTo>
                        <a:lnTo>
                          <a:pt x="1453" y="5514"/>
                        </a:lnTo>
                        <a:lnTo>
                          <a:pt x="977" y="6466"/>
                        </a:lnTo>
                        <a:lnTo>
                          <a:pt x="572" y="7466"/>
                        </a:lnTo>
                        <a:lnTo>
                          <a:pt x="275" y="8502"/>
                        </a:lnTo>
                        <a:lnTo>
                          <a:pt x="84" y="9586"/>
                        </a:lnTo>
                        <a:lnTo>
                          <a:pt x="1" y="10693"/>
                        </a:lnTo>
                        <a:lnTo>
                          <a:pt x="1" y="11265"/>
                        </a:lnTo>
                        <a:lnTo>
                          <a:pt x="1" y="11729"/>
                        </a:lnTo>
                        <a:lnTo>
                          <a:pt x="13" y="12300"/>
                        </a:lnTo>
                        <a:lnTo>
                          <a:pt x="144" y="13408"/>
                        </a:lnTo>
                        <a:lnTo>
                          <a:pt x="382" y="14479"/>
                        </a:lnTo>
                        <a:lnTo>
                          <a:pt x="727" y="15503"/>
                        </a:lnTo>
                        <a:lnTo>
                          <a:pt x="1168" y="16480"/>
                        </a:lnTo>
                        <a:lnTo>
                          <a:pt x="1692" y="17408"/>
                        </a:lnTo>
                        <a:lnTo>
                          <a:pt x="2299" y="18278"/>
                        </a:lnTo>
                        <a:lnTo>
                          <a:pt x="2977" y="19087"/>
                        </a:lnTo>
                        <a:lnTo>
                          <a:pt x="3740" y="19814"/>
                        </a:lnTo>
                        <a:lnTo>
                          <a:pt x="4573" y="20480"/>
                        </a:lnTo>
                        <a:lnTo>
                          <a:pt x="5466" y="21052"/>
                        </a:lnTo>
                        <a:lnTo>
                          <a:pt x="6407" y="21552"/>
                        </a:lnTo>
                        <a:lnTo>
                          <a:pt x="7407" y="21945"/>
                        </a:lnTo>
                        <a:lnTo>
                          <a:pt x="8443" y="22254"/>
                        </a:lnTo>
                        <a:lnTo>
                          <a:pt x="9526" y="22457"/>
                        </a:lnTo>
                        <a:lnTo>
                          <a:pt x="10634" y="22552"/>
                        </a:lnTo>
                        <a:lnTo>
                          <a:pt x="11205" y="22552"/>
                        </a:lnTo>
                        <a:lnTo>
                          <a:pt x="11836" y="22540"/>
                        </a:lnTo>
                        <a:lnTo>
                          <a:pt x="13074" y="22409"/>
                        </a:lnTo>
                        <a:lnTo>
                          <a:pt x="14301" y="22147"/>
                        </a:lnTo>
                        <a:lnTo>
                          <a:pt x="15480" y="21742"/>
                        </a:lnTo>
                        <a:lnTo>
                          <a:pt x="16063" y="21492"/>
                        </a:lnTo>
                        <a:lnTo>
                          <a:pt x="16587" y="21242"/>
                        </a:lnTo>
                        <a:lnTo>
                          <a:pt x="17599" y="20647"/>
                        </a:lnTo>
                        <a:lnTo>
                          <a:pt x="18528" y="19933"/>
                        </a:lnTo>
                        <a:lnTo>
                          <a:pt x="19373" y="19123"/>
                        </a:lnTo>
                        <a:lnTo>
                          <a:pt x="19766" y="18682"/>
                        </a:lnTo>
                        <a:lnTo>
                          <a:pt x="17825" y="16742"/>
                        </a:lnTo>
                        <a:lnTo>
                          <a:pt x="17516" y="17111"/>
                        </a:lnTo>
                        <a:lnTo>
                          <a:pt x="16837" y="17789"/>
                        </a:lnTo>
                        <a:lnTo>
                          <a:pt x="16087" y="18373"/>
                        </a:lnTo>
                        <a:lnTo>
                          <a:pt x="15289" y="18873"/>
                        </a:lnTo>
                        <a:lnTo>
                          <a:pt x="14432" y="19278"/>
                        </a:lnTo>
                        <a:lnTo>
                          <a:pt x="13551" y="19587"/>
                        </a:lnTo>
                        <a:lnTo>
                          <a:pt x="12622" y="19790"/>
                        </a:lnTo>
                        <a:lnTo>
                          <a:pt x="11669" y="19897"/>
                        </a:lnTo>
                        <a:lnTo>
                          <a:pt x="10776" y="19897"/>
                        </a:lnTo>
                        <a:lnTo>
                          <a:pt x="9943" y="19837"/>
                        </a:lnTo>
                        <a:lnTo>
                          <a:pt x="9133" y="19683"/>
                        </a:lnTo>
                        <a:lnTo>
                          <a:pt x="8347" y="19468"/>
                        </a:lnTo>
                        <a:lnTo>
                          <a:pt x="7585" y="19159"/>
                        </a:lnTo>
                        <a:lnTo>
                          <a:pt x="6871" y="18778"/>
                        </a:lnTo>
                        <a:lnTo>
                          <a:pt x="6180" y="18325"/>
                        </a:lnTo>
                        <a:lnTo>
                          <a:pt x="5537" y="17813"/>
                        </a:lnTo>
                        <a:lnTo>
                          <a:pt x="5240" y="17516"/>
                        </a:lnTo>
                        <a:lnTo>
                          <a:pt x="4942" y="17218"/>
                        </a:lnTo>
                        <a:lnTo>
                          <a:pt x="4406" y="16575"/>
                        </a:lnTo>
                        <a:lnTo>
                          <a:pt x="3954" y="15884"/>
                        </a:lnTo>
                        <a:lnTo>
                          <a:pt x="3573" y="15158"/>
                        </a:lnTo>
                        <a:lnTo>
                          <a:pt x="3275" y="14372"/>
                        </a:lnTo>
                        <a:lnTo>
                          <a:pt x="3049" y="13551"/>
                        </a:lnTo>
                        <a:lnTo>
                          <a:pt x="2894" y="12682"/>
                        </a:lnTo>
                        <a:lnTo>
                          <a:pt x="2823" y="11765"/>
                        </a:lnTo>
                        <a:lnTo>
                          <a:pt x="2811" y="11288"/>
                        </a:lnTo>
                        <a:lnTo>
                          <a:pt x="2823" y="10800"/>
                        </a:lnTo>
                        <a:lnTo>
                          <a:pt x="2894" y="9883"/>
                        </a:lnTo>
                        <a:lnTo>
                          <a:pt x="3049" y="9014"/>
                        </a:lnTo>
                        <a:lnTo>
                          <a:pt x="3275" y="8193"/>
                        </a:lnTo>
                        <a:lnTo>
                          <a:pt x="3585" y="7407"/>
                        </a:lnTo>
                        <a:lnTo>
                          <a:pt x="3954" y="6681"/>
                        </a:lnTo>
                        <a:lnTo>
                          <a:pt x="4418" y="5990"/>
                        </a:lnTo>
                        <a:lnTo>
                          <a:pt x="4942" y="5347"/>
                        </a:lnTo>
                        <a:lnTo>
                          <a:pt x="5240" y="5049"/>
                        </a:lnTo>
                        <a:lnTo>
                          <a:pt x="5537" y="4752"/>
                        </a:lnTo>
                        <a:lnTo>
                          <a:pt x="6180" y="4240"/>
                        </a:lnTo>
                        <a:lnTo>
                          <a:pt x="6871" y="3787"/>
                        </a:lnTo>
                        <a:lnTo>
                          <a:pt x="7597" y="3406"/>
                        </a:lnTo>
                        <a:lnTo>
                          <a:pt x="8359" y="3097"/>
                        </a:lnTo>
                        <a:lnTo>
                          <a:pt x="9145" y="2882"/>
                        </a:lnTo>
                        <a:lnTo>
                          <a:pt x="9955" y="2728"/>
                        </a:lnTo>
                        <a:lnTo>
                          <a:pt x="10776" y="2668"/>
                        </a:lnTo>
                        <a:lnTo>
                          <a:pt x="11193" y="2668"/>
                        </a:lnTo>
                        <a:lnTo>
                          <a:pt x="11622" y="2656"/>
                        </a:lnTo>
                        <a:lnTo>
                          <a:pt x="12479" y="2716"/>
                        </a:lnTo>
                        <a:lnTo>
                          <a:pt x="13324" y="2882"/>
                        </a:lnTo>
                        <a:lnTo>
                          <a:pt x="14134" y="3144"/>
                        </a:lnTo>
                        <a:lnTo>
                          <a:pt x="14896" y="3501"/>
                        </a:lnTo>
                        <a:lnTo>
                          <a:pt x="15622" y="3942"/>
                        </a:lnTo>
                        <a:lnTo>
                          <a:pt x="16301" y="4466"/>
                        </a:lnTo>
                        <a:lnTo>
                          <a:pt x="16908" y="5073"/>
                        </a:lnTo>
                        <a:lnTo>
                          <a:pt x="17194" y="5407"/>
                        </a:lnTo>
                        <a:lnTo>
                          <a:pt x="19123" y="3525"/>
                        </a:lnTo>
                        <a:lnTo>
                          <a:pt x="18742" y="3097"/>
                        </a:lnTo>
                        <a:lnTo>
                          <a:pt x="17920" y="2323"/>
                        </a:lnTo>
                        <a:lnTo>
                          <a:pt x="17027" y="1656"/>
                        </a:lnTo>
                        <a:lnTo>
                          <a:pt x="16075" y="1096"/>
                        </a:lnTo>
                        <a:lnTo>
                          <a:pt x="15051" y="644"/>
                        </a:lnTo>
                        <a:lnTo>
                          <a:pt x="13991" y="311"/>
                        </a:lnTo>
                        <a:lnTo>
                          <a:pt x="12896" y="84"/>
                        </a:lnTo>
                        <a:lnTo>
                          <a:pt x="11777" y="1"/>
                        </a:lnTo>
                        <a:close/>
                      </a:path>
                    </a:pathLst>
                  </a:custGeom>
                  <a:solidFill>
                    <a:srgbClr val="5F6368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80" name="Google Shape;480;p33"/>
                  <p:cNvSpPr/>
                  <p:nvPr/>
                </p:nvSpPr>
                <p:spPr>
                  <a:xfrm>
                    <a:off x="2621028" y="1431699"/>
                    <a:ext cx="23797" cy="185055"/>
                  </a:xfrm>
                  <a:custGeom>
                    <a:rect b="b" l="l" r="r" t="t"/>
                    <a:pathLst>
                      <a:path extrusionOk="0" h="21587" w="2776">
                        <a:moveTo>
                          <a:pt x="1" y="0"/>
                        </a:moveTo>
                        <a:lnTo>
                          <a:pt x="1" y="21587"/>
                        </a:lnTo>
                        <a:lnTo>
                          <a:pt x="2775" y="21587"/>
                        </a:lnTo>
                        <a:lnTo>
                          <a:pt x="2775" y="0"/>
                        </a:lnTo>
                        <a:close/>
                      </a:path>
                    </a:pathLst>
                  </a:custGeom>
                  <a:solidFill>
                    <a:srgbClr val="5F6368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81" name="Google Shape;481;p33"/>
                  <p:cNvSpPr/>
                  <p:nvPr/>
                </p:nvSpPr>
                <p:spPr>
                  <a:xfrm>
                    <a:off x="2665228" y="1485997"/>
                    <a:ext cx="130353" cy="134845"/>
                  </a:xfrm>
                  <a:custGeom>
                    <a:rect b="b" l="l" r="r" t="t"/>
                    <a:pathLst>
                      <a:path extrusionOk="0" h="15730" w="15206">
                        <a:moveTo>
                          <a:pt x="7287" y="2537"/>
                        </a:moveTo>
                        <a:lnTo>
                          <a:pt x="8180" y="2560"/>
                        </a:lnTo>
                        <a:lnTo>
                          <a:pt x="9061" y="2763"/>
                        </a:lnTo>
                        <a:lnTo>
                          <a:pt x="9895" y="3120"/>
                        </a:lnTo>
                        <a:lnTo>
                          <a:pt x="10657" y="3656"/>
                        </a:lnTo>
                        <a:lnTo>
                          <a:pt x="10990" y="4001"/>
                        </a:lnTo>
                        <a:lnTo>
                          <a:pt x="11348" y="4394"/>
                        </a:lnTo>
                        <a:lnTo>
                          <a:pt x="11919" y="5299"/>
                        </a:lnTo>
                        <a:lnTo>
                          <a:pt x="12288" y="6287"/>
                        </a:lnTo>
                        <a:lnTo>
                          <a:pt x="12455" y="7335"/>
                        </a:lnTo>
                        <a:lnTo>
                          <a:pt x="12455" y="7871"/>
                        </a:lnTo>
                        <a:lnTo>
                          <a:pt x="12455" y="8395"/>
                        </a:lnTo>
                        <a:lnTo>
                          <a:pt x="12288" y="9442"/>
                        </a:lnTo>
                        <a:lnTo>
                          <a:pt x="11907" y="10431"/>
                        </a:lnTo>
                        <a:lnTo>
                          <a:pt x="11348" y="11336"/>
                        </a:lnTo>
                        <a:lnTo>
                          <a:pt x="10990" y="11740"/>
                        </a:lnTo>
                        <a:lnTo>
                          <a:pt x="10895" y="11836"/>
                        </a:lnTo>
                        <a:lnTo>
                          <a:pt x="10800" y="11931"/>
                        </a:lnTo>
                        <a:lnTo>
                          <a:pt x="10443" y="12241"/>
                        </a:lnTo>
                        <a:lnTo>
                          <a:pt x="9645" y="12729"/>
                        </a:lnTo>
                        <a:lnTo>
                          <a:pt x="8800" y="13050"/>
                        </a:lnTo>
                        <a:lnTo>
                          <a:pt x="7907" y="13193"/>
                        </a:lnTo>
                        <a:lnTo>
                          <a:pt x="7013" y="13169"/>
                        </a:lnTo>
                        <a:lnTo>
                          <a:pt x="6144" y="12967"/>
                        </a:lnTo>
                        <a:lnTo>
                          <a:pt x="5311" y="12610"/>
                        </a:lnTo>
                        <a:lnTo>
                          <a:pt x="4549" y="12074"/>
                        </a:lnTo>
                        <a:lnTo>
                          <a:pt x="4204" y="11740"/>
                        </a:lnTo>
                        <a:lnTo>
                          <a:pt x="3858" y="11336"/>
                        </a:lnTo>
                        <a:lnTo>
                          <a:pt x="3299" y="10431"/>
                        </a:lnTo>
                        <a:lnTo>
                          <a:pt x="2918" y="9442"/>
                        </a:lnTo>
                        <a:lnTo>
                          <a:pt x="2751" y="8395"/>
                        </a:lnTo>
                        <a:lnTo>
                          <a:pt x="2751" y="7871"/>
                        </a:lnTo>
                        <a:lnTo>
                          <a:pt x="2739" y="7335"/>
                        </a:lnTo>
                        <a:lnTo>
                          <a:pt x="2918" y="6287"/>
                        </a:lnTo>
                        <a:lnTo>
                          <a:pt x="3287" y="5299"/>
                        </a:lnTo>
                        <a:lnTo>
                          <a:pt x="3846" y="4394"/>
                        </a:lnTo>
                        <a:lnTo>
                          <a:pt x="4204" y="4001"/>
                        </a:lnTo>
                        <a:lnTo>
                          <a:pt x="4299" y="3894"/>
                        </a:lnTo>
                        <a:lnTo>
                          <a:pt x="4406" y="3799"/>
                        </a:lnTo>
                        <a:lnTo>
                          <a:pt x="4763" y="3489"/>
                        </a:lnTo>
                        <a:lnTo>
                          <a:pt x="5549" y="3001"/>
                        </a:lnTo>
                        <a:lnTo>
                          <a:pt x="6406" y="2680"/>
                        </a:lnTo>
                        <a:lnTo>
                          <a:pt x="7287" y="2537"/>
                        </a:lnTo>
                        <a:close/>
                        <a:moveTo>
                          <a:pt x="7240" y="1"/>
                        </a:moveTo>
                        <a:lnTo>
                          <a:pt x="6502" y="72"/>
                        </a:lnTo>
                        <a:lnTo>
                          <a:pt x="5775" y="215"/>
                        </a:lnTo>
                        <a:lnTo>
                          <a:pt x="5061" y="417"/>
                        </a:lnTo>
                        <a:lnTo>
                          <a:pt x="4358" y="703"/>
                        </a:lnTo>
                        <a:lnTo>
                          <a:pt x="3692" y="1048"/>
                        </a:lnTo>
                        <a:lnTo>
                          <a:pt x="3049" y="1477"/>
                        </a:lnTo>
                        <a:lnTo>
                          <a:pt x="2441" y="1965"/>
                        </a:lnTo>
                        <a:lnTo>
                          <a:pt x="2156" y="2239"/>
                        </a:lnTo>
                        <a:lnTo>
                          <a:pt x="1882" y="2525"/>
                        </a:lnTo>
                        <a:lnTo>
                          <a:pt x="1405" y="3144"/>
                        </a:lnTo>
                        <a:lnTo>
                          <a:pt x="1001" y="3799"/>
                        </a:lnTo>
                        <a:lnTo>
                          <a:pt x="655" y="4489"/>
                        </a:lnTo>
                        <a:lnTo>
                          <a:pt x="381" y="5204"/>
                        </a:lnTo>
                        <a:lnTo>
                          <a:pt x="191" y="5942"/>
                        </a:lnTo>
                        <a:lnTo>
                          <a:pt x="60" y="6704"/>
                        </a:lnTo>
                        <a:lnTo>
                          <a:pt x="0" y="7478"/>
                        </a:lnTo>
                        <a:lnTo>
                          <a:pt x="12" y="7871"/>
                        </a:lnTo>
                        <a:lnTo>
                          <a:pt x="0" y="8252"/>
                        </a:lnTo>
                        <a:lnTo>
                          <a:pt x="60" y="9026"/>
                        </a:lnTo>
                        <a:lnTo>
                          <a:pt x="191" y="9788"/>
                        </a:lnTo>
                        <a:lnTo>
                          <a:pt x="393" y="10526"/>
                        </a:lnTo>
                        <a:lnTo>
                          <a:pt x="667" y="11240"/>
                        </a:lnTo>
                        <a:lnTo>
                          <a:pt x="1012" y="11931"/>
                        </a:lnTo>
                        <a:lnTo>
                          <a:pt x="1417" y="12586"/>
                        </a:lnTo>
                        <a:lnTo>
                          <a:pt x="1894" y="13205"/>
                        </a:lnTo>
                        <a:lnTo>
                          <a:pt x="2156" y="13491"/>
                        </a:lnTo>
                        <a:lnTo>
                          <a:pt x="2441" y="13765"/>
                        </a:lnTo>
                        <a:lnTo>
                          <a:pt x="3049" y="14253"/>
                        </a:lnTo>
                        <a:lnTo>
                          <a:pt x="3692" y="14681"/>
                        </a:lnTo>
                        <a:lnTo>
                          <a:pt x="4358" y="15027"/>
                        </a:lnTo>
                        <a:lnTo>
                          <a:pt x="5061" y="15312"/>
                        </a:lnTo>
                        <a:lnTo>
                          <a:pt x="5775" y="15515"/>
                        </a:lnTo>
                        <a:lnTo>
                          <a:pt x="6502" y="15658"/>
                        </a:lnTo>
                        <a:lnTo>
                          <a:pt x="7240" y="15729"/>
                        </a:lnTo>
                        <a:lnTo>
                          <a:pt x="7978" y="15729"/>
                        </a:lnTo>
                        <a:lnTo>
                          <a:pt x="8716" y="15658"/>
                        </a:lnTo>
                        <a:lnTo>
                          <a:pt x="9442" y="15515"/>
                        </a:lnTo>
                        <a:lnTo>
                          <a:pt x="10157" y="15312"/>
                        </a:lnTo>
                        <a:lnTo>
                          <a:pt x="10859" y="15027"/>
                        </a:lnTo>
                        <a:lnTo>
                          <a:pt x="11526" y="14681"/>
                        </a:lnTo>
                        <a:lnTo>
                          <a:pt x="12169" y="14253"/>
                        </a:lnTo>
                        <a:lnTo>
                          <a:pt x="12776" y="13765"/>
                        </a:lnTo>
                        <a:lnTo>
                          <a:pt x="13062" y="13491"/>
                        </a:lnTo>
                        <a:lnTo>
                          <a:pt x="13324" y="13205"/>
                        </a:lnTo>
                        <a:lnTo>
                          <a:pt x="13800" y="12586"/>
                        </a:lnTo>
                        <a:lnTo>
                          <a:pt x="14217" y="11931"/>
                        </a:lnTo>
                        <a:lnTo>
                          <a:pt x="14550" y="11240"/>
                        </a:lnTo>
                        <a:lnTo>
                          <a:pt x="14824" y="10526"/>
                        </a:lnTo>
                        <a:lnTo>
                          <a:pt x="15027" y="9788"/>
                        </a:lnTo>
                        <a:lnTo>
                          <a:pt x="15158" y="9026"/>
                        </a:lnTo>
                        <a:lnTo>
                          <a:pt x="15205" y="8252"/>
                        </a:lnTo>
                        <a:lnTo>
                          <a:pt x="15205" y="7871"/>
                        </a:lnTo>
                        <a:lnTo>
                          <a:pt x="15205" y="7478"/>
                        </a:lnTo>
                        <a:lnTo>
                          <a:pt x="15158" y="6704"/>
                        </a:lnTo>
                        <a:lnTo>
                          <a:pt x="15027" y="5942"/>
                        </a:lnTo>
                        <a:lnTo>
                          <a:pt x="14824" y="5204"/>
                        </a:lnTo>
                        <a:lnTo>
                          <a:pt x="14550" y="4489"/>
                        </a:lnTo>
                        <a:lnTo>
                          <a:pt x="14205" y="3799"/>
                        </a:lnTo>
                        <a:lnTo>
                          <a:pt x="13800" y="3144"/>
                        </a:lnTo>
                        <a:lnTo>
                          <a:pt x="13324" y="2525"/>
                        </a:lnTo>
                        <a:lnTo>
                          <a:pt x="13062" y="2239"/>
                        </a:lnTo>
                        <a:lnTo>
                          <a:pt x="12776" y="1965"/>
                        </a:lnTo>
                        <a:lnTo>
                          <a:pt x="12169" y="1477"/>
                        </a:lnTo>
                        <a:lnTo>
                          <a:pt x="11526" y="1048"/>
                        </a:lnTo>
                        <a:lnTo>
                          <a:pt x="10859" y="703"/>
                        </a:lnTo>
                        <a:lnTo>
                          <a:pt x="10157" y="417"/>
                        </a:lnTo>
                        <a:lnTo>
                          <a:pt x="9442" y="215"/>
                        </a:lnTo>
                        <a:lnTo>
                          <a:pt x="8716" y="72"/>
                        </a:lnTo>
                        <a:lnTo>
                          <a:pt x="7978" y="1"/>
                        </a:lnTo>
                        <a:close/>
                      </a:path>
                    </a:pathLst>
                  </a:custGeom>
                  <a:solidFill>
                    <a:srgbClr val="5F6368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82" name="Google Shape;482;p33"/>
                  <p:cNvSpPr/>
                  <p:nvPr/>
                </p:nvSpPr>
                <p:spPr>
                  <a:xfrm>
                    <a:off x="2814758" y="1490181"/>
                    <a:ext cx="112291" cy="130662"/>
                  </a:xfrm>
                  <a:custGeom>
                    <a:rect b="b" l="l" r="r" t="t"/>
                    <a:pathLst>
                      <a:path extrusionOk="0" h="15242" w="13099">
                        <a:moveTo>
                          <a:pt x="1" y="1"/>
                        </a:moveTo>
                        <a:lnTo>
                          <a:pt x="1" y="9014"/>
                        </a:lnTo>
                        <a:lnTo>
                          <a:pt x="25" y="9717"/>
                        </a:lnTo>
                        <a:lnTo>
                          <a:pt x="215" y="10979"/>
                        </a:lnTo>
                        <a:lnTo>
                          <a:pt x="572" y="12110"/>
                        </a:lnTo>
                        <a:lnTo>
                          <a:pt x="965" y="12860"/>
                        </a:lnTo>
                        <a:lnTo>
                          <a:pt x="1275" y="13324"/>
                        </a:lnTo>
                        <a:lnTo>
                          <a:pt x="1453" y="13539"/>
                        </a:lnTo>
                        <a:lnTo>
                          <a:pt x="1632" y="13741"/>
                        </a:lnTo>
                        <a:lnTo>
                          <a:pt x="2037" y="14122"/>
                        </a:lnTo>
                        <a:lnTo>
                          <a:pt x="2477" y="14432"/>
                        </a:lnTo>
                        <a:lnTo>
                          <a:pt x="2954" y="14705"/>
                        </a:lnTo>
                        <a:lnTo>
                          <a:pt x="3478" y="14908"/>
                        </a:lnTo>
                        <a:lnTo>
                          <a:pt x="4049" y="15075"/>
                        </a:lnTo>
                        <a:lnTo>
                          <a:pt x="4656" y="15182"/>
                        </a:lnTo>
                        <a:lnTo>
                          <a:pt x="5311" y="15229"/>
                        </a:lnTo>
                        <a:lnTo>
                          <a:pt x="5657" y="15241"/>
                        </a:lnTo>
                        <a:lnTo>
                          <a:pt x="6014" y="15229"/>
                        </a:lnTo>
                        <a:lnTo>
                          <a:pt x="6728" y="15134"/>
                        </a:lnTo>
                        <a:lnTo>
                          <a:pt x="7407" y="14944"/>
                        </a:lnTo>
                        <a:lnTo>
                          <a:pt x="8074" y="14670"/>
                        </a:lnTo>
                        <a:lnTo>
                          <a:pt x="8395" y="14491"/>
                        </a:lnTo>
                        <a:lnTo>
                          <a:pt x="8681" y="14324"/>
                        </a:lnTo>
                        <a:lnTo>
                          <a:pt x="9229" y="13943"/>
                        </a:lnTo>
                        <a:lnTo>
                          <a:pt x="9717" y="13491"/>
                        </a:lnTo>
                        <a:lnTo>
                          <a:pt x="10133" y="12991"/>
                        </a:lnTo>
                        <a:lnTo>
                          <a:pt x="10324" y="12705"/>
                        </a:lnTo>
                        <a:lnTo>
                          <a:pt x="10443" y="12705"/>
                        </a:lnTo>
                        <a:lnTo>
                          <a:pt x="10443" y="14765"/>
                        </a:lnTo>
                        <a:lnTo>
                          <a:pt x="13098" y="14765"/>
                        </a:lnTo>
                        <a:lnTo>
                          <a:pt x="13098" y="1"/>
                        </a:lnTo>
                        <a:lnTo>
                          <a:pt x="10312" y="1"/>
                        </a:lnTo>
                        <a:lnTo>
                          <a:pt x="10312" y="8121"/>
                        </a:lnTo>
                        <a:lnTo>
                          <a:pt x="10300" y="8550"/>
                        </a:lnTo>
                        <a:lnTo>
                          <a:pt x="10169" y="9407"/>
                        </a:lnTo>
                        <a:lnTo>
                          <a:pt x="9895" y="10217"/>
                        </a:lnTo>
                        <a:lnTo>
                          <a:pt x="9479" y="10979"/>
                        </a:lnTo>
                        <a:lnTo>
                          <a:pt x="9229" y="11324"/>
                        </a:lnTo>
                        <a:lnTo>
                          <a:pt x="8967" y="11645"/>
                        </a:lnTo>
                        <a:lnTo>
                          <a:pt x="8336" y="12169"/>
                        </a:lnTo>
                        <a:lnTo>
                          <a:pt x="7609" y="12526"/>
                        </a:lnTo>
                        <a:lnTo>
                          <a:pt x="6823" y="12693"/>
                        </a:lnTo>
                        <a:lnTo>
                          <a:pt x="6407" y="12705"/>
                        </a:lnTo>
                        <a:lnTo>
                          <a:pt x="5966" y="12693"/>
                        </a:lnTo>
                        <a:lnTo>
                          <a:pt x="5168" y="12562"/>
                        </a:lnTo>
                        <a:lnTo>
                          <a:pt x="4490" y="12312"/>
                        </a:lnTo>
                        <a:lnTo>
                          <a:pt x="3918" y="11919"/>
                        </a:lnTo>
                        <a:lnTo>
                          <a:pt x="3454" y="11407"/>
                        </a:lnTo>
                        <a:lnTo>
                          <a:pt x="3120" y="10764"/>
                        </a:lnTo>
                        <a:lnTo>
                          <a:pt x="2882" y="9990"/>
                        </a:lnTo>
                        <a:lnTo>
                          <a:pt x="2775" y="9085"/>
                        </a:lnTo>
                        <a:lnTo>
                          <a:pt x="2763" y="8585"/>
                        </a:lnTo>
                        <a:lnTo>
                          <a:pt x="2763" y="1"/>
                        </a:lnTo>
                        <a:close/>
                      </a:path>
                    </a:pathLst>
                  </a:custGeom>
                  <a:solidFill>
                    <a:srgbClr val="5F6368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83" name="Google Shape;483;p33"/>
                  <p:cNvSpPr/>
                  <p:nvPr/>
                </p:nvSpPr>
                <p:spPr>
                  <a:xfrm>
                    <a:off x="2947349" y="1431699"/>
                    <a:ext cx="127293" cy="189247"/>
                  </a:xfrm>
                  <a:custGeom>
                    <a:rect b="b" l="l" r="r" t="t"/>
                    <a:pathLst>
                      <a:path extrusionOk="0" h="22076" w="14849">
                        <a:moveTo>
                          <a:pt x="7240" y="8894"/>
                        </a:moveTo>
                        <a:lnTo>
                          <a:pt x="8097" y="8930"/>
                        </a:lnTo>
                        <a:lnTo>
                          <a:pt x="8955" y="9121"/>
                        </a:lnTo>
                        <a:lnTo>
                          <a:pt x="9752" y="9490"/>
                        </a:lnTo>
                        <a:lnTo>
                          <a:pt x="10491" y="10014"/>
                        </a:lnTo>
                        <a:lnTo>
                          <a:pt x="10812" y="10347"/>
                        </a:lnTo>
                        <a:lnTo>
                          <a:pt x="11157" y="10752"/>
                        </a:lnTo>
                        <a:lnTo>
                          <a:pt x="11693" y="11657"/>
                        </a:lnTo>
                        <a:lnTo>
                          <a:pt x="12038" y="12645"/>
                        </a:lnTo>
                        <a:lnTo>
                          <a:pt x="12193" y="13681"/>
                        </a:lnTo>
                        <a:lnTo>
                          <a:pt x="12181" y="14217"/>
                        </a:lnTo>
                        <a:lnTo>
                          <a:pt x="12193" y="14741"/>
                        </a:lnTo>
                        <a:lnTo>
                          <a:pt x="12038" y="15788"/>
                        </a:lnTo>
                        <a:lnTo>
                          <a:pt x="11693" y="16777"/>
                        </a:lnTo>
                        <a:lnTo>
                          <a:pt x="11157" y="17682"/>
                        </a:lnTo>
                        <a:lnTo>
                          <a:pt x="10812" y="18086"/>
                        </a:lnTo>
                        <a:lnTo>
                          <a:pt x="10479" y="18432"/>
                        </a:lnTo>
                        <a:lnTo>
                          <a:pt x="9717" y="18979"/>
                        </a:lnTo>
                        <a:lnTo>
                          <a:pt x="8871" y="19348"/>
                        </a:lnTo>
                        <a:lnTo>
                          <a:pt x="7954" y="19527"/>
                        </a:lnTo>
                        <a:lnTo>
                          <a:pt x="7478" y="19539"/>
                        </a:lnTo>
                        <a:lnTo>
                          <a:pt x="7014" y="19527"/>
                        </a:lnTo>
                        <a:lnTo>
                          <a:pt x="6097" y="19337"/>
                        </a:lnTo>
                        <a:lnTo>
                          <a:pt x="5252" y="18967"/>
                        </a:lnTo>
                        <a:lnTo>
                          <a:pt x="4501" y="18420"/>
                        </a:lnTo>
                        <a:lnTo>
                          <a:pt x="4180" y="18086"/>
                        </a:lnTo>
                        <a:lnTo>
                          <a:pt x="3835" y="17682"/>
                        </a:lnTo>
                        <a:lnTo>
                          <a:pt x="3287" y="16777"/>
                        </a:lnTo>
                        <a:lnTo>
                          <a:pt x="2930" y="15788"/>
                        </a:lnTo>
                        <a:lnTo>
                          <a:pt x="2775" y="14753"/>
                        </a:lnTo>
                        <a:lnTo>
                          <a:pt x="2787" y="14217"/>
                        </a:lnTo>
                        <a:lnTo>
                          <a:pt x="2775" y="13681"/>
                        </a:lnTo>
                        <a:lnTo>
                          <a:pt x="2930" y="12645"/>
                        </a:lnTo>
                        <a:lnTo>
                          <a:pt x="3287" y="11657"/>
                        </a:lnTo>
                        <a:lnTo>
                          <a:pt x="3835" y="10752"/>
                        </a:lnTo>
                        <a:lnTo>
                          <a:pt x="4180" y="10347"/>
                        </a:lnTo>
                        <a:lnTo>
                          <a:pt x="4299" y="10216"/>
                        </a:lnTo>
                        <a:lnTo>
                          <a:pt x="4430" y="10097"/>
                        </a:lnTo>
                        <a:lnTo>
                          <a:pt x="4775" y="9787"/>
                        </a:lnTo>
                        <a:lnTo>
                          <a:pt x="5549" y="9323"/>
                        </a:lnTo>
                        <a:lnTo>
                          <a:pt x="6371" y="9025"/>
                        </a:lnTo>
                        <a:lnTo>
                          <a:pt x="7240" y="8894"/>
                        </a:lnTo>
                        <a:close/>
                        <a:moveTo>
                          <a:pt x="12074" y="0"/>
                        </a:moveTo>
                        <a:lnTo>
                          <a:pt x="12074" y="6823"/>
                        </a:lnTo>
                        <a:lnTo>
                          <a:pt x="12193" y="8871"/>
                        </a:lnTo>
                        <a:lnTo>
                          <a:pt x="12074" y="8871"/>
                        </a:lnTo>
                        <a:lnTo>
                          <a:pt x="11884" y="8585"/>
                        </a:lnTo>
                        <a:lnTo>
                          <a:pt x="11443" y="8061"/>
                        </a:lnTo>
                        <a:lnTo>
                          <a:pt x="10931" y="7609"/>
                        </a:lnTo>
                        <a:lnTo>
                          <a:pt x="10371" y="7216"/>
                        </a:lnTo>
                        <a:lnTo>
                          <a:pt x="10074" y="7061"/>
                        </a:lnTo>
                        <a:lnTo>
                          <a:pt x="9717" y="6882"/>
                        </a:lnTo>
                        <a:lnTo>
                          <a:pt x="8978" y="6596"/>
                        </a:lnTo>
                        <a:lnTo>
                          <a:pt x="8204" y="6418"/>
                        </a:lnTo>
                        <a:lnTo>
                          <a:pt x="7430" y="6323"/>
                        </a:lnTo>
                        <a:lnTo>
                          <a:pt x="7038" y="6323"/>
                        </a:lnTo>
                        <a:lnTo>
                          <a:pt x="6680" y="6335"/>
                        </a:lnTo>
                        <a:lnTo>
                          <a:pt x="5978" y="6406"/>
                        </a:lnTo>
                        <a:lnTo>
                          <a:pt x="5299" y="6561"/>
                        </a:lnTo>
                        <a:lnTo>
                          <a:pt x="4632" y="6775"/>
                        </a:lnTo>
                        <a:lnTo>
                          <a:pt x="4001" y="7061"/>
                        </a:lnTo>
                        <a:lnTo>
                          <a:pt x="3406" y="7418"/>
                        </a:lnTo>
                        <a:lnTo>
                          <a:pt x="2846" y="7835"/>
                        </a:lnTo>
                        <a:lnTo>
                          <a:pt x="2322" y="8323"/>
                        </a:lnTo>
                        <a:lnTo>
                          <a:pt x="2096" y="8585"/>
                        </a:lnTo>
                        <a:lnTo>
                          <a:pt x="1834" y="8883"/>
                        </a:lnTo>
                        <a:lnTo>
                          <a:pt x="1370" y="9502"/>
                        </a:lnTo>
                        <a:lnTo>
                          <a:pt x="977" y="10145"/>
                        </a:lnTo>
                        <a:lnTo>
                          <a:pt x="644" y="10835"/>
                        </a:lnTo>
                        <a:lnTo>
                          <a:pt x="370" y="11550"/>
                        </a:lnTo>
                        <a:lnTo>
                          <a:pt x="179" y="12288"/>
                        </a:lnTo>
                        <a:lnTo>
                          <a:pt x="48" y="13038"/>
                        </a:lnTo>
                        <a:lnTo>
                          <a:pt x="1" y="13812"/>
                        </a:lnTo>
                        <a:lnTo>
                          <a:pt x="13" y="14205"/>
                        </a:lnTo>
                        <a:lnTo>
                          <a:pt x="1" y="14586"/>
                        </a:lnTo>
                        <a:lnTo>
                          <a:pt x="48" y="15360"/>
                        </a:lnTo>
                        <a:lnTo>
                          <a:pt x="179" y="16110"/>
                        </a:lnTo>
                        <a:lnTo>
                          <a:pt x="370" y="16848"/>
                        </a:lnTo>
                        <a:lnTo>
                          <a:pt x="644" y="17562"/>
                        </a:lnTo>
                        <a:lnTo>
                          <a:pt x="977" y="18253"/>
                        </a:lnTo>
                        <a:lnTo>
                          <a:pt x="1370" y="18896"/>
                        </a:lnTo>
                        <a:lnTo>
                          <a:pt x="1834" y="19515"/>
                        </a:lnTo>
                        <a:lnTo>
                          <a:pt x="2096" y="19813"/>
                        </a:lnTo>
                        <a:lnTo>
                          <a:pt x="2322" y="20075"/>
                        </a:lnTo>
                        <a:lnTo>
                          <a:pt x="2834" y="20563"/>
                        </a:lnTo>
                        <a:lnTo>
                          <a:pt x="3394" y="20980"/>
                        </a:lnTo>
                        <a:lnTo>
                          <a:pt x="4001" y="21337"/>
                        </a:lnTo>
                        <a:lnTo>
                          <a:pt x="4632" y="21623"/>
                        </a:lnTo>
                        <a:lnTo>
                          <a:pt x="5287" y="21837"/>
                        </a:lnTo>
                        <a:lnTo>
                          <a:pt x="5978" y="21992"/>
                        </a:lnTo>
                        <a:lnTo>
                          <a:pt x="6680" y="22063"/>
                        </a:lnTo>
                        <a:lnTo>
                          <a:pt x="7038" y="22075"/>
                        </a:lnTo>
                        <a:lnTo>
                          <a:pt x="7430" y="22075"/>
                        </a:lnTo>
                        <a:lnTo>
                          <a:pt x="8204" y="21980"/>
                        </a:lnTo>
                        <a:lnTo>
                          <a:pt x="8978" y="21801"/>
                        </a:lnTo>
                        <a:lnTo>
                          <a:pt x="9717" y="21515"/>
                        </a:lnTo>
                        <a:lnTo>
                          <a:pt x="10074" y="21349"/>
                        </a:lnTo>
                        <a:lnTo>
                          <a:pt x="10371" y="21182"/>
                        </a:lnTo>
                        <a:lnTo>
                          <a:pt x="10931" y="20789"/>
                        </a:lnTo>
                        <a:lnTo>
                          <a:pt x="11443" y="20337"/>
                        </a:lnTo>
                        <a:lnTo>
                          <a:pt x="11884" y="19813"/>
                        </a:lnTo>
                        <a:lnTo>
                          <a:pt x="12074" y="19527"/>
                        </a:lnTo>
                        <a:lnTo>
                          <a:pt x="12193" y="19527"/>
                        </a:lnTo>
                        <a:lnTo>
                          <a:pt x="12193" y="21587"/>
                        </a:lnTo>
                        <a:lnTo>
                          <a:pt x="14848" y="21587"/>
                        </a:lnTo>
                        <a:lnTo>
                          <a:pt x="14848" y="0"/>
                        </a:lnTo>
                        <a:close/>
                      </a:path>
                    </a:pathLst>
                  </a:custGeom>
                  <a:solidFill>
                    <a:srgbClr val="5F6368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  <p:sp>
          <p:nvSpPr>
            <p:cNvPr id="484" name="Google Shape;484;p33"/>
            <p:cNvSpPr/>
            <p:nvPr/>
          </p:nvSpPr>
          <p:spPr>
            <a:xfrm flipH="1" rot="10800000">
              <a:off x="831227" y="1197994"/>
              <a:ext cx="2449800" cy="64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5" name="Google Shape;485;p33"/>
          <p:cNvSpPr txBox="1"/>
          <p:nvPr>
            <p:ph type="title"/>
          </p:nvPr>
        </p:nvSpPr>
        <p:spPr>
          <a:xfrm>
            <a:off x="6019800" y="1362000"/>
            <a:ext cx="3048000" cy="1009500"/>
          </a:xfrm>
          <a:prstGeom prst="rect">
            <a:avLst/>
          </a:prstGeom>
        </p:spPr>
        <p:txBody>
          <a:bodyPr anchorCtr="0" anchor="b" bIns="0" lIns="0" spcFirstLastPara="1" rIns="22860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486" name="Google Shape;486;p33"/>
          <p:cNvSpPr txBox="1"/>
          <p:nvPr>
            <p:ph idx="1" type="body"/>
          </p:nvPr>
        </p:nvSpPr>
        <p:spPr>
          <a:xfrm>
            <a:off x="6019800" y="2495550"/>
            <a:ext cx="2286000" cy="1362300"/>
          </a:xfrm>
          <a:prstGeom prst="rect">
            <a:avLst/>
          </a:prstGeom>
        </p:spPr>
        <p:txBody>
          <a:bodyPr anchorCtr="0" anchor="t" bIns="0" lIns="0" spcFirstLastPara="1" rIns="228600" wrap="square" tIns="0">
            <a:noAutofit/>
          </a:bodyPr>
          <a:lstStyle>
            <a:lvl1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6 Quote / Left">
  <p:cSld name="CUSTOM_7_1"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34"/>
          <p:cNvSpPr txBox="1"/>
          <p:nvPr>
            <p:ph type="title"/>
          </p:nvPr>
        </p:nvSpPr>
        <p:spPr>
          <a:xfrm>
            <a:off x="685800" y="1285800"/>
            <a:ext cx="6858000" cy="1914900"/>
          </a:xfrm>
          <a:prstGeom prst="rect">
            <a:avLst/>
          </a:prstGeom>
        </p:spPr>
        <p:txBody>
          <a:bodyPr anchorCtr="0" anchor="b" bIns="0" lIns="0" spcFirstLastPara="1" rIns="22860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489" name="Google Shape;489;p34"/>
          <p:cNvSpPr txBox="1"/>
          <p:nvPr>
            <p:ph idx="1" type="subTitle"/>
          </p:nvPr>
        </p:nvSpPr>
        <p:spPr>
          <a:xfrm>
            <a:off x="685800" y="3352800"/>
            <a:ext cx="3810000" cy="504900"/>
          </a:xfrm>
          <a:prstGeom prst="rect">
            <a:avLst/>
          </a:prstGeom>
        </p:spPr>
        <p:txBody>
          <a:bodyPr anchorCtr="0" anchor="t" bIns="0" lIns="0" spcFirstLastPara="1" rIns="22860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grpSp>
        <p:nvGrpSpPr>
          <p:cNvPr id="490" name="Google Shape;490;p34"/>
          <p:cNvGrpSpPr/>
          <p:nvPr/>
        </p:nvGrpSpPr>
        <p:grpSpPr>
          <a:xfrm>
            <a:off x="409577" y="4433677"/>
            <a:ext cx="2143330" cy="562473"/>
            <a:chOff x="831227" y="1197994"/>
            <a:chExt cx="2449800" cy="642900"/>
          </a:xfrm>
        </p:grpSpPr>
        <p:grpSp>
          <p:nvGrpSpPr>
            <p:cNvPr id="491" name="Google Shape;491;p34"/>
            <p:cNvGrpSpPr/>
            <p:nvPr/>
          </p:nvGrpSpPr>
          <p:grpSpPr>
            <a:xfrm>
              <a:off x="1045677" y="1364131"/>
              <a:ext cx="2028965" cy="317954"/>
              <a:chOff x="1045677" y="1364131"/>
              <a:chExt cx="2028965" cy="317954"/>
            </a:xfrm>
          </p:grpSpPr>
          <p:grpSp>
            <p:nvGrpSpPr>
              <p:cNvPr id="492" name="Google Shape;492;p34"/>
              <p:cNvGrpSpPr/>
              <p:nvPr/>
            </p:nvGrpSpPr>
            <p:grpSpPr>
              <a:xfrm>
                <a:off x="1045677" y="1364131"/>
                <a:ext cx="376033" cy="302438"/>
                <a:chOff x="1045677" y="1364131"/>
                <a:chExt cx="376033" cy="302438"/>
              </a:xfrm>
            </p:grpSpPr>
            <p:sp>
              <p:nvSpPr>
                <p:cNvPr id="493" name="Google Shape;493;p34"/>
                <p:cNvSpPr/>
                <p:nvPr/>
              </p:nvSpPr>
              <p:spPr>
                <a:xfrm>
                  <a:off x="1091608" y="1364131"/>
                  <a:ext cx="239567" cy="108605"/>
                </a:xfrm>
                <a:custGeom>
                  <a:rect b="b" l="l" r="r" t="t"/>
                  <a:pathLst>
                    <a:path extrusionOk="0" h="12669" w="27946">
                      <a:moveTo>
                        <a:pt x="16372" y="0"/>
                      </a:moveTo>
                      <a:lnTo>
                        <a:pt x="14729" y="95"/>
                      </a:lnTo>
                      <a:lnTo>
                        <a:pt x="13098" y="345"/>
                      </a:lnTo>
                      <a:lnTo>
                        <a:pt x="11502" y="762"/>
                      </a:lnTo>
                      <a:lnTo>
                        <a:pt x="9942" y="1322"/>
                      </a:lnTo>
                      <a:lnTo>
                        <a:pt x="8430" y="2036"/>
                      </a:lnTo>
                      <a:lnTo>
                        <a:pt x="6989" y="2905"/>
                      </a:lnTo>
                      <a:lnTo>
                        <a:pt x="5620" y="3929"/>
                      </a:lnTo>
                      <a:lnTo>
                        <a:pt x="4334" y="5108"/>
                      </a:lnTo>
                      <a:lnTo>
                        <a:pt x="3739" y="5751"/>
                      </a:lnTo>
                      <a:lnTo>
                        <a:pt x="3405" y="6132"/>
                      </a:lnTo>
                      <a:lnTo>
                        <a:pt x="2798" y="6906"/>
                      </a:lnTo>
                      <a:lnTo>
                        <a:pt x="2227" y="7716"/>
                      </a:lnTo>
                      <a:lnTo>
                        <a:pt x="1703" y="8561"/>
                      </a:lnTo>
                      <a:lnTo>
                        <a:pt x="1238" y="9430"/>
                      </a:lnTo>
                      <a:lnTo>
                        <a:pt x="810" y="10335"/>
                      </a:lnTo>
                      <a:lnTo>
                        <a:pt x="453" y="11252"/>
                      </a:lnTo>
                      <a:lnTo>
                        <a:pt x="131" y="12192"/>
                      </a:lnTo>
                      <a:lnTo>
                        <a:pt x="0" y="12669"/>
                      </a:lnTo>
                      <a:lnTo>
                        <a:pt x="179" y="12573"/>
                      </a:lnTo>
                      <a:lnTo>
                        <a:pt x="595" y="12514"/>
                      </a:lnTo>
                      <a:lnTo>
                        <a:pt x="1203" y="12573"/>
                      </a:lnTo>
                      <a:lnTo>
                        <a:pt x="1310" y="12597"/>
                      </a:lnTo>
                      <a:lnTo>
                        <a:pt x="8930" y="11347"/>
                      </a:lnTo>
                      <a:lnTo>
                        <a:pt x="8978" y="11264"/>
                      </a:lnTo>
                      <a:lnTo>
                        <a:pt x="9252" y="10906"/>
                      </a:lnTo>
                      <a:lnTo>
                        <a:pt x="9442" y="10740"/>
                      </a:lnTo>
                      <a:lnTo>
                        <a:pt x="9526" y="10740"/>
                      </a:lnTo>
                      <a:lnTo>
                        <a:pt x="9847" y="10395"/>
                      </a:lnTo>
                      <a:lnTo>
                        <a:pt x="10538" y="9775"/>
                      </a:lnTo>
                      <a:lnTo>
                        <a:pt x="11276" y="9240"/>
                      </a:lnTo>
                      <a:lnTo>
                        <a:pt x="12050" y="8775"/>
                      </a:lnTo>
                      <a:lnTo>
                        <a:pt x="12847" y="8382"/>
                      </a:lnTo>
                      <a:lnTo>
                        <a:pt x="13681" y="8085"/>
                      </a:lnTo>
                      <a:lnTo>
                        <a:pt x="14538" y="7846"/>
                      </a:lnTo>
                      <a:lnTo>
                        <a:pt x="15407" y="7704"/>
                      </a:lnTo>
                      <a:lnTo>
                        <a:pt x="16289" y="7644"/>
                      </a:lnTo>
                      <a:lnTo>
                        <a:pt x="17170" y="7656"/>
                      </a:lnTo>
                      <a:lnTo>
                        <a:pt x="18039" y="7751"/>
                      </a:lnTo>
                      <a:lnTo>
                        <a:pt x="18908" y="7930"/>
                      </a:lnTo>
                      <a:lnTo>
                        <a:pt x="19765" y="8192"/>
                      </a:lnTo>
                      <a:lnTo>
                        <a:pt x="20599" y="8537"/>
                      </a:lnTo>
                      <a:lnTo>
                        <a:pt x="21408" y="8966"/>
                      </a:lnTo>
                      <a:lnTo>
                        <a:pt x="22182" y="9478"/>
                      </a:lnTo>
                      <a:lnTo>
                        <a:pt x="22551" y="9775"/>
                      </a:lnTo>
                      <a:lnTo>
                        <a:pt x="22551" y="9740"/>
                      </a:lnTo>
                      <a:lnTo>
                        <a:pt x="23956" y="9775"/>
                      </a:lnTo>
                      <a:lnTo>
                        <a:pt x="27767" y="5965"/>
                      </a:lnTo>
                      <a:lnTo>
                        <a:pt x="27945" y="4334"/>
                      </a:lnTo>
                      <a:lnTo>
                        <a:pt x="27267" y="3763"/>
                      </a:lnTo>
                      <a:lnTo>
                        <a:pt x="25862" y="2750"/>
                      </a:lnTo>
                      <a:lnTo>
                        <a:pt x="24385" y="1893"/>
                      </a:lnTo>
                      <a:lnTo>
                        <a:pt x="22849" y="1191"/>
                      </a:lnTo>
                      <a:lnTo>
                        <a:pt x="21266" y="655"/>
                      </a:lnTo>
                      <a:lnTo>
                        <a:pt x="19646" y="274"/>
                      </a:lnTo>
                      <a:lnTo>
                        <a:pt x="18015" y="60"/>
                      </a:lnTo>
                      <a:lnTo>
                        <a:pt x="16372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4" name="Google Shape;494;p34"/>
                <p:cNvSpPr/>
                <p:nvPr/>
              </p:nvSpPr>
              <p:spPr>
                <a:xfrm>
                  <a:off x="1225416" y="1401378"/>
                  <a:ext cx="196293" cy="265087"/>
                </a:xfrm>
                <a:custGeom>
                  <a:rect b="b" l="l" r="r" t="t"/>
                  <a:pathLst>
                    <a:path extrusionOk="0" h="30923" w="22898">
                      <a:moveTo>
                        <a:pt x="12348" y="1"/>
                      </a:moveTo>
                      <a:lnTo>
                        <a:pt x="6942" y="5395"/>
                      </a:lnTo>
                      <a:lnTo>
                        <a:pt x="7359" y="5740"/>
                      </a:lnTo>
                      <a:lnTo>
                        <a:pt x="8109" y="6502"/>
                      </a:lnTo>
                      <a:lnTo>
                        <a:pt x="8764" y="7335"/>
                      </a:lnTo>
                      <a:lnTo>
                        <a:pt x="9324" y="8228"/>
                      </a:lnTo>
                      <a:lnTo>
                        <a:pt x="9788" y="9181"/>
                      </a:lnTo>
                      <a:lnTo>
                        <a:pt x="10133" y="10169"/>
                      </a:lnTo>
                      <a:lnTo>
                        <a:pt x="10372" y="11205"/>
                      </a:lnTo>
                      <a:lnTo>
                        <a:pt x="10491" y="12265"/>
                      </a:lnTo>
                      <a:lnTo>
                        <a:pt x="10503" y="12812"/>
                      </a:lnTo>
                      <a:lnTo>
                        <a:pt x="10503" y="13777"/>
                      </a:lnTo>
                      <a:lnTo>
                        <a:pt x="10991" y="13789"/>
                      </a:lnTo>
                      <a:lnTo>
                        <a:pt x="11920" y="13979"/>
                      </a:lnTo>
                      <a:lnTo>
                        <a:pt x="12777" y="14348"/>
                      </a:lnTo>
                      <a:lnTo>
                        <a:pt x="13539" y="14860"/>
                      </a:lnTo>
                      <a:lnTo>
                        <a:pt x="14182" y="15503"/>
                      </a:lnTo>
                      <a:lnTo>
                        <a:pt x="14694" y="16265"/>
                      </a:lnTo>
                      <a:lnTo>
                        <a:pt x="15051" y="17123"/>
                      </a:lnTo>
                      <a:lnTo>
                        <a:pt x="15241" y="18051"/>
                      </a:lnTo>
                      <a:lnTo>
                        <a:pt x="15265" y="18540"/>
                      </a:lnTo>
                      <a:lnTo>
                        <a:pt x="15241" y="19028"/>
                      </a:lnTo>
                      <a:lnTo>
                        <a:pt x="15051" y="19956"/>
                      </a:lnTo>
                      <a:lnTo>
                        <a:pt x="14694" y="20814"/>
                      </a:lnTo>
                      <a:lnTo>
                        <a:pt x="14182" y="21576"/>
                      </a:lnTo>
                      <a:lnTo>
                        <a:pt x="13539" y="22219"/>
                      </a:lnTo>
                      <a:lnTo>
                        <a:pt x="12777" y="22731"/>
                      </a:lnTo>
                      <a:lnTo>
                        <a:pt x="11920" y="23100"/>
                      </a:lnTo>
                      <a:lnTo>
                        <a:pt x="10991" y="23290"/>
                      </a:lnTo>
                      <a:lnTo>
                        <a:pt x="10503" y="23302"/>
                      </a:lnTo>
                      <a:lnTo>
                        <a:pt x="977" y="23302"/>
                      </a:lnTo>
                      <a:lnTo>
                        <a:pt x="1" y="24267"/>
                      </a:lnTo>
                      <a:lnTo>
                        <a:pt x="1" y="29958"/>
                      </a:lnTo>
                      <a:lnTo>
                        <a:pt x="977" y="30922"/>
                      </a:lnTo>
                      <a:lnTo>
                        <a:pt x="10503" y="30922"/>
                      </a:lnTo>
                      <a:lnTo>
                        <a:pt x="11134" y="30911"/>
                      </a:lnTo>
                      <a:lnTo>
                        <a:pt x="12384" y="30780"/>
                      </a:lnTo>
                      <a:lnTo>
                        <a:pt x="13598" y="30541"/>
                      </a:lnTo>
                      <a:lnTo>
                        <a:pt x="14765" y="30172"/>
                      </a:lnTo>
                      <a:lnTo>
                        <a:pt x="15873" y="29708"/>
                      </a:lnTo>
                      <a:lnTo>
                        <a:pt x="16932" y="29136"/>
                      </a:lnTo>
                      <a:lnTo>
                        <a:pt x="17921" y="28470"/>
                      </a:lnTo>
                      <a:lnTo>
                        <a:pt x="18837" y="27708"/>
                      </a:lnTo>
                      <a:lnTo>
                        <a:pt x="19671" y="26874"/>
                      </a:lnTo>
                      <a:lnTo>
                        <a:pt x="20433" y="25957"/>
                      </a:lnTo>
                      <a:lnTo>
                        <a:pt x="21100" y="24969"/>
                      </a:lnTo>
                      <a:lnTo>
                        <a:pt x="21671" y="23909"/>
                      </a:lnTo>
                      <a:lnTo>
                        <a:pt x="22147" y="22802"/>
                      </a:lnTo>
                      <a:lnTo>
                        <a:pt x="22505" y="21635"/>
                      </a:lnTo>
                      <a:lnTo>
                        <a:pt x="22755" y="20433"/>
                      </a:lnTo>
                      <a:lnTo>
                        <a:pt x="22886" y="19183"/>
                      </a:lnTo>
                      <a:lnTo>
                        <a:pt x="22898" y="18540"/>
                      </a:lnTo>
                      <a:lnTo>
                        <a:pt x="22886" y="17778"/>
                      </a:lnTo>
                      <a:lnTo>
                        <a:pt x="22695" y="16289"/>
                      </a:lnTo>
                      <a:lnTo>
                        <a:pt x="22338" y="14837"/>
                      </a:lnTo>
                      <a:lnTo>
                        <a:pt x="21802" y="13455"/>
                      </a:lnTo>
                      <a:lnTo>
                        <a:pt x="21112" y="12134"/>
                      </a:lnTo>
                      <a:lnTo>
                        <a:pt x="20266" y="10907"/>
                      </a:lnTo>
                      <a:lnTo>
                        <a:pt x="19278" y="9788"/>
                      </a:lnTo>
                      <a:lnTo>
                        <a:pt x="18147" y="8776"/>
                      </a:lnTo>
                      <a:lnTo>
                        <a:pt x="17528" y="8336"/>
                      </a:lnTo>
                      <a:lnTo>
                        <a:pt x="17349" y="7728"/>
                      </a:lnTo>
                      <a:lnTo>
                        <a:pt x="16944" y="6550"/>
                      </a:lnTo>
                      <a:lnTo>
                        <a:pt x="16444" y="5407"/>
                      </a:lnTo>
                      <a:lnTo>
                        <a:pt x="15861" y="4311"/>
                      </a:lnTo>
                      <a:lnTo>
                        <a:pt x="15206" y="3263"/>
                      </a:lnTo>
                      <a:lnTo>
                        <a:pt x="14479" y="2263"/>
                      </a:lnTo>
                      <a:lnTo>
                        <a:pt x="13682" y="1311"/>
                      </a:lnTo>
                      <a:lnTo>
                        <a:pt x="12813" y="418"/>
                      </a:lnTo>
                      <a:lnTo>
                        <a:pt x="1234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5" name="Google Shape;495;p34"/>
                <p:cNvSpPr/>
                <p:nvPr/>
              </p:nvSpPr>
              <p:spPr>
                <a:xfrm>
                  <a:off x="1087931" y="1597457"/>
                  <a:ext cx="145870" cy="69111"/>
                </a:xfrm>
                <a:custGeom>
                  <a:rect b="b" l="l" r="r" t="t"/>
                  <a:pathLst>
                    <a:path extrusionOk="0" h="8062" w="17016">
                      <a:moveTo>
                        <a:pt x="5513" y="1"/>
                      </a:moveTo>
                      <a:lnTo>
                        <a:pt x="4144" y="417"/>
                      </a:lnTo>
                      <a:lnTo>
                        <a:pt x="334" y="4227"/>
                      </a:lnTo>
                      <a:lnTo>
                        <a:pt x="0" y="5525"/>
                      </a:lnTo>
                      <a:lnTo>
                        <a:pt x="405" y="5823"/>
                      </a:lnTo>
                      <a:lnTo>
                        <a:pt x="1251" y="6359"/>
                      </a:lnTo>
                      <a:lnTo>
                        <a:pt x="2144" y="6835"/>
                      </a:lnTo>
                      <a:lnTo>
                        <a:pt x="3061" y="7228"/>
                      </a:lnTo>
                      <a:lnTo>
                        <a:pt x="4001" y="7549"/>
                      </a:lnTo>
                      <a:lnTo>
                        <a:pt x="4977" y="7799"/>
                      </a:lnTo>
                      <a:lnTo>
                        <a:pt x="5966" y="7966"/>
                      </a:lnTo>
                      <a:lnTo>
                        <a:pt x="6966" y="8049"/>
                      </a:lnTo>
                      <a:lnTo>
                        <a:pt x="7478" y="8061"/>
                      </a:lnTo>
                      <a:lnTo>
                        <a:pt x="17015" y="8061"/>
                      </a:lnTo>
                      <a:lnTo>
                        <a:pt x="17015" y="429"/>
                      </a:lnTo>
                      <a:lnTo>
                        <a:pt x="7478" y="429"/>
                      </a:lnTo>
                      <a:lnTo>
                        <a:pt x="6966" y="405"/>
                      </a:lnTo>
                      <a:lnTo>
                        <a:pt x="5978" y="191"/>
                      </a:lnTo>
                      <a:lnTo>
                        <a:pt x="5513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6" name="Google Shape;496;p34"/>
                <p:cNvSpPr/>
                <p:nvPr/>
              </p:nvSpPr>
              <p:spPr>
                <a:xfrm>
                  <a:off x="1045677" y="1454048"/>
                  <a:ext cx="190875" cy="190987"/>
                </a:xfrm>
                <a:custGeom>
                  <a:rect b="b" l="l" r="r" t="t"/>
                  <a:pathLst>
                    <a:path extrusionOk="0" h="22279" w="22266">
                      <a:moveTo>
                        <a:pt x="12407" y="1"/>
                      </a:moveTo>
                      <a:lnTo>
                        <a:pt x="11764" y="13"/>
                      </a:lnTo>
                      <a:lnTo>
                        <a:pt x="10514" y="132"/>
                      </a:lnTo>
                      <a:lnTo>
                        <a:pt x="9299" y="382"/>
                      </a:lnTo>
                      <a:lnTo>
                        <a:pt x="8132" y="739"/>
                      </a:lnTo>
                      <a:lnTo>
                        <a:pt x="7025" y="1203"/>
                      </a:lnTo>
                      <a:lnTo>
                        <a:pt x="5965" y="1775"/>
                      </a:lnTo>
                      <a:lnTo>
                        <a:pt x="4977" y="2442"/>
                      </a:lnTo>
                      <a:lnTo>
                        <a:pt x="4060" y="3192"/>
                      </a:lnTo>
                      <a:lnTo>
                        <a:pt x="3215" y="4037"/>
                      </a:lnTo>
                      <a:lnTo>
                        <a:pt x="2465" y="4954"/>
                      </a:lnTo>
                      <a:lnTo>
                        <a:pt x="1798" y="5942"/>
                      </a:lnTo>
                      <a:lnTo>
                        <a:pt x="1226" y="6990"/>
                      </a:lnTo>
                      <a:lnTo>
                        <a:pt x="750" y="8097"/>
                      </a:lnTo>
                      <a:lnTo>
                        <a:pt x="393" y="9264"/>
                      </a:lnTo>
                      <a:lnTo>
                        <a:pt x="143" y="10479"/>
                      </a:lnTo>
                      <a:lnTo>
                        <a:pt x="12" y="11729"/>
                      </a:lnTo>
                      <a:lnTo>
                        <a:pt x="0" y="12360"/>
                      </a:lnTo>
                      <a:lnTo>
                        <a:pt x="12" y="13098"/>
                      </a:lnTo>
                      <a:lnTo>
                        <a:pt x="179" y="14527"/>
                      </a:lnTo>
                      <a:lnTo>
                        <a:pt x="512" y="15920"/>
                      </a:lnTo>
                      <a:lnTo>
                        <a:pt x="1000" y="17265"/>
                      </a:lnTo>
                      <a:lnTo>
                        <a:pt x="1631" y="18527"/>
                      </a:lnTo>
                      <a:lnTo>
                        <a:pt x="2405" y="19730"/>
                      </a:lnTo>
                      <a:lnTo>
                        <a:pt x="3310" y="20825"/>
                      </a:lnTo>
                      <a:lnTo>
                        <a:pt x="4358" y="21826"/>
                      </a:lnTo>
                      <a:lnTo>
                        <a:pt x="4929" y="22278"/>
                      </a:lnTo>
                      <a:lnTo>
                        <a:pt x="10454" y="16741"/>
                      </a:lnTo>
                      <a:lnTo>
                        <a:pt x="10014" y="16527"/>
                      </a:lnTo>
                      <a:lnTo>
                        <a:pt x="9240" y="15979"/>
                      </a:lnTo>
                      <a:lnTo>
                        <a:pt x="8609" y="15301"/>
                      </a:lnTo>
                      <a:lnTo>
                        <a:pt x="8120" y="14515"/>
                      </a:lnTo>
                      <a:lnTo>
                        <a:pt x="7799" y="13670"/>
                      </a:lnTo>
                      <a:lnTo>
                        <a:pt x="7644" y="12765"/>
                      </a:lnTo>
                      <a:lnTo>
                        <a:pt x="7656" y="11836"/>
                      </a:lnTo>
                      <a:lnTo>
                        <a:pt x="7870" y="10895"/>
                      </a:lnTo>
                      <a:lnTo>
                        <a:pt x="8061" y="10443"/>
                      </a:lnTo>
                      <a:lnTo>
                        <a:pt x="8275" y="10002"/>
                      </a:lnTo>
                      <a:lnTo>
                        <a:pt x="8823" y="9240"/>
                      </a:lnTo>
                      <a:lnTo>
                        <a:pt x="9502" y="8597"/>
                      </a:lnTo>
                      <a:lnTo>
                        <a:pt x="10276" y="8121"/>
                      </a:lnTo>
                      <a:lnTo>
                        <a:pt x="11133" y="7788"/>
                      </a:lnTo>
                      <a:lnTo>
                        <a:pt x="12038" y="7633"/>
                      </a:lnTo>
                      <a:lnTo>
                        <a:pt x="12967" y="7657"/>
                      </a:lnTo>
                      <a:lnTo>
                        <a:pt x="13895" y="7859"/>
                      </a:lnTo>
                      <a:lnTo>
                        <a:pt x="14348" y="8050"/>
                      </a:lnTo>
                      <a:lnTo>
                        <a:pt x="14741" y="8240"/>
                      </a:lnTo>
                      <a:lnTo>
                        <a:pt x="15455" y="8728"/>
                      </a:lnTo>
                      <a:lnTo>
                        <a:pt x="16062" y="9347"/>
                      </a:lnTo>
                      <a:lnTo>
                        <a:pt x="16562" y="10050"/>
                      </a:lnTo>
                      <a:lnTo>
                        <a:pt x="16753" y="10443"/>
                      </a:lnTo>
                      <a:lnTo>
                        <a:pt x="22266" y="4930"/>
                      </a:lnTo>
                      <a:lnTo>
                        <a:pt x="21825" y="4347"/>
                      </a:lnTo>
                      <a:lnTo>
                        <a:pt x="20825" y="3311"/>
                      </a:lnTo>
                      <a:lnTo>
                        <a:pt x="19730" y="2394"/>
                      </a:lnTo>
                      <a:lnTo>
                        <a:pt x="18539" y="1620"/>
                      </a:lnTo>
                      <a:lnTo>
                        <a:pt x="17277" y="989"/>
                      </a:lnTo>
                      <a:lnTo>
                        <a:pt x="15943" y="513"/>
                      </a:lnTo>
                      <a:lnTo>
                        <a:pt x="14550" y="179"/>
                      </a:lnTo>
                      <a:lnTo>
                        <a:pt x="13133" y="13"/>
                      </a:lnTo>
                      <a:lnTo>
                        <a:pt x="12407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97" name="Google Shape;497;p34"/>
              <p:cNvGrpSpPr/>
              <p:nvPr/>
            </p:nvGrpSpPr>
            <p:grpSpPr>
              <a:xfrm>
                <a:off x="1532346" y="1409239"/>
                <a:ext cx="1542296" cy="272846"/>
                <a:chOff x="1532346" y="1409239"/>
                <a:chExt cx="1542296" cy="272846"/>
              </a:xfrm>
            </p:grpSpPr>
            <p:sp>
              <p:nvSpPr>
                <p:cNvPr id="498" name="Google Shape;498;p34"/>
                <p:cNvSpPr/>
                <p:nvPr/>
              </p:nvSpPr>
              <p:spPr>
                <a:xfrm>
                  <a:off x="1532346" y="1409239"/>
                  <a:ext cx="837190" cy="272846"/>
                </a:xfrm>
                <a:custGeom>
                  <a:rect b="b" l="l" r="r" t="t"/>
                  <a:pathLst>
                    <a:path extrusionOk="0" h="31828" w="97660">
                      <a:moveTo>
                        <a:pt x="90813" y="11848"/>
                      </a:moveTo>
                      <a:lnTo>
                        <a:pt x="91289" y="11919"/>
                      </a:lnTo>
                      <a:lnTo>
                        <a:pt x="91754" y="12038"/>
                      </a:lnTo>
                      <a:lnTo>
                        <a:pt x="92194" y="12217"/>
                      </a:lnTo>
                      <a:lnTo>
                        <a:pt x="92409" y="12336"/>
                      </a:lnTo>
                      <a:lnTo>
                        <a:pt x="92599" y="12443"/>
                      </a:lnTo>
                      <a:lnTo>
                        <a:pt x="92933" y="12705"/>
                      </a:lnTo>
                      <a:lnTo>
                        <a:pt x="93206" y="13015"/>
                      </a:lnTo>
                      <a:lnTo>
                        <a:pt x="93433" y="13372"/>
                      </a:lnTo>
                      <a:lnTo>
                        <a:pt x="93528" y="13562"/>
                      </a:lnTo>
                      <a:lnTo>
                        <a:pt x="86408" y="16491"/>
                      </a:lnTo>
                      <a:lnTo>
                        <a:pt x="86396" y="16015"/>
                      </a:lnTo>
                      <a:lnTo>
                        <a:pt x="86539" y="15098"/>
                      </a:lnTo>
                      <a:lnTo>
                        <a:pt x="86860" y="14229"/>
                      </a:lnTo>
                      <a:lnTo>
                        <a:pt x="87372" y="13455"/>
                      </a:lnTo>
                      <a:lnTo>
                        <a:pt x="87694" y="13110"/>
                      </a:lnTo>
                      <a:lnTo>
                        <a:pt x="87979" y="12824"/>
                      </a:lnTo>
                      <a:lnTo>
                        <a:pt x="88646" y="12372"/>
                      </a:lnTo>
                      <a:lnTo>
                        <a:pt x="89372" y="12050"/>
                      </a:lnTo>
                      <a:lnTo>
                        <a:pt x="90158" y="11872"/>
                      </a:lnTo>
                      <a:lnTo>
                        <a:pt x="90563" y="11848"/>
                      </a:lnTo>
                      <a:close/>
                      <a:moveTo>
                        <a:pt x="32899" y="11907"/>
                      </a:moveTo>
                      <a:lnTo>
                        <a:pt x="33756" y="11931"/>
                      </a:lnTo>
                      <a:lnTo>
                        <a:pt x="34578" y="12110"/>
                      </a:lnTo>
                      <a:lnTo>
                        <a:pt x="35375" y="12443"/>
                      </a:lnTo>
                      <a:lnTo>
                        <a:pt x="36090" y="12943"/>
                      </a:lnTo>
                      <a:lnTo>
                        <a:pt x="36423" y="13265"/>
                      </a:lnTo>
                      <a:lnTo>
                        <a:pt x="36733" y="13646"/>
                      </a:lnTo>
                      <a:lnTo>
                        <a:pt x="37221" y="14467"/>
                      </a:lnTo>
                      <a:lnTo>
                        <a:pt x="37554" y="15348"/>
                      </a:lnTo>
                      <a:lnTo>
                        <a:pt x="37721" y="16265"/>
                      </a:lnTo>
                      <a:lnTo>
                        <a:pt x="37721" y="17194"/>
                      </a:lnTo>
                      <a:lnTo>
                        <a:pt x="37554" y="18111"/>
                      </a:lnTo>
                      <a:lnTo>
                        <a:pt x="37221" y="18992"/>
                      </a:lnTo>
                      <a:lnTo>
                        <a:pt x="36733" y="19801"/>
                      </a:lnTo>
                      <a:lnTo>
                        <a:pt x="36423" y="20182"/>
                      </a:lnTo>
                      <a:lnTo>
                        <a:pt x="36340" y="20266"/>
                      </a:lnTo>
                      <a:lnTo>
                        <a:pt x="36256" y="20349"/>
                      </a:lnTo>
                      <a:lnTo>
                        <a:pt x="35911" y="20647"/>
                      </a:lnTo>
                      <a:lnTo>
                        <a:pt x="35173" y="21099"/>
                      </a:lnTo>
                      <a:lnTo>
                        <a:pt x="34375" y="21397"/>
                      </a:lnTo>
                      <a:lnTo>
                        <a:pt x="33554" y="21540"/>
                      </a:lnTo>
                      <a:lnTo>
                        <a:pt x="32720" y="21516"/>
                      </a:lnTo>
                      <a:lnTo>
                        <a:pt x="31899" y="21326"/>
                      </a:lnTo>
                      <a:lnTo>
                        <a:pt x="31125" y="20992"/>
                      </a:lnTo>
                      <a:lnTo>
                        <a:pt x="30410" y="20492"/>
                      </a:lnTo>
                      <a:lnTo>
                        <a:pt x="30089" y="20182"/>
                      </a:lnTo>
                      <a:lnTo>
                        <a:pt x="30053" y="20182"/>
                      </a:lnTo>
                      <a:lnTo>
                        <a:pt x="29732" y="19801"/>
                      </a:lnTo>
                      <a:lnTo>
                        <a:pt x="29243" y="18980"/>
                      </a:lnTo>
                      <a:lnTo>
                        <a:pt x="28910" y="18099"/>
                      </a:lnTo>
                      <a:lnTo>
                        <a:pt x="28743" y="17182"/>
                      </a:lnTo>
                      <a:lnTo>
                        <a:pt x="28743" y="16253"/>
                      </a:lnTo>
                      <a:lnTo>
                        <a:pt x="28910" y="15336"/>
                      </a:lnTo>
                      <a:lnTo>
                        <a:pt x="29243" y="14455"/>
                      </a:lnTo>
                      <a:lnTo>
                        <a:pt x="29732" y="13634"/>
                      </a:lnTo>
                      <a:lnTo>
                        <a:pt x="30053" y="13265"/>
                      </a:lnTo>
                      <a:lnTo>
                        <a:pt x="30184" y="13134"/>
                      </a:lnTo>
                      <a:lnTo>
                        <a:pt x="30517" y="12824"/>
                      </a:lnTo>
                      <a:lnTo>
                        <a:pt x="31268" y="12360"/>
                      </a:lnTo>
                      <a:lnTo>
                        <a:pt x="32065" y="12050"/>
                      </a:lnTo>
                      <a:lnTo>
                        <a:pt x="32899" y="11907"/>
                      </a:lnTo>
                      <a:close/>
                      <a:moveTo>
                        <a:pt x="50318" y="11907"/>
                      </a:moveTo>
                      <a:lnTo>
                        <a:pt x="51164" y="11931"/>
                      </a:lnTo>
                      <a:lnTo>
                        <a:pt x="51997" y="12110"/>
                      </a:lnTo>
                      <a:lnTo>
                        <a:pt x="52783" y="12443"/>
                      </a:lnTo>
                      <a:lnTo>
                        <a:pt x="53509" y="12943"/>
                      </a:lnTo>
                      <a:lnTo>
                        <a:pt x="53831" y="13265"/>
                      </a:lnTo>
                      <a:lnTo>
                        <a:pt x="54152" y="13646"/>
                      </a:lnTo>
                      <a:lnTo>
                        <a:pt x="54641" y="14467"/>
                      </a:lnTo>
                      <a:lnTo>
                        <a:pt x="54974" y="15348"/>
                      </a:lnTo>
                      <a:lnTo>
                        <a:pt x="55129" y="16265"/>
                      </a:lnTo>
                      <a:lnTo>
                        <a:pt x="55129" y="17194"/>
                      </a:lnTo>
                      <a:lnTo>
                        <a:pt x="54974" y="18111"/>
                      </a:lnTo>
                      <a:lnTo>
                        <a:pt x="54641" y="18992"/>
                      </a:lnTo>
                      <a:lnTo>
                        <a:pt x="54152" y="19801"/>
                      </a:lnTo>
                      <a:lnTo>
                        <a:pt x="53831" y="20182"/>
                      </a:lnTo>
                      <a:lnTo>
                        <a:pt x="53759" y="20266"/>
                      </a:lnTo>
                      <a:lnTo>
                        <a:pt x="53664" y="20349"/>
                      </a:lnTo>
                      <a:lnTo>
                        <a:pt x="53331" y="20647"/>
                      </a:lnTo>
                      <a:lnTo>
                        <a:pt x="52593" y="21099"/>
                      </a:lnTo>
                      <a:lnTo>
                        <a:pt x="51795" y="21397"/>
                      </a:lnTo>
                      <a:lnTo>
                        <a:pt x="50961" y="21540"/>
                      </a:lnTo>
                      <a:lnTo>
                        <a:pt x="50128" y="21516"/>
                      </a:lnTo>
                      <a:lnTo>
                        <a:pt x="49306" y="21326"/>
                      </a:lnTo>
                      <a:lnTo>
                        <a:pt x="48532" y="20992"/>
                      </a:lnTo>
                      <a:lnTo>
                        <a:pt x="47818" y="20492"/>
                      </a:lnTo>
                      <a:lnTo>
                        <a:pt x="47508" y="20182"/>
                      </a:lnTo>
                      <a:lnTo>
                        <a:pt x="47461" y="20182"/>
                      </a:lnTo>
                      <a:lnTo>
                        <a:pt x="47139" y="19801"/>
                      </a:lnTo>
                      <a:lnTo>
                        <a:pt x="46651" y="18980"/>
                      </a:lnTo>
                      <a:lnTo>
                        <a:pt x="46318" y="18099"/>
                      </a:lnTo>
                      <a:lnTo>
                        <a:pt x="46163" y="17182"/>
                      </a:lnTo>
                      <a:lnTo>
                        <a:pt x="46163" y="16253"/>
                      </a:lnTo>
                      <a:lnTo>
                        <a:pt x="46318" y="15336"/>
                      </a:lnTo>
                      <a:lnTo>
                        <a:pt x="46651" y="14455"/>
                      </a:lnTo>
                      <a:lnTo>
                        <a:pt x="47139" y="13634"/>
                      </a:lnTo>
                      <a:lnTo>
                        <a:pt x="47461" y="13265"/>
                      </a:lnTo>
                      <a:lnTo>
                        <a:pt x="47592" y="13134"/>
                      </a:lnTo>
                      <a:lnTo>
                        <a:pt x="47937" y="12824"/>
                      </a:lnTo>
                      <a:lnTo>
                        <a:pt x="48675" y="12360"/>
                      </a:lnTo>
                      <a:lnTo>
                        <a:pt x="49485" y="12050"/>
                      </a:lnTo>
                      <a:lnTo>
                        <a:pt x="50318" y="11907"/>
                      </a:lnTo>
                      <a:close/>
                      <a:moveTo>
                        <a:pt x="68048" y="11907"/>
                      </a:moveTo>
                      <a:lnTo>
                        <a:pt x="68488" y="11919"/>
                      </a:lnTo>
                      <a:lnTo>
                        <a:pt x="69333" y="12098"/>
                      </a:lnTo>
                      <a:lnTo>
                        <a:pt x="70107" y="12455"/>
                      </a:lnTo>
                      <a:lnTo>
                        <a:pt x="70786" y="12967"/>
                      </a:lnTo>
                      <a:lnTo>
                        <a:pt x="71084" y="13289"/>
                      </a:lnTo>
                      <a:lnTo>
                        <a:pt x="71381" y="13658"/>
                      </a:lnTo>
                      <a:lnTo>
                        <a:pt x="71846" y="14479"/>
                      </a:lnTo>
                      <a:lnTo>
                        <a:pt x="72167" y="15360"/>
                      </a:lnTo>
                      <a:lnTo>
                        <a:pt x="72298" y="16289"/>
                      </a:lnTo>
                      <a:lnTo>
                        <a:pt x="72298" y="16765"/>
                      </a:lnTo>
                      <a:lnTo>
                        <a:pt x="72298" y="17230"/>
                      </a:lnTo>
                      <a:lnTo>
                        <a:pt x="72155" y="18146"/>
                      </a:lnTo>
                      <a:lnTo>
                        <a:pt x="71846" y="19016"/>
                      </a:lnTo>
                      <a:lnTo>
                        <a:pt x="71381" y="19813"/>
                      </a:lnTo>
                      <a:lnTo>
                        <a:pt x="71084" y="20182"/>
                      </a:lnTo>
                      <a:lnTo>
                        <a:pt x="70786" y="20504"/>
                      </a:lnTo>
                      <a:lnTo>
                        <a:pt x="70095" y="21028"/>
                      </a:lnTo>
                      <a:lnTo>
                        <a:pt x="69322" y="21373"/>
                      </a:lnTo>
                      <a:lnTo>
                        <a:pt x="68476" y="21552"/>
                      </a:lnTo>
                      <a:lnTo>
                        <a:pt x="68048" y="21552"/>
                      </a:lnTo>
                      <a:lnTo>
                        <a:pt x="67595" y="21540"/>
                      </a:lnTo>
                      <a:lnTo>
                        <a:pt x="66726" y="21361"/>
                      </a:lnTo>
                      <a:lnTo>
                        <a:pt x="65928" y="21016"/>
                      </a:lnTo>
                      <a:lnTo>
                        <a:pt x="65214" y="20504"/>
                      </a:lnTo>
                      <a:lnTo>
                        <a:pt x="64904" y="20182"/>
                      </a:lnTo>
                      <a:lnTo>
                        <a:pt x="64595" y="19825"/>
                      </a:lnTo>
                      <a:lnTo>
                        <a:pt x="64094" y="19028"/>
                      </a:lnTo>
                      <a:lnTo>
                        <a:pt x="63761" y="18158"/>
                      </a:lnTo>
                      <a:lnTo>
                        <a:pt x="63606" y="17230"/>
                      </a:lnTo>
                      <a:lnTo>
                        <a:pt x="63606" y="16765"/>
                      </a:lnTo>
                      <a:lnTo>
                        <a:pt x="63606" y="16277"/>
                      </a:lnTo>
                      <a:lnTo>
                        <a:pt x="63761" y="15348"/>
                      </a:lnTo>
                      <a:lnTo>
                        <a:pt x="64094" y="14455"/>
                      </a:lnTo>
                      <a:lnTo>
                        <a:pt x="64583" y="13658"/>
                      </a:lnTo>
                      <a:lnTo>
                        <a:pt x="64904" y="13289"/>
                      </a:lnTo>
                      <a:lnTo>
                        <a:pt x="65214" y="12967"/>
                      </a:lnTo>
                      <a:lnTo>
                        <a:pt x="65928" y="12455"/>
                      </a:lnTo>
                      <a:lnTo>
                        <a:pt x="66726" y="12098"/>
                      </a:lnTo>
                      <a:lnTo>
                        <a:pt x="67595" y="11919"/>
                      </a:lnTo>
                      <a:lnTo>
                        <a:pt x="68048" y="11907"/>
                      </a:lnTo>
                      <a:close/>
                      <a:moveTo>
                        <a:pt x="77763" y="822"/>
                      </a:moveTo>
                      <a:lnTo>
                        <a:pt x="77763" y="24219"/>
                      </a:lnTo>
                      <a:lnTo>
                        <a:pt x="81264" y="24219"/>
                      </a:lnTo>
                      <a:lnTo>
                        <a:pt x="81264" y="822"/>
                      </a:lnTo>
                      <a:close/>
                      <a:moveTo>
                        <a:pt x="32875" y="8788"/>
                      </a:moveTo>
                      <a:lnTo>
                        <a:pt x="32113" y="8859"/>
                      </a:lnTo>
                      <a:lnTo>
                        <a:pt x="31363" y="9002"/>
                      </a:lnTo>
                      <a:lnTo>
                        <a:pt x="30613" y="9216"/>
                      </a:lnTo>
                      <a:lnTo>
                        <a:pt x="29898" y="9502"/>
                      </a:lnTo>
                      <a:lnTo>
                        <a:pt x="29196" y="9859"/>
                      </a:lnTo>
                      <a:lnTo>
                        <a:pt x="28529" y="10288"/>
                      </a:lnTo>
                      <a:lnTo>
                        <a:pt x="27898" y="10776"/>
                      </a:lnTo>
                      <a:lnTo>
                        <a:pt x="27588" y="11062"/>
                      </a:lnTo>
                      <a:lnTo>
                        <a:pt x="27303" y="11360"/>
                      </a:lnTo>
                      <a:lnTo>
                        <a:pt x="26803" y="11991"/>
                      </a:lnTo>
                      <a:lnTo>
                        <a:pt x="26362" y="12657"/>
                      </a:lnTo>
                      <a:lnTo>
                        <a:pt x="26005" y="13360"/>
                      </a:lnTo>
                      <a:lnTo>
                        <a:pt x="25707" y="14086"/>
                      </a:lnTo>
                      <a:lnTo>
                        <a:pt x="25493" y="14825"/>
                      </a:lnTo>
                      <a:lnTo>
                        <a:pt x="25350" y="15587"/>
                      </a:lnTo>
                      <a:lnTo>
                        <a:pt x="25278" y="16349"/>
                      </a:lnTo>
                      <a:lnTo>
                        <a:pt x="25278" y="17122"/>
                      </a:lnTo>
                      <a:lnTo>
                        <a:pt x="25350" y="17885"/>
                      </a:lnTo>
                      <a:lnTo>
                        <a:pt x="25493" y="18647"/>
                      </a:lnTo>
                      <a:lnTo>
                        <a:pt x="25707" y="19385"/>
                      </a:lnTo>
                      <a:lnTo>
                        <a:pt x="26005" y="20111"/>
                      </a:lnTo>
                      <a:lnTo>
                        <a:pt x="26362" y="20814"/>
                      </a:lnTo>
                      <a:lnTo>
                        <a:pt x="26803" y="21480"/>
                      </a:lnTo>
                      <a:lnTo>
                        <a:pt x="27303" y="22111"/>
                      </a:lnTo>
                      <a:lnTo>
                        <a:pt x="27588" y="22421"/>
                      </a:lnTo>
                      <a:lnTo>
                        <a:pt x="27886" y="22695"/>
                      </a:lnTo>
                      <a:lnTo>
                        <a:pt x="28517" y="23195"/>
                      </a:lnTo>
                      <a:lnTo>
                        <a:pt x="29196" y="23624"/>
                      </a:lnTo>
                      <a:lnTo>
                        <a:pt x="29886" y="23969"/>
                      </a:lnTo>
                      <a:lnTo>
                        <a:pt x="30613" y="24255"/>
                      </a:lnTo>
                      <a:lnTo>
                        <a:pt x="31351" y="24469"/>
                      </a:lnTo>
                      <a:lnTo>
                        <a:pt x="32101" y="24612"/>
                      </a:lnTo>
                      <a:lnTo>
                        <a:pt x="32863" y="24683"/>
                      </a:lnTo>
                      <a:lnTo>
                        <a:pt x="33637" y="24683"/>
                      </a:lnTo>
                      <a:lnTo>
                        <a:pt x="34399" y="24612"/>
                      </a:lnTo>
                      <a:lnTo>
                        <a:pt x="35149" y="24469"/>
                      </a:lnTo>
                      <a:lnTo>
                        <a:pt x="35887" y="24255"/>
                      </a:lnTo>
                      <a:lnTo>
                        <a:pt x="36614" y="23969"/>
                      </a:lnTo>
                      <a:lnTo>
                        <a:pt x="37316" y="23624"/>
                      </a:lnTo>
                      <a:lnTo>
                        <a:pt x="37983" y="23195"/>
                      </a:lnTo>
                      <a:lnTo>
                        <a:pt x="38614" y="22695"/>
                      </a:lnTo>
                      <a:lnTo>
                        <a:pt x="38924" y="22421"/>
                      </a:lnTo>
                      <a:lnTo>
                        <a:pt x="39197" y="22111"/>
                      </a:lnTo>
                      <a:lnTo>
                        <a:pt x="39709" y="21480"/>
                      </a:lnTo>
                      <a:lnTo>
                        <a:pt x="40150" y="20814"/>
                      </a:lnTo>
                      <a:lnTo>
                        <a:pt x="40507" y="20111"/>
                      </a:lnTo>
                      <a:lnTo>
                        <a:pt x="40793" y="19385"/>
                      </a:lnTo>
                      <a:lnTo>
                        <a:pt x="41019" y="18647"/>
                      </a:lnTo>
                      <a:lnTo>
                        <a:pt x="41162" y="17885"/>
                      </a:lnTo>
                      <a:lnTo>
                        <a:pt x="41234" y="17122"/>
                      </a:lnTo>
                      <a:lnTo>
                        <a:pt x="41234" y="16349"/>
                      </a:lnTo>
                      <a:lnTo>
                        <a:pt x="41162" y="15587"/>
                      </a:lnTo>
                      <a:lnTo>
                        <a:pt x="41019" y="14825"/>
                      </a:lnTo>
                      <a:lnTo>
                        <a:pt x="40793" y="14086"/>
                      </a:lnTo>
                      <a:lnTo>
                        <a:pt x="40507" y="13360"/>
                      </a:lnTo>
                      <a:lnTo>
                        <a:pt x="40150" y="12657"/>
                      </a:lnTo>
                      <a:lnTo>
                        <a:pt x="39709" y="11991"/>
                      </a:lnTo>
                      <a:lnTo>
                        <a:pt x="39197" y="11360"/>
                      </a:lnTo>
                      <a:lnTo>
                        <a:pt x="38924" y="11062"/>
                      </a:lnTo>
                      <a:lnTo>
                        <a:pt x="38614" y="10776"/>
                      </a:lnTo>
                      <a:lnTo>
                        <a:pt x="37983" y="10288"/>
                      </a:lnTo>
                      <a:lnTo>
                        <a:pt x="37316" y="9859"/>
                      </a:lnTo>
                      <a:lnTo>
                        <a:pt x="36626" y="9502"/>
                      </a:lnTo>
                      <a:lnTo>
                        <a:pt x="35899" y="9216"/>
                      </a:lnTo>
                      <a:lnTo>
                        <a:pt x="35161" y="9002"/>
                      </a:lnTo>
                      <a:lnTo>
                        <a:pt x="34411" y="8859"/>
                      </a:lnTo>
                      <a:lnTo>
                        <a:pt x="33637" y="8788"/>
                      </a:lnTo>
                      <a:close/>
                      <a:moveTo>
                        <a:pt x="50306" y="8788"/>
                      </a:moveTo>
                      <a:lnTo>
                        <a:pt x="49544" y="8859"/>
                      </a:lnTo>
                      <a:lnTo>
                        <a:pt x="48782" y="9002"/>
                      </a:lnTo>
                      <a:lnTo>
                        <a:pt x="48044" y="9216"/>
                      </a:lnTo>
                      <a:lnTo>
                        <a:pt x="47318" y="9502"/>
                      </a:lnTo>
                      <a:lnTo>
                        <a:pt x="46627" y="9859"/>
                      </a:lnTo>
                      <a:lnTo>
                        <a:pt x="45960" y="10288"/>
                      </a:lnTo>
                      <a:lnTo>
                        <a:pt x="45318" y="10776"/>
                      </a:lnTo>
                      <a:lnTo>
                        <a:pt x="45020" y="11062"/>
                      </a:lnTo>
                      <a:lnTo>
                        <a:pt x="44734" y="11360"/>
                      </a:lnTo>
                      <a:lnTo>
                        <a:pt x="44222" y="11991"/>
                      </a:lnTo>
                      <a:lnTo>
                        <a:pt x="43793" y="12657"/>
                      </a:lnTo>
                      <a:lnTo>
                        <a:pt x="43424" y="13360"/>
                      </a:lnTo>
                      <a:lnTo>
                        <a:pt x="43139" y="14086"/>
                      </a:lnTo>
                      <a:lnTo>
                        <a:pt x="42924" y="14825"/>
                      </a:lnTo>
                      <a:lnTo>
                        <a:pt x="42781" y="15587"/>
                      </a:lnTo>
                      <a:lnTo>
                        <a:pt x="42710" y="16349"/>
                      </a:lnTo>
                      <a:lnTo>
                        <a:pt x="42710" y="17122"/>
                      </a:lnTo>
                      <a:lnTo>
                        <a:pt x="42781" y="17885"/>
                      </a:lnTo>
                      <a:lnTo>
                        <a:pt x="42924" y="18647"/>
                      </a:lnTo>
                      <a:lnTo>
                        <a:pt x="43139" y="19385"/>
                      </a:lnTo>
                      <a:lnTo>
                        <a:pt x="43424" y="20111"/>
                      </a:lnTo>
                      <a:lnTo>
                        <a:pt x="43793" y="20814"/>
                      </a:lnTo>
                      <a:lnTo>
                        <a:pt x="44222" y="21480"/>
                      </a:lnTo>
                      <a:lnTo>
                        <a:pt x="44734" y="22111"/>
                      </a:lnTo>
                      <a:lnTo>
                        <a:pt x="45020" y="22421"/>
                      </a:lnTo>
                      <a:lnTo>
                        <a:pt x="45318" y="22695"/>
                      </a:lnTo>
                      <a:lnTo>
                        <a:pt x="45949" y="23195"/>
                      </a:lnTo>
                      <a:lnTo>
                        <a:pt x="46615" y="23624"/>
                      </a:lnTo>
                      <a:lnTo>
                        <a:pt x="47318" y="23969"/>
                      </a:lnTo>
                      <a:lnTo>
                        <a:pt x="48032" y="24255"/>
                      </a:lnTo>
                      <a:lnTo>
                        <a:pt x="48782" y="24469"/>
                      </a:lnTo>
                      <a:lnTo>
                        <a:pt x="49533" y="24612"/>
                      </a:lnTo>
                      <a:lnTo>
                        <a:pt x="50295" y="24683"/>
                      </a:lnTo>
                      <a:lnTo>
                        <a:pt x="51057" y="24683"/>
                      </a:lnTo>
                      <a:lnTo>
                        <a:pt x="51819" y="24612"/>
                      </a:lnTo>
                      <a:lnTo>
                        <a:pt x="52581" y="24469"/>
                      </a:lnTo>
                      <a:lnTo>
                        <a:pt x="53319" y="24255"/>
                      </a:lnTo>
                      <a:lnTo>
                        <a:pt x="54045" y="23969"/>
                      </a:lnTo>
                      <a:lnTo>
                        <a:pt x="54736" y="23624"/>
                      </a:lnTo>
                      <a:lnTo>
                        <a:pt x="55414" y="23195"/>
                      </a:lnTo>
                      <a:lnTo>
                        <a:pt x="56046" y="22695"/>
                      </a:lnTo>
                      <a:lnTo>
                        <a:pt x="56343" y="22421"/>
                      </a:lnTo>
                      <a:lnTo>
                        <a:pt x="56629" y="22111"/>
                      </a:lnTo>
                      <a:lnTo>
                        <a:pt x="57129" y="21480"/>
                      </a:lnTo>
                      <a:lnTo>
                        <a:pt x="57570" y="20814"/>
                      </a:lnTo>
                      <a:lnTo>
                        <a:pt x="57927" y="20111"/>
                      </a:lnTo>
                      <a:lnTo>
                        <a:pt x="58213" y="19385"/>
                      </a:lnTo>
                      <a:lnTo>
                        <a:pt x="58439" y="18647"/>
                      </a:lnTo>
                      <a:lnTo>
                        <a:pt x="58582" y="17885"/>
                      </a:lnTo>
                      <a:lnTo>
                        <a:pt x="58653" y="17111"/>
                      </a:lnTo>
                      <a:lnTo>
                        <a:pt x="58653" y="16349"/>
                      </a:lnTo>
                      <a:lnTo>
                        <a:pt x="58582" y="15575"/>
                      </a:lnTo>
                      <a:lnTo>
                        <a:pt x="58439" y="14825"/>
                      </a:lnTo>
                      <a:lnTo>
                        <a:pt x="58213" y="14074"/>
                      </a:lnTo>
                      <a:lnTo>
                        <a:pt x="57927" y="13360"/>
                      </a:lnTo>
                      <a:lnTo>
                        <a:pt x="57570" y="12657"/>
                      </a:lnTo>
                      <a:lnTo>
                        <a:pt x="57129" y="11991"/>
                      </a:lnTo>
                      <a:lnTo>
                        <a:pt x="56629" y="11360"/>
                      </a:lnTo>
                      <a:lnTo>
                        <a:pt x="56343" y="11062"/>
                      </a:lnTo>
                      <a:lnTo>
                        <a:pt x="56046" y="10776"/>
                      </a:lnTo>
                      <a:lnTo>
                        <a:pt x="55414" y="10288"/>
                      </a:lnTo>
                      <a:lnTo>
                        <a:pt x="54748" y="9859"/>
                      </a:lnTo>
                      <a:lnTo>
                        <a:pt x="54045" y="9502"/>
                      </a:lnTo>
                      <a:lnTo>
                        <a:pt x="53331" y="9216"/>
                      </a:lnTo>
                      <a:lnTo>
                        <a:pt x="52593" y="9002"/>
                      </a:lnTo>
                      <a:lnTo>
                        <a:pt x="51831" y="8859"/>
                      </a:lnTo>
                      <a:lnTo>
                        <a:pt x="51068" y="8788"/>
                      </a:lnTo>
                      <a:close/>
                      <a:moveTo>
                        <a:pt x="11907" y="1"/>
                      </a:moveTo>
                      <a:lnTo>
                        <a:pt x="10681" y="108"/>
                      </a:lnTo>
                      <a:lnTo>
                        <a:pt x="9490" y="346"/>
                      </a:lnTo>
                      <a:lnTo>
                        <a:pt x="8311" y="691"/>
                      </a:lnTo>
                      <a:lnTo>
                        <a:pt x="7192" y="1156"/>
                      </a:lnTo>
                      <a:lnTo>
                        <a:pt x="6109" y="1727"/>
                      </a:lnTo>
                      <a:lnTo>
                        <a:pt x="5097" y="2406"/>
                      </a:lnTo>
                      <a:lnTo>
                        <a:pt x="4144" y="3192"/>
                      </a:lnTo>
                      <a:lnTo>
                        <a:pt x="3703" y="3632"/>
                      </a:lnTo>
                      <a:lnTo>
                        <a:pt x="3394" y="3942"/>
                      </a:lnTo>
                      <a:lnTo>
                        <a:pt x="2965" y="4406"/>
                      </a:lnTo>
                      <a:lnTo>
                        <a:pt x="2203" y="5371"/>
                      </a:lnTo>
                      <a:lnTo>
                        <a:pt x="1560" y="6383"/>
                      </a:lnTo>
                      <a:lnTo>
                        <a:pt x="1024" y="7454"/>
                      </a:lnTo>
                      <a:lnTo>
                        <a:pt x="608" y="8550"/>
                      </a:lnTo>
                      <a:lnTo>
                        <a:pt x="286" y="9681"/>
                      </a:lnTo>
                      <a:lnTo>
                        <a:pt x="96" y="10836"/>
                      </a:lnTo>
                      <a:lnTo>
                        <a:pt x="0" y="11991"/>
                      </a:lnTo>
                      <a:lnTo>
                        <a:pt x="24" y="13146"/>
                      </a:lnTo>
                      <a:lnTo>
                        <a:pt x="155" y="14301"/>
                      </a:lnTo>
                      <a:lnTo>
                        <a:pt x="393" y="15444"/>
                      </a:lnTo>
                      <a:lnTo>
                        <a:pt x="751" y="16563"/>
                      </a:lnTo>
                      <a:lnTo>
                        <a:pt x="1215" y="17646"/>
                      </a:lnTo>
                      <a:lnTo>
                        <a:pt x="1786" y="18682"/>
                      </a:lnTo>
                      <a:lnTo>
                        <a:pt x="2465" y="19682"/>
                      </a:lnTo>
                      <a:lnTo>
                        <a:pt x="3263" y="20623"/>
                      </a:lnTo>
                      <a:lnTo>
                        <a:pt x="3703" y="21064"/>
                      </a:lnTo>
                      <a:lnTo>
                        <a:pt x="4144" y="21492"/>
                      </a:lnTo>
                      <a:lnTo>
                        <a:pt x="5097" y="22278"/>
                      </a:lnTo>
                      <a:lnTo>
                        <a:pt x="6109" y="22969"/>
                      </a:lnTo>
                      <a:lnTo>
                        <a:pt x="7180" y="23540"/>
                      </a:lnTo>
                      <a:lnTo>
                        <a:pt x="8311" y="24005"/>
                      </a:lnTo>
                      <a:lnTo>
                        <a:pt x="9478" y="24350"/>
                      </a:lnTo>
                      <a:lnTo>
                        <a:pt x="10681" y="24576"/>
                      </a:lnTo>
                      <a:lnTo>
                        <a:pt x="11907" y="24695"/>
                      </a:lnTo>
                      <a:lnTo>
                        <a:pt x="12526" y="24695"/>
                      </a:lnTo>
                      <a:lnTo>
                        <a:pt x="13181" y="24683"/>
                      </a:lnTo>
                      <a:lnTo>
                        <a:pt x="14443" y="24576"/>
                      </a:lnTo>
                      <a:lnTo>
                        <a:pt x="15646" y="24362"/>
                      </a:lnTo>
                      <a:lnTo>
                        <a:pt x="16789" y="24028"/>
                      </a:lnTo>
                      <a:lnTo>
                        <a:pt x="17861" y="23588"/>
                      </a:lnTo>
                      <a:lnTo>
                        <a:pt x="18885" y="23040"/>
                      </a:lnTo>
                      <a:lnTo>
                        <a:pt x="19837" y="22385"/>
                      </a:lnTo>
                      <a:lnTo>
                        <a:pt x="20742" y="21623"/>
                      </a:lnTo>
                      <a:lnTo>
                        <a:pt x="21159" y="21195"/>
                      </a:lnTo>
                      <a:lnTo>
                        <a:pt x="21516" y="20825"/>
                      </a:lnTo>
                      <a:lnTo>
                        <a:pt x="22147" y="20028"/>
                      </a:lnTo>
                      <a:lnTo>
                        <a:pt x="22695" y="19170"/>
                      </a:lnTo>
                      <a:lnTo>
                        <a:pt x="23147" y="18242"/>
                      </a:lnTo>
                      <a:lnTo>
                        <a:pt x="23516" y="17253"/>
                      </a:lnTo>
                      <a:lnTo>
                        <a:pt x="23790" y="16206"/>
                      </a:lnTo>
                      <a:lnTo>
                        <a:pt x="23969" y="15086"/>
                      </a:lnTo>
                      <a:lnTo>
                        <a:pt x="24052" y="13908"/>
                      </a:lnTo>
                      <a:lnTo>
                        <a:pt x="24064" y="13289"/>
                      </a:lnTo>
                      <a:lnTo>
                        <a:pt x="24064" y="12753"/>
                      </a:lnTo>
                      <a:lnTo>
                        <a:pt x="23981" y="11705"/>
                      </a:lnTo>
                      <a:lnTo>
                        <a:pt x="23885" y="11181"/>
                      </a:lnTo>
                      <a:lnTo>
                        <a:pt x="12526" y="11181"/>
                      </a:lnTo>
                      <a:lnTo>
                        <a:pt x="12526" y="14574"/>
                      </a:lnTo>
                      <a:lnTo>
                        <a:pt x="20599" y="14574"/>
                      </a:lnTo>
                      <a:lnTo>
                        <a:pt x="20480" y="15265"/>
                      </a:lnTo>
                      <a:lnTo>
                        <a:pt x="20159" y="16491"/>
                      </a:lnTo>
                      <a:lnTo>
                        <a:pt x="19694" y="17563"/>
                      </a:lnTo>
                      <a:lnTo>
                        <a:pt x="19099" y="18456"/>
                      </a:lnTo>
                      <a:lnTo>
                        <a:pt x="18754" y="18825"/>
                      </a:lnTo>
                      <a:lnTo>
                        <a:pt x="18420" y="19135"/>
                      </a:lnTo>
                      <a:lnTo>
                        <a:pt x="17706" y="19682"/>
                      </a:lnTo>
                      <a:lnTo>
                        <a:pt x="16968" y="20147"/>
                      </a:lnTo>
                      <a:lnTo>
                        <a:pt x="16194" y="20540"/>
                      </a:lnTo>
                      <a:lnTo>
                        <a:pt x="15384" y="20849"/>
                      </a:lnTo>
                      <a:lnTo>
                        <a:pt x="14562" y="21075"/>
                      </a:lnTo>
                      <a:lnTo>
                        <a:pt x="13729" y="21230"/>
                      </a:lnTo>
                      <a:lnTo>
                        <a:pt x="12884" y="21302"/>
                      </a:lnTo>
                      <a:lnTo>
                        <a:pt x="12038" y="21290"/>
                      </a:lnTo>
                      <a:lnTo>
                        <a:pt x="11193" y="21195"/>
                      </a:lnTo>
                      <a:lnTo>
                        <a:pt x="10359" y="21028"/>
                      </a:lnTo>
                      <a:lnTo>
                        <a:pt x="9538" y="20778"/>
                      </a:lnTo>
                      <a:lnTo>
                        <a:pt x="8752" y="20456"/>
                      </a:lnTo>
                      <a:lnTo>
                        <a:pt x="7978" y="20052"/>
                      </a:lnTo>
                      <a:lnTo>
                        <a:pt x="7252" y="19563"/>
                      </a:lnTo>
                      <a:lnTo>
                        <a:pt x="6561" y="18992"/>
                      </a:lnTo>
                      <a:lnTo>
                        <a:pt x="6240" y="18682"/>
                      </a:lnTo>
                      <a:lnTo>
                        <a:pt x="5918" y="18349"/>
                      </a:lnTo>
                      <a:lnTo>
                        <a:pt x="5358" y="17634"/>
                      </a:lnTo>
                      <a:lnTo>
                        <a:pt x="4870" y="16884"/>
                      </a:lnTo>
                      <a:lnTo>
                        <a:pt x="4465" y="16099"/>
                      </a:lnTo>
                      <a:lnTo>
                        <a:pt x="4144" y="15289"/>
                      </a:lnTo>
                      <a:lnTo>
                        <a:pt x="3906" y="14455"/>
                      </a:lnTo>
                      <a:lnTo>
                        <a:pt x="3739" y="13610"/>
                      </a:lnTo>
                      <a:lnTo>
                        <a:pt x="3668" y="12753"/>
                      </a:lnTo>
                      <a:lnTo>
                        <a:pt x="3668" y="11895"/>
                      </a:lnTo>
                      <a:lnTo>
                        <a:pt x="3739" y="11038"/>
                      </a:lnTo>
                      <a:lnTo>
                        <a:pt x="3906" y="10193"/>
                      </a:lnTo>
                      <a:lnTo>
                        <a:pt x="4144" y="9359"/>
                      </a:lnTo>
                      <a:lnTo>
                        <a:pt x="4465" y="8550"/>
                      </a:lnTo>
                      <a:lnTo>
                        <a:pt x="4870" y="7764"/>
                      </a:lnTo>
                      <a:lnTo>
                        <a:pt x="5358" y="7014"/>
                      </a:lnTo>
                      <a:lnTo>
                        <a:pt x="5918" y="6299"/>
                      </a:lnTo>
                      <a:lnTo>
                        <a:pt x="6240" y="5966"/>
                      </a:lnTo>
                      <a:lnTo>
                        <a:pt x="6549" y="5656"/>
                      </a:lnTo>
                      <a:lnTo>
                        <a:pt x="7216" y="5085"/>
                      </a:lnTo>
                      <a:lnTo>
                        <a:pt x="7942" y="4585"/>
                      </a:lnTo>
                      <a:lnTo>
                        <a:pt x="8704" y="4180"/>
                      </a:lnTo>
                      <a:lnTo>
                        <a:pt x="9514" y="3835"/>
                      </a:lnTo>
                      <a:lnTo>
                        <a:pt x="10347" y="3585"/>
                      </a:lnTo>
                      <a:lnTo>
                        <a:pt x="11205" y="3430"/>
                      </a:lnTo>
                      <a:lnTo>
                        <a:pt x="12086" y="3347"/>
                      </a:lnTo>
                      <a:lnTo>
                        <a:pt x="12955" y="3347"/>
                      </a:lnTo>
                      <a:lnTo>
                        <a:pt x="13800" y="3418"/>
                      </a:lnTo>
                      <a:lnTo>
                        <a:pt x="14622" y="3573"/>
                      </a:lnTo>
                      <a:lnTo>
                        <a:pt x="15432" y="3811"/>
                      </a:lnTo>
                      <a:lnTo>
                        <a:pt x="16206" y="4120"/>
                      </a:lnTo>
                      <a:lnTo>
                        <a:pt x="16944" y="4501"/>
                      </a:lnTo>
                      <a:lnTo>
                        <a:pt x="17646" y="4966"/>
                      </a:lnTo>
                      <a:lnTo>
                        <a:pt x="18313" y="5490"/>
                      </a:lnTo>
                      <a:lnTo>
                        <a:pt x="18623" y="5775"/>
                      </a:lnTo>
                      <a:lnTo>
                        <a:pt x="21004" y="3394"/>
                      </a:lnTo>
                      <a:lnTo>
                        <a:pt x="20563" y="2989"/>
                      </a:lnTo>
                      <a:lnTo>
                        <a:pt x="19647" y="2251"/>
                      </a:lnTo>
                      <a:lnTo>
                        <a:pt x="18670" y="1608"/>
                      </a:lnTo>
                      <a:lnTo>
                        <a:pt x="17634" y="1072"/>
                      </a:lnTo>
                      <a:lnTo>
                        <a:pt x="16551" y="644"/>
                      </a:lnTo>
                      <a:lnTo>
                        <a:pt x="15432" y="322"/>
                      </a:lnTo>
                      <a:lnTo>
                        <a:pt x="14289" y="108"/>
                      </a:lnTo>
                      <a:lnTo>
                        <a:pt x="13122" y="1"/>
                      </a:lnTo>
                      <a:close/>
                      <a:moveTo>
                        <a:pt x="90111" y="8752"/>
                      </a:moveTo>
                      <a:lnTo>
                        <a:pt x="89372" y="8824"/>
                      </a:lnTo>
                      <a:lnTo>
                        <a:pt x="88646" y="8955"/>
                      </a:lnTo>
                      <a:lnTo>
                        <a:pt x="87932" y="9169"/>
                      </a:lnTo>
                      <a:lnTo>
                        <a:pt x="87253" y="9455"/>
                      </a:lnTo>
                      <a:lnTo>
                        <a:pt x="86598" y="9812"/>
                      </a:lnTo>
                      <a:lnTo>
                        <a:pt x="85991" y="10229"/>
                      </a:lnTo>
                      <a:lnTo>
                        <a:pt x="85419" y="10717"/>
                      </a:lnTo>
                      <a:lnTo>
                        <a:pt x="85157" y="10979"/>
                      </a:lnTo>
                      <a:lnTo>
                        <a:pt x="84884" y="11276"/>
                      </a:lnTo>
                      <a:lnTo>
                        <a:pt x="84407" y="11895"/>
                      </a:lnTo>
                      <a:lnTo>
                        <a:pt x="83979" y="12562"/>
                      </a:lnTo>
                      <a:lnTo>
                        <a:pt x="83633" y="13265"/>
                      </a:lnTo>
                      <a:lnTo>
                        <a:pt x="83348" y="13991"/>
                      </a:lnTo>
                      <a:lnTo>
                        <a:pt x="83145" y="14753"/>
                      </a:lnTo>
                      <a:lnTo>
                        <a:pt x="83014" y="15527"/>
                      </a:lnTo>
                      <a:lnTo>
                        <a:pt x="82967" y="16313"/>
                      </a:lnTo>
                      <a:lnTo>
                        <a:pt x="82979" y="16718"/>
                      </a:lnTo>
                      <a:lnTo>
                        <a:pt x="82967" y="17111"/>
                      </a:lnTo>
                      <a:lnTo>
                        <a:pt x="83038" y="17896"/>
                      </a:lnTo>
                      <a:lnTo>
                        <a:pt x="83169" y="18670"/>
                      </a:lnTo>
                      <a:lnTo>
                        <a:pt x="83383" y="19420"/>
                      </a:lnTo>
                      <a:lnTo>
                        <a:pt x="83669" y="20147"/>
                      </a:lnTo>
                      <a:lnTo>
                        <a:pt x="84026" y="20837"/>
                      </a:lnTo>
                      <a:lnTo>
                        <a:pt x="84467" y="21492"/>
                      </a:lnTo>
                      <a:lnTo>
                        <a:pt x="84955" y="22099"/>
                      </a:lnTo>
                      <a:lnTo>
                        <a:pt x="85241" y="22385"/>
                      </a:lnTo>
                      <a:lnTo>
                        <a:pt x="85515" y="22659"/>
                      </a:lnTo>
                      <a:lnTo>
                        <a:pt x="86122" y="23171"/>
                      </a:lnTo>
                      <a:lnTo>
                        <a:pt x="86765" y="23600"/>
                      </a:lnTo>
                      <a:lnTo>
                        <a:pt x="87444" y="23969"/>
                      </a:lnTo>
                      <a:lnTo>
                        <a:pt x="88158" y="24266"/>
                      </a:lnTo>
                      <a:lnTo>
                        <a:pt x="88908" y="24481"/>
                      </a:lnTo>
                      <a:lnTo>
                        <a:pt x="89670" y="24624"/>
                      </a:lnTo>
                      <a:lnTo>
                        <a:pt x="90456" y="24695"/>
                      </a:lnTo>
                      <a:lnTo>
                        <a:pt x="91385" y="24695"/>
                      </a:lnTo>
                      <a:lnTo>
                        <a:pt x="92444" y="24564"/>
                      </a:lnTo>
                      <a:lnTo>
                        <a:pt x="93468" y="24290"/>
                      </a:lnTo>
                      <a:lnTo>
                        <a:pt x="94445" y="23862"/>
                      </a:lnTo>
                      <a:lnTo>
                        <a:pt x="94909" y="23588"/>
                      </a:lnTo>
                      <a:lnTo>
                        <a:pt x="95278" y="23350"/>
                      </a:lnTo>
                      <a:lnTo>
                        <a:pt x="95981" y="22802"/>
                      </a:lnTo>
                      <a:lnTo>
                        <a:pt x="96624" y="22195"/>
                      </a:lnTo>
                      <a:lnTo>
                        <a:pt x="97207" y="21528"/>
                      </a:lnTo>
                      <a:lnTo>
                        <a:pt x="97469" y="21171"/>
                      </a:lnTo>
                      <a:lnTo>
                        <a:pt x="94766" y="19349"/>
                      </a:lnTo>
                      <a:lnTo>
                        <a:pt x="94600" y="19599"/>
                      </a:lnTo>
                      <a:lnTo>
                        <a:pt x="94242" y="20052"/>
                      </a:lnTo>
                      <a:lnTo>
                        <a:pt x="93814" y="20456"/>
                      </a:lnTo>
                      <a:lnTo>
                        <a:pt x="93361" y="20802"/>
                      </a:lnTo>
                      <a:lnTo>
                        <a:pt x="92849" y="21087"/>
                      </a:lnTo>
                      <a:lnTo>
                        <a:pt x="92313" y="21302"/>
                      </a:lnTo>
                      <a:lnTo>
                        <a:pt x="91754" y="21457"/>
                      </a:lnTo>
                      <a:lnTo>
                        <a:pt x="91170" y="21528"/>
                      </a:lnTo>
                      <a:lnTo>
                        <a:pt x="90873" y="21540"/>
                      </a:lnTo>
                      <a:lnTo>
                        <a:pt x="90563" y="21540"/>
                      </a:lnTo>
                      <a:lnTo>
                        <a:pt x="89956" y="21468"/>
                      </a:lnTo>
                      <a:lnTo>
                        <a:pt x="89372" y="21314"/>
                      </a:lnTo>
                      <a:lnTo>
                        <a:pt x="88825" y="21064"/>
                      </a:lnTo>
                      <a:lnTo>
                        <a:pt x="88313" y="20754"/>
                      </a:lnTo>
                      <a:lnTo>
                        <a:pt x="87860" y="20361"/>
                      </a:lnTo>
                      <a:lnTo>
                        <a:pt x="87467" y="19909"/>
                      </a:lnTo>
                      <a:lnTo>
                        <a:pt x="87134" y="19397"/>
                      </a:lnTo>
                      <a:lnTo>
                        <a:pt x="87003" y="19111"/>
                      </a:lnTo>
                      <a:lnTo>
                        <a:pt x="97660" y="14705"/>
                      </a:lnTo>
                      <a:lnTo>
                        <a:pt x="97302" y="13801"/>
                      </a:lnTo>
                      <a:lnTo>
                        <a:pt x="97136" y="13396"/>
                      </a:lnTo>
                      <a:lnTo>
                        <a:pt x="96743" y="12610"/>
                      </a:lnTo>
                      <a:lnTo>
                        <a:pt x="96517" y="12241"/>
                      </a:lnTo>
                      <a:lnTo>
                        <a:pt x="96231" y="11800"/>
                      </a:lnTo>
                      <a:lnTo>
                        <a:pt x="95588" y="11002"/>
                      </a:lnTo>
                      <a:lnTo>
                        <a:pt x="95219" y="10621"/>
                      </a:lnTo>
                      <a:lnTo>
                        <a:pt x="94992" y="10419"/>
                      </a:lnTo>
                      <a:lnTo>
                        <a:pt x="94516" y="10026"/>
                      </a:lnTo>
                      <a:lnTo>
                        <a:pt x="93992" y="9681"/>
                      </a:lnTo>
                      <a:lnTo>
                        <a:pt x="93456" y="9395"/>
                      </a:lnTo>
                      <a:lnTo>
                        <a:pt x="93171" y="9276"/>
                      </a:lnTo>
                      <a:lnTo>
                        <a:pt x="92849" y="9145"/>
                      </a:lnTo>
                      <a:lnTo>
                        <a:pt x="92194" y="8955"/>
                      </a:lnTo>
                      <a:lnTo>
                        <a:pt x="91516" y="8812"/>
                      </a:lnTo>
                      <a:lnTo>
                        <a:pt x="90837" y="8752"/>
                      </a:lnTo>
                      <a:close/>
                      <a:moveTo>
                        <a:pt x="67750" y="8764"/>
                      </a:moveTo>
                      <a:lnTo>
                        <a:pt x="67369" y="8776"/>
                      </a:lnTo>
                      <a:lnTo>
                        <a:pt x="66619" y="8847"/>
                      </a:lnTo>
                      <a:lnTo>
                        <a:pt x="65892" y="9002"/>
                      </a:lnTo>
                      <a:lnTo>
                        <a:pt x="65178" y="9228"/>
                      </a:lnTo>
                      <a:lnTo>
                        <a:pt x="64499" y="9538"/>
                      </a:lnTo>
                      <a:lnTo>
                        <a:pt x="63856" y="9895"/>
                      </a:lnTo>
                      <a:lnTo>
                        <a:pt x="63249" y="10336"/>
                      </a:lnTo>
                      <a:lnTo>
                        <a:pt x="62678" y="10824"/>
                      </a:lnTo>
                      <a:lnTo>
                        <a:pt x="62416" y="11098"/>
                      </a:lnTo>
                      <a:lnTo>
                        <a:pt x="62142" y="11395"/>
                      </a:lnTo>
                      <a:lnTo>
                        <a:pt x="61642" y="12003"/>
                      </a:lnTo>
                      <a:lnTo>
                        <a:pt x="61213" y="12657"/>
                      </a:lnTo>
                      <a:lnTo>
                        <a:pt x="60844" y="13348"/>
                      </a:lnTo>
                      <a:lnTo>
                        <a:pt x="60546" y="14062"/>
                      </a:lnTo>
                      <a:lnTo>
                        <a:pt x="60332" y="14813"/>
                      </a:lnTo>
                      <a:lnTo>
                        <a:pt x="60189" y="15587"/>
                      </a:lnTo>
                      <a:lnTo>
                        <a:pt x="60130" y="16360"/>
                      </a:lnTo>
                      <a:lnTo>
                        <a:pt x="60130" y="16753"/>
                      </a:lnTo>
                      <a:lnTo>
                        <a:pt x="60130" y="17158"/>
                      </a:lnTo>
                      <a:lnTo>
                        <a:pt x="60189" y="17932"/>
                      </a:lnTo>
                      <a:lnTo>
                        <a:pt x="60344" y="18706"/>
                      </a:lnTo>
                      <a:lnTo>
                        <a:pt x="60558" y="19444"/>
                      </a:lnTo>
                      <a:lnTo>
                        <a:pt x="60844" y="20159"/>
                      </a:lnTo>
                      <a:lnTo>
                        <a:pt x="61213" y="20849"/>
                      </a:lnTo>
                      <a:lnTo>
                        <a:pt x="61642" y="21492"/>
                      </a:lnTo>
                      <a:lnTo>
                        <a:pt x="62142" y="22088"/>
                      </a:lnTo>
                      <a:lnTo>
                        <a:pt x="62416" y="22373"/>
                      </a:lnTo>
                      <a:lnTo>
                        <a:pt x="62678" y="22647"/>
                      </a:lnTo>
                      <a:lnTo>
                        <a:pt x="63249" y="23135"/>
                      </a:lnTo>
                      <a:lnTo>
                        <a:pt x="63856" y="23576"/>
                      </a:lnTo>
                      <a:lnTo>
                        <a:pt x="64511" y="23933"/>
                      </a:lnTo>
                      <a:lnTo>
                        <a:pt x="65190" y="24231"/>
                      </a:lnTo>
                      <a:lnTo>
                        <a:pt x="65892" y="24457"/>
                      </a:lnTo>
                      <a:lnTo>
                        <a:pt x="66619" y="24612"/>
                      </a:lnTo>
                      <a:lnTo>
                        <a:pt x="67369" y="24683"/>
                      </a:lnTo>
                      <a:lnTo>
                        <a:pt x="67750" y="24695"/>
                      </a:lnTo>
                      <a:lnTo>
                        <a:pt x="68083" y="24683"/>
                      </a:lnTo>
                      <a:lnTo>
                        <a:pt x="68714" y="24636"/>
                      </a:lnTo>
                      <a:lnTo>
                        <a:pt x="69322" y="24517"/>
                      </a:lnTo>
                      <a:lnTo>
                        <a:pt x="69881" y="24350"/>
                      </a:lnTo>
                      <a:lnTo>
                        <a:pt x="70405" y="24124"/>
                      </a:lnTo>
                      <a:lnTo>
                        <a:pt x="70893" y="23838"/>
                      </a:lnTo>
                      <a:lnTo>
                        <a:pt x="71334" y="23493"/>
                      </a:lnTo>
                      <a:lnTo>
                        <a:pt x="71739" y="23100"/>
                      </a:lnTo>
                      <a:lnTo>
                        <a:pt x="71929" y="22873"/>
                      </a:lnTo>
                      <a:lnTo>
                        <a:pt x="72048" y="22873"/>
                      </a:lnTo>
                      <a:lnTo>
                        <a:pt x="72048" y="24016"/>
                      </a:lnTo>
                      <a:lnTo>
                        <a:pt x="72036" y="24576"/>
                      </a:lnTo>
                      <a:lnTo>
                        <a:pt x="71893" y="25576"/>
                      </a:lnTo>
                      <a:lnTo>
                        <a:pt x="71620" y="26445"/>
                      </a:lnTo>
                      <a:lnTo>
                        <a:pt x="71191" y="27172"/>
                      </a:lnTo>
                      <a:lnTo>
                        <a:pt x="70917" y="27493"/>
                      </a:lnTo>
                      <a:lnTo>
                        <a:pt x="70596" y="27791"/>
                      </a:lnTo>
                      <a:lnTo>
                        <a:pt x="69881" y="28255"/>
                      </a:lnTo>
                      <a:lnTo>
                        <a:pt x="69083" y="28565"/>
                      </a:lnTo>
                      <a:lnTo>
                        <a:pt x="68238" y="28708"/>
                      </a:lnTo>
                      <a:lnTo>
                        <a:pt x="67809" y="28696"/>
                      </a:lnTo>
                      <a:lnTo>
                        <a:pt x="67464" y="28696"/>
                      </a:lnTo>
                      <a:lnTo>
                        <a:pt x="66809" y="28589"/>
                      </a:lnTo>
                      <a:lnTo>
                        <a:pt x="66166" y="28374"/>
                      </a:lnTo>
                      <a:lnTo>
                        <a:pt x="65583" y="28053"/>
                      </a:lnTo>
                      <a:lnTo>
                        <a:pt x="65309" y="27850"/>
                      </a:lnTo>
                      <a:lnTo>
                        <a:pt x="65059" y="27636"/>
                      </a:lnTo>
                      <a:lnTo>
                        <a:pt x="64630" y="27184"/>
                      </a:lnTo>
                      <a:lnTo>
                        <a:pt x="64249" y="26684"/>
                      </a:lnTo>
                      <a:lnTo>
                        <a:pt x="63928" y="26136"/>
                      </a:lnTo>
                      <a:lnTo>
                        <a:pt x="63809" y="25850"/>
                      </a:lnTo>
                      <a:lnTo>
                        <a:pt x="60749" y="27112"/>
                      </a:lnTo>
                      <a:lnTo>
                        <a:pt x="60975" y="27600"/>
                      </a:lnTo>
                      <a:lnTo>
                        <a:pt x="61523" y="28517"/>
                      </a:lnTo>
                      <a:lnTo>
                        <a:pt x="62166" y="29339"/>
                      </a:lnTo>
                      <a:lnTo>
                        <a:pt x="62928" y="30077"/>
                      </a:lnTo>
                      <a:lnTo>
                        <a:pt x="63344" y="30410"/>
                      </a:lnTo>
                      <a:lnTo>
                        <a:pt x="63833" y="30756"/>
                      </a:lnTo>
                      <a:lnTo>
                        <a:pt x="64892" y="31303"/>
                      </a:lnTo>
                      <a:lnTo>
                        <a:pt x="66023" y="31660"/>
                      </a:lnTo>
                      <a:lnTo>
                        <a:pt x="67202" y="31827"/>
                      </a:lnTo>
                      <a:lnTo>
                        <a:pt x="68178" y="31827"/>
                      </a:lnTo>
                      <a:lnTo>
                        <a:pt x="68929" y="31780"/>
                      </a:lnTo>
                      <a:lnTo>
                        <a:pt x="69667" y="31660"/>
                      </a:lnTo>
                      <a:lnTo>
                        <a:pt x="70381" y="31470"/>
                      </a:lnTo>
                      <a:lnTo>
                        <a:pt x="71072" y="31196"/>
                      </a:lnTo>
                      <a:lnTo>
                        <a:pt x="71739" y="30875"/>
                      </a:lnTo>
                      <a:lnTo>
                        <a:pt x="72370" y="30470"/>
                      </a:lnTo>
                      <a:lnTo>
                        <a:pt x="72965" y="30005"/>
                      </a:lnTo>
                      <a:lnTo>
                        <a:pt x="73239" y="29755"/>
                      </a:lnTo>
                      <a:lnTo>
                        <a:pt x="73501" y="29493"/>
                      </a:lnTo>
                      <a:lnTo>
                        <a:pt x="73965" y="28910"/>
                      </a:lnTo>
                      <a:lnTo>
                        <a:pt x="74358" y="28267"/>
                      </a:lnTo>
                      <a:lnTo>
                        <a:pt x="74691" y="27553"/>
                      </a:lnTo>
                      <a:lnTo>
                        <a:pt x="74965" y="26767"/>
                      </a:lnTo>
                      <a:lnTo>
                        <a:pt x="75156" y="25933"/>
                      </a:lnTo>
                      <a:lnTo>
                        <a:pt x="75299" y="25017"/>
                      </a:lnTo>
                      <a:lnTo>
                        <a:pt x="75358" y="24040"/>
                      </a:lnTo>
                      <a:lnTo>
                        <a:pt x="75370" y="23528"/>
                      </a:lnTo>
                      <a:lnTo>
                        <a:pt x="75370" y="9240"/>
                      </a:lnTo>
                      <a:lnTo>
                        <a:pt x="72048" y="9240"/>
                      </a:lnTo>
                      <a:lnTo>
                        <a:pt x="72048" y="10538"/>
                      </a:lnTo>
                      <a:lnTo>
                        <a:pt x="71929" y="10538"/>
                      </a:lnTo>
                      <a:lnTo>
                        <a:pt x="71750" y="10336"/>
                      </a:lnTo>
                      <a:lnTo>
                        <a:pt x="71358" y="9967"/>
                      </a:lnTo>
                      <a:lnTo>
                        <a:pt x="70917" y="9645"/>
                      </a:lnTo>
                      <a:lnTo>
                        <a:pt x="70453" y="9383"/>
                      </a:lnTo>
                      <a:lnTo>
                        <a:pt x="70203" y="9276"/>
                      </a:lnTo>
                      <a:lnTo>
                        <a:pt x="69905" y="9145"/>
                      </a:lnTo>
                      <a:lnTo>
                        <a:pt x="69310" y="8955"/>
                      </a:lnTo>
                      <a:lnTo>
                        <a:pt x="68690" y="8824"/>
                      </a:lnTo>
                      <a:lnTo>
                        <a:pt x="68059" y="8764"/>
                      </a:lnTo>
                      <a:close/>
                    </a:path>
                  </a:pathLst>
                </a:custGeom>
                <a:solidFill>
                  <a:srgbClr val="5F636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499" name="Google Shape;499;p34"/>
                <p:cNvGrpSpPr/>
                <p:nvPr/>
              </p:nvGrpSpPr>
              <p:grpSpPr>
                <a:xfrm>
                  <a:off x="2430564" y="1427610"/>
                  <a:ext cx="644078" cy="193336"/>
                  <a:chOff x="2430564" y="1427610"/>
                  <a:chExt cx="644078" cy="193336"/>
                </a:xfrm>
              </p:grpSpPr>
              <p:sp>
                <p:nvSpPr>
                  <p:cNvPr id="500" name="Google Shape;500;p34"/>
                  <p:cNvSpPr/>
                  <p:nvPr/>
                </p:nvSpPr>
                <p:spPr>
                  <a:xfrm>
                    <a:off x="2430564" y="1427610"/>
                    <a:ext cx="169444" cy="193336"/>
                  </a:xfrm>
                  <a:custGeom>
                    <a:rect b="b" l="l" r="r" t="t"/>
                    <a:pathLst>
                      <a:path extrusionOk="0" h="22553" w="19766">
                        <a:moveTo>
                          <a:pt x="10765" y="1"/>
                        </a:moveTo>
                        <a:lnTo>
                          <a:pt x="10193" y="25"/>
                        </a:lnTo>
                        <a:lnTo>
                          <a:pt x="9086" y="156"/>
                        </a:lnTo>
                        <a:lnTo>
                          <a:pt x="8014" y="406"/>
                        </a:lnTo>
                        <a:lnTo>
                          <a:pt x="6978" y="751"/>
                        </a:lnTo>
                        <a:lnTo>
                          <a:pt x="6002" y="1192"/>
                        </a:lnTo>
                        <a:lnTo>
                          <a:pt x="5085" y="1715"/>
                        </a:lnTo>
                        <a:lnTo>
                          <a:pt x="4216" y="2335"/>
                        </a:lnTo>
                        <a:lnTo>
                          <a:pt x="3418" y="3025"/>
                        </a:lnTo>
                        <a:lnTo>
                          <a:pt x="2692" y="3787"/>
                        </a:lnTo>
                        <a:lnTo>
                          <a:pt x="2037" y="4621"/>
                        </a:lnTo>
                        <a:lnTo>
                          <a:pt x="1453" y="5514"/>
                        </a:lnTo>
                        <a:lnTo>
                          <a:pt x="977" y="6466"/>
                        </a:lnTo>
                        <a:lnTo>
                          <a:pt x="572" y="7466"/>
                        </a:lnTo>
                        <a:lnTo>
                          <a:pt x="275" y="8502"/>
                        </a:lnTo>
                        <a:lnTo>
                          <a:pt x="84" y="9586"/>
                        </a:lnTo>
                        <a:lnTo>
                          <a:pt x="1" y="10693"/>
                        </a:lnTo>
                        <a:lnTo>
                          <a:pt x="1" y="11265"/>
                        </a:lnTo>
                        <a:lnTo>
                          <a:pt x="1" y="11729"/>
                        </a:lnTo>
                        <a:lnTo>
                          <a:pt x="13" y="12300"/>
                        </a:lnTo>
                        <a:lnTo>
                          <a:pt x="144" y="13408"/>
                        </a:lnTo>
                        <a:lnTo>
                          <a:pt x="382" y="14479"/>
                        </a:lnTo>
                        <a:lnTo>
                          <a:pt x="727" y="15503"/>
                        </a:lnTo>
                        <a:lnTo>
                          <a:pt x="1168" y="16480"/>
                        </a:lnTo>
                        <a:lnTo>
                          <a:pt x="1692" y="17408"/>
                        </a:lnTo>
                        <a:lnTo>
                          <a:pt x="2299" y="18278"/>
                        </a:lnTo>
                        <a:lnTo>
                          <a:pt x="2977" y="19087"/>
                        </a:lnTo>
                        <a:lnTo>
                          <a:pt x="3740" y="19814"/>
                        </a:lnTo>
                        <a:lnTo>
                          <a:pt x="4573" y="20480"/>
                        </a:lnTo>
                        <a:lnTo>
                          <a:pt x="5466" y="21052"/>
                        </a:lnTo>
                        <a:lnTo>
                          <a:pt x="6407" y="21552"/>
                        </a:lnTo>
                        <a:lnTo>
                          <a:pt x="7407" y="21945"/>
                        </a:lnTo>
                        <a:lnTo>
                          <a:pt x="8443" y="22254"/>
                        </a:lnTo>
                        <a:lnTo>
                          <a:pt x="9526" y="22457"/>
                        </a:lnTo>
                        <a:lnTo>
                          <a:pt x="10634" y="22552"/>
                        </a:lnTo>
                        <a:lnTo>
                          <a:pt x="11205" y="22552"/>
                        </a:lnTo>
                        <a:lnTo>
                          <a:pt x="11836" y="22540"/>
                        </a:lnTo>
                        <a:lnTo>
                          <a:pt x="13074" y="22409"/>
                        </a:lnTo>
                        <a:lnTo>
                          <a:pt x="14301" y="22147"/>
                        </a:lnTo>
                        <a:lnTo>
                          <a:pt x="15480" y="21742"/>
                        </a:lnTo>
                        <a:lnTo>
                          <a:pt x="16063" y="21492"/>
                        </a:lnTo>
                        <a:lnTo>
                          <a:pt x="16587" y="21242"/>
                        </a:lnTo>
                        <a:lnTo>
                          <a:pt x="17599" y="20647"/>
                        </a:lnTo>
                        <a:lnTo>
                          <a:pt x="18528" y="19933"/>
                        </a:lnTo>
                        <a:lnTo>
                          <a:pt x="19373" y="19123"/>
                        </a:lnTo>
                        <a:lnTo>
                          <a:pt x="19766" y="18682"/>
                        </a:lnTo>
                        <a:lnTo>
                          <a:pt x="17825" y="16742"/>
                        </a:lnTo>
                        <a:lnTo>
                          <a:pt x="17516" y="17111"/>
                        </a:lnTo>
                        <a:lnTo>
                          <a:pt x="16837" y="17789"/>
                        </a:lnTo>
                        <a:lnTo>
                          <a:pt x="16087" y="18373"/>
                        </a:lnTo>
                        <a:lnTo>
                          <a:pt x="15289" y="18873"/>
                        </a:lnTo>
                        <a:lnTo>
                          <a:pt x="14432" y="19278"/>
                        </a:lnTo>
                        <a:lnTo>
                          <a:pt x="13551" y="19587"/>
                        </a:lnTo>
                        <a:lnTo>
                          <a:pt x="12622" y="19790"/>
                        </a:lnTo>
                        <a:lnTo>
                          <a:pt x="11669" y="19897"/>
                        </a:lnTo>
                        <a:lnTo>
                          <a:pt x="10776" y="19897"/>
                        </a:lnTo>
                        <a:lnTo>
                          <a:pt x="9943" y="19837"/>
                        </a:lnTo>
                        <a:lnTo>
                          <a:pt x="9133" y="19683"/>
                        </a:lnTo>
                        <a:lnTo>
                          <a:pt x="8347" y="19468"/>
                        </a:lnTo>
                        <a:lnTo>
                          <a:pt x="7585" y="19159"/>
                        </a:lnTo>
                        <a:lnTo>
                          <a:pt x="6871" y="18778"/>
                        </a:lnTo>
                        <a:lnTo>
                          <a:pt x="6180" y="18325"/>
                        </a:lnTo>
                        <a:lnTo>
                          <a:pt x="5537" y="17813"/>
                        </a:lnTo>
                        <a:lnTo>
                          <a:pt x="5240" y="17516"/>
                        </a:lnTo>
                        <a:lnTo>
                          <a:pt x="4942" y="17218"/>
                        </a:lnTo>
                        <a:lnTo>
                          <a:pt x="4406" y="16575"/>
                        </a:lnTo>
                        <a:lnTo>
                          <a:pt x="3954" y="15884"/>
                        </a:lnTo>
                        <a:lnTo>
                          <a:pt x="3573" y="15158"/>
                        </a:lnTo>
                        <a:lnTo>
                          <a:pt x="3275" y="14372"/>
                        </a:lnTo>
                        <a:lnTo>
                          <a:pt x="3049" y="13551"/>
                        </a:lnTo>
                        <a:lnTo>
                          <a:pt x="2894" y="12682"/>
                        </a:lnTo>
                        <a:lnTo>
                          <a:pt x="2823" y="11765"/>
                        </a:lnTo>
                        <a:lnTo>
                          <a:pt x="2811" y="11288"/>
                        </a:lnTo>
                        <a:lnTo>
                          <a:pt x="2823" y="10800"/>
                        </a:lnTo>
                        <a:lnTo>
                          <a:pt x="2894" y="9883"/>
                        </a:lnTo>
                        <a:lnTo>
                          <a:pt x="3049" y="9014"/>
                        </a:lnTo>
                        <a:lnTo>
                          <a:pt x="3275" y="8193"/>
                        </a:lnTo>
                        <a:lnTo>
                          <a:pt x="3585" y="7407"/>
                        </a:lnTo>
                        <a:lnTo>
                          <a:pt x="3954" y="6681"/>
                        </a:lnTo>
                        <a:lnTo>
                          <a:pt x="4418" y="5990"/>
                        </a:lnTo>
                        <a:lnTo>
                          <a:pt x="4942" y="5347"/>
                        </a:lnTo>
                        <a:lnTo>
                          <a:pt x="5240" y="5049"/>
                        </a:lnTo>
                        <a:lnTo>
                          <a:pt x="5537" y="4752"/>
                        </a:lnTo>
                        <a:lnTo>
                          <a:pt x="6180" y="4240"/>
                        </a:lnTo>
                        <a:lnTo>
                          <a:pt x="6871" y="3787"/>
                        </a:lnTo>
                        <a:lnTo>
                          <a:pt x="7597" y="3406"/>
                        </a:lnTo>
                        <a:lnTo>
                          <a:pt x="8359" y="3097"/>
                        </a:lnTo>
                        <a:lnTo>
                          <a:pt x="9145" y="2882"/>
                        </a:lnTo>
                        <a:lnTo>
                          <a:pt x="9955" y="2728"/>
                        </a:lnTo>
                        <a:lnTo>
                          <a:pt x="10776" y="2668"/>
                        </a:lnTo>
                        <a:lnTo>
                          <a:pt x="11193" y="2668"/>
                        </a:lnTo>
                        <a:lnTo>
                          <a:pt x="11622" y="2656"/>
                        </a:lnTo>
                        <a:lnTo>
                          <a:pt x="12479" y="2716"/>
                        </a:lnTo>
                        <a:lnTo>
                          <a:pt x="13324" y="2882"/>
                        </a:lnTo>
                        <a:lnTo>
                          <a:pt x="14134" y="3144"/>
                        </a:lnTo>
                        <a:lnTo>
                          <a:pt x="14896" y="3501"/>
                        </a:lnTo>
                        <a:lnTo>
                          <a:pt x="15622" y="3942"/>
                        </a:lnTo>
                        <a:lnTo>
                          <a:pt x="16301" y="4466"/>
                        </a:lnTo>
                        <a:lnTo>
                          <a:pt x="16908" y="5073"/>
                        </a:lnTo>
                        <a:lnTo>
                          <a:pt x="17194" y="5407"/>
                        </a:lnTo>
                        <a:lnTo>
                          <a:pt x="19123" y="3525"/>
                        </a:lnTo>
                        <a:lnTo>
                          <a:pt x="18742" y="3097"/>
                        </a:lnTo>
                        <a:lnTo>
                          <a:pt x="17920" y="2323"/>
                        </a:lnTo>
                        <a:lnTo>
                          <a:pt x="17027" y="1656"/>
                        </a:lnTo>
                        <a:lnTo>
                          <a:pt x="16075" y="1096"/>
                        </a:lnTo>
                        <a:lnTo>
                          <a:pt x="15051" y="644"/>
                        </a:lnTo>
                        <a:lnTo>
                          <a:pt x="13991" y="311"/>
                        </a:lnTo>
                        <a:lnTo>
                          <a:pt x="12896" y="84"/>
                        </a:lnTo>
                        <a:lnTo>
                          <a:pt x="11777" y="1"/>
                        </a:lnTo>
                        <a:close/>
                      </a:path>
                    </a:pathLst>
                  </a:custGeom>
                  <a:solidFill>
                    <a:srgbClr val="5F6368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01" name="Google Shape;501;p34"/>
                  <p:cNvSpPr/>
                  <p:nvPr/>
                </p:nvSpPr>
                <p:spPr>
                  <a:xfrm>
                    <a:off x="2621028" y="1431699"/>
                    <a:ext cx="23797" cy="185055"/>
                  </a:xfrm>
                  <a:custGeom>
                    <a:rect b="b" l="l" r="r" t="t"/>
                    <a:pathLst>
                      <a:path extrusionOk="0" h="21587" w="2776">
                        <a:moveTo>
                          <a:pt x="1" y="0"/>
                        </a:moveTo>
                        <a:lnTo>
                          <a:pt x="1" y="21587"/>
                        </a:lnTo>
                        <a:lnTo>
                          <a:pt x="2775" y="21587"/>
                        </a:lnTo>
                        <a:lnTo>
                          <a:pt x="2775" y="0"/>
                        </a:lnTo>
                        <a:close/>
                      </a:path>
                    </a:pathLst>
                  </a:custGeom>
                  <a:solidFill>
                    <a:srgbClr val="5F6368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02" name="Google Shape;502;p34"/>
                  <p:cNvSpPr/>
                  <p:nvPr/>
                </p:nvSpPr>
                <p:spPr>
                  <a:xfrm>
                    <a:off x="2665228" y="1485997"/>
                    <a:ext cx="130353" cy="134845"/>
                  </a:xfrm>
                  <a:custGeom>
                    <a:rect b="b" l="l" r="r" t="t"/>
                    <a:pathLst>
                      <a:path extrusionOk="0" h="15730" w="15206">
                        <a:moveTo>
                          <a:pt x="7287" y="2537"/>
                        </a:moveTo>
                        <a:lnTo>
                          <a:pt x="8180" y="2560"/>
                        </a:lnTo>
                        <a:lnTo>
                          <a:pt x="9061" y="2763"/>
                        </a:lnTo>
                        <a:lnTo>
                          <a:pt x="9895" y="3120"/>
                        </a:lnTo>
                        <a:lnTo>
                          <a:pt x="10657" y="3656"/>
                        </a:lnTo>
                        <a:lnTo>
                          <a:pt x="10990" y="4001"/>
                        </a:lnTo>
                        <a:lnTo>
                          <a:pt x="11348" y="4394"/>
                        </a:lnTo>
                        <a:lnTo>
                          <a:pt x="11919" y="5299"/>
                        </a:lnTo>
                        <a:lnTo>
                          <a:pt x="12288" y="6287"/>
                        </a:lnTo>
                        <a:lnTo>
                          <a:pt x="12455" y="7335"/>
                        </a:lnTo>
                        <a:lnTo>
                          <a:pt x="12455" y="7871"/>
                        </a:lnTo>
                        <a:lnTo>
                          <a:pt x="12455" y="8395"/>
                        </a:lnTo>
                        <a:lnTo>
                          <a:pt x="12288" y="9442"/>
                        </a:lnTo>
                        <a:lnTo>
                          <a:pt x="11907" y="10431"/>
                        </a:lnTo>
                        <a:lnTo>
                          <a:pt x="11348" y="11336"/>
                        </a:lnTo>
                        <a:lnTo>
                          <a:pt x="10990" y="11740"/>
                        </a:lnTo>
                        <a:lnTo>
                          <a:pt x="10895" y="11836"/>
                        </a:lnTo>
                        <a:lnTo>
                          <a:pt x="10800" y="11931"/>
                        </a:lnTo>
                        <a:lnTo>
                          <a:pt x="10443" y="12241"/>
                        </a:lnTo>
                        <a:lnTo>
                          <a:pt x="9645" y="12729"/>
                        </a:lnTo>
                        <a:lnTo>
                          <a:pt x="8800" y="13050"/>
                        </a:lnTo>
                        <a:lnTo>
                          <a:pt x="7907" y="13193"/>
                        </a:lnTo>
                        <a:lnTo>
                          <a:pt x="7013" y="13169"/>
                        </a:lnTo>
                        <a:lnTo>
                          <a:pt x="6144" y="12967"/>
                        </a:lnTo>
                        <a:lnTo>
                          <a:pt x="5311" y="12610"/>
                        </a:lnTo>
                        <a:lnTo>
                          <a:pt x="4549" y="12074"/>
                        </a:lnTo>
                        <a:lnTo>
                          <a:pt x="4204" y="11740"/>
                        </a:lnTo>
                        <a:lnTo>
                          <a:pt x="3858" y="11336"/>
                        </a:lnTo>
                        <a:lnTo>
                          <a:pt x="3299" y="10431"/>
                        </a:lnTo>
                        <a:lnTo>
                          <a:pt x="2918" y="9442"/>
                        </a:lnTo>
                        <a:lnTo>
                          <a:pt x="2751" y="8395"/>
                        </a:lnTo>
                        <a:lnTo>
                          <a:pt x="2751" y="7871"/>
                        </a:lnTo>
                        <a:lnTo>
                          <a:pt x="2739" y="7335"/>
                        </a:lnTo>
                        <a:lnTo>
                          <a:pt x="2918" y="6287"/>
                        </a:lnTo>
                        <a:lnTo>
                          <a:pt x="3287" y="5299"/>
                        </a:lnTo>
                        <a:lnTo>
                          <a:pt x="3846" y="4394"/>
                        </a:lnTo>
                        <a:lnTo>
                          <a:pt x="4204" y="4001"/>
                        </a:lnTo>
                        <a:lnTo>
                          <a:pt x="4299" y="3894"/>
                        </a:lnTo>
                        <a:lnTo>
                          <a:pt x="4406" y="3799"/>
                        </a:lnTo>
                        <a:lnTo>
                          <a:pt x="4763" y="3489"/>
                        </a:lnTo>
                        <a:lnTo>
                          <a:pt x="5549" y="3001"/>
                        </a:lnTo>
                        <a:lnTo>
                          <a:pt x="6406" y="2680"/>
                        </a:lnTo>
                        <a:lnTo>
                          <a:pt x="7287" y="2537"/>
                        </a:lnTo>
                        <a:close/>
                        <a:moveTo>
                          <a:pt x="7240" y="1"/>
                        </a:moveTo>
                        <a:lnTo>
                          <a:pt x="6502" y="72"/>
                        </a:lnTo>
                        <a:lnTo>
                          <a:pt x="5775" y="215"/>
                        </a:lnTo>
                        <a:lnTo>
                          <a:pt x="5061" y="417"/>
                        </a:lnTo>
                        <a:lnTo>
                          <a:pt x="4358" y="703"/>
                        </a:lnTo>
                        <a:lnTo>
                          <a:pt x="3692" y="1048"/>
                        </a:lnTo>
                        <a:lnTo>
                          <a:pt x="3049" y="1477"/>
                        </a:lnTo>
                        <a:lnTo>
                          <a:pt x="2441" y="1965"/>
                        </a:lnTo>
                        <a:lnTo>
                          <a:pt x="2156" y="2239"/>
                        </a:lnTo>
                        <a:lnTo>
                          <a:pt x="1882" y="2525"/>
                        </a:lnTo>
                        <a:lnTo>
                          <a:pt x="1405" y="3144"/>
                        </a:lnTo>
                        <a:lnTo>
                          <a:pt x="1001" y="3799"/>
                        </a:lnTo>
                        <a:lnTo>
                          <a:pt x="655" y="4489"/>
                        </a:lnTo>
                        <a:lnTo>
                          <a:pt x="381" y="5204"/>
                        </a:lnTo>
                        <a:lnTo>
                          <a:pt x="191" y="5942"/>
                        </a:lnTo>
                        <a:lnTo>
                          <a:pt x="60" y="6704"/>
                        </a:lnTo>
                        <a:lnTo>
                          <a:pt x="0" y="7478"/>
                        </a:lnTo>
                        <a:lnTo>
                          <a:pt x="12" y="7871"/>
                        </a:lnTo>
                        <a:lnTo>
                          <a:pt x="0" y="8252"/>
                        </a:lnTo>
                        <a:lnTo>
                          <a:pt x="60" y="9026"/>
                        </a:lnTo>
                        <a:lnTo>
                          <a:pt x="191" y="9788"/>
                        </a:lnTo>
                        <a:lnTo>
                          <a:pt x="393" y="10526"/>
                        </a:lnTo>
                        <a:lnTo>
                          <a:pt x="667" y="11240"/>
                        </a:lnTo>
                        <a:lnTo>
                          <a:pt x="1012" y="11931"/>
                        </a:lnTo>
                        <a:lnTo>
                          <a:pt x="1417" y="12586"/>
                        </a:lnTo>
                        <a:lnTo>
                          <a:pt x="1894" y="13205"/>
                        </a:lnTo>
                        <a:lnTo>
                          <a:pt x="2156" y="13491"/>
                        </a:lnTo>
                        <a:lnTo>
                          <a:pt x="2441" y="13765"/>
                        </a:lnTo>
                        <a:lnTo>
                          <a:pt x="3049" y="14253"/>
                        </a:lnTo>
                        <a:lnTo>
                          <a:pt x="3692" y="14681"/>
                        </a:lnTo>
                        <a:lnTo>
                          <a:pt x="4358" y="15027"/>
                        </a:lnTo>
                        <a:lnTo>
                          <a:pt x="5061" y="15312"/>
                        </a:lnTo>
                        <a:lnTo>
                          <a:pt x="5775" y="15515"/>
                        </a:lnTo>
                        <a:lnTo>
                          <a:pt x="6502" y="15658"/>
                        </a:lnTo>
                        <a:lnTo>
                          <a:pt x="7240" y="15729"/>
                        </a:lnTo>
                        <a:lnTo>
                          <a:pt x="7978" y="15729"/>
                        </a:lnTo>
                        <a:lnTo>
                          <a:pt x="8716" y="15658"/>
                        </a:lnTo>
                        <a:lnTo>
                          <a:pt x="9442" y="15515"/>
                        </a:lnTo>
                        <a:lnTo>
                          <a:pt x="10157" y="15312"/>
                        </a:lnTo>
                        <a:lnTo>
                          <a:pt x="10859" y="15027"/>
                        </a:lnTo>
                        <a:lnTo>
                          <a:pt x="11526" y="14681"/>
                        </a:lnTo>
                        <a:lnTo>
                          <a:pt x="12169" y="14253"/>
                        </a:lnTo>
                        <a:lnTo>
                          <a:pt x="12776" y="13765"/>
                        </a:lnTo>
                        <a:lnTo>
                          <a:pt x="13062" y="13491"/>
                        </a:lnTo>
                        <a:lnTo>
                          <a:pt x="13324" y="13205"/>
                        </a:lnTo>
                        <a:lnTo>
                          <a:pt x="13800" y="12586"/>
                        </a:lnTo>
                        <a:lnTo>
                          <a:pt x="14217" y="11931"/>
                        </a:lnTo>
                        <a:lnTo>
                          <a:pt x="14550" y="11240"/>
                        </a:lnTo>
                        <a:lnTo>
                          <a:pt x="14824" y="10526"/>
                        </a:lnTo>
                        <a:lnTo>
                          <a:pt x="15027" y="9788"/>
                        </a:lnTo>
                        <a:lnTo>
                          <a:pt x="15158" y="9026"/>
                        </a:lnTo>
                        <a:lnTo>
                          <a:pt x="15205" y="8252"/>
                        </a:lnTo>
                        <a:lnTo>
                          <a:pt x="15205" y="7871"/>
                        </a:lnTo>
                        <a:lnTo>
                          <a:pt x="15205" y="7478"/>
                        </a:lnTo>
                        <a:lnTo>
                          <a:pt x="15158" y="6704"/>
                        </a:lnTo>
                        <a:lnTo>
                          <a:pt x="15027" y="5942"/>
                        </a:lnTo>
                        <a:lnTo>
                          <a:pt x="14824" y="5204"/>
                        </a:lnTo>
                        <a:lnTo>
                          <a:pt x="14550" y="4489"/>
                        </a:lnTo>
                        <a:lnTo>
                          <a:pt x="14205" y="3799"/>
                        </a:lnTo>
                        <a:lnTo>
                          <a:pt x="13800" y="3144"/>
                        </a:lnTo>
                        <a:lnTo>
                          <a:pt x="13324" y="2525"/>
                        </a:lnTo>
                        <a:lnTo>
                          <a:pt x="13062" y="2239"/>
                        </a:lnTo>
                        <a:lnTo>
                          <a:pt x="12776" y="1965"/>
                        </a:lnTo>
                        <a:lnTo>
                          <a:pt x="12169" y="1477"/>
                        </a:lnTo>
                        <a:lnTo>
                          <a:pt x="11526" y="1048"/>
                        </a:lnTo>
                        <a:lnTo>
                          <a:pt x="10859" y="703"/>
                        </a:lnTo>
                        <a:lnTo>
                          <a:pt x="10157" y="417"/>
                        </a:lnTo>
                        <a:lnTo>
                          <a:pt x="9442" y="215"/>
                        </a:lnTo>
                        <a:lnTo>
                          <a:pt x="8716" y="72"/>
                        </a:lnTo>
                        <a:lnTo>
                          <a:pt x="7978" y="1"/>
                        </a:lnTo>
                        <a:close/>
                      </a:path>
                    </a:pathLst>
                  </a:custGeom>
                  <a:solidFill>
                    <a:srgbClr val="5F6368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03" name="Google Shape;503;p34"/>
                  <p:cNvSpPr/>
                  <p:nvPr/>
                </p:nvSpPr>
                <p:spPr>
                  <a:xfrm>
                    <a:off x="2814758" y="1490181"/>
                    <a:ext cx="112291" cy="130662"/>
                  </a:xfrm>
                  <a:custGeom>
                    <a:rect b="b" l="l" r="r" t="t"/>
                    <a:pathLst>
                      <a:path extrusionOk="0" h="15242" w="13099">
                        <a:moveTo>
                          <a:pt x="1" y="1"/>
                        </a:moveTo>
                        <a:lnTo>
                          <a:pt x="1" y="9014"/>
                        </a:lnTo>
                        <a:lnTo>
                          <a:pt x="25" y="9717"/>
                        </a:lnTo>
                        <a:lnTo>
                          <a:pt x="215" y="10979"/>
                        </a:lnTo>
                        <a:lnTo>
                          <a:pt x="572" y="12110"/>
                        </a:lnTo>
                        <a:lnTo>
                          <a:pt x="965" y="12860"/>
                        </a:lnTo>
                        <a:lnTo>
                          <a:pt x="1275" y="13324"/>
                        </a:lnTo>
                        <a:lnTo>
                          <a:pt x="1453" y="13539"/>
                        </a:lnTo>
                        <a:lnTo>
                          <a:pt x="1632" y="13741"/>
                        </a:lnTo>
                        <a:lnTo>
                          <a:pt x="2037" y="14122"/>
                        </a:lnTo>
                        <a:lnTo>
                          <a:pt x="2477" y="14432"/>
                        </a:lnTo>
                        <a:lnTo>
                          <a:pt x="2954" y="14705"/>
                        </a:lnTo>
                        <a:lnTo>
                          <a:pt x="3478" y="14908"/>
                        </a:lnTo>
                        <a:lnTo>
                          <a:pt x="4049" y="15075"/>
                        </a:lnTo>
                        <a:lnTo>
                          <a:pt x="4656" y="15182"/>
                        </a:lnTo>
                        <a:lnTo>
                          <a:pt x="5311" y="15229"/>
                        </a:lnTo>
                        <a:lnTo>
                          <a:pt x="5657" y="15241"/>
                        </a:lnTo>
                        <a:lnTo>
                          <a:pt x="6014" y="15229"/>
                        </a:lnTo>
                        <a:lnTo>
                          <a:pt x="6728" y="15134"/>
                        </a:lnTo>
                        <a:lnTo>
                          <a:pt x="7407" y="14944"/>
                        </a:lnTo>
                        <a:lnTo>
                          <a:pt x="8074" y="14670"/>
                        </a:lnTo>
                        <a:lnTo>
                          <a:pt x="8395" y="14491"/>
                        </a:lnTo>
                        <a:lnTo>
                          <a:pt x="8681" y="14324"/>
                        </a:lnTo>
                        <a:lnTo>
                          <a:pt x="9229" y="13943"/>
                        </a:lnTo>
                        <a:lnTo>
                          <a:pt x="9717" y="13491"/>
                        </a:lnTo>
                        <a:lnTo>
                          <a:pt x="10133" y="12991"/>
                        </a:lnTo>
                        <a:lnTo>
                          <a:pt x="10324" y="12705"/>
                        </a:lnTo>
                        <a:lnTo>
                          <a:pt x="10443" y="12705"/>
                        </a:lnTo>
                        <a:lnTo>
                          <a:pt x="10443" y="14765"/>
                        </a:lnTo>
                        <a:lnTo>
                          <a:pt x="13098" y="14765"/>
                        </a:lnTo>
                        <a:lnTo>
                          <a:pt x="13098" y="1"/>
                        </a:lnTo>
                        <a:lnTo>
                          <a:pt x="10312" y="1"/>
                        </a:lnTo>
                        <a:lnTo>
                          <a:pt x="10312" y="8121"/>
                        </a:lnTo>
                        <a:lnTo>
                          <a:pt x="10300" y="8550"/>
                        </a:lnTo>
                        <a:lnTo>
                          <a:pt x="10169" y="9407"/>
                        </a:lnTo>
                        <a:lnTo>
                          <a:pt x="9895" y="10217"/>
                        </a:lnTo>
                        <a:lnTo>
                          <a:pt x="9479" y="10979"/>
                        </a:lnTo>
                        <a:lnTo>
                          <a:pt x="9229" y="11324"/>
                        </a:lnTo>
                        <a:lnTo>
                          <a:pt x="8967" y="11645"/>
                        </a:lnTo>
                        <a:lnTo>
                          <a:pt x="8336" y="12169"/>
                        </a:lnTo>
                        <a:lnTo>
                          <a:pt x="7609" y="12526"/>
                        </a:lnTo>
                        <a:lnTo>
                          <a:pt x="6823" y="12693"/>
                        </a:lnTo>
                        <a:lnTo>
                          <a:pt x="6407" y="12705"/>
                        </a:lnTo>
                        <a:lnTo>
                          <a:pt x="5966" y="12693"/>
                        </a:lnTo>
                        <a:lnTo>
                          <a:pt x="5168" y="12562"/>
                        </a:lnTo>
                        <a:lnTo>
                          <a:pt x="4490" y="12312"/>
                        </a:lnTo>
                        <a:lnTo>
                          <a:pt x="3918" y="11919"/>
                        </a:lnTo>
                        <a:lnTo>
                          <a:pt x="3454" y="11407"/>
                        </a:lnTo>
                        <a:lnTo>
                          <a:pt x="3120" y="10764"/>
                        </a:lnTo>
                        <a:lnTo>
                          <a:pt x="2882" y="9990"/>
                        </a:lnTo>
                        <a:lnTo>
                          <a:pt x="2775" y="9085"/>
                        </a:lnTo>
                        <a:lnTo>
                          <a:pt x="2763" y="8585"/>
                        </a:lnTo>
                        <a:lnTo>
                          <a:pt x="2763" y="1"/>
                        </a:lnTo>
                        <a:close/>
                      </a:path>
                    </a:pathLst>
                  </a:custGeom>
                  <a:solidFill>
                    <a:srgbClr val="5F6368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04" name="Google Shape;504;p34"/>
                  <p:cNvSpPr/>
                  <p:nvPr/>
                </p:nvSpPr>
                <p:spPr>
                  <a:xfrm>
                    <a:off x="2947349" y="1431699"/>
                    <a:ext cx="127293" cy="189247"/>
                  </a:xfrm>
                  <a:custGeom>
                    <a:rect b="b" l="l" r="r" t="t"/>
                    <a:pathLst>
                      <a:path extrusionOk="0" h="22076" w="14849">
                        <a:moveTo>
                          <a:pt x="7240" y="8894"/>
                        </a:moveTo>
                        <a:lnTo>
                          <a:pt x="8097" y="8930"/>
                        </a:lnTo>
                        <a:lnTo>
                          <a:pt x="8955" y="9121"/>
                        </a:lnTo>
                        <a:lnTo>
                          <a:pt x="9752" y="9490"/>
                        </a:lnTo>
                        <a:lnTo>
                          <a:pt x="10491" y="10014"/>
                        </a:lnTo>
                        <a:lnTo>
                          <a:pt x="10812" y="10347"/>
                        </a:lnTo>
                        <a:lnTo>
                          <a:pt x="11157" y="10752"/>
                        </a:lnTo>
                        <a:lnTo>
                          <a:pt x="11693" y="11657"/>
                        </a:lnTo>
                        <a:lnTo>
                          <a:pt x="12038" y="12645"/>
                        </a:lnTo>
                        <a:lnTo>
                          <a:pt x="12193" y="13681"/>
                        </a:lnTo>
                        <a:lnTo>
                          <a:pt x="12181" y="14217"/>
                        </a:lnTo>
                        <a:lnTo>
                          <a:pt x="12193" y="14741"/>
                        </a:lnTo>
                        <a:lnTo>
                          <a:pt x="12038" y="15788"/>
                        </a:lnTo>
                        <a:lnTo>
                          <a:pt x="11693" y="16777"/>
                        </a:lnTo>
                        <a:lnTo>
                          <a:pt x="11157" y="17682"/>
                        </a:lnTo>
                        <a:lnTo>
                          <a:pt x="10812" y="18086"/>
                        </a:lnTo>
                        <a:lnTo>
                          <a:pt x="10479" y="18432"/>
                        </a:lnTo>
                        <a:lnTo>
                          <a:pt x="9717" y="18979"/>
                        </a:lnTo>
                        <a:lnTo>
                          <a:pt x="8871" y="19348"/>
                        </a:lnTo>
                        <a:lnTo>
                          <a:pt x="7954" y="19527"/>
                        </a:lnTo>
                        <a:lnTo>
                          <a:pt x="7478" y="19539"/>
                        </a:lnTo>
                        <a:lnTo>
                          <a:pt x="7014" y="19527"/>
                        </a:lnTo>
                        <a:lnTo>
                          <a:pt x="6097" y="19337"/>
                        </a:lnTo>
                        <a:lnTo>
                          <a:pt x="5252" y="18967"/>
                        </a:lnTo>
                        <a:lnTo>
                          <a:pt x="4501" y="18420"/>
                        </a:lnTo>
                        <a:lnTo>
                          <a:pt x="4180" y="18086"/>
                        </a:lnTo>
                        <a:lnTo>
                          <a:pt x="3835" y="17682"/>
                        </a:lnTo>
                        <a:lnTo>
                          <a:pt x="3287" y="16777"/>
                        </a:lnTo>
                        <a:lnTo>
                          <a:pt x="2930" y="15788"/>
                        </a:lnTo>
                        <a:lnTo>
                          <a:pt x="2775" y="14753"/>
                        </a:lnTo>
                        <a:lnTo>
                          <a:pt x="2787" y="14217"/>
                        </a:lnTo>
                        <a:lnTo>
                          <a:pt x="2775" y="13681"/>
                        </a:lnTo>
                        <a:lnTo>
                          <a:pt x="2930" y="12645"/>
                        </a:lnTo>
                        <a:lnTo>
                          <a:pt x="3287" y="11657"/>
                        </a:lnTo>
                        <a:lnTo>
                          <a:pt x="3835" y="10752"/>
                        </a:lnTo>
                        <a:lnTo>
                          <a:pt x="4180" y="10347"/>
                        </a:lnTo>
                        <a:lnTo>
                          <a:pt x="4299" y="10216"/>
                        </a:lnTo>
                        <a:lnTo>
                          <a:pt x="4430" y="10097"/>
                        </a:lnTo>
                        <a:lnTo>
                          <a:pt x="4775" y="9787"/>
                        </a:lnTo>
                        <a:lnTo>
                          <a:pt x="5549" y="9323"/>
                        </a:lnTo>
                        <a:lnTo>
                          <a:pt x="6371" y="9025"/>
                        </a:lnTo>
                        <a:lnTo>
                          <a:pt x="7240" y="8894"/>
                        </a:lnTo>
                        <a:close/>
                        <a:moveTo>
                          <a:pt x="12074" y="0"/>
                        </a:moveTo>
                        <a:lnTo>
                          <a:pt x="12074" y="6823"/>
                        </a:lnTo>
                        <a:lnTo>
                          <a:pt x="12193" y="8871"/>
                        </a:lnTo>
                        <a:lnTo>
                          <a:pt x="12074" y="8871"/>
                        </a:lnTo>
                        <a:lnTo>
                          <a:pt x="11884" y="8585"/>
                        </a:lnTo>
                        <a:lnTo>
                          <a:pt x="11443" y="8061"/>
                        </a:lnTo>
                        <a:lnTo>
                          <a:pt x="10931" y="7609"/>
                        </a:lnTo>
                        <a:lnTo>
                          <a:pt x="10371" y="7216"/>
                        </a:lnTo>
                        <a:lnTo>
                          <a:pt x="10074" y="7061"/>
                        </a:lnTo>
                        <a:lnTo>
                          <a:pt x="9717" y="6882"/>
                        </a:lnTo>
                        <a:lnTo>
                          <a:pt x="8978" y="6596"/>
                        </a:lnTo>
                        <a:lnTo>
                          <a:pt x="8204" y="6418"/>
                        </a:lnTo>
                        <a:lnTo>
                          <a:pt x="7430" y="6323"/>
                        </a:lnTo>
                        <a:lnTo>
                          <a:pt x="7038" y="6323"/>
                        </a:lnTo>
                        <a:lnTo>
                          <a:pt x="6680" y="6335"/>
                        </a:lnTo>
                        <a:lnTo>
                          <a:pt x="5978" y="6406"/>
                        </a:lnTo>
                        <a:lnTo>
                          <a:pt x="5299" y="6561"/>
                        </a:lnTo>
                        <a:lnTo>
                          <a:pt x="4632" y="6775"/>
                        </a:lnTo>
                        <a:lnTo>
                          <a:pt x="4001" y="7061"/>
                        </a:lnTo>
                        <a:lnTo>
                          <a:pt x="3406" y="7418"/>
                        </a:lnTo>
                        <a:lnTo>
                          <a:pt x="2846" y="7835"/>
                        </a:lnTo>
                        <a:lnTo>
                          <a:pt x="2322" y="8323"/>
                        </a:lnTo>
                        <a:lnTo>
                          <a:pt x="2096" y="8585"/>
                        </a:lnTo>
                        <a:lnTo>
                          <a:pt x="1834" y="8883"/>
                        </a:lnTo>
                        <a:lnTo>
                          <a:pt x="1370" y="9502"/>
                        </a:lnTo>
                        <a:lnTo>
                          <a:pt x="977" y="10145"/>
                        </a:lnTo>
                        <a:lnTo>
                          <a:pt x="644" y="10835"/>
                        </a:lnTo>
                        <a:lnTo>
                          <a:pt x="370" y="11550"/>
                        </a:lnTo>
                        <a:lnTo>
                          <a:pt x="179" y="12288"/>
                        </a:lnTo>
                        <a:lnTo>
                          <a:pt x="48" y="13038"/>
                        </a:lnTo>
                        <a:lnTo>
                          <a:pt x="1" y="13812"/>
                        </a:lnTo>
                        <a:lnTo>
                          <a:pt x="13" y="14205"/>
                        </a:lnTo>
                        <a:lnTo>
                          <a:pt x="1" y="14586"/>
                        </a:lnTo>
                        <a:lnTo>
                          <a:pt x="48" y="15360"/>
                        </a:lnTo>
                        <a:lnTo>
                          <a:pt x="179" y="16110"/>
                        </a:lnTo>
                        <a:lnTo>
                          <a:pt x="370" y="16848"/>
                        </a:lnTo>
                        <a:lnTo>
                          <a:pt x="644" y="17562"/>
                        </a:lnTo>
                        <a:lnTo>
                          <a:pt x="977" y="18253"/>
                        </a:lnTo>
                        <a:lnTo>
                          <a:pt x="1370" y="18896"/>
                        </a:lnTo>
                        <a:lnTo>
                          <a:pt x="1834" y="19515"/>
                        </a:lnTo>
                        <a:lnTo>
                          <a:pt x="2096" y="19813"/>
                        </a:lnTo>
                        <a:lnTo>
                          <a:pt x="2322" y="20075"/>
                        </a:lnTo>
                        <a:lnTo>
                          <a:pt x="2834" y="20563"/>
                        </a:lnTo>
                        <a:lnTo>
                          <a:pt x="3394" y="20980"/>
                        </a:lnTo>
                        <a:lnTo>
                          <a:pt x="4001" y="21337"/>
                        </a:lnTo>
                        <a:lnTo>
                          <a:pt x="4632" y="21623"/>
                        </a:lnTo>
                        <a:lnTo>
                          <a:pt x="5287" y="21837"/>
                        </a:lnTo>
                        <a:lnTo>
                          <a:pt x="5978" y="21992"/>
                        </a:lnTo>
                        <a:lnTo>
                          <a:pt x="6680" y="22063"/>
                        </a:lnTo>
                        <a:lnTo>
                          <a:pt x="7038" y="22075"/>
                        </a:lnTo>
                        <a:lnTo>
                          <a:pt x="7430" y="22075"/>
                        </a:lnTo>
                        <a:lnTo>
                          <a:pt x="8204" y="21980"/>
                        </a:lnTo>
                        <a:lnTo>
                          <a:pt x="8978" y="21801"/>
                        </a:lnTo>
                        <a:lnTo>
                          <a:pt x="9717" y="21515"/>
                        </a:lnTo>
                        <a:lnTo>
                          <a:pt x="10074" y="21349"/>
                        </a:lnTo>
                        <a:lnTo>
                          <a:pt x="10371" y="21182"/>
                        </a:lnTo>
                        <a:lnTo>
                          <a:pt x="10931" y="20789"/>
                        </a:lnTo>
                        <a:lnTo>
                          <a:pt x="11443" y="20337"/>
                        </a:lnTo>
                        <a:lnTo>
                          <a:pt x="11884" y="19813"/>
                        </a:lnTo>
                        <a:lnTo>
                          <a:pt x="12074" y="19527"/>
                        </a:lnTo>
                        <a:lnTo>
                          <a:pt x="12193" y="19527"/>
                        </a:lnTo>
                        <a:lnTo>
                          <a:pt x="12193" y="21587"/>
                        </a:lnTo>
                        <a:lnTo>
                          <a:pt x="14848" y="21587"/>
                        </a:lnTo>
                        <a:lnTo>
                          <a:pt x="14848" y="0"/>
                        </a:lnTo>
                        <a:close/>
                      </a:path>
                    </a:pathLst>
                  </a:custGeom>
                  <a:solidFill>
                    <a:srgbClr val="5F6368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  <p:sp>
          <p:nvSpPr>
            <p:cNvPr id="505" name="Google Shape;505;p34"/>
            <p:cNvSpPr/>
            <p:nvPr/>
          </p:nvSpPr>
          <p:spPr>
            <a:xfrm flipH="1" rot="10800000">
              <a:off x="831227" y="1197994"/>
              <a:ext cx="2449800" cy="64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0 Text / 5 Column">
  <p:cSld name="CUSTOM_6_2_3_1_1_1_1_1"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35"/>
          <p:cNvSpPr txBox="1"/>
          <p:nvPr>
            <p:ph type="title"/>
          </p:nvPr>
        </p:nvSpPr>
        <p:spPr>
          <a:xfrm>
            <a:off x="685800" y="704725"/>
            <a:ext cx="7620000" cy="581100"/>
          </a:xfrm>
          <a:prstGeom prst="rect">
            <a:avLst/>
          </a:prstGeom>
        </p:spPr>
        <p:txBody>
          <a:bodyPr anchorCtr="0" anchor="t" bIns="0" lIns="0" spcFirstLastPara="1" rIns="22860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grpSp>
        <p:nvGrpSpPr>
          <p:cNvPr id="508" name="Google Shape;508;p35"/>
          <p:cNvGrpSpPr/>
          <p:nvPr/>
        </p:nvGrpSpPr>
        <p:grpSpPr>
          <a:xfrm>
            <a:off x="409577" y="4433677"/>
            <a:ext cx="2143330" cy="562473"/>
            <a:chOff x="831227" y="1197994"/>
            <a:chExt cx="2449800" cy="642900"/>
          </a:xfrm>
        </p:grpSpPr>
        <p:grpSp>
          <p:nvGrpSpPr>
            <p:cNvPr id="509" name="Google Shape;509;p35"/>
            <p:cNvGrpSpPr/>
            <p:nvPr/>
          </p:nvGrpSpPr>
          <p:grpSpPr>
            <a:xfrm>
              <a:off x="1045677" y="1364131"/>
              <a:ext cx="2028965" cy="317954"/>
              <a:chOff x="1045677" y="1364131"/>
              <a:chExt cx="2028965" cy="317954"/>
            </a:xfrm>
          </p:grpSpPr>
          <p:grpSp>
            <p:nvGrpSpPr>
              <p:cNvPr id="510" name="Google Shape;510;p35"/>
              <p:cNvGrpSpPr/>
              <p:nvPr/>
            </p:nvGrpSpPr>
            <p:grpSpPr>
              <a:xfrm>
                <a:off x="1045677" y="1364131"/>
                <a:ext cx="376033" cy="302438"/>
                <a:chOff x="1045677" y="1364131"/>
                <a:chExt cx="376033" cy="302438"/>
              </a:xfrm>
            </p:grpSpPr>
            <p:sp>
              <p:nvSpPr>
                <p:cNvPr id="511" name="Google Shape;511;p35"/>
                <p:cNvSpPr/>
                <p:nvPr/>
              </p:nvSpPr>
              <p:spPr>
                <a:xfrm>
                  <a:off x="1091608" y="1364131"/>
                  <a:ext cx="239567" cy="108605"/>
                </a:xfrm>
                <a:custGeom>
                  <a:rect b="b" l="l" r="r" t="t"/>
                  <a:pathLst>
                    <a:path extrusionOk="0" h="12669" w="27946">
                      <a:moveTo>
                        <a:pt x="16372" y="0"/>
                      </a:moveTo>
                      <a:lnTo>
                        <a:pt x="14729" y="95"/>
                      </a:lnTo>
                      <a:lnTo>
                        <a:pt x="13098" y="345"/>
                      </a:lnTo>
                      <a:lnTo>
                        <a:pt x="11502" y="762"/>
                      </a:lnTo>
                      <a:lnTo>
                        <a:pt x="9942" y="1322"/>
                      </a:lnTo>
                      <a:lnTo>
                        <a:pt x="8430" y="2036"/>
                      </a:lnTo>
                      <a:lnTo>
                        <a:pt x="6989" y="2905"/>
                      </a:lnTo>
                      <a:lnTo>
                        <a:pt x="5620" y="3929"/>
                      </a:lnTo>
                      <a:lnTo>
                        <a:pt x="4334" y="5108"/>
                      </a:lnTo>
                      <a:lnTo>
                        <a:pt x="3739" y="5751"/>
                      </a:lnTo>
                      <a:lnTo>
                        <a:pt x="3405" y="6132"/>
                      </a:lnTo>
                      <a:lnTo>
                        <a:pt x="2798" y="6906"/>
                      </a:lnTo>
                      <a:lnTo>
                        <a:pt x="2227" y="7716"/>
                      </a:lnTo>
                      <a:lnTo>
                        <a:pt x="1703" y="8561"/>
                      </a:lnTo>
                      <a:lnTo>
                        <a:pt x="1238" y="9430"/>
                      </a:lnTo>
                      <a:lnTo>
                        <a:pt x="810" y="10335"/>
                      </a:lnTo>
                      <a:lnTo>
                        <a:pt x="453" y="11252"/>
                      </a:lnTo>
                      <a:lnTo>
                        <a:pt x="131" y="12192"/>
                      </a:lnTo>
                      <a:lnTo>
                        <a:pt x="0" y="12669"/>
                      </a:lnTo>
                      <a:lnTo>
                        <a:pt x="179" y="12573"/>
                      </a:lnTo>
                      <a:lnTo>
                        <a:pt x="595" y="12514"/>
                      </a:lnTo>
                      <a:lnTo>
                        <a:pt x="1203" y="12573"/>
                      </a:lnTo>
                      <a:lnTo>
                        <a:pt x="1310" y="12597"/>
                      </a:lnTo>
                      <a:lnTo>
                        <a:pt x="8930" y="11347"/>
                      </a:lnTo>
                      <a:lnTo>
                        <a:pt x="8978" y="11264"/>
                      </a:lnTo>
                      <a:lnTo>
                        <a:pt x="9252" y="10906"/>
                      </a:lnTo>
                      <a:lnTo>
                        <a:pt x="9442" y="10740"/>
                      </a:lnTo>
                      <a:lnTo>
                        <a:pt x="9526" y="10740"/>
                      </a:lnTo>
                      <a:lnTo>
                        <a:pt x="9847" y="10395"/>
                      </a:lnTo>
                      <a:lnTo>
                        <a:pt x="10538" y="9775"/>
                      </a:lnTo>
                      <a:lnTo>
                        <a:pt x="11276" y="9240"/>
                      </a:lnTo>
                      <a:lnTo>
                        <a:pt x="12050" y="8775"/>
                      </a:lnTo>
                      <a:lnTo>
                        <a:pt x="12847" y="8382"/>
                      </a:lnTo>
                      <a:lnTo>
                        <a:pt x="13681" y="8085"/>
                      </a:lnTo>
                      <a:lnTo>
                        <a:pt x="14538" y="7846"/>
                      </a:lnTo>
                      <a:lnTo>
                        <a:pt x="15407" y="7704"/>
                      </a:lnTo>
                      <a:lnTo>
                        <a:pt x="16289" y="7644"/>
                      </a:lnTo>
                      <a:lnTo>
                        <a:pt x="17170" y="7656"/>
                      </a:lnTo>
                      <a:lnTo>
                        <a:pt x="18039" y="7751"/>
                      </a:lnTo>
                      <a:lnTo>
                        <a:pt x="18908" y="7930"/>
                      </a:lnTo>
                      <a:lnTo>
                        <a:pt x="19765" y="8192"/>
                      </a:lnTo>
                      <a:lnTo>
                        <a:pt x="20599" y="8537"/>
                      </a:lnTo>
                      <a:lnTo>
                        <a:pt x="21408" y="8966"/>
                      </a:lnTo>
                      <a:lnTo>
                        <a:pt x="22182" y="9478"/>
                      </a:lnTo>
                      <a:lnTo>
                        <a:pt x="22551" y="9775"/>
                      </a:lnTo>
                      <a:lnTo>
                        <a:pt x="22551" y="9740"/>
                      </a:lnTo>
                      <a:lnTo>
                        <a:pt x="23956" y="9775"/>
                      </a:lnTo>
                      <a:lnTo>
                        <a:pt x="27767" y="5965"/>
                      </a:lnTo>
                      <a:lnTo>
                        <a:pt x="27945" y="4334"/>
                      </a:lnTo>
                      <a:lnTo>
                        <a:pt x="27267" y="3763"/>
                      </a:lnTo>
                      <a:lnTo>
                        <a:pt x="25862" y="2750"/>
                      </a:lnTo>
                      <a:lnTo>
                        <a:pt x="24385" y="1893"/>
                      </a:lnTo>
                      <a:lnTo>
                        <a:pt x="22849" y="1191"/>
                      </a:lnTo>
                      <a:lnTo>
                        <a:pt x="21266" y="655"/>
                      </a:lnTo>
                      <a:lnTo>
                        <a:pt x="19646" y="274"/>
                      </a:lnTo>
                      <a:lnTo>
                        <a:pt x="18015" y="60"/>
                      </a:lnTo>
                      <a:lnTo>
                        <a:pt x="16372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2" name="Google Shape;512;p35"/>
                <p:cNvSpPr/>
                <p:nvPr/>
              </p:nvSpPr>
              <p:spPr>
                <a:xfrm>
                  <a:off x="1225416" y="1401378"/>
                  <a:ext cx="196293" cy="265087"/>
                </a:xfrm>
                <a:custGeom>
                  <a:rect b="b" l="l" r="r" t="t"/>
                  <a:pathLst>
                    <a:path extrusionOk="0" h="30923" w="22898">
                      <a:moveTo>
                        <a:pt x="12348" y="1"/>
                      </a:moveTo>
                      <a:lnTo>
                        <a:pt x="6942" y="5395"/>
                      </a:lnTo>
                      <a:lnTo>
                        <a:pt x="7359" y="5740"/>
                      </a:lnTo>
                      <a:lnTo>
                        <a:pt x="8109" y="6502"/>
                      </a:lnTo>
                      <a:lnTo>
                        <a:pt x="8764" y="7335"/>
                      </a:lnTo>
                      <a:lnTo>
                        <a:pt x="9324" y="8228"/>
                      </a:lnTo>
                      <a:lnTo>
                        <a:pt x="9788" y="9181"/>
                      </a:lnTo>
                      <a:lnTo>
                        <a:pt x="10133" y="10169"/>
                      </a:lnTo>
                      <a:lnTo>
                        <a:pt x="10372" y="11205"/>
                      </a:lnTo>
                      <a:lnTo>
                        <a:pt x="10491" y="12265"/>
                      </a:lnTo>
                      <a:lnTo>
                        <a:pt x="10503" y="12812"/>
                      </a:lnTo>
                      <a:lnTo>
                        <a:pt x="10503" y="13777"/>
                      </a:lnTo>
                      <a:lnTo>
                        <a:pt x="10991" y="13789"/>
                      </a:lnTo>
                      <a:lnTo>
                        <a:pt x="11920" y="13979"/>
                      </a:lnTo>
                      <a:lnTo>
                        <a:pt x="12777" y="14348"/>
                      </a:lnTo>
                      <a:lnTo>
                        <a:pt x="13539" y="14860"/>
                      </a:lnTo>
                      <a:lnTo>
                        <a:pt x="14182" y="15503"/>
                      </a:lnTo>
                      <a:lnTo>
                        <a:pt x="14694" y="16265"/>
                      </a:lnTo>
                      <a:lnTo>
                        <a:pt x="15051" y="17123"/>
                      </a:lnTo>
                      <a:lnTo>
                        <a:pt x="15241" y="18051"/>
                      </a:lnTo>
                      <a:lnTo>
                        <a:pt x="15265" y="18540"/>
                      </a:lnTo>
                      <a:lnTo>
                        <a:pt x="15241" y="19028"/>
                      </a:lnTo>
                      <a:lnTo>
                        <a:pt x="15051" y="19956"/>
                      </a:lnTo>
                      <a:lnTo>
                        <a:pt x="14694" y="20814"/>
                      </a:lnTo>
                      <a:lnTo>
                        <a:pt x="14182" y="21576"/>
                      </a:lnTo>
                      <a:lnTo>
                        <a:pt x="13539" y="22219"/>
                      </a:lnTo>
                      <a:lnTo>
                        <a:pt x="12777" y="22731"/>
                      </a:lnTo>
                      <a:lnTo>
                        <a:pt x="11920" y="23100"/>
                      </a:lnTo>
                      <a:lnTo>
                        <a:pt x="10991" y="23290"/>
                      </a:lnTo>
                      <a:lnTo>
                        <a:pt x="10503" y="23302"/>
                      </a:lnTo>
                      <a:lnTo>
                        <a:pt x="977" y="23302"/>
                      </a:lnTo>
                      <a:lnTo>
                        <a:pt x="1" y="24267"/>
                      </a:lnTo>
                      <a:lnTo>
                        <a:pt x="1" y="29958"/>
                      </a:lnTo>
                      <a:lnTo>
                        <a:pt x="977" y="30922"/>
                      </a:lnTo>
                      <a:lnTo>
                        <a:pt x="10503" y="30922"/>
                      </a:lnTo>
                      <a:lnTo>
                        <a:pt x="11134" y="30911"/>
                      </a:lnTo>
                      <a:lnTo>
                        <a:pt x="12384" y="30780"/>
                      </a:lnTo>
                      <a:lnTo>
                        <a:pt x="13598" y="30541"/>
                      </a:lnTo>
                      <a:lnTo>
                        <a:pt x="14765" y="30172"/>
                      </a:lnTo>
                      <a:lnTo>
                        <a:pt x="15873" y="29708"/>
                      </a:lnTo>
                      <a:lnTo>
                        <a:pt x="16932" y="29136"/>
                      </a:lnTo>
                      <a:lnTo>
                        <a:pt x="17921" y="28470"/>
                      </a:lnTo>
                      <a:lnTo>
                        <a:pt x="18837" y="27708"/>
                      </a:lnTo>
                      <a:lnTo>
                        <a:pt x="19671" y="26874"/>
                      </a:lnTo>
                      <a:lnTo>
                        <a:pt x="20433" y="25957"/>
                      </a:lnTo>
                      <a:lnTo>
                        <a:pt x="21100" y="24969"/>
                      </a:lnTo>
                      <a:lnTo>
                        <a:pt x="21671" y="23909"/>
                      </a:lnTo>
                      <a:lnTo>
                        <a:pt x="22147" y="22802"/>
                      </a:lnTo>
                      <a:lnTo>
                        <a:pt x="22505" y="21635"/>
                      </a:lnTo>
                      <a:lnTo>
                        <a:pt x="22755" y="20433"/>
                      </a:lnTo>
                      <a:lnTo>
                        <a:pt x="22886" y="19183"/>
                      </a:lnTo>
                      <a:lnTo>
                        <a:pt x="22898" y="18540"/>
                      </a:lnTo>
                      <a:lnTo>
                        <a:pt x="22886" y="17778"/>
                      </a:lnTo>
                      <a:lnTo>
                        <a:pt x="22695" y="16289"/>
                      </a:lnTo>
                      <a:lnTo>
                        <a:pt x="22338" y="14837"/>
                      </a:lnTo>
                      <a:lnTo>
                        <a:pt x="21802" y="13455"/>
                      </a:lnTo>
                      <a:lnTo>
                        <a:pt x="21112" y="12134"/>
                      </a:lnTo>
                      <a:lnTo>
                        <a:pt x="20266" y="10907"/>
                      </a:lnTo>
                      <a:lnTo>
                        <a:pt x="19278" y="9788"/>
                      </a:lnTo>
                      <a:lnTo>
                        <a:pt x="18147" y="8776"/>
                      </a:lnTo>
                      <a:lnTo>
                        <a:pt x="17528" y="8336"/>
                      </a:lnTo>
                      <a:lnTo>
                        <a:pt x="17349" y="7728"/>
                      </a:lnTo>
                      <a:lnTo>
                        <a:pt x="16944" y="6550"/>
                      </a:lnTo>
                      <a:lnTo>
                        <a:pt x="16444" y="5407"/>
                      </a:lnTo>
                      <a:lnTo>
                        <a:pt x="15861" y="4311"/>
                      </a:lnTo>
                      <a:lnTo>
                        <a:pt x="15206" y="3263"/>
                      </a:lnTo>
                      <a:lnTo>
                        <a:pt x="14479" y="2263"/>
                      </a:lnTo>
                      <a:lnTo>
                        <a:pt x="13682" y="1311"/>
                      </a:lnTo>
                      <a:lnTo>
                        <a:pt x="12813" y="418"/>
                      </a:lnTo>
                      <a:lnTo>
                        <a:pt x="1234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3" name="Google Shape;513;p35"/>
                <p:cNvSpPr/>
                <p:nvPr/>
              </p:nvSpPr>
              <p:spPr>
                <a:xfrm>
                  <a:off x="1087931" y="1597457"/>
                  <a:ext cx="145870" cy="69111"/>
                </a:xfrm>
                <a:custGeom>
                  <a:rect b="b" l="l" r="r" t="t"/>
                  <a:pathLst>
                    <a:path extrusionOk="0" h="8062" w="17016">
                      <a:moveTo>
                        <a:pt x="5513" y="1"/>
                      </a:moveTo>
                      <a:lnTo>
                        <a:pt x="4144" y="417"/>
                      </a:lnTo>
                      <a:lnTo>
                        <a:pt x="334" y="4227"/>
                      </a:lnTo>
                      <a:lnTo>
                        <a:pt x="0" y="5525"/>
                      </a:lnTo>
                      <a:lnTo>
                        <a:pt x="405" y="5823"/>
                      </a:lnTo>
                      <a:lnTo>
                        <a:pt x="1251" y="6359"/>
                      </a:lnTo>
                      <a:lnTo>
                        <a:pt x="2144" y="6835"/>
                      </a:lnTo>
                      <a:lnTo>
                        <a:pt x="3061" y="7228"/>
                      </a:lnTo>
                      <a:lnTo>
                        <a:pt x="4001" y="7549"/>
                      </a:lnTo>
                      <a:lnTo>
                        <a:pt x="4977" y="7799"/>
                      </a:lnTo>
                      <a:lnTo>
                        <a:pt x="5966" y="7966"/>
                      </a:lnTo>
                      <a:lnTo>
                        <a:pt x="6966" y="8049"/>
                      </a:lnTo>
                      <a:lnTo>
                        <a:pt x="7478" y="8061"/>
                      </a:lnTo>
                      <a:lnTo>
                        <a:pt x="17015" y="8061"/>
                      </a:lnTo>
                      <a:lnTo>
                        <a:pt x="17015" y="429"/>
                      </a:lnTo>
                      <a:lnTo>
                        <a:pt x="7478" y="429"/>
                      </a:lnTo>
                      <a:lnTo>
                        <a:pt x="6966" y="405"/>
                      </a:lnTo>
                      <a:lnTo>
                        <a:pt x="5978" y="191"/>
                      </a:lnTo>
                      <a:lnTo>
                        <a:pt x="5513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4" name="Google Shape;514;p35"/>
                <p:cNvSpPr/>
                <p:nvPr/>
              </p:nvSpPr>
              <p:spPr>
                <a:xfrm>
                  <a:off x="1045677" y="1454048"/>
                  <a:ext cx="190875" cy="190987"/>
                </a:xfrm>
                <a:custGeom>
                  <a:rect b="b" l="l" r="r" t="t"/>
                  <a:pathLst>
                    <a:path extrusionOk="0" h="22279" w="22266">
                      <a:moveTo>
                        <a:pt x="12407" y="1"/>
                      </a:moveTo>
                      <a:lnTo>
                        <a:pt x="11764" y="13"/>
                      </a:lnTo>
                      <a:lnTo>
                        <a:pt x="10514" y="132"/>
                      </a:lnTo>
                      <a:lnTo>
                        <a:pt x="9299" y="382"/>
                      </a:lnTo>
                      <a:lnTo>
                        <a:pt x="8132" y="739"/>
                      </a:lnTo>
                      <a:lnTo>
                        <a:pt x="7025" y="1203"/>
                      </a:lnTo>
                      <a:lnTo>
                        <a:pt x="5965" y="1775"/>
                      </a:lnTo>
                      <a:lnTo>
                        <a:pt x="4977" y="2442"/>
                      </a:lnTo>
                      <a:lnTo>
                        <a:pt x="4060" y="3192"/>
                      </a:lnTo>
                      <a:lnTo>
                        <a:pt x="3215" y="4037"/>
                      </a:lnTo>
                      <a:lnTo>
                        <a:pt x="2465" y="4954"/>
                      </a:lnTo>
                      <a:lnTo>
                        <a:pt x="1798" y="5942"/>
                      </a:lnTo>
                      <a:lnTo>
                        <a:pt x="1226" y="6990"/>
                      </a:lnTo>
                      <a:lnTo>
                        <a:pt x="750" y="8097"/>
                      </a:lnTo>
                      <a:lnTo>
                        <a:pt x="393" y="9264"/>
                      </a:lnTo>
                      <a:lnTo>
                        <a:pt x="143" y="10479"/>
                      </a:lnTo>
                      <a:lnTo>
                        <a:pt x="12" y="11729"/>
                      </a:lnTo>
                      <a:lnTo>
                        <a:pt x="0" y="12360"/>
                      </a:lnTo>
                      <a:lnTo>
                        <a:pt x="12" y="13098"/>
                      </a:lnTo>
                      <a:lnTo>
                        <a:pt x="179" y="14527"/>
                      </a:lnTo>
                      <a:lnTo>
                        <a:pt x="512" y="15920"/>
                      </a:lnTo>
                      <a:lnTo>
                        <a:pt x="1000" y="17265"/>
                      </a:lnTo>
                      <a:lnTo>
                        <a:pt x="1631" y="18527"/>
                      </a:lnTo>
                      <a:lnTo>
                        <a:pt x="2405" y="19730"/>
                      </a:lnTo>
                      <a:lnTo>
                        <a:pt x="3310" y="20825"/>
                      </a:lnTo>
                      <a:lnTo>
                        <a:pt x="4358" y="21826"/>
                      </a:lnTo>
                      <a:lnTo>
                        <a:pt x="4929" y="22278"/>
                      </a:lnTo>
                      <a:lnTo>
                        <a:pt x="10454" y="16741"/>
                      </a:lnTo>
                      <a:lnTo>
                        <a:pt x="10014" y="16527"/>
                      </a:lnTo>
                      <a:lnTo>
                        <a:pt x="9240" y="15979"/>
                      </a:lnTo>
                      <a:lnTo>
                        <a:pt x="8609" y="15301"/>
                      </a:lnTo>
                      <a:lnTo>
                        <a:pt x="8120" y="14515"/>
                      </a:lnTo>
                      <a:lnTo>
                        <a:pt x="7799" y="13670"/>
                      </a:lnTo>
                      <a:lnTo>
                        <a:pt x="7644" y="12765"/>
                      </a:lnTo>
                      <a:lnTo>
                        <a:pt x="7656" y="11836"/>
                      </a:lnTo>
                      <a:lnTo>
                        <a:pt x="7870" y="10895"/>
                      </a:lnTo>
                      <a:lnTo>
                        <a:pt x="8061" y="10443"/>
                      </a:lnTo>
                      <a:lnTo>
                        <a:pt x="8275" y="10002"/>
                      </a:lnTo>
                      <a:lnTo>
                        <a:pt x="8823" y="9240"/>
                      </a:lnTo>
                      <a:lnTo>
                        <a:pt x="9502" y="8597"/>
                      </a:lnTo>
                      <a:lnTo>
                        <a:pt x="10276" y="8121"/>
                      </a:lnTo>
                      <a:lnTo>
                        <a:pt x="11133" y="7788"/>
                      </a:lnTo>
                      <a:lnTo>
                        <a:pt x="12038" y="7633"/>
                      </a:lnTo>
                      <a:lnTo>
                        <a:pt x="12967" y="7657"/>
                      </a:lnTo>
                      <a:lnTo>
                        <a:pt x="13895" y="7859"/>
                      </a:lnTo>
                      <a:lnTo>
                        <a:pt x="14348" y="8050"/>
                      </a:lnTo>
                      <a:lnTo>
                        <a:pt x="14741" y="8240"/>
                      </a:lnTo>
                      <a:lnTo>
                        <a:pt x="15455" y="8728"/>
                      </a:lnTo>
                      <a:lnTo>
                        <a:pt x="16062" y="9347"/>
                      </a:lnTo>
                      <a:lnTo>
                        <a:pt x="16562" y="10050"/>
                      </a:lnTo>
                      <a:lnTo>
                        <a:pt x="16753" y="10443"/>
                      </a:lnTo>
                      <a:lnTo>
                        <a:pt x="22266" y="4930"/>
                      </a:lnTo>
                      <a:lnTo>
                        <a:pt x="21825" y="4347"/>
                      </a:lnTo>
                      <a:lnTo>
                        <a:pt x="20825" y="3311"/>
                      </a:lnTo>
                      <a:lnTo>
                        <a:pt x="19730" y="2394"/>
                      </a:lnTo>
                      <a:lnTo>
                        <a:pt x="18539" y="1620"/>
                      </a:lnTo>
                      <a:lnTo>
                        <a:pt x="17277" y="989"/>
                      </a:lnTo>
                      <a:lnTo>
                        <a:pt x="15943" y="513"/>
                      </a:lnTo>
                      <a:lnTo>
                        <a:pt x="14550" y="179"/>
                      </a:lnTo>
                      <a:lnTo>
                        <a:pt x="13133" y="13"/>
                      </a:lnTo>
                      <a:lnTo>
                        <a:pt x="12407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15" name="Google Shape;515;p35"/>
              <p:cNvGrpSpPr/>
              <p:nvPr/>
            </p:nvGrpSpPr>
            <p:grpSpPr>
              <a:xfrm>
                <a:off x="1532346" y="1409239"/>
                <a:ext cx="1542296" cy="272846"/>
                <a:chOff x="1532346" y="1409239"/>
                <a:chExt cx="1542296" cy="272846"/>
              </a:xfrm>
            </p:grpSpPr>
            <p:sp>
              <p:nvSpPr>
                <p:cNvPr id="516" name="Google Shape;516;p35"/>
                <p:cNvSpPr/>
                <p:nvPr/>
              </p:nvSpPr>
              <p:spPr>
                <a:xfrm>
                  <a:off x="1532346" y="1409239"/>
                  <a:ext cx="837190" cy="272846"/>
                </a:xfrm>
                <a:custGeom>
                  <a:rect b="b" l="l" r="r" t="t"/>
                  <a:pathLst>
                    <a:path extrusionOk="0" h="31828" w="97660">
                      <a:moveTo>
                        <a:pt x="90813" y="11848"/>
                      </a:moveTo>
                      <a:lnTo>
                        <a:pt x="91289" y="11919"/>
                      </a:lnTo>
                      <a:lnTo>
                        <a:pt x="91754" y="12038"/>
                      </a:lnTo>
                      <a:lnTo>
                        <a:pt x="92194" y="12217"/>
                      </a:lnTo>
                      <a:lnTo>
                        <a:pt x="92409" y="12336"/>
                      </a:lnTo>
                      <a:lnTo>
                        <a:pt x="92599" y="12443"/>
                      </a:lnTo>
                      <a:lnTo>
                        <a:pt x="92933" y="12705"/>
                      </a:lnTo>
                      <a:lnTo>
                        <a:pt x="93206" y="13015"/>
                      </a:lnTo>
                      <a:lnTo>
                        <a:pt x="93433" y="13372"/>
                      </a:lnTo>
                      <a:lnTo>
                        <a:pt x="93528" y="13562"/>
                      </a:lnTo>
                      <a:lnTo>
                        <a:pt x="86408" y="16491"/>
                      </a:lnTo>
                      <a:lnTo>
                        <a:pt x="86396" y="16015"/>
                      </a:lnTo>
                      <a:lnTo>
                        <a:pt x="86539" y="15098"/>
                      </a:lnTo>
                      <a:lnTo>
                        <a:pt x="86860" y="14229"/>
                      </a:lnTo>
                      <a:lnTo>
                        <a:pt x="87372" y="13455"/>
                      </a:lnTo>
                      <a:lnTo>
                        <a:pt x="87694" y="13110"/>
                      </a:lnTo>
                      <a:lnTo>
                        <a:pt x="87979" y="12824"/>
                      </a:lnTo>
                      <a:lnTo>
                        <a:pt x="88646" y="12372"/>
                      </a:lnTo>
                      <a:lnTo>
                        <a:pt x="89372" y="12050"/>
                      </a:lnTo>
                      <a:lnTo>
                        <a:pt x="90158" y="11872"/>
                      </a:lnTo>
                      <a:lnTo>
                        <a:pt x="90563" y="11848"/>
                      </a:lnTo>
                      <a:close/>
                      <a:moveTo>
                        <a:pt x="32899" y="11907"/>
                      </a:moveTo>
                      <a:lnTo>
                        <a:pt x="33756" y="11931"/>
                      </a:lnTo>
                      <a:lnTo>
                        <a:pt x="34578" y="12110"/>
                      </a:lnTo>
                      <a:lnTo>
                        <a:pt x="35375" y="12443"/>
                      </a:lnTo>
                      <a:lnTo>
                        <a:pt x="36090" y="12943"/>
                      </a:lnTo>
                      <a:lnTo>
                        <a:pt x="36423" y="13265"/>
                      </a:lnTo>
                      <a:lnTo>
                        <a:pt x="36733" y="13646"/>
                      </a:lnTo>
                      <a:lnTo>
                        <a:pt x="37221" y="14467"/>
                      </a:lnTo>
                      <a:lnTo>
                        <a:pt x="37554" y="15348"/>
                      </a:lnTo>
                      <a:lnTo>
                        <a:pt x="37721" y="16265"/>
                      </a:lnTo>
                      <a:lnTo>
                        <a:pt x="37721" y="17194"/>
                      </a:lnTo>
                      <a:lnTo>
                        <a:pt x="37554" y="18111"/>
                      </a:lnTo>
                      <a:lnTo>
                        <a:pt x="37221" y="18992"/>
                      </a:lnTo>
                      <a:lnTo>
                        <a:pt x="36733" y="19801"/>
                      </a:lnTo>
                      <a:lnTo>
                        <a:pt x="36423" y="20182"/>
                      </a:lnTo>
                      <a:lnTo>
                        <a:pt x="36340" y="20266"/>
                      </a:lnTo>
                      <a:lnTo>
                        <a:pt x="36256" y="20349"/>
                      </a:lnTo>
                      <a:lnTo>
                        <a:pt x="35911" y="20647"/>
                      </a:lnTo>
                      <a:lnTo>
                        <a:pt x="35173" y="21099"/>
                      </a:lnTo>
                      <a:lnTo>
                        <a:pt x="34375" y="21397"/>
                      </a:lnTo>
                      <a:lnTo>
                        <a:pt x="33554" y="21540"/>
                      </a:lnTo>
                      <a:lnTo>
                        <a:pt x="32720" y="21516"/>
                      </a:lnTo>
                      <a:lnTo>
                        <a:pt x="31899" y="21326"/>
                      </a:lnTo>
                      <a:lnTo>
                        <a:pt x="31125" y="20992"/>
                      </a:lnTo>
                      <a:lnTo>
                        <a:pt x="30410" y="20492"/>
                      </a:lnTo>
                      <a:lnTo>
                        <a:pt x="30089" y="20182"/>
                      </a:lnTo>
                      <a:lnTo>
                        <a:pt x="30053" y="20182"/>
                      </a:lnTo>
                      <a:lnTo>
                        <a:pt x="29732" y="19801"/>
                      </a:lnTo>
                      <a:lnTo>
                        <a:pt x="29243" y="18980"/>
                      </a:lnTo>
                      <a:lnTo>
                        <a:pt x="28910" y="18099"/>
                      </a:lnTo>
                      <a:lnTo>
                        <a:pt x="28743" y="17182"/>
                      </a:lnTo>
                      <a:lnTo>
                        <a:pt x="28743" y="16253"/>
                      </a:lnTo>
                      <a:lnTo>
                        <a:pt x="28910" y="15336"/>
                      </a:lnTo>
                      <a:lnTo>
                        <a:pt x="29243" y="14455"/>
                      </a:lnTo>
                      <a:lnTo>
                        <a:pt x="29732" y="13634"/>
                      </a:lnTo>
                      <a:lnTo>
                        <a:pt x="30053" y="13265"/>
                      </a:lnTo>
                      <a:lnTo>
                        <a:pt x="30184" y="13134"/>
                      </a:lnTo>
                      <a:lnTo>
                        <a:pt x="30517" y="12824"/>
                      </a:lnTo>
                      <a:lnTo>
                        <a:pt x="31268" y="12360"/>
                      </a:lnTo>
                      <a:lnTo>
                        <a:pt x="32065" y="12050"/>
                      </a:lnTo>
                      <a:lnTo>
                        <a:pt x="32899" y="11907"/>
                      </a:lnTo>
                      <a:close/>
                      <a:moveTo>
                        <a:pt x="50318" y="11907"/>
                      </a:moveTo>
                      <a:lnTo>
                        <a:pt x="51164" y="11931"/>
                      </a:lnTo>
                      <a:lnTo>
                        <a:pt x="51997" y="12110"/>
                      </a:lnTo>
                      <a:lnTo>
                        <a:pt x="52783" y="12443"/>
                      </a:lnTo>
                      <a:lnTo>
                        <a:pt x="53509" y="12943"/>
                      </a:lnTo>
                      <a:lnTo>
                        <a:pt x="53831" y="13265"/>
                      </a:lnTo>
                      <a:lnTo>
                        <a:pt x="54152" y="13646"/>
                      </a:lnTo>
                      <a:lnTo>
                        <a:pt x="54641" y="14467"/>
                      </a:lnTo>
                      <a:lnTo>
                        <a:pt x="54974" y="15348"/>
                      </a:lnTo>
                      <a:lnTo>
                        <a:pt x="55129" y="16265"/>
                      </a:lnTo>
                      <a:lnTo>
                        <a:pt x="55129" y="17194"/>
                      </a:lnTo>
                      <a:lnTo>
                        <a:pt x="54974" y="18111"/>
                      </a:lnTo>
                      <a:lnTo>
                        <a:pt x="54641" y="18992"/>
                      </a:lnTo>
                      <a:lnTo>
                        <a:pt x="54152" y="19801"/>
                      </a:lnTo>
                      <a:lnTo>
                        <a:pt x="53831" y="20182"/>
                      </a:lnTo>
                      <a:lnTo>
                        <a:pt x="53759" y="20266"/>
                      </a:lnTo>
                      <a:lnTo>
                        <a:pt x="53664" y="20349"/>
                      </a:lnTo>
                      <a:lnTo>
                        <a:pt x="53331" y="20647"/>
                      </a:lnTo>
                      <a:lnTo>
                        <a:pt x="52593" y="21099"/>
                      </a:lnTo>
                      <a:lnTo>
                        <a:pt x="51795" y="21397"/>
                      </a:lnTo>
                      <a:lnTo>
                        <a:pt x="50961" y="21540"/>
                      </a:lnTo>
                      <a:lnTo>
                        <a:pt x="50128" y="21516"/>
                      </a:lnTo>
                      <a:lnTo>
                        <a:pt x="49306" y="21326"/>
                      </a:lnTo>
                      <a:lnTo>
                        <a:pt x="48532" y="20992"/>
                      </a:lnTo>
                      <a:lnTo>
                        <a:pt x="47818" y="20492"/>
                      </a:lnTo>
                      <a:lnTo>
                        <a:pt x="47508" y="20182"/>
                      </a:lnTo>
                      <a:lnTo>
                        <a:pt x="47461" y="20182"/>
                      </a:lnTo>
                      <a:lnTo>
                        <a:pt x="47139" y="19801"/>
                      </a:lnTo>
                      <a:lnTo>
                        <a:pt x="46651" y="18980"/>
                      </a:lnTo>
                      <a:lnTo>
                        <a:pt x="46318" y="18099"/>
                      </a:lnTo>
                      <a:lnTo>
                        <a:pt x="46163" y="17182"/>
                      </a:lnTo>
                      <a:lnTo>
                        <a:pt x="46163" y="16253"/>
                      </a:lnTo>
                      <a:lnTo>
                        <a:pt x="46318" y="15336"/>
                      </a:lnTo>
                      <a:lnTo>
                        <a:pt x="46651" y="14455"/>
                      </a:lnTo>
                      <a:lnTo>
                        <a:pt x="47139" y="13634"/>
                      </a:lnTo>
                      <a:lnTo>
                        <a:pt x="47461" y="13265"/>
                      </a:lnTo>
                      <a:lnTo>
                        <a:pt x="47592" y="13134"/>
                      </a:lnTo>
                      <a:lnTo>
                        <a:pt x="47937" y="12824"/>
                      </a:lnTo>
                      <a:lnTo>
                        <a:pt x="48675" y="12360"/>
                      </a:lnTo>
                      <a:lnTo>
                        <a:pt x="49485" y="12050"/>
                      </a:lnTo>
                      <a:lnTo>
                        <a:pt x="50318" y="11907"/>
                      </a:lnTo>
                      <a:close/>
                      <a:moveTo>
                        <a:pt x="68048" y="11907"/>
                      </a:moveTo>
                      <a:lnTo>
                        <a:pt x="68488" y="11919"/>
                      </a:lnTo>
                      <a:lnTo>
                        <a:pt x="69333" y="12098"/>
                      </a:lnTo>
                      <a:lnTo>
                        <a:pt x="70107" y="12455"/>
                      </a:lnTo>
                      <a:lnTo>
                        <a:pt x="70786" y="12967"/>
                      </a:lnTo>
                      <a:lnTo>
                        <a:pt x="71084" y="13289"/>
                      </a:lnTo>
                      <a:lnTo>
                        <a:pt x="71381" y="13658"/>
                      </a:lnTo>
                      <a:lnTo>
                        <a:pt x="71846" y="14479"/>
                      </a:lnTo>
                      <a:lnTo>
                        <a:pt x="72167" y="15360"/>
                      </a:lnTo>
                      <a:lnTo>
                        <a:pt x="72298" y="16289"/>
                      </a:lnTo>
                      <a:lnTo>
                        <a:pt x="72298" y="16765"/>
                      </a:lnTo>
                      <a:lnTo>
                        <a:pt x="72298" y="17230"/>
                      </a:lnTo>
                      <a:lnTo>
                        <a:pt x="72155" y="18146"/>
                      </a:lnTo>
                      <a:lnTo>
                        <a:pt x="71846" y="19016"/>
                      </a:lnTo>
                      <a:lnTo>
                        <a:pt x="71381" y="19813"/>
                      </a:lnTo>
                      <a:lnTo>
                        <a:pt x="71084" y="20182"/>
                      </a:lnTo>
                      <a:lnTo>
                        <a:pt x="70786" y="20504"/>
                      </a:lnTo>
                      <a:lnTo>
                        <a:pt x="70095" y="21028"/>
                      </a:lnTo>
                      <a:lnTo>
                        <a:pt x="69322" y="21373"/>
                      </a:lnTo>
                      <a:lnTo>
                        <a:pt x="68476" y="21552"/>
                      </a:lnTo>
                      <a:lnTo>
                        <a:pt x="68048" y="21552"/>
                      </a:lnTo>
                      <a:lnTo>
                        <a:pt x="67595" y="21540"/>
                      </a:lnTo>
                      <a:lnTo>
                        <a:pt x="66726" y="21361"/>
                      </a:lnTo>
                      <a:lnTo>
                        <a:pt x="65928" y="21016"/>
                      </a:lnTo>
                      <a:lnTo>
                        <a:pt x="65214" y="20504"/>
                      </a:lnTo>
                      <a:lnTo>
                        <a:pt x="64904" y="20182"/>
                      </a:lnTo>
                      <a:lnTo>
                        <a:pt x="64595" y="19825"/>
                      </a:lnTo>
                      <a:lnTo>
                        <a:pt x="64094" y="19028"/>
                      </a:lnTo>
                      <a:lnTo>
                        <a:pt x="63761" y="18158"/>
                      </a:lnTo>
                      <a:lnTo>
                        <a:pt x="63606" y="17230"/>
                      </a:lnTo>
                      <a:lnTo>
                        <a:pt x="63606" y="16765"/>
                      </a:lnTo>
                      <a:lnTo>
                        <a:pt x="63606" y="16277"/>
                      </a:lnTo>
                      <a:lnTo>
                        <a:pt x="63761" y="15348"/>
                      </a:lnTo>
                      <a:lnTo>
                        <a:pt x="64094" y="14455"/>
                      </a:lnTo>
                      <a:lnTo>
                        <a:pt x="64583" y="13658"/>
                      </a:lnTo>
                      <a:lnTo>
                        <a:pt x="64904" y="13289"/>
                      </a:lnTo>
                      <a:lnTo>
                        <a:pt x="65214" y="12967"/>
                      </a:lnTo>
                      <a:lnTo>
                        <a:pt x="65928" y="12455"/>
                      </a:lnTo>
                      <a:lnTo>
                        <a:pt x="66726" y="12098"/>
                      </a:lnTo>
                      <a:lnTo>
                        <a:pt x="67595" y="11919"/>
                      </a:lnTo>
                      <a:lnTo>
                        <a:pt x="68048" y="11907"/>
                      </a:lnTo>
                      <a:close/>
                      <a:moveTo>
                        <a:pt x="77763" y="822"/>
                      </a:moveTo>
                      <a:lnTo>
                        <a:pt x="77763" y="24219"/>
                      </a:lnTo>
                      <a:lnTo>
                        <a:pt x="81264" y="24219"/>
                      </a:lnTo>
                      <a:lnTo>
                        <a:pt x="81264" y="822"/>
                      </a:lnTo>
                      <a:close/>
                      <a:moveTo>
                        <a:pt x="32875" y="8788"/>
                      </a:moveTo>
                      <a:lnTo>
                        <a:pt x="32113" y="8859"/>
                      </a:lnTo>
                      <a:lnTo>
                        <a:pt x="31363" y="9002"/>
                      </a:lnTo>
                      <a:lnTo>
                        <a:pt x="30613" y="9216"/>
                      </a:lnTo>
                      <a:lnTo>
                        <a:pt x="29898" y="9502"/>
                      </a:lnTo>
                      <a:lnTo>
                        <a:pt x="29196" y="9859"/>
                      </a:lnTo>
                      <a:lnTo>
                        <a:pt x="28529" y="10288"/>
                      </a:lnTo>
                      <a:lnTo>
                        <a:pt x="27898" y="10776"/>
                      </a:lnTo>
                      <a:lnTo>
                        <a:pt x="27588" y="11062"/>
                      </a:lnTo>
                      <a:lnTo>
                        <a:pt x="27303" y="11360"/>
                      </a:lnTo>
                      <a:lnTo>
                        <a:pt x="26803" y="11991"/>
                      </a:lnTo>
                      <a:lnTo>
                        <a:pt x="26362" y="12657"/>
                      </a:lnTo>
                      <a:lnTo>
                        <a:pt x="26005" y="13360"/>
                      </a:lnTo>
                      <a:lnTo>
                        <a:pt x="25707" y="14086"/>
                      </a:lnTo>
                      <a:lnTo>
                        <a:pt x="25493" y="14825"/>
                      </a:lnTo>
                      <a:lnTo>
                        <a:pt x="25350" y="15587"/>
                      </a:lnTo>
                      <a:lnTo>
                        <a:pt x="25278" y="16349"/>
                      </a:lnTo>
                      <a:lnTo>
                        <a:pt x="25278" y="17122"/>
                      </a:lnTo>
                      <a:lnTo>
                        <a:pt x="25350" y="17885"/>
                      </a:lnTo>
                      <a:lnTo>
                        <a:pt x="25493" y="18647"/>
                      </a:lnTo>
                      <a:lnTo>
                        <a:pt x="25707" y="19385"/>
                      </a:lnTo>
                      <a:lnTo>
                        <a:pt x="26005" y="20111"/>
                      </a:lnTo>
                      <a:lnTo>
                        <a:pt x="26362" y="20814"/>
                      </a:lnTo>
                      <a:lnTo>
                        <a:pt x="26803" y="21480"/>
                      </a:lnTo>
                      <a:lnTo>
                        <a:pt x="27303" y="22111"/>
                      </a:lnTo>
                      <a:lnTo>
                        <a:pt x="27588" y="22421"/>
                      </a:lnTo>
                      <a:lnTo>
                        <a:pt x="27886" y="22695"/>
                      </a:lnTo>
                      <a:lnTo>
                        <a:pt x="28517" y="23195"/>
                      </a:lnTo>
                      <a:lnTo>
                        <a:pt x="29196" y="23624"/>
                      </a:lnTo>
                      <a:lnTo>
                        <a:pt x="29886" y="23969"/>
                      </a:lnTo>
                      <a:lnTo>
                        <a:pt x="30613" y="24255"/>
                      </a:lnTo>
                      <a:lnTo>
                        <a:pt x="31351" y="24469"/>
                      </a:lnTo>
                      <a:lnTo>
                        <a:pt x="32101" y="24612"/>
                      </a:lnTo>
                      <a:lnTo>
                        <a:pt x="32863" y="24683"/>
                      </a:lnTo>
                      <a:lnTo>
                        <a:pt x="33637" y="24683"/>
                      </a:lnTo>
                      <a:lnTo>
                        <a:pt x="34399" y="24612"/>
                      </a:lnTo>
                      <a:lnTo>
                        <a:pt x="35149" y="24469"/>
                      </a:lnTo>
                      <a:lnTo>
                        <a:pt x="35887" y="24255"/>
                      </a:lnTo>
                      <a:lnTo>
                        <a:pt x="36614" y="23969"/>
                      </a:lnTo>
                      <a:lnTo>
                        <a:pt x="37316" y="23624"/>
                      </a:lnTo>
                      <a:lnTo>
                        <a:pt x="37983" y="23195"/>
                      </a:lnTo>
                      <a:lnTo>
                        <a:pt x="38614" y="22695"/>
                      </a:lnTo>
                      <a:lnTo>
                        <a:pt x="38924" y="22421"/>
                      </a:lnTo>
                      <a:lnTo>
                        <a:pt x="39197" y="22111"/>
                      </a:lnTo>
                      <a:lnTo>
                        <a:pt x="39709" y="21480"/>
                      </a:lnTo>
                      <a:lnTo>
                        <a:pt x="40150" y="20814"/>
                      </a:lnTo>
                      <a:lnTo>
                        <a:pt x="40507" y="20111"/>
                      </a:lnTo>
                      <a:lnTo>
                        <a:pt x="40793" y="19385"/>
                      </a:lnTo>
                      <a:lnTo>
                        <a:pt x="41019" y="18647"/>
                      </a:lnTo>
                      <a:lnTo>
                        <a:pt x="41162" y="17885"/>
                      </a:lnTo>
                      <a:lnTo>
                        <a:pt x="41234" y="17122"/>
                      </a:lnTo>
                      <a:lnTo>
                        <a:pt x="41234" y="16349"/>
                      </a:lnTo>
                      <a:lnTo>
                        <a:pt x="41162" y="15587"/>
                      </a:lnTo>
                      <a:lnTo>
                        <a:pt x="41019" y="14825"/>
                      </a:lnTo>
                      <a:lnTo>
                        <a:pt x="40793" y="14086"/>
                      </a:lnTo>
                      <a:lnTo>
                        <a:pt x="40507" y="13360"/>
                      </a:lnTo>
                      <a:lnTo>
                        <a:pt x="40150" y="12657"/>
                      </a:lnTo>
                      <a:lnTo>
                        <a:pt x="39709" y="11991"/>
                      </a:lnTo>
                      <a:lnTo>
                        <a:pt x="39197" y="11360"/>
                      </a:lnTo>
                      <a:lnTo>
                        <a:pt x="38924" y="11062"/>
                      </a:lnTo>
                      <a:lnTo>
                        <a:pt x="38614" y="10776"/>
                      </a:lnTo>
                      <a:lnTo>
                        <a:pt x="37983" y="10288"/>
                      </a:lnTo>
                      <a:lnTo>
                        <a:pt x="37316" y="9859"/>
                      </a:lnTo>
                      <a:lnTo>
                        <a:pt x="36626" y="9502"/>
                      </a:lnTo>
                      <a:lnTo>
                        <a:pt x="35899" y="9216"/>
                      </a:lnTo>
                      <a:lnTo>
                        <a:pt x="35161" y="9002"/>
                      </a:lnTo>
                      <a:lnTo>
                        <a:pt x="34411" y="8859"/>
                      </a:lnTo>
                      <a:lnTo>
                        <a:pt x="33637" y="8788"/>
                      </a:lnTo>
                      <a:close/>
                      <a:moveTo>
                        <a:pt x="50306" y="8788"/>
                      </a:moveTo>
                      <a:lnTo>
                        <a:pt x="49544" y="8859"/>
                      </a:lnTo>
                      <a:lnTo>
                        <a:pt x="48782" y="9002"/>
                      </a:lnTo>
                      <a:lnTo>
                        <a:pt x="48044" y="9216"/>
                      </a:lnTo>
                      <a:lnTo>
                        <a:pt x="47318" y="9502"/>
                      </a:lnTo>
                      <a:lnTo>
                        <a:pt x="46627" y="9859"/>
                      </a:lnTo>
                      <a:lnTo>
                        <a:pt x="45960" y="10288"/>
                      </a:lnTo>
                      <a:lnTo>
                        <a:pt x="45318" y="10776"/>
                      </a:lnTo>
                      <a:lnTo>
                        <a:pt x="45020" y="11062"/>
                      </a:lnTo>
                      <a:lnTo>
                        <a:pt x="44734" y="11360"/>
                      </a:lnTo>
                      <a:lnTo>
                        <a:pt x="44222" y="11991"/>
                      </a:lnTo>
                      <a:lnTo>
                        <a:pt x="43793" y="12657"/>
                      </a:lnTo>
                      <a:lnTo>
                        <a:pt x="43424" y="13360"/>
                      </a:lnTo>
                      <a:lnTo>
                        <a:pt x="43139" y="14086"/>
                      </a:lnTo>
                      <a:lnTo>
                        <a:pt x="42924" y="14825"/>
                      </a:lnTo>
                      <a:lnTo>
                        <a:pt x="42781" y="15587"/>
                      </a:lnTo>
                      <a:lnTo>
                        <a:pt x="42710" y="16349"/>
                      </a:lnTo>
                      <a:lnTo>
                        <a:pt x="42710" y="17122"/>
                      </a:lnTo>
                      <a:lnTo>
                        <a:pt x="42781" y="17885"/>
                      </a:lnTo>
                      <a:lnTo>
                        <a:pt x="42924" y="18647"/>
                      </a:lnTo>
                      <a:lnTo>
                        <a:pt x="43139" y="19385"/>
                      </a:lnTo>
                      <a:lnTo>
                        <a:pt x="43424" y="20111"/>
                      </a:lnTo>
                      <a:lnTo>
                        <a:pt x="43793" y="20814"/>
                      </a:lnTo>
                      <a:lnTo>
                        <a:pt x="44222" y="21480"/>
                      </a:lnTo>
                      <a:lnTo>
                        <a:pt x="44734" y="22111"/>
                      </a:lnTo>
                      <a:lnTo>
                        <a:pt x="45020" y="22421"/>
                      </a:lnTo>
                      <a:lnTo>
                        <a:pt x="45318" y="22695"/>
                      </a:lnTo>
                      <a:lnTo>
                        <a:pt x="45949" y="23195"/>
                      </a:lnTo>
                      <a:lnTo>
                        <a:pt x="46615" y="23624"/>
                      </a:lnTo>
                      <a:lnTo>
                        <a:pt x="47318" y="23969"/>
                      </a:lnTo>
                      <a:lnTo>
                        <a:pt x="48032" y="24255"/>
                      </a:lnTo>
                      <a:lnTo>
                        <a:pt x="48782" y="24469"/>
                      </a:lnTo>
                      <a:lnTo>
                        <a:pt x="49533" y="24612"/>
                      </a:lnTo>
                      <a:lnTo>
                        <a:pt x="50295" y="24683"/>
                      </a:lnTo>
                      <a:lnTo>
                        <a:pt x="51057" y="24683"/>
                      </a:lnTo>
                      <a:lnTo>
                        <a:pt x="51819" y="24612"/>
                      </a:lnTo>
                      <a:lnTo>
                        <a:pt x="52581" y="24469"/>
                      </a:lnTo>
                      <a:lnTo>
                        <a:pt x="53319" y="24255"/>
                      </a:lnTo>
                      <a:lnTo>
                        <a:pt x="54045" y="23969"/>
                      </a:lnTo>
                      <a:lnTo>
                        <a:pt x="54736" y="23624"/>
                      </a:lnTo>
                      <a:lnTo>
                        <a:pt x="55414" y="23195"/>
                      </a:lnTo>
                      <a:lnTo>
                        <a:pt x="56046" y="22695"/>
                      </a:lnTo>
                      <a:lnTo>
                        <a:pt x="56343" y="22421"/>
                      </a:lnTo>
                      <a:lnTo>
                        <a:pt x="56629" y="22111"/>
                      </a:lnTo>
                      <a:lnTo>
                        <a:pt x="57129" y="21480"/>
                      </a:lnTo>
                      <a:lnTo>
                        <a:pt x="57570" y="20814"/>
                      </a:lnTo>
                      <a:lnTo>
                        <a:pt x="57927" y="20111"/>
                      </a:lnTo>
                      <a:lnTo>
                        <a:pt x="58213" y="19385"/>
                      </a:lnTo>
                      <a:lnTo>
                        <a:pt x="58439" y="18647"/>
                      </a:lnTo>
                      <a:lnTo>
                        <a:pt x="58582" y="17885"/>
                      </a:lnTo>
                      <a:lnTo>
                        <a:pt x="58653" y="17111"/>
                      </a:lnTo>
                      <a:lnTo>
                        <a:pt x="58653" y="16349"/>
                      </a:lnTo>
                      <a:lnTo>
                        <a:pt x="58582" y="15575"/>
                      </a:lnTo>
                      <a:lnTo>
                        <a:pt x="58439" y="14825"/>
                      </a:lnTo>
                      <a:lnTo>
                        <a:pt x="58213" y="14074"/>
                      </a:lnTo>
                      <a:lnTo>
                        <a:pt x="57927" y="13360"/>
                      </a:lnTo>
                      <a:lnTo>
                        <a:pt x="57570" y="12657"/>
                      </a:lnTo>
                      <a:lnTo>
                        <a:pt x="57129" y="11991"/>
                      </a:lnTo>
                      <a:lnTo>
                        <a:pt x="56629" y="11360"/>
                      </a:lnTo>
                      <a:lnTo>
                        <a:pt x="56343" y="11062"/>
                      </a:lnTo>
                      <a:lnTo>
                        <a:pt x="56046" y="10776"/>
                      </a:lnTo>
                      <a:lnTo>
                        <a:pt x="55414" y="10288"/>
                      </a:lnTo>
                      <a:lnTo>
                        <a:pt x="54748" y="9859"/>
                      </a:lnTo>
                      <a:lnTo>
                        <a:pt x="54045" y="9502"/>
                      </a:lnTo>
                      <a:lnTo>
                        <a:pt x="53331" y="9216"/>
                      </a:lnTo>
                      <a:lnTo>
                        <a:pt x="52593" y="9002"/>
                      </a:lnTo>
                      <a:lnTo>
                        <a:pt x="51831" y="8859"/>
                      </a:lnTo>
                      <a:lnTo>
                        <a:pt x="51068" y="8788"/>
                      </a:lnTo>
                      <a:close/>
                      <a:moveTo>
                        <a:pt x="11907" y="1"/>
                      </a:moveTo>
                      <a:lnTo>
                        <a:pt x="10681" y="108"/>
                      </a:lnTo>
                      <a:lnTo>
                        <a:pt x="9490" y="346"/>
                      </a:lnTo>
                      <a:lnTo>
                        <a:pt x="8311" y="691"/>
                      </a:lnTo>
                      <a:lnTo>
                        <a:pt x="7192" y="1156"/>
                      </a:lnTo>
                      <a:lnTo>
                        <a:pt x="6109" y="1727"/>
                      </a:lnTo>
                      <a:lnTo>
                        <a:pt x="5097" y="2406"/>
                      </a:lnTo>
                      <a:lnTo>
                        <a:pt x="4144" y="3192"/>
                      </a:lnTo>
                      <a:lnTo>
                        <a:pt x="3703" y="3632"/>
                      </a:lnTo>
                      <a:lnTo>
                        <a:pt x="3394" y="3942"/>
                      </a:lnTo>
                      <a:lnTo>
                        <a:pt x="2965" y="4406"/>
                      </a:lnTo>
                      <a:lnTo>
                        <a:pt x="2203" y="5371"/>
                      </a:lnTo>
                      <a:lnTo>
                        <a:pt x="1560" y="6383"/>
                      </a:lnTo>
                      <a:lnTo>
                        <a:pt x="1024" y="7454"/>
                      </a:lnTo>
                      <a:lnTo>
                        <a:pt x="608" y="8550"/>
                      </a:lnTo>
                      <a:lnTo>
                        <a:pt x="286" y="9681"/>
                      </a:lnTo>
                      <a:lnTo>
                        <a:pt x="96" y="10836"/>
                      </a:lnTo>
                      <a:lnTo>
                        <a:pt x="0" y="11991"/>
                      </a:lnTo>
                      <a:lnTo>
                        <a:pt x="24" y="13146"/>
                      </a:lnTo>
                      <a:lnTo>
                        <a:pt x="155" y="14301"/>
                      </a:lnTo>
                      <a:lnTo>
                        <a:pt x="393" y="15444"/>
                      </a:lnTo>
                      <a:lnTo>
                        <a:pt x="751" y="16563"/>
                      </a:lnTo>
                      <a:lnTo>
                        <a:pt x="1215" y="17646"/>
                      </a:lnTo>
                      <a:lnTo>
                        <a:pt x="1786" y="18682"/>
                      </a:lnTo>
                      <a:lnTo>
                        <a:pt x="2465" y="19682"/>
                      </a:lnTo>
                      <a:lnTo>
                        <a:pt x="3263" y="20623"/>
                      </a:lnTo>
                      <a:lnTo>
                        <a:pt x="3703" y="21064"/>
                      </a:lnTo>
                      <a:lnTo>
                        <a:pt x="4144" y="21492"/>
                      </a:lnTo>
                      <a:lnTo>
                        <a:pt x="5097" y="22278"/>
                      </a:lnTo>
                      <a:lnTo>
                        <a:pt x="6109" y="22969"/>
                      </a:lnTo>
                      <a:lnTo>
                        <a:pt x="7180" y="23540"/>
                      </a:lnTo>
                      <a:lnTo>
                        <a:pt x="8311" y="24005"/>
                      </a:lnTo>
                      <a:lnTo>
                        <a:pt x="9478" y="24350"/>
                      </a:lnTo>
                      <a:lnTo>
                        <a:pt x="10681" y="24576"/>
                      </a:lnTo>
                      <a:lnTo>
                        <a:pt x="11907" y="24695"/>
                      </a:lnTo>
                      <a:lnTo>
                        <a:pt x="12526" y="24695"/>
                      </a:lnTo>
                      <a:lnTo>
                        <a:pt x="13181" y="24683"/>
                      </a:lnTo>
                      <a:lnTo>
                        <a:pt x="14443" y="24576"/>
                      </a:lnTo>
                      <a:lnTo>
                        <a:pt x="15646" y="24362"/>
                      </a:lnTo>
                      <a:lnTo>
                        <a:pt x="16789" y="24028"/>
                      </a:lnTo>
                      <a:lnTo>
                        <a:pt x="17861" y="23588"/>
                      </a:lnTo>
                      <a:lnTo>
                        <a:pt x="18885" y="23040"/>
                      </a:lnTo>
                      <a:lnTo>
                        <a:pt x="19837" y="22385"/>
                      </a:lnTo>
                      <a:lnTo>
                        <a:pt x="20742" y="21623"/>
                      </a:lnTo>
                      <a:lnTo>
                        <a:pt x="21159" y="21195"/>
                      </a:lnTo>
                      <a:lnTo>
                        <a:pt x="21516" y="20825"/>
                      </a:lnTo>
                      <a:lnTo>
                        <a:pt x="22147" y="20028"/>
                      </a:lnTo>
                      <a:lnTo>
                        <a:pt x="22695" y="19170"/>
                      </a:lnTo>
                      <a:lnTo>
                        <a:pt x="23147" y="18242"/>
                      </a:lnTo>
                      <a:lnTo>
                        <a:pt x="23516" y="17253"/>
                      </a:lnTo>
                      <a:lnTo>
                        <a:pt x="23790" y="16206"/>
                      </a:lnTo>
                      <a:lnTo>
                        <a:pt x="23969" y="15086"/>
                      </a:lnTo>
                      <a:lnTo>
                        <a:pt x="24052" y="13908"/>
                      </a:lnTo>
                      <a:lnTo>
                        <a:pt x="24064" y="13289"/>
                      </a:lnTo>
                      <a:lnTo>
                        <a:pt x="24064" y="12753"/>
                      </a:lnTo>
                      <a:lnTo>
                        <a:pt x="23981" y="11705"/>
                      </a:lnTo>
                      <a:lnTo>
                        <a:pt x="23885" y="11181"/>
                      </a:lnTo>
                      <a:lnTo>
                        <a:pt x="12526" y="11181"/>
                      </a:lnTo>
                      <a:lnTo>
                        <a:pt x="12526" y="14574"/>
                      </a:lnTo>
                      <a:lnTo>
                        <a:pt x="20599" y="14574"/>
                      </a:lnTo>
                      <a:lnTo>
                        <a:pt x="20480" y="15265"/>
                      </a:lnTo>
                      <a:lnTo>
                        <a:pt x="20159" y="16491"/>
                      </a:lnTo>
                      <a:lnTo>
                        <a:pt x="19694" y="17563"/>
                      </a:lnTo>
                      <a:lnTo>
                        <a:pt x="19099" y="18456"/>
                      </a:lnTo>
                      <a:lnTo>
                        <a:pt x="18754" y="18825"/>
                      </a:lnTo>
                      <a:lnTo>
                        <a:pt x="18420" y="19135"/>
                      </a:lnTo>
                      <a:lnTo>
                        <a:pt x="17706" y="19682"/>
                      </a:lnTo>
                      <a:lnTo>
                        <a:pt x="16968" y="20147"/>
                      </a:lnTo>
                      <a:lnTo>
                        <a:pt x="16194" y="20540"/>
                      </a:lnTo>
                      <a:lnTo>
                        <a:pt x="15384" y="20849"/>
                      </a:lnTo>
                      <a:lnTo>
                        <a:pt x="14562" y="21075"/>
                      </a:lnTo>
                      <a:lnTo>
                        <a:pt x="13729" y="21230"/>
                      </a:lnTo>
                      <a:lnTo>
                        <a:pt x="12884" y="21302"/>
                      </a:lnTo>
                      <a:lnTo>
                        <a:pt x="12038" y="21290"/>
                      </a:lnTo>
                      <a:lnTo>
                        <a:pt x="11193" y="21195"/>
                      </a:lnTo>
                      <a:lnTo>
                        <a:pt x="10359" y="21028"/>
                      </a:lnTo>
                      <a:lnTo>
                        <a:pt x="9538" y="20778"/>
                      </a:lnTo>
                      <a:lnTo>
                        <a:pt x="8752" y="20456"/>
                      </a:lnTo>
                      <a:lnTo>
                        <a:pt x="7978" y="20052"/>
                      </a:lnTo>
                      <a:lnTo>
                        <a:pt x="7252" y="19563"/>
                      </a:lnTo>
                      <a:lnTo>
                        <a:pt x="6561" y="18992"/>
                      </a:lnTo>
                      <a:lnTo>
                        <a:pt x="6240" y="18682"/>
                      </a:lnTo>
                      <a:lnTo>
                        <a:pt x="5918" y="18349"/>
                      </a:lnTo>
                      <a:lnTo>
                        <a:pt x="5358" y="17634"/>
                      </a:lnTo>
                      <a:lnTo>
                        <a:pt x="4870" y="16884"/>
                      </a:lnTo>
                      <a:lnTo>
                        <a:pt x="4465" y="16099"/>
                      </a:lnTo>
                      <a:lnTo>
                        <a:pt x="4144" y="15289"/>
                      </a:lnTo>
                      <a:lnTo>
                        <a:pt x="3906" y="14455"/>
                      </a:lnTo>
                      <a:lnTo>
                        <a:pt x="3739" y="13610"/>
                      </a:lnTo>
                      <a:lnTo>
                        <a:pt x="3668" y="12753"/>
                      </a:lnTo>
                      <a:lnTo>
                        <a:pt x="3668" y="11895"/>
                      </a:lnTo>
                      <a:lnTo>
                        <a:pt x="3739" y="11038"/>
                      </a:lnTo>
                      <a:lnTo>
                        <a:pt x="3906" y="10193"/>
                      </a:lnTo>
                      <a:lnTo>
                        <a:pt x="4144" y="9359"/>
                      </a:lnTo>
                      <a:lnTo>
                        <a:pt x="4465" y="8550"/>
                      </a:lnTo>
                      <a:lnTo>
                        <a:pt x="4870" y="7764"/>
                      </a:lnTo>
                      <a:lnTo>
                        <a:pt x="5358" y="7014"/>
                      </a:lnTo>
                      <a:lnTo>
                        <a:pt x="5918" y="6299"/>
                      </a:lnTo>
                      <a:lnTo>
                        <a:pt x="6240" y="5966"/>
                      </a:lnTo>
                      <a:lnTo>
                        <a:pt x="6549" y="5656"/>
                      </a:lnTo>
                      <a:lnTo>
                        <a:pt x="7216" y="5085"/>
                      </a:lnTo>
                      <a:lnTo>
                        <a:pt x="7942" y="4585"/>
                      </a:lnTo>
                      <a:lnTo>
                        <a:pt x="8704" y="4180"/>
                      </a:lnTo>
                      <a:lnTo>
                        <a:pt x="9514" y="3835"/>
                      </a:lnTo>
                      <a:lnTo>
                        <a:pt x="10347" y="3585"/>
                      </a:lnTo>
                      <a:lnTo>
                        <a:pt x="11205" y="3430"/>
                      </a:lnTo>
                      <a:lnTo>
                        <a:pt x="12086" y="3347"/>
                      </a:lnTo>
                      <a:lnTo>
                        <a:pt x="12955" y="3347"/>
                      </a:lnTo>
                      <a:lnTo>
                        <a:pt x="13800" y="3418"/>
                      </a:lnTo>
                      <a:lnTo>
                        <a:pt x="14622" y="3573"/>
                      </a:lnTo>
                      <a:lnTo>
                        <a:pt x="15432" y="3811"/>
                      </a:lnTo>
                      <a:lnTo>
                        <a:pt x="16206" y="4120"/>
                      </a:lnTo>
                      <a:lnTo>
                        <a:pt x="16944" y="4501"/>
                      </a:lnTo>
                      <a:lnTo>
                        <a:pt x="17646" y="4966"/>
                      </a:lnTo>
                      <a:lnTo>
                        <a:pt x="18313" y="5490"/>
                      </a:lnTo>
                      <a:lnTo>
                        <a:pt x="18623" y="5775"/>
                      </a:lnTo>
                      <a:lnTo>
                        <a:pt x="21004" y="3394"/>
                      </a:lnTo>
                      <a:lnTo>
                        <a:pt x="20563" y="2989"/>
                      </a:lnTo>
                      <a:lnTo>
                        <a:pt x="19647" y="2251"/>
                      </a:lnTo>
                      <a:lnTo>
                        <a:pt x="18670" y="1608"/>
                      </a:lnTo>
                      <a:lnTo>
                        <a:pt x="17634" y="1072"/>
                      </a:lnTo>
                      <a:lnTo>
                        <a:pt x="16551" y="644"/>
                      </a:lnTo>
                      <a:lnTo>
                        <a:pt x="15432" y="322"/>
                      </a:lnTo>
                      <a:lnTo>
                        <a:pt x="14289" y="108"/>
                      </a:lnTo>
                      <a:lnTo>
                        <a:pt x="13122" y="1"/>
                      </a:lnTo>
                      <a:close/>
                      <a:moveTo>
                        <a:pt x="90111" y="8752"/>
                      </a:moveTo>
                      <a:lnTo>
                        <a:pt x="89372" y="8824"/>
                      </a:lnTo>
                      <a:lnTo>
                        <a:pt x="88646" y="8955"/>
                      </a:lnTo>
                      <a:lnTo>
                        <a:pt x="87932" y="9169"/>
                      </a:lnTo>
                      <a:lnTo>
                        <a:pt x="87253" y="9455"/>
                      </a:lnTo>
                      <a:lnTo>
                        <a:pt x="86598" y="9812"/>
                      </a:lnTo>
                      <a:lnTo>
                        <a:pt x="85991" y="10229"/>
                      </a:lnTo>
                      <a:lnTo>
                        <a:pt x="85419" y="10717"/>
                      </a:lnTo>
                      <a:lnTo>
                        <a:pt x="85157" y="10979"/>
                      </a:lnTo>
                      <a:lnTo>
                        <a:pt x="84884" y="11276"/>
                      </a:lnTo>
                      <a:lnTo>
                        <a:pt x="84407" y="11895"/>
                      </a:lnTo>
                      <a:lnTo>
                        <a:pt x="83979" y="12562"/>
                      </a:lnTo>
                      <a:lnTo>
                        <a:pt x="83633" y="13265"/>
                      </a:lnTo>
                      <a:lnTo>
                        <a:pt x="83348" y="13991"/>
                      </a:lnTo>
                      <a:lnTo>
                        <a:pt x="83145" y="14753"/>
                      </a:lnTo>
                      <a:lnTo>
                        <a:pt x="83014" y="15527"/>
                      </a:lnTo>
                      <a:lnTo>
                        <a:pt x="82967" y="16313"/>
                      </a:lnTo>
                      <a:lnTo>
                        <a:pt x="82979" y="16718"/>
                      </a:lnTo>
                      <a:lnTo>
                        <a:pt x="82967" y="17111"/>
                      </a:lnTo>
                      <a:lnTo>
                        <a:pt x="83038" y="17896"/>
                      </a:lnTo>
                      <a:lnTo>
                        <a:pt x="83169" y="18670"/>
                      </a:lnTo>
                      <a:lnTo>
                        <a:pt x="83383" y="19420"/>
                      </a:lnTo>
                      <a:lnTo>
                        <a:pt x="83669" y="20147"/>
                      </a:lnTo>
                      <a:lnTo>
                        <a:pt x="84026" y="20837"/>
                      </a:lnTo>
                      <a:lnTo>
                        <a:pt x="84467" y="21492"/>
                      </a:lnTo>
                      <a:lnTo>
                        <a:pt x="84955" y="22099"/>
                      </a:lnTo>
                      <a:lnTo>
                        <a:pt x="85241" y="22385"/>
                      </a:lnTo>
                      <a:lnTo>
                        <a:pt x="85515" y="22659"/>
                      </a:lnTo>
                      <a:lnTo>
                        <a:pt x="86122" y="23171"/>
                      </a:lnTo>
                      <a:lnTo>
                        <a:pt x="86765" y="23600"/>
                      </a:lnTo>
                      <a:lnTo>
                        <a:pt x="87444" y="23969"/>
                      </a:lnTo>
                      <a:lnTo>
                        <a:pt x="88158" y="24266"/>
                      </a:lnTo>
                      <a:lnTo>
                        <a:pt x="88908" y="24481"/>
                      </a:lnTo>
                      <a:lnTo>
                        <a:pt x="89670" y="24624"/>
                      </a:lnTo>
                      <a:lnTo>
                        <a:pt x="90456" y="24695"/>
                      </a:lnTo>
                      <a:lnTo>
                        <a:pt x="91385" y="24695"/>
                      </a:lnTo>
                      <a:lnTo>
                        <a:pt x="92444" y="24564"/>
                      </a:lnTo>
                      <a:lnTo>
                        <a:pt x="93468" y="24290"/>
                      </a:lnTo>
                      <a:lnTo>
                        <a:pt x="94445" y="23862"/>
                      </a:lnTo>
                      <a:lnTo>
                        <a:pt x="94909" y="23588"/>
                      </a:lnTo>
                      <a:lnTo>
                        <a:pt x="95278" y="23350"/>
                      </a:lnTo>
                      <a:lnTo>
                        <a:pt x="95981" y="22802"/>
                      </a:lnTo>
                      <a:lnTo>
                        <a:pt x="96624" y="22195"/>
                      </a:lnTo>
                      <a:lnTo>
                        <a:pt x="97207" y="21528"/>
                      </a:lnTo>
                      <a:lnTo>
                        <a:pt x="97469" y="21171"/>
                      </a:lnTo>
                      <a:lnTo>
                        <a:pt x="94766" y="19349"/>
                      </a:lnTo>
                      <a:lnTo>
                        <a:pt x="94600" y="19599"/>
                      </a:lnTo>
                      <a:lnTo>
                        <a:pt x="94242" y="20052"/>
                      </a:lnTo>
                      <a:lnTo>
                        <a:pt x="93814" y="20456"/>
                      </a:lnTo>
                      <a:lnTo>
                        <a:pt x="93361" y="20802"/>
                      </a:lnTo>
                      <a:lnTo>
                        <a:pt x="92849" y="21087"/>
                      </a:lnTo>
                      <a:lnTo>
                        <a:pt x="92313" y="21302"/>
                      </a:lnTo>
                      <a:lnTo>
                        <a:pt x="91754" y="21457"/>
                      </a:lnTo>
                      <a:lnTo>
                        <a:pt x="91170" y="21528"/>
                      </a:lnTo>
                      <a:lnTo>
                        <a:pt x="90873" y="21540"/>
                      </a:lnTo>
                      <a:lnTo>
                        <a:pt x="90563" y="21540"/>
                      </a:lnTo>
                      <a:lnTo>
                        <a:pt x="89956" y="21468"/>
                      </a:lnTo>
                      <a:lnTo>
                        <a:pt x="89372" y="21314"/>
                      </a:lnTo>
                      <a:lnTo>
                        <a:pt x="88825" y="21064"/>
                      </a:lnTo>
                      <a:lnTo>
                        <a:pt x="88313" y="20754"/>
                      </a:lnTo>
                      <a:lnTo>
                        <a:pt x="87860" y="20361"/>
                      </a:lnTo>
                      <a:lnTo>
                        <a:pt x="87467" y="19909"/>
                      </a:lnTo>
                      <a:lnTo>
                        <a:pt x="87134" y="19397"/>
                      </a:lnTo>
                      <a:lnTo>
                        <a:pt x="87003" y="19111"/>
                      </a:lnTo>
                      <a:lnTo>
                        <a:pt x="97660" y="14705"/>
                      </a:lnTo>
                      <a:lnTo>
                        <a:pt x="97302" y="13801"/>
                      </a:lnTo>
                      <a:lnTo>
                        <a:pt x="97136" y="13396"/>
                      </a:lnTo>
                      <a:lnTo>
                        <a:pt x="96743" y="12610"/>
                      </a:lnTo>
                      <a:lnTo>
                        <a:pt x="96517" y="12241"/>
                      </a:lnTo>
                      <a:lnTo>
                        <a:pt x="96231" y="11800"/>
                      </a:lnTo>
                      <a:lnTo>
                        <a:pt x="95588" y="11002"/>
                      </a:lnTo>
                      <a:lnTo>
                        <a:pt x="95219" y="10621"/>
                      </a:lnTo>
                      <a:lnTo>
                        <a:pt x="94992" y="10419"/>
                      </a:lnTo>
                      <a:lnTo>
                        <a:pt x="94516" y="10026"/>
                      </a:lnTo>
                      <a:lnTo>
                        <a:pt x="93992" y="9681"/>
                      </a:lnTo>
                      <a:lnTo>
                        <a:pt x="93456" y="9395"/>
                      </a:lnTo>
                      <a:lnTo>
                        <a:pt x="93171" y="9276"/>
                      </a:lnTo>
                      <a:lnTo>
                        <a:pt x="92849" y="9145"/>
                      </a:lnTo>
                      <a:lnTo>
                        <a:pt x="92194" y="8955"/>
                      </a:lnTo>
                      <a:lnTo>
                        <a:pt x="91516" y="8812"/>
                      </a:lnTo>
                      <a:lnTo>
                        <a:pt x="90837" y="8752"/>
                      </a:lnTo>
                      <a:close/>
                      <a:moveTo>
                        <a:pt x="67750" y="8764"/>
                      </a:moveTo>
                      <a:lnTo>
                        <a:pt x="67369" y="8776"/>
                      </a:lnTo>
                      <a:lnTo>
                        <a:pt x="66619" y="8847"/>
                      </a:lnTo>
                      <a:lnTo>
                        <a:pt x="65892" y="9002"/>
                      </a:lnTo>
                      <a:lnTo>
                        <a:pt x="65178" y="9228"/>
                      </a:lnTo>
                      <a:lnTo>
                        <a:pt x="64499" y="9538"/>
                      </a:lnTo>
                      <a:lnTo>
                        <a:pt x="63856" y="9895"/>
                      </a:lnTo>
                      <a:lnTo>
                        <a:pt x="63249" y="10336"/>
                      </a:lnTo>
                      <a:lnTo>
                        <a:pt x="62678" y="10824"/>
                      </a:lnTo>
                      <a:lnTo>
                        <a:pt x="62416" y="11098"/>
                      </a:lnTo>
                      <a:lnTo>
                        <a:pt x="62142" y="11395"/>
                      </a:lnTo>
                      <a:lnTo>
                        <a:pt x="61642" y="12003"/>
                      </a:lnTo>
                      <a:lnTo>
                        <a:pt x="61213" y="12657"/>
                      </a:lnTo>
                      <a:lnTo>
                        <a:pt x="60844" y="13348"/>
                      </a:lnTo>
                      <a:lnTo>
                        <a:pt x="60546" y="14062"/>
                      </a:lnTo>
                      <a:lnTo>
                        <a:pt x="60332" y="14813"/>
                      </a:lnTo>
                      <a:lnTo>
                        <a:pt x="60189" y="15587"/>
                      </a:lnTo>
                      <a:lnTo>
                        <a:pt x="60130" y="16360"/>
                      </a:lnTo>
                      <a:lnTo>
                        <a:pt x="60130" y="16753"/>
                      </a:lnTo>
                      <a:lnTo>
                        <a:pt x="60130" y="17158"/>
                      </a:lnTo>
                      <a:lnTo>
                        <a:pt x="60189" y="17932"/>
                      </a:lnTo>
                      <a:lnTo>
                        <a:pt x="60344" y="18706"/>
                      </a:lnTo>
                      <a:lnTo>
                        <a:pt x="60558" y="19444"/>
                      </a:lnTo>
                      <a:lnTo>
                        <a:pt x="60844" y="20159"/>
                      </a:lnTo>
                      <a:lnTo>
                        <a:pt x="61213" y="20849"/>
                      </a:lnTo>
                      <a:lnTo>
                        <a:pt x="61642" y="21492"/>
                      </a:lnTo>
                      <a:lnTo>
                        <a:pt x="62142" y="22088"/>
                      </a:lnTo>
                      <a:lnTo>
                        <a:pt x="62416" y="22373"/>
                      </a:lnTo>
                      <a:lnTo>
                        <a:pt x="62678" y="22647"/>
                      </a:lnTo>
                      <a:lnTo>
                        <a:pt x="63249" y="23135"/>
                      </a:lnTo>
                      <a:lnTo>
                        <a:pt x="63856" y="23576"/>
                      </a:lnTo>
                      <a:lnTo>
                        <a:pt x="64511" y="23933"/>
                      </a:lnTo>
                      <a:lnTo>
                        <a:pt x="65190" y="24231"/>
                      </a:lnTo>
                      <a:lnTo>
                        <a:pt x="65892" y="24457"/>
                      </a:lnTo>
                      <a:lnTo>
                        <a:pt x="66619" y="24612"/>
                      </a:lnTo>
                      <a:lnTo>
                        <a:pt x="67369" y="24683"/>
                      </a:lnTo>
                      <a:lnTo>
                        <a:pt x="67750" y="24695"/>
                      </a:lnTo>
                      <a:lnTo>
                        <a:pt x="68083" y="24683"/>
                      </a:lnTo>
                      <a:lnTo>
                        <a:pt x="68714" y="24636"/>
                      </a:lnTo>
                      <a:lnTo>
                        <a:pt x="69322" y="24517"/>
                      </a:lnTo>
                      <a:lnTo>
                        <a:pt x="69881" y="24350"/>
                      </a:lnTo>
                      <a:lnTo>
                        <a:pt x="70405" y="24124"/>
                      </a:lnTo>
                      <a:lnTo>
                        <a:pt x="70893" y="23838"/>
                      </a:lnTo>
                      <a:lnTo>
                        <a:pt x="71334" y="23493"/>
                      </a:lnTo>
                      <a:lnTo>
                        <a:pt x="71739" y="23100"/>
                      </a:lnTo>
                      <a:lnTo>
                        <a:pt x="71929" y="22873"/>
                      </a:lnTo>
                      <a:lnTo>
                        <a:pt x="72048" y="22873"/>
                      </a:lnTo>
                      <a:lnTo>
                        <a:pt x="72048" y="24016"/>
                      </a:lnTo>
                      <a:lnTo>
                        <a:pt x="72036" y="24576"/>
                      </a:lnTo>
                      <a:lnTo>
                        <a:pt x="71893" y="25576"/>
                      </a:lnTo>
                      <a:lnTo>
                        <a:pt x="71620" y="26445"/>
                      </a:lnTo>
                      <a:lnTo>
                        <a:pt x="71191" y="27172"/>
                      </a:lnTo>
                      <a:lnTo>
                        <a:pt x="70917" y="27493"/>
                      </a:lnTo>
                      <a:lnTo>
                        <a:pt x="70596" y="27791"/>
                      </a:lnTo>
                      <a:lnTo>
                        <a:pt x="69881" y="28255"/>
                      </a:lnTo>
                      <a:lnTo>
                        <a:pt x="69083" y="28565"/>
                      </a:lnTo>
                      <a:lnTo>
                        <a:pt x="68238" y="28708"/>
                      </a:lnTo>
                      <a:lnTo>
                        <a:pt x="67809" y="28696"/>
                      </a:lnTo>
                      <a:lnTo>
                        <a:pt x="67464" y="28696"/>
                      </a:lnTo>
                      <a:lnTo>
                        <a:pt x="66809" y="28589"/>
                      </a:lnTo>
                      <a:lnTo>
                        <a:pt x="66166" y="28374"/>
                      </a:lnTo>
                      <a:lnTo>
                        <a:pt x="65583" y="28053"/>
                      </a:lnTo>
                      <a:lnTo>
                        <a:pt x="65309" y="27850"/>
                      </a:lnTo>
                      <a:lnTo>
                        <a:pt x="65059" y="27636"/>
                      </a:lnTo>
                      <a:lnTo>
                        <a:pt x="64630" y="27184"/>
                      </a:lnTo>
                      <a:lnTo>
                        <a:pt x="64249" y="26684"/>
                      </a:lnTo>
                      <a:lnTo>
                        <a:pt x="63928" y="26136"/>
                      </a:lnTo>
                      <a:lnTo>
                        <a:pt x="63809" y="25850"/>
                      </a:lnTo>
                      <a:lnTo>
                        <a:pt x="60749" y="27112"/>
                      </a:lnTo>
                      <a:lnTo>
                        <a:pt x="60975" y="27600"/>
                      </a:lnTo>
                      <a:lnTo>
                        <a:pt x="61523" y="28517"/>
                      </a:lnTo>
                      <a:lnTo>
                        <a:pt x="62166" y="29339"/>
                      </a:lnTo>
                      <a:lnTo>
                        <a:pt x="62928" y="30077"/>
                      </a:lnTo>
                      <a:lnTo>
                        <a:pt x="63344" y="30410"/>
                      </a:lnTo>
                      <a:lnTo>
                        <a:pt x="63833" y="30756"/>
                      </a:lnTo>
                      <a:lnTo>
                        <a:pt x="64892" y="31303"/>
                      </a:lnTo>
                      <a:lnTo>
                        <a:pt x="66023" y="31660"/>
                      </a:lnTo>
                      <a:lnTo>
                        <a:pt x="67202" y="31827"/>
                      </a:lnTo>
                      <a:lnTo>
                        <a:pt x="68178" y="31827"/>
                      </a:lnTo>
                      <a:lnTo>
                        <a:pt x="68929" y="31780"/>
                      </a:lnTo>
                      <a:lnTo>
                        <a:pt x="69667" y="31660"/>
                      </a:lnTo>
                      <a:lnTo>
                        <a:pt x="70381" y="31470"/>
                      </a:lnTo>
                      <a:lnTo>
                        <a:pt x="71072" y="31196"/>
                      </a:lnTo>
                      <a:lnTo>
                        <a:pt x="71739" y="30875"/>
                      </a:lnTo>
                      <a:lnTo>
                        <a:pt x="72370" y="30470"/>
                      </a:lnTo>
                      <a:lnTo>
                        <a:pt x="72965" y="30005"/>
                      </a:lnTo>
                      <a:lnTo>
                        <a:pt x="73239" y="29755"/>
                      </a:lnTo>
                      <a:lnTo>
                        <a:pt x="73501" y="29493"/>
                      </a:lnTo>
                      <a:lnTo>
                        <a:pt x="73965" y="28910"/>
                      </a:lnTo>
                      <a:lnTo>
                        <a:pt x="74358" y="28267"/>
                      </a:lnTo>
                      <a:lnTo>
                        <a:pt x="74691" y="27553"/>
                      </a:lnTo>
                      <a:lnTo>
                        <a:pt x="74965" y="26767"/>
                      </a:lnTo>
                      <a:lnTo>
                        <a:pt x="75156" y="25933"/>
                      </a:lnTo>
                      <a:lnTo>
                        <a:pt x="75299" y="25017"/>
                      </a:lnTo>
                      <a:lnTo>
                        <a:pt x="75358" y="24040"/>
                      </a:lnTo>
                      <a:lnTo>
                        <a:pt x="75370" y="23528"/>
                      </a:lnTo>
                      <a:lnTo>
                        <a:pt x="75370" y="9240"/>
                      </a:lnTo>
                      <a:lnTo>
                        <a:pt x="72048" y="9240"/>
                      </a:lnTo>
                      <a:lnTo>
                        <a:pt x="72048" y="10538"/>
                      </a:lnTo>
                      <a:lnTo>
                        <a:pt x="71929" y="10538"/>
                      </a:lnTo>
                      <a:lnTo>
                        <a:pt x="71750" y="10336"/>
                      </a:lnTo>
                      <a:lnTo>
                        <a:pt x="71358" y="9967"/>
                      </a:lnTo>
                      <a:lnTo>
                        <a:pt x="70917" y="9645"/>
                      </a:lnTo>
                      <a:lnTo>
                        <a:pt x="70453" y="9383"/>
                      </a:lnTo>
                      <a:lnTo>
                        <a:pt x="70203" y="9276"/>
                      </a:lnTo>
                      <a:lnTo>
                        <a:pt x="69905" y="9145"/>
                      </a:lnTo>
                      <a:lnTo>
                        <a:pt x="69310" y="8955"/>
                      </a:lnTo>
                      <a:lnTo>
                        <a:pt x="68690" y="8824"/>
                      </a:lnTo>
                      <a:lnTo>
                        <a:pt x="68059" y="8764"/>
                      </a:lnTo>
                      <a:close/>
                    </a:path>
                  </a:pathLst>
                </a:custGeom>
                <a:solidFill>
                  <a:srgbClr val="5F636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517" name="Google Shape;517;p35"/>
                <p:cNvGrpSpPr/>
                <p:nvPr/>
              </p:nvGrpSpPr>
              <p:grpSpPr>
                <a:xfrm>
                  <a:off x="2430564" y="1427610"/>
                  <a:ext cx="644078" cy="193336"/>
                  <a:chOff x="2430564" y="1427610"/>
                  <a:chExt cx="644078" cy="193336"/>
                </a:xfrm>
              </p:grpSpPr>
              <p:sp>
                <p:nvSpPr>
                  <p:cNvPr id="518" name="Google Shape;518;p35"/>
                  <p:cNvSpPr/>
                  <p:nvPr/>
                </p:nvSpPr>
                <p:spPr>
                  <a:xfrm>
                    <a:off x="2430564" y="1427610"/>
                    <a:ext cx="169444" cy="193336"/>
                  </a:xfrm>
                  <a:custGeom>
                    <a:rect b="b" l="l" r="r" t="t"/>
                    <a:pathLst>
                      <a:path extrusionOk="0" h="22553" w="19766">
                        <a:moveTo>
                          <a:pt x="10765" y="1"/>
                        </a:moveTo>
                        <a:lnTo>
                          <a:pt x="10193" y="25"/>
                        </a:lnTo>
                        <a:lnTo>
                          <a:pt x="9086" y="156"/>
                        </a:lnTo>
                        <a:lnTo>
                          <a:pt x="8014" y="406"/>
                        </a:lnTo>
                        <a:lnTo>
                          <a:pt x="6978" y="751"/>
                        </a:lnTo>
                        <a:lnTo>
                          <a:pt x="6002" y="1192"/>
                        </a:lnTo>
                        <a:lnTo>
                          <a:pt x="5085" y="1715"/>
                        </a:lnTo>
                        <a:lnTo>
                          <a:pt x="4216" y="2335"/>
                        </a:lnTo>
                        <a:lnTo>
                          <a:pt x="3418" y="3025"/>
                        </a:lnTo>
                        <a:lnTo>
                          <a:pt x="2692" y="3787"/>
                        </a:lnTo>
                        <a:lnTo>
                          <a:pt x="2037" y="4621"/>
                        </a:lnTo>
                        <a:lnTo>
                          <a:pt x="1453" y="5514"/>
                        </a:lnTo>
                        <a:lnTo>
                          <a:pt x="977" y="6466"/>
                        </a:lnTo>
                        <a:lnTo>
                          <a:pt x="572" y="7466"/>
                        </a:lnTo>
                        <a:lnTo>
                          <a:pt x="275" y="8502"/>
                        </a:lnTo>
                        <a:lnTo>
                          <a:pt x="84" y="9586"/>
                        </a:lnTo>
                        <a:lnTo>
                          <a:pt x="1" y="10693"/>
                        </a:lnTo>
                        <a:lnTo>
                          <a:pt x="1" y="11265"/>
                        </a:lnTo>
                        <a:lnTo>
                          <a:pt x="1" y="11729"/>
                        </a:lnTo>
                        <a:lnTo>
                          <a:pt x="13" y="12300"/>
                        </a:lnTo>
                        <a:lnTo>
                          <a:pt x="144" y="13408"/>
                        </a:lnTo>
                        <a:lnTo>
                          <a:pt x="382" y="14479"/>
                        </a:lnTo>
                        <a:lnTo>
                          <a:pt x="727" y="15503"/>
                        </a:lnTo>
                        <a:lnTo>
                          <a:pt x="1168" y="16480"/>
                        </a:lnTo>
                        <a:lnTo>
                          <a:pt x="1692" y="17408"/>
                        </a:lnTo>
                        <a:lnTo>
                          <a:pt x="2299" y="18278"/>
                        </a:lnTo>
                        <a:lnTo>
                          <a:pt x="2977" y="19087"/>
                        </a:lnTo>
                        <a:lnTo>
                          <a:pt x="3740" y="19814"/>
                        </a:lnTo>
                        <a:lnTo>
                          <a:pt x="4573" y="20480"/>
                        </a:lnTo>
                        <a:lnTo>
                          <a:pt x="5466" y="21052"/>
                        </a:lnTo>
                        <a:lnTo>
                          <a:pt x="6407" y="21552"/>
                        </a:lnTo>
                        <a:lnTo>
                          <a:pt x="7407" y="21945"/>
                        </a:lnTo>
                        <a:lnTo>
                          <a:pt x="8443" y="22254"/>
                        </a:lnTo>
                        <a:lnTo>
                          <a:pt x="9526" y="22457"/>
                        </a:lnTo>
                        <a:lnTo>
                          <a:pt x="10634" y="22552"/>
                        </a:lnTo>
                        <a:lnTo>
                          <a:pt x="11205" y="22552"/>
                        </a:lnTo>
                        <a:lnTo>
                          <a:pt x="11836" y="22540"/>
                        </a:lnTo>
                        <a:lnTo>
                          <a:pt x="13074" y="22409"/>
                        </a:lnTo>
                        <a:lnTo>
                          <a:pt x="14301" y="22147"/>
                        </a:lnTo>
                        <a:lnTo>
                          <a:pt x="15480" y="21742"/>
                        </a:lnTo>
                        <a:lnTo>
                          <a:pt x="16063" y="21492"/>
                        </a:lnTo>
                        <a:lnTo>
                          <a:pt x="16587" y="21242"/>
                        </a:lnTo>
                        <a:lnTo>
                          <a:pt x="17599" y="20647"/>
                        </a:lnTo>
                        <a:lnTo>
                          <a:pt x="18528" y="19933"/>
                        </a:lnTo>
                        <a:lnTo>
                          <a:pt x="19373" y="19123"/>
                        </a:lnTo>
                        <a:lnTo>
                          <a:pt x="19766" y="18682"/>
                        </a:lnTo>
                        <a:lnTo>
                          <a:pt x="17825" y="16742"/>
                        </a:lnTo>
                        <a:lnTo>
                          <a:pt x="17516" y="17111"/>
                        </a:lnTo>
                        <a:lnTo>
                          <a:pt x="16837" y="17789"/>
                        </a:lnTo>
                        <a:lnTo>
                          <a:pt x="16087" y="18373"/>
                        </a:lnTo>
                        <a:lnTo>
                          <a:pt x="15289" y="18873"/>
                        </a:lnTo>
                        <a:lnTo>
                          <a:pt x="14432" y="19278"/>
                        </a:lnTo>
                        <a:lnTo>
                          <a:pt x="13551" y="19587"/>
                        </a:lnTo>
                        <a:lnTo>
                          <a:pt x="12622" y="19790"/>
                        </a:lnTo>
                        <a:lnTo>
                          <a:pt x="11669" y="19897"/>
                        </a:lnTo>
                        <a:lnTo>
                          <a:pt x="10776" y="19897"/>
                        </a:lnTo>
                        <a:lnTo>
                          <a:pt x="9943" y="19837"/>
                        </a:lnTo>
                        <a:lnTo>
                          <a:pt x="9133" y="19683"/>
                        </a:lnTo>
                        <a:lnTo>
                          <a:pt x="8347" y="19468"/>
                        </a:lnTo>
                        <a:lnTo>
                          <a:pt x="7585" y="19159"/>
                        </a:lnTo>
                        <a:lnTo>
                          <a:pt x="6871" y="18778"/>
                        </a:lnTo>
                        <a:lnTo>
                          <a:pt x="6180" y="18325"/>
                        </a:lnTo>
                        <a:lnTo>
                          <a:pt x="5537" y="17813"/>
                        </a:lnTo>
                        <a:lnTo>
                          <a:pt x="5240" y="17516"/>
                        </a:lnTo>
                        <a:lnTo>
                          <a:pt x="4942" y="17218"/>
                        </a:lnTo>
                        <a:lnTo>
                          <a:pt x="4406" y="16575"/>
                        </a:lnTo>
                        <a:lnTo>
                          <a:pt x="3954" y="15884"/>
                        </a:lnTo>
                        <a:lnTo>
                          <a:pt x="3573" y="15158"/>
                        </a:lnTo>
                        <a:lnTo>
                          <a:pt x="3275" y="14372"/>
                        </a:lnTo>
                        <a:lnTo>
                          <a:pt x="3049" y="13551"/>
                        </a:lnTo>
                        <a:lnTo>
                          <a:pt x="2894" y="12682"/>
                        </a:lnTo>
                        <a:lnTo>
                          <a:pt x="2823" y="11765"/>
                        </a:lnTo>
                        <a:lnTo>
                          <a:pt x="2811" y="11288"/>
                        </a:lnTo>
                        <a:lnTo>
                          <a:pt x="2823" y="10800"/>
                        </a:lnTo>
                        <a:lnTo>
                          <a:pt x="2894" y="9883"/>
                        </a:lnTo>
                        <a:lnTo>
                          <a:pt x="3049" y="9014"/>
                        </a:lnTo>
                        <a:lnTo>
                          <a:pt x="3275" y="8193"/>
                        </a:lnTo>
                        <a:lnTo>
                          <a:pt x="3585" y="7407"/>
                        </a:lnTo>
                        <a:lnTo>
                          <a:pt x="3954" y="6681"/>
                        </a:lnTo>
                        <a:lnTo>
                          <a:pt x="4418" y="5990"/>
                        </a:lnTo>
                        <a:lnTo>
                          <a:pt x="4942" y="5347"/>
                        </a:lnTo>
                        <a:lnTo>
                          <a:pt x="5240" y="5049"/>
                        </a:lnTo>
                        <a:lnTo>
                          <a:pt x="5537" y="4752"/>
                        </a:lnTo>
                        <a:lnTo>
                          <a:pt x="6180" y="4240"/>
                        </a:lnTo>
                        <a:lnTo>
                          <a:pt x="6871" y="3787"/>
                        </a:lnTo>
                        <a:lnTo>
                          <a:pt x="7597" y="3406"/>
                        </a:lnTo>
                        <a:lnTo>
                          <a:pt x="8359" y="3097"/>
                        </a:lnTo>
                        <a:lnTo>
                          <a:pt x="9145" y="2882"/>
                        </a:lnTo>
                        <a:lnTo>
                          <a:pt x="9955" y="2728"/>
                        </a:lnTo>
                        <a:lnTo>
                          <a:pt x="10776" y="2668"/>
                        </a:lnTo>
                        <a:lnTo>
                          <a:pt x="11193" y="2668"/>
                        </a:lnTo>
                        <a:lnTo>
                          <a:pt x="11622" y="2656"/>
                        </a:lnTo>
                        <a:lnTo>
                          <a:pt x="12479" y="2716"/>
                        </a:lnTo>
                        <a:lnTo>
                          <a:pt x="13324" y="2882"/>
                        </a:lnTo>
                        <a:lnTo>
                          <a:pt x="14134" y="3144"/>
                        </a:lnTo>
                        <a:lnTo>
                          <a:pt x="14896" y="3501"/>
                        </a:lnTo>
                        <a:lnTo>
                          <a:pt x="15622" y="3942"/>
                        </a:lnTo>
                        <a:lnTo>
                          <a:pt x="16301" y="4466"/>
                        </a:lnTo>
                        <a:lnTo>
                          <a:pt x="16908" y="5073"/>
                        </a:lnTo>
                        <a:lnTo>
                          <a:pt x="17194" y="5407"/>
                        </a:lnTo>
                        <a:lnTo>
                          <a:pt x="19123" y="3525"/>
                        </a:lnTo>
                        <a:lnTo>
                          <a:pt x="18742" y="3097"/>
                        </a:lnTo>
                        <a:lnTo>
                          <a:pt x="17920" y="2323"/>
                        </a:lnTo>
                        <a:lnTo>
                          <a:pt x="17027" y="1656"/>
                        </a:lnTo>
                        <a:lnTo>
                          <a:pt x="16075" y="1096"/>
                        </a:lnTo>
                        <a:lnTo>
                          <a:pt x="15051" y="644"/>
                        </a:lnTo>
                        <a:lnTo>
                          <a:pt x="13991" y="311"/>
                        </a:lnTo>
                        <a:lnTo>
                          <a:pt x="12896" y="84"/>
                        </a:lnTo>
                        <a:lnTo>
                          <a:pt x="11777" y="1"/>
                        </a:lnTo>
                        <a:close/>
                      </a:path>
                    </a:pathLst>
                  </a:custGeom>
                  <a:solidFill>
                    <a:srgbClr val="5F6368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19" name="Google Shape;519;p35"/>
                  <p:cNvSpPr/>
                  <p:nvPr/>
                </p:nvSpPr>
                <p:spPr>
                  <a:xfrm>
                    <a:off x="2621028" y="1431699"/>
                    <a:ext cx="23797" cy="185055"/>
                  </a:xfrm>
                  <a:custGeom>
                    <a:rect b="b" l="l" r="r" t="t"/>
                    <a:pathLst>
                      <a:path extrusionOk="0" h="21587" w="2776">
                        <a:moveTo>
                          <a:pt x="1" y="0"/>
                        </a:moveTo>
                        <a:lnTo>
                          <a:pt x="1" y="21587"/>
                        </a:lnTo>
                        <a:lnTo>
                          <a:pt x="2775" y="21587"/>
                        </a:lnTo>
                        <a:lnTo>
                          <a:pt x="2775" y="0"/>
                        </a:lnTo>
                        <a:close/>
                      </a:path>
                    </a:pathLst>
                  </a:custGeom>
                  <a:solidFill>
                    <a:srgbClr val="5F6368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20" name="Google Shape;520;p35"/>
                  <p:cNvSpPr/>
                  <p:nvPr/>
                </p:nvSpPr>
                <p:spPr>
                  <a:xfrm>
                    <a:off x="2665228" y="1485997"/>
                    <a:ext cx="130353" cy="134845"/>
                  </a:xfrm>
                  <a:custGeom>
                    <a:rect b="b" l="l" r="r" t="t"/>
                    <a:pathLst>
                      <a:path extrusionOk="0" h="15730" w="15206">
                        <a:moveTo>
                          <a:pt x="7287" y="2537"/>
                        </a:moveTo>
                        <a:lnTo>
                          <a:pt x="8180" y="2560"/>
                        </a:lnTo>
                        <a:lnTo>
                          <a:pt x="9061" y="2763"/>
                        </a:lnTo>
                        <a:lnTo>
                          <a:pt x="9895" y="3120"/>
                        </a:lnTo>
                        <a:lnTo>
                          <a:pt x="10657" y="3656"/>
                        </a:lnTo>
                        <a:lnTo>
                          <a:pt x="10990" y="4001"/>
                        </a:lnTo>
                        <a:lnTo>
                          <a:pt x="11348" y="4394"/>
                        </a:lnTo>
                        <a:lnTo>
                          <a:pt x="11919" y="5299"/>
                        </a:lnTo>
                        <a:lnTo>
                          <a:pt x="12288" y="6287"/>
                        </a:lnTo>
                        <a:lnTo>
                          <a:pt x="12455" y="7335"/>
                        </a:lnTo>
                        <a:lnTo>
                          <a:pt x="12455" y="7871"/>
                        </a:lnTo>
                        <a:lnTo>
                          <a:pt x="12455" y="8395"/>
                        </a:lnTo>
                        <a:lnTo>
                          <a:pt x="12288" y="9442"/>
                        </a:lnTo>
                        <a:lnTo>
                          <a:pt x="11907" y="10431"/>
                        </a:lnTo>
                        <a:lnTo>
                          <a:pt x="11348" y="11336"/>
                        </a:lnTo>
                        <a:lnTo>
                          <a:pt x="10990" y="11740"/>
                        </a:lnTo>
                        <a:lnTo>
                          <a:pt x="10895" y="11836"/>
                        </a:lnTo>
                        <a:lnTo>
                          <a:pt x="10800" y="11931"/>
                        </a:lnTo>
                        <a:lnTo>
                          <a:pt x="10443" y="12241"/>
                        </a:lnTo>
                        <a:lnTo>
                          <a:pt x="9645" y="12729"/>
                        </a:lnTo>
                        <a:lnTo>
                          <a:pt x="8800" y="13050"/>
                        </a:lnTo>
                        <a:lnTo>
                          <a:pt x="7907" y="13193"/>
                        </a:lnTo>
                        <a:lnTo>
                          <a:pt x="7013" y="13169"/>
                        </a:lnTo>
                        <a:lnTo>
                          <a:pt x="6144" y="12967"/>
                        </a:lnTo>
                        <a:lnTo>
                          <a:pt x="5311" y="12610"/>
                        </a:lnTo>
                        <a:lnTo>
                          <a:pt x="4549" y="12074"/>
                        </a:lnTo>
                        <a:lnTo>
                          <a:pt x="4204" y="11740"/>
                        </a:lnTo>
                        <a:lnTo>
                          <a:pt x="3858" y="11336"/>
                        </a:lnTo>
                        <a:lnTo>
                          <a:pt x="3299" y="10431"/>
                        </a:lnTo>
                        <a:lnTo>
                          <a:pt x="2918" y="9442"/>
                        </a:lnTo>
                        <a:lnTo>
                          <a:pt x="2751" y="8395"/>
                        </a:lnTo>
                        <a:lnTo>
                          <a:pt x="2751" y="7871"/>
                        </a:lnTo>
                        <a:lnTo>
                          <a:pt x="2739" y="7335"/>
                        </a:lnTo>
                        <a:lnTo>
                          <a:pt x="2918" y="6287"/>
                        </a:lnTo>
                        <a:lnTo>
                          <a:pt x="3287" y="5299"/>
                        </a:lnTo>
                        <a:lnTo>
                          <a:pt x="3846" y="4394"/>
                        </a:lnTo>
                        <a:lnTo>
                          <a:pt x="4204" y="4001"/>
                        </a:lnTo>
                        <a:lnTo>
                          <a:pt x="4299" y="3894"/>
                        </a:lnTo>
                        <a:lnTo>
                          <a:pt x="4406" y="3799"/>
                        </a:lnTo>
                        <a:lnTo>
                          <a:pt x="4763" y="3489"/>
                        </a:lnTo>
                        <a:lnTo>
                          <a:pt x="5549" y="3001"/>
                        </a:lnTo>
                        <a:lnTo>
                          <a:pt x="6406" y="2680"/>
                        </a:lnTo>
                        <a:lnTo>
                          <a:pt x="7287" y="2537"/>
                        </a:lnTo>
                        <a:close/>
                        <a:moveTo>
                          <a:pt x="7240" y="1"/>
                        </a:moveTo>
                        <a:lnTo>
                          <a:pt x="6502" y="72"/>
                        </a:lnTo>
                        <a:lnTo>
                          <a:pt x="5775" y="215"/>
                        </a:lnTo>
                        <a:lnTo>
                          <a:pt x="5061" y="417"/>
                        </a:lnTo>
                        <a:lnTo>
                          <a:pt x="4358" y="703"/>
                        </a:lnTo>
                        <a:lnTo>
                          <a:pt x="3692" y="1048"/>
                        </a:lnTo>
                        <a:lnTo>
                          <a:pt x="3049" y="1477"/>
                        </a:lnTo>
                        <a:lnTo>
                          <a:pt x="2441" y="1965"/>
                        </a:lnTo>
                        <a:lnTo>
                          <a:pt x="2156" y="2239"/>
                        </a:lnTo>
                        <a:lnTo>
                          <a:pt x="1882" y="2525"/>
                        </a:lnTo>
                        <a:lnTo>
                          <a:pt x="1405" y="3144"/>
                        </a:lnTo>
                        <a:lnTo>
                          <a:pt x="1001" y="3799"/>
                        </a:lnTo>
                        <a:lnTo>
                          <a:pt x="655" y="4489"/>
                        </a:lnTo>
                        <a:lnTo>
                          <a:pt x="381" y="5204"/>
                        </a:lnTo>
                        <a:lnTo>
                          <a:pt x="191" y="5942"/>
                        </a:lnTo>
                        <a:lnTo>
                          <a:pt x="60" y="6704"/>
                        </a:lnTo>
                        <a:lnTo>
                          <a:pt x="0" y="7478"/>
                        </a:lnTo>
                        <a:lnTo>
                          <a:pt x="12" y="7871"/>
                        </a:lnTo>
                        <a:lnTo>
                          <a:pt x="0" y="8252"/>
                        </a:lnTo>
                        <a:lnTo>
                          <a:pt x="60" y="9026"/>
                        </a:lnTo>
                        <a:lnTo>
                          <a:pt x="191" y="9788"/>
                        </a:lnTo>
                        <a:lnTo>
                          <a:pt x="393" y="10526"/>
                        </a:lnTo>
                        <a:lnTo>
                          <a:pt x="667" y="11240"/>
                        </a:lnTo>
                        <a:lnTo>
                          <a:pt x="1012" y="11931"/>
                        </a:lnTo>
                        <a:lnTo>
                          <a:pt x="1417" y="12586"/>
                        </a:lnTo>
                        <a:lnTo>
                          <a:pt x="1894" y="13205"/>
                        </a:lnTo>
                        <a:lnTo>
                          <a:pt x="2156" y="13491"/>
                        </a:lnTo>
                        <a:lnTo>
                          <a:pt x="2441" y="13765"/>
                        </a:lnTo>
                        <a:lnTo>
                          <a:pt x="3049" y="14253"/>
                        </a:lnTo>
                        <a:lnTo>
                          <a:pt x="3692" y="14681"/>
                        </a:lnTo>
                        <a:lnTo>
                          <a:pt x="4358" y="15027"/>
                        </a:lnTo>
                        <a:lnTo>
                          <a:pt x="5061" y="15312"/>
                        </a:lnTo>
                        <a:lnTo>
                          <a:pt x="5775" y="15515"/>
                        </a:lnTo>
                        <a:lnTo>
                          <a:pt x="6502" y="15658"/>
                        </a:lnTo>
                        <a:lnTo>
                          <a:pt x="7240" y="15729"/>
                        </a:lnTo>
                        <a:lnTo>
                          <a:pt x="7978" y="15729"/>
                        </a:lnTo>
                        <a:lnTo>
                          <a:pt x="8716" y="15658"/>
                        </a:lnTo>
                        <a:lnTo>
                          <a:pt x="9442" y="15515"/>
                        </a:lnTo>
                        <a:lnTo>
                          <a:pt x="10157" y="15312"/>
                        </a:lnTo>
                        <a:lnTo>
                          <a:pt x="10859" y="15027"/>
                        </a:lnTo>
                        <a:lnTo>
                          <a:pt x="11526" y="14681"/>
                        </a:lnTo>
                        <a:lnTo>
                          <a:pt x="12169" y="14253"/>
                        </a:lnTo>
                        <a:lnTo>
                          <a:pt x="12776" y="13765"/>
                        </a:lnTo>
                        <a:lnTo>
                          <a:pt x="13062" y="13491"/>
                        </a:lnTo>
                        <a:lnTo>
                          <a:pt x="13324" y="13205"/>
                        </a:lnTo>
                        <a:lnTo>
                          <a:pt x="13800" y="12586"/>
                        </a:lnTo>
                        <a:lnTo>
                          <a:pt x="14217" y="11931"/>
                        </a:lnTo>
                        <a:lnTo>
                          <a:pt x="14550" y="11240"/>
                        </a:lnTo>
                        <a:lnTo>
                          <a:pt x="14824" y="10526"/>
                        </a:lnTo>
                        <a:lnTo>
                          <a:pt x="15027" y="9788"/>
                        </a:lnTo>
                        <a:lnTo>
                          <a:pt x="15158" y="9026"/>
                        </a:lnTo>
                        <a:lnTo>
                          <a:pt x="15205" y="8252"/>
                        </a:lnTo>
                        <a:lnTo>
                          <a:pt x="15205" y="7871"/>
                        </a:lnTo>
                        <a:lnTo>
                          <a:pt x="15205" y="7478"/>
                        </a:lnTo>
                        <a:lnTo>
                          <a:pt x="15158" y="6704"/>
                        </a:lnTo>
                        <a:lnTo>
                          <a:pt x="15027" y="5942"/>
                        </a:lnTo>
                        <a:lnTo>
                          <a:pt x="14824" y="5204"/>
                        </a:lnTo>
                        <a:lnTo>
                          <a:pt x="14550" y="4489"/>
                        </a:lnTo>
                        <a:lnTo>
                          <a:pt x="14205" y="3799"/>
                        </a:lnTo>
                        <a:lnTo>
                          <a:pt x="13800" y="3144"/>
                        </a:lnTo>
                        <a:lnTo>
                          <a:pt x="13324" y="2525"/>
                        </a:lnTo>
                        <a:lnTo>
                          <a:pt x="13062" y="2239"/>
                        </a:lnTo>
                        <a:lnTo>
                          <a:pt x="12776" y="1965"/>
                        </a:lnTo>
                        <a:lnTo>
                          <a:pt x="12169" y="1477"/>
                        </a:lnTo>
                        <a:lnTo>
                          <a:pt x="11526" y="1048"/>
                        </a:lnTo>
                        <a:lnTo>
                          <a:pt x="10859" y="703"/>
                        </a:lnTo>
                        <a:lnTo>
                          <a:pt x="10157" y="417"/>
                        </a:lnTo>
                        <a:lnTo>
                          <a:pt x="9442" y="215"/>
                        </a:lnTo>
                        <a:lnTo>
                          <a:pt x="8716" y="72"/>
                        </a:lnTo>
                        <a:lnTo>
                          <a:pt x="7978" y="1"/>
                        </a:lnTo>
                        <a:close/>
                      </a:path>
                    </a:pathLst>
                  </a:custGeom>
                  <a:solidFill>
                    <a:srgbClr val="5F6368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21" name="Google Shape;521;p35"/>
                  <p:cNvSpPr/>
                  <p:nvPr/>
                </p:nvSpPr>
                <p:spPr>
                  <a:xfrm>
                    <a:off x="2814758" y="1490181"/>
                    <a:ext cx="112291" cy="130662"/>
                  </a:xfrm>
                  <a:custGeom>
                    <a:rect b="b" l="l" r="r" t="t"/>
                    <a:pathLst>
                      <a:path extrusionOk="0" h="15242" w="13099">
                        <a:moveTo>
                          <a:pt x="1" y="1"/>
                        </a:moveTo>
                        <a:lnTo>
                          <a:pt x="1" y="9014"/>
                        </a:lnTo>
                        <a:lnTo>
                          <a:pt x="25" y="9717"/>
                        </a:lnTo>
                        <a:lnTo>
                          <a:pt x="215" y="10979"/>
                        </a:lnTo>
                        <a:lnTo>
                          <a:pt x="572" y="12110"/>
                        </a:lnTo>
                        <a:lnTo>
                          <a:pt x="965" y="12860"/>
                        </a:lnTo>
                        <a:lnTo>
                          <a:pt x="1275" y="13324"/>
                        </a:lnTo>
                        <a:lnTo>
                          <a:pt x="1453" y="13539"/>
                        </a:lnTo>
                        <a:lnTo>
                          <a:pt x="1632" y="13741"/>
                        </a:lnTo>
                        <a:lnTo>
                          <a:pt x="2037" y="14122"/>
                        </a:lnTo>
                        <a:lnTo>
                          <a:pt x="2477" y="14432"/>
                        </a:lnTo>
                        <a:lnTo>
                          <a:pt x="2954" y="14705"/>
                        </a:lnTo>
                        <a:lnTo>
                          <a:pt x="3478" y="14908"/>
                        </a:lnTo>
                        <a:lnTo>
                          <a:pt x="4049" y="15075"/>
                        </a:lnTo>
                        <a:lnTo>
                          <a:pt x="4656" y="15182"/>
                        </a:lnTo>
                        <a:lnTo>
                          <a:pt x="5311" y="15229"/>
                        </a:lnTo>
                        <a:lnTo>
                          <a:pt x="5657" y="15241"/>
                        </a:lnTo>
                        <a:lnTo>
                          <a:pt x="6014" y="15229"/>
                        </a:lnTo>
                        <a:lnTo>
                          <a:pt x="6728" y="15134"/>
                        </a:lnTo>
                        <a:lnTo>
                          <a:pt x="7407" y="14944"/>
                        </a:lnTo>
                        <a:lnTo>
                          <a:pt x="8074" y="14670"/>
                        </a:lnTo>
                        <a:lnTo>
                          <a:pt x="8395" y="14491"/>
                        </a:lnTo>
                        <a:lnTo>
                          <a:pt x="8681" y="14324"/>
                        </a:lnTo>
                        <a:lnTo>
                          <a:pt x="9229" y="13943"/>
                        </a:lnTo>
                        <a:lnTo>
                          <a:pt x="9717" y="13491"/>
                        </a:lnTo>
                        <a:lnTo>
                          <a:pt x="10133" y="12991"/>
                        </a:lnTo>
                        <a:lnTo>
                          <a:pt x="10324" y="12705"/>
                        </a:lnTo>
                        <a:lnTo>
                          <a:pt x="10443" y="12705"/>
                        </a:lnTo>
                        <a:lnTo>
                          <a:pt x="10443" y="14765"/>
                        </a:lnTo>
                        <a:lnTo>
                          <a:pt x="13098" y="14765"/>
                        </a:lnTo>
                        <a:lnTo>
                          <a:pt x="13098" y="1"/>
                        </a:lnTo>
                        <a:lnTo>
                          <a:pt x="10312" y="1"/>
                        </a:lnTo>
                        <a:lnTo>
                          <a:pt x="10312" y="8121"/>
                        </a:lnTo>
                        <a:lnTo>
                          <a:pt x="10300" y="8550"/>
                        </a:lnTo>
                        <a:lnTo>
                          <a:pt x="10169" y="9407"/>
                        </a:lnTo>
                        <a:lnTo>
                          <a:pt x="9895" y="10217"/>
                        </a:lnTo>
                        <a:lnTo>
                          <a:pt x="9479" y="10979"/>
                        </a:lnTo>
                        <a:lnTo>
                          <a:pt x="9229" y="11324"/>
                        </a:lnTo>
                        <a:lnTo>
                          <a:pt x="8967" y="11645"/>
                        </a:lnTo>
                        <a:lnTo>
                          <a:pt x="8336" y="12169"/>
                        </a:lnTo>
                        <a:lnTo>
                          <a:pt x="7609" y="12526"/>
                        </a:lnTo>
                        <a:lnTo>
                          <a:pt x="6823" y="12693"/>
                        </a:lnTo>
                        <a:lnTo>
                          <a:pt x="6407" y="12705"/>
                        </a:lnTo>
                        <a:lnTo>
                          <a:pt x="5966" y="12693"/>
                        </a:lnTo>
                        <a:lnTo>
                          <a:pt x="5168" y="12562"/>
                        </a:lnTo>
                        <a:lnTo>
                          <a:pt x="4490" y="12312"/>
                        </a:lnTo>
                        <a:lnTo>
                          <a:pt x="3918" y="11919"/>
                        </a:lnTo>
                        <a:lnTo>
                          <a:pt x="3454" y="11407"/>
                        </a:lnTo>
                        <a:lnTo>
                          <a:pt x="3120" y="10764"/>
                        </a:lnTo>
                        <a:lnTo>
                          <a:pt x="2882" y="9990"/>
                        </a:lnTo>
                        <a:lnTo>
                          <a:pt x="2775" y="9085"/>
                        </a:lnTo>
                        <a:lnTo>
                          <a:pt x="2763" y="8585"/>
                        </a:lnTo>
                        <a:lnTo>
                          <a:pt x="2763" y="1"/>
                        </a:lnTo>
                        <a:close/>
                      </a:path>
                    </a:pathLst>
                  </a:custGeom>
                  <a:solidFill>
                    <a:srgbClr val="5F6368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22" name="Google Shape;522;p35"/>
                  <p:cNvSpPr/>
                  <p:nvPr/>
                </p:nvSpPr>
                <p:spPr>
                  <a:xfrm>
                    <a:off x="2947349" y="1431699"/>
                    <a:ext cx="127293" cy="189247"/>
                  </a:xfrm>
                  <a:custGeom>
                    <a:rect b="b" l="l" r="r" t="t"/>
                    <a:pathLst>
                      <a:path extrusionOk="0" h="22076" w="14849">
                        <a:moveTo>
                          <a:pt x="7240" y="8894"/>
                        </a:moveTo>
                        <a:lnTo>
                          <a:pt x="8097" y="8930"/>
                        </a:lnTo>
                        <a:lnTo>
                          <a:pt x="8955" y="9121"/>
                        </a:lnTo>
                        <a:lnTo>
                          <a:pt x="9752" y="9490"/>
                        </a:lnTo>
                        <a:lnTo>
                          <a:pt x="10491" y="10014"/>
                        </a:lnTo>
                        <a:lnTo>
                          <a:pt x="10812" y="10347"/>
                        </a:lnTo>
                        <a:lnTo>
                          <a:pt x="11157" y="10752"/>
                        </a:lnTo>
                        <a:lnTo>
                          <a:pt x="11693" y="11657"/>
                        </a:lnTo>
                        <a:lnTo>
                          <a:pt x="12038" y="12645"/>
                        </a:lnTo>
                        <a:lnTo>
                          <a:pt x="12193" y="13681"/>
                        </a:lnTo>
                        <a:lnTo>
                          <a:pt x="12181" y="14217"/>
                        </a:lnTo>
                        <a:lnTo>
                          <a:pt x="12193" y="14741"/>
                        </a:lnTo>
                        <a:lnTo>
                          <a:pt x="12038" y="15788"/>
                        </a:lnTo>
                        <a:lnTo>
                          <a:pt x="11693" y="16777"/>
                        </a:lnTo>
                        <a:lnTo>
                          <a:pt x="11157" y="17682"/>
                        </a:lnTo>
                        <a:lnTo>
                          <a:pt x="10812" y="18086"/>
                        </a:lnTo>
                        <a:lnTo>
                          <a:pt x="10479" y="18432"/>
                        </a:lnTo>
                        <a:lnTo>
                          <a:pt x="9717" y="18979"/>
                        </a:lnTo>
                        <a:lnTo>
                          <a:pt x="8871" y="19348"/>
                        </a:lnTo>
                        <a:lnTo>
                          <a:pt x="7954" y="19527"/>
                        </a:lnTo>
                        <a:lnTo>
                          <a:pt x="7478" y="19539"/>
                        </a:lnTo>
                        <a:lnTo>
                          <a:pt x="7014" y="19527"/>
                        </a:lnTo>
                        <a:lnTo>
                          <a:pt x="6097" y="19337"/>
                        </a:lnTo>
                        <a:lnTo>
                          <a:pt x="5252" y="18967"/>
                        </a:lnTo>
                        <a:lnTo>
                          <a:pt x="4501" y="18420"/>
                        </a:lnTo>
                        <a:lnTo>
                          <a:pt x="4180" y="18086"/>
                        </a:lnTo>
                        <a:lnTo>
                          <a:pt x="3835" y="17682"/>
                        </a:lnTo>
                        <a:lnTo>
                          <a:pt x="3287" y="16777"/>
                        </a:lnTo>
                        <a:lnTo>
                          <a:pt x="2930" y="15788"/>
                        </a:lnTo>
                        <a:lnTo>
                          <a:pt x="2775" y="14753"/>
                        </a:lnTo>
                        <a:lnTo>
                          <a:pt x="2787" y="14217"/>
                        </a:lnTo>
                        <a:lnTo>
                          <a:pt x="2775" y="13681"/>
                        </a:lnTo>
                        <a:lnTo>
                          <a:pt x="2930" y="12645"/>
                        </a:lnTo>
                        <a:lnTo>
                          <a:pt x="3287" y="11657"/>
                        </a:lnTo>
                        <a:lnTo>
                          <a:pt x="3835" y="10752"/>
                        </a:lnTo>
                        <a:lnTo>
                          <a:pt x="4180" y="10347"/>
                        </a:lnTo>
                        <a:lnTo>
                          <a:pt x="4299" y="10216"/>
                        </a:lnTo>
                        <a:lnTo>
                          <a:pt x="4430" y="10097"/>
                        </a:lnTo>
                        <a:lnTo>
                          <a:pt x="4775" y="9787"/>
                        </a:lnTo>
                        <a:lnTo>
                          <a:pt x="5549" y="9323"/>
                        </a:lnTo>
                        <a:lnTo>
                          <a:pt x="6371" y="9025"/>
                        </a:lnTo>
                        <a:lnTo>
                          <a:pt x="7240" y="8894"/>
                        </a:lnTo>
                        <a:close/>
                        <a:moveTo>
                          <a:pt x="12074" y="0"/>
                        </a:moveTo>
                        <a:lnTo>
                          <a:pt x="12074" y="6823"/>
                        </a:lnTo>
                        <a:lnTo>
                          <a:pt x="12193" y="8871"/>
                        </a:lnTo>
                        <a:lnTo>
                          <a:pt x="12074" y="8871"/>
                        </a:lnTo>
                        <a:lnTo>
                          <a:pt x="11884" y="8585"/>
                        </a:lnTo>
                        <a:lnTo>
                          <a:pt x="11443" y="8061"/>
                        </a:lnTo>
                        <a:lnTo>
                          <a:pt x="10931" y="7609"/>
                        </a:lnTo>
                        <a:lnTo>
                          <a:pt x="10371" y="7216"/>
                        </a:lnTo>
                        <a:lnTo>
                          <a:pt x="10074" y="7061"/>
                        </a:lnTo>
                        <a:lnTo>
                          <a:pt x="9717" y="6882"/>
                        </a:lnTo>
                        <a:lnTo>
                          <a:pt x="8978" y="6596"/>
                        </a:lnTo>
                        <a:lnTo>
                          <a:pt x="8204" y="6418"/>
                        </a:lnTo>
                        <a:lnTo>
                          <a:pt x="7430" y="6323"/>
                        </a:lnTo>
                        <a:lnTo>
                          <a:pt x="7038" y="6323"/>
                        </a:lnTo>
                        <a:lnTo>
                          <a:pt x="6680" y="6335"/>
                        </a:lnTo>
                        <a:lnTo>
                          <a:pt x="5978" y="6406"/>
                        </a:lnTo>
                        <a:lnTo>
                          <a:pt x="5299" y="6561"/>
                        </a:lnTo>
                        <a:lnTo>
                          <a:pt x="4632" y="6775"/>
                        </a:lnTo>
                        <a:lnTo>
                          <a:pt x="4001" y="7061"/>
                        </a:lnTo>
                        <a:lnTo>
                          <a:pt x="3406" y="7418"/>
                        </a:lnTo>
                        <a:lnTo>
                          <a:pt x="2846" y="7835"/>
                        </a:lnTo>
                        <a:lnTo>
                          <a:pt x="2322" y="8323"/>
                        </a:lnTo>
                        <a:lnTo>
                          <a:pt x="2096" y="8585"/>
                        </a:lnTo>
                        <a:lnTo>
                          <a:pt x="1834" y="8883"/>
                        </a:lnTo>
                        <a:lnTo>
                          <a:pt x="1370" y="9502"/>
                        </a:lnTo>
                        <a:lnTo>
                          <a:pt x="977" y="10145"/>
                        </a:lnTo>
                        <a:lnTo>
                          <a:pt x="644" y="10835"/>
                        </a:lnTo>
                        <a:lnTo>
                          <a:pt x="370" y="11550"/>
                        </a:lnTo>
                        <a:lnTo>
                          <a:pt x="179" y="12288"/>
                        </a:lnTo>
                        <a:lnTo>
                          <a:pt x="48" y="13038"/>
                        </a:lnTo>
                        <a:lnTo>
                          <a:pt x="1" y="13812"/>
                        </a:lnTo>
                        <a:lnTo>
                          <a:pt x="13" y="14205"/>
                        </a:lnTo>
                        <a:lnTo>
                          <a:pt x="1" y="14586"/>
                        </a:lnTo>
                        <a:lnTo>
                          <a:pt x="48" y="15360"/>
                        </a:lnTo>
                        <a:lnTo>
                          <a:pt x="179" y="16110"/>
                        </a:lnTo>
                        <a:lnTo>
                          <a:pt x="370" y="16848"/>
                        </a:lnTo>
                        <a:lnTo>
                          <a:pt x="644" y="17562"/>
                        </a:lnTo>
                        <a:lnTo>
                          <a:pt x="977" y="18253"/>
                        </a:lnTo>
                        <a:lnTo>
                          <a:pt x="1370" y="18896"/>
                        </a:lnTo>
                        <a:lnTo>
                          <a:pt x="1834" y="19515"/>
                        </a:lnTo>
                        <a:lnTo>
                          <a:pt x="2096" y="19813"/>
                        </a:lnTo>
                        <a:lnTo>
                          <a:pt x="2322" y="20075"/>
                        </a:lnTo>
                        <a:lnTo>
                          <a:pt x="2834" y="20563"/>
                        </a:lnTo>
                        <a:lnTo>
                          <a:pt x="3394" y="20980"/>
                        </a:lnTo>
                        <a:lnTo>
                          <a:pt x="4001" y="21337"/>
                        </a:lnTo>
                        <a:lnTo>
                          <a:pt x="4632" y="21623"/>
                        </a:lnTo>
                        <a:lnTo>
                          <a:pt x="5287" y="21837"/>
                        </a:lnTo>
                        <a:lnTo>
                          <a:pt x="5978" y="21992"/>
                        </a:lnTo>
                        <a:lnTo>
                          <a:pt x="6680" y="22063"/>
                        </a:lnTo>
                        <a:lnTo>
                          <a:pt x="7038" y="22075"/>
                        </a:lnTo>
                        <a:lnTo>
                          <a:pt x="7430" y="22075"/>
                        </a:lnTo>
                        <a:lnTo>
                          <a:pt x="8204" y="21980"/>
                        </a:lnTo>
                        <a:lnTo>
                          <a:pt x="8978" y="21801"/>
                        </a:lnTo>
                        <a:lnTo>
                          <a:pt x="9717" y="21515"/>
                        </a:lnTo>
                        <a:lnTo>
                          <a:pt x="10074" y="21349"/>
                        </a:lnTo>
                        <a:lnTo>
                          <a:pt x="10371" y="21182"/>
                        </a:lnTo>
                        <a:lnTo>
                          <a:pt x="10931" y="20789"/>
                        </a:lnTo>
                        <a:lnTo>
                          <a:pt x="11443" y="20337"/>
                        </a:lnTo>
                        <a:lnTo>
                          <a:pt x="11884" y="19813"/>
                        </a:lnTo>
                        <a:lnTo>
                          <a:pt x="12074" y="19527"/>
                        </a:lnTo>
                        <a:lnTo>
                          <a:pt x="12193" y="19527"/>
                        </a:lnTo>
                        <a:lnTo>
                          <a:pt x="12193" y="21587"/>
                        </a:lnTo>
                        <a:lnTo>
                          <a:pt x="14848" y="21587"/>
                        </a:lnTo>
                        <a:lnTo>
                          <a:pt x="14848" y="0"/>
                        </a:lnTo>
                        <a:close/>
                      </a:path>
                    </a:pathLst>
                  </a:custGeom>
                  <a:solidFill>
                    <a:srgbClr val="5F6368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  <p:sp>
          <p:nvSpPr>
            <p:cNvPr id="523" name="Google Shape;523;p35"/>
            <p:cNvSpPr/>
            <p:nvPr/>
          </p:nvSpPr>
          <p:spPr>
            <a:xfrm flipH="1" rot="10800000">
              <a:off x="831227" y="1197994"/>
              <a:ext cx="2449800" cy="64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4" name="Google Shape;524;p35"/>
          <p:cNvSpPr txBox="1"/>
          <p:nvPr>
            <p:ph idx="1" type="body"/>
          </p:nvPr>
        </p:nvSpPr>
        <p:spPr>
          <a:xfrm>
            <a:off x="685800" y="2066825"/>
            <a:ext cx="1524000" cy="2143200"/>
          </a:xfrm>
          <a:prstGeom prst="rect">
            <a:avLst/>
          </a:prstGeom>
        </p:spPr>
        <p:txBody>
          <a:bodyPr anchorCtr="0" anchor="t" bIns="0" lIns="0" spcFirstLastPara="1" rIns="228600" wrap="square" tIns="0">
            <a:noAutofit/>
          </a:bodyPr>
          <a:lstStyle>
            <a:lvl1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25" name="Google Shape;525;p35"/>
          <p:cNvSpPr txBox="1"/>
          <p:nvPr>
            <p:ph idx="2" type="body"/>
          </p:nvPr>
        </p:nvSpPr>
        <p:spPr>
          <a:xfrm>
            <a:off x="2209800" y="2066825"/>
            <a:ext cx="1524000" cy="2143200"/>
          </a:xfrm>
          <a:prstGeom prst="rect">
            <a:avLst/>
          </a:prstGeom>
        </p:spPr>
        <p:txBody>
          <a:bodyPr anchorCtr="0" anchor="t" bIns="0" lIns="0" spcFirstLastPara="1" rIns="228600" wrap="square" tIns="0">
            <a:noAutofit/>
          </a:bodyPr>
          <a:lstStyle>
            <a:lvl1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26" name="Google Shape;526;p35"/>
          <p:cNvSpPr txBox="1"/>
          <p:nvPr>
            <p:ph idx="3" type="body"/>
          </p:nvPr>
        </p:nvSpPr>
        <p:spPr>
          <a:xfrm>
            <a:off x="3733800" y="2066825"/>
            <a:ext cx="1524000" cy="2143200"/>
          </a:xfrm>
          <a:prstGeom prst="rect">
            <a:avLst/>
          </a:prstGeom>
        </p:spPr>
        <p:txBody>
          <a:bodyPr anchorCtr="0" anchor="t" bIns="0" lIns="0" spcFirstLastPara="1" rIns="228600" wrap="square" tIns="0">
            <a:noAutofit/>
          </a:bodyPr>
          <a:lstStyle>
            <a:lvl1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27" name="Google Shape;527;p35"/>
          <p:cNvSpPr txBox="1"/>
          <p:nvPr>
            <p:ph idx="4" type="body"/>
          </p:nvPr>
        </p:nvSpPr>
        <p:spPr>
          <a:xfrm>
            <a:off x="5257800" y="2066825"/>
            <a:ext cx="1524000" cy="2143200"/>
          </a:xfrm>
          <a:prstGeom prst="rect">
            <a:avLst/>
          </a:prstGeom>
        </p:spPr>
        <p:txBody>
          <a:bodyPr anchorCtr="0" anchor="t" bIns="0" lIns="0" spcFirstLastPara="1" rIns="228600" wrap="square" tIns="0">
            <a:noAutofit/>
          </a:bodyPr>
          <a:lstStyle>
            <a:lvl1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28" name="Google Shape;528;p35"/>
          <p:cNvSpPr txBox="1"/>
          <p:nvPr>
            <p:ph idx="5" type="body"/>
          </p:nvPr>
        </p:nvSpPr>
        <p:spPr>
          <a:xfrm>
            <a:off x="6781800" y="2066825"/>
            <a:ext cx="1524000" cy="2143200"/>
          </a:xfrm>
          <a:prstGeom prst="rect">
            <a:avLst/>
          </a:prstGeom>
        </p:spPr>
        <p:txBody>
          <a:bodyPr anchorCtr="0" anchor="t" bIns="0" lIns="0" spcFirstLastPara="1" rIns="228600" wrap="square" tIns="0">
            <a:noAutofit/>
          </a:bodyPr>
          <a:lstStyle>
            <a:lvl1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07 Text / 2 Column">
  <p:cSld name="CUSTOM_6_2_2"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36"/>
          <p:cNvSpPr txBox="1"/>
          <p:nvPr>
            <p:ph type="title"/>
          </p:nvPr>
        </p:nvSpPr>
        <p:spPr>
          <a:xfrm>
            <a:off x="685800" y="1133400"/>
            <a:ext cx="3048000" cy="1867200"/>
          </a:xfrm>
          <a:prstGeom prst="rect">
            <a:avLst/>
          </a:prstGeom>
        </p:spPr>
        <p:txBody>
          <a:bodyPr anchorCtr="0" anchor="t" bIns="0" lIns="0" spcFirstLastPara="1" rIns="22860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531" name="Google Shape;531;p36"/>
          <p:cNvSpPr txBox="1"/>
          <p:nvPr>
            <p:ph idx="1" type="body"/>
          </p:nvPr>
        </p:nvSpPr>
        <p:spPr>
          <a:xfrm>
            <a:off x="3733800" y="1209600"/>
            <a:ext cx="2286000" cy="3076500"/>
          </a:xfrm>
          <a:prstGeom prst="rect">
            <a:avLst/>
          </a:prstGeom>
        </p:spPr>
        <p:txBody>
          <a:bodyPr anchorCtr="0" anchor="t" bIns="0" lIns="0" spcFirstLastPara="1" rIns="228600" wrap="square" tIns="0">
            <a:noAutofit/>
          </a:bodyPr>
          <a:lstStyle>
            <a:lvl1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32" name="Google Shape;532;p36"/>
          <p:cNvSpPr txBox="1"/>
          <p:nvPr>
            <p:ph idx="2" type="body"/>
          </p:nvPr>
        </p:nvSpPr>
        <p:spPr>
          <a:xfrm>
            <a:off x="6019800" y="1209600"/>
            <a:ext cx="2286000" cy="3076500"/>
          </a:xfrm>
          <a:prstGeom prst="rect">
            <a:avLst/>
          </a:prstGeom>
        </p:spPr>
        <p:txBody>
          <a:bodyPr anchorCtr="0" anchor="t" bIns="0" lIns="0" spcFirstLastPara="1" rIns="228600" wrap="square" tIns="0">
            <a:noAutofit/>
          </a:bodyPr>
          <a:lstStyle>
            <a:lvl1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grpSp>
        <p:nvGrpSpPr>
          <p:cNvPr id="533" name="Google Shape;533;p36"/>
          <p:cNvGrpSpPr/>
          <p:nvPr/>
        </p:nvGrpSpPr>
        <p:grpSpPr>
          <a:xfrm>
            <a:off x="409577" y="4433677"/>
            <a:ext cx="2143330" cy="562473"/>
            <a:chOff x="831227" y="1197994"/>
            <a:chExt cx="2449800" cy="642900"/>
          </a:xfrm>
        </p:grpSpPr>
        <p:grpSp>
          <p:nvGrpSpPr>
            <p:cNvPr id="534" name="Google Shape;534;p36"/>
            <p:cNvGrpSpPr/>
            <p:nvPr/>
          </p:nvGrpSpPr>
          <p:grpSpPr>
            <a:xfrm>
              <a:off x="1045677" y="1364131"/>
              <a:ext cx="2028965" cy="317954"/>
              <a:chOff x="1045677" y="1364131"/>
              <a:chExt cx="2028965" cy="317954"/>
            </a:xfrm>
          </p:grpSpPr>
          <p:grpSp>
            <p:nvGrpSpPr>
              <p:cNvPr id="535" name="Google Shape;535;p36"/>
              <p:cNvGrpSpPr/>
              <p:nvPr/>
            </p:nvGrpSpPr>
            <p:grpSpPr>
              <a:xfrm>
                <a:off x="1045677" y="1364131"/>
                <a:ext cx="376033" cy="302438"/>
                <a:chOff x="1045677" y="1364131"/>
                <a:chExt cx="376033" cy="302438"/>
              </a:xfrm>
            </p:grpSpPr>
            <p:sp>
              <p:nvSpPr>
                <p:cNvPr id="536" name="Google Shape;536;p36"/>
                <p:cNvSpPr/>
                <p:nvPr/>
              </p:nvSpPr>
              <p:spPr>
                <a:xfrm>
                  <a:off x="1091608" y="1364131"/>
                  <a:ext cx="239567" cy="108605"/>
                </a:xfrm>
                <a:custGeom>
                  <a:rect b="b" l="l" r="r" t="t"/>
                  <a:pathLst>
                    <a:path extrusionOk="0" h="12669" w="27946">
                      <a:moveTo>
                        <a:pt x="16372" y="0"/>
                      </a:moveTo>
                      <a:lnTo>
                        <a:pt x="14729" y="95"/>
                      </a:lnTo>
                      <a:lnTo>
                        <a:pt x="13098" y="345"/>
                      </a:lnTo>
                      <a:lnTo>
                        <a:pt x="11502" y="762"/>
                      </a:lnTo>
                      <a:lnTo>
                        <a:pt x="9942" y="1322"/>
                      </a:lnTo>
                      <a:lnTo>
                        <a:pt x="8430" y="2036"/>
                      </a:lnTo>
                      <a:lnTo>
                        <a:pt x="6989" y="2905"/>
                      </a:lnTo>
                      <a:lnTo>
                        <a:pt x="5620" y="3929"/>
                      </a:lnTo>
                      <a:lnTo>
                        <a:pt x="4334" y="5108"/>
                      </a:lnTo>
                      <a:lnTo>
                        <a:pt x="3739" y="5751"/>
                      </a:lnTo>
                      <a:lnTo>
                        <a:pt x="3405" y="6132"/>
                      </a:lnTo>
                      <a:lnTo>
                        <a:pt x="2798" y="6906"/>
                      </a:lnTo>
                      <a:lnTo>
                        <a:pt x="2227" y="7716"/>
                      </a:lnTo>
                      <a:lnTo>
                        <a:pt x="1703" y="8561"/>
                      </a:lnTo>
                      <a:lnTo>
                        <a:pt x="1238" y="9430"/>
                      </a:lnTo>
                      <a:lnTo>
                        <a:pt x="810" y="10335"/>
                      </a:lnTo>
                      <a:lnTo>
                        <a:pt x="453" y="11252"/>
                      </a:lnTo>
                      <a:lnTo>
                        <a:pt x="131" y="12192"/>
                      </a:lnTo>
                      <a:lnTo>
                        <a:pt x="0" y="12669"/>
                      </a:lnTo>
                      <a:lnTo>
                        <a:pt x="179" y="12573"/>
                      </a:lnTo>
                      <a:lnTo>
                        <a:pt x="595" y="12514"/>
                      </a:lnTo>
                      <a:lnTo>
                        <a:pt x="1203" y="12573"/>
                      </a:lnTo>
                      <a:lnTo>
                        <a:pt x="1310" y="12597"/>
                      </a:lnTo>
                      <a:lnTo>
                        <a:pt x="8930" y="11347"/>
                      </a:lnTo>
                      <a:lnTo>
                        <a:pt x="8978" y="11264"/>
                      </a:lnTo>
                      <a:lnTo>
                        <a:pt x="9252" y="10906"/>
                      </a:lnTo>
                      <a:lnTo>
                        <a:pt x="9442" y="10740"/>
                      </a:lnTo>
                      <a:lnTo>
                        <a:pt x="9526" y="10740"/>
                      </a:lnTo>
                      <a:lnTo>
                        <a:pt x="9847" y="10395"/>
                      </a:lnTo>
                      <a:lnTo>
                        <a:pt x="10538" y="9775"/>
                      </a:lnTo>
                      <a:lnTo>
                        <a:pt x="11276" y="9240"/>
                      </a:lnTo>
                      <a:lnTo>
                        <a:pt x="12050" y="8775"/>
                      </a:lnTo>
                      <a:lnTo>
                        <a:pt x="12847" y="8382"/>
                      </a:lnTo>
                      <a:lnTo>
                        <a:pt x="13681" y="8085"/>
                      </a:lnTo>
                      <a:lnTo>
                        <a:pt x="14538" y="7846"/>
                      </a:lnTo>
                      <a:lnTo>
                        <a:pt x="15407" y="7704"/>
                      </a:lnTo>
                      <a:lnTo>
                        <a:pt x="16289" y="7644"/>
                      </a:lnTo>
                      <a:lnTo>
                        <a:pt x="17170" y="7656"/>
                      </a:lnTo>
                      <a:lnTo>
                        <a:pt x="18039" y="7751"/>
                      </a:lnTo>
                      <a:lnTo>
                        <a:pt x="18908" y="7930"/>
                      </a:lnTo>
                      <a:lnTo>
                        <a:pt x="19765" y="8192"/>
                      </a:lnTo>
                      <a:lnTo>
                        <a:pt x="20599" y="8537"/>
                      </a:lnTo>
                      <a:lnTo>
                        <a:pt x="21408" y="8966"/>
                      </a:lnTo>
                      <a:lnTo>
                        <a:pt x="22182" y="9478"/>
                      </a:lnTo>
                      <a:lnTo>
                        <a:pt x="22551" y="9775"/>
                      </a:lnTo>
                      <a:lnTo>
                        <a:pt x="22551" y="9740"/>
                      </a:lnTo>
                      <a:lnTo>
                        <a:pt x="23956" y="9775"/>
                      </a:lnTo>
                      <a:lnTo>
                        <a:pt x="27767" y="5965"/>
                      </a:lnTo>
                      <a:lnTo>
                        <a:pt x="27945" y="4334"/>
                      </a:lnTo>
                      <a:lnTo>
                        <a:pt x="27267" y="3763"/>
                      </a:lnTo>
                      <a:lnTo>
                        <a:pt x="25862" y="2750"/>
                      </a:lnTo>
                      <a:lnTo>
                        <a:pt x="24385" y="1893"/>
                      </a:lnTo>
                      <a:lnTo>
                        <a:pt x="22849" y="1191"/>
                      </a:lnTo>
                      <a:lnTo>
                        <a:pt x="21266" y="655"/>
                      </a:lnTo>
                      <a:lnTo>
                        <a:pt x="19646" y="274"/>
                      </a:lnTo>
                      <a:lnTo>
                        <a:pt x="18015" y="60"/>
                      </a:lnTo>
                      <a:lnTo>
                        <a:pt x="16372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7" name="Google Shape;537;p36"/>
                <p:cNvSpPr/>
                <p:nvPr/>
              </p:nvSpPr>
              <p:spPr>
                <a:xfrm>
                  <a:off x="1225416" y="1401378"/>
                  <a:ext cx="196293" cy="265087"/>
                </a:xfrm>
                <a:custGeom>
                  <a:rect b="b" l="l" r="r" t="t"/>
                  <a:pathLst>
                    <a:path extrusionOk="0" h="30923" w="22898">
                      <a:moveTo>
                        <a:pt x="12348" y="1"/>
                      </a:moveTo>
                      <a:lnTo>
                        <a:pt x="6942" y="5395"/>
                      </a:lnTo>
                      <a:lnTo>
                        <a:pt x="7359" y="5740"/>
                      </a:lnTo>
                      <a:lnTo>
                        <a:pt x="8109" y="6502"/>
                      </a:lnTo>
                      <a:lnTo>
                        <a:pt x="8764" y="7335"/>
                      </a:lnTo>
                      <a:lnTo>
                        <a:pt x="9324" y="8228"/>
                      </a:lnTo>
                      <a:lnTo>
                        <a:pt x="9788" y="9181"/>
                      </a:lnTo>
                      <a:lnTo>
                        <a:pt x="10133" y="10169"/>
                      </a:lnTo>
                      <a:lnTo>
                        <a:pt x="10372" y="11205"/>
                      </a:lnTo>
                      <a:lnTo>
                        <a:pt x="10491" y="12265"/>
                      </a:lnTo>
                      <a:lnTo>
                        <a:pt x="10503" y="12812"/>
                      </a:lnTo>
                      <a:lnTo>
                        <a:pt x="10503" y="13777"/>
                      </a:lnTo>
                      <a:lnTo>
                        <a:pt x="10991" y="13789"/>
                      </a:lnTo>
                      <a:lnTo>
                        <a:pt x="11920" y="13979"/>
                      </a:lnTo>
                      <a:lnTo>
                        <a:pt x="12777" y="14348"/>
                      </a:lnTo>
                      <a:lnTo>
                        <a:pt x="13539" y="14860"/>
                      </a:lnTo>
                      <a:lnTo>
                        <a:pt x="14182" y="15503"/>
                      </a:lnTo>
                      <a:lnTo>
                        <a:pt x="14694" y="16265"/>
                      </a:lnTo>
                      <a:lnTo>
                        <a:pt x="15051" y="17123"/>
                      </a:lnTo>
                      <a:lnTo>
                        <a:pt x="15241" y="18051"/>
                      </a:lnTo>
                      <a:lnTo>
                        <a:pt x="15265" y="18540"/>
                      </a:lnTo>
                      <a:lnTo>
                        <a:pt x="15241" y="19028"/>
                      </a:lnTo>
                      <a:lnTo>
                        <a:pt x="15051" y="19956"/>
                      </a:lnTo>
                      <a:lnTo>
                        <a:pt x="14694" y="20814"/>
                      </a:lnTo>
                      <a:lnTo>
                        <a:pt x="14182" y="21576"/>
                      </a:lnTo>
                      <a:lnTo>
                        <a:pt x="13539" y="22219"/>
                      </a:lnTo>
                      <a:lnTo>
                        <a:pt x="12777" y="22731"/>
                      </a:lnTo>
                      <a:lnTo>
                        <a:pt x="11920" y="23100"/>
                      </a:lnTo>
                      <a:lnTo>
                        <a:pt x="10991" y="23290"/>
                      </a:lnTo>
                      <a:lnTo>
                        <a:pt x="10503" y="23302"/>
                      </a:lnTo>
                      <a:lnTo>
                        <a:pt x="977" y="23302"/>
                      </a:lnTo>
                      <a:lnTo>
                        <a:pt x="1" y="24267"/>
                      </a:lnTo>
                      <a:lnTo>
                        <a:pt x="1" y="29958"/>
                      </a:lnTo>
                      <a:lnTo>
                        <a:pt x="977" y="30922"/>
                      </a:lnTo>
                      <a:lnTo>
                        <a:pt x="10503" y="30922"/>
                      </a:lnTo>
                      <a:lnTo>
                        <a:pt x="11134" y="30911"/>
                      </a:lnTo>
                      <a:lnTo>
                        <a:pt x="12384" y="30780"/>
                      </a:lnTo>
                      <a:lnTo>
                        <a:pt x="13598" y="30541"/>
                      </a:lnTo>
                      <a:lnTo>
                        <a:pt x="14765" y="30172"/>
                      </a:lnTo>
                      <a:lnTo>
                        <a:pt x="15873" y="29708"/>
                      </a:lnTo>
                      <a:lnTo>
                        <a:pt x="16932" y="29136"/>
                      </a:lnTo>
                      <a:lnTo>
                        <a:pt x="17921" y="28470"/>
                      </a:lnTo>
                      <a:lnTo>
                        <a:pt x="18837" y="27708"/>
                      </a:lnTo>
                      <a:lnTo>
                        <a:pt x="19671" y="26874"/>
                      </a:lnTo>
                      <a:lnTo>
                        <a:pt x="20433" y="25957"/>
                      </a:lnTo>
                      <a:lnTo>
                        <a:pt x="21100" y="24969"/>
                      </a:lnTo>
                      <a:lnTo>
                        <a:pt x="21671" y="23909"/>
                      </a:lnTo>
                      <a:lnTo>
                        <a:pt x="22147" y="22802"/>
                      </a:lnTo>
                      <a:lnTo>
                        <a:pt x="22505" y="21635"/>
                      </a:lnTo>
                      <a:lnTo>
                        <a:pt x="22755" y="20433"/>
                      </a:lnTo>
                      <a:lnTo>
                        <a:pt x="22886" y="19183"/>
                      </a:lnTo>
                      <a:lnTo>
                        <a:pt x="22898" y="18540"/>
                      </a:lnTo>
                      <a:lnTo>
                        <a:pt x="22886" y="17778"/>
                      </a:lnTo>
                      <a:lnTo>
                        <a:pt x="22695" y="16289"/>
                      </a:lnTo>
                      <a:lnTo>
                        <a:pt x="22338" y="14837"/>
                      </a:lnTo>
                      <a:lnTo>
                        <a:pt x="21802" y="13455"/>
                      </a:lnTo>
                      <a:lnTo>
                        <a:pt x="21112" y="12134"/>
                      </a:lnTo>
                      <a:lnTo>
                        <a:pt x="20266" y="10907"/>
                      </a:lnTo>
                      <a:lnTo>
                        <a:pt x="19278" y="9788"/>
                      </a:lnTo>
                      <a:lnTo>
                        <a:pt x="18147" y="8776"/>
                      </a:lnTo>
                      <a:lnTo>
                        <a:pt x="17528" y="8336"/>
                      </a:lnTo>
                      <a:lnTo>
                        <a:pt x="17349" y="7728"/>
                      </a:lnTo>
                      <a:lnTo>
                        <a:pt x="16944" y="6550"/>
                      </a:lnTo>
                      <a:lnTo>
                        <a:pt x="16444" y="5407"/>
                      </a:lnTo>
                      <a:lnTo>
                        <a:pt x="15861" y="4311"/>
                      </a:lnTo>
                      <a:lnTo>
                        <a:pt x="15206" y="3263"/>
                      </a:lnTo>
                      <a:lnTo>
                        <a:pt x="14479" y="2263"/>
                      </a:lnTo>
                      <a:lnTo>
                        <a:pt x="13682" y="1311"/>
                      </a:lnTo>
                      <a:lnTo>
                        <a:pt x="12813" y="418"/>
                      </a:lnTo>
                      <a:lnTo>
                        <a:pt x="1234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8" name="Google Shape;538;p36"/>
                <p:cNvSpPr/>
                <p:nvPr/>
              </p:nvSpPr>
              <p:spPr>
                <a:xfrm>
                  <a:off x="1087931" y="1597457"/>
                  <a:ext cx="145870" cy="69111"/>
                </a:xfrm>
                <a:custGeom>
                  <a:rect b="b" l="l" r="r" t="t"/>
                  <a:pathLst>
                    <a:path extrusionOk="0" h="8062" w="17016">
                      <a:moveTo>
                        <a:pt x="5513" y="1"/>
                      </a:moveTo>
                      <a:lnTo>
                        <a:pt x="4144" y="417"/>
                      </a:lnTo>
                      <a:lnTo>
                        <a:pt x="334" y="4227"/>
                      </a:lnTo>
                      <a:lnTo>
                        <a:pt x="0" y="5525"/>
                      </a:lnTo>
                      <a:lnTo>
                        <a:pt x="405" y="5823"/>
                      </a:lnTo>
                      <a:lnTo>
                        <a:pt x="1251" y="6359"/>
                      </a:lnTo>
                      <a:lnTo>
                        <a:pt x="2144" y="6835"/>
                      </a:lnTo>
                      <a:lnTo>
                        <a:pt x="3061" y="7228"/>
                      </a:lnTo>
                      <a:lnTo>
                        <a:pt x="4001" y="7549"/>
                      </a:lnTo>
                      <a:lnTo>
                        <a:pt x="4977" y="7799"/>
                      </a:lnTo>
                      <a:lnTo>
                        <a:pt x="5966" y="7966"/>
                      </a:lnTo>
                      <a:lnTo>
                        <a:pt x="6966" y="8049"/>
                      </a:lnTo>
                      <a:lnTo>
                        <a:pt x="7478" y="8061"/>
                      </a:lnTo>
                      <a:lnTo>
                        <a:pt x="17015" y="8061"/>
                      </a:lnTo>
                      <a:lnTo>
                        <a:pt x="17015" y="429"/>
                      </a:lnTo>
                      <a:lnTo>
                        <a:pt x="7478" y="429"/>
                      </a:lnTo>
                      <a:lnTo>
                        <a:pt x="6966" y="405"/>
                      </a:lnTo>
                      <a:lnTo>
                        <a:pt x="5978" y="191"/>
                      </a:lnTo>
                      <a:lnTo>
                        <a:pt x="5513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9" name="Google Shape;539;p36"/>
                <p:cNvSpPr/>
                <p:nvPr/>
              </p:nvSpPr>
              <p:spPr>
                <a:xfrm>
                  <a:off x="1045677" y="1454048"/>
                  <a:ext cx="190875" cy="190987"/>
                </a:xfrm>
                <a:custGeom>
                  <a:rect b="b" l="l" r="r" t="t"/>
                  <a:pathLst>
                    <a:path extrusionOk="0" h="22279" w="22266">
                      <a:moveTo>
                        <a:pt x="12407" y="1"/>
                      </a:moveTo>
                      <a:lnTo>
                        <a:pt x="11764" y="13"/>
                      </a:lnTo>
                      <a:lnTo>
                        <a:pt x="10514" y="132"/>
                      </a:lnTo>
                      <a:lnTo>
                        <a:pt x="9299" y="382"/>
                      </a:lnTo>
                      <a:lnTo>
                        <a:pt x="8132" y="739"/>
                      </a:lnTo>
                      <a:lnTo>
                        <a:pt x="7025" y="1203"/>
                      </a:lnTo>
                      <a:lnTo>
                        <a:pt x="5965" y="1775"/>
                      </a:lnTo>
                      <a:lnTo>
                        <a:pt x="4977" y="2442"/>
                      </a:lnTo>
                      <a:lnTo>
                        <a:pt x="4060" y="3192"/>
                      </a:lnTo>
                      <a:lnTo>
                        <a:pt x="3215" y="4037"/>
                      </a:lnTo>
                      <a:lnTo>
                        <a:pt x="2465" y="4954"/>
                      </a:lnTo>
                      <a:lnTo>
                        <a:pt x="1798" y="5942"/>
                      </a:lnTo>
                      <a:lnTo>
                        <a:pt x="1226" y="6990"/>
                      </a:lnTo>
                      <a:lnTo>
                        <a:pt x="750" y="8097"/>
                      </a:lnTo>
                      <a:lnTo>
                        <a:pt x="393" y="9264"/>
                      </a:lnTo>
                      <a:lnTo>
                        <a:pt x="143" y="10479"/>
                      </a:lnTo>
                      <a:lnTo>
                        <a:pt x="12" y="11729"/>
                      </a:lnTo>
                      <a:lnTo>
                        <a:pt x="0" y="12360"/>
                      </a:lnTo>
                      <a:lnTo>
                        <a:pt x="12" y="13098"/>
                      </a:lnTo>
                      <a:lnTo>
                        <a:pt x="179" y="14527"/>
                      </a:lnTo>
                      <a:lnTo>
                        <a:pt x="512" y="15920"/>
                      </a:lnTo>
                      <a:lnTo>
                        <a:pt x="1000" y="17265"/>
                      </a:lnTo>
                      <a:lnTo>
                        <a:pt x="1631" y="18527"/>
                      </a:lnTo>
                      <a:lnTo>
                        <a:pt x="2405" y="19730"/>
                      </a:lnTo>
                      <a:lnTo>
                        <a:pt x="3310" y="20825"/>
                      </a:lnTo>
                      <a:lnTo>
                        <a:pt x="4358" y="21826"/>
                      </a:lnTo>
                      <a:lnTo>
                        <a:pt x="4929" y="22278"/>
                      </a:lnTo>
                      <a:lnTo>
                        <a:pt x="10454" y="16741"/>
                      </a:lnTo>
                      <a:lnTo>
                        <a:pt x="10014" y="16527"/>
                      </a:lnTo>
                      <a:lnTo>
                        <a:pt x="9240" y="15979"/>
                      </a:lnTo>
                      <a:lnTo>
                        <a:pt x="8609" y="15301"/>
                      </a:lnTo>
                      <a:lnTo>
                        <a:pt x="8120" y="14515"/>
                      </a:lnTo>
                      <a:lnTo>
                        <a:pt x="7799" y="13670"/>
                      </a:lnTo>
                      <a:lnTo>
                        <a:pt x="7644" y="12765"/>
                      </a:lnTo>
                      <a:lnTo>
                        <a:pt x="7656" y="11836"/>
                      </a:lnTo>
                      <a:lnTo>
                        <a:pt x="7870" y="10895"/>
                      </a:lnTo>
                      <a:lnTo>
                        <a:pt x="8061" y="10443"/>
                      </a:lnTo>
                      <a:lnTo>
                        <a:pt x="8275" y="10002"/>
                      </a:lnTo>
                      <a:lnTo>
                        <a:pt x="8823" y="9240"/>
                      </a:lnTo>
                      <a:lnTo>
                        <a:pt x="9502" y="8597"/>
                      </a:lnTo>
                      <a:lnTo>
                        <a:pt x="10276" y="8121"/>
                      </a:lnTo>
                      <a:lnTo>
                        <a:pt x="11133" y="7788"/>
                      </a:lnTo>
                      <a:lnTo>
                        <a:pt x="12038" y="7633"/>
                      </a:lnTo>
                      <a:lnTo>
                        <a:pt x="12967" y="7657"/>
                      </a:lnTo>
                      <a:lnTo>
                        <a:pt x="13895" y="7859"/>
                      </a:lnTo>
                      <a:lnTo>
                        <a:pt x="14348" y="8050"/>
                      </a:lnTo>
                      <a:lnTo>
                        <a:pt x="14741" y="8240"/>
                      </a:lnTo>
                      <a:lnTo>
                        <a:pt x="15455" y="8728"/>
                      </a:lnTo>
                      <a:lnTo>
                        <a:pt x="16062" y="9347"/>
                      </a:lnTo>
                      <a:lnTo>
                        <a:pt x="16562" y="10050"/>
                      </a:lnTo>
                      <a:lnTo>
                        <a:pt x="16753" y="10443"/>
                      </a:lnTo>
                      <a:lnTo>
                        <a:pt x="22266" y="4930"/>
                      </a:lnTo>
                      <a:lnTo>
                        <a:pt x="21825" y="4347"/>
                      </a:lnTo>
                      <a:lnTo>
                        <a:pt x="20825" y="3311"/>
                      </a:lnTo>
                      <a:lnTo>
                        <a:pt x="19730" y="2394"/>
                      </a:lnTo>
                      <a:lnTo>
                        <a:pt x="18539" y="1620"/>
                      </a:lnTo>
                      <a:lnTo>
                        <a:pt x="17277" y="989"/>
                      </a:lnTo>
                      <a:lnTo>
                        <a:pt x="15943" y="513"/>
                      </a:lnTo>
                      <a:lnTo>
                        <a:pt x="14550" y="179"/>
                      </a:lnTo>
                      <a:lnTo>
                        <a:pt x="13133" y="13"/>
                      </a:lnTo>
                      <a:lnTo>
                        <a:pt x="12407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40" name="Google Shape;540;p36"/>
              <p:cNvGrpSpPr/>
              <p:nvPr/>
            </p:nvGrpSpPr>
            <p:grpSpPr>
              <a:xfrm>
                <a:off x="1532346" y="1409239"/>
                <a:ext cx="1542296" cy="272846"/>
                <a:chOff x="1532346" y="1409239"/>
                <a:chExt cx="1542296" cy="272846"/>
              </a:xfrm>
            </p:grpSpPr>
            <p:sp>
              <p:nvSpPr>
                <p:cNvPr id="541" name="Google Shape;541;p36"/>
                <p:cNvSpPr/>
                <p:nvPr/>
              </p:nvSpPr>
              <p:spPr>
                <a:xfrm>
                  <a:off x="1532346" y="1409239"/>
                  <a:ext cx="837190" cy="272846"/>
                </a:xfrm>
                <a:custGeom>
                  <a:rect b="b" l="l" r="r" t="t"/>
                  <a:pathLst>
                    <a:path extrusionOk="0" h="31828" w="97660">
                      <a:moveTo>
                        <a:pt x="90813" y="11848"/>
                      </a:moveTo>
                      <a:lnTo>
                        <a:pt x="91289" y="11919"/>
                      </a:lnTo>
                      <a:lnTo>
                        <a:pt x="91754" y="12038"/>
                      </a:lnTo>
                      <a:lnTo>
                        <a:pt x="92194" y="12217"/>
                      </a:lnTo>
                      <a:lnTo>
                        <a:pt x="92409" y="12336"/>
                      </a:lnTo>
                      <a:lnTo>
                        <a:pt x="92599" y="12443"/>
                      </a:lnTo>
                      <a:lnTo>
                        <a:pt x="92933" y="12705"/>
                      </a:lnTo>
                      <a:lnTo>
                        <a:pt x="93206" y="13015"/>
                      </a:lnTo>
                      <a:lnTo>
                        <a:pt x="93433" y="13372"/>
                      </a:lnTo>
                      <a:lnTo>
                        <a:pt x="93528" y="13562"/>
                      </a:lnTo>
                      <a:lnTo>
                        <a:pt x="86408" y="16491"/>
                      </a:lnTo>
                      <a:lnTo>
                        <a:pt x="86396" y="16015"/>
                      </a:lnTo>
                      <a:lnTo>
                        <a:pt x="86539" y="15098"/>
                      </a:lnTo>
                      <a:lnTo>
                        <a:pt x="86860" y="14229"/>
                      </a:lnTo>
                      <a:lnTo>
                        <a:pt x="87372" y="13455"/>
                      </a:lnTo>
                      <a:lnTo>
                        <a:pt x="87694" y="13110"/>
                      </a:lnTo>
                      <a:lnTo>
                        <a:pt x="87979" y="12824"/>
                      </a:lnTo>
                      <a:lnTo>
                        <a:pt x="88646" y="12372"/>
                      </a:lnTo>
                      <a:lnTo>
                        <a:pt x="89372" y="12050"/>
                      </a:lnTo>
                      <a:lnTo>
                        <a:pt x="90158" y="11872"/>
                      </a:lnTo>
                      <a:lnTo>
                        <a:pt x="90563" y="11848"/>
                      </a:lnTo>
                      <a:close/>
                      <a:moveTo>
                        <a:pt x="32899" y="11907"/>
                      </a:moveTo>
                      <a:lnTo>
                        <a:pt x="33756" y="11931"/>
                      </a:lnTo>
                      <a:lnTo>
                        <a:pt x="34578" y="12110"/>
                      </a:lnTo>
                      <a:lnTo>
                        <a:pt x="35375" y="12443"/>
                      </a:lnTo>
                      <a:lnTo>
                        <a:pt x="36090" y="12943"/>
                      </a:lnTo>
                      <a:lnTo>
                        <a:pt x="36423" y="13265"/>
                      </a:lnTo>
                      <a:lnTo>
                        <a:pt x="36733" y="13646"/>
                      </a:lnTo>
                      <a:lnTo>
                        <a:pt x="37221" y="14467"/>
                      </a:lnTo>
                      <a:lnTo>
                        <a:pt x="37554" y="15348"/>
                      </a:lnTo>
                      <a:lnTo>
                        <a:pt x="37721" y="16265"/>
                      </a:lnTo>
                      <a:lnTo>
                        <a:pt x="37721" y="17194"/>
                      </a:lnTo>
                      <a:lnTo>
                        <a:pt x="37554" y="18111"/>
                      </a:lnTo>
                      <a:lnTo>
                        <a:pt x="37221" y="18992"/>
                      </a:lnTo>
                      <a:lnTo>
                        <a:pt x="36733" y="19801"/>
                      </a:lnTo>
                      <a:lnTo>
                        <a:pt x="36423" y="20182"/>
                      </a:lnTo>
                      <a:lnTo>
                        <a:pt x="36340" y="20266"/>
                      </a:lnTo>
                      <a:lnTo>
                        <a:pt x="36256" y="20349"/>
                      </a:lnTo>
                      <a:lnTo>
                        <a:pt x="35911" y="20647"/>
                      </a:lnTo>
                      <a:lnTo>
                        <a:pt x="35173" y="21099"/>
                      </a:lnTo>
                      <a:lnTo>
                        <a:pt x="34375" y="21397"/>
                      </a:lnTo>
                      <a:lnTo>
                        <a:pt x="33554" y="21540"/>
                      </a:lnTo>
                      <a:lnTo>
                        <a:pt x="32720" y="21516"/>
                      </a:lnTo>
                      <a:lnTo>
                        <a:pt x="31899" y="21326"/>
                      </a:lnTo>
                      <a:lnTo>
                        <a:pt x="31125" y="20992"/>
                      </a:lnTo>
                      <a:lnTo>
                        <a:pt x="30410" y="20492"/>
                      </a:lnTo>
                      <a:lnTo>
                        <a:pt x="30089" y="20182"/>
                      </a:lnTo>
                      <a:lnTo>
                        <a:pt x="30053" y="20182"/>
                      </a:lnTo>
                      <a:lnTo>
                        <a:pt x="29732" y="19801"/>
                      </a:lnTo>
                      <a:lnTo>
                        <a:pt x="29243" y="18980"/>
                      </a:lnTo>
                      <a:lnTo>
                        <a:pt x="28910" y="18099"/>
                      </a:lnTo>
                      <a:lnTo>
                        <a:pt x="28743" y="17182"/>
                      </a:lnTo>
                      <a:lnTo>
                        <a:pt x="28743" y="16253"/>
                      </a:lnTo>
                      <a:lnTo>
                        <a:pt x="28910" y="15336"/>
                      </a:lnTo>
                      <a:lnTo>
                        <a:pt x="29243" y="14455"/>
                      </a:lnTo>
                      <a:lnTo>
                        <a:pt x="29732" y="13634"/>
                      </a:lnTo>
                      <a:lnTo>
                        <a:pt x="30053" y="13265"/>
                      </a:lnTo>
                      <a:lnTo>
                        <a:pt x="30184" y="13134"/>
                      </a:lnTo>
                      <a:lnTo>
                        <a:pt x="30517" y="12824"/>
                      </a:lnTo>
                      <a:lnTo>
                        <a:pt x="31268" y="12360"/>
                      </a:lnTo>
                      <a:lnTo>
                        <a:pt x="32065" y="12050"/>
                      </a:lnTo>
                      <a:lnTo>
                        <a:pt x="32899" y="11907"/>
                      </a:lnTo>
                      <a:close/>
                      <a:moveTo>
                        <a:pt x="50318" y="11907"/>
                      </a:moveTo>
                      <a:lnTo>
                        <a:pt x="51164" y="11931"/>
                      </a:lnTo>
                      <a:lnTo>
                        <a:pt x="51997" y="12110"/>
                      </a:lnTo>
                      <a:lnTo>
                        <a:pt x="52783" y="12443"/>
                      </a:lnTo>
                      <a:lnTo>
                        <a:pt x="53509" y="12943"/>
                      </a:lnTo>
                      <a:lnTo>
                        <a:pt x="53831" y="13265"/>
                      </a:lnTo>
                      <a:lnTo>
                        <a:pt x="54152" y="13646"/>
                      </a:lnTo>
                      <a:lnTo>
                        <a:pt x="54641" y="14467"/>
                      </a:lnTo>
                      <a:lnTo>
                        <a:pt x="54974" y="15348"/>
                      </a:lnTo>
                      <a:lnTo>
                        <a:pt x="55129" y="16265"/>
                      </a:lnTo>
                      <a:lnTo>
                        <a:pt x="55129" y="17194"/>
                      </a:lnTo>
                      <a:lnTo>
                        <a:pt x="54974" y="18111"/>
                      </a:lnTo>
                      <a:lnTo>
                        <a:pt x="54641" y="18992"/>
                      </a:lnTo>
                      <a:lnTo>
                        <a:pt x="54152" y="19801"/>
                      </a:lnTo>
                      <a:lnTo>
                        <a:pt x="53831" y="20182"/>
                      </a:lnTo>
                      <a:lnTo>
                        <a:pt x="53759" y="20266"/>
                      </a:lnTo>
                      <a:lnTo>
                        <a:pt x="53664" y="20349"/>
                      </a:lnTo>
                      <a:lnTo>
                        <a:pt x="53331" y="20647"/>
                      </a:lnTo>
                      <a:lnTo>
                        <a:pt x="52593" y="21099"/>
                      </a:lnTo>
                      <a:lnTo>
                        <a:pt x="51795" y="21397"/>
                      </a:lnTo>
                      <a:lnTo>
                        <a:pt x="50961" y="21540"/>
                      </a:lnTo>
                      <a:lnTo>
                        <a:pt x="50128" y="21516"/>
                      </a:lnTo>
                      <a:lnTo>
                        <a:pt x="49306" y="21326"/>
                      </a:lnTo>
                      <a:lnTo>
                        <a:pt x="48532" y="20992"/>
                      </a:lnTo>
                      <a:lnTo>
                        <a:pt x="47818" y="20492"/>
                      </a:lnTo>
                      <a:lnTo>
                        <a:pt x="47508" y="20182"/>
                      </a:lnTo>
                      <a:lnTo>
                        <a:pt x="47461" y="20182"/>
                      </a:lnTo>
                      <a:lnTo>
                        <a:pt x="47139" y="19801"/>
                      </a:lnTo>
                      <a:lnTo>
                        <a:pt x="46651" y="18980"/>
                      </a:lnTo>
                      <a:lnTo>
                        <a:pt x="46318" y="18099"/>
                      </a:lnTo>
                      <a:lnTo>
                        <a:pt x="46163" y="17182"/>
                      </a:lnTo>
                      <a:lnTo>
                        <a:pt x="46163" y="16253"/>
                      </a:lnTo>
                      <a:lnTo>
                        <a:pt x="46318" y="15336"/>
                      </a:lnTo>
                      <a:lnTo>
                        <a:pt x="46651" y="14455"/>
                      </a:lnTo>
                      <a:lnTo>
                        <a:pt x="47139" y="13634"/>
                      </a:lnTo>
                      <a:lnTo>
                        <a:pt x="47461" y="13265"/>
                      </a:lnTo>
                      <a:lnTo>
                        <a:pt x="47592" y="13134"/>
                      </a:lnTo>
                      <a:lnTo>
                        <a:pt x="47937" y="12824"/>
                      </a:lnTo>
                      <a:lnTo>
                        <a:pt x="48675" y="12360"/>
                      </a:lnTo>
                      <a:lnTo>
                        <a:pt x="49485" y="12050"/>
                      </a:lnTo>
                      <a:lnTo>
                        <a:pt x="50318" y="11907"/>
                      </a:lnTo>
                      <a:close/>
                      <a:moveTo>
                        <a:pt x="68048" y="11907"/>
                      </a:moveTo>
                      <a:lnTo>
                        <a:pt x="68488" y="11919"/>
                      </a:lnTo>
                      <a:lnTo>
                        <a:pt x="69333" y="12098"/>
                      </a:lnTo>
                      <a:lnTo>
                        <a:pt x="70107" y="12455"/>
                      </a:lnTo>
                      <a:lnTo>
                        <a:pt x="70786" y="12967"/>
                      </a:lnTo>
                      <a:lnTo>
                        <a:pt x="71084" y="13289"/>
                      </a:lnTo>
                      <a:lnTo>
                        <a:pt x="71381" y="13658"/>
                      </a:lnTo>
                      <a:lnTo>
                        <a:pt x="71846" y="14479"/>
                      </a:lnTo>
                      <a:lnTo>
                        <a:pt x="72167" y="15360"/>
                      </a:lnTo>
                      <a:lnTo>
                        <a:pt x="72298" y="16289"/>
                      </a:lnTo>
                      <a:lnTo>
                        <a:pt x="72298" y="16765"/>
                      </a:lnTo>
                      <a:lnTo>
                        <a:pt x="72298" y="17230"/>
                      </a:lnTo>
                      <a:lnTo>
                        <a:pt x="72155" y="18146"/>
                      </a:lnTo>
                      <a:lnTo>
                        <a:pt x="71846" y="19016"/>
                      </a:lnTo>
                      <a:lnTo>
                        <a:pt x="71381" y="19813"/>
                      </a:lnTo>
                      <a:lnTo>
                        <a:pt x="71084" y="20182"/>
                      </a:lnTo>
                      <a:lnTo>
                        <a:pt x="70786" y="20504"/>
                      </a:lnTo>
                      <a:lnTo>
                        <a:pt x="70095" y="21028"/>
                      </a:lnTo>
                      <a:lnTo>
                        <a:pt x="69322" y="21373"/>
                      </a:lnTo>
                      <a:lnTo>
                        <a:pt x="68476" y="21552"/>
                      </a:lnTo>
                      <a:lnTo>
                        <a:pt x="68048" y="21552"/>
                      </a:lnTo>
                      <a:lnTo>
                        <a:pt x="67595" y="21540"/>
                      </a:lnTo>
                      <a:lnTo>
                        <a:pt x="66726" y="21361"/>
                      </a:lnTo>
                      <a:lnTo>
                        <a:pt x="65928" y="21016"/>
                      </a:lnTo>
                      <a:lnTo>
                        <a:pt x="65214" y="20504"/>
                      </a:lnTo>
                      <a:lnTo>
                        <a:pt x="64904" y="20182"/>
                      </a:lnTo>
                      <a:lnTo>
                        <a:pt x="64595" y="19825"/>
                      </a:lnTo>
                      <a:lnTo>
                        <a:pt x="64094" y="19028"/>
                      </a:lnTo>
                      <a:lnTo>
                        <a:pt x="63761" y="18158"/>
                      </a:lnTo>
                      <a:lnTo>
                        <a:pt x="63606" y="17230"/>
                      </a:lnTo>
                      <a:lnTo>
                        <a:pt x="63606" y="16765"/>
                      </a:lnTo>
                      <a:lnTo>
                        <a:pt x="63606" y="16277"/>
                      </a:lnTo>
                      <a:lnTo>
                        <a:pt x="63761" y="15348"/>
                      </a:lnTo>
                      <a:lnTo>
                        <a:pt x="64094" y="14455"/>
                      </a:lnTo>
                      <a:lnTo>
                        <a:pt x="64583" y="13658"/>
                      </a:lnTo>
                      <a:lnTo>
                        <a:pt x="64904" y="13289"/>
                      </a:lnTo>
                      <a:lnTo>
                        <a:pt x="65214" y="12967"/>
                      </a:lnTo>
                      <a:lnTo>
                        <a:pt x="65928" y="12455"/>
                      </a:lnTo>
                      <a:lnTo>
                        <a:pt x="66726" y="12098"/>
                      </a:lnTo>
                      <a:lnTo>
                        <a:pt x="67595" y="11919"/>
                      </a:lnTo>
                      <a:lnTo>
                        <a:pt x="68048" y="11907"/>
                      </a:lnTo>
                      <a:close/>
                      <a:moveTo>
                        <a:pt x="77763" y="822"/>
                      </a:moveTo>
                      <a:lnTo>
                        <a:pt x="77763" y="24219"/>
                      </a:lnTo>
                      <a:lnTo>
                        <a:pt x="81264" y="24219"/>
                      </a:lnTo>
                      <a:lnTo>
                        <a:pt x="81264" y="822"/>
                      </a:lnTo>
                      <a:close/>
                      <a:moveTo>
                        <a:pt x="32875" y="8788"/>
                      </a:moveTo>
                      <a:lnTo>
                        <a:pt x="32113" y="8859"/>
                      </a:lnTo>
                      <a:lnTo>
                        <a:pt x="31363" y="9002"/>
                      </a:lnTo>
                      <a:lnTo>
                        <a:pt x="30613" y="9216"/>
                      </a:lnTo>
                      <a:lnTo>
                        <a:pt x="29898" y="9502"/>
                      </a:lnTo>
                      <a:lnTo>
                        <a:pt x="29196" y="9859"/>
                      </a:lnTo>
                      <a:lnTo>
                        <a:pt x="28529" y="10288"/>
                      </a:lnTo>
                      <a:lnTo>
                        <a:pt x="27898" y="10776"/>
                      </a:lnTo>
                      <a:lnTo>
                        <a:pt x="27588" y="11062"/>
                      </a:lnTo>
                      <a:lnTo>
                        <a:pt x="27303" y="11360"/>
                      </a:lnTo>
                      <a:lnTo>
                        <a:pt x="26803" y="11991"/>
                      </a:lnTo>
                      <a:lnTo>
                        <a:pt x="26362" y="12657"/>
                      </a:lnTo>
                      <a:lnTo>
                        <a:pt x="26005" y="13360"/>
                      </a:lnTo>
                      <a:lnTo>
                        <a:pt x="25707" y="14086"/>
                      </a:lnTo>
                      <a:lnTo>
                        <a:pt x="25493" y="14825"/>
                      </a:lnTo>
                      <a:lnTo>
                        <a:pt x="25350" y="15587"/>
                      </a:lnTo>
                      <a:lnTo>
                        <a:pt x="25278" y="16349"/>
                      </a:lnTo>
                      <a:lnTo>
                        <a:pt x="25278" y="17122"/>
                      </a:lnTo>
                      <a:lnTo>
                        <a:pt x="25350" y="17885"/>
                      </a:lnTo>
                      <a:lnTo>
                        <a:pt x="25493" y="18647"/>
                      </a:lnTo>
                      <a:lnTo>
                        <a:pt x="25707" y="19385"/>
                      </a:lnTo>
                      <a:lnTo>
                        <a:pt x="26005" y="20111"/>
                      </a:lnTo>
                      <a:lnTo>
                        <a:pt x="26362" y="20814"/>
                      </a:lnTo>
                      <a:lnTo>
                        <a:pt x="26803" y="21480"/>
                      </a:lnTo>
                      <a:lnTo>
                        <a:pt x="27303" y="22111"/>
                      </a:lnTo>
                      <a:lnTo>
                        <a:pt x="27588" y="22421"/>
                      </a:lnTo>
                      <a:lnTo>
                        <a:pt x="27886" y="22695"/>
                      </a:lnTo>
                      <a:lnTo>
                        <a:pt x="28517" y="23195"/>
                      </a:lnTo>
                      <a:lnTo>
                        <a:pt x="29196" y="23624"/>
                      </a:lnTo>
                      <a:lnTo>
                        <a:pt x="29886" y="23969"/>
                      </a:lnTo>
                      <a:lnTo>
                        <a:pt x="30613" y="24255"/>
                      </a:lnTo>
                      <a:lnTo>
                        <a:pt x="31351" y="24469"/>
                      </a:lnTo>
                      <a:lnTo>
                        <a:pt x="32101" y="24612"/>
                      </a:lnTo>
                      <a:lnTo>
                        <a:pt x="32863" y="24683"/>
                      </a:lnTo>
                      <a:lnTo>
                        <a:pt x="33637" y="24683"/>
                      </a:lnTo>
                      <a:lnTo>
                        <a:pt x="34399" y="24612"/>
                      </a:lnTo>
                      <a:lnTo>
                        <a:pt x="35149" y="24469"/>
                      </a:lnTo>
                      <a:lnTo>
                        <a:pt x="35887" y="24255"/>
                      </a:lnTo>
                      <a:lnTo>
                        <a:pt x="36614" y="23969"/>
                      </a:lnTo>
                      <a:lnTo>
                        <a:pt x="37316" y="23624"/>
                      </a:lnTo>
                      <a:lnTo>
                        <a:pt x="37983" y="23195"/>
                      </a:lnTo>
                      <a:lnTo>
                        <a:pt x="38614" y="22695"/>
                      </a:lnTo>
                      <a:lnTo>
                        <a:pt x="38924" y="22421"/>
                      </a:lnTo>
                      <a:lnTo>
                        <a:pt x="39197" y="22111"/>
                      </a:lnTo>
                      <a:lnTo>
                        <a:pt x="39709" y="21480"/>
                      </a:lnTo>
                      <a:lnTo>
                        <a:pt x="40150" y="20814"/>
                      </a:lnTo>
                      <a:lnTo>
                        <a:pt x="40507" y="20111"/>
                      </a:lnTo>
                      <a:lnTo>
                        <a:pt x="40793" y="19385"/>
                      </a:lnTo>
                      <a:lnTo>
                        <a:pt x="41019" y="18647"/>
                      </a:lnTo>
                      <a:lnTo>
                        <a:pt x="41162" y="17885"/>
                      </a:lnTo>
                      <a:lnTo>
                        <a:pt x="41234" y="17122"/>
                      </a:lnTo>
                      <a:lnTo>
                        <a:pt x="41234" y="16349"/>
                      </a:lnTo>
                      <a:lnTo>
                        <a:pt x="41162" y="15587"/>
                      </a:lnTo>
                      <a:lnTo>
                        <a:pt x="41019" y="14825"/>
                      </a:lnTo>
                      <a:lnTo>
                        <a:pt x="40793" y="14086"/>
                      </a:lnTo>
                      <a:lnTo>
                        <a:pt x="40507" y="13360"/>
                      </a:lnTo>
                      <a:lnTo>
                        <a:pt x="40150" y="12657"/>
                      </a:lnTo>
                      <a:lnTo>
                        <a:pt x="39709" y="11991"/>
                      </a:lnTo>
                      <a:lnTo>
                        <a:pt x="39197" y="11360"/>
                      </a:lnTo>
                      <a:lnTo>
                        <a:pt x="38924" y="11062"/>
                      </a:lnTo>
                      <a:lnTo>
                        <a:pt x="38614" y="10776"/>
                      </a:lnTo>
                      <a:lnTo>
                        <a:pt x="37983" y="10288"/>
                      </a:lnTo>
                      <a:lnTo>
                        <a:pt x="37316" y="9859"/>
                      </a:lnTo>
                      <a:lnTo>
                        <a:pt x="36626" y="9502"/>
                      </a:lnTo>
                      <a:lnTo>
                        <a:pt x="35899" y="9216"/>
                      </a:lnTo>
                      <a:lnTo>
                        <a:pt x="35161" y="9002"/>
                      </a:lnTo>
                      <a:lnTo>
                        <a:pt x="34411" y="8859"/>
                      </a:lnTo>
                      <a:lnTo>
                        <a:pt x="33637" y="8788"/>
                      </a:lnTo>
                      <a:close/>
                      <a:moveTo>
                        <a:pt x="50306" y="8788"/>
                      </a:moveTo>
                      <a:lnTo>
                        <a:pt x="49544" y="8859"/>
                      </a:lnTo>
                      <a:lnTo>
                        <a:pt x="48782" y="9002"/>
                      </a:lnTo>
                      <a:lnTo>
                        <a:pt x="48044" y="9216"/>
                      </a:lnTo>
                      <a:lnTo>
                        <a:pt x="47318" y="9502"/>
                      </a:lnTo>
                      <a:lnTo>
                        <a:pt x="46627" y="9859"/>
                      </a:lnTo>
                      <a:lnTo>
                        <a:pt x="45960" y="10288"/>
                      </a:lnTo>
                      <a:lnTo>
                        <a:pt x="45318" y="10776"/>
                      </a:lnTo>
                      <a:lnTo>
                        <a:pt x="45020" y="11062"/>
                      </a:lnTo>
                      <a:lnTo>
                        <a:pt x="44734" y="11360"/>
                      </a:lnTo>
                      <a:lnTo>
                        <a:pt x="44222" y="11991"/>
                      </a:lnTo>
                      <a:lnTo>
                        <a:pt x="43793" y="12657"/>
                      </a:lnTo>
                      <a:lnTo>
                        <a:pt x="43424" y="13360"/>
                      </a:lnTo>
                      <a:lnTo>
                        <a:pt x="43139" y="14086"/>
                      </a:lnTo>
                      <a:lnTo>
                        <a:pt x="42924" y="14825"/>
                      </a:lnTo>
                      <a:lnTo>
                        <a:pt x="42781" y="15587"/>
                      </a:lnTo>
                      <a:lnTo>
                        <a:pt x="42710" y="16349"/>
                      </a:lnTo>
                      <a:lnTo>
                        <a:pt x="42710" y="17122"/>
                      </a:lnTo>
                      <a:lnTo>
                        <a:pt x="42781" y="17885"/>
                      </a:lnTo>
                      <a:lnTo>
                        <a:pt x="42924" y="18647"/>
                      </a:lnTo>
                      <a:lnTo>
                        <a:pt x="43139" y="19385"/>
                      </a:lnTo>
                      <a:lnTo>
                        <a:pt x="43424" y="20111"/>
                      </a:lnTo>
                      <a:lnTo>
                        <a:pt x="43793" y="20814"/>
                      </a:lnTo>
                      <a:lnTo>
                        <a:pt x="44222" y="21480"/>
                      </a:lnTo>
                      <a:lnTo>
                        <a:pt x="44734" y="22111"/>
                      </a:lnTo>
                      <a:lnTo>
                        <a:pt x="45020" y="22421"/>
                      </a:lnTo>
                      <a:lnTo>
                        <a:pt x="45318" y="22695"/>
                      </a:lnTo>
                      <a:lnTo>
                        <a:pt x="45949" y="23195"/>
                      </a:lnTo>
                      <a:lnTo>
                        <a:pt x="46615" y="23624"/>
                      </a:lnTo>
                      <a:lnTo>
                        <a:pt x="47318" y="23969"/>
                      </a:lnTo>
                      <a:lnTo>
                        <a:pt x="48032" y="24255"/>
                      </a:lnTo>
                      <a:lnTo>
                        <a:pt x="48782" y="24469"/>
                      </a:lnTo>
                      <a:lnTo>
                        <a:pt x="49533" y="24612"/>
                      </a:lnTo>
                      <a:lnTo>
                        <a:pt x="50295" y="24683"/>
                      </a:lnTo>
                      <a:lnTo>
                        <a:pt x="51057" y="24683"/>
                      </a:lnTo>
                      <a:lnTo>
                        <a:pt x="51819" y="24612"/>
                      </a:lnTo>
                      <a:lnTo>
                        <a:pt x="52581" y="24469"/>
                      </a:lnTo>
                      <a:lnTo>
                        <a:pt x="53319" y="24255"/>
                      </a:lnTo>
                      <a:lnTo>
                        <a:pt x="54045" y="23969"/>
                      </a:lnTo>
                      <a:lnTo>
                        <a:pt x="54736" y="23624"/>
                      </a:lnTo>
                      <a:lnTo>
                        <a:pt x="55414" y="23195"/>
                      </a:lnTo>
                      <a:lnTo>
                        <a:pt x="56046" y="22695"/>
                      </a:lnTo>
                      <a:lnTo>
                        <a:pt x="56343" y="22421"/>
                      </a:lnTo>
                      <a:lnTo>
                        <a:pt x="56629" y="22111"/>
                      </a:lnTo>
                      <a:lnTo>
                        <a:pt x="57129" y="21480"/>
                      </a:lnTo>
                      <a:lnTo>
                        <a:pt x="57570" y="20814"/>
                      </a:lnTo>
                      <a:lnTo>
                        <a:pt x="57927" y="20111"/>
                      </a:lnTo>
                      <a:lnTo>
                        <a:pt x="58213" y="19385"/>
                      </a:lnTo>
                      <a:lnTo>
                        <a:pt x="58439" y="18647"/>
                      </a:lnTo>
                      <a:lnTo>
                        <a:pt x="58582" y="17885"/>
                      </a:lnTo>
                      <a:lnTo>
                        <a:pt x="58653" y="17111"/>
                      </a:lnTo>
                      <a:lnTo>
                        <a:pt x="58653" y="16349"/>
                      </a:lnTo>
                      <a:lnTo>
                        <a:pt x="58582" y="15575"/>
                      </a:lnTo>
                      <a:lnTo>
                        <a:pt x="58439" y="14825"/>
                      </a:lnTo>
                      <a:lnTo>
                        <a:pt x="58213" y="14074"/>
                      </a:lnTo>
                      <a:lnTo>
                        <a:pt x="57927" y="13360"/>
                      </a:lnTo>
                      <a:lnTo>
                        <a:pt x="57570" y="12657"/>
                      </a:lnTo>
                      <a:lnTo>
                        <a:pt x="57129" y="11991"/>
                      </a:lnTo>
                      <a:lnTo>
                        <a:pt x="56629" y="11360"/>
                      </a:lnTo>
                      <a:lnTo>
                        <a:pt x="56343" y="11062"/>
                      </a:lnTo>
                      <a:lnTo>
                        <a:pt x="56046" y="10776"/>
                      </a:lnTo>
                      <a:lnTo>
                        <a:pt x="55414" y="10288"/>
                      </a:lnTo>
                      <a:lnTo>
                        <a:pt x="54748" y="9859"/>
                      </a:lnTo>
                      <a:lnTo>
                        <a:pt x="54045" y="9502"/>
                      </a:lnTo>
                      <a:lnTo>
                        <a:pt x="53331" y="9216"/>
                      </a:lnTo>
                      <a:lnTo>
                        <a:pt x="52593" y="9002"/>
                      </a:lnTo>
                      <a:lnTo>
                        <a:pt x="51831" y="8859"/>
                      </a:lnTo>
                      <a:lnTo>
                        <a:pt x="51068" y="8788"/>
                      </a:lnTo>
                      <a:close/>
                      <a:moveTo>
                        <a:pt x="11907" y="1"/>
                      </a:moveTo>
                      <a:lnTo>
                        <a:pt x="10681" y="108"/>
                      </a:lnTo>
                      <a:lnTo>
                        <a:pt x="9490" y="346"/>
                      </a:lnTo>
                      <a:lnTo>
                        <a:pt x="8311" y="691"/>
                      </a:lnTo>
                      <a:lnTo>
                        <a:pt x="7192" y="1156"/>
                      </a:lnTo>
                      <a:lnTo>
                        <a:pt x="6109" y="1727"/>
                      </a:lnTo>
                      <a:lnTo>
                        <a:pt x="5097" y="2406"/>
                      </a:lnTo>
                      <a:lnTo>
                        <a:pt x="4144" y="3192"/>
                      </a:lnTo>
                      <a:lnTo>
                        <a:pt x="3703" y="3632"/>
                      </a:lnTo>
                      <a:lnTo>
                        <a:pt x="3394" y="3942"/>
                      </a:lnTo>
                      <a:lnTo>
                        <a:pt x="2965" y="4406"/>
                      </a:lnTo>
                      <a:lnTo>
                        <a:pt x="2203" y="5371"/>
                      </a:lnTo>
                      <a:lnTo>
                        <a:pt x="1560" y="6383"/>
                      </a:lnTo>
                      <a:lnTo>
                        <a:pt x="1024" y="7454"/>
                      </a:lnTo>
                      <a:lnTo>
                        <a:pt x="608" y="8550"/>
                      </a:lnTo>
                      <a:lnTo>
                        <a:pt x="286" y="9681"/>
                      </a:lnTo>
                      <a:lnTo>
                        <a:pt x="96" y="10836"/>
                      </a:lnTo>
                      <a:lnTo>
                        <a:pt x="0" y="11991"/>
                      </a:lnTo>
                      <a:lnTo>
                        <a:pt x="24" y="13146"/>
                      </a:lnTo>
                      <a:lnTo>
                        <a:pt x="155" y="14301"/>
                      </a:lnTo>
                      <a:lnTo>
                        <a:pt x="393" y="15444"/>
                      </a:lnTo>
                      <a:lnTo>
                        <a:pt x="751" y="16563"/>
                      </a:lnTo>
                      <a:lnTo>
                        <a:pt x="1215" y="17646"/>
                      </a:lnTo>
                      <a:lnTo>
                        <a:pt x="1786" y="18682"/>
                      </a:lnTo>
                      <a:lnTo>
                        <a:pt x="2465" y="19682"/>
                      </a:lnTo>
                      <a:lnTo>
                        <a:pt x="3263" y="20623"/>
                      </a:lnTo>
                      <a:lnTo>
                        <a:pt x="3703" y="21064"/>
                      </a:lnTo>
                      <a:lnTo>
                        <a:pt x="4144" y="21492"/>
                      </a:lnTo>
                      <a:lnTo>
                        <a:pt x="5097" y="22278"/>
                      </a:lnTo>
                      <a:lnTo>
                        <a:pt x="6109" y="22969"/>
                      </a:lnTo>
                      <a:lnTo>
                        <a:pt x="7180" y="23540"/>
                      </a:lnTo>
                      <a:lnTo>
                        <a:pt x="8311" y="24005"/>
                      </a:lnTo>
                      <a:lnTo>
                        <a:pt x="9478" y="24350"/>
                      </a:lnTo>
                      <a:lnTo>
                        <a:pt x="10681" y="24576"/>
                      </a:lnTo>
                      <a:lnTo>
                        <a:pt x="11907" y="24695"/>
                      </a:lnTo>
                      <a:lnTo>
                        <a:pt x="12526" y="24695"/>
                      </a:lnTo>
                      <a:lnTo>
                        <a:pt x="13181" y="24683"/>
                      </a:lnTo>
                      <a:lnTo>
                        <a:pt x="14443" y="24576"/>
                      </a:lnTo>
                      <a:lnTo>
                        <a:pt x="15646" y="24362"/>
                      </a:lnTo>
                      <a:lnTo>
                        <a:pt x="16789" y="24028"/>
                      </a:lnTo>
                      <a:lnTo>
                        <a:pt x="17861" y="23588"/>
                      </a:lnTo>
                      <a:lnTo>
                        <a:pt x="18885" y="23040"/>
                      </a:lnTo>
                      <a:lnTo>
                        <a:pt x="19837" y="22385"/>
                      </a:lnTo>
                      <a:lnTo>
                        <a:pt x="20742" y="21623"/>
                      </a:lnTo>
                      <a:lnTo>
                        <a:pt x="21159" y="21195"/>
                      </a:lnTo>
                      <a:lnTo>
                        <a:pt x="21516" y="20825"/>
                      </a:lnTo>
                      <a:lnTo>
                        <a:pt x="22147" y="20028"/>
                      </a:lnTo>
                      <a:lnTo>
                        <a:pt x="22695" y="19170"/>
                      </a:lnTo>
                      <a:lnTo>
                        <a:pt x="23147" y="18242"/>
                      </a:lnTo>
                      <a:lnTo>
                        <a:pt x="23516" y="17253"/>
                      </a:lnTo>
                      <a:lnTo>
                        <a:pt x="23790" y="16206"/>
                      </a:lnTo>
                      <a:lnTo>
                        <a:pt x="23969" y="15086"/>
                      </a:lnTo>
                      <a:lnTo>
                        <a:pt x="24052" y="13908"/>
                      </a:lnTo>
                      <a:lnTo>
                        <a:pt x="24064" y="13289"/>
                      </a:lnTo>
                      <a:lnTo>
                        <a:pt x="24064" y="12753"/>
                      </a:lnTo>
                      <a:lnTo>
                        <a:pt x="23981" y="11705"/>
                      </a:lnTo>
                      <a:lnTo>
                        <a:pt x="23885" y="11181"/>
                      </a:lnTo>
                      <a:lnTo>
                        <a:pt x="12526" y="11181"/>
                      </a:lnTo>
                      <a:lnTo>
                        <a:pt x="12526" y="14574"/>
                      </a:lnTo>
                      <a:lnTo>
                        <a:pt x="20599" y="14574"/>
                      </a:lnTo>
                      <a:lnTo>
                        <a:pt x="20480" y="15265"/>
                      </a:lnTo>
                      <a:lnTo>
                        <a:pt x="20159" y="16491"/>
                      </a:lnTo>
                      <a:lnTo>
                        <a:pt x="19694" y="17563"/>
                      </a:lnTo>
                      <a:lnTo>
                        <a:pt x="19099" y="18456"/>
                      </a:lnTo>
                      <a:lnTo>
                        <a:pt x="18754" y="18825"/>
                      </a:lnTo>
                      <a:lnTo>
                        <a:pt x="18420" y="19135"/>
                      </a:lnTo>
                      <a:lnTo>
                        <a:pt x="17706" y="19682"/>
                      </a:lnTo>
                      <a:lnTo>
                        <a:pt x="16968" y="20147"/>
                      </a:lnTo>
                      <a:lnTo>
                        <a:pt x="16194" y="20540"/>
                      </a:lnTo>
                      <a:lnTo>
                        <a:pt x="15384" y="20849"/>
                      </a:lnTo>
                      <a:lnTo>
                        <a:pt x="14562" y="21075"/>
                      </a:lnTo>
                      <a:lnTo>
                        <a:pt x="13729" y="21230"/>
                      </a:lnTo>
                      <a:lnTo>
                        <a:pt x="12884" y="21302"/>
                      </a:lnTo>
                      <a:lnTo>
                        <a:pt x="12038" y="21290"/>
                      </a:lnTo>
                      <a:lnTo>
                        <a:pt x="11193" y="21195"/>
                      </a:lnTo>
                      <a:lnTo>
                        <a:pt x="10359" y="21028"/>
                      </a:lnTo>
                      <a:lnTo>
                        <a:pt x="9538" y="20778"/>
                      </a:lnTo>
                      <a:lnTo>
                        <a:pt x="8752" y="20456"/>
                      </a:lnTo>
                      <a:lnTo>
                        <a:pt x="7978" y="20052"/>
                      </a:lnTo>
                      <a:lnTo>
                        <a:pt x="7252" y="19563"/>
                      </a:lnTo>
                      <a:lnTo>
                        <a:pt x="6561" y="18992"/>
                      </a:lnTo>
                      <a:lnTo>
                        <a:pt x="6240" y="18682"/>
                      </a:lnTo>
                      <a:lnTo>
                        <a:pt x="5918" y="18349"/>
                      </a:lnTo>
                      <a:lnTo>
                        <a:pt x="5358" y="17634"/>
                      </a:lnTo>
                      <a:lnTo>
                        <a:pt x="4870" y="16884"/>
                      </a:lnTo>
                      <a:lnTo>
                        <a:pt x="4465" y="16099"/>
                      </a:lnTo>
                      <a:lnTo>
                        <a:pt x="4144" y="15289"/>
                      </a:lnTo>
                      <a:lnTo>
                        <a:pt x="3906" y="14455"/>
                      </a:lnTo>
                      <a:lnTo>
                        <a:pt x="3739" y="13610"/>
                      </a:lnTo>
                      <a:lnTo>
                        <a:pt x="3668" y="12753"/>
                      </a:lnTo>
                      <a:lnTo>
                        <a:pt x="3668" y="11895"/>
                      </a:lnTo>
                      <a:lnTo>
                        <a:pt x="3739" y="11038"/>
                      </a:lnTo>
                      <a:lnTo>
                        <a:pt x="3906" y="10193"/>
                      </a:lnTo>
                      <a:lnTo>
                        <a:pt x="4144" y="9359"/>
                      </a:lnTo>
                      <a:lnTo>
                        <a:pt x="4465" y="8550"/>
                      </a:lnTo>
                      <a:lnTo>
                        <a:pt x="4870" y="7764"/>
                      </a:lnTo>
                      <a:lnTo>
                        <a:pt x="5358" y="7014"/>
                      </a:lnTo>
                      <a:lnTo>
                        <a:pt x="5918" y="6299"/>
                      </a:lnTo>
                      <a:lnTo>
                        <a:pt x="6240" y="5966"/>
                      </a:lnTo>
                      <a:lnTo>
                        <a:pt x="6549" y="5656"/>
                      </a:lnTo>
                      <a:lnTo>
                        <a:pt x="7216" y="5085"/>
                      </a:lnTo>
                      <a:lnTo>
                        <a:pt x="7942" y="4585"/>
                      </a:lnTo>
                      <a:lnTo>
                        <a:pt x="8704" y="4180"/>
                      </a:lnTo>
                      <a:lnTo>
                        <a:pt x="9514" y="3835"/>
                      </a:lnTo>
                      <a:lnTo>
                        <a:pt x="10347" y="3585"/>
                      </a:lnTo>
                      <a:lnTo>
                        <a:pt x="11205" y="3430"/>
                      </a:lnTo>
                      <a:lnTo>
                        <a:pt x="12086" y="3347"/>
                      </a:lnTo>
                      <a:lnTo>
                        <a:pt x="12955" y="3347"/>
                      </a:lnTo>
                      <a:lnTo>
                        <a:pt x="13800" y="3418"/>
                      </a:lnTo>
                      <a:lnTo>
                        <a:pt x="14622" y="3573"/>
                      </a:lnTo>
                      <a:lnTo>
                        <a:pt x="15432" y="3811"/>
                      </a:lnTo>
                      <a:lnTo>
                        <a:pt x="16206" y="4120"/>
                      </a:lnTo>
                      <a:lnTo>
                        <a:pt x="16944" y="4501"/>
                      </a:lnTo>
                      <a:lnTo>
                        <a:pt x="17646" y="4966"/>
                      </a:lnTo>
                      <a:lnTo>
                        <a:pt x="18313" y="5490"/>
                      </a:lnTo>
                      <a:lnTo>
                        <a:pt x="18623" y="5775"/>
                      </a:lnTo>
                      <a:lnTo>
                        <a:pt x="21004" y="3394"/>
                      </a:lnTo>
                      <a:lnTo>
                        <a:pt x="20563" y="2989"/>
                      </a:lnTo>
                      <a:lnTo>
                        <a:pt x="19647" y="2251"/>
                      </a:lnTo>
                      <a:lnTo>
                        <a:pt x="18670" y="1608"/>
                      </a:lnTo>
                      <a:lnTo>
                        <a:pt x="17634" y="1072"/>
                      </a:lnTo>
                      <a:lnTo>
                        <a:pt x="16551" y="644"/>
                      </a:lnTo>
                      <a:lnTo>
                        <a:pt x="15432" y="322"/>
                      </a:lnTo>
                      <a:lnTo>
                        <a:pt x="14289" y="108"/>
                      </a:lnTo>
                      <a:lnTo>
                        <a:pt x="13122" y="1"/>
                      </a:lnTo>
                      <a:close/>
                      <a:moveTo>
                        <a:pt x="90111" y="8752"/>
                      </a:moveTo>
                      <a:lnTo>
                        <a:pt x="89372" y="8824"/>
                      </a:lnTo>
                      <a:lnTo>
                        <a:pt x="88646" y="8955"/>
                      </a:lnTo>
                      <a:lnTo>
                        <a:pt x="87932" y="9169"/>
                      </a:lnTo>
                      <a:lnTo>
                        <a:pt x="87253" y="9455"/>
                      </a:lnTo>
                      <a:lnTo>
                        <a:pt x="86598" y="9812"/>
                      </a:lnTo>
                      <a:lnTo>
                        <a:pt x="85991" y="10229"/>
                      </a:lnTo>
                      <a:lnTo>
                        <a:pt x="85419" y="10717"/>
                      </a:lnTo>
                      <a:lnTo>
                        <a:pt x="85157" y="10979"/>
                      </a:lnTo>
                      <a:lnTo>
                        <a:pt x="84884" y="11276"/>
                      </a:lnTo>
                      <a:lnTo>
                        <a:pt x="84407" y="11895"/>
                      </a:lnTo>
                      <a:lnTo>
                        <a:pt x="83979" y="12562"/>
                      </a:lnTo>
                      <a:lnTo>
                        <a:pt x="83633" y="13265"/>
                      </a:lnTo>
                      <a:lnTo>
                        <a:pt x="83348" y="13991"/>
                      </a:lnTo>
                      <a:lnTo>
                        <a:pt x="83145" y="14753"/>
                      </a:lnTo>
                      <a:lnTo>
                        <a:pt x="83014" y="15527"/>
                      </a:lnTo>
                      <a:lnTo>
                        <a:pt x="82967" y="16313"/>
                      </a:lnTo>
                      <a:lnTo>
                        <a:pt x="82979" y="16718"/>
                      </a:lnTo>
                      <a:lnTo>
                        <a:pt x="82967" y="17111"/>
                      </a:lnTo>
                      <a:lnTo>
                        <a:pt x="83038" y="17896"/>
                      </a:lnTo>
                      <a:lnTo>
                        <a:pt x="83169" y="18670"/>
                      </a:lnTo>
                      <a:lnTo>
                        <a:pt x="83383" y="19420"/>
                      </a:lnTo>
                      <a:lnTo>
                        <a:pt x="83669" y="20147"/>
                      </a:lnTo>
                      <a:lnTo>
                        <a:pt x="84026" y="20837"/>
                      </a:lnTo>
                      <a:lnTo>
                        <a:pt x="84467" y="21492"/>
                      </a:lnTo>
                      <a:lnTo>
                        <a:pt x="84955" y="22099"/>
                      </a:lnTo>
                      <a:lnTo>
                        <a:pt x="85241" y="22385"/>
                      </a:lnTo>
                      <a:lnTo>
                        <a:pt x="85515" y="22659"/>
                      </a:lnTo>
                      <a:lnTo>
                        <a:pt x="86122" y="23171"/>
                      </a:lnTo>
                      <a:lnTo>
                        <a:pt x="86765" y="23600"/>
                      </a:lnTo>
                      <a:lnTo>
                        <a:pt x="87444" y="23969"/>
                      </a:lnTo>
                      <a:lnTo>
                        <a:pt x="88158" y="24266"/>
                      </a:lnTo>
                      <a:lnTo>
                        <a:pt x="88908" y="24481"/>
                      </a:lnTo>
                      <a:lnTo>
                        <a:pt x="89670" y="24624"/>
                      </a:lnTo>
                      <a:lnTo>
                        <a:pt x="90456" y="24695"/>
                      </a:lnTo>
                      <a:lnTo>
                        <a:pt x="91385" y="24695"/>
                      </a:lnTo>
                      <a:lnTo>
                        <a:pt x="92444" y="24564"/>
                      </a:lnTo>
                      <a:lnTo>
                        <a:pt x="93468" y="24290"/>
                      </a:lnTo>
                      <a:lnTo>
                        <a:pt x="94445" y="23862"/>
                      </a:lnTo>
                      <a:lnTo>
                        <a:pt x="94909" y="23588"/>
                      </a:lnTo>
                      <a:lnTo>
                        <a:pt x="95278" y="23350"/>
                      </a:lnTo>
                      <a:lnTo>
                        <a:pt x="95981" y="22802"/>
                      </a:lnTo>
                      <a:lnTo>
                        <a:pt x="96624" y="22195"/>
                      </a:lnTo>
                      <a:lnTo>
                        <a:pt x="97207" y="21528"/>
                      </a:lnTo>
                      <a:lnTo>
                        <a:pt x="97469" y="21171"/>
                      </a:lnTo>
                      <a:lnTo>
                        <a:pt x="94766" y="19349"/>
                      </a:lnTo>
                      <a:lnTo>
                        <a:pt x="94600" y="19599"/>
                      </a:lnTo>
                      <a:lnTo>
                        <a:pt x="94242" y="20052"/>
                      </a:lnTo>
                      <a:lnTo>
                        <a:pt x="93814" y="20456"/>
                      </a:lnTo>
                      <a:lnTo>
                        <a:pt x="93361" y="20802"/>
                      </a:lnTo>
                      <a:lnTo>
                        <a:pt x="92849" y="21087"/>
                      </a:lnTo>
                      <a:lnTo>
                        <a:pt x="92313" y="21302"/>
                      </a:lnTo>
                      <a:lnTo>
                        <a:pt x="91754" y="21457"/>
                      </a:lnTo>
                      <a:lnTo>
                        <a:pt x="91170" y="21528"/>
                      </a:lnTo>
                      <a:lnTo>
                        <a:pt x="90873" y="21540"/>
                      </a:lnTo>
                      <a:lnTo>
                        <a:pt x="90563" y="21540"/>
                      </a:lnTo>
                      <a:lnTo>
                        <a:pt x="89956" y="21468"/>
                      </a:lnTo>
                      <a:lnTo>
                        <a:pt x="89372" y="21314"/>
                      </a:lnTo>
                      <a:lnTo>
                        <a:pt x="88825" y="21064"/>
                      </a:lnTo>
                      <a:lnTo>
                        <a:pt x="88313" y="20754"/>
                      </a:lnTo>
                      <a:lnTo>
                        <a:pt x="87860" y="20361"/>
                      </a:lnTo>
                      <a:lnTo>
                        <a:pt x="87467" y="19909"/>
                      </a:lnTo>
                      <a:lnTo>
                        <a:pt x="87134" y="19397"/>
                      </a:lnTo>
                      <a:lnTo>
                        <a:pt x="87003" y="19111"/>
                      </a:lnTo>
                      <a:lnTo>
                        <a:pt x="97660" y="14705"/>
                      </a:lnTo>
                      <a:lnTo>
                        <a:pt x="97302" y="13801"/>
                      </a:lnTo>
                      <a:lnTo>
                        <a:pt x="97136" y="13396"/>
                      </a:lnTo>
                      <a:lnTo>
                        <a:pt x="96743" y="12610"/>
                      </a:lnTo>
                      <a:lnTo>
                        <a:pt x="96517" y="12241"/>
                      </a:lnTo>
                      <a:lnTo>
                        <a:pt x="96231" y="11800"/>
                      </a:lnTo>
                      <a:lnTo>
                        <a:pt x="95588" y="11002"/>
                      </a:lnTo>
                      <a:lnTo>
                        <a:pt x="95219" y="10621"/>
                      </a:lnTo>
                      <a:lnTo>
                        <a:pt x="94992" y="10419"/>
                      </a:lnTo>
                      <a:lnTo>
                        <a:pt x="94516" y="10026"/>
                      </a:lnTo>
                      <a:lnTo>
                        <a:pt x="93992" y="9681"/>
                      </a:lnTo>
                      <a:lnTo>
                        <a:pt x="93456" y="9395"/>
                      </a:lnTo>
                      <a:lnTo>
                        <a:pt x="93171" y="9276"/>
                      </a:lnTo>
                      <a:lnTo>
                        <a:pt x="92849" y="9145"/>
                      </a:lnTo>
                      <a:lnTo>
                        <a:pt x="92194" y="8955"/>
                      </a:lnTo>
                      <a:lnTo>
                        <a:pt x="91516" y="8812"/>
                      </a:lnTo>
                      <a:lnTo>
                        <a:pt x="90837" y="8752"/>
                      </a:lnTo>
                      <a:close/>
                      <a:moveTo>
                        <a:pt x="67750" y="8764"/>
                      </a:moveTo>
                      <a:lnTo>
                        <a:pt x="67369" y="8776"/>
                      </a:lnTo>
                      <a:lnTo>
                        <a:pt x="66619" y="8847"/>
                      </a:lnTo>
                      <a:lnTo>
                        <a:pt x="65892" y="9002"/>
                      </a:lnTo>
                      <a:lnTo>
                        <a:pt x="65178" y="9228"/>
                      </a:lnTo>
                      <a:lnTo>
                        <a:pt x="64499" y="9538"/>
                      </a:lnTo>
                      <a:lnTo>
                        <a:pt x="63856" y="9895"/>
                      </a:lnTo>
                      <a:lnTo>
                        <a:pt x="63249" y="10336"/>
                      </a:lnTo>
                      <a:lnTo>
                        <a:pt x="62678" y="10824"/>
                      </a:lnTo>
                      <a:lnTo>
                        <a:pt x="62416" y="11098"/>
                      </a:lnTo>
                      <a:lnTo>
                        <a:pt x="62142" y="11395"/>
                      </a:lnTo>
                      <a:lnTo>
                        <a:pt x="61642" y="12003"/>
                      </a:lnTo>
                      <a:lnTo>
                        <a:pt x="61213" y="12657"/>
                      </a:lnTo>
                      <a:lnTo>
                        <a:pt x="60844" y="13348"/>
                      </a:lnTo>
                      <a:lnTo>
                        <a:pt x="60546" y="14062"/>
                      </a:lnTo>
                      <a:lnTo>
                        <a:pt x="60332" y="14813"/>
                      </a:lnTo>
                      <a:lnTo>
                        <a:pt x="60189" y="15587"/>
                      </a:lnTo>
                      <a:lnTo>
                        <a:pt x="60130" y="16360"/>
                      </a:lnTo>
                      <a:lnTo>
                        <a:pt x="60130" y="16753"/>
                      </a:lnTo>
                      <a:lnTo>
                        <a:pt x="60130" y="17158"/>
                      </a:lnTo>
                      <a:lnTo>
                        <a:pt x="60189" y="17932"/>
                      </a:lnTo>
                      <a:lnTo>
                        <a:pt x="60344" y="18706"/>
                      </a:lnTo>
                      <a:lnTo>
                        <a:pt x="60558" y="19444"/>
                      </a:lnTo>
                      <a:lnTo>
                        <a:pt x="60844" y="20159"/>
                      </a:lnTo>
                      <a:lnTo>
                        <a:pt x="61213" y="20849"/>
                      </a:lnTo>
                      <a:lnTo>
                        <a:pt x="61642" y="21492"/>
                      </a:lnTo>
                      <a:lnTo>
                        <a:pt x="62142" y="22088"/>
                      </a:lnTo>
                      <a:lnTo>
                        <a:pt x="62416" y="22373"/>
                      </a:lnTo>
                      <a:lnTo>
                        <a:pt x="62678" y="22647"/>
                      </a:lnTo>
                      <a:lnTo>
                        <a:pt x="63249" y="23135"/>
                      </a:lnTo>
                      <a:lnTo>
                        <a:pt x="63856" y="23576"/>
                      </a:lnTo>
                      <a:lnTo>
                        <a:pt x="64511" y="23933"/>
                      </a:lnTo>
                      <a:lnTo>
                        <a:pt x="65190" y="24231"/>
                      </a:lnTo>
                      <a:lnTo>
                        <a:pt x="65892" y="24457"/>
                      </a:lnTo>
                      <a:lnTo>
                        <a:pt x="66619" y="24612"/>
                      </a:lnTo>
                      <a:lnTo>
                        <a:pt x="67369" y="24683"/>
                      </a:lnTo>
                      <a:lnTo>
                        <a:pt x="67750" y="24695"/>
                      </a:lnTo>
                      <a:lnTo>
                        <a:pt x="68083" y="24683"/>
                      </a:lnTo>
                      <a:lnTo>
                        <a:pt x="68714" y="24636"/>
                      </a:lnTo>
                      <a:lnTo>
                        <a:pt x="69322" y="24517"/>
                      </a:lnTo>
                      <a:lnTo>
                        <a:pt x="69881" y="24350"/>
                      </a:lnTo>
                      <a:lnTo>
                        <a:pt x="70405" y="24124"/>
                      </a:lnTo>
                      <a:lnTo>
                        <a:pt x="70893" y="23838"/>
                      </a:lnTo>
                      <a:lnTo>
                        <a:pt x="71334" y="23493"/>
                      </a:lnTo>
                      <a:lnTo>
                        <a:pt x="71739" y="23100"/>
                      </a:lnTo>
                      <a:lnTo>
                        <a:pt x="71929" y="22873"/>
                      </a:lnTo>
                      <a:lnTo>
                        <a:pt x="72048" y="22873"/>
                      </a:lnTo>
                      <a:lnTo>
                        <a:pt x="72048" y="24016"/>
                      </a:lnTo>
                      <a:lnTo>
                        <a:pt x="72036" y="24576"/>
                      </a:lnTo>
                      <a:lnTo>
                        <a:pt x="71893" y="25576"/>
                      </a:lnTo>
                      <a:lnTo>
                        <a:pt x="71620" y="26445"/>
                      </a:lnTo>
                      <a:lnTo>
                        <a:pt x="71191" y="27172"/>
                      </a:lnTo>
                      <a:lnTo>
                        <a:pt x="70917" y="27493"/>
                      </a:lnTo>
                      <a:lnTo>
                        <a:pt x="70596" y="27791"/>
                      </a:lnTo>
                      <a:lnTo>
                        <a:pt x="69881" y="28255"/>
                      </a:lnTo>
                      <a:lnTo>
                        <a:pt x="69083" y="28565"/>
                      </a:lnTo>
                      <a:lnTo>
                        <a:pt x="68238" y="28708"/>
                      </a:lnTo>
                      <a:lnTo>
                        <a:pt x="67809" y="28696"/>
                      </a:lnTo>
                      <a:lnTo>
                        <a:pt x="67464" y="28696"/>
                      </a:lnTo>
                      <a:lnTo>
                        <a:pt x="66809" y="28589"/>
                      </a:lnTo>
                      <a:lnTo>
                        <a:pt x="66166" y="28374"/>
                      </a:lnTo>
                      <a:lnTo>
                        <a:pt x="65583" y="28053"/>
                      </a:lnTo>
                      <a:lnTo>
                        <a:pt x="65309" y="27850"/>
                      </a:lnTo>
                      <a:lnTo>
                        <a:pt x="65059" y="27636"/>
                      </a:lnTo>
                      <a:lnTo>
                        <a:pt x="64630" y="27184"/>
                      </a:lnTo>
                      <a:lnTo>
                        <a:pt x="64249" y="26684"/>
                      </a:lnTo>
                      <a:lnTo>
                        <a:pt x="63928" y="26136"/>
                      </a:lnTo>
                      <a:lnTo>
                        <a:pt x="63809" y="25850"/>
                      </a:lnTo>
                      <a:lnTo>
                        <a:pt x="60749" y="27112"/>
                      </a:lnTo>
                      <a:lnTo>
                        <a:pt x="60975" y="27600"/>
                      </a:lnTo>
                      <a:lnTo>
                        <a:pt x="61523" y="28517"/>
                      </a:lnTo>
                      <a:lnTo>
                        <a:pt x="62166" y="29339"/>
                      </a:lnTo>
                      <a:lnTo>
                        <a:pt x="62928" y="30077"/>
                      </a:lnTo>
                      <a:lnTo>
                        <a:pt x="63344" y="30410"/>
                      </a:lnTo>
                      <a:lnTo>
                        <a:pt x="63833" y="30756"/>
                      </a:lnTo>
                      <a:lnTo>
                        <a:pt x="64892" y="31303"/>
                      </a:lnTo>
                      <a:lnTo>
                        <a:pt x="66023" y="31660"/>
                      </a:lnTo>
                      <a:lnTo>
                        <a:pt x="67202" y="31827"/>
                      </a:lnTo>
                      <a:lnTo>
                        <a:pt x="68178" y="31827"/>
                      </a:lnTo>
                      <a:lnTo>
                        <a:pt x="68929" y="31780"/>
                      </a:lnTo>
                      <a:lnTo>
                        <a:pt x="69667" y="31660"/>
                      </a:lnTo>
                      <a:lnTo>
                        <a:pt x="70381" y="31470"/>
                      </a:lnTo>
                      <a:lnTo>
                        <a:pt x="71072" y="31196"/>
                      </a:lnTo>
                      <a:lnTo>
                        <a:pt x="71739" y="30875"/>
                      </a:lnTo>
                      <a:lnTo>
                        <a:pt x="72370" y="30470"/>
                      </a:lnTo>
                      <a:lnTo>
                        <a:pt x="72965" y="30005"/>
                      </a:lnTo>
                      <a:lnTo>
                        <a:pt x="73239" y="29755"/>
                      </a:lnTo>
                      <a:lnTo>
                        <a:pt x="73501" y="29493"/>
                      </a:lnTo>
                      <a:lnTo>
                        <a:pt x="73965" y="28910"/>
                      </a:lnTo>
                      <a:lnTo>
                        <a:pt x="74358" y="28267"/>
                      </a:lnTo>
                      <a:lnTo>
                        <a:pt x="74691" y="27553"/>
                      </a:lnTo>
                      <a:lnTo>
                        <a:pt x="74965" y="26767"/>
                      </a:lnTo>
                      <a:lnTo>
                        <a:pt x="75156" y="25933"/>
                      </a:lnTo>
                      <a:lnTo>
                        <a:pt x="75299" y="25017"/>
                      </a:lnTo>
                      <a:lnTo>
                        <a:pt x="75358" y="24040"/>
                      </a:lnTo>
                      <a:lnTo>
                        <a:pt x="75370" y="23528"/>
                      </a:lnTo>
                      <a:lnTo>
                        <a:pt x="75370" y="9240"/>
                      </a:lnTo>
                      <a:lnTo>
                        <a:pt x="72048" y="9240"/>
                      </a:lnTo>
                      <a:lnTo>
                        <a:pt x="72048" y="10538"/>
                      </a:lnTo>
                      <a:lnTo>
                        <a:pt x="71929" y="10538"/>
                      </a:lnTo>
                      <a:lnTo>
                        <a:pt x="71750" y="10336"/>
                      </a:lnTo>
                      <a:lnTo>
                        <a:pt x="71358" y="9967"/>
                      </a:lnTo>
                      <a:lnTo>
                        <a:pt x="70917" y="9645"/>
                      </a:lnTo>
                      <a:lnTo>
                        <a:pt x="70453" y="9383"/>
                      </a:lnTo>
                      <a:lnTo>
                        <a:pt x="70203" y="9276"/>
                      </a:lnTo>
                      <a:lnTo>
                        <a:pt x="69905" y="9145"/>
                      </a:lnTo>
                      <a:lnTo>
                        <a:pt x="69310" y="8955"/>
                      </a:lnTo>
                      <a:lnTo>
                        <a:pt x="68690" y="8824"/>
                      </a:lnTo>
                      <a:lnTo>
                        <a:pt x="68059" y="8764"/>
                      </a:lnTo>
                      <a:close/>
                    </a:path>
                  </a:pathLst>
                </a:custGeom>
                <a:solidFill>
                  <a:srgbClr val="5F636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542" name="Google Shape;542;p36"/>
                <p:cNvGrpSpPr/>
                <p:nvPr/>
              </p:nvGrpSpPr>
              <p:grpSpPr>
                <a:xfrm>
                  <a:off x="2430564" y="1427610"/>
                  <a:ext cx="644078" cy="193336"/>
                  <a:chOff x="2430564" y="1427610"/>
                  <a:chExt cx="644078" cy="193336"/>
                </a:xfrm>
              </p:grpSpPr>
              <p:sp>
                <p:nvSpPr>
                  <p:cNvPr id="543" name="Google Shape;543;p36"/>
                  <p:cNvSpPr/>
                  <p:nvPr/>
                </p:nvSpPr>
                <p:spPr>
                  <a:xfrm>
                    <a:off x="2430564" y="1427610"/>
                    <a:ext cx="169444" cy="193336"/>
                  </a:xfrm>
                  <a:custGeom>
                    <a:rect b="b" l="l" r="r" t="t"/>
                    <a:pathLst>
                      <a:path extrusionOk="0" h="22553" w="19766">
                        <a:moveTo>
                          <a:pt x="10765" y="1"/>
                        </a:moveTo>
                        <a:lnTo>
                          <a:pt x="10193" y="25"/>
                        </a:lnTo>
                        <a:lnTo>
                          <a:pt x="9086" y="156"/>
                        </a:lnTo>
                        <a:lnTo>
                          <a:pt x="8014" y="406"/>
                        </a:lnTo>
                        <a:lnTo>
                          <a:pt x="6978" y="751"/>
                        </a:lnTo>
                        <a:lnTo>
                          <a:pt x="6002" y="1192"/>
                        </a:lnTo>
                        <a:lnTo>
                          <a:pt x="5085" y="1715"/>
                        </a:lnTo>
                        <a:lnTo>
                          <a:pt x="4216" y="2335"/>
                        </a:lnTo>
                        <a:lnTo>
                          <a:pt x="3418" y="3025"/>
                        </a:lnTo>
                        <a:lnTo>
                          <a:pt x="2692" y="3787"/>
                        </a:lnTo>
                        <a:lnTo>
                          <a:pt x="2037" y="4621"/>
                        </a:lnTo>
                        <a:lnTo>
                          <a:pt x="1453" y="5514"/>
                        </a:lnTo>
                        <a:lnTo>
                          <a:pt x="977" y="6466"/>
                        </a:lnTo>
                        <a:lnTo>
                          <a:pt x="572" y="7466"/>
                        </a:lnTo>
                        <a:lnTo>
                          <a:pt x="275" y="8502"/>
                        </a:lnTo>
                        <a:lnTo>
                          <a:pt x="84" y="9586"/>
                        </a:lnTo>
                        <a:lnTo>
                          <a:pt x="1" y="10693"/>
                        </a:lnTo>
                        <a:lnTo>
                          <a:pt x="1" y="11265"/>
                        </a:lnTo>
                        <a:lnTo>
                          <a:pt x="1" y="11729"/>
                        </a:lnTo>
                        <a:lnTo>
                          <a:pt x="13" y="12300"/>
                        </a:lnTo>
                        <a:lnTo>
                          <a:pt x="144" y="13408"/>
                        </a:lnTo>
                        <a:lnTo>
                          <a:pt x="382" y="14479"/>
                        </a:lnTo>
                        <a:lnTo>
                          <a:pt x="727" y="15503"/>
                        </a:lnTo>
                        <a:lnTo>
                          <a:pt x="1168" y="16480"/>
                        </a:lnTo>
                        <a:lnTo>
                          <a:pt x="1692" y="17408"/>
                        </a:lnTo>
                        <a:lnTo>
                          <a:pt x="2299" y="18278"/>
                        </a:lnTo>
                        <a:lnTo>
                          <a:pt x="2977" y="19087"/>
                        </a:lnTo>
                        <a:lnTo>
                          <a:pt x="3740" y="19814"/>
                        </a:lnTo>
                        <a:lnTo>
                          <a:pt x="4573" y="20480"/>
                        </a:lnTo>
                        <a:lnTo>
                          <a:pt x="5466" y="21052"/>
                        </a:lnTo>
                        <a:lnTo>
                          <a:pt x="6407" y="21552"/>
                        </a:lnTo>
                        <a:lnTo>
                          <a:pt x="7407" y="21945"/>
                        </a:lnTo>
                        <a:lnTo>
                          <a:pt x="8443" y="22254"/>
                        </a:lnTo>
                        <a:lnTo>
                          <a:pt x="9526" y="22457"/>
                        </a:lnTo>
                        <a:lnTo>
                          <a:pt x="10634" y="22552"/>
                        </a:lnTo>
                        <a:lnTo>
                          <a:pt x="11205" y="22552"/>
                        </a:lnTo>
                        <a:lnTo>
                          <a:pt x="11836" y="22540"/>
                        </a:lnTo>
                        <a:lnTo>
                          <a:pt x="13074" y="22409"/>
                        </a:lnTo>
                        <a:lnTo>
                          <a:pt x="14301" y="22147"/>
                        </a:lnTo>
                        <a:lnTo>
                          <a:pt x="15480" y="21742"/>
                        </a:lnTo>
                        <a:lnTo>
                          <a:pt x="16063" y="21492"/>
                        </a:lnTo>
                        <a:lnTo>
                          <a:pt x="16587" y="21242"/>
                        </a:lnTo>
                        <a:lnTo>
                          <a:pt x="17599" y="20647"/>
                        </a:lnTo>
                        <a:lnTo>
                          <a:pt x="18528" y="19933"/>
                        </a:lnTo>
                        <a:lnTo>
                          <a:pt x="19373" y="19123"/>
                        </a:lnTo>
                        <a:lnTo>
                          <a:pt x="19766" y="18682"/>
                        </a:lnTo>
                        <a:lnTo>
                          <a:pt x="17825" y="16742"/>
                        </a:lnTo>
                        <a:lnTo>
                          <a:pt x="17516" y="17111"/>
                        </a:lnTo>
                        <a:lnTo>
                          <a:pt x="16837" y="17789"/>
                        </a:lnTo>
                        <a:lnTo>
                          <a:pt x="16087" y="18373"/>
                        </a:lnTo>
                        <a:lnTo>
                          <a:pt x="15289" y="18873"/>
                        </a:lnTo>
                        <a:lnTo>
                          <a:pt x="14432" y="19278"/>
                        </a:lnTo>
                        <a:lnTo>
                          <a:pt x="13551" y="19587"/>
                        </a:lnTo>
                        <a:lnTo>
                          <a:pt x="12622" y="19790"/>
                        </a:lnTo>
                        <a:lnTo>
                          <a:pt x="11669" y="19897"/>
                        </a:lnTo>
                        <a:lnTo>
                          <a:pt x="10776" y="19897"/>
                        </a:lnTo>
                        <a:lnTo>
                          <a:pt x="9943" y="19837"/>
                        </a:lnTo>
                        <a:lnTo>
                          <a:pt x="9133" y="19683"/>
                        </a:lnTo>
                        <a:lnTo>
                          <a:pt x="8347" y="19468"/>
                        </a:lnTo>
                        <a:lnTo>
                          <a:pt x="7585" y="19159"/>
                        </a:lnTo>
                        <a:lnTo>
                          <a:pt x="6871" y="18778"/>
                        </a:lnTo>
                        <a:lnTo>
                          <a:pt x="6180" y="18325"/>
                        </a:lnTo>
                        <a:lnTo>
                          <a:pt x="5537" y="17813"/>
                        </a:lnTo>
                        <a:lnTo>
                          <a:pt x="5240" y="17516"/>
                        </a:lnTo>
                        <a:lnTo>
                          <a:pt x="4942" y="17218"/>
                        </a:lnTo>
                        <a:lnTo>
                          <a:pt x="4406" y="16575"/>
                        </a:lnTo>
                        <a:lnTo>
                          <a:pt x="3954" y="15884"/>
                        </a:lnTo>
                        <a:lnTo>
                          <a:pt x="3573" y="15158"/>
                        </a:lnTo>
                        <a:lnTo>
                          <a:pt x="3275" y="14372"/>
                        </a:lnTo>
                        <a:lnTo>
                          <a:pt x="3049" y="13551"/>
                        </a:lnTo>
                        <a:lnTo>
                          <a:pt x="2894" y="12682"/>
                        </a:lnTo>
                        <a:lnTo>
                          <a:pt x="2823" y="11765"/>
                        </a:lnTo>
                        <a:lnTo>
                          <a:pt x="2811" y="11288"/>
                        </a:lnTo>
                        <a:lnTo>
                          <a:pt x="2823" y="10800"/>
                        </a:lnTo>
                        <a:lnTo>
                          <a:pt x="2894" y="9883"/>
                        </a:lnTo>
                        <a:lnTo>
                          <a:pt x="3049" y="9014"/>
                        </a:lnTo>
                        <a:lnTo>
                          <a:pt x="3275" y="8193"/>
                        </a:lnTo>
                        <a:lnTo>
                          <a:pt x="3585" y="7407"/>
                        </a:lnTo>
                        <a:lnTo>
                          <a:pt x="3954" y="6681"/>
                        </a:lnTo>
                        <a:lnTo>
                          <a:pt x="4418" y="5990"/>
                        </a:lnTo>
                        <a:lnTo>
                          <a:pt x="4942" y="5347"/>
                        </a:lnTo>
                        <a:lnTo>
                          <a:pt x="5240" y="5049"/>
                        </a:lnTo>
                        <a:lnTo>
                          <a:pt x="5537" y="4752"/>
                        </a:lnTo>
                        <a:lnTo>
                          <a:pt x="6180" y="4240"/>
                        </a:lnTo>
                        <a:lnTo>
                          <a:pt x="6871" y="3787"/>
                        </a:lnTo>
                        <a:lnTo>
                          <a:pt x="7597" y="3406"/>
                        </a:lnTo>
                        <a:lnTo>
                          <a:pt x="8359" y="3097"/>
                        </a:lnTo>
                        <a:lnTo>
                          <a:pt x="9145" y="2882"/>
                        </a:lnTo>
                        <a:lnTo>
                          <a:pt x="9955" y="2728"/>
                        </a:lnTo>
                        <a:lnTo>
                          <a:pt x="10776" y="2668"/>
                        </a:lnTo>
                        <a:lnTo>
                          <a:pt x="11193" y="2668"/>
                        </a:lnTo>
                        <a:lnTo>
                          <a:pt x="11622" y="2656"/>
                        </a:lnTo>
                        <a:lnTo>
                          <a:pt x="12479" y="2716"/>
                        </a:lnTo>
                        <a:lnTo>
                          <a:pt x="13324" y="2882"/>
                        </a:lnTo>
                        <a:lnTo>
                          <a:pt x="14134" y="3144"/>
                        </a:lnTo>
                        <a:lnTo>
                          <a:pt x="14896" y="3501"/>
                        </a:lnTo>
                        <a:lnTo>
                          <a:pt x="15622" y="3942"/>
                        </a:lnTo>
                        <a:lnTo>
                          <a:pt x="16301" y="4466"/>
                        </a:lnTo>
                        <a:lnTo>
                          <a:pt x="16908" y="5073"/>
                        </a:lnTo>
                        <a:lnTo>
                          <a:pt x="17194" y="5407"/>
                        </a:lnTo>
                        <a:lnTo>
                          <a:pt x="19123" y="3525"/>
                        </a:lnTo>
                        <a:lnTo>
                          <a:pt x="18742" y="3097"/>
                        </a:lnTo>
                        <a:lnTo>
                          <a:pt x="17920" y="2323"/>
                        </a:lnTo>
                        <a:lnTo>
                          <a:pt x="17027" y="1656"/>
                        </a:lnTo>
                        <a:lnTo>
                          <a:pt x="16075" y="1096"/>
                        </a:lnTo>
                        <a:lnTo>
                          <a:pt x="15051" y="644"/>
                        </a:lnTo>
                        <a:lnTo>
                          <a:pt x="13991" y="311"/>
                        </a:lnTo>
                        <a:lnTo>
                          <a:pt x="12896" y="84"/>
                        </a:lnTo>
                        <a:lnTo>
                          <a:pt x="11777" y="1"/>
                        </a:lnTo>
                        <a:close/>
                      </a:path>
                    </a:pathLst>
                  </a:custGeom>
                  <a:solidFill>
                    <a:srgbClr val="5F6368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44" name="Google Shape;544;p36"/>
                  <p:cNvSpPr/>
                  <p:nvPr/>
                </p:nvSpPr>
                <p:spPr>
                  <a:xfrm>
                    <a:off x="2621028" y="1431699"/>
                    <a:ext cx="23797" cy="185055"/>
                  </a:xfrm>
                  <a:custGeom>
                    <a:rect b="b" l="l" r="r" t="t"/>
                    <a:pathLst>
                      <a:path extrusionOk="0" h="21587" w="2776">
                        <a:moveTo>
                          <a:pt x="1" y="0"/>
                        </a:moveTo>
                        <a:lnTo>
                          <a:pt x="1" y="21587"/>
                        </a:lnTo>
                        <a:lnTo>
                          <a:pt x="2775" y="21587"/>
                        </a:lnTo>
                        <a:lnTo>
                          <a:pt x="2775" y="0"/>
                        </a:lnTo>
                        <a:close/>
                      </a:path>
                    </a:pathLst>
                  </a:custGeom>
                  <a:solidFill>
                    <a:srgbClr val="5F6368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45" name="Google Shape;545;p36"/>
                  <p:cNvSpPr/>
                  <p:nvPr/>
                </p:nvSpPr>
                <p:spPr>
                  <a:xfrm>
                    <a:off x="2665228" y="1485997"/>
                    <a:ext cx="130353" cy="134845"/>
                  </a:xfrm>
                  <a:custGeom>
                    <a:rect b="b" l="l" r="r" t="t"/>
                    <a:pathLst>
                      <a:path extrusionOk="0" h="15730" w="15206">
                        <a:moveTo>
                          <a:pt x="7287" y="2537"/>
                        </a:moveTo>
                        <a:lnTo>
                          <a:pt x="8180" y="2560"/>
                        </a:lnTo>
                        <a:lnTo>
                          <a:pt x="9061" y="2763"/>
                        </a:lnTo>
                        <a:lnTo>
                          <a:pt x="9895" y="3120"/>
                        </a:lnTo>
                        <a:lnTo>
                          <a:pt x="10657" y="3656"/>
                        </a:lnTo>
                        <a:lnTo>
                          <a:pt x="10990" y="4001"/>
                        </a:lnTo>
                        <a:lnTo>
                          <a:pt x="11348" y="4394"/>
                        </a:lnTo>
                        <a:lnTo>
                          <a:pt x="11919" y="5299"/>
                        </a:lnTo>
                        <a:lnTo>
                          <a:pt x="12288" y="6287"/>
                        </a:lnTo>
                        <a:lnTo>
                          <a:pt x="12455" y="7335"/>
                        </a:lnTo>
                        <a:lnTo>
                          <a:pt x="12455" y="7871"/>
                        </a:lnTo>
                        <a:lnTo>
                          <a:pt x="12455" y="8395"/>
                        </a:lnTo>
                        <a:lnTo>
                          <a:pt x="12288" y="9442"/>
                        </a:lnTo>
                        <a:lnTo>
                          <a:pt x="11907" y="10431"/>
                        </a:lnTo>
                        <a:lnTo>
                          <a:pt x="11348" y="11336"/>
                        </a:lnTo>
                        <a:lnTo>
                          <a:pt x="10990" y="11740"/>
                        </a:lnTo>
                        <a:lnTo>
                          <a:pt x="10895" y="11836"/>
                        </a:lnTo>
                        <a:lnTo>
                          <a:pt x="10800" y="11931"/>
                        </a:lnTo>
                        <a:lnTo>
                          <a:pt x="10443" y="12241"/>
                        </a:lnTo>
                        <a:lnTo>
                          <a:pt x="9645" y="12729"/>
                        </a:lnTo>
                        <a:lnTo>
                          <a:pt x="8800" y="13050"/>
                        </a:lnTo>
                        <a:lnTo>
                          <a:pt x="7907" y="13193"/>
                        </a:lnTo>
                        <a:lnTo>
                          <a:pt x="7013" y="13169"/>
                        </a:lnTo>
                        <a:lnTo>
                          <a:pt x="6144" y="12967"/>
                        </a:lnTo>
                        <a:lnTo>
                          <a:pt x="5311" y="12610"/>
                        </a:lnTo>
                        <a:lnTo>
                          <a:pt x="4549" y="12074"/>
                        </a:lnTo>
                        <a:lnTo>
                          <a:pt x="4204" y="11740"/>
                        </a:lnTo>
                        <a:lnTo>
                          <a:pt x="3858" y="11336"/>
                        </a:lnTo>
                        <a:lnTo>
                          <a:pt x="3299" y="10431"/>
                        </a:lnTo>
                        <a:lnTo>
                          <a:pt x="2918" y="9442"/>
                        </a:lnTo>
                        <a:lnTo>
                          <a:pt x="2751" y="8395"/>
                        </a:lnTo>
                        <a:lnTo>
                          <a:pt x="2751" y="7871"/>
                        </a:lnTo>
                        <a:lnTo>
                          <a:pt x="2739" y="7335"/>
                        </a:lnTo>
                        <a:lnTo>
                          <a:pt x="2918" y="6287"/>
                        </a:lnTo>
                        <a:lnTo>
                          <a:pt x="3287" y="5299"/>
                        </a:lnTo>
                        <a:lnTo>
                          <a:pt x="3846" y="4394"/>
                        </a:lnTo>
                        <a:lnTo>
                          <a:pt x="4204" y="4001"/>
                        </a:lnTo>
                        <a:lnTo>
                          <a:pt x="4299" y="3894"/>
                        </a:lnTo>
                        <a:lnTo>
                          <a:pt x="4406" y="3799"/>
                        </a:lnTo>
                        <a:lnTo>
                          <a:pt x="4763" y="3489"/>
                        </a:lnTo>
                        <a:lnTo>
                          <a:pt x="5549" y="3001"/>
                        </a:lnTo>
                        <a:lnTo>
                          <a:pt x="6406" y="2680"/>
                        </a:lnTo>
                        <a:lnTo>
                          <a:pt x="7287" y="2537"/>
                        </a:lnTo>
                        <a:close/>
                        <a:moveTo>
                          <a:pt x="7240" y="1"/>
                        </a:moveTo>
                        <a:lnTo>
                          <a:pt x="6502" y="72"/>
                        </a:lnTo>
                        <a:lnTo>
                          <a:pt x="5775" y="215"/>
                        </a:lnTo>
                        <a:lnTo>
                          <a:pt x="5061" y="417"/>
                        </a:lnTo>
                        <a:lnTo>
                          <a:pt x="4358" y="703"/>
                        </a:lnTo>
                        <a:lnTo>
                          <a:pt x="3692" y="1048"/>
                        </a:lnTo>
                        <a:lnTo>
                          <a:pt x="3049" y="1477"/>
                        </a:lnTo>
                        <a:lnTo>
                          <a:pt x="2441" y="1965"/>
                        </a:lnTo>
                        <a:lnTo>
                          <a:pt x="2156" y="2239"/>
                        </a:lnTo>
                        <a:lnTo>
                          <a:pt x="1882" y="2525"/>
                        </a:lnTo>
                        <a:lnTo>
                          <a:pt x="1405" y="3144"/>
                        </a:lnTo>
                        <a:lnTo>
                          <a:pt x="1001" y="3799"/>
                        </a:lnTo>
                        <a:lnTo>
                          <a:pt x="655" y="4489"/>
                        </a:lnTo>
                        <a:lnTo>
                          <a:pt x="381" y="5204"/>
                        </a:lnTo>
                        <a:lnTo>
                          <a:pt x="191" y="5942"/>
                        </a:lnTo>
                        <a:lnTo>
                          <a:pt x="60" y="6704"/>
                        </a:lnTo>
                        <a:lnTo>
                          <a:pt x="0" y="7478"/>
                        </a:lnTo>
                        <a:lnTo>
                          <a:pt x="12" y="7871"/>
                        </a:lnTo>
                        <a:lnTo>
                          <a:pt x="0" y="8252"/>
                        </a:lnTo>
                        <a:lnTo>
                          <a:pt x="60" y="9026"/>
                        </a:lnTo>
                        <a:lnTo>
                          <a:pt x="191" y="9788"/>
                        </a:lnTo>
                        <a:lnTo>
                          <a:pt x="393" y="10526"/>
                        </a:lnTo>
                        <a:lnTo>
                          <a:pt x="667" y="11240"/>
                        </a:lnTo>
                        <a:lnTo>
                          <a:pt x="1012" y="11931"/>
                        </a:lnTo>
                        <a:lnTo>
                          <a:pt x="1417" y="12586"/>
                        </a:lnTo>
                        <a:lnTo>
                          <a:pt x="1894" y="13205"/>
                        </a:lnTo>
                        <a:lnTo>
                          <a:pt x="2156" y="13491"/>
                        </a:lnTo>
                        <a:lnTo>
                          <a:pt x="2441" y="13765"/>
                        </a:lnTo>
                        <a:lnTo>
                          <a:pt x="3049" y="14253"/>
                        </a:lnTo>
                        <a:lnTo>
                          <a:pt x="3692" y="14681"/>
                        </a:lnTo>
                        <a:lnTo>
                          <a:pt x="4358" y="15027"/>
                        </a:lnTo>
                        <a:lnTo>
                          <a:pt x="5061" y="15312"/>
                        </a:lnTo>
                        <a:lnTo>
                          <a:pt x="5775" y="15515"/>
                        </a:lnTo>
                        <a:lnTo>
                          <a:pt x="6502" y="15658"/>
                        </a:lnTo>
                        <a:lnTo>
                          <a:pt x="7240" y="15729"/>
                        </a:lnTo>
                        <a:lnTo>
                          <a:pt x="7978" y="15729"/>
                        </a:lnTo>
                        <a:lnTo>
                          <a:pt x="8716" y="15658"/>
                        </a:lnTo>
                        <a:lnTo>
                          <a:pt x="9442" y="15515"/>
                        </a:lnTo>
                        <a:lnTo>
                          <a:pt x="10157" y="15312"/>
                        </a:lnTo>
                        <a:lnTo>
                          <a:pt x="10859" y="15027"/>
                        </a:lnTo>
                        <a:lnTo>
                          <a:pt x="11526" y="14681"/>
                        </a:lnTo>
                        <a:lnTo>
                          <a:pt x="12169" y="14253"/>
                        </a:lnTo>
                        <a:lnTo>
                          <a:pt x="12776" y="13765"/>
                        </a:lnTo>
                        <a:lnTo>
                          <a:pt x="13062" y="13491"/>
                        </a:lnTo>
                        <a:lnTo>
                          <a:pt x="13324" y="13205"/>
                        </a:lnTo>
                        <a:lnTo>
                          <a:pt x="13800" y="12586"/>
                        </a:lnTo>
                        <a:lnTo>
                          <a:pt x="14217" y="11931"/>
                        </a:lnTo>
                        <a:lnTo>
                          <a:pt x="14550" y="11240"/>
                        </a:lnTo>
                        <a:lnTo>
                          <a:pt x="14824" y="10526"/>
                        </a:lnTo>
                        <a:lnTo>
                          <a:pt x="15027" y="9788"/>
                        </a:lnTo>
                        <a:lnTo>
                          <a:pt x="15158" y="9026"/>
                        </a:lnTo>
                        <a:lnTo>
                          <a:pt x="15205" y="8252"/>
                        </a:lnTo>
                        <a:lnTo>
                          <a:pt x="15205" y="7871"/>
                        </a:lnTo>
                        <a:lnTo>
                          <a:pt x="15205" y="7478"/>
                        </a:lnTo>
                        <a:lnTo>
                          <a:pt x="15158" y="6704"/>
                        </a:lnTo>
                        <a:lnTo>
                          <a:pt x="15027" y="5942"/>
                        </a:lnTo>
                        <a:lnTo>
                          <a:pt x="14824" y="5204"/>
                        </a:lnTo>
                        <a:lnTo>
                          <a:pt x="14550" y="4489"/>
                        </a:lnTo>
                        <a:lnTo>
                          <a:pt x="14205" y="3799"/>
                        </a:lnTo>
                        <a:lnTo>
                          <a:pt x="13800" y="3144"/>
                        </a:lnTo>
                        <a:lnTo>
                          <a:pt x="13324" y="2525"/>
                        </a:lnTo>
                        <a:lnTo>
                          <a:pt x="13062" y="2239"/>
                        </a:lnTo>
                        <a:lnTo>
                          <a:pt x="12776" y="1965"/>
                        </a:lnTo>
                        <a:lnTo>
                          <a:pt x="12169" y="1477"/>
                        </a:lnTo>
                        <a:lnTo>
                          <a:pt x="11526" y="1048"/>
                        </a:lnTo>
                        <a:lnTo>
                          <a:pt x="10859" y="703"/>
                        </a:lnTo>
                        <a:lnTo>
                          <a:pt x="10157" y="417"/>
                        </a:lnTo>
                        <a:lnTo>
                          <a:pt x="9442" y="215"/>
                        </a:lnTo>
                        <a:lnTo>
                          <a:pt x="8716" y="72"/>
                        </a:lnTo>
                        <a:lnTo>
                          <a:pt x="7978" y="1"/>
                        </a:lnTo>
                        <a:close/>
                      </a:path>
                    </a:pathLst>
                  </a:custGeom>
                  <a:solidFill>
                    <a:srgbClr val="5F6368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46" name="Google Shape;546;p36"/>
                  <p:cNvSpPr/>
                  <p:nvPr/>
                </p:nvSpPr>
                <p:spPr>
                  <a:xfrm>
                    <a:off x="2814758" y="1490181"/>
                    <a:ext cx="112291" cy="130662"/>
                  </a:xfrm>
                  <a:custGeom>
                    <a:rect b="b" l="l" r="r" t="t"/>
                    <a:pathLst>
                      <a:path extrusionOk="0" h="15242" w="13099">
                        <a:moveTo>
                          <a:pt x="1" y="1"/>
                        </a:moveTo>
                        <a:lnTo>
                          <a:pt x="1" y="9014"/>
                        </a:lnTo>
                        <a:lnTo>
                          <a:pt x="25" y="9717"/>
                        </a:lnTo>
                        <a:lnTo>
                          <a:pt x="215" y="10979"/>
                        </a:lnTo>
                        <a:lnTo>
                          <a:pt x="572" y="12110"/>
                        </a:lnTo>
                        <a:lnTo>
                          <a:pt x="965" y="12860"/>
                        </a:lnTo>
                        <a:lnTo>
                          <a:pt x="1275" y="13324"/>
                        </a:lnTo>
                        <a:lnTo>
                          <a:pt x="1453" y="13539"/>
                        </a:lnTo>
                        <a:lnTo>
                          <a:pt x="1632" y="13741"/>
                        </a:lnTo>
                        <a:lnTo>
                          <a:pt x="2037" y="14122"/>
                        </a:lnTo>
                        <a:lnTo>
                          <a:pt x="2477" y="14432"/>
                        </a:lnTo>
                        <a:lnTo>
                          <a:pt x="2954" y="14705"/>
                        </a:lnTo>
                        <a:lnTo>
                          <a:pt x="3478" y="14908"/>
                        </a:lnTo>
                        <a:lnTo>
                          <a:pt x="4049" y="15075"/>
                        </a:lnTo>
                        <a:lnTo>
                          <a:pt x="4656" y="15182"/>
                        </a:lnTo>
                        <a:lnTo>
                          <a:pt x="5311" y="15229"/>
                        </a:lnTo>
                        <a:lnTo>
                          <a:pt x="5657" y="15241"/>
                        </a:lnTo>
                        <a:lnTo>
                          <a:pt x="6014" y="15229"/>
                        </a:lnTo>
                        <a:lnTo>
                          <a:pt x="6728" y="15134"/>
                        </a:lnTo>
                        <a:lnTo>
                          <a:pt x="7407" y="14944"/>
                        </a:lnTo>
                        <a:lnTo>
                          <a:pt x="8074" y="14670"/>
                        </a:lnTo>
                        <a:lnTo>
                          <a:pt x="8395" y="14491"/>
                        </a:lnTo>
                        <a:lnTo>
                          <a:pt x="8681" y="14324"/>
                        </a:lnTo>
                        <a:lnTo>
                          <a:pt x="9229" y="13943"/>
                        </a:lnTo>
                        <a:lnTo>
                          <a:pt x="9717" y="13491"/>
                        </a:lnTo>
                        <a:lnTo>
                          <a:pt x="10133" y="12991"/>
                        </a:lnTo>
                        <a:lnTo>
                          <a:pt x="10324" y="12705"/>
                        </a:lnTo>
                        <a:lnTo>
                          <a:pt x="10443" y="12705"/>
                        </a:lnTo>
                        <a:lnTo>
                          <a:pt x="10443" y="14765"/>
                        </a:lnTo>
                        <a:lnTo>
                          <a:pt x="13098" y="14765"/>
                        </a:lnTo>
                        <a:lnTo>
                          <a:pt x="13098" y="1"/>
                        </a:lnTo>
                        <a:lnTo>
                          <a:pt x="10312" y="1"/>
                        </a:lnTo>
                        <a:lnTo>
                          <a:pt x="10312" y="8121"/>
                        </a:lnTo>
                        <a:lnTo>
                          <a:pt x="10300" y="8550"/>
                        </a:lnTo>
                        <a:lnTo>
                          <a:pt x="10169" y="9407"/>
                        </a:lnTo>
                        <a:lnTo>
                          <a:pt x="9895" y="10217"/>
                        </a:lnTo>
                        <a:lnTo>
                          <a:pt x="9479" y="10979"/>
                        </a:lnTo>
                        <a:lnTo>
                          <a:pt x="9229" y="11324"/>
                        </a:lnTo>
                        <a:lnTo>
                          <a:pt x="8967" y="11645"/>
                        </a:lnTo>
                        <a:lnTo>
                          <a:pt x="8336" y="12169"/>
                        </a:lnTo>
                        <a:lnTo>
                          <a:pt x="7609" y="12526"/>
                        </a:lnTo>
                        <a:lnTo>
                          <a:pt x="6823" y="12693"/>
                        </a:lnTo>
                        <a:lnTo>
                          <a:pt x="6407" y="12705"/>
                        </a:lnTo>
                        <a:lnTo>
                          <a:pt x="5966" y="12693"/>
                        </a:lnTo>
                        <a:lnTo>
                          <a:pt x="5168" y="12562"/>
                        </a:lnTo>
                        <a:lnTo>
                          <a:pt x="4490" y="12312"/>
                        </a:lnTo>
                        <a:lnTo>
                          <a:pt x="3918" y="11919"/>
                        </a:lnTo>
                        <a:lnTo>
                          <a:pt x="3454" y="11407"/>
                        </a:lnTo>
                        <a:lnTo>
                          <a:pt x="3120" y="10764"/>
                        </a:lnTo>
                        <a:lnTo>
                          <a:pt x="2882" y="9990"/>
                        </a:lnTo>
                        <a:lnTo>
                          <a:pt x="2775" y="9085"/>
                        </a:lnTo>
                        <a:lnTo>
                          <a:pt x="2763" y="8585"/>
                        </a:lnTo>
                        <a:lnTo>
                          <a:pt x="2763" y="1"/>
                        </a:lnTo>
                        <a:close/>
                      </a:path>
                    </a:pathLst>
                  </a:custGeom>
                  <a:solidFill>
                    <a:srgbClr val="5F6368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47" name="Google Shape;547;p36"/>
                  <p:cNvSpPr/>
                  <p:nvPr/>
                </p:nvSpPr>
                <p:spPr>
                  <a:xfrm>
                    <a:off x="2947349" y="1431699"/>
                    <a:ext cx="127293" cy="189247"/>
                  </a:xfrm>
                  <a:custGeom>
                    <a:rect b="b" l="l" r="r" t="t"/>
                    <a:pathLst>
                      <a:path extrusionOk="0" h="22076" w="14849">
                        <a:moveTo>
                          <a:pt x="7240" y="8894"/>
                        </a:moveTo>
                        <a:lnTo>
                          <a:pt x="8097" y="8930"/>
                        </a:lnTo>
                        <a:lnTo>
                          <a:pt x="8955" y="9121"/>
                        </a:lnTo>
                        <a:lnTo>
                          <a:pt x="9752" y="9490"/>
                        </a:lnTo>
                        <a:lnTo>
                          <a:pt x="10491" y="10014"/>
                        </a:lnTo>
                        <a:lnTo>
                          <a:pt x="10812" y="10347"/>
                        </a:lnTo>
                        <a:lnTo>
                          <a:pt x="11157" y="10752"/>
                        </a:lnTo>
                        <a:lnTo>
                          <a:pt x="11693" y="11657"/>
                        </a:lnTo>
                        <a:lnTo>
                          <a:pt x="12038" y="12645"/>
                        </a:lnTo>
                        <a:lnTo>
                          <a:pt x="12193" y="13681"/>
                        </a:lnTo>
                        <a:lnTo>
                          <a:pt x="12181" y="14217"/>
                        </a:lnTo>
                        <a:lnTo>
                          <a:pt x="12193" y="14741"/>
                        </a:lnTo>
                        <a:lnTo>
                          <a:pt x="12038" y="15788"/>
                        </a:lnTo>
                        <a:lnTo>
                          <a:pt x="11693" y="16777"/>
                        </a:lnTo>
                        <a:lnTo>
                          <a:pt x="11157" y="17682"/>
                        </a:lnTo>
                        <a:lnTo>
                          <a:pt x="10812" y="18086"/>
                        </a:lnTo>
                        <a:lnTo>
                          <a:pt x="10479" y="18432"/>
                        </a:lnTo>
                        <a:lnTo>
                          <a:pt x="9717" y="18979"/>
                        </a:lnTo>
                        <a:lnTo>
                          <a:pt x="8871" y="19348"/>
                        </a:lnTo>
                        <a:lnTo>
                          <a:pt x="7954" y="19527"/>
                        </a:lnTo>
                        <a:lnTo>
                          <a:pt x="7478" y="19539"/>
                        </a:lnTo>
                        <a:lnTo>
                          <a:pt x="7014" y="19527"/>
                        </a:lnTo>
                        <a:lnTo>
                          <a:pt x="6097" y="19337"/>
                        </a:lnTo>
                        <a:lnTo>
                          <a:pt x="5252" y="18967"/>
                        </a:lnTo>
                        <a:lnTo>
                          <a:pt x="4501" y="18420"/>
                        </a:lnTo>
                        <a:lnTo>
                          <a:pt x="4180" y="18086"/>
                        </a:lnTo>
                        <a:lnTo>
                          <a:pt x="3835" y="17682"/>
                        </a:lnTo>
                        <a:lnTo>
                          <a:pt x="3287" y="16777"/>
                        </a:lnTo>
                        <a:lnTo>
                          <a:pt x="2930" y="15788"/>
                        </a:lnTo>
                        <a:lnTo>
                          <a:pt x="2775" y="14753"/>
                        </a:lnTo>
                        <a:lnTo>
                          <a:pt x="2787" y="14217"/>
                        </a:lnTo>
                        <a:lnTo>
                          <a:pt x="2775" y="13681"/>
                        </a:lnTo>
                        <a:lnTo>
                          <a:pt x="2930" y="12645"/>
                        </a:lnTo>
                        <a:lnTo>
                          <a:pt x="3287" y="11657"/>
                        </a:lnTo>
                        <a:lnTo>
                          <a:pt x="3835" y="10752"/>
                        </a:lnTo>
                        <a:lnTo>
                          <a:pt x="4180" y="10347"/>
                        </a:lnTo>
                        <a:lnTo>
                          <a:pt x="4299" y="10216"/>
                        </a:lnTo>
                        <a:lnTo>
                          <a:pt x="4430" y="10097"/>
                        </a:lnTo>
                        <a:lnTo>
                          <a:pt x="4775" y="9787"/>
                        </a:lnTo>
                        <a:lnTo>
                          <a:pt x="5549" y="9323"/>
                        </a:lnTo>
                        <a:lnTo>
                          <a:pt x="6371" y="9025"/>
                        </a:lnTo>
                        <a:lnTo>
                          <a:pt x="7240" y="8894"/>
                        </a:lnTo>
                        <a:close/>
                        <a:moveTo>
                          <a:pt x="12074" y="0"/>
                        </a:moveTo>
                        <a:lnTo>
                          <a:pt x="12074" y="6823"/>
                        </a:lnTo>
                        <a:lnTo>
                          <a:pt x="12193" y="8871"/>
                        </a:lnTo>
                        <a:lnTo>
                          <a:pt x="12074" y="8871"/>
                        </a:lnTo>
                        <a:lnTo>
                          <a:pt x="11884" y="8585"/>
                        </a:lnTo>
                        <a:lnTo>
                          <a:pt x="11443" y="8061"/>
                        </a:lnTo>
                        <a:lnTo>
                          <a:pt x="10931" y="7609"/>
                        </a:lnTo>
                        <a:lnTo>
                          <a:pt x="10371" y="7216"/>
                        </a:lnTo>
                        <a:lnTo>
                          <a:pt x="10074" y="7061"/>
                        </a:lnTo>
                        <a:lnTo>
                          <a:pt x="9717" y="6882"/>
                        </a:lnTo>
                        <a:lnTo>
                          <a:pt x="8978" y="6596"/>
                        </a:lnTo>
                        <a:lnTo>
                          <a:pt x="8204" y="6418"/>
                        </a:lnTo>
                        <a:lnTo>
                          <a:pt x="7430" y="6323"/>
                        </a:lnTo>
                        <a:lnTo>
                          <a:pt x="7038" y="6323"/>
                        </a:lnTo>
                        <a:lnTo>
                          <a:pt x="6680" y="6335"/>
                        </a:lnTo>
                        <a:lnTo>
                          <a:pt x="5978" y="6406"/>
                        </a:lnTo>
                        <a:lnTo>
                          <a:pt x="5299" y="6561"/>
                        </a:lnTo>
                        <a:lnTo>
                          <a:pt x="4632" y="6775"/>
                        </a:lnTo>
                        <a:lnTo>
                          <a:pt x="4001" y="7061"/>
                        </a:lnTo>
                        <a:lnTo>
                          <a:pt x="3406" y="7418"/>
                        </a:lnTo>
                        <a:lnTo>
                          <a:pt x="2846" y="7835"/>
                        </a:lnTo>
                        <a:lnTo>
                          <a:pt x="2322" y="8323"/>
                        </a:lnTo>
                        <a:lnTo>
                          <a:pt x="2096" y="8585"/>
                        </a:lnTo>
                        <a:lnTo>
                          <a:pt x="1834" y="8883"/>
                        </a:lnTo>
                        <a:lnTo>
                          <a:pt x="1370" y="9502"/>
                        </a:lnTo>
                        <a:lnTo>
                          <a:pt x="977" y="10145"/>
                        </a:lnTo>
                        <a:lnTo>
                          <a:pt x="644" y="10835"/>
                        </a:lnTo>
                        <a:lnTo>
                          <a:pt x="370" y="11550"/>
                        </a:lnTo>
                        <a:lnTo>
                          <a:pt x="179" y="12288"/>
                        </a:lnTo>
                        <a:lnTo>
                          <a:pt x="48" y="13038"/>
                        </a:lnTo>
                        <a:lnTo>
                          <a:pt x="1" y="13812"/>
                        </a:lnTo>
                        <a:lnTo>
                          <a:pt x="13" y="14205"/>
                        </a:lnTo>
                        <a:lnTo>
                          <a:pt x="1" y="14586"/>
                        </a:lnTo>
                        <a:lnTo>
                          <a:pt x="48" y="15360"/>
                        </a:lnTo>
                        <a:lnTo>
                          <a:pt x="179" y="16110"/>
                        </a:lnTo>
                        <a:lnTo>
                          <a:pt x="370" y="16848"/>
                        </a:lnTo>
                        <a:lnTo>
                          <a:pt x="644" y="17562"/>
                        </a:lnTo>
                        <a:lnTo>
                          <a:pt x="977" y="18253"/>
                        </a:lnTo>
                        <a:lnTo>
                          <a:pt x="1370" y="18896"/>
                        </a:lnTo>
                        <a:lnTo>
                          <a:pt x="1834" y="19515"/>
                        </a:lnTo>
                        <a:lnTo>
                          <a:pt x="2096" y="19813"/>
                        </a:lnTo>
                        <a:lnTo>
                          <a:pt x="2322" y="20075"/>
                        </a:lnTo>
                        <a:lnTo>
                          <a:pt x="2834" y="20563"/>
                        </a:lnTo>
                        <a:lnTo>
                          <a:pt x="3394" y="20980"/>
                        </a:lnTo>
                        <a:lnTo>
                          <a:pt x="4001" y="21337"/>
                        </a:lnTo>
                        <a:lnTo>
                          <a:pt x="4632" y="21623"/>
                        </a:lnTo>
                        <a:lnTo>
                          <a:pt x="5287" y="21837"/>
                        </a:lnTo>
                        <a:lnTo>
                          <a:pt x="5978" y="21992"/>
                        </a:lnTo>
                        <a:lnTo>
                          <a:pt x="6680" y="22063"/>
                        </a:lnTo>
                        <a:lnTo>
                          <a:pt x="7038" y="22075"/>
                        </a:lnTo>
                        <a:lnTo>
                          <a:pt x="7430" y="22075"/>
                        </a:lnTo>
                        <a:lnTo>
                          <a:pt x="8204" y="21980"/>
                        </a:lnTo>
                        <a:lnTo>
                          <a:pt x="8978" y="21801"/>
                        </a:lnTo>
                        <a:lnTo>
                          <a:pt x="9717" y="21515"/>
                        </a:lnTo>
                        <a:lnTo>
                          <a:pt x="10074" y="21349"/>
                        </a:lnTo>
                        <a:lnTo>
                          <a:pt x="10371" y="21182"/>
                        </a:lnTo>
                        <a:lnTo>
                          <a:pt x="10931" y="20789"/>
                        </a:lnTo>
                        <a:lnTo>
                          <a:pt x="11443" y="20337"/>
                        </a:lnTo>
                        <a:lnTo>
                          <a:pt x="11884" y="19813"/>
                        </a:lnTo>
                        <a:lnTo>
                          <a:pt x="12074" y="19527"/>
                        </a:lnTo>
                        <a:lnTo>
                          <a:pt x="12193" y="19527"/>
                        </a:lnTo>
                        <a:lnTo>
                          <a:pt x="12193" y="21587"/>
                        </a:lnTo>
                        <a:lnTo>
                          <a:pt x="14848" y="21587"/>
                        </a:lnTo>
                        <a:lnTo>
                          <a:pt x="14848" y="0"/>
                        </a:lnTo>
                        <a:close/>
                      </a:path>
                    </a:pathLst>
                  </a:custGeom>
                  <a:solidFill>
                    <a:srgbClr val="5F6368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  <p:sp>
          <p:nvSpPr>
            <p:cNvPr id="548" name="Google Shape;548;p36"/>
            <p:cNvSpPr/>
            <p:nvPr/>
          </p:nvSpPr>
          <p:spPr>
            <a:xfrm flipH="1" rot="10800000">
              <a:off x="831227" y="1197994"/>
              <a:ext cx="2449800" cy="64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06 Text / 1 Column">
  <p:cSld name="CUSTOM_6_2_3"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37"/>
          <p:cNvSpPr txBox="1"/>
          <p:nvPr>
            <p:ph type="title"/>
          </p:nvPr>
        </p:nvSpPr>
        <p:spPr>
          <a:xfrm>
            <a:off x="685800" y="1133400"/>
            <a:ext cx="3048000" cy="1867200"/>
          </a:xfrm>
          <a:prstGeom prst="rect">
            <a:avLst/>
          </a:prstGeom>
        </p:spPr>
        <p:txBody>
          <a:bodyPr anchorCtr="0" anchor="t" bIns="0" lIns="0" spcFirstLastPara="1" rIns="22860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551" name="Google Shape;551;p37"/>
          <p:cNvSpPr txBox="1"/>
          <p:nvPr>
            <p:ph idx="1" type="body"/>
          </p:nvPr>
        </p:nvSpPr>
        <p:spPr>
          <a:xfrm>
            <a:off x="3733800" y="1209600"/>
            <a:ext cx="4572000" cy="3000300"/>
          </a:xfrm>
          <a:prstGeom prst="rect">
            <a:avLst/>
          </a:prstGeom>
        </p:spPr>
        <p:txBody>
          <a:bodyPr anchorCtr="0" anchor="t" bIns="0" lIns="0" spcFirstLastPara="1" rIns="228600" wrap="square" tIns="0">
            <a:noAutofit/>
          </a:bodyPr>
          <a:lstStyle>
            <a:lvl1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rtl="0">
              <a:spcBef>
                <a:spcPts val="10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0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0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0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0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0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0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000"/>
              </a:spcBef>
              <a:spcAft>
                <a:spcPts val="1000"/>
              </a:spcAft>
              <a:buSzPts val="1100"/>
              <a:buChar char="■"/>
              <a:defRPr/>
            </a:lvl9pPr>
          </a:lstStyle>
          <a:p/>
        </p:txBody>
      </p:sp>
      <p:grpSp>
        <p:nvGrpSpPr>
          <p:cNvPr id="552" name="Google Shape;552;p37"/>
          <p:cNvGrpSpPr/>
          <p:nvPr/>
        </p:nvGrpSpPr>
        <p:grpSpPr>
          <a:xfrm>
            <a:off x="409577" y="4433677"/>
            <a:ext cx="2143330" cy="562473"/>
            <a:chOff x="831227" y="1197994"/>
            <a:chExt cx="2449800" cy="642900"/>
          </a:xfrm>
        </p:grpSpPr>
        <p:grpSp>
          <p:nvGrpSpPr>
            <p:cNvPr id="553" name="Google Shape;553;p37"/>
            <p:cNvGrpSpPr/>
            <p:nvPr/>
          </p:nvGrpSpPr>
          <p:grpSpPr>
            <a:xfrm>
              <a:off x="1045677" y="1364131"/>
              <a:ext cx="2028965" cy="317954"/>
              <a:chOff x="1045677" y="1364131"/>
              <a:chExt cx="2028965" cy="317954"/>
            </a:xfrm>
          </p:grpSpPr>
          <p:grpSp>
            <p:nvGrpSpPr>
              <p:cNvPr id="554" name="Google Shape;554;p37"/>
              <p:cNvGrpSpPr/>
              <p:nvPr/>
            </p:nvGrpSpPr>
            <p:grpSpPr>
              <a:xfrm>
                <a:off x="1045677" y="1364131"/>
                <a:ext cx="376033" cy="302438"/>
                <a:chOff x="1045677" y="1364131"/>
                <a:chExt cx="376033" cy="302438"/>
              </a:xfrm>
            </p:grpSpPr>
            <p:sp>
              <p:nvSpPr>
                <p:cNvPr id="555" name="Google Shape;555;p37"/>
                <p:cNvSpPr/>
                <p:nvPr/>
              </p:nvSpPr>
              <p:spPr>
                <a:xfrm>
                  <a:off x="1091608" y="1364131"/>
                  <a:ext cx="239567" cy="108605"/>
                </a:xfrm>
                <a:custGeom>
                  <a:rect b="b" l="l" r="r" t="t"/>
                  <a:pathLst>
                    <a:path extrusionOk="0" h="12669" w="27946">
                      <a:moveTo>
                        <a:pt x="16372" y="0"/>
                      </a:moveTo>
                      <a:lnTo>
                        <a:pt x="14729" y="95"/>
                      </a:lnTo>
                      <a:lnTo>
                        <a:pt x="13098" y="345"/>
                      </a:lnTo>
                      <a:lnTo>
                        <a:pt x="11502" y="762"/>
                      </a:lnTo>
                      <a:lnTo>
                        <a:pt x="9942" y="1322"/>
                      </a:lnTo>
                      <a:lnTo>
                        <a:pt x="8430" y="2036"/>
                      </a:lnTo>
                      <a:lnTo>
                        <a:pt x="6989" y="2905"/>
                      </a:lnTo>
                      <a:lnTo>
                        <a:pt x="5620" y="3929"/>
                      </a:lnTo>
                      <a:lnTo>
                        <a:pt x="4334" y="5108"/>
                      </a:lnTo>
                      <a:lnTo>
                        <a:pt x="3739" y="5751"/>
                      </a:lnTo>
                      <a:lnTo>
                        <a:pt x="3405" y="6132"/>
                      </a:lnTo>
                      <a:lnTo>
                        <a:pt x="2798" y="6906"/>
                      </a:lnTo>
                      <a:lnTo>
                        <a:pt x="2227" y="7716"/>
                      </a:lnTo>
                      <a:lnTo>
                        <a:pt x="1703" y="8561"/>
                      </a:lnTo>
                      <a:lnTo>
                        <a:pt x="1238" y="9430"/>
                      </a:lnTo>
                      <a:lnTo>
                        <a:pt x="810" y="10335"/>
                      </a:lnTo>
                      <a:lnTo>
                        <a:pt x="453" y="11252"/>
                      </a:lnTo>
                      <a:lnTo>
                        <a:pt x="131" y="12192"/>
                      </a:lnTo>
                      <a:lnTo>
                        <a:pt x="0" y="12669"/>
                      </a:lnTo>
                      <a:lnTo>
                        <a:pt x="179" y="12573"/>
                      </a:lnTo>
                      <a:lnTo>
                        <a:pt x="595" y="12514"/>
                      </a:lnTo>
                      <a:lnTo>
                        <a:pt x="1203" y="12573"/>
                      </a:lnTo>
                      <a:lnTo>
                        <a:pt x="1310" y="12597"/>
                      </a:lnTo>
                      <a:lnTo>
                        <a:pt x="8930" y="11347"/>
                      </a:lnTo>
                      <a:lnTo>
                        <a:pt x="8978" y="11264"/>
                      </a:lnTo>
                      <a:lnTo>
                        <a:pt x="9252" y="10906"/>
                      </a:lnTo>
                      <a:lnTo>
                        <a:pt x="9442" y="10740"/>
                      </a:lnTo>
                      <a:lnTo>
                        <a:pt x="9526" y="10740"/>
                      </a:lnTo>
                      <a:lnTo>
                        <a:pt x="9847" y="10395"/>
                      </a:lnTo>
                      <a:lnTo>
                        <a:pt x="10538" y="9775"/>
                      </a:lnTo>
                      <a:lnTo>
                        <a:pt x="11276" y="9240"/>
                      </a:lnTo>
                      <a:lnTo>
                        <a:pt x="12050" y="8775"/>
                      </a:lnTo>
                      <a:lnTo>
                        <a:pt x="12847" y="8382"/>
                      </a:lnTo>
                      <a:lnTo>
                        <a:pt x="13681" y="8085"/>
                      </a:lnTo>
                      <a:lnTo>
                        <a:pt x="14538" y="7846"/>
                      </a:lnTo>
                      <a:lnTo>
                        <a:pt x="15407" y="7704"/>
                      </a:lnTo>
                      <a:lnTo>
                        <a:pt x="16289" y="7644"/>
                      </a:lnTo>
                      <a:lnTo>
                        <a:pt x="17170" y="7656"/>
                      </a:lnTo>
                      <a:lnTo>
                        <a:pt x="18039" y="7751"/>
                      </a:lnTo>
                      <a:lnTo>
                        <a:pt x="18908" y="7930"/>
                      </a:lnTo>
                      <a:lnTo>
                        <a:pt x="19765" y="8192"/>
                      </a:lnTo>
                      <a:lnTo>
                        <a:pt x="20599" y="8537"/>
                      </a:lnTo>
                      <a:lnTo>
                        <a:pt x="21408" y="8966"/>
                      </a:lnTo>
                      <a:lnTo>
                        <a:pt x="22182" y="9478"/>
                      </a:lnTo>
                      <a:lnTo>
                        <a:pt x="22551" y="9775"/>
                      </a:lnTo>
                      <a:lnTo>
                        <a:pt x="22551" y="9740"/>
                      </a:lnTo>
                      <a:lnTo>
                        <a:pt x="23956" y="9775"/>
                      </a:lnTo>
                      <a:lnTo>
                        <a:pt x="27767" y="5965"/>
                      </a:lnTo>
                      <a:lnTo>
                        <a:pt x="27945" y="4334"/>
                      </a:lnTo>
                      <a:lnTo>
                        <a:pt x="27267" y="3763"/>
                      </a:lnTo>
                      <a:lnTo>
                        <a:pt x="25862" y="2750"/>
                      </a:lnTo>
                      <a:lnTo>
                        <a:pt x="24385" y="1893"/>
                      </a:lnTo>
                      <a:lnTo>
                        <a:pt x="22849" y="1191"/>
                      </a:lnTo>
                      <a:lnTo>
                        <a:pt x="21266" y="655"/>
                      </a:lnTo>
                      <a:lnTo>
                        <a:pt x="19646" y="274"/>
                      </a:lnTo>
                      <a:lnTo>
                        <a:pt x="18015" y="60"/>
                      </a:lnTo>
                      <a:lnTo>
                        <a:pt x="16372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56" name="Google Shape;556;p37"/>
                <p:cNvSpPr/>
                <p:nvPr/>
              </p:nvSpPr>
              <p:spPr>
                <a:xfrm>
                  <a:off x="1225416" y="1401378"/>
                  <a:ext cx="196293" cy="265087"/>
                </a:xfrm>
                <a:custGeom>
                  <a:rect b="b" l="l" r="r" t="t"/>
                  <a:pathLst>
                    <a:path extrusionOk="0" h="30923" w="22898">
                      <a:moveTo>
                        <a:pt x="12348" y="1"/>
                      </a:moveTo>
                      <a:lnTo>
                        <a:pt x="6942" y="5395"/>
                      </a:lnTo>
                      <a:lnTo>
                        <a:pt x="7359" y="5740"/>
                      </a:lnTo>
                      <a:lnTo>
                        <a:pt x="8109" y="6502"/>
                      </a:lnTo>
                      <a:lnTo>
                        <a:pt x="8764" y="7335"/>
                      </a:lnTo>
                      <a:lnTo>
                        <a:pt x="9324" y="8228"/>
                      </a:lnTo>
                      <a:lnTo>
                        <a:pt x="9788" y="9181"/>
                      </a:lnTo>
                      <a:lnTo>
                        <a:pt x="10133" y="10169"/>
                      </a:lnTo>
                      <a:lnTo>
                        <a:pt x="10372" y="11205"/>
                      </a:lnTo>
                      <a:lnTo>
                        <a:pt x="10491" y="12265"/>
                      </a:lnTo>
                      <a:lnTo>
                        <a:pt x="10503" y="12812"/>
                      </a:lnTo>
                      <a:lnTo>
                        <a:pt x="10503" y="13777"/>
                      </a:lnTo>
                      <a:lnTo>
                        <a:pt x="10991" y="13789"/>
                      </a:lnTo>
                      <a:lnTo>
                        <a:pt x="11920" y="13979"/>
                      </a:lnTo>
                      <a:lnTo>
                        <a:pt x="12777" y="14348"/>
                      </a:lnTo>
                      <a:lnTo>
                        <a:pt x="13539" y="14860"/>
                      </a:lnTo>
                      <a:lnTo>
                        <a:pt x="14182" y="15503"/>
                      </a:lnTo>
                      <a:lnTo>
                        <a:pt x="14694" y="16265"/>
                      </a:lnTo>
                      <a:lnTo>
                        <a:pt x="15051" y="17123"/>
                      </a:lnTo>
                      <a:lnTo>
                        <a:pt x="15241" y="18051"/>
                      </a:lnTo>
                      <a:lnTo>
                        <a:pt x="15265" y="18540"/>
                      </a:lnTo>
                      <a:lnTo>
                        <a:pt x="15241" y="19028"/>
                      </a:lnTo>
                      <a:lnTo>
                        <a:pt x="15051" y="19956"/>
                      </a:lnTo>
                      <a:lnTo>
                        <a:pt x="14694" y="20814"/>
                      </a:lnTo>
                      <a:lnTo>
                        <a:pt x="14182" y="21576"/>
                      </a:lnTo>
                      <a:lnTo>
                        <a:pt x="13539" y="22219"/>
                      </a:lnTo>
                      <a:lnTo>
                        <a:pt x="12777" y="22731"/>
                      </a:lnTo>
                      <a:lnTo>
                        <a:pt x="11920" y="23100"/>
                      </a:lnTo>
                      <a:lnTo>
                        <a:pt x="10991" y="23290"/>
                      </a:lnTo>
                      <a:lnTo>
                        <a:pt x="10503" y="23302"/>
                      </a:lnTo>
                      <a:lnTo>
                        <a:pt x="977" y="23302"/>
                      </a:lnTo>
                      <a:lnTo>
                        <a:pt x="1" y="24267"/>
                      </a:lnTo>
                      <a:lnTo>
                        <a:pt x="1" y="29958"/>
                      </a:lnTo>
                      <a:lnTo>
                        <a:pt x="977" y="30922"/>
                      </a:lnTo>
                      <a:lnTo>
                        <a:pt x="10503" y="30922"/>
                      </a:lnTo>
                      <a:lnTo>
                        <a:pt x="11134" y="30911"/>
                      </a:lnTo>
                      <a:lnTo>
                        <a:pt x="12384" y="30780"/>
                      </a:lnTo>
                      <a:lnTo>
                        <a:pt x="13598" y="30541"/>
                      </a:lnTo>
                      <a:lnTo>
                        <a:pt x="14765" y="30172"/>
                      </a:lnTo>
                      <a:lnTo>
                        <a:pt x="15873" y="29708"/>
                      </a:lnTo>
                      <a:lnTo>
                        <a:pt x="16932" y="29136"/>
                      </a:lnTo>
                      <a:lnTo>
                        <a:pt x="17921" y="28470"/>
                      </a:lnTo>
                      <a:lnTo>
                        <a:pt x="18837" y="27708"/>
                      </a:lnTo>
                      <a:lnTo>
                        <a:pt x="19671" y="26874"/>
                      </a:lnTo>
                      <a:lnTo>
                        <a:pt x="20433" y="25957"/>
                      </a:lnTo>
                      <a:lnTo>
                        <a:pt x="21100" y="24969"/>
                      </a:lnTo>
                      <a:lnTo>
                        <a:pt x="21671" y="23909"/>
                      </a:lnTo>
                      <a:lnTo>
                        <a:pt x="22147" y="22802"/>
                      </a:lnTo>
                      <a:lnTo>
                        <a:pt x="22505" y="21635"/>
                      </a:lnTo>
                      <a:lnTo>
                        <a:pt x="22755" y="20433"/>
                      </a:lnTo>
                      <a:lnTo>
                        <a:pt x="22886" y="19183"/>
                      </a:lnTo>
                      <a:lnTo>
                        <a:pt x="22898" y="18540"/>
                      </a:lnTo>
                      <a:lnTo>
                        <a:pt x="22886" y="17778"/>
                      </a:lnTo>
                      <a:lnTo>
                        <a:pt x="22695" y="16289"/>
                      </a:lnTo>
                      <a:lnTo>
                        <a:pt x="22338" y="14837"/>
                      </a:lnTo>
                      <a:lnTo>
                        <a:pt x="21802" y="13455"/>
                      </a:lnTo>
                      <a:lnTo>
                        <a:pt x="21112" y="12134"/>
                      </a:lnTo>
                      <a:lnTo>
                        <a:pt x="20266" y="10907"/>
                      </a:lnTo>
                      <a:lnTo>
                        <a:pt x="19278" y="9788"/>
                      </a:lnTo>
                      <a:lnTo>
                        <a:pt x="18147" y="8776"/>
                      </a:lnTo>
                      <a:lnTo>
                        <a:pt x="17528" y="8336"/>
                      </a:lnTo>
                      <a:lnTo>
                        <a:pt x="17349" y="7728"/>
                      </a:lnTo>
                      <a:lnTo>
                        <a:pt x="16944" y="6550"/>
                      </a:lnTo>
                      <a:lnTo>
                        <a:pt x="16444" y="5407"/>
                      </a:lnTo>
                      <a:lnTo>
                        <a:pt x="15861" y="4311"/>
                      </a:lnTo>
                      <a:lnTo>
                        <a:pt x="15206" y="3263"/>
                      </a:lnTo>
                      <a:lnTo>
                        <a:pt x="14479" y="2263"/>
                      </a:lnTo>
                      <a:lnTo>
                        <a:pt x="13682" y="1311"/>
                      </a:lnTo>
                      <a:lnTo>
                        <a:pt x="12813" y="418"/>
                      </a:lnTo>
                      <a:lnTo>
                        <a:pt x="1234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57" name="Google Shape;557;p37"/>
                <p:cNvSpPr/>
                <p:nvPr/>
              </p:nvSpPr>
              <p:spPr>
                <a:xfrm>
                  <a:off x="1087931" y="1597457"/>
                  <a:ext cx="145870" cy="69111"/>
                </a:xfrm>
                <a:custGeom>
                  <a:rect b="b" l="l" r="r" t="t"/>
                  <a:pathLst>
                    <a:path extrusionOk="0" h="8062" w="17016">
                      <a:moveTo>
                        <a:pt x="5513" y="1"/>
                      </a:moveTo>
                      <a:lnTo>
                        <a:pt x="4144" y="417"/>
                      </a:lnTo>
                      <a:lnTo>
                        <a:pt x="334" y="4227"/>
                      </a:lnTo>
                      <a:lnTo>
                        <a:pt x="0" y="5525"/>
                      </a:lnTo>
                      <a:lnTo>
                        <a:pt x="405" y="5823"/>
                      </a:lnTo>
                      <a:lnTo>
                        <a:pt x="1251" y="6359"/>
                      </a:lnTo>
                      <a:lnTo>
                        <a:pt x="2144" y="6835"/>
                      </a:lnTo>
                      <a:lnTo>
                        <a:pt x="3061" y="7228"/>
                      </a:lnTo>
                      <a:lnTo>
                        <a:pt x="4001" y="7549"/>
                      </a:lnTo>
                      <a:lnTo>
                        <a:pt x="4977" y="7799"/>
                      </a:lnTo>
                      <a:lnTo>
                        <a:pt x="5966" y="7966"/>
                      </a:lnTo>
                      <a:lnTo>
                        <a:pt x="6966" y="8049"/>
                      </a:lnTo>
                      <a:lnTo>
                        <a:pt x="7478" y="8061"/>
                      </a:lnTo>
                      <a:lnTo>
                        <a:pt x="17015" y="8061"/>
                      </a:lnTo>
                      <a:lnTo>
                        <a:pt x="17015" y="429"/>
                      </a:lnTo>
                      <a:lnTo>
                        <a:pt x="7478" y="429"/>
                      </a:lnTo>
                      <a:lnTo>
                        <a:pt x="6966" y="405"/>
                      </a:lnTo>
                      <a:lnTo>
                        <a:pt x="5978" y="191"/>
                      </a:lnTo>
                      <a:lnTo>
                        <a:pt x="5513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58" name="Google Shape;558;p37"/>
                <p:cNvSpPr/>
                <p:nvPr/>
              </p:nvSpPr>
              <p:spPr>
                <a:xfrm>
                  <a:off x="1045677" y="1454048"/>
                  <a:ext cx="190875" cy="190987"/>
                </a:xfrm>
                <a:custGeom>
                  <a:rect b="b" l="l" r="r" t="t"/>
                  <a:pathLst>
                    <a:path extrusionOk="0" h="22279" w="22266">
                      <a:moveTo>
                        <a:pt x="12407" y="1"/>
                      </a:moveTo>
                      <a:lnTo>
                        <a:pt x="11764" y="13"/>
                      </a:lnTo>
                      <a:lnTo>
                        <a:pt x="10514" y="132"/>
                      </a:lnTo>
                      <a:lnTo>
                        <a:pt x="9299" y="382"/>
                      </a:lnTo>
                      <a:lnTo>
                        <a:pt x="8132" y="739"/>
                      </a:lnTo>
                      <a:lnTo>
                        <a:pt x="7025" y="1203"/>
                      </a:lnTo>
                      <a:lnTo>
                        <a:pt x="5965" y="1775"/>
                      </a:lnTo>
                      <a:lnTo>
                        <a:pt x="4977" y="2442"/>
                      </a:lnTo>
                      <a:lnTo>
                        <a:pt x="4060" y="3192"/>
                      </a:lnTo>
                      <a:lnTo>
                        <a:pt x="3215" y="4037"/>
                      </a:lnTo>
                      <a:lnTo>
                        <a:pt x="2465" y="4954"/>
                      </a:lnTo>
                      <a:lnTo>
                        <a:pt x="1798" y="5942"/>
                      </a:lnTo>
                      <a:lnTo>
                        <a:pt x="1226" y="6990"/>
                      </a:lnTo>
                      <a:lnTo>
                        <a:pt x="750" y="8097"/>
                      </a:lnTo>
                      <a:lnTo>
                        <a:pt x="393" y="9264"/>
                      </a:lnTo>
                      <a:lnTo>
                        <a:pt x="143" y="10479"/>
                      </a:lnTo>
                      <a:lnTo>
                        <a:pt x="12" y="11729"/>
                      </a:lnTo>
                      <a:lnTo>
                        <a:pt x="0" y="12360"/>
                      </a:lnTo>
                      <a:lnTo>
                        <a:pt x="12" y="13098"/>
                      </a:lnTo>
                      <a:lnTo>
                        <a:pt x="179" y="14527"/>
                      </a:lnTo>
                      <a:lnTo>
                        <a:pt x="512" y="15920"/>
                      </a:lnTo>
                      <a:lnTo>
                        <a:pt x="1000" y="17265"/>
                      </a:lnTo>
                      <a:lnTo>
                        <a:pt x="1631" y="18527"/>
                      </a:lnTo>
                      <a:lnTo>
                        <a:pt x="2405" y="19730"/>
                      </a:lnTo>
                      <a:lnTo>
                        <a:pt x="3310" y="20825"/>
                      </a:lnTo>
                      <a:lnTo>
                        <a:pt x="4358" y="21826"/>
                      </a:lnTo>
                      <a:lnTo>
                        <a:pt x="4929" y="22278"/>
                      </a:lnTo>
                      <a:lnTo>
                        <a:pt x="10454" y="16741"/>
                      </a:lnTo>
                      <a:lnTo>
                        <a:pt x="10014" y="16527"/>
                      </a:lnTo>
                      <a:lnTo>
                        <a:pt x="9240" y="15979"/>
                      </a:lnTo>
                      <a:lnTo>
                        <a:pt x="8609" y="15301"/>
                      </a:lnTo>
                      <a:lnTo>
                        <a:pt x="8120" y="14515"/>
                      </a:lnTo>
                      <a:lnTo>
                        <a:pt x="7799" y="13670"/>
                      </a:lnTo>
                      <a:lnTo>
                        <a:pt x="7644" y="12765"/>
                      </a:lnTo>
                      <a:lnTo>
                        <a:pt x="7656" y="11836"/>
                      </a:lnTo>
                      <a:lnTo>
                        <a:pt x="7870" y="10895"/>
                      </a:lnTo>
                      <a:lnTo>
                        <a:pt x="8061" y="10443"/>
                      </a:lnTo>
                      <a:lnTo>
                        <a:pt x="8275" y="10002"/>
                      </a:lnTo>
                      <a:lnTo>
                        <a:pt x="8823" y="9240"/>
                      </a:lnTo>
                      <a:lnTo>
                        <a:pt x="9502" y="8597"/>
                      </a:lnTo>
                      <a:lnTo>
                        <a:pt x="10276" y="8121"/>
                      </a:lnTo>
                      <a:lnTo>
                        <a:pt x="11133" y="7788"/>
                      </a:lnTo>
                      <a:lnTo>
                        <a:pt x="12038" y="7633"/>
                      </a:lnTo>
                      <a:lnTo>
                        <a:pt x="12967" y="7657"/>
                      </a:lnTo>
                      <a:lnTo>
                        <a:pt x="13895" y="7859"/>
                      </a:lnTo>
                      <a:lnTo>
                        <a:pt x="14348" y="8050"/>
                      </a:lnTo>
                      <a:lnTo>
                        <a:pt x="14741" y="8240"/>
                      </a:lnTo>
                      <a:lnTo>
                        <a:pt x="15455" y="8728"/>
                      </a:lnTo>
                      <a:lnTo>
                        <a:pt x="16062" y="9347"/>
                      </a:lnTo>
                      <a:lnTo>
                        <a:pt x="16562" y="10050"/>
                      </a:lnTo>
                      <a:lnTo>
                        <a:pt x="16753" y="10443"/>
                      </a:lnTo>
                      <a:lnTo>
                        <a:pt x="22266" y="4930"/>
                      </a:lnTo>
                      <a:lnTo>
                        <a:pt x="21825" y="4347"/>
                      </a:lnTo>
                      <a:lnTo>
                        <a:pt x="20825" y="3311"/>
                      </a:lnTo>
                      <a:lnTo>
                        <a:pt x="19730" y="2394"/>
                      </a:lnTo>
                      <a:lnTo>
                        <a:pt x="18539" y="1620"/>
                      </a:lnTo>
                      <a:lnTo>
                        <a:pt x="17277" y="989"/>
                      </a:lnTo>
                      <a:lnTo>
                        <a:pt x="15943" y="513"/>
                      </a:lnTo>
                      <a:lnTo>
                        <a:pt x="14550" y="179"/>
                      </a:lnTo>
                      <a:lnTo>
                        <a:pt x="13133" y="13"/>
                      </a:lnTo>
                      <a:lnTo>
                        <a:pt x="12407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59" name="Google Shape;559;p37"/>
              <p:cNvGrpSpPr/>
              <p:nvPr/>
            </p:nvGrpSpPr>
            <p:grpSpPr>
              <a:xfrm>
                <a:off x="1532346" y="1409239"/>
                <a:ext cx="1542296" cy="272846"/>
                <a:chOff x="1532346" y="1409239"/>
                <a:chExt cx="1542296" cy="272846"/>
              </a:xfrm>
            </p:grpSpPr>
            <p:sp>
              <p:nvSpPr>
                <p:cNvPr id="560" name="Google Shape;560;p37"/>
                <p:cNvSpPr/>
                <p:nvPr/>
              </p:nvSpPr>
              <p:spPr>
                <a:xfrm>
                  <a:off x="1532346" y="1409239"/>
                  <a:ext cx="837190" cy="272846"/>
                </a:xfrm>
                <a:custGeom>
                  <a:rect b="b" l="l" r="r" t="t"/>
                  <a:pathLst>
                    <a:path extrusionOk="0" h="31828" w="97660">
                      <a:moveTo>
                        <a:pt x="90813" y="11848"/>
                      </a:moveTo>
                      <a:lnTo>
                        <a:pt x="91289" y="11919"/>
                      </a:lnTo>
                      <a:lnTo>
                        <a:pt x="91754" y="12038"/>
                      </a:lnTo>
                      <a:lnTo>
                        <a:pt x="92194" y="12217"/>
                      </a:lnTo>
                      <a:lnTo>
                        <a:pt x="92409" y="12336"/>
                      </a:lnTo>
                      <a:lnTo>
                        <a:pt x="92599" y="12443"/>
                      </a:lnTo>
                      <a:lnTo>
                        <a:pt x="92933" y="12705"/>
                      </a:lnTo>
                      <a:lnTo>
                        <a:pt x="93206" y="13015"/>
                      </a:lnTo>
                      <a:lnTo>
                        <a:pt x="93433" y="13372"/>
                      </a:lnTo>
                      <a:lnTo>
                        <a:pt x="93528" y="13562"/>
                      </a:lnTo>
                      <a:lnTo>
                        <a:pt x="86408" y="16491"/>
                      </a:lnTo>
                      <a:lnTo>
                        <a:pt x="86396" y="16015"/>
                      </a:lnTo>
                      <a:lnTo>
                        <a:pt x="86539" y="15098"/>
                      </a:lnTo>
                      <a:lnTo>
                        <a:pt x="86860" y="14229"/>
                      </a:lnTo>
                      <a:lnTo>
                        <a:pt x="87372" y="13455"/>
                      </a:lnTo>
                      <a:lnTo>
                        <a:pt x="87694" y="13110"/>
                      </a:lnTo>
                      <a:lnTo>
                        <a:pt x="87979" y="12824"/>
                      </a:lnTo>
                      <a:lnTo>
                        <a:pt x="88646" y="12372"/>
                      </a:lnTo>
                      <a:lnTo>
                        <a:pt x="89372" y="12050"/>
                      </a:lnTo>
                      <a:lnTo>
                        <a:pt x="90158" y="11872"/>
                      </a:lnTo>
                      <a:lnTo>
                        <a:pt x="90563" y="11848"/>
                      </a:lnTo>
                      <a:close/>
                      <a:moveTo>
                        <a:pt x="32899" y="11907"/>
                      </a:moveTo>
                      <a:lnTo>
                        <a:pt x="33756" y="11931"/>
                      </a:lnTo>
                      <a:lnTo>
                        <a:pt x="34578" y="12110"/>
                      </a:lnTo>
                      <a:lnTo>
                        <a:pt x="35375" y="12443"/>
                      </a:lnTo>
                      <a:lnTo>
                        <a:pt x="36090" y="12943"/>
                      </a:lnTo>
                      <a:lnTo>
                        <a:pt x="36423" y="13265"/>
                      </a:lnTo>
                      <a:lnTo>
                        <a:pt x="36733" y="13646"/>
                      </a:lnTo>
                      <a:lnTo>
                        <a:pt x="37221" y="14467"/>
                      </a:lnTo>
                      <a:lnTo>
                        <a:pt x="37554" y="15348"/>
                      </a:lnTo>
                      <a:lnTo>
                        <a:pt x="37721" y="16265"/>
                      </a:lnTo>
                      <a:lnTo>
                        <a:pt x="37721" y="17194"/>
                      </a:lnTo>
                      <a:lnTo>
                        <a:pt x="37554" y="18111"/>
                      </a:lnTo>
                      <a:lnTo>
                        <a:pt x="37221" y="18992"/>
                      </a:lnTo>
                      <a:lnTo>
                        <a:pt x="36733" y="19801"/>
                      </a:lnTo>
                      <a:lnTo>
                        <a:pt x="36423" y="20182"/>
                      </a:lnTo>
                      <a:lnTo>
                        <a:pt x="36340" y="20266"/>
                      </a:lnTo>
                      <a:lnTo>
                        <a:pt x="36256" y="20349"/>
                      </a:lnTo>
                      <a:lnTo>
                        <a:pt x="35911" y="20647"/>
                      </a:lnTo>
                      <a:lnTo>
                        <a:pt x="35173" y="21099"/>
                      </a:lnTo>
                      <a:lnTo>
                        <a:pt x="34375" y="21397"/>
                      </a:lnTo>
                      <a:lnTo>
                        <a:pt x="33554" y="21540"/>
                      </a:lnTo>
                      <a:lnTo>
                        <a:pt x="32720" y="21516"/>
                      </a:lnTo>
                      <a:lnTo>
                        <a:pt x="31899" y="21326"/>
                      </a:lnTo>
                      <a:lnTo>
                        <a:pt x="31125" y="20992"/>
                      </a:lnTo>
                      <a:lnTo>
                        <a:pt x="30410" y="20492"/>
                      </a:lnTo>
                      <a:lnTo>
                        <a:pt x="30089" y="20182"/>
                      </a:lnTo>
                      <a:lnTo>
                        <a:pt x="30053" y="20182"/>
                      </a:lnTo>
                      <a:lnTo>
                        <a:pt x="29732" y="19801"/>
                      </a:lnTo>
                      <a:lnTo>
                        <a:pt x="29243" y="18980"/>
                      </a:lnTo>
                      <a:lnTo>
                        <a:pt x="28910" y="18099"/>
                      </a:lnTo>
                      <a:lnTo>
                        <a:pt x="28743" y="17182"/>
                      </a:lnTo>
                      <a:lnTo>
                        <a:pt x="28743" y="16253"/>
                      </a:lnTo>
                      <a:lnTo>
                        <a:pt x="28910" y="15336"/>
                      </a:lnTo>
                      <a:lnTo>
                        <a:pt x="29243" y="14455"/>
                      </a:lnTo>
                      <a:lnTo>
                        <a:pt x="29732" y="13634"/>
                      </a:lnTo>
                      <a:lnTo>
                        <a:pt x="30053" y="13265"/>
                      </a:lnTo>
                      <a:lnTo>
                        <a:pt x="30184" y="13134"/>
                      </a:lnTo>
                      <a:lnTo>
                        <a:pt x="30517" y="12824"/>
                      </a:lnTo>
                      <a:lnTo>
                        <a:pt x="31268" y="12360"/>
                      </a:lnTo>
                      <a:lnTo>
                        <a:pt x="32065" y="12050"/>
                      </a:lnTo>
                      <a:lnTo>
                        <a:pt x="32899" y="11907"/>
                      </a:lnTo>
                      <a:close/>
                      <a:moveTo>
                        <a:pt x="50318" y="11907"/>
                      </a:moveTo>
                      <a:lnTo>
                        <a:pt x="51164" y="11931"/>
                      </a:lnTo>
                      <a:lnTo>
                        <a:pt x="51997" y="12110"/>
                      </a:lnTo>
                      <a:lnTo>
                        <a:pt x="52783" y="12443"/>
                      </a:lnTo>
                      <a:lnTo>
                        <a:pt x="53509" y="12943"/>
                      </a:lnTo>
                      <a:lnTo>
                        <a:pt x="53831" y="13265"/>
                      </a:lnTo>
                      <a:lnTo>
                        <a:pt x="54152" y="13646"/>
                      </a:lnTo>
                      <a:lnTo>
                        <a:pt x="54641" y="14467"/>
                      </a:lnTo>
                      <a:lnTo>
                        <a:pt x="54974" y="15348"/>
                      </a:lnTo>
                      <a:lnTo>
                        <a:pt x="55129" y="16265"/>
                      </a:lnTo>
                      <a:lnTo>
                        <a:pt x="55129" y="17194"/>
                      </a:lnTo>
                      <a:lnTo>
                        <a:pt x="54974" y="18111"/>
                      </a:lnTo>
                      <a:lnTo>
                        <a:pt x="54641" y="18992"/>
                      </a:lnTo>
                      <a:lnTo>
                        <a:pt x="54152" y="19801"/>
                      </a:lnTo>
                      <a:lnTo>
                        <a:pt x="53831" y="20182"/>
                      </a:lnTo>
                      <a:lnTo>
                        <a:pt x="53759" y="20266"/>
                      </a:lnTo>
                      <a:lnTo>
                        <a:pt x="53664" y="20349"/>
                      </a:lnTo>
                      <a:lnTo>
                        <a:pt x="53331" y="20647"/>
                      </a:lnTo>
                      <a:lnTo>
                        <a:pt x="52593" y="21099"/>
                      </a:lnTo>
                      <a:lnTo>
                        <a:pt x="51795" y="21397"/>
                      </a:lnTo>
                      <a:lnTo>
                        <a:pt x="50961" y="21540"/>
                      </a:lnTo>
                      <a:lnTo>
                        <a:pt x="50128" y="21516"/>
                      </a:lnTo>
                      <a:lnTo>
                        <a:pt x="49306" y="21326"/>
                      </a:lnTo>
                      <a:lnTo>
                        <a:pt x="48532" y="20992"/>
                      </a:lnTo>
                      <a:lnTo>
                        <a:pt x="47818" y="20492"/>
                      </a:lnTo>
                      <a:lnTo>
                        <a:pt x="47508" y="20182"/>
                      </a:lnTo>
                      <a:lnTo>
                        <a:pt x="47461" y="20182"/>
                      </a:lnTo>
                      <a:lnTo>
                        <a:pt x="47139" y="19801"/>
                      </a:lnTo>
                      <a:lnTo>
                        <a:pt x="46651" y="18980"/>
                      </a:lnTo>
                      <a:lnTo>
                        <a:pt x="46318" y="18099"/>
                      </a:lnTo>
                      <a:lnTo>
                        <a:pt x="46163" y="17182"/>
                      </a:lnTo>
                      <a:lnTo>
                        <a:pt x="46163" y="16253"/>
                      </a:lnTo>
                      <a:lnTo>
                        <a:pt x="46318" y="15336"/>
                      </a:lnTo>
                      <a:lnTo>
                        <a:pt x="46651" y="14455"/>
                      </a:lnTo>
                      <a:lnTo>
                        <a:pt x="47139" y="13634"/>
                      </a:lnTo>
                      <a:lnTo>
                        <a:pt x="47461" y="13265"/>
                      </a:lnTo>
                      <a:lnTo>
                        <a:pt x="47592" y="13134"/>
                      </a:lnTo>
                      <a:lnTo>
                        <a:pt x="47937" y="12824"/>
                      </a:lnTo>
                      <a:lnTo>
                        <a:pt x="48675" y="12360"/>
                      </a:lnTo>
                      <a:lnTo>
                        <a:pt x="49485" y="12050"/>
                      </a:lnTo>
                      <a:lnTo>
                        <a:pt x="50318" y="11907"/>
                      </a:lnTo>
                      <a:close/>
                      <a:moveTo>
                        <a:pt x="68048" y="11907"/>
                      </a:moveTo>
                      <a:lnTo>
                        <a:pt x="68488" y="11919"/>
                      </a:lnTo>
                      <a:lnTo>
                        <a:pt x="69333" y="12098"/>
                      </a:lnTo>
                      <a:lnTo>
                        <a:pt x="70107" y="12455"/>
                      </a:lnTo>
                      <a:lnTo>
                        <a:pt x="70786" y="12967"/>
                      </a:lnTo>
                      <a:lnTo>
                        <a:pt x="71084" y="13289"/>
                      </a:lnTo>
                      <a:lnTo>
                        <a:pt x="71381" y="13658"/>
                      </a:lnTo>
                      <a:lnTo>
                        <a:pt x="71846" y="14479"/>
                      </a:lnTo>
                      <a:lnTo>
                        <a:pt x="72167" y="15360"/>
                      </a:lnTo>
                      <a:lnTo>
                        <a:pt x="72298" y="16289"/>
                      </a:lnTo>
                      <a:lnTo>
                        <a:pt x="72298" y="16765"/>
                      </a:lnTo>
                      <a:lnTo>
                        <a:pt x="72298" y="17230"/>
                      </a:lnTo>
                      <a:lnTo>
                        <a:pt x="72155" y="18146"/>
                      </a:lnTo>
                      <a:lnTo>
                        <a:pt x="71846" y="19016"/>
                      </a:lnTo>
                      <a:lnTo>
                        <a:pt x="71381" y="19813"/>
                      </a:lnTo>
                      <a:lnTo>
                        <a:pt x="71084" y="20182"/>
                      </a:lnTo>
                      <a:lnTo>
                        <a:pt x="70786" y="20504"/>
                      </a:lnTo>
                      <a:lnTo>
                        <a:pt x="70095" y="21028"/>
                      </a:lnTo>
                      <a:lnTo>
                        <a:pt x="69322" y="21373"/>
                      </a:lnTo>
                      <a:lnTo>
                        <a:pt x="68476" y="21552"/>
                      </a:lnTo>
                      <a:lnTo>
                        <a:pt x="68048" y="21552"/>
                      </a:lnTo>
                      <a:lnTo>
                        <a:pt x="67595" y="21540"/>
                      </a:lnTo>
                      <a:lnTo>
                        <a:pt x="66726" y="21361"/>
                      </a:lnTo>
                      <a:lnTo>
                        <a:pt x="65928" y="21016"/>
                      </a:lnTo>
                      <a:lnTo>
                        <a:pt x="65214" y="20504"/>
                      </a:lnTo>
                      <a:lnTo>
                        <a:pt x="64904" y="20182"/>
                      </a:lnTo>
                      <a:lnTo>
                        <a:pt x="64595" y="19825"/>
                      </a:lnTo>
                      <a:lnTo>
                        <a:pt x="64094" y="19028"/>
                      </a:lnTo>
                      <a:lnTo>
                        <a:pt x="63761" y="18158"/>
                      </a:lnTo>
                      <a:lnTo>
                        <a:pt x="63606" y="17230"/>
                      </a:lnTo>
                      <a:lnTo>
                        <a:pt x="63606" y="16765"/>
                      </a:lnTo>
                      <a:lnTo>
                        <a:pt x="63606" y="16277"/>
                      </a:lnTo>
                      <a:lnTo>
                        <a:pt x="63761" y="15348"/>
                      </a:lnTo>
                      <a:lnTo>
                        <a:pt x="64094" y="14455"/>
                      </a:lnTo>
                      <a:lnTo>
                        <a:pt x="64583" y="13658"/>
                      </a:lnTo>
                      <a:lnTo>
                        <a:pt x="64904" y="13289"/>
                      </a:lnTo>
                      <a:lnTo>
                        <a:pt x="65214" y="12967"/>
                      </a:lnTo>
                      <a:lnTo>
                        <a:pt x="65928" y="12455"/>
                      </a:lnTo>
                      <a:lnTo>
                        <a:pt x="66726" y="12098"/>
                      </a:lnTo>
                      <a:lnTo>
                        <a:pt x="67595" y="11919"/>
                      </a:lnTo>
                      <a:lnTo>
                        <a:pt x="68048" y="11907"/>
                      </a:lnTo>
                      <a:close/>
                      <a:moveTo>
                        <a:pt x="77763" y="822"/>
                      </a:moveTo>
                      <a:lnTo>
                        <a:pt x="77763" y="24219"/>
                      </a:lnTo>
                      <a:lnTo>
                        <a:pt x="81264" y="24219"/>
                      </a:lnTo>
                      <a:lnTo>
                        <a:pt x="81264" y="822"/>
                      </a:lnTo>
                      <a:close/>
                      <a:moveTo>
                        <a:pt x="32875" y="8788"/>
                      </a:moveTo>
                      <a:lnTo>
                        <a:pt x="32113" y="8859"/>
                      </a:lnTo>
                      <a:lnTo>
                        <a:pt x="31363" y="9002"/>
                      </a:lnTo>
                      <a:lnTo>
                        <a:pt x="30613" y="9216"/>
                      </a:lnTo>
                      <a:lnTo>
                        <a:pt x="29898" y="9502"/>
                      </a:lnTo>
                      <a:lnTo>
                        <a:pt x="29196" y="9859"/>
                      </a:lnTo>
                      <a:lnTo>
                        <a:pt x="28529" y="10288"/>
                      </a:lnTo>
                      <a:lnTo>
                        <a:pt x="27898" y="10776"/>
                      </a:lnTo>
                      <a:lnTo>
                        <a:pt x="27588" y="11062"/>
                      </a:lnTo>
                      <a:lnTo>
                        <a:pt x="27303" y="11360"/>
                      </a:lnTo>
                      <a:lnTo>
                        <a:pt x="26803" y="11991"/>
                      </a:lnTo>
                      <a:lnTo>
                        <a:pt x="26362" y="12657"/>
                      </a:lnTo>
                      <a:lnTo>
                        <a:pt x="26005" y="13360"/>
                      </a:lnTo>
                      <a:lnTo>
                        <a:pt x="25707" y="14086"/>
                      </a:lnTo>
                      <a:lnTo>
                        <a:pt x="25493" y="14825"/>
                      </a:lnTo>
                      <a:lnTo>
                        <a:pt x="25350" y="15587"/>
                      </a:lnTo>
                      <a:lnTo>
                        <a:pt x="25278" y="16349"/>
                      </a:lnTo>
                      <a:lnTo>
                        <a:pt x="25278" y="17122"/>
                      </a:lnTo>
                      <a:lnTo>
                        <a:pt x="25350" y="17885"/>
                      </a:lnTo>
                      <a:lnTo>
                        <a:pt x="25493" y="18647"/>
                      </a:lnTo>
                      <a:lnTo>
                        <a:pt x="25707" y="19385"/>
                      </a:lnTo>
                      <a:lnTo>
                        <a:pt x="26005" y="20111"/>
                      </a:lnTo>
                      <a:lnTo>
                        <a:pt x="26362" y="20814"/>
                      </a:lnTo>
                      <a:lnTo>
                        <a:pt x="26803" y="21480"/>
                      </a:lnTo>
                      <a:lnTo>
                        <a:pt x="27303" y="22111"/>
                      </a:lnTo>
                      <a:lnTo>
                        <a:pt x="27588" y="22421"/>
                      </a:lnTo>
                      <a:lnTo>
                        <a:pt x="27886" y="22695"/>
                      </a:lnTo>
                      <a:lnTo>
                        <a:pt x="28517" y="23195"/>
                      </a:lnTo>
                      <a:lnTo>
                        <a:pt x="29196" y="23624"/>
                      </a:lnTo>
                      <a:lnTo>
                        <a:pt x="29886" y="23969"/>
                      </a:lnTo>
                      <a:lnTo>
                        <a:pt x="30613" y="24255"/>
                      </a:lnTo>
                      <a:lnTo>
                        <a:pt x="31351" y="24469"/>
                      </a:lnTo>
                      <a:lnTo>
                        <a:pt x="32101" y="24612"/>
                      </a:lnTo>
                      <a:lnTo>
                        <a:pt x="32863" y="24683"/>
                      </a:lnTo>
                      <a:lnTo>
                        <a:pt x="33637" y="24683"/>
                      </a:lnTo>
                      <a:lnTo>
                        <a:pt x="34399" y="24612"/>
                      </a:lnTo>
                      <a:lnTo>
                        <a:pt x="35149" y="24469"/>
                      </a:lnTo>
                      <a:lnTo>
                        <a:pt x="35887" y="24255"/>
                      </a:lnTo>
                      <a:lnTo>
                        <a:pt x="36614" y="23969"/>
                      </a:lnTo>
                      <a:lnTo>
                        <a:pt x="37316" y="23624"/>
                      </a:lnTo>
                      <a:lnTo>
                        <a:pt x="37983" y="23195"/>
                      </a:lnTo>
                      <a:lnTo>
                        <a:pt x="38614" y="22695"/>
                      </a:lnTo>
                      <a:lnTo>
                        <a:pt x="38924" y="22421"/>
                      </a:lnTo>
                      <a:lnTo>
                        <a:pt x="39197" y="22111"/>
                      </a:lnTo>
                      <a:lnTo>
                        <a:pt x="39709" y="21480"/>
                      </a:lnTo>
                      <a:lnTo>
                        <a:pt x="40150" y="20814"/>
                      </a:lnTo>
                      <a:lnTo>
                        <a:pt x="40507" y="20111"/>
                      </a:lnTo>
                      <a:lnTo>
                        <a:pt x="40793" y="19385"/>
                      </a:lnTo>
                      <a:lnTo>
                        <a:pt x="41019" y="18647"/>
                      </a:lnTo>
                      <a:lnTo>
                        <a:pt x="41162" y="17885"/>
                      </a:lnTo>
                      <a:lnTo>
                        <a:pt x="41234" y="17122"/>
                      </a:lnTo>
                      <a:lnTo>
                        <a:pt x="41234" y="16349"/>
                      </a:lnTo>
                      <a:lnTo>
                        <a:pt x="41162" y="15587"/>
                      </a:lnTo>
                      <a:lnTo>
                        <a:pt x="41019" y="14825"/>
                      </a:lnTo>
                      <a:lnTo>
                        <a:pt x="40793" y="14086"/>
                      </a:lnTo>
                      <a:lnTo>
                        <a:pt x="40507" y="13360"/>
                      </a:lnTo>
                      <a:lnTo>
                        <a:pt x="40150" y="12657"/>
                      </a:lnTo>
                      <a:lnTo>
                        <a:pt x="39709" y="11991"/>
                      </a:lnTo>
                      <a:lnTo>
                        <a:pt x="39197" y="11360"/>
                      </a:lnTo>
                      <a:lnTo>
                        <a:pt x="38924" y="11062"/>
                      </a:lnTo>
                      <a:lnTo>
                        <a:pt x="38614" y="10776"/>
                      </a:lnTo>
                      <a:lnTo>
                        <a:pt x="37983" y="10288"/>
                      </a:lnTo>
                      <a:lnTo>
                        <a:pt x="37316" y="9859"/>
                      </a:lnTo>
                      <a:lnTo>
                        <a:pt x="36626" y="9502"/>
                      </a:lnTo>
                      <a:lnTo>
                        <a:pt x="35899" y="9216"/>
                      </a:lnTo>
                      <a:lnTo>
                        <a:pt x="35161" y="9002"/>
                      </a:lnTo>
                      <a:lnTo>
                        <a:pt x="34411" y="8859"/>
                      </a:lnTo>
                      <a:lnTo>
                        <a:pt x="33637" y="8788"/>
                      </a:lnTo>
                      <a:close/>
                      <a:moveTo>
                        <a:pt x="50306" y="8788"/>
                      </a:moveTo>
                      <a:lnTo>
                        <a:pt x="49544" y="8859"/>
                      </a:lnTo>
                      <a:lnTo>
                        <a:pt x="48782" y="9002"/>
                      </a:lnTo>
                      <a:lnTo>
                        <a:pt x="48044" y="9216"/>
                      </a:lnTo>
                      <a:lnTo>
                        <a:pt x="47318" y="9502"/>
                      </a:lnTo>
                      <a:lnTo>
                        <a:pt x="46627" y="9859"/>
                      </a:lnTo>
                      <a:lnTo>
                        <a:pt x="45960" y="10288"/>
                      </a:lnTo>
                      <a:lnTo>
                        <a:pt x="45318" y="10776"/>
                      </a:lnTo>
                      <a:lnTo>
                        <a:pt x="45020" y="11062"/>
                      </a:lnTo>
                      <a:lnTo>
                        <a:pt x="44734" y="11360"/>
                      </a:lnTo>
                      <a:lnTo>
                        <a:pt x="44222" y="11991"/>
                      </a:lnTo>
                      <a:lnTo>
                        <a:pt x="43793" y="12657"/>
                      </a:lnTo>
                      <a:lnTo>
                        <a:pt x="43424" y="13360"/>
                      </a:lnTo>
                      <a:lnTo>
                        <a:pt x="43139" y="14086"/>
                      </a:lnTo>
                      <a:lnTo>
                        <a:pt x="42924" y="14825"/>
                      </a:lnTo>
                      <a:lnTo>
                        <a:pt x="42781" y="15587"/>
                      </a:lnTo>
                      <a:lnTo>
                        <a:pt x="42710" y="16349"/>
                      </a:lnTo>
                      <a:lnTo>
                        <a:pt x="42710" y="17122"/>
                      </a:lnTo>
                      <a:lnTo>
                        <a:pt x="42781" y="17885"/>
                      </a:lnTo>
                      <a:lnTo>
                        <a:pt x="42924" y="18647"/>
                      </a:lnTo>
                      <a:lnTo>
                        <a:pt x="43139" y="19385"/>
                      </a:lnTo>
                      <a:lnTo>
                        <a:pt x="43424" y="20111"/>
                      </a:lnTo>
                      <a:lnTo>
                        <a:pt x="43793" y="20814"/>
                      </a:lnTo>
                      <a:lnTo>
                        <a:pt x="44222" y="21480"/>
                      </a:lnTo>
                      <a:lnTo>
                        <a:pt x="44734" y="22111"/>
                      </a:lnTo>
                      <a:lnTo>
                        <a:pt x="45020" y="22421"/>
                      </a:lnTo>
                      <a:lnTo>
                        <a:pt x="45318" y="22695"/>
                      </a:lnTo>
                      <a:lnTo>
                        <a:pt x="45949" y="23195"/>
                      </a:lnTo>
                      <a:lnTo>
                        <a:pt x="46615" y="23624"/>
                      </a:lnTo>
                      <a:lnTo>
                        <a:pt x="47318" y="23969"/>
                      </a:lnTo>
                      <a:lnTo>
                        <a:pt x="48032" y="24255"/>
                      </a:lnTo>
                      <a:lnTo>
                        <a:pt x="48782" y="24469"/>
                      </a:lnTo>
                      <a:lnTo>
                        <a:pt x="49533" y="24612"/>
                      </a:lnTo>
                      <a:lnTo>
                        <a:pt x="50295" y="24683"/>
                      </a:lnTo>
                      <a:lnTo>
                        <a:pt x="51057" y="24683"/>
                      </a:lnTo>
                      <a:lnTo>
                        <a:pt x="51819" y="24612"/>
                      </a:lnTo>
                      <a:lnTo>
                        <a:pt x="52581" y="24469"/>
                      </a:lnTo>
                      <a:lnTo>
                        <a:pt x="53319" y="24255"/>
                      </a:lnTo>
                      <a:lnTo>
                        <a:pt x="54045" y="23969"/>
                      </a:lnTo>
                      <a:lnTo>
                        <a:pt x="54736" y="23624"/>
                      </a:lnTo>
                      <a:lnTo>
                        <a:pt x="55414" y="23195"/>
                      </a:lnTo>
                      <a:lnTo>
                        <a:pt x="56046" y="22695"/>
                      </a:lnTo>
                      <a:lnTo>
                        <a:pt x="56343" y="22421"/>
                      </a:lnTo>
                      <a:lnTo>
                        <a:pt x="56629" y="22111"/>
                      </a:lnTo>
                      <a:lnTo>
                        <a:pt x="57129" y="21480"/>
                      </a:lnTo>
                      <a:lnTo>
                        <a:pt x="57570" y="20814"/>
                      </a:lnTo>
                      <a:lnTo>
                        <a:pt x="57927" y="20111"/>
                      </a:lnTo>
                      <a:lnTo>
                        <a:pt x="58213" y="19385"/>
                      </a:lnTo>
                      <a:lnTo>
                        <a:pt x="58439" y="18647"/>
                      </a:lnTo>
                      <a:lnTo>
                        <a:pt x="58582" y="17885"/>
                      </a:lnTo>
                      <a:lnTo>
                        <a:pt x="58653" y="17111"/>
                      </a:lnTo>
                      <a:lnTo>
                        <a:pt x="58653" y="16349"/>
                      </a:lnTo>
                      <a:lnTo>
                        <a:pt x="58582" y="15575"/>
                      </a:lnTo>
                      <a:lnTo>
                        <a:pt x="58439" y="14825"/>
                      </a:lnTo>
                      <a:lnTo>
                        <a:pt x="58213" y="14074"/>
                      </a:lnTo>
                      <a:lnTo>
                        <a:pt x="57927" y="13360"/>
                      </a:lnTo>
                      <a:lnTo>
                        <a:pt x="57570" y="12657"/>
                      </a:lnTo>
                      <a:lnTo>
                        <a:pt x="57129" y="11991"/>
                      </a:lnTo>
                      <a:lnTo>
                        <a:pt x="56629" y="11360"/>
                      </a:lnTo>
                      <a:lnTo>
                        <a:pt x="56343" y="11062"/>
                      </a:lnTo>
                      <a:lnTo>
                        <a:pt x="56046" y="10776"/>
                      </a:lnTo>
                      <a:lnTo>
                        <a:pt x="55414" y="10288"/>
                      </a:lnTo>
                      <a:lnTo>
                        <a:pt x="54748" y="9859"/>
                      </a:lnTo>
                      <a:lnTo>
                        <a:pt x="54045" y="9502"/>
                      </a:lnTo>
                      <a:lnTo>
                        <a:pt x="53331" y="9216"/>
                      </a:lnTo>
                      <a:lnTo>
                        <a:pt x="52593" y="9002"/>
                      </a:lnTo>
                      <a:lnTo>
                        <a:pt x="51831" y="8859"/>
                      </a:lnTo>
                      <a:lnTo>
                        <a:pt x="51068" y="8788"/>
                      </a:lnTo>
                      <a:close/>
                      <a:moveTo>
                        <a:pt x="11907" y="1"/>
                      </a:moveTo>
                      <a:lnTo>
                        <a:pt x="10681" y="108"/>
                      </a:lnTo>
                      <a:lnTo>
                        <a:pt x="9490" y="346"/>
                      </a:lnTo>
                      <a:lnTo>
                        <a:pt x="8311" y="691"/>
                      </a:lnTo>
                      <a:lnTo>
                        <a:pt x="7192" y="1156"/>
                      </a:lnTo>
                      <a:lnTo>
                        <a:pt x="6109" y="1727"/>
                      </a:lnTo>
                      <a:lnTo>
                        <a:pt x="5097" y="2406"/>
                      </a:lnTo>
                      <a:lnTo>
                        <a:pt x="4144" y="3192"/>
                      </a:lnTo>
                      <a:lnTo>
                        <a:pt x="3703" y="3632"/>
                      </a:lnTo>
                      <a:lnTo>
                        <a:pt x="3394" y="3942"/>
                      </a:lnTo>
                      <a:lnTo>
                        <a:pt x="2965" y="4406"/>
                      </a:lnTo>
                      <a:lnTo>
                        <a:pt x="2203" y="5371"/>
                      </a:lnTo>
                      <a:lnTo>
                        <a:pt x="1560" y="6383"/>
                      </a:lnTo>
                      <a:lnTo>
                        <a:pt x="1024" y="7454"/>
                      </a:lnTo>
                      <a:lnTo>
                        <a:pt x="608" y="8550"/>
                      </a:lnTo>
                      <a:lnTo>
                        <a:pt x="286" y="9681"/>
                      </a:lnTo>
                      <a:lnTo>
                        <a:pt x="96" y="10836"/>
                      </a:lnTo>
                      <a:lnTo>
                        <a:pt x="0" y="11991"/>
                      </a:lnTo>
                      <a:lnTo>
                        <a:pt x="24" y="13146"/>
                      </a:lnTo>
                      <a:lnTo>
                        <a:pt x="155" y="14301"/>
                      </a:lnTo>
                      <a:lnTo>
                        <a:pt x="393" y="15444"/>
                      </a:lnTo>
                      <a:lnTo>
                        <a:pt x="751" y="16563"/>
                      </a:lnTo>
                      <a:lnTo>
                        <a:pt x="1215" y="17646"/>
                      </a:lnTo>
                      <a:lnTo>
                        <a:pt x="1786" y="18682"/>
                      </a:lnTo>
                      <a:lnTo>
                        <a:pt x="2465" y="19682"/>
                      </a:lnTo>
                      <a:lnTo>
                        <a:pt x="3263" y="20623"/>
                      </a:lnTo>
                      <a:lnTo>
                        <a:pt x="3703" y="21064"/>
                      </a:lnTo>
                      <a:lnTo>
                        <a:pt x="4144" y="21492"/>
                      </a:lnTo>
                      <a:lnTo>
                        <a:pt x="5097" y="22278"/>
                      </a:lnTo>
                      <a:lnTo>
                        <a:pt x="6109" y="22969"/>
                      </a:lnTo>
                      <a:lnTo>
                        <a:pt x="7180" y="23540"/>
                      </a:lnTo>
                      <a:lnTo>
                        <a:pt x="8311" y="24005"/>
                      </a:lnTo>
                      <a:lnTo>
                        <a:pt x="9478" y="24350"/>
                      </a:lnTo>
                      <a:lnTo>
                        <a:pt x="10681" y="24576"/>
                      </a:lnTo>
                      <a:lnTo>
                        <a:pt x="11907" y="24695"/>
                      </a:lnTo>
                      <a:lnTo>
                        <a:pt x="12526" y="24695"/>
                      </a:lnTo>
                      <a:lnTo>
                        <a:pt x="13181" y="24683"/>
                      </a:lnTo>
                      <a:lnTo>
                        <a:pt x="14443" y="24576"/>
                      </a:lnTo>
                      <a:lnTo>
                        <a:pt x="15646" y="24362"/>
                      </a:lnTo>
                      <a:lnTo>
                        <a:pt x="16789" y="24028"/>
                      </a:lnTo>
                      <a:lnTo>
                        <a:pt x="17861" y="23588"/>
                      </a:lnTo>
                      <a:lnTo>
                        <a:pt x="18885" y="23040"/>
                      </a:lnTo>
                      <a:lnTo>
                        <a:pt x="19837" y="22385"/>
                      </a:lnTo>
                      <a:lnTo>
                        <a:pt x="20742" y="21623"/>
                      </a:lnTo>
                      <a:lnTo>
                        <a:pt x="21159" y="21195"/>
                      </a:lnTo>
                      <a:lnTo>
                        <a:pt x="21516" y="20825"/>
                      </a:lnTo>
                      <a:lnTo>
                        <a:pt x="22147" y="20028"/>
                      </a:lnTo>
                      <a:lnTo>
                        <a:pt x="22695" y="19170"/>
                      </a:lnTo>
                      <a:lnTo>
                        <a:pt x="23147" y="18242"/>
                      </a:lnTo>
                      <a:lnTo>
                        <a:pt x="23516" y="17253"/>
                      </a:lnTo>
                      <a:lnTo>
                        <a:pt x="23790" y="16206"/>
                      </a:lnTo>
                      <a:lnTo>
                        <a:pt x="23969" y="15086"/>
                      </a:lnTo>
                      <a:lnTo>
                        <a:pt x="24052" y="13908"/>
                      </a:lnTo>
                      <a:lnTo>
                        <a:pt x="24064" y="13289"/>
                      </a:lnTo>
                      <a:lnTo>
                        <a:pt x="24064" y="12753"/>
                      </a:lnTo>
                      <a:lnTo>
                        <a:pt x="23981" y="11705"/>
                      </a:lnTo>
                      <a:lnTo>
                        <a:pt x="23885" y="11181"/>
                      </a:lnTo>
                      <a:lnTo>
                        <a:pt x="12526" y="11181"/>
                      </a:lnTo>
                      <a:lnTo>
                        <a:pt x="12526" y="14574"/>
                      </a:lnTo>
                      <a:lnTo>
                        <a:pt x="20599" y="14574"/>
                      </a:lnTo>
                      <a:lnTo>
                        <a:pt x="20480" y="15265"/>
                      </a:lnTo>
                      <a:lnTo>
                        <a:pt x="20159" y="16491"/>
                      </a:lnTo>
                      <a:lnTo>
                        <a:pt x="19694" y="17563"/>
                      </a:lnTo>
                      <a:lnTo>
                        <a:pt x="19099" y="18456"/>
                      </a:lnTo>
                      <a:lnTo>
                        <a:pt x="18754" y="18825"/>
                      </a:lnTo>
                      <a:lnTo>
                        <a:pt x="18420" y="19135"/>
                      </a:lnTo>
                      <a:lnTo>
                        <a:pt x="17706" y="19682"/>
                      </a:lnTo>
                      <a:lnTo>
                        <a:pt x="16968" y="20147"/>
                      </a:lnTo>
                      <a:lnTo>
                        <a:pt x="16194" y="20540"/>
                      </a:lnTo>
                      <a:lnTo>
                        <a:pt x="15384" y="20849"/>
                      </a:lnTo>
                      <a:lnTo>
                        <a:pt x="14562" y="21075"/>
                      </a:lnTo>
                      <a:lnTo>
                        <a:pt x="13729" y="21230"/>
                      </a:lnTo>
                      <a:lnTo>
                        <a:pt x="12884" y="21302"/>
                      </a:lnTo>
                      <a:lnTo>
                        <a:pt x="12038" y="21290"/>
                      </a:lnTo>
                      <a:lnTo>
                        <a:pt x="11193" y="21195"/>
                      </a:lnTo>
                      <a:lnTo>
                        <a:pt x="10359" y="21028"/>
                      </a:lnTo>
                      <a:lnTo>
                        <a:pt x="9538" y="20778"/>
                      </a:lnTo>
                      <a:lnTo>
                        <a:pt x="8752" y="20456"/>
                      </a:lnTo>
                      <a:lnTo>
                        <a:pt x="7978" y="20052"/>
                      </a:lnTo>
                      <a:lnTo>
                        <a:pt x="7252" y="19563"/>
                      </a:lnTo>
                      <a:lnTo>
                        <a:pt x="6561" y="18992"/>
                      </a:lnTo>
                      <a:lnTo>
                        <a:pt x="6240" y="18682"/>
                      </a:lnTo>
                      <a:lnTo>
                        <a:pt x="5918" y="18349"/>
                      </a:lnTo>
                      <a:lnTo>
                        <a:pt x="5358" y="17634"/>
                      </a:lnTo>
                      <a:lnTo>
                        <a:pt x="4870" y="16884"/>
                      </a:lnTo>
                      <a:lnTo>
                        <a:pt x="4465" y="16099"/>
                      </a:lnTo>
                      <a:lnTo>
                        <a:pt x="4144" y="15289"/>
                      </a:lnTo>
                      <a:lnTo>
                        <a:pt x="3906" y="14455"/>
                      </a:lnTo>
                      <a:lnTo>
                        <a:pt x="3739" y="13610"/>
                      </a:lnTo>
                      <a:lnTo>
                        <a:pt x="3668" y="12753"/>
                      </a:lnTo>
                      <a:lnTo>
                        <a:pt x="3668" y="11895"/>
                      </a:lnTo>
                      <a:lnTo>
                        <a:pt x="3739" y="11038"/>
                      </a:lnTo>
                      <a:lnTo>
                        <a:pt x="3906" y="10193"/>
                      </a:lnTo>
                      <a:lnTo>
                        <a:pt x="4144" y="9359"/>
                      </a:lnTo>
                      <a:lnTo>
                        <a:pt x="4465" y="8550"/>
                      </a:lnTo>
                      <a:lnTo>
                        <a:pt x="4870" y="7764"/>
                      </a:lnTo>
                      <a:lnTo>
                        <a:pt x="5358" y="7014"/>
                      </a:lnTo>
                      <a:lnTo>
                        <a:pt x="5918" y="6299"/>
                      </a:lnTo>
                      <a:lnTo>
                        <a:pt x="6240" y="5966"/>
                      </a:lnTo>
                      <a:lnTo>
                        <a:pt x="6549" y="5656"/>
                      </a:lnTo>
                      <a:lnTo>
                        <a:pt x="7216" y="5085"/>
                      </a:lnTo>
                      <a:lnTo>
                        <a:pt x="7942" y="4585"/>
                      </a:lnTo>
                      <a:lnTo>
                        <a:pt x="8704" y="4180"/>
                      </a:lnTo>
                      <a:lnTo>
                        <a:pt x="9514" y="3835"/>
                      </a:lnTo>
                      <a:lnTo>
                        <a:pt x="10347" y="3585"/>
                      </a:lnTo>
                      <a:lnTo>
                        <a:pt x="11205" y="3430"/>
                      </a:lnTo>
                      <a:lnTo>
                        <a:pt x="12086" y="3347"/>
                      </a:lnTo>
                      <a:lnTo>
                        <a:pt x="12955" y="3347"/>
                      </a:lnTo>
                      <a:lnTo>
                        <a:pt x="13800" y="3418"/>
                      </a:lnTo>
                      <a:lnTo>
                        <a:pt x="14622" y="3573"/>
                      </a:lnTo>
                      <a:lnTo>
                        <a:pt x="15432" y="3811"/>
                      </a:lnTo>
                      <a:lnTo>
                        <a:pt x="16206" y="4120"/>
                      </a:lnTo>
                      <a:lnTo>
                        <a:pt x="16944" y="4501"/>
                      </a:lnTo>
                      <a:lnTo>
                        <a:pt x="17646" y="4966"/>
                      </a:lnTo>
                      <a:lnTo>
                        <a:pt x="18313" y="5490"/>
                      </a:lnTo>
                      <a:lnTo>
                        <a:pt x="18623" y="5775"/>
                      </a:lnTo>
                      <a:lnTo>
                        <a:pt x="21004" y="3394"/>
                      </a:lnTo>
                      <a:lnTo>
                        <a:pt x="20563" y="2989"/>
                      </a:lnTo>
                      <a:lnTo>
                        <a:pt x="19647" y="2251"/>
                      </a:lnTo>
                      <a:lnTo>
                        <a:pt x="18670" y="1608"/>
                      </a:lnTo>
                      <a:lnTo>
                        <a:pt x="17634" y="1072"/>
                      </a:lnTo>
                      <a:lnTo>
                        <a:pt x="16551" y="644"/>
                      </a:lnTo>
                      <a:lnTo>
                        <a:pt x="15432" y="322"/>
                      </a:lnTo>
                      <a:lnTo>
                        <a:pt x="14289" y="108"/>
                      </a:lnTo>
                      <a:lnTo>
                        <a:pt x="13122" y="1"/>
                      </a:lnTo>
                      <a:close/>
                      <a:moveTo>
                        <a:pt x="90111" y="8752"/>
                      </a:moveTo>
                      <a:lnTo>
                        <a:pt x="89372" y="8824"/>
                      </a:lnTo>
                      <a:lnTo>
                        <a:pt x="88646" y="8955"/>
                      </a:lnTo>
                      <a:lnTo>
                        <a:pt x="87932" y="9169"/>
                      </a:lnTo>
                      <a:lnTo>
                        <a:pt x="87253" y="9455"/>
                      </a:lnTo>
                      <a:lnTo>
                        <a:pt x="86598" y="9812"/>
                      </a:lnTo>
                      <a:lnTo>
                        <a:pt x="85991" y="10229"/>
                      </a:lnTo>
                      <a:lnTo>
                        <a:pt x="85419" y="10717"/>
                      </a:lnTo>
                      <a:lnTo>
                        <a:pt x="85157" y="10979"/>
                      </a:lnTo>
                      <a:lnTo>
                        <a:pt x="84884" y="11276"/>
                      </a:lnTo>
                      <a:lnTo>
                        <a:pt x="84407" y="11895"/>
                      </a:lnTo>
                      <a:lnTo>
                        <a:pt x="83979" y="12562"/>
                      </a:lnTo>
                      <a:lnTo>
                        <a:pt x="83633" y="13265"/>
                      </a:lnTo>
                      <a:lnTo>
                        <a:pt x="83348" y="13991"/>
                      </a:lnTo>
                      <a:lnTo>
                        <a:pt x="83145" y="14753"/>
                      </a:lnTo>
                      <a:lnTo>
                        <a:pt x="83014" y="15527"/>
                      </a:lnTo>
                      <a:lnTo>
                        <a:pt x="82967" y="16313"/>
                      </a:lnTo>
                      <a:lnTo>
                        <a:pt x="82979" y="16718"/>
                      </a:lnTo>
                      <a:lnTo>
                        <a:pt x="82967" y="17111"/>
                      </a:lnTo>
                      <a:lnTo>
                        <a:pt x="83038" y="17896"/>
                      </a:lnTo>
                      <a:lnTo>
                        <a:pt x="83169" y="18670"/>
                      </a:lnTo>
                      <a:lnTo>
                        <a:pt x="83383" y="19420"/>
                      </a:lnTo>
                      <a:lnTo>
                        <a:pt x="83669" y="20147"/>
                      </a:lnTo>
                      <a:lnTo>
                        <a:pt x="84026" y="20837"/>
                      </a:lnTo>
                      <a:lnTo>
                        <a:pt x="84467" y="21492"/>
                      </a:lnTo>
                      <a:lnTo>
                        <a:pt x="84955" y="22099"/>
                      </a:lnTo>
                      <a:lnTo>
                        <a:pt x="85241" y="22385"/>
                      </a:lnTo>
                      <a:lnTo>
                        <a:pt x="85515" y="22659"/>
                      </a:lnTo>
                      <a:lnTo>
                        <a:pt x="86122" y="23171"/>
                      </a:lnTo>
                      <a:lnTo>
                        <a:pt x="86765" y="23600"/>
                      </a:lnTo>
                      <a:lnTo>
                        <a:pt x="87444" y="23969"/>
                      </a:lnTo>
                      <a:lnTo>
                        <a:pt x="88158" y="24266"/>
                      </a:lnTo>
                      <a:lnTo>
                        <a:pt x="88908" y="24481"/>
                      </a:lnTo>
                      <a:lnTo>
                        <a:pt x="89670" y="24624"/>
                      </a:lnTo>
                      <a:lnTo>
                        <a:pt x="90456" y="24695"/>
                      </a:lnTo>
                      <a:lnTo>
                        <a:pt x="91385" y="24695"/>
                      </a:lnTo>
                      <a:lnTo>
                        <a:pt x="92444" y="24564"/>
                      </a:lnTo>
                      <a:lnTo>
                        <a:pt x="93468" y="24290"/>
                      </a:lnTo>
                      <a:lnTo>
                        <a:pt x="94445" y="23862"/>
                      </a:lnTo>
                      <a:lnTo>
                        <a:pt x="94909" y="23588"/>
                      </a:lnTo>
                      <a:lnTo>
                        <a:pt x="95278" y="23350"/>
                      </a:lnTo>
                      <a:lnTo>
                        <a:pt x="95981" y="22802"/>
                      </a:lnTo>
                      <a:lnTo>
                        <a:pt x="96624" y="22195"/>
                      </a:lnTo>
                      <a:lnTo>
                        <a:pt x="97207" y="21528"/>
                      </a:lnTo>
                      <a:lnTo>
                        <a:pt x="97469" y="21171"/>
                      </a:lnTo>
                      <a:lnTo>
                        <a:pt x="94766" y="19349"/>
                      </a:lnTo>
                      <a:lnTo>
                        <a:pt x="94600" y="19599"/>
                      </a:lnTo>
                      <a:lnTo>
                        <a:pt x="94242" y="20052"/>
                      </a:lnTo>
                      <a:lnTo>
                        <a:pt x="93814" y="20456"/>
                      </a:lnTo>
                      <a:lnTo>
                        <a:pt x="93361" y="20802"/>
                      </a:lnTo>
                      <a:lnTo>
                        <a:pt x="92849" y="21087"/>
                      </a:lnTo>
                      <a:lnTo>
                        <a:pt x="92313" y="21302"/>
                      </a:lnTo>
                      <a:lnTo>
                        <a:pt x="91754" y="21457"/>
                      </a:lnTo>
                      <a:lnTo>
                        <a:pt x="91170" y="21528"/>
                      </a:lnTo>
                      <a:lnTo>
                        <a:pt x="90873" y="21540"/>
                      </a:lnTo>
                      <a:lnTo>
                        <a:pt x="90563" y="21540"/>
                      </a:lnTo>
                      <a:lnTo>
                        <a:pt x="89956" y="21468"/>
                      </a:lnTo>
                      <a:lnTo>
                        <a:pt x="89372" y="21314"/>
                      </a:lnTo>
                      <a:lnTo>
                        <a:pt x="88825" y="21064"/>
                      </a:lnTo>
                      <a:lnTo>
                        <a:pt x="88313" y="20754"/>
                      </a:lnTo>
                      <a:lnTo>
                        <a:pt x="87860" y="20361"/>
                      </a:lnTo>
                      <a:lnTo>
                        <a:pt x="87467" y="19909"/>
                      </a:lnTo>
                      <a:lnTo>
                        <a:pt x="87134" y="19397"/>
                      </a:lnTo>
                      <a:lnTo>
                        <a:pt x="87003" y="19111"/>
                      </a:lnTo>
                      <a:lnTo>
                        <a:pt x="97660" y="14705"/>
                      </a:lnTo>
                      <a:lnTo>
                        <a:pt x="97302" y="13801"/>
                      </a:lnTo>
                      <a:lnTo>
                        <a:pt x="97136" y="13396"/>
                      </a:lnTo>
                      <a:lnTo>
                        <a:pt x="96743" y="12610"/>
                      </a:lnTo>
                      <a:lnTo>
                        <a:pt x="96517" y="12241"/>
                      </a:lnTo>
                      <a:lnTo>
                        <a:pt x="96231" y="11800"/>
                      </a:lnTo>
                      <a:lnTo>
                        <a:pt x="95588" y="11002"/>
                      </a:lnTo>
                      <a:lnTo>
                        <a:pt x="95219" y="10621"/>
                      </a:lnTo>
                      <a:lnTo>
                        <a:pt x="94992" y="10419"/>
                      </a:lnTo>
                      <a:lnTo>
                        <a:pt x="94516" y="10026"/>
                      </a:lnTo>
                      <a:lnTo>
                        <a:pt x="93992" y="9681"/>
                      </a:lnTo>
                      <a:lnTo>
                        <a:pt x="93456" y="9395"/>
                      </a:lnTo>
                      <a:lnTo>
                        <a:pt x="93171" y="9276"/>
                      </a:lnTo>
                      <a:lnTo>
                        <a:pt x="92849" y="9145"/>
                      </a:lnTo>
                      <a:lnTo>
                        <a:pt x="92194" y="8955"/>
                      </a:lnTo>
                      <a:lnTo>
                        <a:pt x="91516" y="8812"/>
                      </a:lnTo>
                      <a:lnTo>
                        <a:pt x="90837" y="8752"/>
                      </a:lnTo>
                      <a:close/>
                      <a:moveTo>
                        <a:pt x="67750" y="8764"/>
                      </a:moveTo>
                      <a:lnTo>
                        <a:pt x="67369" y="8776"/>
                      </a:lnTo>
                      <a:lnTo>
                        <a:pt x="66619" y="8847"/>
                      </a:lnTo>
                      <a:lnTo>
                        <a:pt x="65892" y="9002"/>
                      </a:lnTo>
                      <a:lnTo>
                        <a:pt x="65178" y="9228"/>
                      </a:lnTo>
                      <a:lnTo>
                        <a:pt x="64499" y="9538"/>
                      </a:lnTo>
                      <a:lnTo>
                        <a:pt x="63856" y="9895"/>
                      </a:lnTo>
                      <a:lnTo>
                        <a:pt x="63249" y="10336"/>
                      </a:lnTo>
                      <a:lnTo>
                        <a:pt x="62678" y="10824"/>
                      </a:lnTo>
                      <a:lnTo>
                        <a:pt x="62416" y="11098"/>
                      </a:lnTo>
                      <a:lnTo>
                        <a:pt x="62142" y="11395"/>
                      </a:lnTo>
                      <a:lnTo>
                        <a:pt x="61642" y="12003"/>
                      </a:lnTo>
                      <a:lnTo>
                        <a:pt x="61213" y="12657"/>
                      </a:lnTo>
                      <a:lnTo>
                        <a:pt x="60844" y="13348"/>
                      </a:lnTo>
                      <a:lnTo>
                        <a:pt x="60546" y="14062"/>
                      </a:lnTo>
                      <a:lnTo>
                        <a:pt x="60332" y="14813"/>
                      </a:lnTo>
                      <a:lnTo>
                        <a:pt x="60189" y="15587"/>
                      </a:lnTo>
                      <a:lnTo>
                        <a:pt x="60130" y="16360"/>
                      </a:lnTo>
                      <a:lnTo>
                        <a:pt x="60130" y="16753"/>
                      </a:lnTo>
                      <a:lnTo>
                        <a:pt x="60130" y="17158"/>
                      </a:lnTo>
                      <a:lnTo>
                        <a:pt x="60189" y="17932"/>
                      </a:lnTo>
                      <a:lnTo>
                        <a:pt x="60344" y="18706"/>
                      </a:lnTo>
                      <a:lnTo>
                        <a:pt x="60558" y="19444"/>
                      </a:lnTo>
                      <a:lnTo>
                        <a:pt x="60844" y="20159"/>
                      </a:lnTo>
                      <a:lnTo>
                        <a:pt x="61213" y="20849"/>
                      </a:lnTo>
                      <a:lnTo>
                        <a:pt x="61642" y="21492"/>
                      </a:lnTo>
                      <a:lnTo>
                        <a:pt x="62142" y="22088"/>
                      </a:lnTo>
                      <a:lnTo>
                        <a:pt x="62416" y="22373"/>
                      </a:lnTo>
                      <a:lnTo>
                        <a:pt x="62678" y="22647"/>
                      </a:lnTo>
                      <a:lnTo>
                        <a:pt x="63249" y="23135"/>
                      </a:lnTo>
                      <a:lnTo>
                        <a:pt x="63856" y="23576"/>
                      </a:lnTo>
                      <a:lnTo>
                        <a:pt x="64511" y="23933"/>
                      </a:lnTo>
                      <a:lnTo>
                        <a:pt x="65190" y="24231"/>
                      </a:lnTo>
                      <a:lnTo>
                        <a:pt x="65892" y="24457"/>
                      </a:lnTo>
                      <a:lnTo>
                        <a:pt x="66619" y="24612"/>
                      </a:lnTo>
                      <a:lnTo>
                        <a:pt x="67369" y="24683"/>
                      </a:lnTo>
                      <a:lnTo>
                        <a:pt x="67750" y="24695"/>
                      </a:lnTo>
                      <a:lnTo>
                        <a:pt x="68083" y="24683"/>
                      </a:lnTo>
                      <a:lnTo>
                        <a:pt x="68714" y="24636"/>
                      </a:lnTo>
                      <a:lnTo>
                        <a:pt x="69322" y="24517"/>
                      </a:lnTo>
                      <a:lnTo>
                        <a:pt x="69881" y="24350"/>
                      </a:lnTo>
                      <a:lnTo>
                        <a:pt x="70405" y="24124"/>
                      </a:lnTo>
                      <a:lnTo>
                        <a:pt x="70893" y="23838"/>
                      </a:lnTo>
                      <a:lnTo>
                        <a:pt x="71334" y="23493"/>
                      </a:lnTo>
                      <a:lnTo>
                        <a:pt x="71739" y="23100"/>
                      </a:lnTo>
                      <a:lnTo>
                        <a:pt x="71929" y="22873"/>
                      </a:lnTo>
                      <a:lnTo>
                        <a:pt x="72048" y="22873"/>
                      </a:lnTo>
                      <a:lnTo>
                        <a:pt x="72048" y="24016"/>
                      </a:lnTo>
                      <a:lnTo>
                        <a:pt x="72036" y="24576"/>
                      </a:lnTo>
                      <a:lnTo>
                        <a:pt x="71893" y="25576"/>
                      </a:lnTo>
                      <a:lnTo>
                        <a:pt x="71620" y="26445"/>
                      </a:lnTo>
                      <a:lnTo>
                        <a:pt x="71191" y="27172"/>
                      </a:lnTo>
                      <a:lnTo>
                        <a:pt x="70917" y="27493"/>
                      </a:lnTo>
                      <a:lnTo>
                        <a:pt x="70596" y="27791"/>
                      </a:lnTo>
                      <a:lnTo>
                        <a:pt x="69881" y="28255"/>
                      </a:lnTo>
                      <a:lnTo>
                        <a:pt x="69083" y="28565"/>
                      </a:lnTo>
                      <a:lnTo>
                        <a:pt x="68238" y="28708"/>
                      </a:lnTo>
                      <a:lnTo>
                        <a:pt x="67809" y="28696"/>
                      </a:lnTo>
                      <a:lnTo>
                        <a:pt x="67464" y="28696"/>
                      </a:lnTo>
                      <a:lnTo>
                        <a:pt x="66809" y="28589"/>
                      </a:lnTo>
                      <a:lnTo>
                        <a:pt x="66166" y="28374"/>
                      </a:lnTo>
                      <a:lnTo>
                        <a:pt x="65583" y="28053"/>
                      </a:lnTo>
                      <a:lnTo>
                        <a:pt x="65309" y="27850"/>
                      </a:lnTo>
                      <a:lnTo>
                        <a:pt x="65059" y="27636"/>
                      </a:lnTo>
                      <a:lnTo>
                        <a:pt x="64630" y="27184"/>
                      </a:lnTo>
                      <a:lnTo>
                        <a:pt x="64249" y="26684"/>
                      </a:lnTo>
                      <a:lnTo>
                        <a:pt x="63928" y="26136"/>
                      </a:lnTo>
                      <a:lnTo>
                        <a:pt x="63809" y="25850"/>
                      </a:lnTo>
                      <a:lnTo>
                        <a:pt x="60749" y="27112"/>
                      </a:lnTo>
                      <a:lnTo>
                        <a:pt x="60975" y="27600"/>
                      </a:lnTo>
                      <a:lnTo>
                        <a:pt x="61523" y="28517"/>
                      </a:lnTo>
                      <a:lnTo>
                        <a:pt x="62166" y="29339"/>
                      </a:lnTo>
                      <a:lnTo>
                        <a:pt x="62928" y="30077"/>
                      </a:lnTo>
                      <a:lnTo>
                        <a:pt x="63344" y="30410"/>
                      </a:lnTo>
                      <a:lnTo>
                        <a:pt x="63833" y="30756"/>
                      </a:lnTo>
                      <a:lnTo>
                        <a:pt x="64892" y="31303"/>
                      </a:lnTo>
                      <a:lnTo>
                        <a:pt x="66023" y="31660"/>
                      </a:lnTo>
                      <a:lnTo>
                        <a:pt x="67202" y="31827"/>
                      </a:lnTo>
                      <a:lnTo>
                        <a:pt x="68178" y="31827"/>
                      </a:lnTo>
                      <a:lnTo>
                        <a:pt x="68929" y="31780"/>
                      </a:lnTo>
                      <a:lnTo>
                        <a:pt x="69667" y="31660"/>
                      </a:lnTo>
                      <a:lnTo>
                        <a:pt x="70381" y="31470"/>
                      </a:lnTo>
                      <a:lnTo>
                        <a:pt x="71072" y="31196"/>
                      </a:lnTo>
                      <a:lnTo>
                        <a:pt x="71739" y="30875"/>
                      </a:lnTo>
                      <a:lnTo>
                        <a:pt x="72370" y="30470"/>
                      </a:lnTo>
                      <a:lnTo>
                        <a:pt x="72965" y="30005"/>
                      </a:lnTo>
                      <a:lnTo>
                        <a:pt x="73239" y="29755"/>
                      </a:lnTo>
                      <a:lnTo>
                        <a:pt x="73501" y="29493"/>
                      </a:lnTo>
                      <a:lnTo>
                        <a:pt x="73965" y="28910"/>
                      </a:lnTo>
                      <a:lnTo>
                        <a:pt x="74358" y="28267"/>
                      </a:lnTo>
                      <a:lnTo>
                        <a:pt x="74691" y="27553"/>
                      </a:lnTo>
                      <a:lnTo>
                        <a:pt x="74965" y="26767"/>
                      </a:lnTo>
                      <a:lnTo>
                        <a:pt x="75156" y="25933"/>
                      </a:lnTo>
                      <a:lnTo>
                        <a:pt x="75299" y="25017"/>
                      </a:lnTo>
                      <a:lnTo>
                        <a:pt x="75358" y="24040"/>
                      </a:lnTo>
                      <a:lnTo>
                        <a:pt x="75370" y="23528"/>
                      </a:lnTo>
                      <a:lnTo>
                        <a:pt x="75370" y="9240"/>
                      </a:lnTo>
                      <a:lnTo>
                        <a:pt x="72048" y="9240"/>
                      </a:lnTo>
                      <a:lnTo>
                        <a:pt x="72048" y="10538"/>
                      </a:lnTo>
                      <a:lnTo>
                        <a:pt x="71929" y="10538"/>
                      </a:lnTo>
                      <a:lnTo>
                        <a:pt x="71750" y="10336"/>
                      </a:lnTo>
                      <a:lnTo>
                        <a:pt x="71358" y="9967"/>
                      </a:lnTo>
                      <a:lnTo>
                        <a:pt x="70917" y="9645"/>
                      </a:lnTo>
                      <a:lnTo>
                        <a:pt x="70453" y="9383"/>
                      </a:lnTo>
                      <a:lnTo>
                        <a:pt x="70203" y="9276"/>
                      </a:lnTo>
                      <a:lnTo>
                        <a:pt x="69905" y="9145"/>
                      </a:lnTo>
                      <a:lnTo>
                        <a:pt x="69310" y="8955"/>
                      </a:lnTo>
                      <a:lnTo>
                        <a:pt x="68690" y="8824"/>
                      </a:lnTo>
                      <a:lnTo>
                        <a:pt x="68059" y="8764"/>
                      </a:lnTo>
                      <a:close/>
                    </a:path>
                  </a:pathLst>
                </a:custGeom>
                <a:solidFill>
                  <a:srgbClr val="5F636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561" name="Google Shape;561;p37"/>
                <p:cNvGrpSpPr/>
                <p:nvPr/>
              </p:nvGrpSpPr>
              <p:grpSpPr>
                <a:xfrm>
                  <a:off x="2430564" y="1427610"/>
                  <a:ext cx="644078" cy="193336"/>
                  <a:chOff x="2430564" y="1427610"/>
                  <a:chExt cx="644078" cy="193336"/>
                </a:xfrm>
              </p:grpSpPr>
              <p:sp>
                <p:nvSpPr>
                  <p:cNvPr id="562" name="Google Shape;562;p37"/>
                  <p:cNvSpPr/>
                  <p:nvPr/>
                </p:nvSpPr>
                <p:spPr>
                  <a:xfrm>
                    <a:off x="2430564" y="1427610"/>
                    <a:ext cx="169444" cy="193336"/>
                  </a:xfrm>
                  <a:custGeom>
                    <a:rect b="b" l="l" r="r" t="t"/>
                    <a:pathLst>
                      <a:path extrusionOk="0" h="22553" w="19766">
                        <a:moveTo>
                          <a:pt x="10765" y="1"/>
                        </a:moveTo>
                        <a:lnTo>
                          <a:pt x="10193" y="25"/>
                        </a:lnTo>
                        <a:lnTo>
                          <a:pt x="9086" y="156"/>
                        </a:lnTo>
                        <a:lnTo>
                          <a:pt x="8014" y="406"/>
                        </a:lnTo>
                        <a:lnTo>
                          <a:pt x="6978" y="751"/>
                        </a:lnTo>
                        <a:lnTo>
                          <a:pt x="6002" y="1192"/>
                        </a:lnTo>
                        <a:lnTo>
                          <a:pt x="5085" y="1715"/>
                        </a:lnTo>
                        <a:lnTo>
                          <a:pt x="4216" y="2335"/>
                        </a:lnTo>
                        <a:lnTo>
                          <a:pt x="3418" y="3025"/>
                        </a:lnTo>
                        <a:lnTo>
                          <a:pt x="2692" y="3787"/>
                        </a:lnTo>
                        <a:lnTo>
                          <a:pt x="2037" y="4621"/>
                        </a:lnTo>
                        <a:lnTo>
                          <a:pt x="1453" y="5514"/>
                        </a:lnTo>
                        <a:lnTo>
                          <a:pt x="977" y="6466"/>
                        </a:lnTo>
                        <a:lnTo>
                          <a:pt x="572" y="7466"/>
                        </a:lnTo>
                        <a:lnTo>
                          <a:pt x="275" y="8502"/>
                        </a:lnTo>
                        <a:lnTo>
                          <a:pt x="84" y="9586"/>
                        </a:lnTo>
                        <a:lnTo>
                          <a:pt x="1" y="10693"/>
                        </a:lnTo>
                        <a:lnTo>
                          <a:pt x="1" y="11265"/>
                        </a:lnTo>
                        <a:lnTo>
                          <a:pt x="1" y="11729"/>
                        </a:lnTo>
                        <a:lnTo>
                          <a:pt x="13" y="12300"/>
                        </a:lnTo>
                        <a:lnTo>
                          <a:pt x="144" y="13408"/>
                        </a:lnTo>
                        <a:lnTo>
                          <a:pt x="382" y="14479"/>
                        </a:lnTo>
                        <a:lnTo>
                          <a:pt x="727" y="15503"/>
                        </a:lnTo>
                        <a:lnTo>
                          <a:pt x="1168" y="16480"/>
                        </a:lnTo>
                        <a:lnTo>
                          <a:pt x="1692" y="17408"/>
                        </a:lnTo>
                        <a:lnTo>
                          <a:pt x="2299" y="18278"/>
                        </a:lnTo>
                        <a:lnTo>
                          <a:pt x="2977" y="19087"/>
                        </a:lnTo>
                        <a:lnTo>
                          <a:pt x="3740" y="19814"/>
                        </a:lnTo>
                        <a:lnTo>
                          <a:pt x="4573" y="20480"/>
                        </a:lnTo>
                        <a:lnTo>
                          <a:pt x="5466" y="21052"/>
                        </a:lnTo>
                        <a:lnTo>
                          <a:pt x="6407" y="21552"/>
                        </a:lnTo>
                        <a:lnTo>
                          <a:pt x="7407" y="21945"/>
                        </a:lnTo>
                        <a:lnTo>
                          <a:pt x="8443" y="22254"/>
                        </a:lnTo>
                        <a:lnTo>
                          <a:pt x="9526" y="22457"/>
                        </a:lnTo>
                        <a:lnTo>
                          <a:pt x="10634" y="22552"/>
                        </a:lnTo>
                        <a:lnTo>
                          <a:pt x="11205" y="22552"/>
                        </a:lnTo>
                        <a:lnTo>
                          <a:pt x="11836" y="22540"/>
                        </a:lnTo>
                        <a:lnTo>
                          <a:pt x="13074" y="22409"/>
                        </a:lnTo>
                        <a:lnTo>
                          <a:pt x="14301" y="22147"/>
                        </a:lnTo>
                        <a:lnTo>
                          <a:pt x="15480" y="21742"/>
                        </a:lnTo>
                        <a:lnTo>
                          <a:pt x="16063" y="21492"/>
                        </a:lnTo>
                        <a:lnTo>
                          <a:pt x="16587" y="21242"/>
                        </a:lnTo>
                        <a:lnTo>
                          <a:pt x="17599" y="20647"/>
                        </a:lnTo>
                        <a:lnTo>
                          <a:pt x="18528" y="19933"/>
                        </a:lnTo>
                        <a:lnTo>
                          <a:pt x="19373" y="19123"/>
                        </a:lnTo>
                        <a:lnTo>
                          <a:pt x="19766" y="18682"/>
                        </a:lnTo>
                        <a:lnTo>
                          <a:pt x="17825" y="16742"/>
                        </a:lnTo>
                        <a:lnTo>
                          <a:pt x="17516" y="17111"/>
                        </a:lnTo>
                        <a:lnTo>
                          <a:pt x="16837" y="17789"/>
                        </a:lnTo>
                        <a:lnTo>
                          <a:pt x="16087" y="18373"/>
                        </a:lnTo>
                        <a:lnTo>
                          <a:pt x="15289" y="18873"/>
                        </a:lnTo>
                        <a:lnTo>
                          <a:pt x="14432" y="19278"/>
                        </a:lnTo>
                        <a:lnTo>
                          <a:pt x="13551" y="19587"/>
                        </a:lnTo>
                        <a:lnTo>
                          <a:pt x="12622" y="19790"/>
                        </a:lnTo>
                        <a:lnTo>
                          <a:pt x="11669" y="19897"/>
                        </a:lnTo>
                        <a:lnTo>
                          <a:pt x="10776" y="19897"/>
                        </a:lnTo>
                        <a:lnTo>
                          <a:pt x="9943" y="19837"/>
                        </a:lnTo>
                        <a:lnTo>
                          <a:pt x="9133" y="19683"/>
                        </a:lnTo>
                        <a:lnTo>
                          <a:pt x="8347" y="19468"/>
                        </a:lnTo>
                        <a:lnTo>
                          <a:pt x="7585" y="19159"/>
                        </a:lnTo>
                        <a:lnTo>
                          <a:pt x="6871" y="18778"/>
                        </a:lnTo>
                        <a:lnTo>
                          <a:pt x="6180" y="18325"/>
                        </a:lnTo>
                        <a:lnTo>
                          <a:pt x="5537" y="17813"/>
                        </a:lnTo>
                        <a:lnTo>
                          <a:pt x="5240" y="17516"/>
                        </a:lnTo>
                        <a:lnTo>
                          <a:pt x="4942" y="17218"/>
                        </a:lnTo>
                        <a:lnTo>
                          <a:pt x="4406" y="16575"/>
                        </a:lnTo>
                        <a:lnTo>
                          <a:pt x="3954" y="15884"/>
                        </a:lnTo>
                        <a:lnTo>
                          <a:pt x="3573" y="15158"/>
                        </a:lnTo>
                        <a:lnTo>
                          <a:pt x="3275" y="14372"/>
                        </a:lnTo>
                        <a:lnTo>
                          <a:pt x="3049" y="13551"/>
                        </a:lnTo>
                        <a:lnTo>
                          <a:pt x="2894" y="12682"/>
                        </a:lnTo>
                        <a:lnTo>
                          <a:pt x="2823" y="11765"/>
                        </a:lnTo>
                        <a:lnTo>
                          <a:pt x="2811" y="11288"/>
                        </a:lnTo>
                        <a:lnTo>
                          <a:pt x="2823" y="10800"/>
                        </a:lnTo>
                        <a:lnTo>
                          <a:pt x="2894" y="9883"/>
                        </a:lnTo>
                        <a:lnTo>
                          <a:pt x="3049" y="9014"/>
                        </a:lnTo>
                        <a:lnTo>
                          <a:pt x="3275" y="8193"/>
                        </a:lnTo>
                        <a:lnTo>
                          <a:pt x="3585" y="7407"/>
                        </a:lnTo>
                        <a:lnTo>
                          <a:pt x="3954" y="6681"/>
                        </a:lnTo>
                        <a:lnTo>
                          <a:pt x="4418" y="5990"/>
                        </a:lnTo>
                        <a:lnTo>
                          <a:pt x="4942" y="5347"/>
                        </a:lnTo>
                        <a:lnTo>
                          <a:pt x="5240" y="5049"/>
                        </a:lnTo>
                        <a:lnTo>
                          <a:pt x="5537" y="4752"/>
                        </a:lnTo>
                        <a:lnTo>
                          <a:pt x="6180" y="4240"/>
                        </a:lnTo>
                        <a:lnTo>
                          <a:pt x="6871" y="3787"/>
                        </a:lnTo>
                        <a:lnTo>
                          <a:pt x="7597" y="3406"/>
                        </a:lnTo>
                        <a:lnTo>
                          <a:pt x="8359" y="3097"/>
                        </a:lnTo>
                        <a:lnTo>
                          <a:pt x="9145" y="2882"/>
                        </a:lnTo>
                        <a:lnTo>
                          <a:pt x="9955" y="2728"/>
                        </a:lnTo>
                        <a:lnTo>
                          <a:pt x="10776" y="2668"/>
                        </a:lnTo>
                        <a:lnTo>
                          <a:pt x="11193" y="2668"/>
                        </a:lnTo>
                        <a:lnTo>
                          <a:pt x="11622" y="2656"/>
                        </a:lnTo>
                        <a:lnTo>
                          <a:pt x="12479" y="2716"/>
                        </a:lnTo>
                        <a:lnTo>
                          <a:pt x="13324" y="2882"/>
                        </a:lnTo>
                        <a:lnTo>
                          <a:pt x="14134" y="3144"/>
                        </a:lnTo>
                        <a:lnTo>
                          <a:pt x="14896" y="3501"/>
                        </a:lnTo>
                        <a:lnTo>
                          <a:pt x="15622" y="3942"/>
                        </a:lnTo>
                        <a:lnTo>
                          <a:pt x="16301" y="4466"/>
                        </a:lnTo>
                        <a:lnTo>
                          <a:pt x="16908" y="5073"/>
                        </a:lnTo>
                        <a:lnTo>
                          <a:pt x="17194" y="5407"/>
                        </a:lnTo>
                        <a:lnTo>
                          <a:pt x="19123" y="3525"/>
                        </a:lnTo>
                        <a:lnTo>
                          <a:pt x="18742" y="3097"/>
                        </a:lnTo>
                        <a:lnTo>
                          <a:pt x="17920" y="2323"/>
                        </a:lnTo>
                        <a:lnTo>
                          <a:pt x="17027" y="1656"/>
                        </a:lnTo>
                        <a:lnTo>
                          <a:pt x="16075" y="1096"/>
                        </a:lnTo>
                        <a:lnTo>
                          <a:pt x="15051" y="644"/>
                        </a:lnTo>
                        <a:lnTo>
                          <a:pt x="13991" y="311"/>
                        </a:lnTo>
                        <a:lnTo>
                          <a:pt x="12896" y="84"/>
                        </a:lnTo>
                        <a:lnTo>
                          <a:pt x="11777" y="1"/>
                        </a:lnTo>
                        <a:close/>
                      </a:path>
                    </a:pathLst>
                  </a:custGeom>
                  <a:solidFill>
                    <a:srgbClr val="5F6368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63" name="Google Shape;563;p37"/>
                  <p:cNvSpPr/>
                  <p:nvPr/>
                </p:nvSpPr>
                <p:spPr>
                  <a:xfrm>
                    <a:off x="2621028" y="1431699"/>
                    <a:ext cx="23797" cy="185055"/>
                  </a:xfrm>
                  <a:custGeom>
                    <a:rect b="b" l="l" r="r" t="t"/>
                    <a:pathLst>
                      <a:path extrusionOk="0" h="21587" w="2776">
                        <a:moveTo>
                          <a:pt x="1" y="0"/>
                        </a:moveTo>
                        <a:lnTo>
                          <a:pt x="1" y="21587"/>
                        </a:lnTo>
                        <a:lnTo>
                          <a:pt x="2775" y="21587"/>
                        </a:lnTo>
                        <a:lnTo>
                          <a:pt x="2775" y="0"/>
                        </a:lnTo>
                        <a:close/>
                      </a:path>
                    </a:pathLst>
                  </a:custGeom>
                  <a:solidFill>
                    <a:srgbClr val="5F6368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64" name="Google Shape;564;p37"/>
                  <p:cNvSpPr/>
                  <p:nvPr/>
                </p:nvSpPr>
                <p:spPr>
                  <a:xfrm>
                    <a:off x="2665228" y="1485997"/>
                    <a:ext cx="130353" cy="134845"/>
                  </a:xfrm>
                  <a:custGeom>
                    <a:rect b="b" l="l" r="r" t="t"/>
                    <a:pathLst>
                      <a:path extrusionOk="0" h="15730" w="15206">
                        <a:moveTo>
                          <a:pt x="7287" y="2537"/>
                        </a:moveTo>
                        <a:lnTo>
                          <a:pt x="8180" y="2560"/>
                        </a:lnTo>
                        <a:lnTo>
                          <a:pt x="9061" y="2763"/>
                        </a:lnTo>
                        <a:lnTo>
                          <a:pt x="9895" y="3120"/>
                        </a:lnTo>
                        <a:lnTo>
                          <a:pt x="10657" y="3656"/>
                        </a:lnTo>
                        <a:lnTo>
                          <a:pt x="10990" y="4001"/>
                        </a:lnTo>
                        <a:lnTo>
                          <a:pt x="11348" y="4394"/>
                        </a:lnTo>
                        <a:lnTo>
                          <a:pt x="11919" y="5299"/>
                        </a:lnTo>
                        <a:lnTo>
                          <a:pt x="12288" y="6287"/>
                        </a:lnTo>
                        <a:lnTo>
                          <a:pt x="12455" y="7335"/>
                        </a:lnTo>
                        <a:lnTo>
                          <a:pt x="12455" y="7871"/>
                        </a:lnTo>
                        <a:lnTo>
                          <a:pt x="12455" y="8395"/>
                        </a:lnTo>
                        <a:lnTo>
                          <a:pt x="12288" y="9442"/>
                        </a:lnTo>
                        <a:lnTo>
                          <a:pt x="11907" y="10431"/>
                        </a:lnTo>
                        <a:lnTo>
                          <a:pt x="11348" y="11336"/>
                        </a:lnTo>
                        <a:lnTo>
                          <a:pt x="10990" y="11740"/>
                        </a:lnTo>
                        <a:lnTo>
                          <a:pt x="10895" y="11836"/>
                        </a:lnTo>
                        <a:lnTo>
                          <a:pt x="10800" y="11931"/>
                        </a:lnTo>
                        <a:lnTo>
                          <a:pt x="10443" y="12241"/>
                        </a:lnTo>
                        <a:lnTo>
                          <a:pt x="9645" y="12729"/>
                        </a:lnTo>
                        <a:lnTo>
                          <a:pt x="8800" y="13050"/>
                        </a:lnTo>
                        <a:lnTo>
                          <a:pt x="7907" y="13193"/>
                        </a:lnTo>
                        <a:lnTo>
                          <a:pt x="7013" y="13169"/>
                        </a:lnTo>
                        <a:lnTo>
                          <a:pt x="6144" y="12967"/>
                        </a:lnTo>
                        <a:lnTo>
                          <a:pt x="5311" y="12610"/>
                        </a:lnTo>
                        <a:lnTo>
                          <a:pt x="4549" y="12074"/>
                        </a:lnTo>
                        <a:lnTo>
                          <a:pt x="4204" y="11740"/>
                        </a:lnTo>
                        <a:lnTo>
                          <a:pt x="3858" y="11336"/>
                        </a:lnTo>
                        <a:lnTo>
                          <a:pt x="3299" y="10431"/>
                        </a:lnTo>
                        <a:lnTo>
                          <a:pt x="2918" y="9442"/>
                        </a:lnTo>
                        <a:lnTo>
                          <a:pt x="2751" y="8395"/>
                        </a:lnTo>
                        <a:lnTo>
                          <a:pt x="2751" y="7871"/>
                        </a:lnTo>
                        <a:lnTo>
                          <a:pt x="2739" y="7335"/>
                        </a:lnTo>
                        <a:lnTo>
                          <a:pt x="2918" y="6287"/>
                        </a:lnTo>
                        <a:lnTo>
                          <a:pt x="3287" y="5299"/>
                        </a:lnTo>
                        <a:lnTo>
                          <a:pt x="3846" y="4394"/>
                        </a:lnTo>
                        <a:lnTo>
                          <a:pt x="4204" y="4001"/>
                        </a:lnTo>
                        <a:lnTo>
                          <a:pt x="4299" y="3894"/>
                        </a:lnTo>
                        <a:lnTo>
                          <a:pt x="4406" y="3799"/>
                        </a:lnTo>
                        <a:lnTo>
                          <a:pt x="4763" y="3489"/>
                        </a:lnTo>
                        <a:lnTo>
                          <a:pt x="5549" y="3001"/>
                        </a:lnTo>
                        <a:lnTo>
                          <a:pt x="6406" y="2680"/>
                        </a:lnTo>
                        <a:lnTo>
                          <a:pt x="7287" y="2537"/>
                        </a:lnTo>
                        <a:close/>
                        <a:moveTo>
                          <a:pt x="7240" y="1"/>
                        </a:moveTo>
                        <a:lnTo>
                          <a:pt x="6502" y="72"/>
                        </a:lnTo>
                        <a:lnTo>
                          <a:pt x="5775" y="215"/>
                        </a:lnTo>
                        <a:lnTo>
                          <a:pt x="5061" y="417"/>
                        </a:lnTo>
                        <a:lnTo>
                          <a:pt x="4358" y="703"/>
                        </a:lnTo>
                        <a:lnTo>
                          <a:pt x="3692" y="1048"/>
                        </a:lnTo>
                        <a:lnTo>
                          <a:pt x="3049" y="1477"/>
                        </a:lnTo>
                        <a:lnTo>
                          <a:pt x="2441" y="1965"/>
                        </a:lnTo>
                        <a:lnTo>
                          <a:pt x="2156" y="2239"/>
                        </a:lnTo>
                        <a:lnTo>
                          <a:pt x="1882" y="2525"/>
                        </a:lnTo>
                        <a:lnTo>
                          <a:pt x="1405" y="3144"/>
                        </a:lnTo>
                        <a:lnTo>
                          <a:pt x="1001" y="3799"/>
                        </a:lnTo>
                        <a:lnTo>
                          <a:pt x="655" y="4489"/>
                        </a:lnTo>
                        <a:lnTo>
                          <a:pt x="381" y="5204"/>
                        </a:lnTo>
                        <a:lnTo>
                          <a:pt x="191" y="5942"/>
                        </a:lnTo>
                        <a:lnTo>
                          <a:pt x="60" y="6704"/>
                        </a:lnTo>
                        <a:lnTo>
                          <a:pt x="0" y="7478"/>
                        </a:lnTo>
                        <a:lnTo>
                          <a:pt x="12" y="7871"/>
                        </a:lnTo>
                        <a:lnTo>
                          <a:pt x="0" y="8252"/>
                        </a:lnTo>
                        <a:lnTo>
                          <a:pt x="60" y="9026"/>
                        </a:lnTo>
                        <a:lnTo>
                          <a:pt x="191" y="9788"/>
                        </a:lnTo>
                        <a:lnTo>
                          <a:pt x="393" y="10526"/>
                        </a:lnTo>
                        <a:lnTo>
                          <a:pt x="667" y="11240"/>
                        </a:lnTo>
                        <a:lnTo>
                          <a:pt x="1012" y="11931"/>
                        </a:lnTo>
                        <a:lnTo>
                          <a:pt x="1417" y="12586"/>
                        </a:lnTo>
                        <a:lnTo>
                          <a:pt x="1894" y="13205"/>
                        </a:lnTo>
                        <a:lnTo>
                          <a:pt x="2156" y="13491"/>
                        </a:lnTo>
                        <a:lnTo>
                          <a:pt x="2441" y="13765"/>
                        </a:lnTo>
                        <a:lnTo>
                          <a:pt x="3049" y="14253"/>
                        </a:lnTo>
                        <a:lnTo>
                          <a:pt x="3692" y="14681"/>
                        </a:lnTo>
                        <a:lnTo>
                          <a:pt x="4358" y="15027"/>
                        </a:lnTo>
                        <a:lnTo>
                          <a:pt x="5061" y="15312"/>
                        </a:lnTo>
                        <a:lnTo>
                          <a:pt x="5775" y="15515"/>
                        </a:lnTo>
                        <a:lnTo>
                          <a:pt x="6502" y="15658"/>
                        </a:lnTo>
                        <a:lnTo>
                          <a:pt x="7240" y="15729"/>
                        </a:lnTo>
                        <a:lnTo>
                          <a:pt x="7978" y="15729"/>
                        </a:lnTo>
                        <a:lnTo>
                          <a:pt x="8716" y="15658"/>
                        </a:lnTo>
                        <a:lnTo>
                          <a:pt x="9442" y="15515"/>
                        </a:lnTo>
                        <a:lnTo>
                          <a:pt x="10157" y="15312"/>
                        </a:lnTo>
                        <a:lnTo>
                          <a:pt x="10859" y="15027"/>
                        </a:lnTo>
                        <a:lnTo>
                          <a:pt x="11526" y="14681"/>
                        </a:lnTo>
                        <a:lnTo>
                          <a:pt x="12169" y="14253"/>
                        </a:lnTo>
                        <a:lnTo>
                          <a:pt x="12776" y="13765"/>
                        </a:lnTo>
                        <a:lnTo>
                          <a:pt x="13062" y="13491"/>
                        </a:lnTo>
                        <a:lnTo>
                          <a:pt x="13324" y="13205"/>
                        </a:lnTo>
                        <a:lnTo>
                          <a:pt x="13800" y="12586"/>
                        </a:lnTo>
                        <a:lnTo>
                          <a:pt x="14217" y="11931"/>
                        </a:lnTo>
                        <a:lnTo>
                          <a:pt x="14550" y="11240"/>
                        </a:lnTo>
                        <a:lnTo>
                          <a:pt x="14824" y="10526"/>
                        </a:lnTo>
                        <a:lnTo>
                          <a:pt x="15027" y="9788"/>
                        </a:lnTo>
                        <a:lnTo>
                          <a:pt x="15158" y="9026"/>
                        </a:lnTo>
                        <a:lnTo>
                          <a:pt x="15205" y="8252"/>
                        </a:lnTo>
                        <a:lnTo>
                          <a:pt x="15205" y="7871"/>
                        </a:lnTo>
                        <a:lnTo>
                          <a:pt x="15205" y="7478"/>
                        </a:lnTo>
                        <a:lnTo>
                          <a:pt x="15158" y="6704"/>
                        </a:lnTo>
                        <a:lnTo>
                          <a:pt x="15027" y="5942"/>
                        </a:lnTo>
                        <a:lnTo>
                          <a:pt x="14824" y="5204"/>
                        </a:lnTo>
                        <a:lnTo>
                          <a:pt x="14550" y="4489"/>
                        </a:lnTo>
                        <a:lnTo>
                          <a:pt x="14205" y="3799"/>
                        </a:lnTo>
                        <a:lnTo>
                          <a:pt x="13800" y="3144"/>
                        </a:lnTo>
                        <a:lnTo>
                          <a:pt x="13324" y="2525"/>
                        </a:lnTo>
                        <a:lnTo>
                          <a:pt x="13062" y="2239"/>
                        </a:lnTo>
                        <a:lnTo>
                          <a:pt x="12776" y="1965"/>
                        </a:lnTo>
                        <a:lnTo>
                          <a:pt x="12169" y="1477"/>
                        </a:lnTo>
                        <a:lnTo>
                          <a:pt x="11526" y="1048"/>
                        </a:lnTo>
                        <a:lnTo>
                          <a:pt x="10859" y="703"/>
                        </a:lnTo>
                        <a:lnTo>
                          <a:pt x="10157" y="417"/>
                        </a:lnTo>
                        <a:lnTo>
                          <a:pt x="9442" y="215"/>
                        </a:lnTo>
                        <a:lnTo>
                          <a:pt x="8716" y="72"/>
                        </a:lnTo>
                        <a:lnTo>
                          <a:pt x="7978" y="1"/>
                        </a:lnTo>
                        <a:close/>
                      </a:path>
                    </a:pathLst>
                  </a:custGeom>
                  <a:solidFill>
                    <a:srgbClr val="5F6368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65" name="Google Shape;565;p37"/>
                  <p:cNvSpPr/>
                  <p:nvPr/>
                </p:nvSpPr>
                <p:spPr>
                  <a:xfrm>
                    <a:off x="2814758" y="1490181"/>
                    <a:ext cx="112291" cy="130662"/>
                  </a:xfrm>
                  <a:custGeom>
                    <a:rect b="b" l="l" r="r" t="t"/>
                    <a:pathLst>
                      <a:path extrusionOk="0" h="15242" w="13099">
                        <a:moveTo>
                          <a:pt x="1" y="1"/>
                        </a:moveTo>
                        <a:lnTo>
                          <a:pt x="1" y="9014"/>
                        </a:lnTo>
                        <a:lnTo>
                          <a:pt x="25" y="9717"/>
                        </a:lnTo>
                        <a:lnTo>
                          <a:pt x="215" y="10979"/>
                        </a:lnTo>
                        <a:lnTo>
                          <a:pt x="572" y="12110"/>
                        </a:lnTo>
                        <a:lnTo>
                          <a:pt x="965" y="12860"/>
                        </a:lnTo>
                        <a:lnTo>
                          <a:pt x="1275" y="13324"/>
                        </a:lnTo>
                        <a:lnTo>
                          <a:pt x="1453" y="13539"/>
                        </a:lnTo>
                        <a:lnTo>
                          <a:pt x="1632" y="13741"/>
                        </a:lnTo>
                        <a:lnTo>
                          <a:pt x="2037" y="14122"/>
                        </a:lnTo>
                        <a:lnTo>
                          <a:pt x="2477" y="14432"/>
                        </a:lnTo>
                        <a:lnTo>
                          <a:pt x="2954" y="14705"/>
                        </a:lnTo>
                        <a:lnTo>
                          <a:pt x="3478" y="14908"/>
                        </a:lnTo>
                        <a:lnTo>
                          <a:pt x="4049" y="15075"/>
                        </a:lnTo>
                        <a:lnTo>
                          <a:pt x="4656" y="15182"/>
                        </a:lnTo>
                        <a:lnTo>
                          <a:pt x="5311" y="15229"/>
                        </a:lnTo>
                        <a:lnTo>
                          <a:pt x="5657" y="15241"/>
                        </a:lnTo>
                        <a:lnTo>
                          <a:pt x="6014" y="15229"/>
                        </a:lnTo>
                        <a:lnTo>
                          <a:pt x="6728" y="15134"/>
                        </a:lnTo>
                        <a:lnTo>
                          <a:pt x="7407" y="14944"/>
                        </a:lnTo>
                        <a:lnTo>
                          <a:pt x="8074" y="14670"/>
                        </a:lnTo>
                        <a:lnTo>
                          <a:pt x="8395" y="14491"/>
                        </a:lnTo>
                        <a:lnTo>
                          <a:pt x="8681" y="14324"/>
                        </a:lnTo>
                        <a:lnTo>
                          <a:pt x="9229" y="13943"/>
                        </a:lnTo>
                        <a:lnTo>
                          <a:pt x="9717" y="13491"/>
                        </a:lnTo>
                        <a:lnTo>
                          <a:pt x="10133" y="12991"/>
                        </a:lnTo>
                        <a:lnTo>
                          <a:pt x="10324" y="12705"/>
                        </a:lnTo>
                        <a:lnTo>
                          <a:pt x="10443" y="12705"/>
                        </a:lnTo>
                        <a:lnTo>
                          <a:pt x="10443" y="14765"/>
                        </a:lnTo>
                        <a:lnTo>
                          <a:pt x="13098" y="14765"/>
                        </a:lnTo>
                        <a:lnTo>
                          <a:pt x="13098" y="1"/>
                        </a:lnTo>
                        <a:lnTo>
                          <a:pt x="10312" y="1"/>
                        </a:lnTo>
                        <a:lnTo>
                          <a:pt x="10312" y="8121"/>
                        </a:lnTo>
                        <a:lnTo>
                          <a:pt x="10300" y="8550"/>
                        </a:lnTo>
                        <a:lnTo>
                          <a:pt x="10169" y="9407"/>
                        </a:lnTo>
                        <a:lnTo>
                          <a:pt x="9895" y="10217"/>
                        </a:lnTo>
                        <a:lnTo>
                          <a:pt x="9479" y="10979"/>
                        </a:lnTo>
                        <a:lnTo>
                          <a:pt x="9229" y="11324"/>
                        </a:lnTo>
                        <a:lnTo>
                          <a:pt x="8967" y="11645"/>
                        </a:lnTo>
                        <a:lnTo>
                          <a:pt x="8336" y="12169"/>
                        </a:lnTo>
                        <a:lnTo>
                          <a:pt x="7609" y="12526"/>
                        </a:lnTo>
                        <a:lnTo>
                          <a:pt x="6823" y="12693"/>
                        </a:lnTo>
                        <a:lnTo>
                          <a:pt x="6407" y="12705"/>
                        </a:lnTo>
                        <a:lnTo>
                          <a:pt x="5966" y="12693"/>
                        </a:lnTo>
                        <a:lnTo>
                          <a:pt x="5168" y="12562"/>
                        </a:lnTo>
                        <a:lnTo>
                          <a:pt x="4490" y="12312"/>
                        </a:lnTo>
                        <a:lnTo>
                          <a:pt x="3918" y="11919"/>
                        </a:lnTo>
                        <a:lnTo>
                          <a:pt x="3454" y="11407"/>
                        </a:lnTo>
                        <a:lnTo>
                          <a:pt x="3120" y="10764"/>
                        </a:lnTo>
                        <a:lnTo>
                          <a:pt x="2882" y="9990"/>
                        </a:lnTo>
                        <a:lnTo>
                          <a:pt x="2775" y="9085"/>
                        </a:lnTo>
                        <a:lnTo>
                          <a:pt x="2763" y="8585"/>
                        </a:lnTo>
                        <a:lnTo>
                          <a:pt x="2763" y="1"/>
                        </a:lnTo>
                        <a:close/>
                      </a:path>
                    </a:pathLst>
                  </a:custGeom>
                  <a:solidFill>
                    <a:srgbClr val="5F6368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66" name="Google Shape;566;p37"/>
                  <p:cNvSpPr/>
                  <p:nvPr/>
                </p:nvSpPr>
                <p:spPr>
                  <a:xfrm>
                    <a:off x="2947349" y="1431699"/>
                    <a:ext cx="127293" cy="189247"/>
                  </a:xfrm>
                  <a:custGeom>
                    <a:rect b="b" l="l" r="r" t="t"/>
                    <a:pathLst>
                      <a:path extrusionOk="0" h="22076" w="14849">
                        <a:moveTo>
                          <a:pt x="7240" y="8894"/>
                        </a:moveTo>
                        <a:lnTo>
                          <a:pt x="8097" y="8930"/>
                        </a:lnTo>
                        <a:lnTo>
                          <a:pt x="8955" y="9121"/>
                        </a:lnTo>
                        <a:lnTo>
                          <a:pt x="9752" y="9490"/>
                        </a:lnTo>
                        <a:lnTo>
                          <a:pt x="10491" y="10014"/>
                        </a:lnTo>
                        <a:lnTo>
                          <a:pt x="10812" y="10347"/>
                        </a:lnTo>
                        <a:lnTo>
                          <a:pt x="11157" y="10752"/>
                        </a:lnTo>
                        <a:lnTo>
                          <a:pt x="11693" y="11657"/>
                        </a:lnTo>
                        <a:lnTo>
                          <a:pt x="12038" y="12645"/>
                        </a:lnTo>
                        <a:lnTo>
                          <a:pt x="12193" y="13681"/>
                        </a:lnTo>
                        <a:lnTo>
                          <a:pt x="12181" y="14217"/>
                        </a:lnTo>
                        <a:lnTo>
                          <a:pt x="12193" y="14741"/>
                        </a:lnTo>
                        <a:lnTo>
                          <a:pt x="12038" y="15788"/>
                        </a:lnTo>
                        <a:lnTo>
                          <a:pt x="11693" y="16777"/>
                        </a:lnTo>
                        <a:lnTo>
                          <a:pt x="11157" y="17682"/>
                        </a:lnTo>
                        <a:lnTo>
                          <a:pt x="10812" y="18086"/>
                        </a:lnTo>
                        <a:lnTo>
                          <a:pt x="10479" y="18432"/>
                        </a:lnTo>
                        <a:lnTo>
                          <a:pt x="9717" y="18979"/>
                        </a:lnTo>
                        <a:lnTo>
                          <a:pt x="8871" y="19348"/>
                        </a:lnTo>
                        <a:lnTo>
                          <a:pt x="7954" y="19527"/>
                        </a:lnTo>
                        <a:lnTo>
                          <a:pt x="7478" y="19539"/>
                        </a:lnTo>
                        <a:lnTo>
                          <a:pt x="7014" y="19527"/>
                        </a:lnTo>
                        <a:lnTo>
                          <a:pt x="6097" y="19337"/>
                        </a:lnTo>
                        <a:lnTo>
                          <a:pt x="5252" y="18967"/>
                        </a:lnTo>
                        <a:lnTo>
                          <a:pt x="4501" y="18420"/>
                        </a:lnTo>
                        <a:lnTo>
                          <a:pt x="4180" y="18086"/>
                        </a:lnTo>
                        <a:lnTo>
                          <a:pt x="3835" y="17682"/>
                        </a:lnTo>
                        <a:lnTo>
                          <a:pt x="3287" y="16777"/>
                        </a:lnTo>
                        <a:lnTo>
                          <a:pt x="2930" y="15788"/>
                        </a:lnTo>
                        <a:lnTo>
                          <a:pt x="2775" y="14753"/>
                        </a:lnTo>
                        <a:lnTo>
                          <a:pt x="2787" y="14217"/>
                        </a:lnTo>
                        <a:lnTo>
                          <a:pt x="2775" y="13681"/>
                        </a:lnTo>
                        <a:lnTo>
                          <a:pt x="2930" y="12645"/>
                        </a:lnTo>
                        <a:lnTo>
                          <a:pt x="3287" y="11657"/>
                        </a:lnTo>
                        <a:lnTo>
                          <a:pt x="3835" y="10752"/>
                        </a:lnTo>
                        <a:lnTo>
                          <a:pt x="4180" y="10347"/>
                        </a:lnTo>
                        <a:lnTo>
                          <a:pt x="4299" y="10216"/>
                        </a:lnTo>
                        <a:lnTo>
                          <a:pt x="4430" y="10097"/>
                        </a:lnTo>
                        <a:lnTo>
                          <a:pt x="4775" y="9787"/>
                        </a:lnTo>
                        <a:lnTo>
                          <a:pt x="5549" y="9323"/>
                        </a:lnTo>
                        <a:lnTo>
                          <a:pt x="6371" y="9025"/>
                        </a:lnTo>
                        <a:lnTo>
                          <a:pt x="7240" y="8894"/>
                        </a:lnTo>
                        <a:close/>
                        <a:moveTo>
                          <a:pt x="12074" y="0"/>
                        </a:moveTo>
                        <a:lnTo>
                          <a:pt x="12074" y="6823"/>
                        </a:lnTo>
                        <a:lnTo>
                          <a:pt x="12193" y="8871"/>
                        </a:lnTo>
                        <a:lnTo>
                          <a:pt x="12074" y="8871"/>
                        </a:lnTo>
                        <a:lnTo>
                          <a:pt x="11884" y="8585"/>
                        </a:lnTo>
                        <a:lnTo>
                          <a:pt x="11443" y="8061"/>
                        </a:lnTo>
                        <a:lnTo>
                          <a:pt x="10931" y="7609"/>
                        </a:lnTo>
                        <a:lnTo>
                          <a:pt x="10371" y="7216"/>
                        </a:lnTo>
                        <a:lnTo>
                          <a:pt x="10074" y="7061"/>
                        </a:lnTo>
                        <a:lnTo>
                          <a:pt x="9717" y="6882"/>
                        </a:lnTo>
                        <a:lnTo>
                          <a:pt x="8978" y="6596"/>
                        </a:lnTo>
                        <a:lnTo>
                          <a:pt x="8204" y="6418"/>
                        </a:lnTo>
                        <a:lnTo>
                          <a:pt x="7430" y="6323"/>
                        </a:lnTo>
                        <a:lnTo>
                          <a:pt x="7038" y="6323"/>
                        </a:lnTo>
                        <a:lnTo>
                          <a:pt x="6680" y="6335"/>
                        </a:lnTo>
                        <a:lnTo>
                          <a:pt x="5978" y="6406"/>
                        </a:lnTo>
                        <a:lnTo>
                          <a:pt x="5299" y="6561"/>
                        </a:lnTo>
                        <a:lnTo>
                          <a:pt x="4632" y="6775"/>
                        </a:lnTo>
                        <a:lnTo>
                          <a:pt x="4001" y="7061"/>
                        </a:lnTo>
                        <a:lnTo>
                          <a:pt x="3406" y="7418"/>
                        </a:lnTo>
                        <a:lnTo>
                          <a:pt x="2846" y="7835"/>
                        </a:lnTo>
                        <a:lnTo>
                          <a:pt x="2322" y="8323"/>
                        </a:lnTo>
                        <a:lnTo>
                          <a:pt x="2096" y="8585"/>
                        </a:lnTo>
                        <a:lnTo>
                          <a:pt x="1834" y="8883"/>
                        </a:lnTo>
                        <a:lnTo>
                          <a:pt x="1370" y="9502"/>
                        </a:lnTo>
                        <a:lnTo>
                          <a:pt x="977" y="10145"/>
                        </a:lnTo>
                        <a:lnTo>
                          <a:pt x="644" y="10835"/>
                        </a:lnTo>
                        <a:lnTo>
                          <a:pt x="370" y="11550"/>
                        </a:lnTo>
                        <a:lnTo>
                          <a:pt x="179" y="12288"/>
                        </a:lnTo>
                        <a:lnTo>
                          <a:pt x="48" y="13038"/>
                        </a:lnTo>
                        <a:lnTo>
                          <a:pt x="1" y="13812"/>
                        </a:lnTo>
                        <a:lnTo>
                          <a:pt x="13" y="14205"/>
                        </a:lnTo>
                        <a:lnTo>
                          <a:pt x="1" y="14586"/>
                        </a:lnTo>
                        <a:lnTo>
                          <a:pt x="48" y="15360"/>
                        </a:lnTo>
                        <a:lnTo>
                          <a:pt x="179" y="16110"/>
                        </a:lnTo>
                        <a:lnTo>
                          <a:pt x="370" y="16848"/>
                        </a:lnTo>
                        <a:lnTo>
                          <a:pt x="644" y="17562"/>
                        </a:lnTo>
                        <a:lnTo>
                          <a:pt x="977" y="18253"/>
                        </a:lnTo>
                        <a:lnTo>
                          <a:pt x="1370" y="18896"/>
                        </a:lnTo>
                        <a:lnTo>
                          <a:pt x="1834" y="19515"/>
                        </a:lnTo>
                        <a:lnTo>
                          <a:pt x="2096" y="19813"/>
                        </a:lnTo>
                        <a:lnTo>
                          <a:pt x="2322" y="20075"/>
                        </a:lnTo>
                        <a:lnTo>
                          <a:pt x="2834" y="20563"/>
                        </a:lnTo>
                        <a:lnTo>
                          <a:pt x="3394" y="20980"/>
                        </a:lnTo>
                        <a:lnTo>
                          <a:pt x="4001" y="21337"/>
                        </a:lnTo>
                        <a:lnTo>
                          <a:pt x="4632" y="21623"/>
                        </a:lnTo>
                        <a:lnTo>
                          <a:pt x="5287" y="21837"/>
                        </a:lnTo>
                        <a:lnTo>
                          <a:pt x="5978" y="21992"/>
                        </a:lnTo>
                        <a:lnTo>
                          <a:pt x="6680" y="22063"/>
                        </a:lnTo>
                        <a:lnTo>
                          <a:pt x="7038" y="22075"/>
                        </a:lnTo>
                        <a:lnTo>
                          <a:pt x="7430" y="22075"/>
                        </a:lnTo>
                        <a:lnTo>
                          <a:pt x="8204" y="21980"/>
                        </a:lnTo>
                        <a:lnTo>
                          <a:pt x="8978" y="21801"/>
                        </a:lnTo>
                        <a:lnTo>
                          <a:pt x="9717" y="21515"/>
                        </a:lnTo>
                        <a:lnTo>
                          <a:pt x="10074" y="21349"/>
                        </a:lnTo>
                        <a:lnTo>
                          <a:pt x="10371" y="21182"/>
                        </a:lnTo>
                        <a:lnTo>
                          <a:pt x="10931" y="20789"/>
                        </a:lnTo>
                        <a:lnTo>
                          <a:pt x="11443" y="20337"/>
                        </a:lnTo>
                        <a:lnTo>
                          <a:pt x="11884" y="19813"/>
                        </a:lnTo>
                        <a:lnTo>
                          <a:pt x="12074" y="19527"/>
                        </a:lnTo>
                        <a:lnTo>
                          <a:pt x="12193" y="19527"/>
                        </a:lnTo>
                        <a:lnTo>
                          <a:pt x="12193" y="21587"/>
                        </a:lnTo>
                        <a:lnTo>
                          <a:pt x="14848" y="21587"/>
                        </a:lnTo>
                        <a:lnTo>
                          <a:pt x="14848" y="0"/>
                        </a:lnTo>
                        <a:close/>
                      </a:path>
                    </a:pathLst>
                  </a:custGeom>
                  <a:solidFill>
                    <a:srgbClr val="5F6368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  <p:sp>
          <p:nvSpPr>
            <p:cNvPr id="567" name="Google Shape;567;p37"/>
            <p:cNvSpPr/>
            <p:nvPr/>
          </p:nvSpPr>
          <p:spPr>
            <a:xfrm flipH="1" rot="10800000">
              <a:off x="831227" y="1197994"/>
              <a:ext cx="2449800" cy="64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>
  <p:cSld name="Title and Content"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38"/>
          <p:cNvSpPr txBox="1"/>
          <p:nvPr>
            <p:ph type="title"/>
          </p:nvPr>
        </p:nvSpPr>
        <p:spPr>
          <a:xfrm>
            <a:off x="257175" y="321389"/>
            <a:ext cx="8629800" cy="4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22860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700"/>
              <a:buFont typeface="Century Gothic"/>
              <a:buNone/>
              <a:defRPr b="1" i="0" sz="2700" u="none" cap="none" strike="noStrik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570" name="Google Shape;570;p38"/>
          <p:cNvSpPr txBox="1"/>
          <p:nvPr>
            <p:ph idx="1" type="body"/>
          </p:nvPr>
        </p:nvSpPr>
        <p:spPr>
          <a:xfrm>
            <a:off x="257175" y="838200"/>
            <a:ext cx="8629800" cy="36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429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2385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Century Gothic"/>
              <a:buChar char="–"/>
              <a:defRPr b="0" i="0" sz="15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Century Gothic"/>
              <a:buChar char="–"/>
              <a:defRPr b="0" i="0" sz="12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0" lIns="0" spcFirstLastPara="1" rIns="22860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73" name="Google Shape;573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0" lIns="0" spcFirstLastPara="1" rIns="228600" wrap="square" tIns="0">
            <a:noAutofit/>
          </a:bodyPr>
          <a:lstStyle>
            <a:lvl1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74" name="Google Shape;574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03_Break">
  <p:cSld name="CUSTOM_2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/>
          <p:nvPr>
            <p:ph type="title"/>
          </p:nvPr>
        </p:nvSpPr>
        <p:spPr>
          <a:xfrm>
            <a:off x="761950" y="809375"/>
            <a:ext cx="5080200" cy="1762500"/>
          </a:xfrm>
          <a:prstGeom prst="rect">
            <a:avLst/>
          </a:prstGeom>
        </p:spPr>
        <p:txBody>
          <a:bodyPr anchorCtr="0" anchor="b" bIns="0" lIns="0" spcFirstLastPara="1" rIns="22860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grpSp>
        <p:nvGrpSpPr>
          <p:cNvPr id="36" name="Google Shape;36;p5"/>
          <p:cNvGrpSpPr/>
          <p:nvPr/>
        </p:nvGrpSpPr>
        <p:grpSpPr>
          <a:xfrm>
            <a:off x="614120" y="4568626"/>
            <a:ext cx="1565658" cy="245350"/>
            <a:chOff x="614120" y="4568626"/>
            <a:chExt cx="1565658" cy="245350"/>
          </a:xfrm>
        </p:grpSpPr>
        <p:grpSp>
          <p:nvGrpSpPr>
            <p:cNvPr id="37" name="Google Shape;37;p5"/>
            <p:cNvGrpSpPr/>
            <p:nvPr/>
          </p:nvGrpSpPr>
          <p:grpSpPr>
            <a:xfrm>
              <a:off x="614120" y="4568626"/>
              <a:ext cx="290167" cy="233377"/>
              <a:chOff x="614120" y="4568626"/>
              <a:chExt cx="290167" cy="233377"/>
            </a:xfrm>
          </p:grpSpPr>
          <p:sp>
            <p:nvSpPr>
              <p:cNvPr id="38" name="Google Shape;38;p5"/>
              <p:cNvSpPr/>
              <p:nvPr/>
            </p:nvSpPr>
            <p:spPr>
              <a:xfrm>
                <a:off x="649563" y="4568626"/>
                <a:ext cx="184863" cy="83805"/>
              </a:xfrm>
              <a:custGeom>
                <a:rect b="b" l="l" r="r" t="t"/>
                <a:pathLst>
                  <a:path extrusionOk="0" h="12669" w="27946">
                    <a:moveTo>
                      <a:pt x="16372" y="0"/>
                    </a:moveTo>
                    <a:lnTo>
                      <a:pt x="14729" y="95"/>
                    </a:lnTo>
                    <a:lnTo>
                      <a:pt x="13098" y="345"/>
                    </a:lnTo>
                    <a:lnTo>
                      <a:pt x="11502" y="762"/>
                    </a:lnTo>
                    <a:lnTo>
                      <a:pt x="9942" y="1322"/>
                    </a:lnTo>
                    <a:lnTo>
                      <a:pt x="8430" y="2036"/>
                    </a:lnTo>
                    <a:lnTo>
                      <a:pt x="6989" y="2905"/>
                    </a:lnTo>
                    <a:lnTo>
                      <a:pt x="5620" y="3929"/>
                    </a:lnTo>
                    <a:lnTo>
                      <a:pt x="4334" y="5108"/>
                    </a:lnTo>
                    <a:lnTo>
                      <a:pt x="3739" y="5751"/>
                    </a:lnTo>
                    <a:lnTo>
                      <a:pt x="3405" y="6132"/>
                    </a:lnTo>
                    <a:lnTo>
                      <a:pt x="2798" y="6906"/>
                    </a:lnTo>
                    <a:lnTo>
                      <a:pt x="2227" y="7716"/>
                    </a:lnTo>
                    <a:lnTo>
                      <a:pt x="1703" y="8561"/>
                    </a:lnTo>
                    <a:lnTo>
                      <a:pt x="1238" y="9430"/>
                    </a:lnTo>
                    <a:lnTo>
                      <a:pt x="810" y="10335"/>
                    </a:lnTo>
                    <a:lnTo>
                      <a:pt x="453" y="11252"/>
                    </a:lnTo>
                    <a:lnTo>
                      <a:pt x="131" y="12192"/>
                    </a:lnTo>
                    <a:lnTo>
                      <a:pt x="0" y="12669"/>
                    </a:lnTo>
                    <a:lnTo>
                      <a:pt x="179" y="12573"/>
                    </a:lnTo>
                    <a:lnTo>
                      <a:pt x="595" y="12514"/>
                    </a:lnTo>
                    <a:lnTo>
                      <a:pt x="1203" y="12573"/>
                    </a:lnTo>
                    <a:lnTo>
                      <a:pt x="1310" y="12597"/>
                    </a:lnTo>
                    <a:lnTo>
                      <a:pt x="8930" y="11347"/>
                    </a:lnTo>
                    <a:lnTo>
                      <a:pt x="8978" y="11264"/>
                    </a:lnTo>
                    <a:lnTo>
                      <a:pt x="9252" y="10906"/>
                    </a:lnTo>
                    <a:lnTo>
                      <a:pt x="9442" y="10740"/>
                    </a:lnTo>
                    <a:lnTo>
                      <a:pt x="9526" y="10740"/>
                    </a:lnTo>
                    <a:lnTo>
                      <a:pt x="9847" y="10395"/>
                    </a:lnTo>
                    <a:lnTo>
                      <a:pt x="10538" y="9775"/>
                    </a:lnTo>
                    <a:lnTo>
                      <a:pt x="11276" y="9240"/>
                    </a:lnTo>
                    <a:lnTo>
                      <a:pt x="12050" y="8775"/>
                    </a:lnTo>
                    <a:lnTo>
                      <a:pt x="12847" y="8382"/>
                    </a:lnTo>
                    <a:lnTo>
                      <a:pt x="13681" y="8085"/>
                    </a:lnTo>
                    <a:lnTo>
                      <a:pt x="14538" y="7846"/>
                    </a:lnTo>
                    <a:lnTo>
                      <a:pt x="15407" y="7704"/>
                    </a:lnTo>
                    <a:lnTo>
                      <a:pt x="16289" y="7644"/>
                    </a:lnTo>
                    <a:lnTo>
                      <a:pt x="17170" y="7656"/>
                    </a:lnTo>
                    <a:lnTo>
                      <a:pt x="18039" y="7751"/>
                    </a:lnTo>
                    <a:lnTo>
                      <a:pt x="18908" y="7930"/>
                    </a:lnTo>
                    <a:lnTo>
                      <a:pt x="19765" y="8192"/>
                    </a:lnTo>
                    <a:lnTo>
                      <a:pt x="20599" y="8537"/>
                    </a:lnTo>
                    <a:lnTo>
                      <a:pt x="21408" y="8966"/>
                    </a:lnTo>
                    <a:lnTo>
                      <a:pt x="22182" y="9478"/>
                    </a:lnTo>
                    <a:lnTo>
                      <a:pt x="22551" y="9775"/>
                    </a:lnTo>
                    <a:lnTo>
                      <a:pt x="22551" y="9740"/>
                    </a:lnTo>
                    <a:lnTo>
                      <a:pt x="23956" y="9775"/>
                    </a:lnTo>
                    <a:lnTo>
                      <a:pt x="27767" y="5965"/>
                    </a:lnTo>
                    <a:lnTo>
                      <a:pt x="27945" y="4334"/>
                    </a:lnTo>
                    <a:lnTo>
                      <a:pt x="27267" y="3763"/>
                    </a:lnTo>
                    <a:lnTo>
                      <a:pt x="25862" y="2750"/>
                    </a:lnTo>
                    <a:lnTo>
                      <a:pt x="24385" y="1893"/>
                    </a:lnTo>
                    <a:lnTo>
                      <a:pt x="22849" y="1191"/>
                    </a:lnTo>
                    <a:lnTo>
                      <a:pt x="21266" y="655"/>
                    </a:lnTo>
                    <a:lnTo>
                      <a:pt x="19646" y="274"/>
                    </a:lnTo>
                    <a:lnTo>
                      <a:pt x="18015" y="60"/>
                    </a:lnTo>
                    <a:lnTo>
                      <a:pt x="1637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5"/>
              <p:cNvSpPr/>
              <p:nvPr/>
            </p:nvSpPr>
            <p:spPr>
              <a:xfrm>
                <a:off x="752817" y="4597368"/>
                <a:ext cx="151470" cy="204556"/>
              </a:xfrm>
              <a:custGeom>
                <a:rect b="b" l="l" r="r" t="t"/>
                <a:pathLst>
                  <a:path extrusionOk="0" h="30923" w="22898">
                    <a:moveTo>
                      <a:pt x="12348" y="1"/>
                    </a:moveTo>
                    <a:lnTo>
                      <a:pt x="6942" y="5395"/>
                    </a:lnTo>
                    <a:lnTo>
                      <a:pt x="7359" y="5740"/>
                    </a:lnTo>
                    <a:lnTo>
                      <a:pt x="8109" y="6502"/>
                    </a:lnTo>
                    <a:lnTo>
                      <a:pt x="8764" y="7335"/>
                    </a:lnTo>
                    <a:lnTo>
                      <a:pt x="9324" y="8228"/>
                    </a:lnTo>
                    <a:lnTo>
                      <a:pt x="9788" y="9181"/>
                    </a:lnTo>
                    <a:lnTo>
                      <a:pt x="10133" y="10169"/>
                    </a:lnTo>
                    <a:lnTo>
                      <a:pt x="10372" y="11205"/>
                    </a:lnTo>
                    <a:lnTo>
                      <a:pt x="10491" y="12265"/>
                    </a:lnTo>
                    <a:lnTo>
                      <a:pt x="10503" y="12812"/>
                    </a:lnTo>
                    <a:lnTo>
                      <a:pt x="10503" y="13777"/>
                    </a:lnTo>
                    <a:lnTo>
                      <a:pt x="10991" y="13789"/>
                    </a:lnTo>
                    <a:lnTo>
                      <a:pt x="11920" y="13979"/>
                    </a:lnTo>
                    <a:lnTo>
                      <a:pt x="12777" y="14348"/>
                    </a:lnTo>
                    <a:lnTo>
                      <a:pt x="13539" y="14860"/>
                    </a:lnTo>
                    <a:lnTo>
                      <a:pt x="14182" y="15503"/>
                    </a:lnTo>
                    <a:lnTo>
                      <a:pt x="14694" y="16265"/>
                    </a:lnTo>
                    <a:lnTo>
                      <a:pt x="15051" y="17123"/>
                    </a:lnTo>
                    <a:lnTo>
                      <a:pt x="15241" y="18051"/>
                    </a:lnTo>
                    <a:lnTo>
                      <a:pt x="15265" y="18540"/>
                    </a:lnTo>
                    <a:lnTo>
                      <a:pt x="15241" y="19028"/>
                    </a:lnTo>
                    <a:lnTo>
                      <a:pt x="15051" y="19956"/>
                    </a:lnTo>
                    <a:lnTo>
                      <a:pt x="14694" y="20814"/>
                    </a:lnTo>
                    <a:lnTo>
                      <a:pt x="14182" y="21576"/>
                    </a:lnTo>
                    <a:lnTo>
                      <a:pt x="13539" y="22219"/>
                    </a:lnTo>
                    <a:lnTo>
                      <a:pt x="12777" y="22731"/>
                    </a:lnTo>
                    <a:lnTo>
                      <a:pt x="11920" y="23100"/>
                    </a:lnTo>
                    <a:lnTo>
                      <a:pt x="10991" y="23290"/>
                    </a:lnTo>
                    <a:lnTo>
                      <a:pt x="10503" y="23302"/>
                    </a:lnTo>
                    <a:lnTo>
                      <a:pt x="977" y="23302"/>
                    </a:lnTo>
                    <a:lnTo>
                      <a:pt x="1" y="24267"/>
                    </a:lnTo>
                    <a:lnTo>
                      <a:pt x="1" y="29958"/>
                    </a:lnTo>
                    <a:lnTo>
                      <a:pt x="977" y="30922"/>
                    </a:lnTo>
                    <a:lnTo>
                      <a:pt x="10503" y="30922"/>
                    </a:lnTo>
                    <a:lnTo>
                      <a:pt x="11134" y="30911"/>
                    </a:lnTo>
                    <a:lnTo>
                      <a:pt x="12384" y="30780"/>
                    </a:lnTo>
                    <a:lnTo>
                      <a:pt x="13598" y="30541"/>
                    </a:lnTo>
                    <a:lnTo>
                      <a:pt x="14765" y="30172"/>
                    </a:lnTo>
                    <a:lnTo>
                      <a:pt x="15873" y="29708"/>
                    </a:lnTo>
                    <a:lnTo>
                      <a:pt x="16932" y="29136"/>
                    </a:lnTo>
                    <a:lnTo>
                      <a:pt x="17921" y="28470"/>
                    </a:lnTo>
                    <a:lnTo>
                      <a:pt x="18837" y="27708"/>
                    </a:lnTo>
                    <a:lnTo>
                      <a:pt x="19671" y="26874"/>
                    </a:lnTo>
                    <a:lnTo>
                      <a:pt x="20433" y="25957"/>
                    </a:lnTo>
                    <a:lnTo>
                      <a:pt x="21100" y="24969"/>
                    </a:lnTo>
                    <a:lnTo>
                      <a:pt x="21671" y="23909"/>
                    </a:lnTo>
                    <a:lnTo>
                      <a:pt x="22147" y="22802"/>
                    </a:lnTo>
                    <a:lnTo>
                      <a:pt x="22505" y="21635"/>
                    </a:lnTo>
                    <a:lnTo>
                      <a:pt x="22755" y="20433"/>
                    </a:lnTo>
                    <a:lnTo>
                      <a:pt x="22886" y="19183"/>
                    </a:lnTo>
                    <a:lnTo>
                      <a:pt x="22898" y="18540"/>
                    </a:lnTo>
                    <a:lnTo>
                      <a:pt x="22886" y="17778"/>
                    </a:lnTo>
                    <a:lnTo>
                      <a:pt x="22695" y="16289"/>
                    </a:lnTo>
                    <a:lnTo>
                      <a:pt x="22338" y="14837"/>
                    </a:lnTo>
                    <a:lnTo>
                      <a:pt x="21802" y="13455"/>
                    </a:lnTo>
                    <a:lnTo>
                      <a:pt x="21112" y="12134"/>
                    </a:lnTo>
                    <a:lnTo>
                      <a:pt x="20266" y="10907"/>
                    </a:lnTo>
                    <a:lnTo>
                      <a:pt x="19278" y="9788"/>
                    </a:lnTo>
                    <a:lnTo>
                      <a:pt x="18147" y="8776"/>
                    </a:lnTo>
                    <a:lnTo>
                      <a:pt x="17528" y="8336"/>
                    </a:lnTo>
                    <a:lnTo>
                      <a:pt x="17349" y="7728"/>
                    </a:lnTo>
                    <a:lnTo>
                      <a:pt x="16944" y="6550"/>
                    </a:lnTo>
                    <a:lnTo>
                      <a:pt x="16444" y="5407"/>
                    </a:lnTo>
                    <a:lnTo>
                      <a:pt x="15861" y="4311"/>
                    </a:lnTo>
                    <a:lnTo>
                      <a:pt x="15206" y="3263"/>
                    </a:lnTo>
                    <a:lnTo>
                      <a:pt x="14479" y="2263"/>
                    </a:lnTo>
                    <a:lnTo>
                      <a:pt x="13682" y="1311"/>
                    </a:lnTo>
                    <a:lnTo>
                      <a:pt x="12813" y="418"/>
                    </a:lnTo>
                    <a:lnTo>
                      <a:pt x="1234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" name="Google Shape;40;p5"/>
              <p:cNvSpPr/>
              <p:nvPr/>
            </p:nvSpPr>
            <p:spPr>
              <a:xfrm>
                <a:off x="646726" y="4748673"/>
                <a:ext cx="112561" cy="53330"/>
              </a:xfrm>
              <a:custGeom>
                <a:rect b="b" l="l" r="r" t="t"/>
                <a:pathLst>
                  <a:path extrusionOk="0" h="8062" w="17016">
                    <a:moveTo>
                      <a:pt x="5513" y="1"/>
                    </a:moveTo>
                    <a:lnTo>
                      <a:pt x="4144" y="417"/>
                    </a:lnTo>
                    <a:lnTo>
                      <a:pt x="334" y="4227"/>
                    </a:lnTo>
                    <a:lnTo>
                      <a:pt x="0" y="5525"/>
                    </a:lnTo>
                    <a:lnTo>
                      <a:pt x="405" y="5823"/>
                    </a:lnTo>
                    <a:lnTo>
                      <a:pt x="1251" y="6359"/>
                    </a:lnTo>
                    <a:lnTo>
                      <a:pt x="2144" y="6835"/>
                    </a:lnTo>
                    <a:lnTo>
                      <a:pt x="3061" y="7228"/>
                    </a:lnTo>
                    <a:lnTo>
                      <a:pt x="4001" y="7549"/>
                    </a:lnTo>
                    <a:lnTo>
                      <a:pt x="4977" y="7799"/>
                    </a:lnTo>
                    <a:lnTo>
                      <a:pt x="5966" y="7966"/>
                    </a:lnTo>
                    <a:lnTo>
                      <a:pt x="6966" y="8049"/>
                    </a:lnTo>
                    <a:lnTo>
                      <a:pt x="7478" y="8061"/>
                    </a:lnTo>
                    <a:lnTo>
                      <a:pt x="17015" y="8061"/>
                    </a:lnTo>
                    <a:lnTo>
                      <a:pt x="17015" y="429"/>
                    </a:lnTo>
                    <a:lnTo>
                      <a:pt x="7478" y="429"/>
                    </a:lnTo>
                    <a:lnTo>
                      <a:pt x="6966" y="405"/>
                    </a:lnTo>
                    <a:lnTo>
                      <a:pt x="5978" y="191"/>
                    </a:lnTo>
                    <a:lnTo>
                      <a:pt x="551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" name="Google Shape;41;p5"/>
              <p:cNvSpPr/>
              <p:nvPr/>
            </p:nvSpPr>
            <p:spPr>
              <a:xfrm>
                <a:off x="614120" y="4638010"/>
                <a:ext cx="147290" cy="147376"/>
              </a:xfrm>
              <a:custGeom>
                <a:rect b="b" l="l" r="r" t="t"/>
                <a:pathLst>
                  <a:path extrusionOk="0" h="22279" w="22266">
                    <a:moveTo>
                      <a:pt x="12407" y="1"/>
                    </a:moveTo>
                    <a:lnTo>
                      <a:pt x="11764" y="13"/>
                    </a:lnTo>
                    <a:lnTo>
                      <a:pt x="10514" y="132"/>
                    </a:lnTo>
                    <a:lnTo>
                      <a:pt x="9299" y="382"/>
                    </a:lnTo>
                    <a:lnTo>
                      <a:pt x="8132" y="739"/>
                    </a:lnTo>
                    <a:lnTo>
                      <a:pt x="7025" y="1203"/>
                    </a:lnTo>
                    <a:lnTo>
                      <a:pt x="5965" y="1775"/>
                    </a:lnTo>
                    <a:lnTo>
                      <a:pt x="4977" y="2442"/>
                    </a:lnTo>
                    <a:lnTo>
                      <a:pt x="4060" y="3192"/>
                    </a:lnTo>
                    <a:lnTo>
                      <a:pt x="3215" y="4037"/>
                    </a:lnTo>
                    <a:lnTo>
                      <a:pt x="2465" y="4954"/>
                    </a:lnTo>
                    <a:lnTo>
                      <a:pt x="1798" y="5942"/>
                    </a:lnTo>
                    <a:lnTo>
                      <a:pt x="1226" y="6990"/>
                    </a:lnTo>
                    <a:lnTo>
                      <a:pt x="750" y="8097"/>
                    </a:lnTo>
                    <a:lnTo>
                      <a:pt x="393" y="9264"/>
                    </a:lnTo>
                    <a:lnTo>
                      <a:pt x="143" y="10479"/>
                    </a:lnTo>
                    <a:lnTo>
                      <a:pt x="12" y="11729"/>
                    </a:lnTo>
                    <a:lnTo>
                      <a:pt x="0" y="12360"/>
                    </a:lnTo>
                    <a:lnTo>
                      <a:pt x="12" y="13098"/>
                    </a:lnTo>
                    <a:lnTo>
                      <a:pt x="179" y="14527"/>
                    </a:lnTo>
                    <a:lnTo>
                      <a:pt x="512" y="15920"/>
                    </a:lnTo>
                    <a:lnTo>
                      <a:pt x="1000" y="17265"/>
                    </a:lnTo>
                    <a:lnTo>
                      <a:pt x="1631" y="18527"/>
                    </a:lnTo>
                    <a:lnTo>
                      <a:pt x="2405" y="19730"/>
                    </a:lnTo>
                    <a:lnTo>
                      <a:pt x="3310" y="20825"/>
                    </a:lnTo>
                    <a:lnTo>
                      <a:pt x="4358" y="21826"/>
                    </a:lnTo>
                    <a:lnTo>
                      <a:pt x="4929" y="22278"/>
                    </a:lnTo>
                    <a:lnTo>
                      <a:pt x="10454" y="16741"/>
                    </a:lnTo>
                    <a:lnTo>
                      <a:pt x="10014" y="16527"/>
                    </a:lnTo>
                    <a:lnTo>
                      <a:pt x="9240" y="15979"/>
                    </a:lnTo>
                    <a:lnTo>
                      <a:pt x="8609" y="15301"/>
                    </a:lnTo>
                    <a:lnTo>
                      <a:pt x="8120" y="14515"/>
                    </a:lnTo>
                    <a:lnTo>
                      <a:pt x="7799" y="13670"/>
                    </a:lnTo>
                    <a:lnTo>
                      <a:pt x="7644" y="12765"/>
                    </a:lnTo>
                    <a:lnTo>
                      <a:pt x="7656" y="11836"/>
                    </a:lnTo>
                    <a:lnTo>
                      <a:pt x="7870" y="10895"/>
                    </a:lnTo>
                    <a:lnTo>
                      <a:pt x="8061" y="10443"/>
                    </a:lnTo>
                    <a:lnTo>
                      <a:pt x="8275" y="10002"/>
                    </a:lnTo>
                    <a:lnTo>
                      <a:pt x="8823" y="9240"/>
                    </a:lnTo>
                    <a:lnTo>
                      <a:pt x="9502" y="8597"/>
                    </a:lnTo>
                    <a:lnTo>
                      <a:pt x="10276" y="8121"/>
                    </a:lnTo>
                    <a:lnTo>
                      <a:pt x="11133" y="7788"/>
                    </a:lnTo>
                    <a:lnTo>
                      <a:pt x="12038" y="7633"/>
                    </a:lnTo>
                    <a:lnTo>
                      <a:pt x="12967" y="7657"/>
                    </a:lnTo>
                    <a:lnTo>
                      <a:pt x="13895" y="7859"/>
                    </a:lnTo>
                    <a:lnTo>
                      <a:pt x="14348" y="8050"/>
                    </a:lnTo>
                    <a:lnTo>
                      <a:pt x="14741" y="8240"/>
                    </a:lnTo>
                    <a:lnTo>
                      <a:pt x="15455" y="8728"/>
                    </a:lnTo>
                    <a:lnTo>
                      <a:pt x="16062" y="9347"/>
                    </a:lnTo>
                    <a:lnTo>
                      <a:pt x="16562" y="10050"/>
                    </a:lnTo>
                    <a:lnTo>
                      <a:pt x="16753" y="10443"/>
                    </a:lnTo>
                    <a:lnTo>
                      <a:pt x="22266" y="4930"/>
                    </a:lnTo>
                    <a:lnTo>
                      <a:pt x="21825" y="4347"/>
                    </a:lnTo>
                    <a:lnTo>
                      <a:pt x="20825" y="3311"/>
                    </a:lnTo>
                    <a:lnTo>
                      <a:pt x="19730" y="2394"/>
                    </a:lnTo>
                    <a:lnTo>
                      <a:pt x="18539" y="1620"/>
                    </a:lnTo>
                    <a:lnTo>
                      <a:pt x="17277" y="989"/>
                    </a:lnTo>
                    <a:lnTo>
                      <a:pt x="15943" y="513"/>
                    </a:lnTo>
                    <a:lnTo>
                      <a:pt x="14550" y="179"/>
                    </a:lnTo>
                    <a:lnTo>
                      <a:pt x="13133" y="13"/>
                    </a:lnTo>
                    <a:lnTo>
                      <a:pt x="1240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2" name="Google Shape;42;p5"/>
            <p:cNvGrpSpPr/>
            <p:nvPr/>
          </p:nvGrpSpPr>
          <p:grpSpPr>
            <a:xfrm>
              <a:off x="989660" y="4603434"/>
              <a:ext cx="1190118" cy="210542"/>
              <a:chOff x="989660" y="4603434"/>
              <a:chExt cx="1190118" cy="210542"/>
            </a:xfrm>
          </p:grpSpPr>
          <p:sp>
            <p:nvSpPr>
              <p:cNvPr id="43" name="Google Shape;43;p5"/>
              <p:cNvSpPr/>
              <p:nvPr/>
            </p:nvSpPr>
            <p:spPr>
              <a:xfrm>
                <a:off x="989660" y="4603434"/>
                <a:ext cx="646021" cy="210542"/>
              </a:xfrm>
              <a:custGeom>
                <a:rect b="b" l="l" r="r" t="t"/>
                <a:pathLst>
                  <a:path extrusionOk="0" h="31828" w="97660">
                    <a:moveTo>
                      <a:pt x="90813" y="11848"/>
                    </a:moveTo>
                    <a:lnTo>
                      <a:pt x="91289" y="11919"/>
                    </a:lnTo>
                    <a:lnTo>
                      <a:pt x="91754" y="12038"/>
                    </a:lnTo>
                    <a:lnTo>
                      <a:pt x="92194" y="12217"/>
                    </a:lnTo>
                    <a:lnTo>
                      <a:pt x="92409" y="12336"/>
                    </a:lnTo>
                    <a:lnTo>
                      <a:pt x="92599" y="12443"/>
                    </a:lnTo>
                    <a:lnTo>
                      <a:pt x="92933" y="12705"/>
                    </a:lnTo>
                    <a:lnTo>
                      <a:pt x="93206" y="13015"/>
                    </a:lnTo>
                    <a:lnTo>
                      <a:pt x="93433" y="13372"/>
                    </a:lnTo>
                    <a:lnTo>
                      <a:pt x="93528" y="13562"/>
                    </a:lnTo>
                    <a:lnTo>
                      <a:pt x="86408" y="16491"/>
                    </a:lnTo>
                    <a:lnTo>
                      <a:pt x="86396" y="16015"/>
                    </a:lnTo>
                    <a:lnTo>
                      <a:pt x="86539" y="15098"/>
                    </a:lnTo>
                    <a:lnTo>
                      <a:pt x="86860" y="14229"/>
                    </a:lnTo>
                    <a:lnTo>
                      <a:pt x="87372" y="13455"/>
                    </a:lnTo>
                    <a:lnTo>
                      <a:pt x="87694" y="13110"/>
                    </a:lnTo>
                    <a:lnTo>
                      <a:pt x="87979" y="12824"/>
                    </a:lnTo>
                    <a:lnTo>
                      <a:pt x="88646" y="12372"/>
                    </a:lnTo>
                    <a:lnTo>
                      <a:pt x="89372" y="12050"/>
                    </a:lnTo>
                    <a:lnTo>
                      <a:pt x="90158" y="11872"/>
                    </a:lnTo>
                    <a:lnTo>
                      <a:pt x="90563" y="11848"/>
                    </a:lnTo>
                    <a:close/>
                    <a:moveTo>
                      <a:pt x="32899" y="11907"/>
                    </a:moveTo>
                    <a:lnTo>
                      <a:pt x="33756" y="11931"/>
                    </a:lnTo>
                    <a:lnTo>
                      <a:pt x="34578" y="12110"/>
                    </a:lnTo>
                    <a:lnTo>
                      <a:pt x="35375" y="12443"/>
                    </a:lnTo>
                    <a:lnTo>
                      <a:pt x="36090" y="12943"/>
                    </a:lnTo>
                    <a:lnTo>
                      <a:pt x="36423" y="13265"/>
                    </a:lnTo>
                    <a:lnTo>
                      <a:pt x="36733" y="13646"/>
                    </a:lnTo>
                    <a:lnTo>
                      <a:pt x="37221" y="14467"/>
                    </a:lnTo>
                    <a:lnTo>
                      <a:pt x="37554" y="15348"/>
                    </a:lnTo>
                    <a:lnTo>
                      <a:pt x="37721" y="16265"/>
                    </a:lnTo>
                    <a:lnTo>
                      <a:pt x="37721" y="17194"/>
                    </a:lnTo>
                    <a:lnTo>
                      <a:pt x="37554" y="18111"/>
                    </a:lnTo>
                    <a:lnTo>
                      <a:pt x="37221" y="18992"/>
                    </a:lnTo>
                    <a:lnTo>
                      <a:pt x="36733" y="19801"/>
                    </a:lnTo>
                    <a:lnTo>
                      <a:pt x="36423" y="20182"/>
                    </a:lnTo>
                    <a:lnTo>
                      <a:pt x="36340" y="20266"/>
                    </a:lnTo>
                    <a:lnTo>
                      <a:pt x="36256" y="20349"/>
                    </a:lnTo>
                    <a:lnTo>
                      <a:pt x="35911" y="20647"/>
                    </a:lnTo>
                    <a:lnTo>
                      <a:pt x="35173" y="21099"/>
                    </a:lnTo>
                    <a:lnTo>
                      <a:pt x="34375" y="21397"/>
                    </a:lnTo>
                    <a:lnTo>
                      <a:pt x="33554" y="21540"/>
                    </a:lnTo>
                    <a:lnTo>
                      <a:pt x="32720" y="21516"/>
                    </a:lnTo>
                    <a:lnTo>
                      <a:pt x="31899" y="21326"/>
                    </a:lnTo>
                    <a:lnTo>
                      <a:pt x="31125" y="20992"/>
                    </a:lnTo>
                    <a:lnTo>
                      <a:pt x="30410" y="20492"/>
                    </a:lnTo>
                    <a:lnTo>
                      <a:pt x="30089" y="20182"/>
                    </a:lnTo>
                    <a:lnTo>
                      <a:pt x="30053" y="20182"/>
                    </a:lnTo>
                    <a:lnTo>
                      <a:pt x="29732" y="19801"/>
                    </a:lnTo>
                    <a:lnTo>
                      <a:pt x="29243" y="18980"/>
                    </a:lnTo>
                    <a:lnTo>
                      <a:pt x="28910" y="18099"/>
                    </a:lnTo>
                    <a:lnTo>
                      <a:pt x="28743" y="17182"/>
                    </a:lnTo>
                    <a:lnTo>
                      <a:pt x="28743" y="16253"/>
                    </a:lnTo>
                    <a:lnTo>
                      <a:pt x="28910" y="15336"/>
                    </a:lnTo>
                    <a:lnTo>
                      <a:pt x="29243" y="14455"/>
                    </a:lnTo>
                    <a:lnTo>
                      <a:pt x="29732" y="13634"/>
                    </a:lnTo>
                    <a:lnTo>
                      <a:pt x="30053" y="13265"/>
                    </a:lnTo>
                    <a:lnTo>
                      <a:pt x="30184" y="13134"/>
                    </a:lnTo>
                    <a:lnTo>
                      <a:pt x="30517" y="12824"/>
                    </a:lnTo>
                    <a:lnTo>
                      <a:pt x="31268" y="12360"/>
                    </a:lnTo>
                    <a:lnTo>
                      <a:pt x="32065" y="12050"/>
                    </a:lnTo>
                    <a:lnTo>
                      <a:pt x="32899" y="11907"/>
                    </a:lnTo>
                    <a:close/>
                    <a:moveTo>
                      <a:pt x="50318" y="11907"/>
                    </a:moveTo>
                    <a:lnTo>
                      <a:pt x="51164" y="11931"/>
                    </a:lnTo>
                    <a:lnTo>
                      <a:pt x="51997" y="12110"/>
                    </a:lnTo>
                    <a:lnTo>
                      <a:pt x="52783" y="12443"/>
                    </a:lnTo>
                    <a:lnTo>
                      <a:pt x="53509" y="12943"/>
                    </a:lnTo>
                    <a:lnTo>
                      <a:pt x="53831" y="13265"/>
                    </a:lnTo>
                    <a:lnTo>
                      <a:pt x="54152" y="13646"/>
                    </a:lnTo>
                    <a:lnTo>
                      <a:pt x="54641" y="14467"/>
                    </a:lnTo>
                    <a:lnTo>
                      <a:pt x="54974" y="15348"/>
                    </a:lnTo>
                    <a:lnTo>
                      <a:pt x="55129" y="16265"/>
                    </a:lnTo>
                    <a:lnTo>
                      <a:pt x="55129" y="17194"/>
                    </a:lnTo>
                    <a:lnTo>
                      <a:pt x="54974" y="18111"/>
                    </a:lnTo>
                    <a:lnTo>
                      <a:pt x="54641" y="18992"/>
                    </a:lnTo>
                    <a:lnTo>
                      <a:pt x="54152" y="19801"/>
                    </a:lnTo>
                    <a:lnTo>
                      <a:pt x="53831" y="20182"/>
                    </a:lnTo>
                    <a:lnTo>
                      <a:pt x="53759" y="20266"/>
                    </a:lnTo>
                    <a:lnTo>
                      <a:pt x="53664" y="20349"/>
                    </a:lnTo>
                    <a:lnTo>
                      <a:pt x="53331" y="20647"/>
                    </a:lnTo>
                    <a:lnTo>
                      <a:pt x="52593" y="21099"/>
                    </a:lnTo>
                    <a:lnTo>
                      <a:pt x="51795" y="21397"/>
                    </a:lnTo>
                    <a:lnTo>
                      <a:pt x="50961" y="21540"/>
                    </a:lnTo>
                    <a:lnTo>
                      <a:pt x="50128" y="21516"/>
                    </a:lnTo>
                    <a:lnTo>
                      <a:pt x="49306" y="21326"/>
                    </a:lnTo>
                    <a:lnTo>
                      <a:pt x="48532" y="20992"/>
                    </a:lnTo>
                    <a:lnTo>
                      <a:pt x="47818" y="20492"/>
                    </a:lnTo>
                    <a:lnTo>
                      <a:pt x="47508" y="20182"/>
                    </a:lnTo>
                    <a:lnTo>
                      <a:pt x="47461" y="20182"/>
                    </a:lnTo>
                    <a:lnTo>
                      <a:pt x="47139" y="19801"/>
                    </a:lnTo>
                    <a:lnTo>
                      <a:pt x="46651" y="18980"/>
                    </a:lnTo>
                    <a:lnTo>
                      <a:pt x="46318" y="18099"/>
                    </a:lnTo>
                    <a:lnTo>
                      <a:pt x="46163" y="17182"/>
                    </a:lnTo>
                    <a:lnTo>
                      <a:pt x="46163" y="16253"/>
                    </a:lnTo>
                    <a:lnTo>
                      <a:pt x="46318" y="15336"/>
                    </a:lnTo>
                    <a:lnTo>
                      <a:pt x="46651" y="14455"/>
                    </a:lnTo>
                    <a:lnTo>
                      <a:pt x="47139" y="13634"/>
                    </a:lnTo>
                    <a:lnTo>
                      <a:pt x="47461" y="13265"/>
                    </a:lnTo>
                    <a:lnTo>
                      <a:pt x="47592" y="13134"/>
                    </a:lnTo>
                    <a:lnTo>
                      <a:pt x="47937" y="12824"/>
                    </a:lnTo>
                    <a:lnTo>
                      <a:pt x="48675" y="12360"/>
                    </a:lnTo>
                    <a:lnTo>
                      <a:pt x="49485" y="12050"/>
                    </a:lnTo>
                    <a:lnTo>
                      <a:pt x="50318" y="11907"/>
                    </a:lnTo>
                    <a:close/>
                    <a:moveTo>
                      <a:pt x="68048" y="11907"/>
                    </a:moveTo>
                    <a:lnTo>
                      <a:pt x="68488" y="11919"/>
                    </a:lnTo>
                    <a:lnTo>
                      <a:pt x="69333" y="12098"/>
                    </a:lnTo>
                    <a:lnTo>
                      <a:pt x="70107" y="12455"/>
                    </a:lnTo>
                    <a:lnTo>
                      <a:pt x="70786" y="12967"/>
                    </a:lnTo>
                    <a:lnTo>
                      <a:pt x="71084" y="13289"/>
                    </a:lnTo>
                    <a:lnTo>
                      <a:pt x="71381" y="13658"/>
                    </a:lnTo>
                    <a:lnTo>
                      <a:pt x="71846" y="14479"/>
                    </a:lnTo>
                    <a:lnTo>
                      <a:pt x="72167" y="15360"/>
                    </a:lnTo>
                    <a:lnTo>
                      <a:pt x="72298" y="16289"/>
                    </a:lnTo>
                    <a:lnTo>
                      <a:pt x="72298" y="16765"/>
                    </a:lnTo>
                    <a:lnTo>
                      <a:pt x="72298" y="17230"/>
                    </a:lnTo>
                    <a:lnTo>
                      <a:pt x="72155" y="18146"/>
                    </a:lnTo>
                    <a:lnTo>
                      <a:pt x="71846" y="19016"/>
                    </a:lnTo>
                    <a:lnTo>
                      <a:pt x="71381" y="19813"/>
                    </a:lnTo>
                    <a:lnTo>
                      <a:pt x="71084" y="20182"/>
                    </a:lnTo>
                    <a:lnTo>
                      <a:pt x="70786" y="20504"/>
                    </a:lnTo>
                    <a:lnTo>
                      <a:pt x="70095" y="21028"/>
                    </a:lnTo>
                    <a:lnTo>
                      <a:pt x="69322" y="21373"/>
                    </a:lnTo>
                    <a:lnTo>
                      <a:pt x="68476" y="21552"/>
                    </a:lnTo>
                    <a:lnTo>
                      <a:pt x="68048" y="21552"/>
                    </a:lnTo>
                    <a:lnTo>
                      <a:pt x="67595" y="21540"/>
                    </a:lnTo>
                    <a:lnTo>
                      <a:pt x="66726" y="21361"/>
                    </a:lnTo>
                    <a:lnTo>
                      <a:pt x="65928" y="21016"/>
                    </a:lnTo>
                    <a:lnTo>
                      <a:pt x="65214" y="20504"/>
                    </a:lnTo>
                    <a:lnTo>
                      <a:pt x="64904" y="20182"/>
                    </a:lnTo>
                    <a:lnTo>
                      <a:pt x="64595" y="19825"/>
                    </a:lnTo>
                    <a:lnTo>
                      <a:pt x="64094" y="19028"/>
                    </a:lnTo>
                    <a:lnTo>
                      <a:pt x="63761" y="18158"/>
                    </a:lnTo>
                    <a:lnTo>
                      <a:pt x="63606" y="17230"/>
                    </a:lnTo>
                    <a:lnTo>
                      <a:pt x="63606" y="16765"/>
                    </a:lnTo>
                    <a:lnTo>
                      <a:pt x="63606" y="16277"/>
                    </a:lnTo>
                    <a:lnTo>
                      <a:pt x="63761" y="15348"/>
                    </a:lnTo>
                    <a:lnTo>
                      <a:pt x="64094" y="14455"/>
                    </a:lnTo>
                    <a:lnTo>
                      <a:pt x="64583" y="13658"/>
                    </a:lnTo>
                    <a:lnTo>
                      <a:pt x="64904" y="13289"/>
                    </a:lnTo>
                    <a:lnTo>
                      <a:pt x="65214" y="12967"/>
                    </a:lnTo>
                    <a:lnTo>
                      <a:pt x="65928" y="12455"/>
                    </a:lnTo>
                    <a:lnTo>
                      <a:pt x="66726" y="12098"/>
                    </a:lnTo>
                    <a:lnTo>
                      <a:pt x="67595" y="11919"/>
                    </a:lnTo>
                    <a:lnTo>
                      <a:pt x="68048" y="11907"/>
                    </a:lnTo>
                    <a:close/>
                    <a:moveTo>
                      <a:pt x="77763" y="822"/>
                    </a:moveTo>
                    <a:lnTo>
                      <a:pt x="77763" y="24219"/>
                    </a:lnTo>
                    <a:lnTo>
                      <a:pt x="81264" y="24219"/>
                    </a:lnTo>
                    <a:lnTo>
                      <a:pt x="81264" y="822"/>
                    </a:lnTo>
                    <a:close/>
                    <a:moveTo>
                      <a:pt x="32875" y="8788"/>
                    </a:moveTo>
                    <a:lnTo>
                      <a:pt x="32113" y="8859"/>
                    </a:lnTo>
                    <a:lnTo>
                      <a:pt x="31363" y="9002"/>
                    </a:lnTo>
                    <a:lnTo>
                      <a:pt x="30613" y="9216"/>
                    </a:lnTo>
                    <a:lnTo>
                      <a:pt x="29898" y="9502"/>
                    </a:lnTo>
                    <a:lnTo>
                      <a:pt x="29196" y="9859"/>
                    </a:lnTo>
                    <a:lnTo>
                      <a:pt x="28529" y="10288"/>
                    </a:lnTo>
                    <a:lnTo>
                      <a:pt x="27898" y="10776"/>
                    </a:lnTo>
                    <a:lnTo>
                      <a:pt x="27588" y="11062"/>
                    </a:lnTo>
                    <a:lnTo>
                      <a:pt x="27303" y="11360"/>
                    </a:lnTo>
                    <a:lnTo>
                      <a:pt x="26803" y="11991"/>
                    </a:lnTo>
                    <a:lnTo>
                      <a:pt x="26362" y="12657"/>
                    </a:lnTo>
                    <a:lnTo>
                      <a:pt x="26005" y="13360"/>
                    </a:lnTo>
                    <a:lnTo>
                      <a:pt x="25707" y="14086"/>
                    </a:lnTo>
                    <a:lnTo>
                      <a:pt x="25493" y="14825"/>
                    </a:lnTo>
                    <a:lnTo>
                      <a:pt x="25350" y="15587"/>
                    </a:lnTo>
                    <a:lnTo>
                      <a:pt x="25278" y="16349"/>
                    </a:lnTo>
                    <a:lnTo>
                      <a:pt x="25278" y="17122"/>
                    </a:lnTo>
                    <a:lnTo>
                      <a:pt x="25350" y="17885"/>
                    </a:lnTo>
                    <a:lnTo>
                      <a:pt x="25493" y="18647"/>
                    </a:lnTo>
                    <a:lnTo>
                      <a:pt x="25707" y="19385"/>
                    </a:lnTo>
                    <a:lnTo>
                      <a:pt x="26005" y="20111"/>
                    </a:lnTo>
                    <a:lnTo>
                      <a:pt x="26362" y="20814"/>
                    </a:lnTo>
                    <a:lnTo>
                      <a:pt x="26803" y="21480"/>
                    </a:lnTo>
                    <a:lnTo>
                      <a:pt x="27303" y="22111"/>
                    </a:lnTo>
                    <a:lnTo>
                      <a:pt x="27588" y="22421"/>
                    </a:lnTo>
                    <a:lnTo>
                      <a:pt x="27886" y="22695"/>
                    </a:lnTo>
                    <a:lnTo>
                      <a:pt x="28517" y="23195"/>
                    </a:lnTo>
                    <a:lnTo>
                      <a:pt x="29196" y="23624"/>
                    </a:lnTo>
                    <a:lnTo>
                      <a:pt x="29886" y="23969"/>
                    </a:lnTo>
                    <a:lnTo>
                      <a:pt x="30613" y="24255"/>
                    </a:lnTo>
                    <a:lnTo>
                      <a:pt x="31351" y="24469"/>
                    </a:lnTo>
                    <a:lnTo>
                      <a:pt x="32101" y="24612"/>
                    </a:lnTo>
                    <a:lnTo>
                      <a:pt x="32863" y="24683"/>
                    </a:lnTo>
                    <a:lnTo>
                      <a:pt x="33637" y="24683"/>
                    </a:lnTo>
                    <a:lnTo>
                      <a:pt x="34399" y="24612"/>
                    </a:lnTo>
                    <a:lnTo>
                      <a:pt x="35149" y="24469"/>
                    </a:lnTo>
                    <a:lnTo>
                      <a:pt x="35887" y="24255"/>
                    </a:lnTo>
                    <a:lnTo>
                      <a:pt x="36614" y="23969"/>
                    </a:lnTo>
                    <a:lnTo>
                      <a:pt x="37316" y="23624"/>
                    </a:lnTo>
                    <a:lnTo>
                      <a:pt x="37983" y="23195"/>
                    </a:lnTo>
                    <a:lnTo>
                      <a:pt x="38614" y="22695"/>
                    </a:lnTo>
                    <a:lnTo>
                      <a:pt x="38924" y="22421"/>
                    </a:lnTo>
                    <a:lnTo>
                      <a:pt x="39197" y="22111"/>
                    </a:lnTo>
                    <a:lnTo>
                      <a:pt x="39709" y="21480"/>
                    </a:lnTo>
                    <a:lnTo>
                      <a:pt x="40150" y="20814"/>
                    </a:lnTo>
                    <a:lnTo>
                      <a:pt x="40507" y="20111"/>
                    </a:lnTo>
                    <a:lnTo>
                      <a:pt x="40793" y="19385"/>
                    </a:lnTo>
                    <a:lnTo>
                      <a:pt x="41019" y="18647"/>
                    </a:lnTo>
                    <a:lnTo>
                      <a:pt x="41162" y="17885"/>
                    </a:lnTo>
                    <a:lnTo>
                      <a:pt x="41234" y="17122"/>
                    </a:lnTo>
                    <a:lnTo>
                      <a:pt x="41234" y="16349"/>
                    </a:lnTo>
                    <a:lnTo>
                      <a:pt x="41162" y="15587"/>
                    </a:lnTo>
                    <a:lnTo>
                      <a:pt x="41019" y="14825"/>
                    </a:lnTo>
                    <a:lnTo>
                      <a:pt x="40793" y="14086"/>
                    </a:lnTo>
                    <a:lnTo>
                      <a:pt x="40507" y="13360"/>
                    </a:lnTo>
                    <a:lnTo>
                      <a:pt x="40150" y="12657"/>
                    </a:lnTo>
                    <a:lnTo>
                      <a:pt x="39709" y="11991"/>
                    </a:lnTo>
                    <a:lnTo>
                      <a:pt x="39197" y="11360"/>
                    </a:lnTo>
                    <a:lnTo>
                      <a:pt x="38924" y="11062"/>
                    </a:lnTo>
                    <a:lnTo>
                      <a:pt x="38614" y="10776"/>
                    </a:lnTo>
                    <a:lnTo>
                      <a:pt x="37983" y="10288"/>
                    </a:lnTo>
                    <a:lnTo>
                      <a:pt x="37316" y="9859"/>
                    </a:lnTo>
                    <a:lnTo>
                      <a:pt x="36626" y="9502"/>
                    </a:lnTo>
                    <a:lnTo>
                      <a:pt x="35899" y="9216"/>
                    </a:lnTo>
                    <a:lnTo>
                      <a:pt x="35161" y="9002"/>
                    </a:lnTo>
                    <a:lnTo>
                      <a:pt x="34411" y="8859"/>
                    </a:lnTo>
                    <a:lnTo>
                      <a:pt x="33637" y="8788"/>
                    </a:lnTo>
                    <a:close/>
                    <a:moveTo>
                      <a:pt x="50306" y="8788"/>
                    </a:moveTo>
                    <a:lnTo>
                      <a:pt x="49544" y="8859"/>
                    </a:lnTo>
                    <a:lnTo>
                      <a:pt x="48782" y="9002"/>
                    </a:lnTo>
                    <a:lnTo>
                      <a:pt x="48044" y="9216"/>
                    </a:lnTo>
                    <a:lnTo>
                      <a:pt x="47318" y="9502"/>
                    </a:lnTo>
                    <a:lnTo>
                      <a:pt x="46627" y="9859"/>
                    </a:lnTo>
                    <a:lnTo>
                      <a:pt x="45960" y="10288"/>
                    </a:lnTo>
                    <a:lnTo>
                      <a:pt x="45318" y="10776"/>
                    </a:lnTo>
                    <a:lnTo>
                      <a:pt x="45020" y="11062"/>
                    </a:lnTo>
                    <a:lnTo>
                      <a:pt x="44734" y="11360"/>
                    </a:lnTo>
                    <a:lnTo>
                      <a:pt x="44222" y="11991"/>
                    </a:lnTo>
                    <a:lnTo>
                      <a:pt x="43793" y="12657"/>
                    </a:lnTo>
                    <a:lnTo>
                      <a:pt x="43424" y="13360"/>
                    </a:lnTo>
                    <a:lnTo>
                      <a:pt x="43139" y="14086"/>
                    </a:lnTo>
                    <a:lnTo>
                      <a:pt x="42924" y="14825"/>
                    </a:lnTo>
                    <a:lnTo>
                      <a:pt x="42781" y="15587"/>
                    </a:lnTo>
                    <a:lnTo>
                      <a:pt x="42710" y="16349"/>
                    </a:lnTo>
                    <a:lnTo>
                      <a:pt x="42710" y="17122"/>
                    </a:lnTo>
                    <a:lnTo>
                      <a:pt x="42781" y="17885"/>
                    </a:lnTo>
                    <a:lnTo>
                      <a:pt x="42924" y="18647"/>
                    </a:lnTo>
                    <a:lnTo>
                      <a:pt x="43139" y="19385"/>
                    </a:lnTo>
                    <a:lnTo>
                      <a:pt x="43424" y="20111"/>
                    </a:lnTo>
                    <a:lnTo>
                      <a:pt x="43793" y="20814"/>
                    </a:lnTo>
                    <a:lnTo>
                      <a:pt x="44222" y="21480"/>
                    </a:lnTo>
                    <a:lnTo>
                      <a:pt x="44734" y="22111"/>
                    </a:lnTo>
                    <a:lnTo>
                      <a:pt x="45020" y="22421"/>
                    </a:lnTo>
                    <a:lnTo>
                      <a:pt x="45318" y="22695"/>
                    </a:lnTo>
                    <a:lnTo>
                      <a:pt x="45949" y="23195"/>
                    </a:lnTo>
                    <a:lnTo>
                      <a:pt x="46615" y="23624"/>
                    </a:lnTo>
                    <a:lnTo>
                      <a:pt x="47318" y="23969"/>
                    </a:lnTo>
                    <a:lnTo>
                      <a:pt x="48032" y="24255"/>
                    </a:lnTo>
                    <a:lnTo>
                      <a:pt x="48782" y="24469"/>
                    </a:lnTo>
                    <a:lnTo>
                      <a:pt x="49533" y="24612"/>
                    </a:lnTo>
                    <a:lnTo>
                      <a:pt x="50295" y="24683"/>
                    </a:lnTo>
                    <a:lnTo>
                      <a:pt x="51057" y="24683"/>
                    </a:lnTo>
                    <a:lnTo>
                      <a:pt x="51819" y="24612"/>
                    </a:lnTo>
                    <a:lnTo>
                      <a:pt x="52581" y="24469"/>
                    </a:lnTo>
                    <a:lnTo>
                      <a:pt x="53319" y="24255"/>
                    </a:lnTo>
                    <a:lnTo>
                      <a:pt x="54045" y="23969"/>
                    </a:lnTo>
                    <a:lnTo>
                      <a:pt x="54736" y="23624"/>
                    </a:lnTo>
                    <a:lnTo>
                      <a:pt x="55414" y="23195"/>
                    </a:lnTo>
                    <a:lnTo>
                      <a:pt x="56046" y="22695"/>
                    </a:lnTo>
                    <a:lnTo>
                      <a:pt x="56343" y="22421"/>
                    </a:lnTo>
                    <a:lnTo>
                      <a:pt x="56629" y="22111"/>
                    </a:lnTo>
                    <a:lnTo>
                      <a:pt x="57129" y="21480"/>
                    </a:lnTo>
                    <a:lnTo>
                      <a:pt x="57570" y="20814"/>
                    </a:lnTo>
                    <a:lnTo>
                      <a:pt x="57927" y="20111"/>
                    </a:lnTo>
                    <a:lnTo>
                      <a:pt x="58213" y="19385"/>
                    </a:lnTo>
                    <a:lnTo>
                      <a:pt x="58439" y="18647"/>
                    </a:lnTo>
                    <a:lnTo>
                      <a:pt x="58582" y="17885"/>
                    </a:lnTo>
                    <a:lnTo>
                      <a:pt x="58653" y="17111"/>
                    </a:lnTo>
                    <a:lnTo>
                      <a:pt x="58653" y="16349"/>
                    </a:lnTo>
                    <a:lnTo>
                      <a:pt x="58582" y="15575"/>
                    </a:lnTo>
                    <a:lnTo>
                      <a:pt x="58439" y="14825"/>
                    </a:lnTo>
                    <a:lnTo>
                      <a:pt x="58213" y="14074"/>
                    </a:lnTo>
                    <a:lnTo>
                      <a:pt x="57927" y="13360"/>
                    </a:lnTo>
                    <a:lnTo>
                      <a:pt x="57570" y="12657"/>
                    </a:lnTo>
                    <a:lnTo>
                      <a:pt x="57129" y="11991"/>
                    </a:lnTo>
                    <a:lnTo>
                      <a:pt x="56629" y="11360"/>
                    </a:lnTo>
                    <a:lnTo>
                      <a:pt x="56343" y="11062"/>
                    </a:lnTo>
                    <a:lnTo>
                      <a:pt x="56046" y="10776"/>
                    </a:lnTo>
                    <a:lnTo>
                      <a:pt x="55414" y="10288"/>
                    </a:lnTo>
                    <a:lnTo>
                      <a:pt x="54748" y="9859"/>
                    </a:lnTo>
                    <a:lnTo>
                      <a:pt x="54045" y="9502"/>
                    </a:lnTo>
                    <a:lnTo>
                      <a:pt x="53331" y="9216"/>
                    </a:lnTo>
                    <a:lnTo>
                      <a:pt x="52593" y="9002"/>
                    </a:lnTo>
                    <a:lnTo>
                      <a:pt x="51831" y="8859"/>
                    </a:lnTo>
                    <a:lnTo>
                      <a:pt x="51068" y="8788"/>
                    </a:lnTo>
                    <a:close/>
                    <a:moveTo>
                      <a:pt x="11907" y="1"/>
                    </a:moveTo>
                    <a:lnTo>
                      <a:pt x="10681" y="108"/>
                    </a:lnTo>
                    <a:lnTo>
                      <a:pt x="9490" y="346"/>
                    </a:lnTo>
                    <a:lnTo>
                      <a:pt x="8311" y="691"/>
                    </a:lnTo>
                    <a:lnTo>
                      <a:pt x="7192" y="1156"/>
                    </a:lnTo>
                    <a:lnTo>
                      <a:pt x="6109" y="1727"/>
                    </a:lnTo>
                    <a:lnTo>
                      <a:pt x="5097" y="2406"/>
                    </a:lnTo>
                    <a:lnTo>
                      <a:pt x="4144" y="3192"/>
                    </a:lnTo>
                    <a:lnTo>
                      <a:pt x="3703" y="3632"/>
                    </a:lnTo>
                    <a:lnTo>
                      <a:pt x="3394" y="3942"/>
                    </a:lnTo>
                    <a:lnTo>
                      <a:pt x="2965" y="4406"/>
                    </a:lnTo>
                    <a:lnTo>
                      <a:pt x="2203" y="5371"/>
                    </a:lnTo>
                    <a:lnTo>
                      <a:pt x="1560" y="6383"/>
                    </a:lnTo>
                    <a:lnTo>
                      <a:pt x="1024" y="7454"/>
                    </a:lnTo>
                    <a:lnTo>
                      <a:pt x="608" y="8550"/>
                    </a:lnTo>
                    <a:lnTo>
                      <a:pt x="286" y="9681"/>
                    </a:lnTo>
                    <a:lnTo>
                      <a:pt x="96" y="10836"/>
                    </a:lnTo>
                    <a:lnTo>
                      <a:pt x="0" y="11991"/>
                    </a:lnTo>
                    <a:lnTo>
                      <a:pt x="24" y="13146"/>
                    </a:lnTo>
                    <a:lnTo>
                      <a:pt x="155" y="14301"/>
                    </a:lnTo>
                    <a:lnTo>
                      <a:pt x="393" y="15444"/>
                    </a:lnTo>
                    <a:lnTo>
                      <a:pt x="751" y="16563"/>
                    </a:lnTo>
                    <a:lnTo>
                      <a:pt x="1215" y="17646"/>
                    </a:lnTo>
                    <a:lnTo>
                      <a:pt x="1786" y="18682"/>
                    </a:lnTo>
                    <a:lnTo>
                      <a:pt x="2465" y="19682"/>
                    </a:lnTo>
                    <a:lnTo>
                      <a:pt x="3263" y="20623"/>
                    </a:lnTo>
                    <a:lnTo>
                      <a:pt x="3703" y="21064"/>
                    </a:lnTo>
                    <a:lnTo>
                      <a:pt x="4144" y="21492"/>
                    </a:lnTo>
                    <a:lnTo>
                      <a:pt x="5097" y="22278"/>
                    </a:lnTo>
                    <a:lnTo>
                      <a:pt x="6109" y="22969"/>
                    </a:lnTo>
                    <a:lnTo>
                      <a:pt x="7180" y="23540"/>
                    </a:lnTo>
                    <a:lnTo>
                      <a:pt x="8311" y="24005"/>
                    </a:lnTo>
                    <a:lnTo>
                      <a:pt x="9478" y="24350"/>
                    </a:lnTo>
                    <a:lnTo>
                      <a:pt x="10681" y="24576"/>
                    </a:lnTo>
                    <a:lnTo>
                      <a:pt x="11907" y="24695"/>
                    </a:lnTo>
                    <a:lnTo>
                      <a:pt x="12526" y="24695"/>
                    </a:lnTo>
                    <a:lnTo>
                      <a:pt x="13181" y="24683"/>
                    </a:lnTo>
                    <a:lnTo>
                      <a:pt x="14443" y="24576"/>
                    </a:lnTo>
                    <a:lnTo>
                      <a:pt x="15646" y="24362"/>
                    </a:lnTo>
                    <a:lnTo>
                      <a:pt x="16789" y="24028"/>
                    </a:lnTo>
                    <a:lnTo>
                      <a:pt x="17861" y="23588"/>
                    </a:lnTo>
                    <a:lnTo>
                      <a:pt x="18885" y="23040"/>
                    </a:lnTo>
                    <a:lnTo>
                      <a:pt x="19837" y="22385"/>
                    </a:lnTo>
                    <a:lnTo>
                      <a:pt x="20742" y="21623"/>
                    </a:lnTo>
                    <a:lnTo>
                      <a:pt x="21159" y="21195"/>
                    </a:lnTo>
                    <a:lnTo>
                      <a:pt x="21516" y="20825"/>
                    </a:lnTo>
                    <a:lnTo>
                      <a:pt x="22147" y="20028"/>
                    </a:lnTo>
                    <a:lnTo>
                      <a:pt x="22695" y="19170"/>
                    </a:lnTo>
                    <a:lnTo>
                      <a:pt x="23147" y="18242"/>
                    </a:lnTo>
                    <a:lnTo>
                      <a:pt x="23516" y="17253"/>
                    </a:lnTo>
                    <a:lnTo>
                      <a:pt x="23790" y="16206"/>
                    </a:lnTo>
                    <a:lnTo>
                      <a:pt x="23969" y="15086"/>
                    </a:lnTo>
                    <a:lnTo>
                      <a:pt x="24052" y="13908"/>
                    </a:lnTo>
                    <a:lnTo>
                      <a:pt x="24064" y="13289"/>
                    </a:lnTo>
                    <a:lnTo>
                      <a:pt x="24064" y="12753"/>
                    </a:lnTo>
                    <a:lnTo>
                      <a:pt x="23981" y="11705"/>
                    </a:lnTo>
                    <a:lnTo>
                      <a:pt x="23885" y="11181"/>
                    </a:lnTo>
                    <a:lnTo>
                      <a:pt x="12526" y="11181"/>
                    </a:lnTo>
                    <a:lnTo>
                      <a:pt x="12526" y="14574"/>
                    </a:lnTo>
                    <a:lnTo>
                      <a:pt x="20599" y="14574"/>
                    </a:lnTo>
                    <a:lnTo>
                      <a:pt x="20480" y="15265"/>
                    </a:lnTo>
                    <a:lnTo>
                      <a:pt x="20159" y="16491"/>
                    </a:lnTo>
                    <a:lnTo>
                      <a:pt x="19694" y="17563"/>
                    </a:lnTo>
                    <a:lnTo>
                      <a:pt x="19099" y="18456"/>
                    </a:lnTo>
                    <a:lnTo>
                      <a:pt x="18754" y="18825"/>
                    </a:lnTo>
                    <a:lnTo>
                      <a:pt x="18420" y="19135"/>
                    </a:lnTo>
                    <a:lnTo>
                      <a:pt x="17706" y="19682"/>
                    </a:lnTo>
                    <a:lnTo>
                      <a:pt x="16968" y="20147"/>
                    </a:lnTo>
                    <a:lnTo>
                      <a:pt x="16194" y="20540"/>
                    </a:lnTo>
                    <a:lnTo>
                      <a:pt x="15384" y="20849"/>
                    </a:lnTo>
                    <a:lnTo>
                      <a:pt x="14562" y="21075"/>
                    </a:lnTo>
                    <a:lnTo>
                      <a:pt x="13729" y="21230"/>
                    </a:lnTo>
                    <a:lnTo>
                      <a:pt x="12884" y="21302"/>
                    </a:lnTo>
                    <a:lnTo>
                      <a:pt x="12038" y="21290"/>
                    </a:lnTo>
                    <a:lnTo>
                      <a:pt x="11193" y="21195"/>
                    </a:lnTo>
                    <a:lnTo>
                      <a:pt x="10359" y="21028"/>
                    </a:lnTo>
                    <a:lnTo>
                      <a:pt x="9538" y="20778"/>
                    </a:lnTo>
                    <a:lnTo>
                      <a:pt x="8752" y="20456"/>
                    </a:lnTo>
                    <a:lnTo>
                      <a:pt x="7978" y="20052"/>
                    </a:lnTo>
                    <a:lnTo>
                      <a:pt x="7252" y="19563"/>
                    </a:lnTo>
                    <a:lnTo>
                      <a:pt x="6561" y="18992"/>
                    </a:lnTo>
                    <a:lnTo>
                      <a:pt x="6240" y="18682"/>
                    </a:lnTo>
                    <a:lnTo>
                      <a:pt x="5918" y="18349"/>
                    </a:lnTo>
                    <a:lnTo>
                      <a:pt x="5358" y="17634"/>
                    </a:lnTo>
                    <a:lnTo>
                      <a:pt x="4870" y="16884"/>
                    </a:lnTo>
                    <a:lnTo>
                      <a:pt x="4465" y="16099"/>
                    </a:lnTo>
                    <a:lnTo>
                      <a:pt x="4144" y="15289"/>
                    </a:lnTo>
                    <a:lnTo>
                      <a:pt x="3906" y="14455"/>
                    </a:lnTo>
                    <a:lnTo>
                      <a:pt x="3739" y="13610"/>
                    </a:lnTo>
                    <a:lnTo>
                      <a:pt x="3668" y="12753"/>
                    </a:lnTo>
                    <a:lnTo>
                      <a:pt x="3668" y="11895"/>
                    </a:lnTo>
                    <a:lnTo>
                      <a:pt x="3739" y="11038"/>
                    </a:lnTo>
                    <a:lnTo>
                      <a:pt x="3906" y="10193"/>
                    </a:lnTo>
                    <a:lnTo>
                      <a:pt x="4144" y="9359"/>
                    </a:lnTo>
                    <a:lnTo>
                      <a:pt x="4465" y="8550"/>
                    </a:lnTo>
                    <a:lnTo>
                      <a:pt x="4870" y="7764"/>
                    </a:lnTo>
                    <a:lnTo>
                      <a:pt x="5358" y="7014"/>
                    </a:lnTo>
                    <a:lnTo>
                      <a:pt x="5918" y="6299"/>
                    </a:lnTo>
                    <a:lnTo>
                      <a:pt x="6240" y="5966"/>
                    </a:lnTo>
                    <a:lnTo>
                      <a:pt x="6549" y="5656"/>
                    </a:lnTo>
                    <a:lnTo>
                      <a:pt x="7216" y="5085"/>
                    </a:lnTo>
                    <a:lnTo>
                      <a:pt x="7942" y="4585"/>
                    </a:lnTo>
                    <a:lnTo>
                      <a:pt x="8704" y="4180"/>
                    </a:lnTo>
                    <a:lnTo>
                      <a:pt x="9514" y="3835"/>
                    </a:lnTo>
                    <a:lnTo>
                      <a:pt x="10347" y="3585"/>
                    </a:lnTo>
                    <a:lnTo>
                      <a:pt x="11205" y="3430"/>
                    </a:lnTo>
                    <a:lnTo>
                      <a:pt x="12086" y="3347"/>
                    </a:lnTo>
                    <a:lnTo>
                      <a:pt x="12955" y="3347"/>
                    </a:lnTo>
                    <a:lnTo>
                      <a:pt x="13800" y="3418"/>
                    </a:lnTo>
                    <a:lnTo>
                      <a:pt x="14622" y="3573"/>
                    </a:lnTo>
                    <a:lnTo>
                      <a:pt x="15432" y="3811"/>
                    </a:lnTo>
                    <a:lnTo>
                      <a:pt x="16206" y="4120"/>
                    </a:lnTo>
                    <a:lnTo>
                      <a:pt x="16944" y="4501"/>
                    </a:lnTo>
                    <a:lnTo>
                      <a:pt x="17646" y="4966"/>
                    </a:lnTo>
                    <a:lnTo>
                      <a:pt x="18313" y="5490"/>
                    </a:lnTo>
                    <a:lnTo>
                      <a:pt x="18623" y="5775"/>
                    </a:lnTo>
                    <a:lnTo>
                      <a:pt x="21004" y="3394"/>
                    </a:lnTo>
                    <a:lnTo>
                      <a:pt x="20563" y="2989"/>
                    </a:lnTo>
                    <a:lnTo>
                      <a:pt x="19647" y="2251"/>
                    </a:lnTo>
                    <a:lnTo>
                      <a:pt x="18670" y="1608"/>
                    </a:lnTo>
                    <a:lnTo>
                      <a:pt x="17634" y="1072"/>
                    </a:lnTo>
                    <a:lnTo>
                      <a:pt x="16551" y="644"/>
                    </a:lnTo>
                    <a:lnTo>
                      <a:pt x="15432" y="322"/>
                    </a:lnTo>
                    <a:lnTo>
                      <a:pt x="14289" y="108"/>
                    </a:lnTo>
                    <a:lnTo>
                      <a:pt x="13122" y="1"/>
                    </a:lnTo>
                    <a:close/>
                    <a:moveTo>
                      <a:pt x="90111" y="8752"/>
                    </a:moveTo>
                    <a:lnTo>
                      <a:pt x="89372" y="8824"/>
                    </a:lnTo>
                    <a:lnTo>
                      <a:pt x="88646" y="8955"/>
                    </a:lnTo>
                    <a:lnTo>
                      <a:pt x="87932" y="9169"/>
                    </a:lnTo>
                    <a:lnTo>
                      <a:pt x="87253" y="9455"/>
                    </a:lnTo>
                    <a:lnTo>
                      <a:pt x="86598" y="9812"/>
                    </a:lnTo>
                    <a:lnTo>
                      <a:pt x="85991" y="10229"/>
                    </a:lnTo>
                    <a:lnTo>
                      <a:pt x="85419" y="10717"/>
                    </a:lnTo>
                    <a:lnTo>
                      <a:pt x="85157" y="10979"/>
                    </a:lnTo>
                    <a:lnTo>
                      <a:pt x="84884" y="11276"/>
                    </a:lnTo>
                    <a:lnTo>
                      <a:pt x="84407" y="11895"/>
                    </a:lnTo>
                    <a:lnTo>
                      <a:pt x="83979" y="12562"/>
                    </a:lnTo>
                    <a:lnTo>
                      <a:pt x="83633" y="13265"/>
                    </a:lnTo>
                    <a:lnTo>
                      <a:pt x="83348" y="13991"/>
                    </a:lnTo>
                    <a:lnTo>
                      <a:pt x="83145" y="14753"/>
                    </a:lnTo>
                    <a:lnTo>
                      <a:pt x="83014" y="15527"/>
                    </a:lnTo>
                    <a:lnTo>
                      <a:pt x="82967" y="16313"/>
                    </a:lnTo>
                    <a:lnTo>
                      <a:pt x="82979" y="16718"/>
                    </a:lnTo>
                    <a:lnTo>
                      <a:pt x="82967" y="17111"/>
                    </a:lnTo>
                    <a:lnTo>
                      <a:pt x="83038" y="17896"/>
                    </a:lnTo>
                    <a:lnTo>
                      <a:pt x="83169" y="18670"/>
                    </a:lnTo>
                    <a:lnTo>
                      <a:pt x="83383" y="19420"/>
                    </a:lnTo>
                    <a:lnTo>
                      <a:pt x="83669" y="20147"/>
                    </a:lnTo>
                    <a:lnTo>
                      <a:pt x="84026" y="20837"/>
                    </a:lnTo>
                    <a:lnTo>
                      <a:pt x="84467" y="21492"/>
                    </a:lnTo>
                    <a:lnTo>
                      <a:pt x="84955" y="22099"/>
                    </a:lnTo>
                    <a:lnTo>
                      <a:pt x="85241" y="22385"/>
                    </a:lnTo>
                    <a:lnTo>
                      <a:pt x="85515" y="22659"/>
                    </a:lnTo>
                    <a:lnTo>
                      <a:pt x="86122" y="23171"/>
                    </a:lnTo>
                    <a:lnTo>
                      <a:pt x="86765" y="23600"/>
                    </a:lnTo>
                    <a:lnTo>
                      <a:pt x="87444" y="23969"/>
                    </a:lnTo>
                    <a:lnTo>
                      <a:pt x="88158" y="24266"/>
                    </a:lnTo>
                    <a:lnTo>
                      <a:pt x="88908" y="24481"/>
                    </a:lnTo>
                    <a:lnTo>
                      <a:pt x="89670" y="24624"/>
                    </a:lnTo>
                    <a:lnTo>
                      <a:pt x="90456" y="24695"/>
                    </a:lnTo>
                    <a:lnTo>
                      <a:pt x="91385" y="24695"/>
                    </a:lnTo>
                    <a:lnTo>
                      <a:pt x="92444" y="24564"/>
                    </a:lnTo>
                    <a:lnTo>
                      <a:pt x="93468" y="24290"/>
                    </a:lnTo>
                    <a:lnTo>
                      <a:pt x="94445" y="23862"/>
                    </a:lnTo>
                    <a:lnTo>
                      <a:pt x="94909" y="23588"/>
                    </a:lnTo>
                    <a:lnTo>
                      <a:pt x="95278" y="23350"/>
                    </a:lnTo>
                    <a:lnTo>
                      <a:pt x="95981" y="22802"/>
                    </a:lnTo>
                    <a:lnTo>
                      <a:pt x="96624" y="22195"/>
                    </a:lnTo>
                    <a:lnTo>
                      <a:pt x="97207" y="21528"/>
                    </a:lnTo>
                    <a:lnTo>
                      <a:pt x="97469" y="21171"/>
                    </a:lnTo>
                    <a:lnTo>
                      <a:pt x="94766" y="19349"/>
                    </a:lnTo>
                    <a:lnTo>
                      <a:pt x="94600" y="19599"/>
                    </a:lnTo>
                    <a:lnTo>
                      <a:pt x="94242" y="20052"/>
                    </a:lnTo>
                    <a:lnTo>
                      <a:pt x="93814" y="20456"/>
                    </a:lnTo>
                    <a:lnTo>
                      <a:pt x="93361" y="20802"/>
                    </a:lnTo>
                    <a:lnTo>
                      <a:pt x="92849" y="21087"/>
                    </a:lnTo>
                    <a:lnTo>
                      <a:pt x="92313" y="21302"/>
                    </a:lnTo>
                    <a:lnTo>
                      <a:pt x="91754" y="21457"/>
                    </a:lnTo>
                    <a:lnTo>
                      <a:pt x="91170" y="21528"/>
                    </a:lnTo>
                    <a:lnTo>
                      <a:pt x="90873" y="21540"/>
                    </a:lnTo>
                    <a:lnTo>
                      <a:pt x="90563" y="21540"/>
                    </a:lnTo>
                    <a:lnTo>
                      <a:pt x="89956" y="21468"/>
                    </a:lnTo>
                    <a:lnTo>
                      <a:pt x="89372" y="21314"/>
                    </a:lnTo>
                    <a:lnTo>
                      <a:pt x="88825" y="21064"/>
                    </a:lnTo>
                    <a:lnTo>
                      <a:pt x="88313" y="20754"/>
                    </a:lnTo>
                    <a:lnTo>
                      <a:pt x="87860" y="20361"/>
                    </a:lnTo>
                    <a:lnTo>
                      <a:pt x="87467" y="19909"/>
                    </a:lnTo>
                    <a:lnTo>
                      <a:pt x="87134" y="19397"/>
                    </a:lnTo>
                    <a:lnTo>
                      <a:pt x="87003" y="19111"/>
                    </a:lnTo>
                    <a:lnTo>
                      <a:pt x="97660" y="14705"/>
                    </a:lnTo>
                    <a:lnTo>
                      <a:pt x="97302" y="13801"/>
                    </a:lnTo>
                    <a:lnTo>
                      <a:pt x="97136" y="13396"/>
                    </a:lnTo>
                    <a:lnTo>
                      <a:pt x="96743" y="12610"/>
                    </a:lnTo>
                    <a:lnTo>
                      <a:pt x="96517" y="12241"/>
                    </a:lnTo>
                    <a:lnTo>
                      <a:pt x="96231" y="11800"/>
                    </a:lnTo>
                    <a:lnTo>
                      <a:pt x="95588" y="11002"/>
                    </a:lnTo>
                    <a:lnTo>
                      <a:pt x="95219" y="10621"/>
                    </a:lnTo>
                    <a:lnTo>
                      <a:pt x="94992" y="10419"/>
                    </a:lnTo>
                    <a:lnTo>
                      <a:pt x="94516" y="10026"/>
                    </a:lnTo>
                    <a:lnTo>
                      <a:pt x="93992" y="9681"/>
                    </a:lnTo>
                    <a:lnTo>
                      <a:pt x="93456" y="9395"/>
                    </a:lnTo>
                    <a:lnTo>
                      <a:pt x="93171" y="9276"/>
                    </a:lnTo>
                    <a:lnTo>
                      <a:pt x="92849" y="9145"/>
                    </a:lnTo>
                    <a:lnTo>
                      <a:pt x="92194" y="8955"/>
                    </a:lnTo>
                    <a:lnTo>
                      <a:pt x="91516" y="8812"/>
                    </a:lnTo>
                    <a:lnTo>
                      <a:pt x="90837" y="8752"/>
                    </a:lnTo>
                    <a:close/>
                    <a:moveTo>
                      <a:pt x="67750" y="8764"/>
                    </a:moveTo>
                    <a:lnTo>
                      <a:pt x="67369" y="8776"/>
                    </a:lnTo>
                    <a:lnTo>
                      <a:pt x="66619" y="8847"/>
                    </a:lnTo>
                    <a:lnTo>
                      <a:pt x="65892" y="9002"/>
                    </a:lnTo>
                    <a:lnTo>
                      <a:pt x="65178" y="9228"/>
                    </a:lnTo>
                    <a:lnTo>
                      <a:pt x="64499" y="9538"/>
                    </a:lnTo>
                    <a:lnTo>
                      <a:pt x="63856" y="9895"/>
                    </a:lnTo>
                    <a:lnTo>
                      <a:pt x="63249" y="10336"/>
                    </a:lnTo>
                    <a:lnTo>
                      <a:pt x="62678" y="10824"/>
                    </a:lnTo>
                    <a:lnTo>
                      <a:pt x="62416" y="11098"/>
                    </a:lnTo>
                    <a:lnTo>
                      <a:pt x="62142" y="11395"/>
                    </a:lnTo>
                    <a:lnTo>
                      <a:pt x="61642" y="12003"/>
                    </a:lnTo>
                    <a:lnTo>
                      <a:pt x="61213" y="12657"/>
                    </a:lnTo>
                    <a:lnTo>
                      <a:pt x="60844" y="13348"/>
                    </a:lnTo>
                    <a:lnTo>
                      <a:pt x="60546" y="14062"/>
                    </a:lnTo>
                    <a:lnTo>
                      <a:pt x="60332" y="14813"/>
                    </a:lnTo>
                    <a:lnTo>
                      <a:pt x="60189" y="15587"/>
                    </a:lnTo>
                    <a:lnTo>
                      <a:pt x="60130" y="16360"/>
                    </a:lnTo>
                    <a:lnTo>
                      <a:pt x="60130" y="16753"/>
                    </a:lnTo>
                    <a:lnTo>
                      <a:pt x="60130" y="17158"/>
                    </a:lnTo>
                    <a:lnTo>
                      <a:pt x="60189" y="17932"/>
                    </a:lnTo>
                    <a:lnTo>
                      <a:pt x="60344" y="18706"/>
                    </a:lnTo>
                    <a:lnTo>
                      <a:pt x="60558" y="19444"/>
                    </a:lnTo>
                    <a:lnTo>
                      <a:pt x="60844" y="20159"/>
                    </a:lnTo>
                    <a:lnTo>
                      <a:pt x="61213" y="20849"/>
                    </a:lnTo>
                    <a:lnTo>
                      <a:pt x="61642" y="21492"/>
                    </a:lnTo>
                    <a:lnTo>
                      <a:pt x="62142" y="22088"/>
                    </a:lnTo>
                    <a:lnTo>
                      <a:pt x="62416" y="22373"/>
                    </a:lnTo>
                    <a:lnTo>
                      <a:pt x="62678" y="22647"/>
                    </a:lnTo>
                    <a:lnTo>
                      <a:pt x="63249" y="23135"/>
                    </a:lnTo>
                    <a:lnTo>
                      <a:pt x="63856" y="23576"/>
                    </a:lnTo>
                    <a:lnTo>
                      <a:pt x="64511" y="23933"/>
                    </a:lnTo>
                    <a:lnTo>
                      <a:pt x="65190" y="24231"/>
                    </a:lnTo>
                    <a:lnTo>
                      <a:pt x="65892" y="24457"/>
                    </a:lnTo>
                    <a:lnTo>
                      <a:pt x="66619" y="24612"/>
                    </a:lnTo>
                    <a:lnTo>
                      <a:pt x="67369" y="24683"/>
                    </a:lnTo>
                    <a:lnTo>
                      <a:pt x="67750" y="24695"/>
                    </a:lnTo>
                    <a:lnTo>
                      <a:pt x="68083" y="24683"/>
                    </a:lnTo>
                    <a:lnTo>
                      <a:pt x="68714" y="24636"/>
                    </a:lnTo>
                    <a:lnTo>
                      <a:pt x="69322" y="24517"/>
                    </a:lnTo>
                    <a:lnTo>
                      <a:pt x="69881" y="24350"/>
                    </a:lnTo>
                    <a:lnTo>
                      <a:pt x="70405" y="24124"/>
                    </a:lnTo>
                    <a:lnTo>
                      <a:pt x="70893" y="23838"/>
                    </a:lnTo>
                    <a:lnTo>
                      <a:pt x="71334" y="23493"/>
                    </a:lnTo>
                    <a:lnTo>
                      <a:pt x="71739" y="23100"/>
                    </a:lnTo>
                    <a:lnTo>
                      <a:pt x="71929" y="22873"/>
                    </a:lnTo>
                    <a:lnTo>
                      <a:pt x="72048" y="22873"/>
                    </a:lnTo>
                    <a:lnTo>
                      <a:pt x="72048" y="24016"/>
                    </a:lnTo>
                    <a:lnTo>
                      <a:pt x="72036" y="24576"/>
                    </a:lnTo>
                    <a:lnTo>
                      <a:pt x="71893" y="25576"/>
                    </a:lnTo>
                    <a:lnTo>
                      <a:pt x="71620" y="26445"/>
                    </a:lnTo>
                    <a:lnTo>
                      <a:pt x="71191" y="27172"/>
                    </a:lnTo>
                    <a:lnTo>
                      <a:pt x="70917" y="27493"/>
                    </a:lnTo>
                    <a:lnTo>
                      <a:pt x="70596" y="27791"/>
                    </a:lnTo>
                    <a:lnTo>
                      <a:pt x="69881" y="28255"/>
                    </a:lnTo>
                    <a:lnTo>
                      <a:pt x="69083" y="28565"/>
                    </a:lnTo>
                    <a:lnTo>
                      <a:pt x="68238" y="28708"/>
                    </a:lnTo>
                    <a:lnTo>
                      <a:pt x="67809" y="28696"/>
                    </a:lnTo>
                    <a:lnTo>
                      <a:pt x="67464" y="28696"/>
                    </a:lnTo>
                    <a:lnTo>
                      <a:pt x="66809" y="28589"/>
                    </a:lnTo>
                    <a:lnTo>
                      <a:pt x="66166" y="28374"/>
                    </a:lnTo>
                    <a:lnTo>
                      <a:pt x="65583" y="28053"/>
                    </a:lnTo>
                    <a:lnTo>
                      <a:pt x="65309" y="27850"/>
                    </a:lnTo>
                    <a:lnTo>
                      <a:pt x="65059" y="27636"/>
                    </a:lnTo>
                    <a:lnTo>
                      <a:pt x="64630" y="27184"/>
                    </a:lnTo>
                    <a:lnTo>
                      <a:pt x="64249" y="26684"/>
                    </a:lnTo>
                    <a:lnTo>
                      <a:pt x="63928" y="26136"/>
                    </a:lnTo>
                    <a:lnTo>
                      <a:pt x="63809" y="25850"/>
                    </a:lnTo>
                    <a:lnTo>
                      <a:pt x="60749" y="27112"/>
                    </a:lnTo>
                    <a:lnTo>
                      <a:pt x="60975" y="27600"/>
                    </a:lnTo>
                    <a:lnTo>
                      <a:pt x="61523" y="28517"/>
                    </a:lnTo>
                    <a:lnTo>
                      <a:pt x="62166" y="29339"/>
                    </a:lnTo>
                    <a:lnTo>
                      <a:pt x="62928" y="30077"/>
                    </a:lnTo>
                    <a:lnTo>
                      <a:pt x="63344" y="30410"/>
                    </a:lnTo>
                    <a:lnTo>
                      <a:pt x="63833" y="30756"/>
                    </a:lnTo>
                    <a:lnTo>
                      <a:pt x="64892" y="31303"/>
                    </a:lnTo>
                    <a:lnTo>
                      <a:pt x="66023" y="31660"/>
                    </a:lnTo>
                    <a:lnTo>
                      <a:pt x="67202" y="31827"/>
                    </a:lnTo>
                    <a:lnTo>
                      <a:pt x="68178" y="31827"/>
                    </a:lnTo>
                    <a:lnTo>
                      <a:pt x="68929" y="31780"/>
                    </a:lnTo>
                    <a:lnTo>
                      <a:pt x="69667" y="31660"/>
                    </a:lnTo>
                    <a:lnTo>
                      <a:pt x="70381" y="31470"/>
                    </a:lnTo>
                    <a:lnTo>
                      <a:pt x="71072" y="31196"/>
                    </a:lnTo>
                    <a:lnTo>
                      <a:pt x="71739" y="30875"/>
                    </a:lnTo>
                    <a:lnTo>
                      <a:pt x="72370" y="30470"/>
                    </a:lnTo>
                    <a:lnTo>
                      <a:pt x="72965" y="30005"/>
                    </a:lnTo>
                    <a:lnTo>
                      <a:pt x="73239" y="29755"/>
                    </a:lnTo>
                    <a:lnTo>
                      <a:pt x="73501" y="29493"/>
                    </a:lnTo>
                    <a:lnTo>
                      <a:pt x="73965" y="28910"/>
                    </a:lnTo>
                    <a:lnTo>
                      <a:pt x="74358" y="28267"/>
                    </a:lnTo>
                    <a:lnTo>
                      <a:pt x="74691" y="27553"/>
                    </a:lnTo>
                    <a:lnTo>
                      <a:pt x="74965" y="26767"/>
                    </a:lnTo>
                    <a:lnTo>
                      <a:pt x="75156" y="25933"/>
                    </a:lnTo>
                    <a:lnTo>
                      <a:pt x="75299" y="25017"/>
                    </a:lnTo>
                    <a:lnTo>
                      <a:pt x="75358" y="24040"/>
                    </a:lnTo>
                    <a:lnTo>
                      <a:pt x="75370" y="23528"/>
                    </a:lnTo>
                    <a:lnTo>
                      <a:pt x="75370" y="9240"/>
                    </a:lnTo>
                    <a:lnTo>
                      <a:pt x="72048" y="9240"/>
                    </a:lnTo>
                    <a:lnTo>
                      <a:pt x="72048" y="10538"/>
                    </a:lnTo>
                    <a:lnTo>
                      <a:pt x="71929" y="10538"/>
                    </a:lnTo>
                    <a:lnTo>
                      <a:pt x="71750" y="10336"/>
                    </a:lnTo>
                    <a:lnTo>
                      <a:pt x="71358" y="9967"/>
                    </a:lnTo>
                    <a:lnTo>
                      <a:pt x="70917" y="9645"/>
                    </a:lnTo>
                    <a:lnTo>
                      <a:pt x="70453" y="9383"/>
                    </a:lnTo>
                    <a:lnTo>
                      <a:pt x="70203" y="9276"/>
                    </a:lnTo>
                    <a:lnTo>
                      <a:pt x="69905" y="9145"/>
                    </a:lnTo>
                    <a:lnTo>
                      <a:pt x="69310" y="8955"/>
                    </a:lnTo>
                    <a:lnTo>
                      <a:pt x="68690" y="8824"/>
                    </a:lnTo>
                    <a:lnTo>
                      <a:pt x="68059" y="8764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44" name="Google Shape;44;p5"/>
              <p:cNvGrpSpPr/>
              <p:nvPr/>
            </p:nvGrpSpPr>
            <p:grpSpPr>
              <a:xfrm>
                <a:off x="1682774" y="4617610"/>
                <a:ext cx="497005" cy="149188"/>
                <a:chOff x="1682774" y="4617610"/>
                <a:chExt cx="497005" cy="149188"/>
              </a:xfrm>
            </p:grpSpPr>
            <p:sp>
              <p:nvSpPr>
                <p:cNvPr id="45" name="Google Shape;45;p5"/>
                <p:cNvSpPr/>
                <p:nvPr/>
              </p:nvSpPr>
              <p:spPr>
                <a:xfrm>
                  <a:off x="1682774" y="4617610"/>
                  <a:ext cx="130752" cy="149188"/>
                </a:xfrm>
                <a:custGeom>
                  <a:rect b="b" l="l" r="r" t="t"/>
                  <a:pathLst>
                    <a:path extrusionOk="0" h="22553" w="19766">
                      <a:moveTo>
                        <a:pt x="10765" y="1"/>
                      </a:moveTo>
                      <a:lnTo>
                        <a:pt x="10193" y="25"/>
                      </a:lnTo>
                      <a:lnTo>
                        <a:pt x="9086" y="156"/>
                      </a:lnTo>
                      <a:lnTo>
                        <a:pt x="8014" y="406"/>
                      </a:lnTo>
                      <a:lnTo>
                        <a:pt x="6978" y="751"/>
                      </a:lnTo>
                      <a:lnTo>
                        <a:pt x="6002" y="1192"/>
                      </a:lnTo>
                      <a:lnTo>
                        <a:pt x="5085" y="1715"/>
                      </a:lnTo>
                      <a:lnTo>
                        <a:pt x="4216" y="2335"/>
                      </a:lnTo>
                      <a:lnTo>
                        <a:pt x="3418" y="3025"/>
                      </a:lnTo>
                      <a:lnTo>
                        <a:pt x="2692" y="3787"/>
                      </a:lnTo>
                      <a:lnTo>
                        <a:pt x="2037" y="4621"/>
                      </a:lnTo>
                      <a:lnTo>
                        <a:pt x="1453" y="5514"/>
                      </a:lnTo>
                      <a:lnTo>
                        <a:pt x="977" y="6466"/>
                      </a:lnTo>
                      <a:lnTo>
                        <a:pt x="572" y="7466"/>
                      </a:lnTo>
                      <a:lnTo>
                        <a:pt x="275" y="8502"/>
                      </a:lnTo>
                      <a:lnTo>
                        <a:pt x="84" y="9586"/>
                      </a:lnTo>
                      <a:lnTo>
                        <a:pt x="1" y="10693"/>
                      </a:lnTo>
                      <a:lnTo>
                        <a:pt x="1" y="11265"/>
                      </a:lnTo>
                      <a:lnTo>
                        <a:pt x="1" y="11729"/>
                      </a:lnTo>
                      <a:lnTo>
                        <a:pt x="13" y="12300"/>
                      </a:lnTo>
                      <a:lnTo>
                        <a:pt x="144" y="13408"/>
                      </a:lnTo>
                      <a:lnTo>
                        <a:pt x="382" y="14479"/>
                      </a:lnTo>
                      <a:lnTo>
                        <a:pt x="727" y="15503"/>
                      </a:lnTo>
                      <a:lnTo>
                        <a:pt x="1168" y="16480"/>
                      </a:lnTo>
                      <a:lnTo>
                        <a:pt x="1692" y="17408"/>
                      </a:lnTo>
                      <a:lnTo>
                        <a:pt x="2299" y="18278"/>
                      </a:lnTo>
                      <a:lnTo>
                        <a:pt x="2977" y="19087"/>
                      </a:lnTo>
                      <a:lnTo>
                        <a:pt x="3740" y="19814"/>
                      </a:lnTo>
                      <a:lnTo>
                        <a:pt x="4573" y="20480"/>
                      </a:lnTo>
                      <a:lnTo>
                        <a:pt x="5466" y="21052"/>
                      </a:lnTo>
                      <a:lnTo>
                        <a:pt x="6407" y="21552"/>
                      </a:lnTo>
                      <a:lnTo>
                        <a:pt x="7407" y="21945"/>
                      </a:lnTo>
                      <a:lnTo>
                        <a:pt x="8443" y="22254"/>
                      </a:lnTo>
                      <a:lnTo>
                        <a:pt x="9526" y="22457"/>
                      </a:lnTo>
                      <a:lnTo>
                        <a:pt x="10634" y="22552"/>
                      </a:lnTo>
                      <a:lnTo>
                        <a:pt x="11205" y="22552"/>
                      </a:lnTo>
                      <a:lnTo>
                        <a:pt x="11836" y="22540"/>
                      </a:lnTo>
                      <a:lnTo>
                        <a:pt x="13074" y="22409"/>
                      </a:lnTo>
                      <a:lnTo>
                        <a:pt x="14301" y="22147"/>
                      </a:lnTo>
                      <a:lnTo>
                        <a:pt x="15480" y="21742"/>
                      </a:lnTo>
                      <a:lnTo>
                        <a:pt x="16063" y="21492"/>
                      </a:lnTo>
                      <a:lnTo>
                        <a:pt x="16587" y="21242"/>
                      </a:lnTo>
                      <a:lnTo>
                        <a:pt x="17599" y="20647"/>
                      </a:lnTo>
                      <a:lnTo>
                        <a:pt x="18528" y="19933"/>
                      </a:lnTo>
                      <a:lnTo>
                        <a:pt x="19373" y="19123"/>
                      </a:lnTo>
                      <a:lnTo>
                        <a:pt x="19766" y="18682"/>
                      </a:lnTo>
                      <a:lnTo>
                        <a:pt x="17825" y="16742"/>
                      </a:lnTo>
                      <a:lnTo>
                        <a:pt x="17516" y="17111"/>
                      </a:lnTo>
                      <a:lnTo>
                        <a:pt x="16837" y="17789"/>
                      </a:lnTo>
                      <a:lnTo>
                        <a:pt x="16087" y="18373"/>
                      </a:lnTo>
                      <a:lnTo>
                        <a:pt x="15289" y="18873"/>
                      </a:lnTo>
                      <a:lnTo>
                        <a:pt x="14432" y="19278"/>
                      </a:lnTo>
                      <a:lnTo>
                        <a:pt x="13551" y="19587"/>
                      </a:lnTo>
                      <a:lnTo>
                        <a:pt x="12622" y="19790"/>
                      </a:lnTo>
                      <a:lnTo>
                        <a:pt x="11669" y="19897"/>
                      </a:lnTo>
                      <a:lnTo>
                        <a:pt x="10776" y="19897"/>
                      </a:lnTo>
                      <a:lnTo>
                        <a:pt x="9943" y="19837"/>
                      </a:lnTo>
                      <a:lnTo>
                        <a:pt x="9133" y="19683"/>
                      </a:lnTo>
                      <a:lnTo>
                        <a:pt x="8347" y="19468"/>
                      </a:lnTo>
                      <a:lnTo>
                        <a:pt x="7585" y="19159"/>
                      </a:lnTo>
                      <a:lnTo>
                        <a:pt x="6871" y="18778"/>
                      </a:lnTo>
                      <a:lnTo>
                        <a:pt x="6180" y="18325"/>
                      </a:lnTo>
                      <a:lnTo>
                        <a:pt x="5537" y="17813"/>
                      </a:lnTo>
                      <a:lnTo>
                        <a:pt x="5240" y="17516"/>
                      </a:lnTo>
                      <a:lnTo>
                        <a:pt x="4942" y="17218"/>
                      </a:lnTo>
                      <a:lnTo>
                        <a:pt x="4406" y="16575"/>
                      </a:lnTo>
                      <a:lnTo>
                        <a:pt x="3954" y="15884"/>
                      </a:lnTo>
                      <a:lnTo>
                        <a:pt x="3573" y="15158"/>
                      </a:lnTo>
                      <a:lnTo>
                        <a:pt x="3275" y="14372"/>
                      </a:lnTo>
                      <a:lnTo>
                        <a:pt x="3049" y="13551"/>
                      </a:lnTo>
                      <a:lnTo>
                        <a:pt x="2894" y="12682"/>
                      </a:lnTo>
                      <a:lnTo>
                        <a:pt x="2823" y="11765"/>
                      </a:lnTo>
                      <a:lnTo>
                        <a:pt x="2811" y="11288"/>
                      </a:lnTo>
                      <a:lnTo>
                        <a:pt x="2823" y="10800"/>
                      </a:lnTo>
                      <a:lnTo>
                        <a:pt x="2894" y="9883"/>
                      </a:lnTo>
                      <a:lnTo>
                        <a:pt x="3049" y="9014"/>
                      </a:lnTo>
                      <a:lnTo>
                        <a:pt x="3275" y="8193"/>
                      </a:lnTo>
                      <a:lnTo>
                        <a:pt x="3585" y="7407"/>
                      </a:lnTo>
                      <a:lnTo>
                        <a:pt x="3954" y="6681"/>
                      </a:lnTo>
                      <a:lnTo>
                        <a:pt x="4418" y="5990"/>
                      </a:lnTo>
                      <a:lnTo>
                        <a:pt x="4942" y="5347"/>
                      </a:lnTo>
                      <a:lnTo>
                        <a:pt x="5240" y="5049"/>
                      </a:lnTo>
                      <a:lnTo>
                        <a:pt x="5537" y="4752"/>
                      </a:lnTo>
                      <a:lnTo>
                        <a:pt x="6180" y="4240"/>
                      </a:lnTo>
                      <a:lnTo>
                        <a:pt x="6871" y="3787"/>
                      </a:lnTo>
                      <a:lnTo>
                        <a:pt x="7597" y="3406"/>
                      </a:lnTo>
                      <a:lnTo>
                        <a:pt x="8359" y="3097"/>
                      </a:lnTo>
                      <a:lnTo>
                        <a:pt x="9145" y="2882"/>
                      </a:lnTo>
                      <a:lnTo>
                        <a:pt x="9955" y="2728"/>
                      </a:lnTo>
                      <a:lnTo>
                        <a:pt x="10776" y="2668"/>
                      </a:lnTo>
                      <a:lnTo>
                        <a:pt x="11193" y="2668"/>
                      </a:lnTo>
                      <a:lnTo>
                        <a:pt x="11622" y="2656"/>
                      </a:lnTo>
                      <a:lnTo>
                        <a:pt x="12479" y="2716"/>
                      </a:lnTo>
                      <a:lnTo>
                        <a:pt x="13324" y="2882"/>
                      </a:lnTo>
                      <a:lnTo>
                        <a:pt x="14134" y="3144"/>
                      </a:lnTo>
                      <a:lnTo>
                        <a:pt x="14896" y="3501"/>
                      </a:lnTo>
                      <a:lnTo>
                        <a:pt x="15622" y="3942"/>
                      </a:lnTo>
                      <a:lnTo>
                        <a:pt x="16301" y="4466"/>
                      </a:lnTo>
                      <a:lnTo>
                        <a:pt x="16908" y="5073"/>
                      </a:lnTo>
                      <a:lnTo>
                        <a:pt x="17194" y="5407"/>
                      </a:lnTo>
                      <a:lnTo>
                        <a:pt x="19123" y="3525"/>
                      </a:lnTo>
                      <a:lnTo>
                        <a:pt x="18742" y="3097"/>
                      </a:lnTo>
                      <a:lnTo>
                        <a:pt x="17920" y="2323"/>
                      </a:lnTo>
                      <a:lnTo>
                        <a:pt x="17027" y="1656"/>
                      </a:lnTo>
                      <a:lnTo>
                        <a:pt x="16075" y="1096"/>
                      </a:lnTo>
                      <a:lnTo>
                        <a:pt x="15051" y="644"/>
                      </a:lnTo>
                      <a:lnTo>
                        <a:pt x="13991" y="311"/>
                      </a:lnTo>
                      <a:lnTo>
                        <a:pt x="12896" y="84"/>
                      </a:lnTo>
                      <a:lnTo>
                        <a:pt x="1177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6" name="Google Shape;46;p5"/>
                <p:cNvSpPr/>
                <p:nvPr/>
              </p:nvSpPr>
              <p:spPr>
                <a:xfrm>
                  <a:off x="1829746" y="4620765"/>
                  <a:ext cx="18363" cy="142798"/>
                </a:xfrm>
                <a:custGeom>
                  <a:rect b="b" l="l" r="r" t="t"/>
                  <a:pathLst>
                    <a:path extrusionOk="0" h="21587" w="2776">
                      <a:moveTo>
                        <a:pt x="1" y="0"/>
                      </a:moveTo>
                      <a:lnTo>
                        <a:pt x="1" y="21587"/>
                      </a:lnTo>
                      <a:lnTo>
                        <a:pt x="2775" y="21587"/>
                      </a:lnTo>
                      <a:lnTo>
                        <a:pt x="2775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" name="Google Shape;47;p5"/>
                <p:cNvSpPr/>
                <p:nvPr/>
              </p:nvSpPr>
              <p:spPr>
                <a:xfrm>
                  <a:off x="1863853" y="4662664"/>
                  <a:ext cx="100588" cy="104054"/>
                </a:xfrm>
                <a:custGeom>
                  <a:rect b="b" l="l" r="r" t="t"/>
                  <a:pathLst>
                    <a:path extrusionOk="0" h="15730" w="15206">
                      <a:moveTo>
                        <a:pt x="7287" y="2537"/>
                      </a:moveTo>
                      <a:lnTo>
                        <a:pt x="8180" y="2560"/>
                      </a:lnTo>
                      <a:lnTo>
                        <a:pt x="9061" y="2763"/>
                      </a:lnTo>
                      <a:lnTo>
                        <a:pt x="9895" y="3120"/>
                      </a:lnTo>
                      <a:lnTo>
                        <a:pt x="10657" y="3656"/>
                      </a:lnTo>
                      <a:lnTo>
                        <a:pt x="10990" y="4001"/>
                      </a:lnTo>
                      <a:lnTo>
                        <a:pt x="11348" y="4394"/>
                      </a:lnTo>
                      <a:lnTo>
                        <a:pt x="11919" y="5299"/>
                      </a:lnTo>
                      <a:lnTo>
                        <a:pt x="12288" y="6287"/>
                      </a:lnTo>
                      <a:lnTo>
                        <a:pt x="12455" y="7335"/>
                      </a:lnTo>
                      <a:lnTo>
                        <a:pt x="12455" y="7871"/>
                      </a:lnTo>
                      <a:lnTo>
                        <a:pt x="12455" y="8395"/>
                      </a:lnTo>
                      <a:lnTo>
                        <a:pt x="12288" y="9442"/>
                      </a:lnTo>
                      <a:lnTo>
                        <a:pt x="11907" y="10431"/>
                      </a:lnTo>
                      <a:lnTo>
                        <a:pt x="11348" y="11336"/>
                      </a:lnTo>
                      <a:lnTo>
                        <a:pt x="10990" y="11740"/>
                      </a:lnTo>
                      <a:lnTo>
                        <a:pt x="10895" y="11836"/>
                      </a:lnTo>
                      <a:lnTo>
                        <a:pt x="10800" y="11931"/>
                      </a:lnTo>
                      <a:lnTo>
                        <a:pt x="10443" y="12241"/>
                      </a:lnTo>
                      <a:lnTo>
                        <a:pt x="9645" y="12729"/>
                      </a:lnTo>
                      <a:lnTo>
                        <a:pt x="8800" y="13050"/>
                      </a:lnTo>
                      <a:lnTo>
                        <a:pt x="7907" y="13193"/>
                      </a:lnTo>
                      <a:lnTo>
                        <a:pt x="7013" y="13169"/>
                      </a:lnTo>
                      <a:lnTo>
                        <a:pt x="6144" y="12967"/>
                      </a:lnTo>
                      <a:lnTo>
                        <a:pt x="5311" y="12610"/>
                      </a:lnTo>
                      <a:lnTo>
                        <a:pt x="4549" y="12074"/>
                      </a:lnTo>
                      <a:lnTo>
                        <a:pt x="4204" y="11740"/>
                      </a:lnTo>
                      <a:lnTo>
                        <a:pt x="3858" y="11336"/>
                      </a:lnTo>
                      <a:lnTo>
                        <a:pt x="3299" y="10431"/>
                      </a:lnTo>
                      <a:lnTo>
                        <a:pt x="2918" y="9442"/>
                      </a:lnTo>
                      <a:lnTo>
                        <a:pt x="2751" y="8395"/>
                      </a:lnTo>
                      <a:lnTo>
                        <a:pt x="2751" y="7871"/>
                      </a:lnTo>
                      <a:lnTo>
                        <a:pt x="2739" y="7335"/>
                      </a:lnTo>
                      <a:lnTo>
                        <a:pt x="2918" y="6287"/>
                      </a:lnTo>
                      <a:lnTo>
                        <a:pt x="3287" y="5299"/>
                      </a:lnTo>
                      <a:lnTo>
                        <a:pt x="3846" y="4394"/>
                      </a:lnTo>
                      <a:lnTo>
                        <a:pt x="4204" y="4001"/>
                      </a:lnTo>
                      <a:lnTo>
                        <a:pt x="4299" y="3894"/>
                      </a:lnTo>
                      <a:lnTo>
                        <a:pt x="4406" y="3799"/>
                      </a:lnTo>
                      <a:lnTo>
                        <a:pt x="4763" y="3489"/>
                      </a:lnTo>
                      <a:lnTo>
                        <a:pt x="5549" y="3001"/>
                      </a:lnTo>
                      <a:lnTo>
                        <a:pt x="6406" y="2680"/>
                      </a:lnTo>
                      <a:lnTo>
                        <a:pt x="7287" y="2537"/>
                      </a:lnTo>
                      <a:close/>
                      <a:moveTo>
                        <a:pt x="7240" y="1"/>
                      </a:moveTo>
                      <a:lnTo>
                        <a:pt x="6502" y="72"/>
                      </a:lnTo>
                      <a:lnTo>
                        <a:pt x="5775" y="215"/>
                      </a:lnTo>
                      <a:lnTo>
                        <a:pt x="5061" y="417"/>
                      </a:lnTo>
                      <a:lnTo>
                        <a:pt x="4358" y="703"/>
                      </a:lnTo>
                      <a:lnTo>
                        <a:pt x="3692" y="1048"/>
                      </a:lnTo>
                      <a:lnTo>
                        <a:pt x="3049" y="1477"/>
                      </a:lnTo>
                      <a:lnTo>
                        <a:pt x="2441" y="1965"/>
                      </a:lnTo>
                      <a:lnTo>
                        <a:pt x="2156" y="2239"/>
                      </a:lnTo>
                      <a:lnTo>
                        <a:pt x="1882" y="2525"/>
                      </a:lnTo>
                      <a:lnTo>
                        <a:pt x="1405" y="3144"/>
                      </a:lnTo>
                      <a:lnTo>
                        <a:pt x="1001" y="3799"/>
                      </a:lnTo>
                      <a:lnTo>
                        <a:pt x="655" y="4489"/>
                      </a:lnTo>
                      <a:lnTo>
                        <a:pt x="381" y="5204"/>
                      </a:lnTo>
                      <a:lnTo>
                        <a:pt x="191" y="5942"/>
                      </a:lnTo>
                      <a:lnTo>
                        <a:pt x="60" y="6704"/>
                      </a:lnTo>
                      <a:lnTo>
                        <a:pt x="0" y="7478"/>
                      </a:lnTo>
                      <a:lnTo>
                        <a:pt x="12" y="7871"/>
                      </a:lnTo>
                      <a:lnTo>
                        <a:pt x="0" y="8252"/>
                      </a:lnTo>
                      <a:lnTo>
                        <a:pt x="60" y="9026"/>
                      </a:lnTo>
                      <a:lnTo>
                        <a:pt x="191" y="9788"/>
                      </a:lnTo>
                      <a:lnTo>
                        <a:pt x="393" y="10526"/>
                      </a:lnTo>
                      <a:lnTo>
                        <a:pt x="667" y="11240"/>
                      </a:lnTo>
                      <a:lnTo>
                        <a:pt x="1012" y="11931"/>
                      </a:lnTo>
                      <a:lnTo>
                        <a:pt x="1417" y="12586"/>
                      </a:lnTo>
                      <a:lnTo>
                        <a:pt x="1894" y="13205"/>
                      </a:lnTo>
                      <a:lnTo>
                        <a:pt x="2156" y="13491"/>
                      </a:lnTo>
                      <a:lnTo>
                        <a:pt x="2441" y="13765"/>
                      </a:lnTo>
                      <a:lnTo>
                        <a:pt x="3049" y="14253"/>
                      </a:lnTo>
                      <a:lnTo>
                        <a:pt x="3692" y="14681"/>
                      </a:lnTo>
                      <a:lnTo>
                        <a:pt x="4358" y="15027"/>
                      </a:lnTo>
                      <a:lnTo>
                        <a:pt x="5061" y="15312"/>
                      </a:lnTo>
                      <a:lnTo>
                        <a:pt x="5775" y="15515"/>
                      </a:lnTo>
                      <a:lnTo>
                        <a:pt x="6502" y="15658"/>
                      </a:lnTo>
                      <a:lnTo>
                        <a:pt x="7240" y="15729"/>
                      </a:lnTo>
                      <a:lnTo>
                        <a:pt x="7978" y="15729"/>
                      </a:lnTo>
                      <a:lnTo>
                        <a:pt x="8716" y="15658"/>
                      </a:lnTo>
                      <a:lnTo>
                        <a:pt x="9442" y="15515"/>
                      </a:lnTo>
                      <a:lnTo>
                        <a:pt x="10157" y="15312"/>
                      </a:lnTo>
                      <a:lnTo>
                        <a:pt x="10859" y="15027"/>
                      </a:lnTo>
                      <a:lnTo>
                        <a:pt x="11526" y="14681"/>
                      </a:lnTo>
                      <a:lnTo>
                        <a:pt x="12169" y="14253"/>
                      </a:lnTo>
                      <a:lnTo>
                        <a:pt x="12776" y="13765"/>
                      </a:lnTo>
                      <a:lnTo>
                        <a:pt x="13062" y="13491"/>
                      </a:lnTo>
                      <a:lnTo>
                        <a:pt x="13324" y="13205"/>
                      </a:lnTo>
                      <a:lnTo>
                        <a:pt x="13800" y="12586"/>
                      </a:lnTo>
                      <a:lnTo>
                        <a:pt x="14217" y="11931"/>
                      </a:lnTo>
                      <a:lnTo>
                        <a:pt x="14550" y="11240"/>
                      </a:lnTo>
                      <a:lnTo>
                        <a:pt x="14824" y="10526"/>
                      </a:lnTo>
                      <a:lnTo>
                        <a:pt x="15027" y="9788"/>
                      </a:lnTo>
                      <a:lnTo>
                        <a:pt x="15158" y="9026"/>
                      </a:lnTo>
                      <a:lnTo>
                        <a:pt x="15205" y="8252"/>
                      </a:lnTo>
                      <a:lnTo>
                        <a:pt x="15205" y="7871"/>
                      </a:lnTo>
                      <a:lnTo>
                        <a:pt x="15205" y="7478"/>
                      </a:lnTo>
                      <a:lnTo>
                        <a:pt x="15158" y="6704"/>
                      </a:lnTo>
                      <a:lnTo>
                        <a:pt x="15027" y="5942"/>
                      </a:lnTo>
                      <a:lnTo>
                        <a:pt x="14824" y="5204"/>
                      </a:lnTo>
                      <a:lnTo>
                        <a:pt x="14550" y="4489"/>
                      </a:lnTo>
                      <a:lnTo>
                        <a:pt x="14205" y="3799"/>
                      </a:lnTo>
                      <a:lnTo>
                        <a:pt x="13800" y="3144"/>
                      </a:lnTo>
                      <a:lnTo>
                        <a:pt x="13324" y="2525"/>
                      </a:lnTo>
                      <a:lnTo>
                        <a:pt x="13062" y="2239"/>
                      </a:lnTo>
                      <a:lnTo>
                        <a:pt x="12776" y="1965"/>
                      </a:lnTo>
                      <a:lnTo>
                        <a:pt x="12169" y="1477"/>
                      </a:lnTo>
                      <a:lnTo>
                        <a:pt x="11526" y="1048"/>
                      </a:lnTo>
                      <a:lnTo>
                        <a:pt x="10859" y="703"/>
                      </a:lnTo>
                      <a:lnTo>
                        <a:pt x="10157" y="417"/>
                      </a:lnTo>
                      <a:lnTo>
                        <a:pt x="9442" y="215"/>
                      </a:lnTo>
                      <a:lnTo>
                        <a:pt x="8716" y="72"/>
                      </a:lnTo>
                      <a:lnTo>
                        <a:pt x="797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" name="Google Shape;48;p5"/>
                <p:cNvSpPr/>
                <p:nvPr/>
              </p:nvSpPr>
              <p:spPr>
                <a:xfrm>
                  <a:off x="1979238" y="4665893"/>
                  <a:ext cx="86650" cy="100826"/>
                </a:xfrm>
                <a:custGeom>
                  <a:rect b="b" l="l" r="r" t="t"/>
                  <a:pathLst>
                    <a:path extrusionOk="0" h="15242" w="13099">
                      <a:moveTo>
                        <a:pt x="1" y="1"/>
                      </a:moveTo>
                      <a:lnTo>
                        <a:pt x="1" y="9014"/>
                      </a:lnTo>
                      <a:lnTo>
                        <a:pt x="25" y="9717"/>
                      </a:lnTo>
                      <a:lnTo>
                        <a:pt x="215" y="10979"/>
                      </a:lnTo>
                      <a:lnTo>
                        <a:pt x="572" y="12110"/>
                      </a:lnTo>
                      <a:lnTo>
                        <a:pt x="965" y="12860"/>
                      </a:lnTo>
                      <a:lnTo>
                        <a:pt x="1275" y="13324"/>
                      </a:lnTo>
                      <a:lnTo>
                        <a:pt x="1453" y="13539"/>
                      </a:lnTo>
                      <a:lnTo>
                        <a:pt x="1632" y="13741"/>
                      </a:lnTo>
                      <a:lnTo>
                        <a:pt x="2037" y="14122"/>
                      </a:lnTo>
                      <a:lnTo>
                        <a:pt x="2477" y="14432"/>
                      </a:lnTo>
                      <a:lnTo>
                        <a:pt x="2954" y="14705"/>
                      </a:lnTo>
                      <a:lnTo>
                        <a:pt x="3478" y="14908"/>
                      </a:lnTo>
                      <a:lnTo>
                        <a:pt x="4049" y="15075"/>
                      </a:lnTo>
                      <a:lnTo>
                        <a:pt x="4656" y="15182"/>
                      </a:lnTo>
                      <a:lnTo>
                        <a:pt x="5311" y="15229"/>
                      </a:lnTo>
                      <a:lnTo>
                        <a:pt x="5657" y="15241"/>
                      </a:lnTo>
                      <a:lnTo>
                        <a:pt x="6014" y="15229"/>
                      </a:lnTo>
                      <a:lnTo>
                        <a:pt x="6728" y="15134"/>
                      </a:lnTo>
                      <a:lnTo>
                        <a:pt x="7407" y="14944"/>
                      </a:lnTo>
                      <a:lnTo>
                        <a:pt x="8074" y="14670"/>
                      </a:lnTo>
                      <a:lnTo>
                        <a:pt x="8395" y="14491"/>
                      </a:lnTo>
                      <a:lnTo>
                        <a:pt x="8681" y="14324"/>
                      </a:lnTo>
                      <a:lnTo>
                        <a:pt x="9229" y="13943"/>
                      </a:lnTo>
                      <a:lnTo>
                        <a:pt x="9717" y="13491"/>
                      </a:lnTo>
                      <a:lnTo>
                        <a:pt x="10133" y="12991"/>
                      </a:lnTo>
                      <a:lnTo>
                        <a:pt x="10324" y="12705"/>
                      </a:lnTo>
                      <a:lnTo>
                        <a:pt x="10443" y="12705"/>
                      </a:lnTo>
                      <a:lnTo>
                        <a:pt x="10443" y="14765"/>
                      </a:lnTo>
                      <a:lnTo>
                        <a:pt x="13098" y="14765"/>
                      </a:lnTo>
                      <a:lnTo>
                        <a:pt x="13098" y="1"/>
                      </a:lnTo>
                      <a:lnTo>
                        <a:pt x="10312" y="1"/>
                      </a:lnTo>
                      <a:lnTo>
                        <a:pt x="10312" y="8121"/>
                      </a:lnTo>
                      <a:lnTo>
                        <a:pt x="10300" y="8550"/>
                      </a:lnTo>
                      <a:lnTo>
                        <a:pt x="10169" y="9407"/>
                      </a:lnTo>
                      <a:lnTo>
                        <a:pt x="9895" y="10217"/>
                      </a:lnTo>
                      <a:lnTo>
                        <a:pt x="9479" y="10979"/>
                      </a:lnTo>
                      <a:lnTo>
                        <a:pt x="9229" y="11324"/>
                      </a:lnTo>
                      <a:lnTo>
                        <a:pt x="8967" y="11645"/>
                      </a:lnTo>
                      <a:lnTo>
                        <a:pt x="8336" y="12169"/>
                      </a:lnTo>
                      <a:lnTo>
                        <a:pt x="7609" y="12526"/>
                      </a:lnTo>
                      <a:lnTo>
                        <a:pt x="6823" y="12693"/>
                      </a:lnTo>
                      <a:lnTo>
                        <a:pt x="6407" y="12705"/>
                      </a:lnTo>
                      <a:lnTo>
                        <a:pt x="5966" y="12693"/>
                      </a:lnTo>
                      <a:lnTo>
                        <a:pt x="5168" y="12562"/>
                      </a:lnTo>
                      <a:lnTo>
                        <a:pt x="4490" y="12312"/>
                      </a:lnTo>
                      <a:lnTo>
                        <a:pt x="3918" y="11919"/>
                      </a:lnTo>
                      <a:lnTo>
                        <a:pt x="3454" y="11407"/>
                      </a:lnTo>
                      <a:lnTo>
                        <a:pt x="3120" y="10764"/>
                      </a:lnTo>
                      <a:lnTo>
                        <a:pt x="2882" y="9990"/>
                      </a:lnTo>
                      <a:lnTo>
                        <a:pt x="2775" y="9085"/>
                      </a:lnTo>
                      <a:lnTo>
                        <a:pt x="2763" y="8585"/>
                      </a:lnTo>
                      <a:lnTo>
                        <a:pt x="276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" name="Google Shape;49;p5"/>
                <p:cNvSpPr/>
                <p:nvPr/>
              </p:nvSpPr>
              <p:spPr>
                <a:xfrm>
                  <a:off x="2081552" y="4620765"/>
                  <a:ext cx="98226" cy="146033"/>
                </a:xfrm>
                <a:custGeom>
                  <a:rect b="b" l="l" r="r" t="t"/>
                  <a:pathLst>
                    <a:path extrusionOk="0" h="22076" w="14849">
                      <a:moveTo>
                        <a:pt x="7240" y="8894"/>
                      </a:moveTo>
                      <a:lnTo>
                        <a:pt x="8097" y="8930"/>
                      </a:lnTo>
                      <a:lnTo>
                        <a:pt x="8955" y="9121"/>
                      </a:lnTo>
                      <a:lnTo>
                        <a:pt x="9752" y="9490"/>
                      </a:lnTo>
                      <a:lnTo>
                        <a:pt x="10491" y="10014"/>
                      </a:lnTo>
                      <a:lnTo>
                        <a:pt x="10812" y="10347"/>
                      </a:lnTo>
                      <a:lnTo>
                        <a:pt x="11157" y="10752"/>
                      </a:lnTo>
                      <a:lnTo>
                        <a:pt x="11693" y="11657"/>
                      </a:lnTo>
                      <a:lnTo>
                        <a:pt x="12038" y="12645"/>
                      </a:lnTo>
                      <a:lnTo>
                        <a:pt x="12193" y="13681"/>
                      </a:lnTo>
                      <a:lnTo>
                        <a:pt x="12181" y="14217"/>
                      </a:lnTo>
                      <a:lnTo>
                        <a:pt x="12193" y="14741"/>
                      </a:lnTo>
                      <a:lnTo>
                        <a:pt x="12038" y="15788"/>
                      </a:lnTo>
                      <a:lnTo>
                        <a:pt x="11693" y="16777"/>
                      </a:lnTo>
                      <a:lnTo>
                        <a:pt x="11157" y="17682"/>
                      </a:lnTo>
                      <a:lnTo>
                        <a:pt x="10812" y="18086"/>
                      </a:lnTo>
                      <a:lnTo>
                        <a:pt x="10479" y="18432"/>
                      </a:lnTo>
                      <a:lnTo>
                        <a:pt x="9717" y="18979"/>
                      </a:lnTo>
                      <a:lnTo>
                        <a:pt x="8871" y="19348"/>
                      </a:lnTo>
                      <a:lnTo>
                        <a:pt x="7954" y="19527"/>
                      </a:lnTo>
                      <a:lnTo>
                        <a:pt x="7478" y="19539"/>
                      </a:lnTo>
                      <a:lnTo>
                        <a:pt x="7014" y="19527"/>
                      </a:lnTo>
                      <a:lnTo>
                        <a:pt x="6097" y="19337"/>
                      </a:lnTo>
                      <a:lnTo>
                        <a:pt x="5252" y="18967"/>
                      </a:lnTo>
                      <a:lnTo>
                        <a:pt x="4501" y="18420"/>
                      </a:lnTo>
                      <a:lnTo>
                        <a:pt x="4180" y="18086"/>
                      </a:lnTo>
                      <a:lnTo>
                        <a:pt x="3835" y="17682"/>
                      </a:lnTo>
                      <a:lnTo>
                        <a:pt x="3287" y="16777"/>
                      </a:lnTo>
                      <a:lnTo>
                        <a:pt x="2930" y="15788"/>
                      </a:lnTo>
                      <a:lnTo>
                        <a:pt x="2775" y="14753"/>
                      </a:lnTo>
                      <a:lnTo>
                        <a:pt x="2787" y="14217"/>
                      </a:lnTo>
                      <a:lnTo>
                        <a:pt x="2775" y="13681"/>
                      </a:lnTo>
                      <a:lnTo>
                        <a:pt x="2930" y="12645"/>
                      </a:lnTo>
                      <a:lnTo>
                        <a:pt x="3287" y="11657"/>
                      </a:lnTo>
                      <a:lnTo>
                        <a:pt x="3835" y="10752"/>
                      </a:lnTo>
                      <a:lnTo>
                        <a:pt x="4180" y="10347"/>
                      </a:lnTo>
                      <a:lnTo>
                        <a:pt x="4299" y="10216"/>
                      </a:lnTo>
                      <a:lnTo>
                        <a:pt x="4430" y="10097"/>
                      </a:lnTo>
                      <a:lnTo>
                        <a:pt x="4775" y="9787"/>
                      </a:lnTo>
                      <a:lnTo>
                        <a:pt x="5549" y="9323"/>
                      </a:lnTo>
                      <a:lnTo>
                        <a:pt x="6371" y="9025"/>
                      </a:lnTo>
                      <a:lnTo>
                        <a:pt x="7240" y="8894"/>
                      </a:lnTo>
                      <a:close/>
                      <a:moveTo>
                        <a:pt x="12074" y="0"/>
                      </a:moveTo>
                      <a:lnTo>
                        <a:pt x="12074" y="6823"/>
                      </a:lnTo>
                      <a:lnTo>
                        <a:pt x="12193" y="8871"/>
                      </a:lnTo>
                      <a:lnTo>
                        <a:pt x="12074" y="8871"/>
                      </a:lnTo>
                      <a:lnTo>
                        <a:pt x="11884" y="8585"/>
                      </a:lnTo>
                      <a:lnTo>
                        <a:pt x="11443" y="8061"/>
                      </a:lnTo>
                      <a:lnTo>
                        <a:pt x="10931" y="7609"/>
                      </a:lnTo>
                      <a:lnTo>
                        <a:pt x="10371" y="7216"/>
                      </a:lnTo>
                      <a:lnTo>
                        <a:pt x="10074" y="7061"/>
                      </a:lnTo>
                      <a:lnTo>
                        <a:pt x="9717" y="6882"/>
                      </a:lnTo>
                      <a:lnTo>
                        <a:pt x="8978" y="6596"/>
                      </a:lnTo>
                      <a:lnTo>
                        <a:pt x="8204" y="6418"/>
                      </a:lnTo>
                      <a:lnTo>
                        <a:pt x="7430" y="6323"/>
                      </a:lnTo>
                      <a:lnTo>
                        <a:pt x="7038" y="6323"/>
                      </a:lnTo>
                      <a:lnTo>
                        <a:pt x="6680" y="6335"/>
                      </a:lnTo>
                      <a:lnTo>
                        <a:pt x="5978" y="6406"/>
                      </a:lnTo>
                      <a:lnTo>
                        <a:pt x="5299" y="6561"/>
                      </a:lnTo>
                      <a:lnTo>
                        <a:pt x="4632" y="6775"/>
                      </a:lnTo>
                      <a:lnTo>
                        <a:pt x="4001" y="7061"/>
                      </a:lnTo>
                      <a:lnTo>
                        <a:pt x="3406" y="7418"/>
                      </a:lnTo>
                      <a:lnTo>
                        <a:pt x="2846" y="7835"/>
                      </a:lnTo>
                      <a:lnTo>
                        <a:pt x="2322" y="8323"/>
                      </a:lnTo>
                      <a:lnTo>
                        <a:pt x="2096" y="8585"/>
                      </a:lnTo>
                      <a:lnTo>
                        <a:pt x="1834" y="8883"/>
                      </a:lnTo>
                      <a:lnTo>
                        <a:pt x="1370" y="9502"/>
                      </a:lnTo>
                      <a:lnTo>
                        <a:pt x="977" y="10145"/>
                      </a:lnTo>
                      <a:lnTo>
                        <a:pt x="644" y="10835"/>
                      </a:lnTo>
                      <a:lnTo>
                        <a:pt x="370" y="11550"/>
                      </a:lnTo>
                      <a:lnTo>
                        <a:pt x="179" y="12288"/>
                      </a:lnTo>
                      <a:lnTo>
                        <a:pt x="48" y="13038"/>
                      </a:lnTo>
                      <a:lnTo>
                        <a:pt x="1" y="13812"/>
                      </a:lnTo>
                      <a:lnTo>
                        <a:pt x="13" y="14205"/>
                      </a:lnTo>
                      <a:lnTo>
                        <a:pt x="1" y="14586"/>
                      </a:lnTo>
                      <a:lnTo>
                        <a:pt x="48" y="15360"/>
                      </a:lnTo>
                      <a:lnTo>
                        <a:pt x="179" y="16110"/>
                      </a:lnTo>
                      <a:lnTo>
                        <a:pt x="370" y="16848"/>
                      </a:lnTo>
                      <a:lnTo>
                        <a:pt x="644" y="17562"/>
                      </a:lnTo>
                      <a:lnTo>
                        <a:pt x="977" y="18253"/>
                      </a:lnTo>
                      <a:lnTo>
                        <a:pt x="1370" y="18896"/>
                      </a:lnTo>
                      <a:lnTo>
                        <a:pt x="1834" y="19515"/>
                      </a:lnTo>
                      <a:lnTo>
                        <a:pt x="2096" y="19813"/>
                      </a:lnTo>
                      <a:lnTo>
                        <a:pt x="2322" y="20075"/>
                      </a:lnTo>
                      <a:lnTo>
                        <a:pt x="2834" y="20563"/>
                      </a:lnTo>
                      <a:lnTo>
                        <a:pt x="3394" y="20980"/>
                      </a:lnTo>
                      <a:lnTo>
                        <a:pt x="4001" y="21337"/>
                      </a:lnTo>
                      <a:lnTo>
                        <a:pt x="4632" y="21623"/>
                      </a:lnTo>
                      <a:lnTo>
                        <a:pt x="5287" y="21837"/>
                      </a:lnTo>
                      <a:lnTo>
                        <a:pt x="5978" y="21992"/>
                      </a:lnTo>
                      <a:lnTo>
                        <a:pt x="6680" y="22063"/>
                      </a:lnTo>
                      <a:lnTo>
                        <a:pt x="7038" y="22075"/>
                      </a:lnTo>
                      <a:lnTo>
                        <a:pt x="7430" y="22075"/>
                      </a:lnTo>
                      <a:lnTo>
                        <a:pt x="8204" y="21980"/>
                      </a:lnTo>
                      <a:lnTo>
                        <a:pt x="8978" y="21801"/>
                      </a:lnTo>
                      <a:lnTo>
                        <a:pt x="9717" y="21515"/>
                      </a:lnTo>
                      <a:lnTo>
                        <a:pt x="10074" y="21349"/>
                      </a:lnTo>
                      <a:lnTo>
                        <a:pt x="10371" y="21182"/>
                      </a:lnTo>
                      <a:lnTo>
                        <a:pt x="10931" y="20789"/>
                      </a:lnTo>
                      <a:lnTo>
                        <a:pt x="11443" y="20337"/>
                      </a:lnTo>
                      <a:lnTo>
                        <a:pt x="11884" y="19813"/>
                      </a:lnTo>
                      <a:lnTo>
                        <a:pt x="12074" y="19527"/>
                      </a:lnTo>
                      <a:lnTo>
                        <a:pt x="12193" y="19527"/>
                      </a:lnTo>
                      <a:lnTo>
                        <a:pt x="12193" y="21587"/>
                      </a:lnTo>
                      <a:lnTo>
                        <a:pt x="14848" y="21587"/>
                      </a:lnTo>
                      <a:lnTo>
                        <a:pt x="1484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05_Content">
  <p:cSld name="CUSTOM_2_3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6"/>
          <p:cNvSpPr txBox="1"/>
          <p:nvPr>
            <p:ph type="title"/>
          </p:nvPr>
        </p:nvSpPr>
        <p:spPr>
          <a:xfrm>
            <a:off x="761950" y="809575"/>
            <a:ext cx="5080200" cy="352200"/>
          </a:xfrm>
          <a:prstGeom prst="rect">
            <a:avLst/>
          </a:prstGeom>
        </p:spPr>
        <p:txBody>
          <a:bodyPr anchorCtr="0" anchor="t" bIns="0" lIns="0" spcFirstLastPara="1" rIns="22860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52" name="Google Shape;52;p6"/>
          <p:cNvSpPr txBox="1"/>
          <p:nvPr/>
        </p:nvSpPr>
        <p:spPr>
          <a:xfrm>
            <a:off x="761950" y="2219400"/>
            <a:ext cx="1740900" cy="13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53" name="Google Shape;53;p6"/>
          <p:cNvSpPr txBox="1"/>
          <p:nvPr/>
        </p:nvSpPr>
        <p:spPr>
          <a:xfrm>
            <a:off x="2707204" y="2219400"/>
            <a:ext cx="1740900" cy="13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54" name="Google Shape;54;p6"/>
          <p:cNvSpPr txBox="1"/>
          <p:nvPr/>
        </p:nvSpPr>
        <p:spPr>
          <a:xfrm>
            <a:off x="4674206" y="2219400"/>
            <a:ext cx="1740900" cy="13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55" name="Google Shape;55;p6"/>
          <p:cNvSpPr txBox="1"/>
          <p:nvPr/>
        </p:nvSpPr>
        <p:spPr>
          <a:xfrm>
            <a:off x="6641207" y="2219400"/>
            <a:ext cx="1740900" cy="13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000"/>
          </a:p>
        </p:txBody>
      </p:sp>
      <p:pic>
        <p:nvPicPr>
          <p:cNvPr id="56" name="Google Shape;56;p6"/>
          <p:cNvPicPr preferRelativeResize="0"/>
          <p:nvPr/>
        </p:nvPicPr>
        <p:blipFill rotWithShape="1">
          <a:blip r:embed="rId2">
            <a:alphaModFix/>
          </a:blip>
          <a:srcRect b="20656" l="0" r="0" t="22689"/>
          <a:stretch/>
        </p:blipFill>
        <p:spPr>
          <a:xfrm>
            <a:off x="0" y="4467400"/>
            <a:ext cx="2201149" cy="67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5749" y="3905250"/>
            <a:ext cx="1238250" cy="123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06_Two columns">
  <p:cSld name="CUSTOM_2_2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7"/>
          <p:cNvSpPr txBox="1"/>
          <p:nvPr>
            <p:ph type="title"/>
          </p:nvPr>
        </p:nvSpPr>
        <p:spPr>
          <a:xfrm>
            <a:off x="761950" y="809575"/>
            <a:ext cx="5080200" cy="352200"/>
          </a:xfrm>
          <a:prstGeom prst="rect">
            <a:avLst/>
          </a:prstGeom>
        </p:spPr>
        <p:txBody>
          <a:bodyPr anchorCtr="0" anchor="t" bIns="0" lIns="0" spcFirstLastPara="1" rIns="22860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60" name="Google Shape;60;p7"/>
          <p:cNvSpPr txBox="1"/>
          <p:nvPr>
            <p:ph idx="1" type="body"/>
          </p:nvPr>
        </p:nvSpPr>
        <p:spPr>
          <a:xfrm>
            <a:off x="762025" y="1514225"/>
            <a:ext cx="3810000" cy="2819700"/>
          </a:xfrm>
          <a:prstGeom prst="rect">
            <a:avLst/>
          </a:prstGeom>
        </p:spPr>
        <p:txBody>
          <a:bodyPr anchorCtr="0" anchor="t" bIns="0" lIns="0" spcFirstLastPara="1" rIns="228600" wrap="square" tIns="0">
            <a:noAutofit/>
          </a:bodyPr>
          <a:lstStyle>
            <a:lvl1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1" name="Google Shape;61;p7"/>
          <p:cNvSpPr txBox="1"/>
          <p:nvPr>
            <p:ph idx="2" type="body"/>
          </p:nvPr>
        </p:nvSpPr>
        <p:spPr>
          <a:xfrm>
            <a:off x="4571950" y="1514225"/>
            <a:ext cx="3810000" cy="2819700"/>
          </a:xfrm>
          <a:prstGeom prst="rect">
            <a:avLst/>
          </a:prstGeom>
        </p:spPr>
        <p:txBody>
          <a:bodyPr anchorCtr="0" anchor="t" bIns="0" lIns="0" spcFirstLastPara="1" rIns="228600" wrap="square" tIns="0">
            <a:noAutofit/>
          </a:bodyPr>
          <a:lstStyle>
            <a:lvl1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grpSp>
        <p:nvGrpSpPr>
          <p:cNvPr id="62" name="Google Shape;62;p7"/>
          <p:cNvGrpSpPr/>
          <p:nvPr/>
        </p:nvGrpSpPr>
        <p:grpSpPr>
          <a:xfrm>
            <a:off x="502528" y="4542252"/>
            <a:ext cx="1539938" cy="287844"/>
            <a:chOff x="238125" y="2182350"/>
            <a:chExt cx="7149200" cy="1336325"/>
          </a:xfrm>
        </p:grpSpPr>
        <p:sp>
          <p:nvSpPr>
            <p:cNvPr id="63" name="Google Shape;63;p7"/>
            <p:cNvSpPr/>
            <p:nvPr/>
          </p:nvSpPr>
          <p:spPr>
            <a:xfrm>
              <a:off x="3329700" y="2212350"/>
              <a:ext cx="437400" cy="832500"/>
            </a:xfrm>
            <a:custGeom>
              <a:rect b="b" l="l" r="r" t="t"/>
              <a:pathLst>
                <a:path extrusionOk="0" h="33300" w="17496">
                  <a:moveTo>
                    <a:pt x="8775" y="0"/>
                  </a:moveTo>
                  <a:cubicBezTo>
                    <a:pt x="3924" y="0"/>
                    <a:pt x="0" y="3924"/>
                    <a:pt x="0" y="8775"/>
                  </a:cubicBezTo>
                  <a:lnTo>
                    <a:pt x="0" y="33300"/>
                  </a:lnTo>
                  <a:lnTo>
                    <a:pt x="17495" y="33300"/>
                  </a:lnTo>
                  <a:lnTo>
                    <a:pt x="17495" y="8775"/>
                  </a:lnTo>
                  <a:cubicBezTo>
                    <a:pt x="17495" y="3924"/>
                    <a:pt x="13571" y="0"/>
                    <a:pt x="8775" y="0"/>
                  </a:cubicBezTo>
                  <a:close/>
                </a:path>
              </a:pathLst>
            </a:custGeom>
            <a:solidFill>
              <a:srgbClr val="9FC1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7"/>
            <p:cNvSpPr/>
            <p:nvPr/>
          </p:nvSpPr>
          <p:spPr>
            <a:xfrm>
              <a:off x="2919575" y="3042100"/>
              <a:ext cx="847525" cy="422400"/>
            </a:xfrm>
            <a:custGeom>
              <a:rect b="b" l="l" r="r" t="t"/>
              <a:pathLst>
                <a:path extrusionOk="0" h="16896" w="33901">
                  <a:moveTo>
                    <a:pt x="0" y="1"/>
                  </a:moveTo>
                  <a:cubicBezTo>
                    <a:pt x="0" y="9320"/>
                    <a:pt x="7631" y="16896"/>
                    <a:pt x="16950" y="16896"/>
                  </a:cubicBezTo>
                  <a:cubicBezTo>
                    <a:pt x="26325" y="16896"/>
                    <a:pt x="33900" y="9320"/>
                    <a:pt x="33900" y="1"/>
                  </a:cubicBez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>
              <a:off x="4325700" y="2182350"/>
              <a:ext cx="1169075" cy="1088675"/>
            </a:xfrm>
            <a:custGeom>
              <a:rect b="b" l="l" r="r" t="t"/>
              <a:pathLst>
                <a:path extrusionOk="0" h="43547" w="46763">
                  <a:moveTo>
                    <a:pt x="23264" y="1"/>
                  </a:moveTo>
                  <a:cubicBezTo>
                    <a:pt x="21554" y="1"/>
                    <a:pt x="19845" y="914"/>
                    <a:pt x="19022" y="2726"/>
                  </a:cubicBezTo>
                  <a:lnTo>
                    <a:pt x="1" y="43547"/>
                  </a:lnTo>
                  <a:lnTo>
                    <a:pt x="46763" y="43547"/>
                  </a:lnTo>
                  <a:lnTo>
                    <a:pt x="27469" y="2672"/>
                  </a:lnTo>
                  <a:cubicBezTo>
                    <a:pt x="26631" y="887"/>
                    <a:pt x="24947" y="1"/>
                    <a:pt x="23264" y="1"/>
                  </a:cubicBezTo>
                  <a:close/>
                </a:path>
              </a:pathLst>
            </a:custGeom>
            <a:solidFill>
              <a:srgbClr val="9FC1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7"/>
            <p:cNvSpPr/>
            <p:nvPr/>
          </p:nvSpPr>
          <p:spPr>
            <a:xfrm>
              <a:off x="4748100" y="2761425"/>
              <a:ext cx="671750" cy="630875"/>
            </a:xfrm>
            <a:custGeom>
              <a:rect b="b" l="l" r="r" t="t"/>
              <a:pathLst>
                <a:path extrusionOk="0" h="25235" w="26870">
                  <a:moveTo>
                    <a:pt x="0" y="1"/>
                  </a:moveTo>
                  <a:lnTo>
                    <a:pt x="0" y="25234"/>
                  </a:lnTo>
                  <a:lnTo>
                    <a:pt x="26869" y="1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7"/>
            <p:cNvSpPr/>
            <p:nvPr/>
          </p:nvSpPr>
          <p:spPr>
            <a:xfrm>
              <a:off x="6588875" y="2193275"/>
              <a:ext cx="628150" cy="1068225"/>
            </a:xfrm>
            <a:custGeom>
              <a:rect b="b" l="l" r="r" t="t"/>
              <a:pathLst>
                <a:path extrusionOk="0" h="42729" w="25126">
                  <a:moveTo>
                    <a:pt x="12590" y="0"/>
                  </a:moveTo>
                  <a:cubicBezTo>
                    <a:pt x="5614" y="0"/>
                    <a:pt x="0" y="5614"/>
                    <a:pt x="0" y="12535"/>
                  </a:cubicBezTo>
                  <a:lnTo>
                    <a:pt x="0" y="42728"/>
                  </a:lnTo>
                  <a:lnTo>
                    <a:pt x="25125" y="42728"/>
                  </a:lnTo>
                  <a:lnTo>
                    <a:pt x="25125" y="12535"/>
                  </a:lnTo>
                  <a:cubicBezTo>
                    <a:pt x="25125" y="5614"/>
                    <a:pt x="19512" y="0"/>
                    <a:pt x="12590" y="0"/>
                  </a:cubicBezTo>
                  <a:close/>
                </a:path>
              </a:pathLst>
            </a:custGeom>
            <a:solidFill>
              <a:srgbClr val="9FC1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7"/>
            <p:cNvSpPr/>
            <p:nvPr/>
          </p:nvSpPr>
          <p:spPr>
            <a:xfrm>
              <a:off x="5964825" y="2193275"/>
              <a:ext cx="628150" cy="1068225"/>
            </a:xfrm>
            <a:custGeom>
              <a:rect b="b" l="l" r="r" t="t"/>
              <a:pathLst>
                <a:path extrusionOk="0" h="42729" w="25126">
                  <a:moveTo>
                    <a:pt x="12591" y="0"/>
                  </a:moveTo>
                  <a:cubicBezTo>
                    <a:pt x="5614" y="0"/>
                    <a:pt x="1" y="5614"/>
                    <a:pt x="1" y="12535"/>
                  </a:cubicBezTo>
                  <a:lnTo>
                    <a:pt x="1" y="42728"/>
                  </a:lnTo>
                  <a:lnTo>
                    <a:pt x="25126" y="42728"/>
                  </a:lnTo>
                  <a:lnTo>
                    <a:pt x="25126" y="12535"/>
                  </a:lnTo>
                  <a:cubicBezTo>
                    <a:pt x="25126" y="5614"/>
                    <a:pt x="19512" y="0"/>
                    <a:pt x="12591" y="0"/>
                  </a:cubicBezTo>
                  <a:close/>
                </a:path>
              </a:pathLst>
            </a:custGeom>
            <a:solidFill>
              <a:srgbClr val="9FC1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7"/>
            <p:cNvSpPr/>
            <p:nvPr/>
          </p:nvSpPr>
          <p:spPr>
            <a:xfrm>
              <a:off x="6676075" y="2870775"/>
              <a:ext cx="711250" cy="647900"/>
            </a:xfrm>
            <a:custGeom>
              <a:rect b="b" l="l" r="r" t="t"/>
              <a:pathLst>
                <a:path extrusionOk="0" h="25916" w="28450">
                  <a:moveTo>
                    <a:pt x="14225" y="0"/>
                  </a:moveTo>
                  <a:cubicBezTo>
                    <a:pt x="10914" y="0"/>
                    <a:pt x="7603" y="1268"/>
                    <a:pt x="5069" y="3802"/>
                  </a:cubicBezTo>
                  <a:cubicBezTo>
                    <a:pt x="0" y="8870"/>
                    <a:pt x="0" y="17045"/>
                    <a:pt x="5069" y="22114"/>
                  </a:cubicBezTo>
                  <a:cubicBezTo>
                    <a:pt x="7603" y="24648"/>
                    <a:pt x="10914" y="25915"/>
                    <a:pt x="14225" y="25915"/>
                  </a:cubicBezTo>
                  <a:cubicBezTo>
                    <a:pt x="17536" y="25915"/>
                    <a:pt x="20847" y="24648"/>
                    <a:pt x="23381" y="22114"/>
                  </a:cubicBezTo>
                  <a:cubicBezTo>
                    <a:pt x="28450" y="17045"/>
                    <a:pt x="28450" y="8870"/>
                    <a:pt x="23381" y="3802"/>
                  </a:cubicBezTo>
                  <a:cubicBezTo>
                    <a:pt x="20847" y="1268"/>
                    <a:pt x="17536" y="0"/>
                    <a:pt x="14225" y="0"/>
                  </a:cubicBez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7"/>
            <p:cNvSpPr/>
            <p:nvPr/>
          </p:nvSpPr>
          <p:spPr>
            <a:xfrm>
              <a:off x="238125" y="2532175"/>
              <a:ext cx="421025" cy="643475"/>
            </a:xfrm>
            <a:custGeom>
              <a:rect b="b" l="l" r="r" t="t"/>
              <a:pathLst>
                <a:path extrusionOk="0" h="25739" w="16841">
                  <a:moveTo>
                    <a:pt x="8858" y="1"/>
                  </a:moveTo>
                  <a:cubicBezTo>
                    <a:pt x="8704" y="1"/>
                    <a:pt x="8549" y="5"/>
                    <a:pt x="8393" y="15"/>
                  </a:cubicBezTo>
                  <a:cubicBezTo>
                    <a:pt x="8258" y="7"/>
                    <a:pt x="8123" y="4"/>
                    <a:pt x="7988" y="4"/>
                  </a:cubicBezTo>
                  <a:cubicBezTo>
                    <a:pt x="6115" y="4"/>
                    <a:pt x="4316" y="706"/>
                    <a:pt x="2943" y="1977"/>
                  </a:cubicBezTo>
                  <a:cubicBezTo>
                    <a:pt x="1635" y="3121"/>
                    <a:pt x="872" y="4811"/>
                    <a:pt x="872" y="6555"/>
                  </a:cubicBezTo>
                  <a:cubicBezTo>
                    <a:pt x="818" y="8135"/>
                    <a:pt x="1417" y="9661"/>
                    <a:pt x="2562" y="10751"/>
                  </a:cubicBezTo>
                  <a:cubicBezTo>
                    <a:pt x="3979" y="12005"/>
                    <a:pt x="5668" y="12931"/>
                    <a:pt x="7521" y="13422"/>
                  </a:cubicBezTo>
                  <a:cubicBezTo>
                    <a:pt x="9156" y="13858"/>
                    <a:pt x="10737" y="14566"/>
                    <a:pt x="12154" y="15547"/>
                  </a:cubicBezTo>
                  <a:cubicBezTo>
                    <a:pt x="13135" y="16256"/>
                    <a:pt x="13680" y="17455"/>
                    <a:pt x="13625" y="18708"/>
                  </a:cubicBezTo>
                  <a:cubicBezTo>
                    <a:pt x="13625" y="19853"/>
                    <a:pt x="13080" y="20943"/>
                    <a:pt x="12099" y="21597"/>
                  </a:cubicBezTo>
                  <a:cubicBezTo>
                    <a:pt x="11180" y="22261"/>
                    <a:pt x="10022" y="22637"/>
                    <a:pt x="8848" y="22637"/>
                  </a:cubicBezTo>
                  <a:cubicBezTo>
                    <a:pt x="8769" y="22637"/>
                    <a:pt x="8690" y="22636"/>
                    <a:pt x="8611" y="22632"/>
                  </a:cubicBezTo>
                  <a:cubicBezTo>
                    <a:pt x="8543" y="22635"/>
                    <a:pt x="8475" y="22636"/>
                    <a:pt x="8407" y="22636"/>
                  </a:cubicBezTo>
                  <a:cubicBezTo>
                    <a:pt x="7123" y="22636"/>
                    <a:pt x="5946" y="22150"/>
                    <a:pt x="5014" y="21270"/>
                  </a:cubicBezTo>
                  <a:cubicBezTo>
                    <a:pt x="3979" y="20398"/>
                    <a:pt x="3216" y="19199"/>
                    <a:pt x="2889" y="17891"/>
                  </a:cubicBezTo>
                  <a:lnTo>
                    <a:pt x="0" y="19035"/>
                  </a:lnTo>
                  <a:cubicBezTo>
                    <a:pt x="436" y="21052"/>
                    <a:pt x="1635" y="22796"/>
                    <a:pt x="3325" y="23995"/>
                  </a:cubicBezTo>
                  <a:cubicBezTo>
                    <a:pt x="4905" y="25085"/>
                    <a:pt x="6704" y="25684"/>
                    <a:pt x="8611" y="25739"/>
                  </a:cubicBezTo>
                  <a:cubicBezTo>
                    <a:pt x="9592" y="25739"/>
                    <a:pt x="10573" y="25575"/>
                    <a:pt x="11500" y="25303"/>
                  </a:cubicBezTo>
                  <a:cubicBezTo>
                    <a:pt x="12426" y="25030"/>
                    <a:pt x="13353" y="24594"/>
                    <a:pt x="14116" y="24049"/>
                  </a:cubicBezTo>
                  <a:cubicBezTo>
                    <a:pt x="14988" y="23450"/>
                    <a:pt x="15642" y="22687"/>
                    <a:pt x="16078" y="21815"/>
                  </a:cubicBezTo>
                  <a:cubicBezTo>
                    <a:pt x="16623" y="20834"/>
                    <a:pt x="16841" y="19744"/>
                    <a:pt x="16841" y="18599"/>
                  </a:cubicBezTo>
                  <a:cubicBezTo>
                    <a:pt x="16841" y="17509"/>
                    <a:pt x="16623" y="16474"/>
                    <a:pt x="16187" y="15438"/>
                  </a:cubicBezTo>
                  <a:cubicBezTo>
                    <a:pt x="15751" y="14566"/>
                    <a:pt x="15097" y="13749"/>
                    <a:pt x="14334" y="13204"/>
                  </a:cubicBezTo>
                  <a:cubicBezTo>
                    <a:pt x="13516" y="12604"/>
                    <a:pt x="12699" y="12114"/>
                    <a:pt x="11827" y="11732"/>
                  </a:cubicBezTo>
                  <a:cubicBezTo>
                    <a:pt x="10846" y="11296"/>
                    <a:pt x="9810" y="10915"/>
                    <a:pt x="8775" y="10588"/>
                  </a:cubicBezTo>
                  <a:cubicBezTo>
                    <a:pt x="7521" y="10206"/>
                    <a:pt x="6322" y="9661"/>
                    <a:pt x="5287" y="8898"/>
                  </a:cubicBezTo>
                  <a:cubicBezTo>
                    <a:pt x="4524" y="8353"/>
                    <a:pt x="4088" y="7481"/>
                    <a:pt x="4088" y="6555"/>
                  </a:cubicBezTo>
                  <a:cubicBezTo>
                    <a:pt x="4088" y="5574"/>
                    <a:pt x="4578" y="4647"/>
                    <a:pt x="5396" y="4048"/>
                  </a:cubicBezTo>
                  <a:cubicBezTo>
                    <a:pt x="6205" y="3390"/>
                    <a:pt x="7203" y="3061"/>
                    <a:pt x="8258" y="3061"/>
                  </a:cubicBezTo>
                  <a:cubicBezTo>
                    <a:pt x="8339" y="3061"/>
                    <a:pt x="8420" y="3063"/>
                    <a:pt x="8502" y="3067"/>
                  </a:cubicBezTo>
                  <a:cubicBezTo>
                    <a:pt x="8626" y="3054"/>
                    <a:pt x="8751" y="3048"/>
                    <a:pt x="8877" y="3048"/>
                  </a:cubicBezTo>
                  <a:cubicBezTo>
                    <a:pt x="9850" y="3048"/>
                    <a:pt x="10836" y="3414"/>
                    <a:pt x="11609" y="3993"/>
                  </a:cubicBezTo>
                  <a:cubicBezTo>
                    <a:pt x="12372" y="4538"/>
                    <a:pt x="12862" y="5301"/>
                    <a:pt x="13135" y="6173"/>
                  </a:cubicBezTo>
                  <a:lnTo>
                    <a:pt x="16023" y="4974"/>
                  </a:lnTo>
                  <a:cubicBezTo>
                    <a:pt x="15533" y="3612"/>
                    <a:pt x="14661" y="2413"/>
                    <a:pt x="13516" y="1541"/>
                  </a:cubicBezTo>
                  <a:cubicBezTo>
                    <a:pt x="12168" y="542"/>
                    <a:pt x="10546" y="1"/>
                    <a:pt x="8858" y="1"/>
                  </a:cubicBez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7"/>
            <p:cNvSpPr/>
            <p:nvPr/>
          </p:nvSpPr>
          <p:spPr>
            <a:xfrm>
              <a:off x="709550" y="2611550"/>
              <a:ext cx="273900" cy="557650"/>
            </a:xfrm>
            <a:custGeom>
              <a:rect b="b" l="l" r="r" t="t"/>
              <a:pathLst>
                <a:path extrusionOk="0" h="22306" w="10956">
                  <a:moveTo>
                    <a:pt x="2943" y="1"/>
                  </a:moveTo>
                  <a:lnTo>
                    <a:pt x="2943" y="5124"/>
                  </a:lnTo>
                  <a:lnTo>
                    <a:pt x="0" y="5124"/>
                  </a:lnTo>
                  <a:lnTo>
                    <a:pt x="0" y="8067"/>
                  </a:lnTo>
                  <a:lnTo>
                    <a:pt x="2943" y="8067"/>
                  </a:lnTo>
                  <a:lnTo>
                    <a:pt x="2943" y="16896"/>
                  </a:lnTo>
                  <a:cubicBezTo>
                    <a:pt x="2834" y="18367"/>
                    <a:pt x="3380" y="19784"/>
                    <a:pt x="4361" y="20874"/>
                  </a:cubicBezTo>
                  <a:cubicBezTo>
                    <a:pt x="5358" y="21772"/>
                    <a:pt x="6676" y="22305"/>
                    <a:pt x="8021" y="22305"/>
                  </a:cubicBezTo>
                  <a:cubicBezTo>
                    <a:pt x="8145" y="22305"/>
                    <a:pt x="8269" y="22301"/>
                    <a:pt x="8394" y="22291"/>
                  </a:cubicBezTo>
                  <a:cubicBezTo>
                    <a:pt x="9266" y="22291"/>
                    <a:pt x="10138" y="22128"/>
                    <a:pt x="10955" y="21801"/>
                  </a:cubicBezTo>
                  <a:lnTo>
                    <a:pt x="9865" y="19076"/>
                  </a:lnTo>
                  <a:cubicBezTo>
                    <a:pt x="9375" y="19294"/>
                    <a:pt x="8884" y="19348"/>
                    <a:pt x="8394" y="19348"/>
                  </a:cubicBezTo>
                  <a:cubicBezTo>
                    <a:pt x="6868" y="19348"/>
                    <a:pt x="6105" y="18476"/>
                    <a:pt x="6105" y="16623"/>
                  </a:cubicBezTo>
                  <a:lnTo>
                    <a:pt x="6105" y="8067"/>
                  </a:lnTo>
                  <a:lnTo>
                    <a:pt x="10247" y="8067"/>
                  </a:lnTo>
                  <a:lnTo>
                    <a:pt x="10247" y="5124"/>
                  </a:lnTo>
                  <a:lnTo>
                    <a:pt x="6105" y="5124"/>
                  </a:lnTo>
                  <a:lnTo>
                    <a:pt x="6105" y="1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7"/>
            <p:cNvSpPr/>
            <p:nvPr/>
          </p:nvSpPr>
          <p:spPr>
            <a:xfrm>
              <a:off x="1052900" y="2739625"/>
              <a:ext cx="376100" cy="436025"/>
            </a:xfrm>
            <a:custGeom>
              <a:rect b="b" l="l" r="r" t="t"/>
              <a:pathLst>
                <a:path extrusionOk="0" h="17441" w="15044">
                  <a:moveTo>
                    <a:pt x="110" y="1"/>
                  </a:moveTo>
                  <a:lnTo>
                    <a:pt x="110" y="10356"/>
                  </a:lnTo>
                  <a:cubicBezTo>
                    <a:pt x="1" y="12209"/>
                    <a:pt x="600" y="14007"/>
                    <a:pt x="1745" y="15479"/>
                  </a:cubicBezTo>
                  <a:cubicBezTo>
                    <a:pt x="2835" y="16787"/>
                    <a:pt x="4415" y="17441"/>
                    <a:pt x="6541" y="17441"/>
                  </a:cubicBezTo>
                  <a:cubicBezTo>
                    <a:pt x="7631" y="17441"/>
                    <a:pt x="8721" y="17114"/>
                    <a:pt x="9647" y="16569"/>
                  </a:cubicBezTo>
                  <a:cubicBezTo>
                    <a:pt x="10574" y="16078"/>
                    <a:pt x="11337" y="15424"/>
                    <a:pt x="11882" y="14552"/>
                  </a:cubicBezTo>
                  <a:lnTo>
                    <a:pt x="11991" y="14552"/>
                  </a:lnTo>
                  <a:lnTo>
                    <a:pt x="11991" y="16896"/>
                  </a:lnTo>
                  <a:lnTo>
                    <a:pt x="15043" y="16896"/>
                  </a:lnTo>
                  <a:lnTo>
                    <a:pt x="15043" y="1"/>
                  </a:lnTo>
                  <a:lnTo>
                    <a:pt x="11882" y="1"/>
                  </a:lnTo>
                  <a:lnTo>
                    <a:pt x="11882" y="9320"/>
                  </a:lnTo>
                  <a:cubicBezTo>
                    <a:pt x="11882" y="10628"/>
                    <a:pt x="11446" y="11936"/>
                    <a:pt x="10628" y="12972"/>
                  </a:cubicBezTo>
                  <a:cubicBezTo>
                    <a:pt x="9920" y="13953"/>
                    <a:pt x="8721" y="14552"/>
                    <a:pt x="7467" y="14552"/>
                  </a:cubicBezTo>
                  <a:cubicBezTo>
                    <a:pt x="4688" y="14552"/>
                    <a:pt x="3271" y="12972"/>
                    <a:pt x="3271" y="9811"/>
                  </a:cubicBezTo>
                  <a:lnTo>
                    <a:pt x="3271" y="1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7"/>
            <p:cNvSpPr/>
            <p:nvPr/>
          </p:nvSpPr>
          <p:spPr>
            <a:xfrm>
              <a:off x="1512075" y="2546150"/>
              <a:ext cx="425150" cy="629500"/>
            </a:xfrm>
            <a:custGeom>
              <a:rect b="b" l="l" r="r" t="t"/>
              <a:pathLst>
                <a:path extrusionOk="0" h="25180" w="17006">
                  <a:moveTo>
                    <a:pt x="8612" y="10097"/>
                  </a:moveTo>
                  <a:cubicBezTo>
                    <a:pt x="10002" y="10097"/>
                    <a:pt x="11391" y="10655"/>
                    <a:pt x="12427" y="11773"/>
                  </a:cubicBezTo>
                  <a:cubicBezTo>
                    <a:pt x="13462" y="12972"/>
                    <a:pt x="14062" y="14552"/>
                    <a:pt x="13953" y="16187"/>
                  </a:cubicBezTo>
                  <a:cubicBezTo>
                    <a:pt x="14062" y="17822"/>
                    <a:pt x="13462" y="19403"/>
                    <a:pt x="12427" y="20656"/>
                  </a:cubicBezTo>
                  <a:cubicBezTo>
                    <a:pt x="11446" y="21692"/>
                    <a:pt x="10029" y="22291"/>
                    <a:pt x="8612" y="22291"/>
                  </a:cubicBezTo>
                  <a:cubicBezTo>
                    <a:pt x="7140" y="22291"/>
                    <a:pt x="5778" y="21692"/>
                    <a:pt x="4797" y="20602"/>
                  </a:cubicBezTo>
                  <a:cubicBezTo>
                    <a:pt x="3707" y="19403"/>
                    <a:pt x="3162" y="17822"/>
                    <a:pt x="3216" y="16187"/>
                  </a:cubicBezTo>
                  <a:cubicBezTo>
                    <a:pt x="3162" y="14552"/>
                    <a:pt x="3707" y="12972"/>
                    <a:pt x="4797" y="11773"/>
                  </a:cubicBezTo>
                  <a:cubicBezTo>
                    <a:pt x="5832" y="10655"/>
                    <a:pt x="7222" y="10097"/>
                    <a:pt x="8612" y="10097"/>
                  </a:cubicBezTo>
                  <a:close/>
                  <a:moveTo>
                    <a:pt x="13844" y="1"/>
                  </a:moveTo>
                  <a:lnTo>
                    <a:pt x="13844" y="7740"/>
                  </a:lnTo>
                  <a:lnTo>
                    <a:pt x="13953" y="10083"/>
                  </a:lnTo>
                  <a:lnTo>
                    <a:pt x="13844" y="10083"/>
                  </a:lnTo>
                  <a:cubicBezTo>
                    <a:pt x="13244" y="9211"/>
                    <a:pt x="12481" y="8503"/>
                    <a:pt x="11555" y="8012"/>
                  </a:cubicBezTo>
                  <a:cubicBezTo>
                    <a:pt x="10465" y="7467"/>
                    <a:pt x="9266" y="7195"/>
                    <a:pt x="8067" y="7195"/>
                  </a:cubicBezTo>
                  <a:cubicBezTo>
                    <a:pt x="5887" y="7195"/>
                    <a:pt x="3870" y="8121"/>
                    <a:pt x="2453" y="9811"/>
                  </a:cubicBezTo>
                  <a:cubicBezTo>
                    <a:pt x="818" y="11555"/>
                    <a:pt x="1" y="13844"/>
                    <a:pt x="55" y="16187"/>
                  </a:cubicBezTo>
                  <a:cubicBezTo>
                    <a:pt x="1" y="18531"/>
                    <a:pt x="818" y="20820"/>
                    <a:pt x="2453" y="22618"/>
                  </a:cubicBezTo>
                  <a:cubicBezTo>
                    <a:pt x="3870" y="24253"/>
                    <a:pt x="5887" y="25180"/>
                    <a:pt x="8067" y="25180"/>
                  </a:cubicBezTo>
                  <a:cubicBezTo>
                    <a:pt x="9266" y="25180"/>
                    <a:pt x="10465" y="24907"/>
                    <a:pt x="11555" y="24308"/>
                  </a:cubicBezTo>
                  <a:cubicBezTo>
                    <a:pt x="12481" y="23872"/>
                    <a:pt x="13244" y="23163"/>
                    <a:pt x="13844" y="22291"/>
                  </a:cubicBezTo>
                  <a:lnTo>
                    <a:pt x="13953" y="22291"/>
                  </a:lnTo>
                  <a:lnTo>
                    <a:pt x="13953" y="24635"/>
                  </a:lnTo>
                  <a:lnTo>
                    <a:pt x="17005" y="24635"/>
                  </a:lnTo>
                  <a:lnTo>
                    <a:pt x="17005" y="1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7"/>
            <p:cNvSpPr/>
            <p:nvPr/>
          </p:nvSpPr>
          <p:spPr>
            <a:xfrm>
              <a:off x="2006675" y="2739625"/>
              <a:ext cx="419675" cy="607700"/>
            </a:xfrm>
            <a:custGeom>
              <a:rect b="b" l="l" r="r" t="t"/>
              <a:pathLst>
                <a:path extrusionOk="0" h="24308" w="16787">
                  <a:moveTo>
                    <a:pt x="1" y="1"/>
                  </a:moveTo>
                  <a:lnTo>
                    <a:pt x="6922" y="15806"/>
                  </a:lnTo>
                  <a:lnTo>
                    <a:pt x="2998" y="24308"/>
                  </a:lnTo>
                  <a:lnTo>
                    <a:pt x="6268" y="24308"/>
                  </a:lnTo>
                  <a:lnTo>
                    <a:pt x="16787" y="1"/>
                  </a:lnTo>
                  <a:lnTo>
                    <a:pt x="13353" y="1"/>
                  </a:lnTo>
                  <a:lnTo>
                    <a:pt x="8448" y="12154"/>
                  </a:lnTo>
                  <a:lnTo>
                    <a:pt x="8394" y="12154"/>
                  </a:lnTo>
                  <a:lnTo>
                    <a:pt x="3380" y="1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" name="Google Shape;75;p7"/>
          <p:cNvGrpSpPr/>
          <p:nvPr/>
        </p:nvGrpSpPr>
        <p:grpSpPr>
          <a:xfrm>
            <a:off x="8169169" y="4514914"/>
            <a:ext cx="425774" cy="342471"/>
            <a:chOff x="6294751" y="783425"/>
            <a:chExt cx="5020925" cy="4038575"/>
          </a:xfrm>
        </p:grpSpPr>
        <p:sp>
          <p:nvSpPr>
            <p:cNvPr id="76" name="Google Shape;76;p7"/>
            <p:cNvSpPr/>
            <p:nvPr/>
          </p:nvSpPr>
          <p:spPr>
            <a:xfrm>
              <a:off x="6909501" y="783425"/>
              <a:ext cx="3199425" cy="1450400"/>
            </a:xfrm>
            <a:custGeom>
              <a:rect b="b" l="l" r="r" t="t"/>
              <a:pathLst>
                <a:path extrusionOk="0" h="58016" w="127977">
                  <a:moveTo>
                    <a:pt x="74135" y="0"/>
                  </a:moveTo>
                  <a:lnTo>
                    <a:pt x="70782" y="158"/>
                  </a:lnTo>
                  <a:lnTo>
                    <a:pt x="67446" y="437"/>
                  </a:lnTo>
                  <a:lnTo>
                    <a:pt x="64163" y="856"/>
                  </a:lnTo>
                  <a:lnTo>
                    <a:pt x="60932" y="1415"/>
                  </a:lnTo>
                  <a:lnTo>
                    <a:pt x="57736" y="2096"/>
                  </a:lnTo>
                  <a:lnTo>
                    <a:pt x="54593" y="2899"/>
                  </a:lnTo>
                  <a:lnTo>
                    <a:pt x="51501" y="3843"/>
                  </a:lnTo>
                  <a:lnTo>
                    <a:pt x="48463" y="4908"/>
                  </a:lnTo>
                  <a:lnTo>
                    <a:pt x="45476" y="6095"/>
                  </a:lnTo>
                  <a:lnTo>
                    <a:pt x="42560" y="7388"/>
                  </a:lnTo>
                  <a:lnTo>
                    <a:pt x="39713" y="8802"/>
                  </a:lnTo>
                  <a:lnTo>
                    <a:pt x="36919" y="10322"/>
                  </a:lnTo>
                  <a:lnTo>
                    <a:pt x="34195" y="11963"/>
                  </a:lnTo>
                  <a:lnTo>
                    <a:pt x="31558" y="13692"/>
                  </a:lnTo>
                  <a:lnTo>
                    <a:pt x="28973" y="15526"/>
                  </a:lnTo>
                  <a:lnTo>
                    <a:pt x="26493" y="17464"/>
                  </a:lnTo>
                  <a:lnTo>
                    <a:pt x="24066" y="19508"/>
                  </a:lnTo>
                  <a:lnTo>
                    <a:pt x="21743" y="21621"/>
                  </a:lnTo>
                  <a:lnTo>
                    <a:pt x="19507" y="23839"/>
                  </a:lnTo>
                  <a:lnTo>
                    <a:pt x="17342" y="26161"/>
                  </a:lnTo>
                  <a:lnTo>
                    <a:pt x="15299" y="28537"/>
                  </a:lnTo>
                  <a:lnTo>
                    <a:pt x="13325" y="31016"/>
                  </a:lnTo>
                  <a:lnTo>
                    <a:pt x="11457" y="33566"/>
                  </a:lnTo>
                  <a:lnTo>
                    <a:pt x="9693" y="36186"/>
                  </a:lnTo>
                  <a:lnTo>
                    <a:pt x="8034" y="38893"/>
                  </a:lnTo>
                  <a:lnTo>
                    <a:pt x="6479" y="41669"/>
                  </a:lnTo>
                  <a:lnTo>
                    <a:pt x="5047" y="44499"/>
                  </a:lnTo>
                  <a:lnTo>
                    <a:pt x="3703" y="47398"/>
                  </a:lnTo>
                  <a:lnTo>
                    <a:pt x="2498" y="50367"/>
                  </a:lnTo>
                  <a:lnTo>
                    <a:pt x="1397" y="53388"/>
                  </a:lnTo>
                  <a:lnTo>
                    <a:pt x="419" y="56461"/>
                  </a:lnTo>
                  <a:lnTo>
                    <a:pt x="0" y="58016"/>
                  </a:lnTo>
                  <a:lnTo>
                    <a:pt x="367" y="57789"/>
                  </a:lnTo>
                  <a:lnTo>
                    <a:pt x="1258" y="57492"/>
                  </a:lnTo>
                  <a:lnTo>
                    <a:pt x="2236" y="57352"/>
                  </a:lnTo>
                  <a:lnTo>
                    <a:pt x="3231" y="57335"/>
                  </a:lnTo>
                  <a:lnTo>
                    <a:pt x="5466" y="57562"/>
                  </a:lnTo>
                  <a:lnTo>
                    <a:pt x="5973" y="57701"/>
                  </a:lnTo>
                  <a:lnTo>
                    <a:pt x="40901" y="51956"/>
                  </a:lnTo>
                  <a:lnTo>
                    <a:pt x="41128" y="51589"/>
                  </a:lnTo>
                  <a:lnTo>
                    <a:pt x="42350" y="49947"/>
                  </a:lnTo>
                  <a:lnTo>
                    <a:pt x="43031" y="49336"/>
                  </a:lnTo>
                  <a:lnTo>
                    <a:pt x="43433" y="49144"/>
                  </a:lnTo>
                  <a:lnTo>
                    <a:pt x="43608" y="49162"/>
                  </a:lnTo>
                  <a:lnTo>
                    <a:pt x="44359" y="48341"/>
                  </a:lnTo>
                  <a:lnTo>
                    <a:pt x="45948" y="46786"/>
                  </a:lnTo>
                  <a:lnTo>
                    <a:pt x="47607" y="45302"/>
                  </a:lnTo>
                  <a:lnTo>
                    <a:pt x="49336" y="43905"/>
                  </a:lnTo>
                  <a:lnTo>
                    <a:pt x="51135" y="42595"/>
                  </a:lnTo>
                  <a:lnTo>
                    <a:pt x="53003" y="41390"/>
                  </a:lnTo>
                  <a:lnTo>
                    <a:pt x="54924" y="40255"/>
                  </a:lnTo>
                  <a:lnTo>
                    <a:pt x="56915" y="39242"/>
                  </a:lnTo>
                  <a:lnTo>
                    <a:pt x="58976" y="38316"/>
                  </a:lnTo>
                  <a:lnTo>
                    <a:pt x="61072" y="37496"/>
                  </a:lnTo>
                  <a:lnTo>
                    <a:pt x="63237" y="36780"/>
                  </a:lnTo>
                  <a:lnTo>
                    <a:pt x="65438" y="36168"/>
                  </a:lnTo>
                  <a:lnTo>
                    <a:pt x="67691" y="35679"/>
                  </a:lnTo>
                  <a:lnTo>
                    <a:pt x="69978" y="35313"/>
                  </a:lnTo>
                  <a:lnTo>
                    <a:pt x="72301" y="35068"/>
                  </a:lnTo>
                  <a:lnTo>
                    <a:pt x="74659" y="34928"/>
                  </a:lnTo>
                  <a:lnTo>
                    <a:pt x="76824" y="34928"/>
                  </a:lnTo>
                  <a:lnTo>
                    <a:pt x="78745" y="35016"/>
                  </a:lnTo>
                  <a:lnTo>
                    <a:pt x="80631" y="35190"/>
                  </a:lnTo>
                  <a:lnTo>
                    <a:pt x="82517" y="35435"/>
                  </a:lnTo>
                  <a:lnTo>
                    <a:pt x="85277" y="35941"/>
                  </a:lnTo>
                  <a:lnTo>
                    <a:pt x="88874" y="36902"/>
                  </a:lnTo>
                  <a:lnTo>
                    <a:pt x="92332" y="38159"/>
                  </a:lnTo>
                  <a:lnTo>
                    <a:pt x="95650" y="39679"/>
                  </a:lnTo>
                  <a:lnTo>
                    <a:pt x="98811" y="41477"/>
                  </a:lnTo>
                  <a:lnTo>
                    <a:pt x="101798" y="43521"/>
                  </a:lnTo>
                  <a:lnTo>
                    <a:pt x="103230" y="44638"/>
                  </a:lnTo>
                  <a:lnTo>
                    <a:pt x="109674" y="44743"/>
                  </a:lnTo>
                  <a:lnTo>
                    <a:pt x="127138" y="27279"/>
                  </a:lnTo>
                  <a:lnTo>
                    <a:pt x="127976" y="19874"/>
                  </a:lnTo>
                  <a:lnTo>
                    <a:pt x="126666" y="18739"/>
                  </a:lnTo>
                  <a:lnTo>
                    <a:pt x="123977" y="16539"/>
                  </a:lnTo>
                  <a:lnTo>
                    <a:pt x="121165" y="14443"/>
                  </a:lnTo>
                  <a:lnTo>
                    <a:pt x="118284" y="12487"/>
                  </a:lnTo>
                  <a:lnTo>
                    <a:pt x="115297" y="10653"/>
                  </a:lnTo>
                  <a:lnTo>
                    <a:pt x="112241" y="8959"/>
                  </a:lnTo>
                  <a:lnTo>
                    <a:pt x="109080" y="7388"/>
                  </a:lnTo>
                  <a:lnTo>
                    <a:pt x="105849" y="5956"/>
                  </a:lnTo>
                  <a:lnTo>
                    <a:pt x="102549" y="4681"/>
                  </a:lnTo>
                  <a:lnTo>
                    <a:pt x="99178" y="3546"/>
                  </a:lnTo>
                  <a:lnTo>
                    <a:pt x="95755" y="2550"/>
                  </a:lnTo>
                  <a:lnTo>
                    <a:pt x="92245" y="1712"/>
                  </a:lnTo>
                  <a:lnTo>
                    <a:pt x="88682" y="1048"/>
                  </a:lnTo>
                  <a:lnTo>
                    <a:pt x="85085" y="524"/>
                  </a:lnTo>
                  <a:lnTo>
                    <a:pt x="81417" y="193"/>
                  </a:lnTo>
                  <a:lnTo>
                    <a:pt x="77697" y="18"/>
                  </a:lnTo>
                  <a:lnTo>
                    <a:pt x="75829" y="0"/>
                  </a:lnTo>
                  <a:close/>
                </a:path>
              </a:pathLst>
            </a:custGeom>
            <a:solidFill>
              <a:srgbClr val="EA43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7"/>
            <p:cNvSpPr/>
            <p:nvPr/>
          </p:nvSpPr>
          <p:spPr>
            <a:xfrm>
              <a:off x="8696051" y="1280700"/>
              <a:ext cx="2619625" cy="3541300"/>
            </a:xfrm>
            <a:custGeom>
              <a:rect b="b" l="l" r="r" t="t"/>
              <a:pathLst>
                <a:path extrusionOk="0" h="141652" w="104785">
                  <a:moveTo>
                    <a:pt x="56514" y="1"/>
                  </a:moveTo>
                  <a:lnTo>
                    <a:pt x="31768" y="24730"/>
                  </a:lnTo>
                  <a:lnTo>
                    <a:pt x="32693" y="25481"/>
                  </a:lnTo>
                  <a:lnTo>
                    <a:pt x="34457" y="27088"/>
                  </a:lnTo>
                  <a:lnTo>
                    <a:pt x="36134" y="28782"/>
                  </a:lnTo>
                  <a:lnTo>
                    <a:pt x="37723" y="30563"/>
                  </a:lnTo>
                  <a:lnTo>
                    <a:pt x="39225" y="32431"/>
                  </a:lnTo>
                  <a:lnTo>
                    <a:pt x="40622" y="34370"/>
                  </a:lnTo>
                  <a:lnTo>
                    <a:pt x="41897" y="36396"/>
                  </a:lnTo>
                  <a:lnTo>
                    <a:pt x="43067" y="38491"/>
                  </a:lnTo>
                  <a:lnTo>
                    <a:pt x="44132" y="40657"/>
                  </a:lnTo>
                  <a:lnTo>
                    <a:pt x="45075" y="42892"/>
                  </a:lnTo>
                  <a:lnTo>
                    <a:pt x="45896" y="45180"/>
                  </a:lnTo>
                  <a:lnTo>
                    <a:pt x="46595" y="47538"/>
                  </a:lnTo>
                  <a:lnTo>
                    <a:pt x="47153" y="49930"/>
                  </a:lnTo>
                  <a:lnTo>
                    <a:pt x="47573" y="52375"/>
                  </a:lnTo>
                  <a:lnTo>
                    <a:pt x="47869" y="54873"/>
                  </a:lnTo>
                  <a:lnTo>
                    <a:pt x="48009" y="57405"/>
                  </a:lnTo>
                  <a:lnTo>
                    <a:pt x="48027" y="58697"/>
                  </a:lnTo>
                  <a:lnTo>
                    <a:pt x="48027" y="63063"/>
                  </a:lnTo>
                  <a:lnTo>
                    <a:pt x="49144" y="63081"/>
                  </a:lnTo>
                  <a:lnTo>
                    <a:pt x="51345" y="63308"/>
                  </a:lnTo>
                  <a:lnTo>
                    <a:pt x="53475" y="63744"/>
                  </a:lnTo>
                  <a:lnTo>
                    <a:pt x="55536" y="64373"/>
                  </a:lnTo>
                  <a:lnTo>
                    <a:pt x="57492" y="65211"/>
                  </a:lnTo>
                  <a:lnTo>
                    <a:pt x="59343" y="66207"/>
                  </a:lnTo>
                  <a:lnTo>
                    <a:pt x="61090" y="67394"/>
                  </a:lnTo>
                  <a:lnTo>
                    <a:pt x="62714" y="68722"/>
                  </a:lnTo>
                  <a:lnTo>
                    <a:pt x="64181" y="70206"/>
                  </a:lnTo>
                  <a:lnTo>
                    <a:pt x="65526" y="71830"/>
                  </a:lnTo>
                  <a:lnTo>
                    <a:pt x="66696" y="73559"/>
                  </a:lnTo>
                  <a:lnTo>
                    <a:pt x="67709" y="75428"/>
                  </a:lnTo>
                  <a:lnTo>
                    <a:pt x="68547" y="77384"/>
                  </a:lnTo>
                  <a:lnTo>
                    <a:pt x="69175" y="79427"/>
                  </a:lnTo>
                  <a:lnTo>
                    <a:pt x="69612" y="81558"/>
                  </a:lnTo>
                  <a:lnTo>
                    <a:pt x="69839" y="83758"/>
                  </a:lnTo>
                  <a:lnTo>
                    <a:pt x="69857" y="84893"/>
                  </a:lnTo>
                  <a:lnTo>
                    <a:pt x="69839" y="86011"/>
                  </a:lnTo>
                  <a:lnTo>
                    <a:pt x="69612" y="88211"/>
                  </a:lnTo>
                  <a:lnTo>
                    <a:pt x="69175" y="90342"/>
                  </a:lnTo>
                  <a:lnTo>
                    <a:pt x="68547" y="92385"/>
                  </a:lnTo>
                  <a:lnTo>
                    <a:pt x="67709" y="94341"/>
                  </a:lnTo>
                  <a:lnTo>
                    <a:pt x="66696" y="96192"/>
                  </a:lnTo>
                  <a:lnTo>
                    <a:pt x="65526" y="97939"/>
                  </a:lnTo>
                  <a:lnTo>
                    <a:pt x="64181" y="99563"/>
                  </a:lnTo>
                  <a:lnTo>
                    <a:pt x="62714" y="101047"/>
                  </a:lnTo>
                  <a:lnTo>
                    <a:pt x="61090" y="102375"/>
                  </a:lnTo>
                  <a:lnTo>
                    <a:pt x="59343" y="103562"/>
                  </a:lnTo>
                  <a:lnTo>
                    <a:pt x="57492" y="104575"/>
                  </a:lnTo>
                  <a:lnTo>
                    <a:pt x="55536" y="105396"/>
                  </a:lnTo>
                  <a:lnTo>
                    <a:pt x="53475" y="106042"/>
                  </a:lnTo>
                  <a:lnTo>
                    <a:pt x="51345" y="106479"/>
                  </a:lnTo>
                  <a:lnTo>
                    <a:pt x="49144" y="106706"/>
                  </a:lnTo>
                  <a:lnTo>
                    <a:pt x="48027" y="106723"/>
                  </a:lnTo>
                  <a:lnTo>
                    <a:pt x="4367" y="106723"/>
                  </a:lnTo>
                  <a:lnTo>
                    <a:pt x="1" y="111107"/>
                  </a:lnTo>
                  <a:lnTo>
                    <a:pt x="1" y="137303"/>
                  </a:lnTo>
                  <a:lnTo>
                    <a:pt x="4367" y="141651"/>
                  </a:lnTo>
                  <a:lnTo>
                    <a:pt x="48027" y="141651"/>
                  </a:lnTo>
                  <a:lnTo>
                    <a:pt x="49494" y="141634"/>
                  </a:lnTo>
                  <a:lnTo>
                    <a:pt x="52393" y="141494"/>
                  </a:lnTo>
                  <a:lnTo>
                    <a:pt x="55239" y="141197"/>
                  </a:lnTo>
                  <a:lnTo>
                    <a:pt x="58051" y="140760"/>
                  </a:lnTo>
                  <a:lnTo>
                    <a:pt x="60828" y="140202"/>
                  </a:lnTo>
                  <a:lnTo>
                    <a:pt x="63552" y="139503"/>
                  </a:lnTo>
                  <a:lnTo>
                    <a:pt x="66207" y="138665"/>
                  </a:lnTo>
                  <a:lnTo>
                    <a:pt x="68809" y="137704"/>
                  </a:lnTo>
                  <a:lnTo>
                    <a:pt x="71358" y="136639"/>
                  </a:lnTo>
                  <a:lnTo>
                    <a:pt x="73838" y="135434"/>
                  </a:lnTo>
                  <a:lnTo>
                    <a:pt x="76248" y="134124"/>
                  </a:lnTo>
                  <a:lnTo>
                    <a:pt x="78589" y="132692"/>
                  </a:lnTo>
                  <a:lnTo>
                    <a:pt x="80859" y="131173"/>
                  </a:lnTo>
                  <a:lnTo>
                    <a:pt x="83042" y="129531"/>
                  </a:lnTo>
                  <a:lnTo>
                    <a:pt x="85155" y="127802"/>
                  </a:lnTo>
                  <a:lnTo>
                    <a:pt x="87163" y="125968"/>
                  </a:lnTo>
                  <a:lnTo>
                    <a:pt x="89084" y="124030"/>
                  </a:lnTo>
                  <a:lnTo>
                    <a:pt x="90918" y="122022"/>
                  </a:lnTo>
                  <a:lnTo>
                    <a:pt x="92664" y="119908"/>
                  </a:lnTo>
                  <a:lnTo>
                    <a:pt x="94306" y="117725"/>
                  </a:lnTo>
                  <a:lnTo>
                    <a:pt x="95825" y="115473"/>
                  </a:lnTo>
                  <a:lnTo>
                    <a:pt x="97258" y="113132"/>
                  </a:lnTo>
                  <a:lnTo>
                    <a:pt x="98567" y="110705"/>
                  </a:lnTo>
                  <a:lnTo>
                    <a:pt x="99772" y="108225"/>
                  </a:lnTo>
                  <a:lnTo>
                    <a:pt x="100838" y="105693"/>
                  </a:lnTo>
                  <a:lnTo>
                    <a:pt x="101798" y="103073"/>
                  </a:lnTo>
                  <a:lnTo>
                    <a:pt x="102636" y="100419"/>
                  </a:lnTo>
                  <a:lnTo>
                    <a:pt x="103335" y="97694"/>
                  </a:lnTo>
                  <a:lnTo>
                    <a:pt x="103894" y="94935"/>
                  </a:lnTo>
                  <a:lnTo>
                    <a:pt x="104330" y="92106"/>
                  </a:lnTo>
                  <a:lnTo>
                    <a:pt x="104627" y="89259"/>
                  </a:lnTo>
                  <a:lnTo>
                    <a:pt x="104767" y="86360"/>
                  </a:lnTo>
                  <a:lnTo>
                    <a:pt x="104784" y="84893"/>
                  </a:lnTo>
                  <a:lnTo>
                    <a:pt x="104767" y="83077"/>
                  </a:lnTo>
                  <a:lnTo>
                    <a:pt x="104540" y="79497"/>
                  </a:lnTo>
                  <a:lnTo>
                    <a:pt x="104103" y="75987"/>
                  </a:lnTo>
                  <a:lnTo>
                    <a:pt x="103440" y="72546"/>
                  </a:lnTo>
                  <a:lnTo>
                    <a:pt x="102584" y="69193"/>
                  </a:lnTo>
                  <a:lnTo>
                    <a:pt x="101536" y="65910"/>
                  </a:lnTo>
                  <a:lnTo>
                    <a:pt x="100279" y="62714"/>
                  </a:lnTo>
                  <a:lnTo>
                    <a:pt x="98847" y="59623"/>
                  </a:lnTo>
                  <a:lnTo>
                    <a:pt x="97240" y="56637"/>
                  </a:lnTo>
                  <a:lnTo>
                    <a:pt x="95459" y="53755"/>
                  </a:lnTo>
                  <a:lnTo>
                    <a:pt x="93520" y="50996"/>
                  </a:lnTo>
                  <a:lnTo>
                    <a:pt x="91425" y="48359"/>
                  </a:lnTo>
                  <a:lnTo>
                    <a:pt x="89172" y="45844"/>
                  </a:lnTo>
                  <a:lnTo>
                    <a:pt x="86797" y="43469"/>
                  </a:lnTo>
                  <a:lnTo>
                    <a:pt x="84264" y="41251"/>
                  </a:lnTo>
                  <a:lnTo>
                    <a:pt x="81610" y="39173"/>
                  </a:lnTo>
                  <a:lnTo>
                    <a:pt x="80230" y="38195"/>
                  </a:lnTo>
                  <a:lnTo>
                    <a:pt x="79828" y="36797"/>
                  </a:lnTo>
                  <a:lnTo>
                    <a:pt x="78973" y="34021"/>
                  </a:lnTo>
                  <a:lnTo>
                    <a:pt x="78012" y="31314"/>
                  </a:lnTo>
                  <a:lnTo>
                    <a:pt x="76964" y="28642"/>
                  </a:lnTo>
                  <a:lnTo>
                    <a:pt x="75812" y="26005"/>
                  </a:lnTo>
                  <a:lnTo>
                    <a:pt x="74572" y="23438"/>
                  </a:lnTo>
                  <a:lnTo>
                    <a:pt x="73245" y="20905"/>
                  </a:lnTo>
                  <a:lnTo>
                    <a:pt x="71813" y="18443"/>
                  </a:lnTo>
                  <a:lnTo>
                    <a:pt x="70311" y="16033"/>
                  </a:lnTo>
                  <a:lnTo>
                    <a:pt x="68721" y="13693"/>
                  </a:lnTo>
                  <a:lnTo>
                    <a:pt x="67062" y="11387"/>
                  </a:lnTo>
                  <a:lnTo>
                    <a:pt x="65316" y="9170"/>
                  </a:lnTo>
                  <a:lnTo>
                    <a:pt x="63482" y="7004"/>
                  </a:lnTo>
                  <a:lnTo>
                    <a:pt x="61579" y="4908"/>
                  </a:lnTo>
                  <a:lnTo>
                    <a:pt x="59605" y="2882"/>
                  </a:lnTo>
                  <a:lnTo>
                    <a:pt x="57562" y="944"/>
                  </a:lnTo>
                  <a:lnTo>
                    <a:pt x="56514" y="1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7"/>
            <p:cNvSpPr/>
            <p:nvPr/>
          </p:nvSpPr>
          <p:spPr>
            <a:xfrm>
              <a:off x="6856226" y="3899425"/>
              <a:ext cx="1948575" cy="922575"/>
            </a:xfrm>
            <a:custGeom>
              <a:rect b="b" l="l" r="r" t="t"/>
              <a:pathLst>
                <a:path extrusionOk="0" h="36903" w="77943">
                  <a:moveTo>
                    <a:pt x="25306" y="1"/>
                  </a:moveTo>
                  <a:lnTo>
                    <a:pt x="19019" y="1957"/>
                  </a:lnTo>
                  <a:lnTo>
                    <a:pt x="1537" y="19438"/>
                  </a:lnTo>
                  <a:lnTo>
                    <a:pt x="1" y="25358"/>
                  </a:lnTo>
                  <a:lnTo>
                    <a:pt x="909" y="26022"/>
                  </a:lnTo>
                  <a:lnTo>
                    <a:pt x="2742" y="27314"/>
                  </a:lnTo>
                  <a:lnTo>
                    <a:pt x="4646" y="28519"/>
                  </a:lnTo>
                  <a:lnTo>
                    <a:pt x="6585" y="29655"/>
                  </a:lnTo>
                  <a:lnTo>
                    <a:pt x="8575" y="30737"/>
                  </a:lnTo>
                  <a:lnTo>
                    <a:pt x="10619" y="31715"/>
                  </a:lnTo>
                  <a:lnTo>
                    <a:pt x="12697" y="32623"/>
                  </a:lnTo>
                  <a:lnTo>
                    <a:pt x="14828" y="33462"/>
                  </a:lnTo>
                  <a:lnTo>
                    <a:pt x="16993" y="34195"/>
                  </a:lnTo>
                  <a:lnTo>
                    <a:pt x="19194" y="34859"/>
                  </a:lnTo>
                  <a:lnTo>
                    <a:pt x="21429" y="35435"/>
                  </a:lnTo>
                  <a:lnTo>
                    <a:pt x="23699" y="35907"/>
                  </a:lnTo>
                  <a:lnTo>
                    <a:pt x="26004" y="36291"/>
                  </a:lnTo>
                  <a:lnTo>
                    <a:pt x="28345" y="36588"/>
                  </a:lnTo>
                  <a:lnTo>
                    <a:pt x="30702" y="36797"/>
                  </a:lnTo>
                  <a:lnTo>
                    <a:pt x="33095" y="36885"/>
                  </a:lnTo>
                  <a:lnTo>
                    <a:pt x="34300" y="36902"/>
                  </a:lnTo>
                  <a:lnTo>
                    <a:pt x="77942" y="36902"/>
                  </a:lnTo>
                  <a:lnTo>
                    <a:pt x="77942" y="1974"/>
                  </a:lnTo>
                  <a:lnTo>
                    <a:pt x="34300" y="1974"/>
                  </a:lnTo>
                  <a:lnTo>
                    <a:pt x="33095" y="1957"/>
                  </a:lnTo>
                  <a:lnTo>
                    <a:pt x="30772" y="1695"/>
                  </a:lnTo>
                  <a:lnTo>
                    <a:pt x="28502" y="1188"/>
                  </a:lnTo>
                  <a:lnTo>
                    <a:pt x="26354" y="455"/>
                  </a:lnTo>
                  <a:lnTo>
                    <a:pt x="25306" y="1"/>
                  </a:lnTo>
                  <a:close/>
                </a:path>
              </a:pathLst>
            </a:custGeom>
            <a:solidFill>
              <a:srgbClr val="34A8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7"/>
            <p:cNvSpPr/>
            <p:nvPr/>
          </p:nvSpPr>
          <p:spPr>
            <a:xfrm>
              <a:off x="6294751" y="1984075"/>
              <a:ext cx="2549350" cy="2549325"/>
            </a:xfrm>
            <a:custGeom>
              <a:rect b="b" l="l" r="r" t="t"/>
              <a:pathLst>
                <a:path extrusionOk="0" h="101973" w="101974">
                  <a:moveTo>
                    <a:pt x="55292" y="0"/>
                  </a:moveTo>
                  <a:lnTo>
                    <a:pt x="52393" y="158"/>
                  </a:lnTo>
                  <a:lnTo>
                    <a:pt x="49529" y="454"/>
                  </a:lnTo>
                  <a:lnTo>
                    <a:pt x="46717" y="874"/>
                  </a:lnTo>
                  <a:lnTo>
                    <a:pt x="43958" y="1450"/>
                  </a:lnTo>
                  <a:lnTo>
                    <a:pt x="41233" y="2148"/>
                  </a:lnTo>
                  <a:lnTo>
                    <a:pt x="38561" y="2969"/>
                  </a:lnTo>
                  <a:lnTo>
                    <a:pt x="35959" y="3930"/>
                  </a:lnTo>
                  <a:lnTo>
                    <a:pt x="33410" y="5013"/>
                  </a:lnTo>
                  <a:lnTo>
                    <a:pt x="30930" y="6200"/>
                  </a:lnTo>
                  <a:lnTo>
                    <a:pt x="28520" y="7527"/>
                  </a:lnTo>
                  <a:lnTo>
                    <a:pt x="26179" y="8942"/>
                  </a:lnTo>
                  <a:lnTo>
                    <a:pt x="23909" y="10479"/>
                  </a:lnTo>
                  <a:lnTo>
                    <a:pt x="21726" y="12103"/>
                  </a:lnTo>
                  <a:lnTo>
                    <a:pt x="19630" y="13849"/>
                  </a:lnTo>
                  <a:lnTo>
                    <a:pt x="17605" y="15683"/>
                  </a:lnTo>
                  <a:lnTo>
                    <a:pt x="15684" y="17604"/>
                  </a:lnTo>
                  <a:lnTo>
                    <a:pt x="13850" y="19630"/>
                  </a:lnTo>
                  <a:lnTo>
                    <a:pt x="12121" y="21726"/>
                  </a:lnTo>
                  <a:lnTo>
                    <a:pt x="10479" y="23909"/>
                  </a:lnTo>
                  <a:lnTo>
                    <a:pt x="8943" y="26179"/>
                  </a:lnTo>
                  <a:lnTo>
                    <a:pt x="7528" y="28519"/>
                  </a:lnTo>
                  <a:lnTo>
                    <a:pt x="6218" y="30929"/>
                  </a:lnTo>
                  <a:lnTo>
                    <a:pt x="5013" y="33409"/>
                  </a:lnTo>
                  <a:lnTo>
                    <a:pt x="3930" y="35959"/>
                  </a:lnTo>
                  <a:lnTo>
                    <a:pt x="2987" y="38561"/>
                  </a:lnTo>
                  <a:lnTo>
                    <a:pt x="2149" y="41233"/>
                  </a:lnTo>
                  <a:lnTo>
                    <a:pt x="1450" y="43940"/>
                  </a:lnTo>
                  <a:lnTo>
                    <a:pt x="892" y="46716"/>
                  </a:lnTo>
                  <a:lnTo>
                    <a:pt x="455" y="49528"/>
                  </a:lnTo>
                  <a:lnTo>
                    <a:pt x="158" y="52392"/>
                  </a:lnTo>
                  <a:lnTo>
                    <a:pt x="18" y="55291"/>
                  </a:lnTo>
                  <a:lnTo>
                    <a:pt x="1" y="56758"/>
                  </a:lnTo>
                  <a:lnTo>
                    <a:pt x="18" y="58470"/>
                  </a:lnTo>
                  <a:lnTo>
                    <a:pt x="228" y="61875"/>
                  </a:lnTo>
                  <a:lnTo>
                    <a:pt x="630" y="65228"/>
                  </a:lnTo>
                  <a:lnTo>
                    <a:pt x="1223" y="68511"/>
                  </a:lnTo>
                  <a:lnTo>
                    <a:pt x="2009" y="71742"/>
                  </a:lnTo>
                  <a:lnTo>
                    <a:pt x="2970" y="74886"/>
                  </a:lnTo>
                  <a:lnTo>
                    <a:pt x="4105" y="77942"/>
                  </a:lnTo>
                  <a:lnTo>
                    <a:pt x="5415" y="80928"/>
                  </a:lnTo>
                  <a:lnTo>
                    <a:pt x="6882" y="83810"/>
                  </a:lnTo>
                  <a:lnTo>
                    <a:pt x="8506" y="86604"/>
                  </a:lnTo>
                  <a:lnTo>
                    <a:pt x="10270" y="89294"/>
                  </a:lnTo>
                  <a:lnTo>
                    <a:pt x="12191" y="91878"/>
                  </a:lnTo>
                  <a:lnTo>
                    <a:pt x="14252" y="94341"/>
                  </a:lnTo>
                  <a:lnTo>
                    <a:pt x="16452" y="96681"/>
                  </a:lnTo>
                  <a:lnTo>
                    <a:pt x="18775" y="98899"/>
                  </a:lnTo>
                  <a:lnTo>
                    <a:pt x="21220" y="100977"/>
                  </a:lnTo>
                  <a:lnTo>
                    <a:pt x="22495" y="101972"/>
                  </a:lnTo>
                  <a:lnTo>
                    <a:pt x="47817" y="76650"/>
                  </a:lnTo>
                  <a:lnTo>
                    <a:pt x="47101" y="76318"/>
                  </a:lnTo>
                  <a:lnTo>
                    <a:pt x="45739" y="75567"/>
                  </a:lnTo>
                  <a:lnTo>
                    <a:pt x="44429" y="74746"/>
                  </a:lnTo>
                  <a:lnTo>
                    <a:pt x="43189" y="73821"/>
                  </a:lnTo>
                  <a:lnTo>
                    <a:pt x="42019" y="72825"/>
                  </a:lnTo>
                  <a:lnTo>
                    <a:pt x="40919" y="71742"/>
                  </a:lnTo>
                  <a:lnTo>
                    <a:pt x="39906" y="70590"/>
                  </a:lnTo>
                  <a:lnTo>
                    <a:pt x="38963" y="69367"/>
                  </a:lnTo>
                  <a:lnTo>
                    <a:pt x="38107" y="68075"/>
                  </a:lnTo>
                  <a:lnTo>
                    <a:pt x="37356" y="66730"/>
                  </a:lnTo>
                  <a:lnTo>
                    <a:pt x="36675" y="65316"/>
                  </a:lnTo>
                  <a:lnTo>
                    <a:pt x="36116" y="63866"/>
                  </a:lnTo>
                  <a:lnTo>
                    <a:pt x="35662" y="62347"/>
                  </a:lnTo>
                  <a:lnTo>
                    <a:pt x="35296" y="60792"/>
                  </a:lnTo>
                  <a:lnTo>
                    <a:pt x="35069" y="59203"/>
                  </a:lnTo>
                  <a:lnTo>
                    <a:pt x="34946" y="57579"/>
                  </a:lnTo>
                  <a:lnTo>
                    <a:pt x="34929" y="56758"/>
                  </a:lnTo>
                  <a:lnTo>
                    <a:pt x="34946" y="55623"/>
                  </a:lnTo>
                  <a:lnTo>
                    <a:pt x="35173" y="53423"/>
                  </a:lnTo>
                  <a:lnTo>
                    <a:pt x="35610" y="51292"/>
                  </a:lnTo>
                  <a:lnTo>
                    <a:pt x="36256" y="49249"/>
                  </a:lnTo>
                  <a:lnTo>
                    <a:pt x="37077" y="47293"/>
                  </a:lnTo>
                  <a:lnTo>
                    <a:pt x="38090" y="45424"/>
                  </a:lnTo>
                  <a:lnTo>
                    <a:pt x="39260" y="43695"/>
                  </a:lnTo>
                  <a:lnTo>
                    <a:pt x="40605" y="42071"/>
                  </a:lnTo>
                  <a:lnTo>
                    <a:pt x="42089" y="40587"/>
                  </a:lnTo>
                  <a:lnTo>
                    <a:pt x="43696" y="39259"/>
                  </a:lnTo>
                  <a:lnTo>
                    <a:pt x="45442" y="38072"/>
                  </a:lnTo>
                  <a:lnTo>
                    <a:pt x="47311" y="37076"/>
                  </a:lnTo>
                  <a:lnTo>
                    <a:pt x="49267" y="36238"/>
                  </a:lnTo>
                  <a:lnTo>
                    <a:pt x="51310" y="35609"/>
                  </a:lnTo>
                  <a:lnTo>
                    <a:pt x="53441" y="35173"/>
                  </a:lnTo>
                  <a:lnTo>
                    <a:pt x="55641" y="34946"/>
                  </a:lnTo>
                  <a:lnTo>
                    <a:pt x="56759" y="34928"/>
                  </a:lnTo>
                  <a:lnTo>
                    <a:pt x="57580" y="34928"/>
                  </a:lnTo>
                  <a:lnTo>
                    <a:pt x="59204" y="35051"/>
                  </a:lnTo>
                  <a:lnTo>
                    <a:pt x="60810" y="35295"/>
                  </a:lnTo>
                  <a:lnTo>
                    <a:pt x="62365" y="35644"/>
                  </a:lnTo>
                  <a:lnTo>
                    <a:pt x="63867" y="36116"/>
                  </a:lnTo>
                  <a:lnTo>
                    <a:pt x="65316" y="36675"/>
                  </a:lnTo>
                  <a:lnTo>
                    <a:pt x="66731" y="37338"/>
                  </a:lnTo>
                  <a:lnTo>
                    <a:pt x="68075" y="38089"/>
                  </a:lnTo>
                  <a:lnTo>
                    <a:pt x="69368" y="38945"/>
                  </a:lnTo>
                  <a:lnTo>
                    <a:pt x="70590" y="39888"/>
                  </a:lnTo>
                  <a:lnTo>
                    <a:pt x="71743" y="40901"/>
                  </a:lnTo>
                  <a:lnTo>
                    <a:pt x="72826" y="42001"/>
                  </a:lnTo>
                  <a:lnTo>
                    <a:pt x="73821" y="43171"/>
                  </a:lnTo>
                  <a:lnTo>
                    <a:pt x="74747" y="44429"/>
                  </a:lnTo>
                  <a:lnTo>
                    <a:pt x="75585" y="45721"/>
                  </a:lnTo>
                  <a:lnTo>
                    <a:pt x="76318" y="47101"/>
                  </a:lnTo>
                  <a:lnTo>
                    <a:pt x="76650" y="47799"/>
                  </a:lnTo>
                  <a:lnTo>
                    <a:pt x="101973" y="22476"/>
                  </a:lnTo>
                  <a:lnTo>
                    <a:pt x="100978" y="21219"/>
                  </a:lnTo>
                  <a:lnTo>
                    <a:pt x="98899" y="18774"/>
                  </a:lnTo>
                  <a:lnTo>
                    <a:pt x="96681" y="16451"/>
                  </a:lnTo>
                  <a:lnTo>
                    <a:pt x="94341" y="14251"/>
                  </a:lnTo>
                  <a:lnTo>
                    <a:pt x="91879" y="12190"/>
                  </a:lnTo>
                  <a:lnTo>
                    <a:pt x="89294" y="10269"/>
                  </a:lnTo>
                  <a:lnTo>
                    <a:pt x="86605" y="8488"/>
                  </a:lnTo>
                  <a:lnTo>
                    <a:pt x="83828" y="6864"/>
                  </a:lnTo>
                  <a:lnTo>
                    <a:pt x="80929" y="5397"/>
                  </a:lnTo>
                  <a:lnTo>
                    <a:pt x="77960" y="4087"/>
                  </a:lnTo>
                  <a:lnTo>
                    <a:pt x="74886" y="2952"/>
                  </a:lnTo>
                  <a:lnTo>
                    <a:pt x="71743" y="1991"/>
                  </a:lnTo>
                  <a:lnTo>
                    <a:pt x="68530" y="1223"/>
                  </a:lnTo>
                  <a:lnTo>
                    <a:pt x="65229" y="612"/>
                  </a:lnTo>
                  <a:lnTo>
                    <a:pt x="61893" y="210"/>
                  </a:lnTo>
                  <a:lnTo>
                    <a:pt x="58488" y="18"/>
                  </a:lnTo>
                  <a:lnTo>
                    <a:pt x="56759" y="0"/>
                  </a:lnTo>
                  <a:close/>
                </a:path>
              </a:pathLst>
            </a:custGeom>
            <a:solidFill>
              <a:srgbClr val="FBBC0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07_Three columns">
  <p:cSld name="CUSTOM_3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8"/>
          <p:cNvSpPr txBox="1"/>
          <p:nvPr>
            <p:ph type="title"/>
          </p:nvPr>
        </p:nvSpPr>
        <p:spPr>
          <a:xfrm>
            <a:off x="761950" y="809575"/>
            <a:ext cx="5080200" cy="352200"/>
          </a:xfrm>
          <a:prstGeom prst="rect">
            <a:avLst/>
          </a:prstGeom>
        </p:spPr>
        <p:txBody>
          <a:bodyPr anchorCtr="0" anchor="t" bIns="0" lIns="0" spcFirstLastPara="1" rIns="22860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82" name="Google Shape;82;p8"/>
          <p:cNvSpPr txBox="1"/>
          <p:nvPr>
            <p:ph idx="1" type="body"/>
          </p:nvPr>
        </p:nvSpPr>
        <p:spPr>
          <a:xfrm>
            <a:off x="761950" y="1514225"/>
            <a:ext cx="2540100" cy="2819700"/>
          </a:xfrm>
          <a:prstGeom prst="rect">
            <a:avLst/>
          </a:prstGeom>
        </p:spPr>
        <p:txBody>
          <a:bodyPr anchorCtr="0" anchor="t" bIns="0" lIns="0" spcFirstLastPara="1" rIns="228600" wrap="square" tIns="0">
            <a:noAutofit/>
          </a:bodyPr>
          <a:lstStyle>
            <a:lvl1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3" name="Google Shape;83;p8"/>
          <p:cNvSpPr txBox="1"/>
          <p:nvPr>
            <p:ph idx="2" type="body"/>
          </p:nvPr>
        </p:nvSpPr>
        <p:spPr>
          <a:xfrm>
            <a:off x="3301950" y="1514225"/>
            <a:ext cx="2540100" cy="2819700"/>
          </a:xfrm>
          <a:prstGeom prst="rect">
            <a:avLst/>
          </a:prstGeom>
        </p:spPr>
        <p:txBody>
          <a:bodyPr anchorCtr="0" anchor="t" bIns="0" lIns="0" spcFirstLastPara="1" rIns="228600" wrap="square" tIns="0">
            <a:noAutofit/>
          </a:bodyPr>
          <a:lstStyle>
            <a:lvl1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4" name="Google Shape;84;p8"/>
          <p:cNvSpPr txBox="1"/>
          <p:nvPr>
            <p:ph idx="3" type="body"/>
          </p:nvPr>
        </p:nvSpPr>
        <p:spPr>
          <a:xfrm>
            <a:off x="5841900" y="1514225"/>
            <a:ext cx="2540100" cy="2819700"/>
          </a:xfrm>
          <a:prstGeom prst="rect">
            <a:avLst/>
          </a:prstGeom>
        </p:spPr>
        <p:txBody>
          <a:bodyPr anchorCtr="0" anchor="t" bIns="0" lIns="0" spcFirstLastPara="1" rIns="228600" wrap="square" tIns="0">
            <a:noAutofit/>
          </a:bodyPr>
          <a:lstStyle>
            <a:lvl1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grpSp>
        <p:nvGrpSpPr>
          <p:cNvPr id="85" name="Google Shape;85;p8"/>
          <p:cNvGrpSpPr/>
          <p:nvPr/>
        </p:nvGrpSpPr>
        <p:grpSpPr>
          <a:xfrm>
            <a:off x="502528" y="4542252"/>
            <a:ext cx="1539938" cy="287844"/>
            <a:chOff x="238125" y="2182350"/>
            <a:chExt cx="7149200" cy="1336325"/>
          </a:xfrm>
        </p:grpSpPr>
        <p:sp>
          <p:nvSpPr>
            <p:cNvPr id="86" name="Google Shape;86;p8"/>
            <p:cNvSpPr/>
            <p:nvPr/>
          </p:nvSpPr>
          <p:spPr>
            <a:xfrm>
              <a:off x="3329700" y="2212350"/>
              <a:ext cx="437400" cy="832500"/>
            </a:xfrm>
            <a:custGeom>
              <a:rect b="b" l="l" r="r" t="t"/>
              <a:pathLst>
                <a:path extrusionOk="0" h="33300" w="17496">
                  <a:moveTo>
                    <a:pt x="8775" y="0"/>
                  </a:moveTo>
                  <a:cubicBezTo>
                    <a:pt x="3924" y="0"/>
                    <a:pt x="0" y="3924"/>
                    <a:pt x="0" y="8775"/>
                  </a:cubicBezTo>
                  <a:lnTo>
                    <a:pt x="0" y="33300"/>
                  </a:lnTo>
                  <a:lnTo>
                    <a:pt x="17495" y="33300"/>
                  </a:lnTo>
                  <a:lnTo>
                    <a:pt x="17495" y="8775"/>
                  </a:lnTo>
                  <a:cubicBezTo>
                    <a:pt x="17495" y="3924"/>
                    <a:pt x="13571" y="0"/>
                    <a:pt x="8775" y="0"/>
                  </a:cubicBezTo>
                  <a:close/>
                </a:path>
              </a:pathLst>
            </a:custGeom>
            <a:solidFill>
              <a:srgbClr val="9FC1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2919575" y="3042100"/>
              <a:ext cx="847525" cy="422400"/>
            </a:xfrm>
            <a:custGeom>
              <a:rect b="b" l="l" r="r" t="t"/>
              <a:pathLst>
                <a:path extrusionOk="0" h="16896" w="33901">
                  <a:moveTo>
                    <a:pt x="0" y="1"/>
                  </a:moveTo>
                  <a:cubicBezTo>
                    <a:pt x="0" y="9320"/>
                    <a:pt x="7631" y="16896"/>
                    <a:pt x="16950" y="16896"/>
                  </a:cubicBezTo>
                  <a:cubicBezTo>
                    <a:pt x="26325" y="16896"/>
                    <a:pt x="33900" y="9320"/>
                    <a:pt x="33900" y="1"/>
                  </a:cubicBez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4325700" y="2182350"/>
              <a:ext cx="1169075" cy="1088675"/>
            </a:xfrm>
            <a:custGeom>
              <a:rect b="b" l="l" r="r" t="t"/>
              <a:pathLst>
                <a:path extrusionOk="0" h="43547" w="46763">
                  <a:moveTo>
                    <a:pt x="23264" y="1"/>
                  </a:moveTo>
                  <a:cubicBezTo>
                    <a:pt x="21554" y="1"/>
                    <a:pt x="19845" y="914"/>
                    <a:pt x="19022" y="2726"/>
                  </a:cubicBezTo>
                  <a:lnTo>
                    <a:pt x="1" y="43547"/>
                  </a:lnTo>
                  <a:lnTo>
                    <a:pt x="46763" y="43547"/>
                  </a:lnTo>
                  <a:lnTo>
                    <a:pt x="27469" y="2672"/>
                  </a:lnTo>
                  <a:cubicBezTo>
                    <a:pt x="26631" y="887"/>
                    <a:pt x="24947" y="1"/>
                    <a:pt x="23264" y="1"/>
                  </a:cubicBezTo>
                  <a:close/>
                </a:path>
              </a:pathLst>
            </a:custGeom>
            <a:solidFill>
              <a:srgbClr val="9FC1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8"/>
            <p:cNvSpPr/>
            <p:nvPr/>
          </p:nvSpPr>
          <p:spPr>
            <a:xfrm>
              <a:off x="4748100" y="2761425"/>
              <a:ext cx="671750" cy="630875"/>
            </a:xfrm>
            <a:custGeom>
              <a:rect b="b" l="l" r="r" t="t"/>
              <a:pathLst>
                <a:path extrusionOk="0" h="25235" w="26870">
                  <a:moveTo>
                    <a:pt x="0" y="1"/>
                  </a:moveTo>
                  <a:lnTo>
                    <a:pt x="0" y="25234"/>
                  </a:lnTo>
                  <a:lnTo>
                    <a:pt x="26869" y="1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8"/>
            <p:cNvSpPr/>
            <p:nvPr/>
          </p:nvSpPr>
          <p:spPr>
            <a:xfrm>
              <a:off x="6588875" y="2193275"/>
              <a:ext cx="628150" cy="1068225"/>
            </a:xfrm>
            <a:custGeom>
              <a:rect b="b" l="l" r="r" t="t"/>
              <a:pathLst>
                <a:path extrusionOk="0" h="42729" w="25126">
                  <a:moveTo>
                    <a:pt x="12590" y="0"/>
                  </a:moveTo>
                  <a:cubicBezTo>
                    <a:pt x="5614" y="0"/>
                    <a:pt x="0" y="5614"/>
                    <a:pt x="0" y="12535"/>
                  </a:cubicBezTo>
                  <a:lnTo>
                    <a:pt x="0" y="42728"/>
                  </a:lnTo>
                  <a:lnTo>
                    <a:pt x="25125" y="42728"/>
                  </a:lnTo>
                  <a:lnTo>
                    <a:pt x="25125" y="12535"/>
                  </a:lnTo>
                  <a:cubicBezTo>
                    <a:pt x="25125" y="5614"/>
                    <a:pt x="19512" y="0"/>
                    <a:pt x="12590" y="0"/>
                  </a:cubicBezTo>
                  <a:close/>
                </a:path>
              </a:pathLst>
            </a:custGeom>
            <a:solidFill>
              <a:srgbClr val="9FC1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5964825" y="2193275"/>
              <a:ext cx="628150" cy="1068225"/>
            </a:xfrm>
            <a:custGeom>
              <a:rect b="b" l="l" r="r" t="t"/>
              <a:pathLst>
                <a:path extrusionOk="0" h="42729" w="25126">
                  <a:moveTo>
                    <a:pt x="12591" y="0"/>
                  </a:moveTo>
                  <a:cubicBezTo>
                    <a:pt x="5614" y="0"/>
                    <a:pt x="1" y="5614"/>
                    <a:pt x="1" y="12535"/>
                  </a:cubicBezTo>
                  <a:lnTo>
                    <a:pt x="1" y="42728"/>
                  </a:lnTo>
                  <a:lnTo>
                    <a:pt x="25126" y="42728"/>
                  </a:lnTo>
                  <a:lnTo>
                    <a:pt x="25126" y="12535"/>
                  </a:lnTo>
                  <a:cubicBezTo>
                    <a:pt x="25126" y="5614"/>
                    <a:pt x="19512" y="0"/>
                    <a:pt x="12591" y="0"/>
                  </a:cubicBezTo>
                  <a:close/>
                </a:path>
              </a:pathLst>
            </a:custGeom>
            <a:solidFill>
              <a:srgbClr val="9FC1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676075" y="2870775"/>
              <a:ext cx="711250" cy="647900"/>
            </a:xfrm>
            <a:custGeom>
              <a:rect b="b" l="l" r="r" t="t"/>
              <a:pathLst>
                <a:path extrusionOk="0" h="25916" w="28450">
                  <a:moveTo>
                    <a:pt x="14225" y="0"/>
                  </a:moveTo>
                  <a:cubicBezTo>
                    <a:pt x="10914" y="0"/>
                    <a:pt x="7603" y="1268"/>
                    <a:pt x="5069" y="3802"/>
                  </a:cubicBezTo>
                  <a:cubicBezTo>
                    <a:pt x="0" y="8870"/>
                    <a:pt x="0" y="17045"/>
                    <a:pt x="5069" y="22114"/>
                  </a:cubicBezTo>
                  <a:cubicBezTo>
                    <a:pt x="7603" y="24648"/>
                    <a:pt x="10914" y="25915"/>
                    <a:pt x="14225" y="25915"/>
                  </a:cubicBezTo>
                  <a:cubicBezTo>
                    <a:pt x="17536" y="25915"/>
                    <a:pt x="20847" y="24648"/>
                    <a:pt x="23381" y="22114"/>
                  </a:cubicBezTo>
                  <a:cubicBezTo>
                    <a:pt x="28450" y="17045"/>
                    <a:pt x="28450" y="8870"/>
                    <a:pt x="23381" y="3802"/>
                  </a:cubicBezTo>
                  <a:cubicBezTo>
                    <a:pt x="20847" y="1268"/>
                    <a:pt x="17536" y="0"/>
                    <a:pt x="14225" y="0"/>
                  </a:cubicBez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8"/>
            <p:cNvSpPr/>
            <p:nvPr/>
          </p:nvSpPr>
          <p:spPr>
            <a:xfrm>
              <a:off x="238125" y="2532175"/>
              <a:ext cx="421025" cy="643475"/>
            </a:xfrm>
            <a:custGeom>
              <a:rect b="b" l="l" r="r" t="t"/>
              <a:pathLst>
                <a:path extrusionOk="0" h="25739" w="16841">
                  <a:moveTo>
                    <a:pt x="8858" y="1"/>
                  </a:moveTo>
                  <a:cubicBezTo>
                    <a:pt x="8704" y="1"/>
                    <a:pt x="8549" y="5"/>
                    <a:pt x="8393" y="15"/>
                  </a:cubicBezTo>
                  <a:cubicBezTo>
                    <a:pt x="8258" y="7"/>
                    <a:pt x="8123" y="4"/>
                    <a:pt x="7988" y="4"/>
                  </a:cubicBezTo>
                  <a:cubicBezTo>
                    <a:pt x="6115" y="4"/>
                    <a:pt x="4316" y="706"/>
                    <a:pt x="2943" y="1977"/>
                  </a:cubicBezTo>
                  <a:cubicBezTo>
                    <a:pt x="1635" y="3121"/>
                    <a:pt x="872" y="4811"/>
                    <a:pt x="872" y="6555"/>
                  </a:cubicBezTo>
                  <a:cubicBezTo>
                    <a:pt x="818" y="8135"/>
                    <a:pt x="1417" y="9661"/>
                    <a:pt x="2562" y="10751"/>
                  </a:cubicBezTo>
                  <a:cubicBezTo>
                    <a:pt x="3979" y="12005"/>
                    <a:pt x="5668" y="12931"/>
                    <a:pt x="7521" y="13422"/>
                  </a:cubicBezTo>
                  <a:cubicBezTo>
                    <a:pt x="9156" y="13858"/>
                    <a:pt x="10737" y="14566"/>
                    <a:pt x="12154" y="15547"/>
                  </a:cubicBezTo>
                  <a:cubicBezTo>
                    <a:pt x="13135" y="16256"/>
                    <a:pt x="13680" y="17455"/>
                    <a:pt x="13625" y="18708"/>
                  </a:cubicBezTo>
                  <a:cubicBezTo>
                    <a:pt x="13625" y="19853"/>
                    <a:pt x="13080" y="20943"/>
                    <a:pt x="12099" y="21597"/>
                  </a:cubicBezTo>
                  <a:cubicBezTo>
                    <a:pt x="11180" y="22261"/>
                    <a:pt x="10022" y="22637"/>
                    <a:pt x="8848" y="22637"/>
                  </a:cubicBezTo>
                  <a:cubicBezTo>
                    <a:pt x="8769" y="22637"/>
                    <a:pt x="8690" y="22636"/>
                    <a:pt x="8611" y="22632"/>
                  </a:cubicBezTo>
                  <a:cubicBezTo>
                    <a:pt x="8543" y="22635"/>
                    <a:pt x="8475" y="22636"/>
                    <a:pt x="8407" y="22636"/>
                  </a:cubicBezTo>
                  <a:cubicBezTo>
                    <a:pt x="7123" y="22636"/>
                    <a:pt x="5946" y="22150"/>
                    <a:pt x="5014" y="21270"/>
                  </a:cubicBezTo>
                  <a:cubicBezTo>
                    <a:pt x="3979" y="20398"/>
                    <a:pt x="3216" y="19199"/>
                    <a:pt x="2889" y="17891"/>
                  </a:cubicBezTo>
                  <a:lnTo>
                    <a:pt x="0" y="19035"/>
                  </a:lnTo>
                  <a:cubicBezTo>
                    <a:pt x="436" y="21052"/>
                    <a:pt x="1635" y="22796"/>
                    <a:pt x="3325" y="23995"/>
                  </a:cubicBezTo>
                  <a:cubicBezTo>
                    <a:pt x="4905" y="25085"/>
                    <a:pt x="6704" y="25684"/>
                    <a:pt x="8611" y="25739"/>
                  </a:cubicBezTo>
                  <a:cubicBezTo>
                    <a:pt x="9592" y="25739"/>
                    <a:pt x="10573" y="25575"/>
                    <a:pt x="11500" y="25303"/>
                  </a:cubicBezTo>
                  <a:cubicBezTo>
                    <a:pt x="12426" y="25030"/>
                    <a:pt x="13353" y="24594"/>
                    <a:pt x="14116" y="24049"/>
                  </a:cubicBezTo>
                  <a:cubicBezTo>
                    <a:pt x="14988" y="23450"/>
                    <a:pt x="15642" y="22687"/>
                    <a:pt x="16078" y="21815"/>
                  </a:cubicBezTo>
                  <a:cubicBezTo>
                    <a:pt x="16623" y="20834"/>
                    <a:pt x="16841" y="19744"/>
                    <a:pt x="16841" y="18599"/>
                  </a:cubicBezTo>
                  <a:cubicBezTo>
                    <a:pt x="16841" y="17509"/>
                    <a:pt x="16623" y="16474"/>
                    <a:pt x="16187" y="15438"/>
                  </a:cubicBezTo>
                  <a:cubicBezTo>
                    <a:pt x="15751" y="14566"/>
                    <a:pt x="15097" y="13749"/>
                    <a:pt x="14334" y="13204"/>
                  </a:cubicBezTo>
                  <a:cubicBezTo>
                    <a:pt x="13516" y="12604"/>
                    <a:pt x="12699" y="12114"/>
                    <a:pt x="11827" y="11732"/>
                  </a:cubicBezTo>
                  <a:cubicBezTo>
                    <a:pt x="10846" y="11296"/>
                    <a:pt x="9810" y="10915"/>
                    <a:pt x="8775" y="10588"/>
                  </a:cubicBezTo>
                  <a:cubicBezTo>
                    <a:pt x="7521" y="10206"/>
                    <a:pt x="6322" y="9661"/>
                    <a:pt x="5287" y="8898"/>
                  </a:cubicBezTo>
                  <a:cubicBezTo>
                    <a:pt x="4524" y="8353"/>
                    <a:pt x="4088" y="7481"/>
                    <a:pt x="4088" y="6555"/>
                  </a:cubicBezTo>
                  <a:cubicBezTo>
                    <a:pt x="4088" y="5574"/>
                    <a:pt x="4578" y="4647"/>
                    <a:pt x="5396" y="4048"/>
                  </a:cubicBezTo>
                  <a:cubicBezTo>
                    <a:pt x="6205" y="3390"/>
                    <a:pt x="7203" y="3061"/>
                    <a:pt x="8258" y="3061"/>
                  </a:cubicBezTo>
                  <a:cubicBezTo>
                    <a:pt x="8339" y="3061"/>
                    <a:pt x="8420" y="3063"/>
                    <a:pt x="8502" y="3067"/>
                  </a:cubicBezTo>
                  <a:cubicBezTo>
                    <a:pt x="8626" y="3054"/>
                    <a:pt x="8751" y="3048"/>
                    <a:pt x="8877" y="3048"/>
                  </a:cubicBezTo>
                  <a:cubicBezTo>
                    <a:pt x="9850" y="3048"/>
                    <a:pt x="10836" y="3414"/>
                    <a:pt x="11609" y="3993"/>
                  </a:cubicBezTo>
                  <a:cubicBezTo>
                    <a:pt x="12372" y="4538"/>
                    <a:pt x="12862" y="5301"/>
                    <a:pt x="13135" y="6173"/>
                  </a:cubicBezTo>
                  <a:lnTo>
                    <a:pt x="16023" y="4974"/>
                  </a:lnTo>
                  <a:cubicBezTo>
                    <a:pt x="15533" y="3612"/>
                    <a:pt x="14661" y="2413"/>
                    <a:pt x="13516" y="1541"/>
                  </a:cubicBezTo>
                  <a:cubicBezTo>
                    <a:pt x="12168" y="542"/>
                    <a:pt x="10546" y="1"/>
                    <a:pt x="8858" y="1"/>
                  </a:cubicBez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8"/>
            <p:cNvSpPr/>
            <p:nvPr/>
          </p:nvSpPr>
          <p:spPr>
            <a:xfrm>
              <a:off x="709550" y="2611550"/>
              <a:ext cx="273900" cy="557650"/>
            </a:xfrm>
            <a:custGeom>
              <a:rect b="b" l="l" r="r" t="t"/>
              <a:pathLst>
                <a:path extrusionOk="0" h="22306" w="10956">
                  <a:moveTo>
                    <a:pt x="2943" y="1"/>
                  </a:moveTo>
                  <a:lnTo>
                    <a:pt x="2943" y="5124"/>
                  </a:lnTo>
                  <a:lnTo>
                    <a:pt x="0" y="5124"/>
                  </a:lnTo>
                  <a:lnTo>
                    <a:pt x="0" y="8067"/>
                  </a:lnTo>
                  <a:lnTo>
                    <a:pt x="2943" y="8067"/>
                  </a:lnTo>
                  <a:lnTo>
                    <a:pt x="2943" y="16896"/>
                  </a:lnTo>
                  <a:cubicBezTo>
                    <a:pt x="2834" y="18367"/>
                    <a:pt x="3380" y="19784"/>
                    <a:pt x="4361" y="20874"/>
                  </a:cubicBezTo>
                  <a:cubicBezTo>
                    <a:pt x="5358" y="21772"/>
                    <a:pt x="6676" y="22305"/>
                    <a:pt x="8021" y="22305"/>
                  </a:cubicBezTo>
                  <a:cubicBezTo>
                    <a:pt x="8145" y="22305"/>
                    <a:pt x="8269" y="22301"/>
                    <a:pt x="8394" y="22291"/>
                  </a:cubicBezTo>
                  <a:cubicBezTo>
                    <a:pt x="9266" y="22291"/>
                    <a:pt x="10138" y="22128"/>
                    <a:pt x="10955" y="21801"/>
                  </a:cubicBezTo>
                  <a:lnTo>
                    <a:pt x="9865" y="19076"/>
                  </a:lnTo>
                  <a:cubicBezTo>
                    <a:pt x="9375" y="19294"/>
                    <a:pt x="8884" y="19348"/>
                    <a:pt x="8394" y="19348"/>
                  </a:cubicBezTo>
                  <a:cubicBezTo>
                    <a:pt x="6868" y="19348"/>
                    <a:pt x="6105" y="18476"/>
                    <a:pt x="6105" y="16623"/>
                  </a:cubicBezTo>
                  <a:lnTo>
                    <a:pt x="6105" y="8067"/>
                  </a:lnTo>
                  <a:lnTo>
                    <a:pt x="10247" y="8067"/>
                  </a:lnTo>
                  <a:lnTo>
                    <a:pt x="10247" y="5124"/>
                  </a:lnTo>
                  <a:lnTo>
                    <a:pt x="6105" y="5124"/>
                  </a:lnTo>
                  <a:lnTo>
                    <a:pt x="6105" y="1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8"/>
            <p:cNvSpPr/>
            <p:nvPr/>
          </p:nvSpPr>
          <p:spPr>
            <a:xfrm>
              <a:off x="1052900" y="2739625"/>
              <a:ext cx="376100" cy="436025"/>
            </a:xfrm>
            <a:custGeom>
              <a:rect b="b" l="l" r="r" t="t"/>
              <a:pathLst>
                <a:path extrusionOk="0" h="17441" w="15044">
                  <a:moveTo>
                    <a:pt x="110" y="1"/>
                  </a:moveTo>
                  <a:lnTo>
                    <a:pt x="110" y="10356"/>
                  </a:lnTo>
                  <a:cubicBezTo>
                    <a:pt x="1" y="12209"/>
                    <a:pt x="600" y="14007"/>
                    <a:pt x="1745" y="15479"/>
                  </a:cubicBezTo>
                  <a:cubicBezTo>
                    <a:pt x="2835" y="16787"/>
                    <a:pt x="4415" y="17441"/>
                    <a:pt x="6541" y="17441"/>
                  </a:cubicBezTo>
                  <a:cubicBezTo>
                    <a:pt x="7631" y="17441"/>
                    <a:pt x="8721" y="17114"/>
                    <a:pt x="9647" y="16569"/>
                  </a:cubicBezTo>
                  <a:cubicBezTo>
                    <a:pt x="10574" y="16078"/>
                    <a:pt x="11337" y="15424"/>
                    <a:pt x="11882" y="14552"/>
                  </a:cubicBezTo>
                  <a:lnTo>
                    <a:pt x="11991" y="14552"/>
                  </a:lnTo>
                  <a:lnTo>
                    <a:pt x="11991" y="16896"/>
                  </a:lnTo>
                  <a:lnTo>
                    <a:pt x="15043" y="16896"/>
                  </a:lnTo>
                  <a:lnTo>
                    <a:pt x="15043" y="1"/>
                  </a:lnTo>
                  <a:lnTo>
                    <a:pt x="11882" y="1"/>
                  </a:lnTo>
                  <a:lnTo>
                    <a:pt x="11882" y="9320"/>
                  </a:lnTo>
                  <a:cubicBezTo>
                    <a:pt x="11882" y="10628"/>
                    <a:pt x="11446" y="11936"/>
                    <a:pt x="10628" y="12972"/>
                  </a:cubicBezTo>
                  <a:cubicBezTo>
                    <a:pt x="9920" y="13953"/>
                    <a:pt x="8721" y="14552"/>
                    <a:pt x="7467" y="14552"/>
                  </a:cubicBezTo>
                  <a:cubicBezTo>
                    <a:pt x="4688" y="14552"/>
                    <a:pt x="3271" y="12972"/>
                    <a:pt x="3271" y="9811"/>
                  </a:cubicBezTo>
                  <a:lnTo>
                    <a:pt x="3271" y="1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8"/>
            <p:cNvSpPr/>
            <p:nvPr/>
          </p:nvSpPr>
          <p:spPr>
            <a:xfrm>
              <a:off x="1512075" y="2546150"/>
              <a:ext cx="425150" cy="629500"/>
            </a:xfrm>
            <a:custGeom>
              <a:rect b="b" l="l" r="r" t="t"/>
              <a:pathLst>
                <a:path extrusionOk="0" h="25180" w="17006">
                  <a:moveTo>
                    <a:pt x="8612" y="10097"/>
                  </a:moveTo>
                  <a:cubicBezTo>
                    <a:pt x="10002" y="10097"/>
                    <a:pt x="11391" y="10655"/>
                    <a:pt x="12427" y="11773"/>
                  </a:cubicBezTo>
                  <a:cubicBezTo>
                    <a:pt x="13462" y="12972"/>
                    <a:pt x="14062" y="14552"/>
                    <a:pt x="13953" y="16187"/>
                  </a:cubicBezTo>
                  <a:cubicBezTo>
                    <a:pt x="14062" y="17822"/>
                    <a:pt x="13462" y="19403"/>
                    <a:pt x="12427" y="20656"/>
                  </a:cubicBezTo>
                  <a:cubicBezTo>
                    <a:pt x="11446" y="21692"/>
                    <a:pt x="10029" y="22291"/>
                    <a:pt x="8612" y="22291"/>
                  </a:cubicBezTo>
                  <a:cubicBezTo>
                    <a:pt x="7140" y="22291"/>
                    <a:pt x="5778" y="21692"/>
                    <a:pt x="4797" y="20602"/>
                  </a:cubicBezTo>
                  <a:cubicBezTo>
                    <a:pt x="3707" y="19403"/>
                    <a:pt x="3162" y="17822"/>
                    <a:pt x="3216" y="16187"/>
                  </a:cubicBezTo>
                  <a:cubicBezTo>
                    <a:pt x="3162" y="14552"/>
                    <a:pt x="3707" y="12972"/>
                    <a:pt x="4797" y="11773"/>
                  </a:cubicBezTo>
                  <a:cubicBezTo>
                    <a:pt x="5832" y="10655"/>
                    <a:pt x="7222" y="10097"/>
                    <a:pt x="8612" y="10097"/>
                  </a:cubicBezTo>
                  <a:close/>
                  <a:moveTo>
                    <a:pt x="13844" y="1"/>
                  </a:moveTo>
                  <a:lnTo>
                    <a:pt x="13844" y="7740"/>
                  </a:lnTo>
                  <a:lnTo>
                    <a:pt x="13953" y="10083"/>
                  </a:lnTo>
                  <a:lnTo>
                    <a:pt x="13844" y="10083"/>
                  </a:lnTo>
                  <a:cubicBezTo>
                    <a:pt x="13244" y="9211"/>
                    <a:pt x="12481" y="8503"/>
                    <a:pt x="11555" y="8012"/>
                  </a:cubicBezTo>
                  <a:cubicBezTo>
                    <a:pt x="10465" y="7467"/>
                    <a:pt x="9266" y="7195"/>
                    <a:pt x="8067" y="7195"/>
                  </a:cubicBezTo>
                  <a:cubicBezTo>
                    <a:pt x="5887" y="7195"/>
                    <a:pt x="3870" y="8121"/>
                    <a:pt x="2453" y="9811"/>
                  </a:cubicBezTo>
                  <a:cubicBezTo>
                    <a:pt x="818" y="11555"/>
                    <a:pt x="1" y="13844"/>
                    <a:pt x="55" y="16187"/>
                  </a:cubicBezTo>
                  <a:cubicBezTo>
                    <a:pt x="1" y="18531"/>
                    <a:pt x="818" y="20820"/>
                    <a:pt x="2453" y="22618"/>
                  </a:cubicBezTo>
                  <a:cubicBezTo>
                    <a:pt x="3870" y="24253"/>
                    <a:pt x="5887" y="25180"/>
                    <a:pt x="8067" y="25180"/>
                  </a:cubicBezTo>
                  <a:cubicBezTo>
                    <a:pt x="9266" y="25180"/>
                    <a:pt x="10465" y="24907"/>
                    <a:pt x="11555" y="24308"/>
                  </a:cubicBezTo>
                  <a:cubicBezTo>
                    <a:pt x="12481" y="23872"/>
                    <a:pt x="13244" y="23163"/>
                    <a:pt x="13844" y="22291"/>
                  </a:cubicBezTo>
                  <a:lnTo>
                    <a:pt x="13953" y="22291"/>
                  </a:lnTo>
                  <a:lnTo>
                    <a:pt x="13953" y="24635"/>
                  </a:lnTo>
                  <a:lnTo>
                    <a:pt x="17005" y="24635"/>
                  </a:lnTo>
                  <a:lnTo>
                    <a:pt x="17005" y="1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8"/>
            <p:cNvSpPr/>
            <p:nvPr/>
          </p:nvSpPr>
          <p:spPr>
            <a:xfrm>
              <a:off x="2006675" y="2739625"/>
              <a:ext cx="419675" cy="607700"/>
            </a:xfrm>
            <a:custGeom>
              <a:rect b="b" l="l" r="r" t="t"/>
              <a:pathLst>
                <a:path extrusionOk="0" h="24308" w="16787">
                  <a:moveTo>
                    <a:pt x="1" y="1"/>
                  </a:moveTo>
                  <a:lnTo>
                    <a:pt x="6922" y="15806"/>
                  </a:lnTo>
                  <a:lnTo>
                    <a:pt x="2998" y="24308"/>
                  </a:lnTo>
                  <a:lnTo>
                    <a:pt x="6268" y="24308"/>
                  </a:lnTo>
                  <a:lnTo>
                    <a:pt x="16787" y="1"/>
                  </a:lnTo>
                  <a:lnTo>
                    <a:pt x="13353" y="1"/>
                  </a:lnTo>
                  <a:lnTo>
                    <a:pt x="8448" y="12154"/>
                  </a:lnTo>
                  <a:lnTo>
                    <a:pt x="8394" y="12154"/>
                  </a:lnTo>
                  <a:lnTo>
                    <a:pt x="3380" y="1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8" name="Google Shape;98;p8"/>
          <p:cNvGrpSpPr/>
          <p:nvPr/>
        </p:nvGrpSpPr>
        <p:grpSpPr>
          <a:xfrm>
            <a:off x="8169169" y="4514914"/>
            <a:ext cx="425774" cy="342471"/>
            <a:chOff x="6294751" y="783425"/>
            <a:chExt cx="5020925" cy="4038575"/>
          </a:xfrm>
        </p:grpSpPr>
        <p:sp>
          <p:nvSpPr>
            <p:cNvPr id="99" name="Google Shape;99;p8"/>
            <p:cNvSpPr/>
            <p:nvPr/>
          </p:nvSpPr>
          <p:spPr>
            <a:xfrm>
              <a:off x="6909501" y="783425"/>
              <a:ext cx="3199425" cy="1450400"/>
            </a:xfrm>
            <a:custGeom>
              <a:rect b="b" l="l" r="r" t="t"/>
              <a:pathLst>
                <a:path extrusionOk="0" h="58016" w="127977">
                  <a:moveTo>
                    <a:pt x="74135" y="0"/>
                  </a:moveTo>
                  <a:lnTo>
                    <a:pt x="70782" y="158"/>
                  </a:lnTo>
                  <a:lnTo>
                    <a:pt x="67446" y="437"/>
                  </a:lnTo>
                  <a:lnTo>
                    <a:pt x="64163" y="856"/>
                  </a:lnTo>
                  <a:lnTo>
                    <a:pt x="60932" y="1415"/>
                  </a:lnTo>
                  <a:lnTo>
                    <a:pt x="57736" y="2096"/>
                  </a:lnTo>
                  <a:lnTo>
                    <a:pt x="54593" y="2899"/>
                  </a:lnTo>
                  <a:lnTo>
                    <a:pt x="51501" y="3843"/>
                  </a:lnTo>
                  <a:lnTo>
                    <a:pt x="48463" y="4908"/>
                  </a:lnTo>
                  <a:lnTo>
                    <a:pt x="45476" y="6095"/>
                  </a:lnTo>
                  <a:lnTo>
                    <a:pt x="42560" y="7388"/>
                  </a:lnTo>
                  <a:lnTo>
                    <a:pt x="39713" y="8802"/>
                  </a:lnTo>
                  <a:lnTo>
                    <a:pt x="36919" y="10322"/>
                  </a:lnTo>
                  <a:lnTo>
                    <a:pt x="34195" y="11963"/>
                  </a:lnTo>
                  <a:lnTo>
                    <a:pt x="31558" y="13692"/>
                  </a:lnTo>
                  <a:lnTo>
                    <a:pt x="28973" y="15526"/>
                  </a:lnTo>
                  <a:lnTo>
                    <a:pt x="26493" y="17464"/>
                  </a:lnTo>
                  <a:lnTo>
                    <a:pt x="24066" y="19508"/>
                  </a:lnTo>
                  <a:lnTo>
                    <a:pt x="21743" y="21621"/>
                  </a:lnTo>
                  <a:lnTo>
                    <a:pt x="19507" y="23839"/>
                  </a:lnTo>
                  <a:lnTo>
                    <a:pt x="17342" y="26161"/>
                  </a:lnTo>
                  <a:lnTo>
                    <a:pt x="15299" y="28537"/>
                  </a:lnTo>
                  <a:lnTo>
                    <a:pt x="13325" y="31016"/>
                  </a:lnTo>
                  <a:lnTo>
                    <a:pt x="11457" y="33566"/>
                  </a:lnTo>
                  <a:lnTo>
                    <a:pt x="9693" y="36186"/>
                  </a:lnTo>
                  <a:lnTo>
                    <a:pt x="8034" y="38893"/>
                  </a:lnTo>
                  <a:lnTo>
                    <a:pt x="6479" y="41669"/>
                  </a:lnTo>
                  <a:lnTo>
                    <a:pt x="5047" y="44499"/>
                  </a:lnTo>
                  <a:lnTo>
                    <a:pt x="3703" y="47398"/>
                  </a:lnTo>
                  <a:lnTo>
                    <a:pt x="2498" y="50367"/>
                  </a:lnTo>
                  <a:lnTo>
                    <a:pt x="1397" y="53388"/>
                  </a:lnTo>
                  <a:lnTo>
                    <a:pt x="419" y="56461"/>
                  </a:lnTo>
                  <a:lnTo>
                    <a:pt x="0" y="58016"/>
                  </a:lnTo>
                  <a:lnTo>
                    <a:pt x="367" y="57789"/>
                  </a:lnTo>
                  <a:lnTo>
                    <a:pt x="1258" y="57492"/>
                  </a:lnTo>
                  <a:lnTo>
                    <a:pt x="2236" y="57352"/>
                  </a:lnTo>
                  <a:lnTo>
                    <a:pt x="3231" y="57335"/>
                  </a:lnTo>
                  <a:lnTo>
                    <a:pt x="5466" y="57562"/>
                  </a:lnTo>
                  <a:lnTo>
                    <a:pt x="5973" y="57701"/>
                  </a:lnTo>
                  <a:lnTo>
                    <a:pt x="40901" y="51956"/>
                  </a:lnTo>
                  <a:lnTo>
                    <a:pt x="41128" y="51589"/>
                  </a:lnTo>
                  <a:lnTo>
                    <a:pt x="42350" y="49947"/>
                  </a:lnTo>
                  <a:lnTo>
                    <a:pt x="43031" y="49336"/>
                  </a:lnTo>
                  <a:lnTo>
                    <a:pt x="43433" y="49144"/>
                  </a:lnTo>
                  <a:lnTo>
                    <a:pt x="43608" y="49162"/>
                  </a:lnTo>
                  <a:lnTo>
                    <a:pt x="44359" y="48341"/>
                  </a:lnTo>
                  <a:lnTo>
                    <a:pt x="45948" y="46786"/>
                  </a:lnTo>
                  <a:lnTo>
                    <a:pt x="47607" y="45302"/>
                  </a:lnTo>
                  <a:lnTo>
                    <a:pt x="49336" y="43905"/>
                  </a:lnTo>
                  <a:lnTo>
                    <a:pt x="51135" y="42595"/>
                  </a:lnTo>
                  <a:lnTo>
                    <a:pt x="53003" y="41390"/>
                  </a:lnTo>
                  <a:lnTo>
                    <a:pt x="54924" y="40255"/>
                  </a:lnTo>
                  <a:lnTo>
                    <a:pt x="56915" y="39242"/>
                  </a:lnTo>
                  <a:lnTo>
                    <a:pt x="58976" y="38316"/>
                  </a:lnTo>
                  <a:lnTo>
                    <a:pt x="61072" y="37496"/>
                  </a:lnTo>
                  <a:lnTo>
                    <a:pt x="63237" y="36780"/>
                  </a:lnTo>
                  <a:lnTo>
                    <a:pt x="65438" y="36168"/>
                  </a:lnTo>
                  <a:lnTo>
                    <a:pt x="67691" y="35679"/>
                  </a:lnTo>
                  <a:lnTo>
                    <a:pt x="69978" y="35313"/>
                  </a:lnTo>
                  <a:lnTo>
                    <a:pt x="72301" y="35068"/>
                  </a:lnTo>
                  <a:lnTo>
                    <a:pt x="74659" y="34928"/>
                  </a:lnTo>
                  <a:lnTo>
                    <a:pt x="76824" y="34928"/>
                  </a:lnTo>
                  <a:lnTo>
                    <a:pt x="78745" y="35016"/>
                  </a:lnTo>
                  <a:lnTo>
                    <a:pt x="80631" y="35190"/>
                  </a:lnTo>
                  <a:lnTo>
                    <a:pt x="82517" y="35435"/>
                  </a:lnTo>
                  <a:lnTo>
                    <a:pt x="85277" y="35941"/>
                  </a:lnTo>
                  <a:lnTo>
                    <a:pt x="88874" y="36902"/>
                  </a:lnTo>
                  <a:lnTo>
                    <a:pt x="92332" y="38159"/>
                  </a:lnTo>
                  <a:lnTo>
                    <a:pt x="95650" y="39679"/>
                  </a:lnTo>
                  <a:lnTo>
                    <a:pt x="98811" y="41477"/>
                  </a:lnTo>
                  <a:lnTo>
                    <a:pt x="101798" y="43521"/>
                  </a:lnTo>
                  <a:lnTo>
                    <a:pt x="103230" y="44638"/>
                  </a:lnTo>
                  <a:lnTo>
                    <a:pt x="109674" y="44743"/>
                  </a:lnTo>
                  <a:lnTo>
                    <a:pt x="127138" y="27279"/>
                  </a:lnTo>
                  <a:lnTo>
                    <a:pt x="127976" y="19874"/>
                  </a:lnTo>
                  <a:lnTo>
                    <a:pt x="126666" y="18739"/>
                  </a:lnTo>
                  <a:lnTo>
                    <a:pt x="123977" y="16539"/>
                  </a:lnTo>
                  <a:lnTo>
                    <a:pt x="121165" y="14443"/>
                  </a:lnTo>
                  <a:lnTo>
                    <a:pt x="118284" y="12487"/>
                  </a:lnTo>
                  <a:lnTo>
                    <a:pt x="115297" y="10653"/>
                  </a:lnTo>
                  <a:lnTo>
                    <a:pt x="112241" y="8959"/>
                  </a:lnTo>
                  <a:lnTo>
                    <a:pt x="109080" y="7388"/>
                  </a:lnTo>
                  <a:lnTo>
                    <a:pt x="105849" y="5956"/>
                  </a:lnTo>
                  <a:lnTo>
                    <a:pt x="102549" y="4681"/>
                  </a:lnTo>
                  <a:lnTo>
                    <a:pt x="99178" y="3546"/>
                  </a:lnTo>
                  <a:lnTo>
                    <a:pt x="95755" y="2550"/>
                  </a:lnTo>
                  <a:lnTo>
                    <a:pt x="92245" y="1712"/>
                  </a:lnTo>
                  <a:lnTo>
                    <a:pt x="88682" y="1048"/>
                  </a:lnTo>
                  <a:lnTo>
                    <a:pt x="85085" y="524"/>
                  </a:lnTo>
                  <a:lnTo>
                    <a:pt x="81417" y="193"/>
                  </a:lnTo>
                  <a:lnTo>
                    <a:pt x="77697" y="18"/>
                  </a:lnTo>
                  <a:lnTo>
                    <a:pt x="75829" y="0"/>
                  </a:lnTo>
                  <a:close/>
                </a:path>
              </a:pathLst>
            </a:custGeom>
            <a:solidFill>
              <a:srgbClr val="EA43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8"/>
            <p:cNvSpPr/>
            <p:nvPr/>
          </p:nvSpPr>
          <p:spPr>
            <a:xfrm>
              <a:off x="8696051" y="1280700"/>
              <a:ext cx="2619625" cy="3541300"/>
            </a:xfrm>
            <a:custGeom>
              <a:rect b="b" l="l" r="r" t="t"/>
              <a:pathLst>
                <a:path extrusionOk="0" h="141652" w="104785">
                  <a:moveTo>
                    <a:pt x="56514" y="1"/>
                  </a:moveTo>
                  <a:lnTo>
                    <a:pt x="31768" y="24730"/>
                  </a:lnTo>
                  <a:lnTo>
                    <a:pt x="32693" y="25481"/>
                  </a:lnTo>
                  <a:lnTo>
                    <a:pt x="34457" y="27088"/>
                  </a:lnTo>
                  <a:lnTo>
                    <a:pt x="36134" y="28782"/>
                  </a:lnTo>
                  <a:lnTo>
                    <a:pt x="37723" y="30563"/>
                  </a:lnTo>
                  <a:lnTo>
                    <a:pt x="39225" y="32431"/>
                  </a:lnTo>
                  <a:lnTo>
                    <a:pt x="40622" y="34370"/>
                  </a:lnTo>
                  <a:lnTo>
                    <a:pt x="41897" y="36396"/>
                  </a:lnTo>
                  <a:lnTo>
                    <a:pt x="43067" y="38491"/>
                  </a:lnTo>
                  <a:lnTo>
                    <a:pt x="44132" y="40657"/>
                  </a:lnTo>
                  <a:lnTo>
                    <a:pt x="45075" y="42892"/>
                  </a:lnTo>
                  <a:lnTo>
                    <a:pt x="45896" y="45180"/>
                  </a:lnTo>
                  <a:lnTo>
                    <a:pt x="46595" y="47538"/>
                  </a:lnTo>
                  <a:lnTo>
                    <a:pt x="47153" y="49930"/>
                  </a:lnTo>
                  <a:lnTo>
                    <a:pt x="47573" y="52375"/>
                  </a:lnTo>
                  <a:lnTo>
                    <a:pt x="47869" y="54873"/>
                  </a:lnTo>
                  <a:lnTo>
                    <a:pt x="48009" y="57405"/>
                  </a:lnTo>
                  <a:lnTo>
                    <a:pt x="48027" y="58697"/>
                  </a:lnTo>
                  <a:lnTo>
                    <a:pt x="48027" y="63063"/>
                  </a:lnTo>
                  <a:lnTo>
                    <a:pt x="49144" y="63081"/>
                  </a:lnTo>
                  <a:lnTo>
                    <a:pt x="51345" y="63308"/>
                  </a:lnTo>
                  <a:lnTo>
                    <a:pt x="53475" y="63744"/>
                  </a:lnTo>
                  <a:lnTo>
                    <a:pt x="55536" y="64373"/>
                  </a:lnTo>
                  <a:lnTo>
                    <a:pt x="57492" y="65211"/>
                  </a:lnTo>
                  <a:lnTo>
                    <a:pt x="59343" y="66207"/>
                  </a:lnTo>
                  <a:lnTo>
                    <a:pt x="61090" y="67394"/>
                  </a:lnTo>
                  <a:lnTo>
                    <a:pt x="62714" y="68722"/>
                  </a:lnTo>
                  <a:lnTo>
                    <a:pt x="64181" y="70206"/>
                  </a:lnTo>
                  <a:lnTo>
                    <a:pt x="65526" y="71830"/>
                  </a:lnTo>
                  <a:lnTo>
                    <a:pt x="66696" y="73559"/>
                  </a:lnTo>
                  <a:lnTo>
                    <a:pt x="67709" y="75428"/>
                  </a:lnTo>
                  <a:lnTo>
                    <a:pt x="68547" y="77384"/>
                  </a:lnTo>
                  <a:lnTo>
                    <a:pt x="69175" y="79427"/>
                  </a:lnTo>
                  <a:lnTo>
                    <a:pt x="69612" y="81558"/>
                  </a:lnTo>
                  <a:lnTo>
                    <a:pt x="69839" y="83758"/>
                  </a:lnTo>
                  <a:lnTo>
                    <a:pt x="69857" y="84893"/>
                  </a:lnTo>
                  <a:lnTo>
                    <a:pt x="69839" y="86011"/>
                  </a:lnTo>
                  <a:lnTo>
                    <a:pt x="69612" y="88211"/>
                  </a:lnTo>
                  <a:lnTo>
                    <a:pt x="69175" y="90342"/>
                  </a:lnTo>
                  <a:lnTo>
                    <a:pt x="68547" y="92385"/>
                  </a:lnTo>
                  <a:lnTo>
                    <a:pt x="67709" y="94341"/>
                  </a:lnTo>
                  <a:lnTo>
                    <a:pt x="66696" y="96192"/>
                  </a:lnTo>
                  <a:lnTo>
                    <a:pt x="65526" y="97939"/>
                  </a:lnTo>
                  <a:lnTo>
                    <a:pt x="64181" y="99563"/>
                  </a:lnTo>
                  <a:lnTo>
                    <a:pt x="62714" y="101047"/>
                  </a:lnTo>
                  <a:lnTo>
                    <a:pt x="61090" y="102375"/>
                  </a:lnTo>
                  <a:lnTo>
                    <a:pt x="59343" y="103562"/>
                  </a:lnTo>
                  <a:lnTo>
                    <a:pt x="57492" y="104575"/>
                  </a:lnTo>
                  <a:lnTo>
                    <a:pt x="55536" y="105396"/>
                  </a:lnTo>
                  <a:lnTo>
                    <a:pt x="53475" y="106042"/>
                  </a:lnTo>
                  <a:lnTo>
                    <a:pt x="51345" y="106479"/>
                  </a:lnTo>
                  <a:lnTo>
                    <a:pt x="49144" y="106706"/>
                  </a:lnTo>
                  <a:lnTo>
                    <a:pt x="48027" y="106723"/>
                  </a:lnTo>
                  <a:lnTo>
                    <a:pt x="4367" y="106723"/>
                  </a:lnTo>
                  <a:lnTo>
                    <a:pt x="1" y="111107"/>
                  </a:lnTo>
                  <a:lnTo>
                    <a:pt x="1" y="137303"/>
                  </a:lnTo>
                  <a:lnTo>
                    <a:pt x="4367" y="141651"/>
                  </a:lnTo>
                  <a:lnTo>
                    <a:pt x="48027" y="141651"/>
                  </a:lnTo>
                  <a:lnTo>
                    <a:pt x="49494" y="141634"/>
                  </a:lnTo>
                  <a:lnTo>
                    <a:pt x="52393" y="141494"/>
                  </a:lnTo>
                  <a:lnTo>
                    <a:pt x="55239" y="141197"/>
                  </a:lnTo>
                  <a:lnTo>
                    <a:pt x="58051" y="140760"/>
                  </a:lnTo>
                  <a:lnTo>
                    <a:pt x="60828" y="140202"/>
                  </a:lnTo>
                  <a:lnTo>
                    <a:pt x="63552" y="139503"/>
                  </a:lnTo>
                  <a:lnTo>
                    <a:pt x="66207" y="138665"/>
                  </a:lnTo>
                  <a:lnTo>
                    <a:pt x="68809" y="137704"/>
                  </a:lnTo>
                  <a:lnTo>
                    <a:pt x="71358" y="136639"/>
                  </a:lnTo>
                  <a:lnTo>
                    <a:pt x="73838" y="135434"/>
                  </a:lnTo>
                  <a:lnTo>
                    <a:pt x="76248" y="134124"/>
                  </a:lnTo>
                  <a:lnTo>
                    <a:pt x="78589" y="132692"/>
                  </a:lnTo>
                  <a:lnTo>
                    <a:pt x="80859" y="131173"/>
                  </a:lnTo>
                  <a:lnTo>
                    <a:pt x="83042" y="129531"/>
                  </a:lnTo>
                  <a:lnTo>
                    <a:pt x="85155" y="127802"/>
                  </a:lnTo>
                  <a:lnTo>
                    <a:pt x="87163" y="125968"/>
                  </a:lnTo>
                  <a:lnTo>
                    <a:pt x="89084" y="124030"/>
                  </a:lnTo>
                  <a:lnTo>
                    <a:pt x="90918" y="122022"/>
                  </a:lnTo>
                  <a:lnTo>
                    <a:pt x="92664" y="119908"/>
                  </a:lnTo>
                  <a:lnTo>
                    <a:pt x="94306" y="117725"/>
                  </a:lnTo>
                  <a:lnTo>
                    <a:pt x="95825" y="115473"/>
                  </a:lnTo>
                  <a:lnTo>
                    <a:pt x="97258" y="113132"/>
                  </a:lnTo>
                  <a:lnTo>
                    <a:pt x="98567" y="110705"/>
                  </a:lnTo>
                  <a:lnTo>
                    <a:pt x="99772" y="108225"/>
                  </a:lnTo>
                  <a:lnTo>
                    <a:pt x="100838" y="105693"/>
                  </a:lnTo>
                  <a:lnTo>
                    <a:pt x="101798" y="103073"/>
                  </a:lnTo>
                  <a:lnTo>
                    <a:pt x="102636" y="100419"/>
                  </a:lnTo>
                  <a:lnTo>
                    <a:pt x="103335" y="97694"/>
                  </a:lnTo>
                  <a:lnTo>
                    <a:pt x="103894" y="94935"/>
                  </a:lnTo>
                  <a:lnTo>
                    <a:pt x="104330" y="92106"/>
                  </a:lnTo>
                  <a:lnTo>
                    <a:pt x="104627" y="89259"/>
                  </a:lnTo>
                  <a:lnTo>
                    <a:pt x="104767" y="86360"/>
                  </a:lnTo>
                  <a:lnTo>
                    <a:pt x="104784" y="84893"/>
                  </a:lnTo>
                  <a:lnTo>
                    <a:pt x="104767" y="83077"/>
                  </a:lnTo>
                  <a:lnTo>
                    <a:pt x="104540" y="79497"/>
                  </a:lnTo>
                  <a:lnTo>
                    <a:pt x="104103" y="75987"/>
                  </a:lnTo>
                  <a:lnTo>
                    <a:pt x="103440" y="72546"/>
                  </a:lnTo>
                  <a:lnTo>
                    <a:pt x="102584" y="69193"/>
                  </a:lnTo>
                  <a:lnTo>
                    <a:pt x="101536" y="65910"/>
                  </a:lnTo>
                  <a:lnTo>
                    <a:pt x="100279" y="62714"/>
                  </a:lnTo>
                  <a:lnTo>
                    <a:pt x="98847" y="59623"/>
                  </a:lnTo>
                  <a:lnTo>
                    <a:pt x="97240" y="56637"/>
                  </a:lnTo>
                  <a:lnTo>
                    <a:pt x="95459" y="53755"/>
                  </a:lnTo>
                  <a:lnTo>
                    <a:pt x="93520" y="50996"/>
                  </a:lnTo>
                  <a:lnTo>
                    <a:pt x="91425" y="48359"/>
                  </a:lnTo>
                  <a:lnTo>
                    <a:pt x="89172" y="45844"/>
                  </a:lnTo>
                  <a:lnTo>
                    <a:pt x="86797" y="43469"/>
                  </a:lnTo>
                  <a:lnTo>
                    <a:pt x="84264" y="41251"/>
                  </a:lnTo>
                  <a:lnTo>
                    <a:pt x="81610" y="39173"/>
                  </a:lnTo>
                  <a:lnTo>
                    <a:pt x="80230" y="38195"/>
                  </a:lnTo>
                  <a:lnTo>
                    <a:pt x="79828" y="36797"/>
                  </a:lnTo>
                  <a:lnTo>
                    <a:pt x="78973" y="34021"/>
                  </a:lnTo>
                  <a:lnTo>
                    <a:pt x="78012" y="31314"/>
                  </a:lnTo>
                  <a:lnTo>
                    <a:pt x="76964" y="28642"/>
                  </a:lnTo>
                  <a:lnTo>
                    <a:pt x="75812" y="26005"/>
                  </a:lnTo>
                  <a:lnTo>
                    <a:pt x="74572" y="23438"/>
                  </a:lnTo>
                  <a:lnTo>
                    <a:pt x="73245" y="20905"/>
                  </a:lnTo>
                  <a:lnTo>
                    <a:pt x="71813" y="18443"/>
                  </a:lnTo>
                  <a:lnTo>
                    <a:pt x="70311" y="16033"/>
                  </a:lnTo>
                  <a:lnTo>
                    <a:pt x="68721" y="13693"/>
                  </a:lnTo>
                  <a:lnTo>
                    <a:pt x="67062" y="11387"/>
                  </a:lnTo>
                  <a:lnTo>
                    <a:pt x="65316" y="9170"/>
                  </a:lnTo>
                  <a:lnTo>
                    <a:pt x="63482" y="7004"/>
                  </a:lnTo>
                  <a:lnTo>
                    <a:pt x="61579" y="4908"/>
                  </a:lnTo>
                  <a:lnTo>
                    <a:pt x="59605" y="2882"/>
                  </a:lnTo>
                  <a:lnTo>
                    <a:pt x="57562" y="944"/>
                  </a:lnTo>
                  <a:lnTo>
                    <a:pt x="56514" y="1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8"/>
            <p:cNvSpPr/>
            <p:nvPr/>
          </p:nvSpPr>
          <p:spPr>
            <a:xfrm>
              <a:off x="6856226" y="3899425"/>
              <a:ext cx="1948575" cy="922575"/>
            </a:xfrm>
            <a:custGeom>
              <a:rect b="b" l="l" r="r" t="t"/>
              <a:pathLst>
                <a:path extrusionOk="0" h="36903" w="77943">
                  <a:moveTo>
                    <a:pt x="25306" y="1"/>
                  </a:moveTo>
                  <a:lnTo>
                    <a:pt x="19019" y="1957"/>
                  </a:lnTo>
                  <a:lnTo>
                    <a:pt x="1537" y="19438"/>
                  </a:lnTo>
                  <a:lnTo>
                    <a:pt x="1" y="25358"/>
                  </a:lnTo>
                  <a:lnTo>
                    <a:pt x="909" y="26022"/>
                  </a:lnTo>
                  <a:lnTo>
                    <a:pt x="2742" y="27314"/>
                  </a:lnTo>
                  <a:lnTo>
                    <a:pt x="4646" y="28519"/>
                  </a:lnTo>
                  <a:lnTo>
                    <a:pt x="6585" y="29655"/>
                  </a:lnTo>
                  <a:lnTo>
                    <a:pt x="8575" y="30737"/>
                  </a:lnTo>
                  <a:lnTo>
                    <a:pt x="10619" y="31715"/>
                  </a:lnTo>
                  <a:lnTo>
                    <a:pt x="12697" y="32623"/>
                  </a:lnTo>
                  <a:lnTo>
                    <a:pt x="14828" y="33462"/>
                  </a:lnTo>
                  <a:lnTo>
                    <a:pt x="16993" y="34195"/>
                  </a:lnTo>
                  <a:lnTo>
                    <a:pt x="19194" y="34859"/>
                  </a:lnTo>
                  <a:lnTo>
                    <a:pt x="21429" y="35435"/>
                  </a:lnTo>
                  <a:lnTo>
                    <a:pt x="23699" y="35907"/>
                  </a:lnTo>
                  <a:lnTo>
                    <a:pt x="26004" y="36291"/>
                  </a:lnTo>
                  <a:lnTo>
                    <a:pt x="28345" y="36588"/>
                  </a:lnTo>
                  <a:lnTo>
                    <a:pt x="30702" y="36797"/>
                  </a:lnTo>
                  <a:lnTo>
                    <a:pt x="33095" y="36885"/>
                  </a:lnTo>
                  <a:lnTo>
                    <a:pt x="34300" y="36902"/>
                  </a:lnTo>
                  <a:lnTo>
                    <a:pt x="77942" y="36902"/>
                  </a:lnTo>
                  <a:lnTo>
                    <a:pt x="77942" y="1974"/>
                  </a:lnTo>
                  <a:lnTo>
                    <a:pt x="34300" y="1974"/>
                  </a:lnTo>
                  <a:lnTo>
                    <a:pt x="33095" y="1957"/>
                  </a:lnTo>
                  <a:lnTo>
                    <a:pt x="30772" y="1695"/>
                  </a:lnTo>
                  <a:lnTo>
                    <a:pt x="28502" y="1188"/>
                  </a:lnTo>
                  <a:lnTo>
                    <a:pt x="26354" y="455"/>
                  </a:lnTo>
                  <a:lnTo>
                    <a:pt x="25306" y="1"/>
                  </a:lnTo>
                  <a:close/>
                </a:path>
              </a:pathLst>
            </a:custGeom>
            <a:solidFill>
              <a:srgbClr val="34A8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8"/>
            <p:cNvSpPr/>
            <p:nvPr/>
          </p:nvSpPr>
          <p:spPr>
            <a:xfrm>
              <a:off x="6294751" y="1984075"/>
              <a:ext cx="2549350" cy="2549325"/>
            </a:xfrm>
            <a:custGeom>
              <a:rect b="b" l="l" r="r" t="t"/>
              <a:pathLst>
                <a:path extrusionOk="0" h="101973" w="101974">
                  <a:moveTo>
                    <a:pt x="55292" y="0"/>
                  </a:moveTo>
                  <a:lnTo>
                    <a:pt x="52393" y="158"/>
                  </a:lnTo>
                  <a:lnTo>
                    <a:pt x="49529" y="454"/>
                  </a:lnTo>
                  <a:lnTo>
                    <a:pt x="46717" y="874"/>
                  </a:lnTo>
                  <a:lnTo>
                    <a:pt x="43958" y="1450"/>
                  </a:lnTo>
                  <a:lnTo>
                    <a:pt x="41233" y="2148"/>
                  </a:lnTo>
                  <a:lnTo>
                    <a:pt x="38561" y="2969"/>
                  </a:lnTo>
                  <a:lnTo>
                    <a:pt x="35959" y="3930"/>
                  </a:lnTo>
                  <a:lnTo>
                    <a:pt x="33410" y="5013"/>
                  </a:lnTo>
                  <a:lnTo>
                    <a:pt x="30930" y="6200"/>
                  </a:lnTo>
                  <a:lnTo>
                    <a:pt x="28520" y="7527"/>
                  </a:lnTo>
                  <a:lnTo>
                    <a:pt x="26179" y="8942"/>
                  </a:lnTo>
                  <a:lnTo>
                    <a:pt x="23909" y="10479"/>
                  </a:lnTo>
                  <a:lnTo>
                    <a:pt x="21726" y="12103"/>
                  </a:lnTo>
                  <a:lnTo>
                    <a:pt x="19630" y="13849"/>
                  </a:lnTo>
                  <a:lnTo>
                    <a:pt x="17605" y="15683"/>
                  </a:lnTo>
                  <a:lnTo>
                    <a:pt x="15684" y="17604"/>
                  </a:lnTo>
                  <a:lnTo>
                    <a:pt x="13850" y="19630"/>
                  </a:lnTo>
                  <a:lnTo>
                    <a:pt x="12121" y="21726"/>
                  </a:lnTo>
                  <a:lnTo>
                    <a:pt x="10479" y="23909"/>
                  </a:lnTo>
                  <a:lnTo>
                    <a:pt x="8943" y="26179"/>
                  </a:lnTo>
                  <a:lnTo>
                    <a:pt x="7528" y="28519"/>
                  </a:lnTo>
                  <a:lnTo>
                    <a:pt x="6218" y="30929"/>
                  </a:lnTo>
                  <a:lnTo>
                    <a:pt x="5013" y="33409"/>
                  </a:lnTo>
                  <a:lnTo>
                    <a:pt x="3930" y="35959"/>
                  </a:lnTo>
                  <a:lnTo>
                    <a:pt x="2987" y="38561"/>
                  </a:lnTo>
                  <a:lnTo>
                    <a:pt x="2149" y="41233"/>
                  </a:lnTo>
                  <a:lnTo>
                    <a:pt x="1450" y="43940"/>
                  </a:lnTo>
                  <a:lnTo>
                    <a:pt x="892" y="46716"/>
                  </a:lnTo>
                  <a:lnTo>
                    <a:pt x="455" y="49528"/>
                  </a:lnTo>
                  <a:lnTo>
                    <a:pt x="158" y="52392"/>
                  </a:lnTo>
                  <a:lnTo>
                    <a:pt x="18" y="55291"/>
                  </a:lnTo>
                  <a:lnTo>
                    <a:pt x="1" y="56758"/>
                  </a:lnTo>
                  <a:lnTo>
                    <a:pt x="18" y="58470"/>
                  </a:lnTo>
                  <a:lnTo>
                    <a:pt x="228" y="61875"/>
                  </a:lnTo>
                  <a:lnTo>
                    <a:pt x="630" y="65228"/>
                  </a:lnTo>
                  <a:lnTo>
                    <a:pt x="1223" y="68511"/>
                  </a:lnTo>
                  <a:lnTo>
                    <a:pt x="2009" y="71742"/>
                  </a:lnTo>
                  <a:lnTo>
                    <a:pt x="2970" y="74886"/>
                  </a:lnTo>
                  <a:lnTo>
                    <a:pt x="4105" y="77942"/>
                  </a:lnTo>
                  <a:lnTo>
                    <a:pt x="5415" y="80928"/>
                  </a:lnTo>
                  <a:lnTo>
                    <a:pt x="6882" y="83810"/>
                  </a:lnTo>
                  <a:lnTo>
                    <a:pt x="8506" y="86604"/>
                  </a:lnTo>
                  <a:lnTo>
                    <a:pt x="10270" y="89294"/>
                  </a:lnTo>
                  <a:lnTo>
                    <a:pt x="12191" y="91878"/>
                  </a:lnTo>
                  <a:lnTo>
                    <a:pt x="14252" y="94341"/>
                  </a:lnTo>
                  <a:lnTo>
                    <a:pt x="16452" y="96681"/>
                  </a:lnTo>
                  <a:lnTo>
                    <a:pt x="18775" y="98899"/>
                  </a:lnTo>
                  <a:lnTo>
                    <a:pt x="21220" y="100977"/>
                  </a:lnTo>
                  <a:lnTo>
                    <a:pt x="22495" y="101972"/>
                  </a:lnTo>
                  <a:lnTo>
                    <a:pt x="47817" y="76650"/>
                  </a:lnTo>
                  <a:lnTo>
                    <a:pt x="47101" y="76318"/>
                  </a:lnTo>
                  <a:lnTo>
                    <a:pt x="45739" y="75567"/>
                  </a:lnTo>
                  <a:lnTo>
                    <a:pt x="44429" y="74746"/>
                  </a:lnTo>
                  <a:lnTo>
                    <a:pt x="43189" y="73821"/>
                  </a:lnTo>
                  <a:lnTo>
                    <a:pt x="42019" y="72825"/>
                  </a:lnTo>
                  <a:lnTo>
                    <a:pt x="40919" y="71742"/>
                  </a:lnTo>
                  <a:lnTo>
                    <a:pt x="39906" y="70590"/>
                  </a:lnTo>
                  <a:lnTo>
                    <a:pt x="38963" y="69367"/>
                  </a:lnTo>
                  <a:lnTo>
                    <a:pt x="38107" y="68075"/>
                  </a:lnTo>
                  <a:lnTo>
                    <a:pt x="37356" y="66730"/>
                  </a:lnTo>
                  <a:lnTo>
                    <a:pt x="36675" y="65316"/>
                  </a:lnTo>
                  <a:lnTo>
                    <a:pt x="36116" y="63866"/>
                  </a:lnTo>
                  <a:lnTo>
                    <a:pt x="35662" y="62347"/>
                  </a:lnTo>
                  <a:lnTo>
                    <a:pt x="35296" y="60792"/>
                  </a:lnTo>
                  <a:lnTo>
                    <a:pt x="35069" y="59203"/>
                  </a:lnTo>
                  <a:lnTo>
                    <a:pt x="34946" y="57579"/>
                  </a:lnTo>
                  <a:lnTo>
                    <a:pt x="34929" y="56758"/>
                  </a:lnTo>
                  <a:lnTo>
                    <a:pt x="34946" y="55623"/>
                  </a:lnTo>
                  <a:lnTo>
                    <a:pt x="35173" y="53423"/>
                  </a:lnTo>
                  <a:lnTo>
                    <a:pt x="35610" y="51292"/>
                  </a:lnTo>
                  <a:lnTo>
                    <a:pt x="36256" y="49249"/>
                  </a:lnTo>
                  <a:lnTo>
                    <a:pt x="37077" y="47293"/>
                  </a:lnTo>
                  <a:lnTo>
                    <a:pt x="38090" y="45424"/>
                  </a:lnTo>
                  <a:lnTo>
                    <a:pt x="39260" y="43695"/>
                  </a:lnTo>
                  <a:lnTo>
                    <a:pt x="40605" y="42071"/>
                  </a:lnTo>
                  <a:lnTo>
                    <a:pt x="42089" y="40587"/>
                  </a:lnTo>
                  <a:lnTo>
                    <a:pt x="43696" y="39259"/>
                  </a:lnTo>
                  <a:lnTo>
                    <a:pt x="45442" y="38072"/>
                  </a:lnTo>
                  <a:lnTo>
                    <a:pt x="47311" y="37076"/>
                  </a:lnTo>
                  <a:lnTo>
                    <a:pt x="49267" y="36238"/>
                  </a:lnTo>
                  <a:lnTo>
                    <a:pt x="51310" y="35609"/>
                  </a:lnTo>
                  <a:lnTo>
                    <a:pt x="53441" y="35173"/>
                  </a:lnTo>
                  <a:lnTo>
                    <a:pt x="55641" y="34946"/>
                  </a:lnTo>
                  <a:lnTo>
                    <a:pt x="56759" y="34928"/>
                  </a:lnTo>
                  <a:lnTo>
                    <a:pt x="57580" y="34928"/>
                  </a:lnTo>
                  <a:lnTo>
                    <a:pt x="59204" y="35051"/>
                  </a:lnTo>
                  <a:lnTo>
                    <a:pt x="60810" y="35295"/>
                  </a:lnTo>
                  <a:lnTo>
                    <a:pt x="62365" y="35644"/>
                  </a:lnTo>
                  <a:lnTo>
                    <a:pt x="63867" y="36116"/>
                  </a:lnTo>
                  <a:lnTo>
                    <a:pt x="65316" y="36675"/>
                  </a:lnTo>
                  <a:lnTo>
                    <a:pt x="66731" y="37338"/>
                  </a:lnTo>
                  <a:lnTo>
                    <a:pt x="68075" y="38089"/>
                  </a:lnTo>
                  <a:lnTo>
                    <a:pt x="69368" y="38945"/>
                  </a:lnTo>
                  <a:lnTo>
                    <a:pt x="70590" y="39888"/>
                  </a:lnTo>
                  <a:lnTo>
                    <a:pt x="71743" y="40901"/>
                  </a:lnTo>
                  <a:lnTo>
                    <a:pt x="72826" y="42001"/>
                  </a:lnTo>
                  <a:lnTo>
                    <a:pt x="73821" y="43171"/>
                  </a:lnTo>
                  <a:lnTo>
                    <a:pt x="74747" y="44429"/>
                  </a:lnTo>
                  <a:lnTo>
                    <a:pt x="75585" y="45721"/>
                  </a:lnTo>
                  <a:lnTo>
                    <a:pt x="76318" y="47101"/>
                  </a:lnTo>
                  <a:lnTo>
                    <a:pt x="76650" y="47799"/>
                  </a:lnTo>
                  <a:lnTo>
                    <a:pt x="101973" y="22476"/>
                  </a:lnTo>
                  <a:lnTo>
                    <a:pt x="100978" y="21219"/>
                  </a:lnTo>
                  <a:lnTo>
                    <a:pt x="98899" y="18774"/>
                  </a:lnTo>
                  <a:lnTo>
                    <a:pt x="96681" y="16451"/>
                  </a:lnTo>
                  <a:lnTo>
                    <a:pt x="94341" y="14251"/>
                  </a:lnTo>
                  <a:lnTo>
                    <a:pt x="91879" y="12190"/>
                  </a:lnTo>
                  <a:lnTo>
                    <a:pt x="89294" y="10269"/>
                  </a:lnTo>
                  <a:lnTo>
                    <a:pt x="86605" y="8488"/>
                  </a:lnTo>
                  <a:lnTo>
                    <a:pt x="83828" y="6864"/>
                  </a:lnTo>
                  <a:lnTo>
                    <a:pt x="80929" y="5397"/>
                  </a:lnTo>
                  <a:lnTo>
                    <a:pt x="77960" y="4087"/>
                  </a:lnTo>
                  <a:lnTo>
                    <a:pt x="74886" y="2952"/>
                  </a:lnTo>
                  <a:lnTo>
                    <a:pt x="71743" y="1991"/>
                  </a:lnTo>
                  <a:lnTo>
                    <a:pt x="68530" y="1223"/>
                  </a:lnTo>
                  <a:lnTo>
                    <a:pt x="65229" y="612"/>
                  </a:lnTo>
                  <a:lnTo>
                    <a:pt x="61893" y="210"/>
                  </a:lnTo>
                  <a:lnTo>
                    <a:pt x="58488" y="18"/>
                  </a:lnTo>
                  <a:lnTo>
                    <a:pt x="56759" y="0"/>
                  </a:lnTo>
                  <a:close/>
                </a:path>
              </a:pathLst>
            </a:custGeom>
            <a:solidFill>
              <a:srgbClr val="FBBC0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09_Quote">
  <p:cSld name="CUSTOM_3_1_1_1_1_1_2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9"/>
          <p:cNvSpPr txBox="1"/>
          <p:nvPr>
            <p:ph type="title"/>
          </p:nvPr>
        </p:nvSpPr>
        <p:spPr>
          <a:xfrm>
            <a:off x="761950" y="1161825"/>
            <a:ext cx="5715000" cy="1762200"/>
          </a:xfrm>
          <a:prstGeom prst="rect">
            <a:avLst/>
          </a:prstGeom>
        </p:spPr>
        <p:txBody>
          <a:bodyPr anchorCtr="0" anchor="b" bIns="0" lIns="0" spcFirstLastPara="1" rIns="22860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105" name="Google Shape;105;p9"/>
          <p:cNvSpPr txBox="1"/>
          <p:nvPr>
            <p:ph idx="1" type="body"/>
          </p:nvPr>
        </p:nvSpPr>
        <p:spPr>
          <a:xfrm>
            <a:off x="762000" y="3276400"/>
            <a:ext cx="2540100" cy="1057200"/>
          </a:xfrm>
          <a:prstGeom prst="rect">
            <a:avLst/>
          </a:prstGeom>
        </p:spPr>
        <p:txBody>
          <a:bodyPr anchorCtr="0" anchor="t" bIns="0" lIns="0" spcFirstLastPara="1" rIns="228600" wrap="square" tIns="0">
            <a:noAutofit/>
          </a:bodyPr>
          <a:lstStyle>
            <a:lvl1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grpSp>
        <p:nvGrpSpPr>
          <p:cNvPr id="106" name="Google Shape;106;p9"/>
          <p:cNvGrpSpPr/>
          <p:nvPr/>
        </p:nvGrpSpPr>
        <p:grpSpPr>
          <a:xfrm>
            <a:off x="502528" y="4542252"/>
            <a:ext cx="1539938" cy="287844"/>
            <a:chOff x="238125" y="2182350"/>
            <a:chExt cx="7149200" cy="1336325"/>
          </a:xfrm>
        </p:grpSpPr>
        <p:sp>
          <p:nvSpPr>
            <p:cNvPr id="107" name="Google Shape;107;p9"/>
            <p:cNvSpPr/>
            <p:nvPr/>
          </p:nvSpPr>
          <p:spPr>
            <a:xfrm>
              <a:off x="3329700" y="2212350"/>
              <a:ext cx="437400" cy="832500"/>
            </a:xfrm>
            <a:custGeom>
              <a:rect b="b" l="l" r="r" t="t"/>
              <a:pathLst>
                <a:path extrusionOk="0" h="33300" w="17496">
                  <a:moveTo>
                    <a:pt x="8775" y="0"/>
                  </a:moveTo>
                  <a:cubicBezTo>
                    <a:pt x="3924" y="0"/>
                    <a:pt x="0" y="3924"/>
                    <a:pt x="0" y="8775"/>
                  </a:cubicBezTo>
                  <a:lnTo>
                    <a:pt x="0" y="33300"/>
                  </a:lnTo>
                  <a:lnTo>
                    <a:pt x="17495" y="33300"/>
                  </a:lnTo>
                  <a:lnTo>
                    <a:pt x="17495" y="8775"/>
                  </a:lnTo>
                  <a:cubicBezTo>
                    <a:pt x="17495" y="3924"/>
                    <a:pt x="13571" y="0"/>
                    <a:pt x="8775" y="0"/>
                  </a:cubicBezTo>
                  <a:close/>
                </a:path>
              </a:pathLst>
            </a:custGeom>
            <a:solidFill>
              <a:srgbClr val="9FC1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9"/>
            <p:cNvSpPr/>
            <p:nvPr/>
          </p:nvSpPr>
          <p:spPr>
            <a:xfrm>
              <a:off x="2919575" y="3042100"/>
              <a:ext cx="847525" cy="422400"/>
            </a:xfrm>
            <a:custGeom>
              <a:rect b="b" l="l" r="r" t="t"/>
              <a:pathLst>
                <a:path extrusionOk="0" h="16896" w="33901">
                  <a:moveTo>
                    <a:pt x="0" y="1"/>
                  </a:moveTo>
                  <a:cubicBezTo>
                    <a:pt x="0" y="9320"/>
                    <a:pt x="7631" y="16896"/>
                    <a:pt x="16950" y="16896"/>
                  </a:cubicBezTo>
                  <a:cubicBezTo>
                    <a:pt x="26325" y="16896"/>
                    <a:pt x="33900" y="9320"/>
                    <a:pt x="33900" y="1"/>
                  </a:cubicBez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9"/>
            <p:cNvSpPr/>
            <p:nvPr/>
          </p:nvSpPr>
          <p:spPr>
            <a:xfrm>
              <a:off x="4325700" y="2182350"/>
              <a:ext cx="1169075" cy="1088675"/>
            </a:xfrm>
            <a:custGeom>
              <a:rect b="b" l="l" r="r" t="t"/>
              <a:pathLst>
                <a:path extrusionOk="0" h="43547" w="46763">
                  <a:moveTo>
                    <a:pt x="23264" y="1"/>
                  </a:moveTo>
                  <a:cubicBezTo>
                    <a:pt x="21554" y="1"/>
                    <a:pt x="19845" y="914"/>
                    <a:pt x="19022" y="2726"/>
                  </a:cubicBezTo>
                  <a:lnTo>
                    <a:pt x="1" y="43547"/>
                  </a:lnTo>
                  <a:lnTo>
                    <a:pt x="46763" y="43547"/>
                  </a:lnTo>
                  <a:lnTo>
                    <a:pt x="27469" y="2672"/>
                  </a:lnTo>
                  <a:cubicBezTo>
                    <a:pt x="26631" y="887"/>
                    <a:pt x="24947" y="1"/>
                    <a:pt x="23264" y="1"/>
                  </a:cubicBezTo>
                  <a:close/>
                </a:path>
              </a:pathLst>
            </a:custGeom>
            <a:solidFill>
              <a:srgbClr val="9FC1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9"/>
            <p:cNvSpPr/>
            <p:nvPr/>
          </p:nvSpPr>
          <p:spPr>
            <a:xfrm>
              <a:off x="4748100" y="2761425"/>
              <a:ext cx="671750" cy="630875"/>
            </a:xfrm>
            <a:custGeom>
              <a:rect b="b" l="l" r="r" t="t"/>
              <a:pathLst>
                <a:path extrusionOk="0" h="25235" w="26870">
                  <a:moveTo>
                    <a:pt x="0" y="1"/>
                  </a:moveTo>
                  <a:lnTo>
                    <a:pt x="0" y="25234"/>
                  </a:lnTo>
                  <a:lnTo>
                    <a:pt x="26869" y="1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9"/>
            <p:cNvSpPr/>
            <p:nvPr/>
          </p:nvSpPr>
          <p:spPr>
            <a:xfrm>
              <a:off x="6588875" y="2193275"/>
              <a:ext cx="628150" cy="1068225"/>
            </a:xfrm>
            <a:custGeom>
              <a:rect b="b" l="l" r="r" t="t"/>
              <a:pathLst>
                <a:path extrusionOk="0" h="42729" w="25126">
                  <a:moveTo>
                    <a:pt x="12590" y="0"/>
                  </a:moveTo>
                  <a:cubicBezTo>
                    <a:pt x="5614" y="0"/>
                    <a:pt x="0" y="5614"/>
                    <a:pt x="0" y="12535"/>
                  </a:cubicBezTo>
                  <a:lnTo>
                    <a:pt x="0" y="42728"/>
                  </a:lnTo>
                  <a:lnTo>
                    <a:pt x="25125" y="42728"/>
                  </a:lnTo>
                  <a:lnTo>
                    <a:pt x="25125" y="12535"/>
                  </a:lnTo>
                  <a:cubicBezTo>
                    <a:pt x="25125" y="5614"/>
                    <a:pt x="19512" y="0"/>
                    <a:pt x="12590" y="0"/>
                  </a:cubicBezTo>
                  <a:close/>
                </a:path>
              </a:pathLst>
            </a:custGeom>
            <a:solidFill>
              <a:srgbClr val="9FC1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9"/>
            <p:cNvSpPr/>
            <p:nvPr/>
          </p:nvSpPr>
          <p:spPr>
            <a:xfrm>
              <a:off x="5964825" y="2193275"/>
              <a:ext cx="628150" cy="1068225"/>
            </a:xfrm>
            <a:custGeom>
              <a:rect b="b" l="l" r="r" t="t"/>
              <a:pathLst>
                <a:path extrusionOk="0" h="42729" w="25126">
                  <a:moveTo>
                    <a:pt x="12591" y="0"/>
                  </a:moveTo>
                  <a:cubicBezTo>
                    <a:pt x="5614" y="0"/>
                    <a:pt x="1" y="5614"/>
                    <a:pt x="1" y="12535"/>
                  </a:cubicBezTo>
                  <a:lnTo>
                    <a:pt x="1" y="42728"/>
                  </a:lnTo>
                  <a:lnTo>
                    <a:pt x="25126" y="42728"/>
                  </a:lnTo>
                  <a:lnTo>
                    <a:pt x="25126" y="12535"/>
                  </a:lnTo>
                  <a:cubicBezTo>
                    <a:pt x="25126" y="5614"/>
                    <a:pt x="19512" y="0"/>
                    <a:pt x="12591" y="0"/>
                  </a:cubicBezTo>
                  <a:close/>
                </a:path>
              </a:pathLst>
            </a:custGeom>
            <a:solidFill>
              <a:srgbClr val="9FC1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9"/>
            <p:cNvSpPr/>
            <p:nvPr/>
          </p:nvSpPr>
          <p:spPr>
            <a:xfrm>
              <a:off x="6676075" y="2870775"/>
              <a:ext cx="711250" cy="647900"/>
            </a:xfrm>
            <a:custGeom>
              <a:rect b="b" l="l" r="r" t="t"/>
              <a:pathLst>
                <a:path extrusionOk="0" h="25916" w="28450">
                  <a:moveTo>
                    <a:pt x="14225" y="0"/>
                  </a:moveTo>
                  <a:cubicBezTo>
                    <a:pt x="10914" y="0"/>
                    <a:pt x="7603" y="1268"/>
                    <a:pt x="5069" y="3802"/>
                  </a:cubicBezTo>
                  <a:cubicBezTo>
                    <a:pt x="0" y="8870"/>
                    <a:pt x="0" y="17045"/>
                    <a:pt x="5069" y="22114"/>
                  </a:cubicBezTo>
                  <a:cubicBezTo>
                    <a:pt x="7603" y="24648"/>
                    <a:pt x="10914" y="25915"/>
                    <a:pt x="14225" y="25915"/>
                  </a:cubicBezTo>
                  <a:cubicBezTo>
                    <a:pt x="17536" y="25915"/>
                    <a:pt x="20847" y="24648"/>
                    <a:pt x="23381" y="22114"/>
                  </a:cubicBezTo>
                  <a:cubicBezTo>
                    <a:pt x="28450" y="17045"/>
                    <a:pt x="28450" y="8870"/>
                    <a:pt x="23381" y="3802"/>
                  </a:cubicBezTo>
                  <a:cubicBezTo>
                    <a:pt x="20847" y="1268"/>
                    <a:pt x="17536" y="0"/>
                    <a:pt x="14225" y="0"/>
                  </a:cubicBez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9"/>
            <p:cNvSpPr/>
            <p:nvPr/>
          </p:nvSpPr>
          <p:spPr>
            <a:xfrm>
              <a:off x="238125" y="2532175"/>
              <a:ext cx="421025" cy="643475"/>
            </a:xfrm>
            <a:custGeom>
              <a:rect b="b" l="l" r="r" t="t"/>
              <a:pathLst>
                <a:path extrusionOk="0" h="25739" w="16841">
                  <a:moveTo>
                    <a:pt x="8858" y="1"/>
                  </a:moveTo>
                  <a:cubicBezTo>
                    <a:pt x="8704" y="1"/>
                    <a:pt x="8549" y="5"/>
                    <a:pt x="8393" y="15"/>
                  </a:cubicBezTo>
                  <a:cubicBezTo>
                    <a:pt x="8258" y="7"/>
                    <a:pt x="8123" y="4"/>
                    <a:pt x="7988" y="4"/>
                  </a:cubicBezTo>
                  <a:cubicBezTo>
                    <a:pt x="6115" y="4"/>
                    <a:pt x="4316" y="706"/>
                    <a:pt x="2943" y="1977"/>
                  </a:cubicBezTo>
                  <a:cubicBezTo>
                    <a:pt x="1635" y="3121"/>
                    <a:pt x="872" y="4811"/>
                    <a:pt x="872" y="6555"/>
                  </a:cubicBezTo>
                  <a:cubicBezTo>
                    <a:pt x="818" y="8135"/>
                    <a:pt x="1417" y="9661"/>
                    <a:pt x="2562" y="10751"/>
                  </a:cubicBezTo>
                  <a:cubicBezTo>
                    <a:pt x="3979" y="12005"/>
                    <a:pt x="5668" y="12931"/>
                    <a:pt x="7521" y="13422"/>
                  </a:cubicBezTo>
                  <a:cubicBezTo>
                    <a:pt x="9156" y="13858"/>
                    <a:pt x="10737" y="14566"/>
                    <a:pt x="12154" y="15547"/>
                  </a:cubicBezTo>
                  <a:cubicBezTo>
                    <a:pt x="13135" y="16256"/>
                    <a:pt x="13680" y="17455"/>
                    <a:pt x="13625" y="18708"/>
                  </a:cubicBezTo>
                  <a:cubicBezTo>
                    <a:pt x="13625" y="19853"/>
                    <a:pt x="13080" y="20943"/>
                    <a:pt x="12099" y="21597"/>
                  </a:cubicBezTo>
                  <a:cubicBezTo>
                    <a:pt x="11180" y="22261"/>
                    <a:pt x="10022" y="22637"/>
                    <a:pt x="8848" y="22637"/>
                  </a:cubicBezTo>
                  <a:cubicBezTo>
                    <a:pt x="8769" y="22637"/>
                    <a:pt x="8690" y="22636"/>
                    <a:pt x="8611" y="22632"/>
                  </a:cubicBezTo>
                  <a:cubicBezTo>
                    <a:pt x="8543" y="22635"/>
                    <a:pt x="8475" y="22636"/>
                    <a:pt x="8407" y="22636"/>
                  </a:cubicBezTo>
                  <a:cubicBezTo>
                    <a:pt x="7123" y="22636"/>
                    <a:pt x="5946" y="22150"/>
                    <a:pt x="5014" y="21270"/>
                  </a:cubicBezTo>
                  <a:cubicBezTo>
                    <a:pt x="3979" y="20398"/>
                    <a:pt x="3216" y="19199"/>
                    <a:pt x="2889" y="17891"/>
                  </a:cubicBezTo>
                  <a:lnTo>
                    <a:pt x="0" y="19035"/>
                  </a:lnTo>
                  <a:cubicBezTo>
                    <a:pt x="436" y="21052"/>
                    <a:pt x="1635" y="22796"/>
                    <a:pt x="3325" y="23995"/>
                  </a:cubicBezTo>
                  <a:cubicBezTo>
                    <a:pt x="4905" y="25085"/>
                    <a:pt x="6704" y="25684"/>
                    <a:pt x="8611" y="25739"/>
                  </a:cubicBezTo>
                  <a:cubicBezTo>
                    <a:pt x="9592" y="25739"/>
                    <a:pt x="10573" y="25575"/>
                    <a:pt x="11500" y="25303"/>
                  </a:cubicBezTo>
                  <a:cubicBezTo>
                    <a:pt x="12426" y="25030"/>
                    <a:pt x="13353" y="24594"/>
                    <a:pt x="14116" y="24049"/>
                  </a:cubicBezTo>
                  <a:cubicBezTo>
                    <a:pt x="14988" y="23450"/>
                    <a:pt x="15642" y="22687"/>
                    <a:pt x="16078" y="21815"/>
                  </a:cubicBezTo>
                  <a:cubicBezTo>
                    <a:pt x="16623" y="20834"/>
                    <a:pt x="16841" y="19744"/>
                    <a:pt x="16841" y="18599"/>
                  </a:cubicBezTo>
                  <a:cubicBezTo>
                    <a:pt x="16841" y="17509"/>
                    <a:pt x="16623" y="16474"/>
                    <a:pt x="16187" y="15438"/>
                  </a:cubicBezTo>
                  <a:cubicBezTo>
                    <a:pt x="15751" y="14566"/>
                    <a:pt x="15097" y="13749"/>
                    <a:pt x="14334" y="13204"/>
                  </a:cubicBezTo>
                  <a:cubicBezTo>
                    <a:pt x="13516" y="12604"/>
                    <a:pt x="12699" y="12114"/>
                    <a:pt x="11827" y="11732"/>
                  </a:cubicBezTo>
                  <a:cubicBezTo>
                    <a:pt x="10846" y="11296"/>
                    <a:pt x="9810" y="10915"/>
                    <a:pt x="8775" y="10588"/>
                  </a:cubicBezTo>
                  <a:cubicBezTo>
                    <a:pt x="7521" y="10206"/>
                    <a:pt x="6322" y="9661"/>
                    <a:pt x="5287" y="8898"/>
                  </a:cubicBezTo>
                  <a:cubicBezTo>
                    <a:pt x="4524" y="8353"/>
                    <a:pt x="4088" y="7481"/>
                    <a:pt x="4088" y="6555"/>
                  </a:cubicBezTo>
                  <a:cubicBezTo>
                    <a:pt x="4088" y="5574"/>
                    <a:pt x="4578" y="4647"/>
                    <a:pt x="5396" y="4048"/>
                  </a:cubicBezTo>
                  <a:cubicBezTo>
                    <a:pt x="6205" y="3390"/>
                    <a:pt x="7203" y="3061"/>
                    <a:pt x="8258" y="3061"/>
                  </a:cubicBezTo>
                  <a:cubicBezTo>
                    <a:pt x="8339" y="3061"/>
                    <a:pt x="8420" y="3063"/>
                    <a:pt x="8502" y="3067"/>
                  </a:cubicBezTo>
                  <a:cubicBezTo>
                    <a:pt x="8626" y="3054"/>
                    <a:pt x="8751" y="3048"/>
                    <a:pt x="8877" y="3048"/>
                  </a:cubicBezTo>
                  <a:cubicBezTo>
                    <a:pt x="9850" y="3048"/>
                    <a:pt x="10836" y="3414"/>
                    <a:pt x="11609" y="3993"/>
                  </a:cubicBezTo>
                  <a:cubicBezTo>
                    <a:pt x="12372" y="4538"/>
                    <a:pt x="12862" y="5301"/>
                    <a:pt x="13135" y="6173"/>
                  </a:cubicBezTo>
                  <a:lnTo>
                    <a:pt x="16023" y="4974"/>
                  </a:lnTo>
                  <a:cubicBezTo>
                    <a:pt x="15533" y="3612"/>
                    <a:pt x="14661" y="2413"/>
                    <a:pt x="13516" y="1541"/>
                  </a:cubicBezTo>
                  <a:cubicBezTo>
                    <a:pt x="12168" y="542"/>
                    <a:pt x="10546" y="1"/>
                    <a:pt x="8858" y="1"/>
                  </a:cubicBez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9"/>
            <p:cNvSpPr/>
            <p:nvPr/>
          </p:nvSpPr>
          <p:spPr>
            <a:xfrm>
              <a:off x="709550" y="2611550"/>
              <a:ext cx="273900" cy="557650"/>
            </a:xfrm>
            <a:custGeom>
              <a:rect b="b" l="l" r="r" t="t"/>
              <a:pathLst>
                <a:path extrusionOk="0" h="22306" w="10956">
                  <a:moveTo>
                    <a:pt x="2943" y="1"/>
                  </a:moveTo>
                  <a:lnTo>
                    <a:pt x="2943" y="5124"/>
                  </a:lnTo>
                  <a:lnTo>
                    <a:pt x="0" y="5124"/>
                  </a:lnTo>
                  <a:lnTo>
                    <a:pt x="0" y="8067"/>
                  </a:lnTo>
                  <a:lnTo>
                    <a:pt x="2943" y="8067"/>
                  </a:lnTo>
                  <a:lnTo>
                    <a:pt x="2943" y="16896"/>
                  </a:lnTo>
                  <a:cubicBezTo>
                    <a:pt x="2834" y="18367"/>
                    <a:pt x="3380" y="19784"/>
                    <a:pt x="4361" y="20874"/>
                  </a:cubicBezTo>
                  <a:cubicBezTo>
                    <a:pt x="5358" y="21772"/>
                    <a:pt x="6676" y="22305"/>
                    <a:pt x="8021" y="22305"/>
                  </a:cubicBezTo>
                  <a:cubicBezTo>
                    <a:pt x="8145" y="22305"/>
                    <a:pt x="8269" y="22301"/>
                    <a:pt x="8394" y="22291"/>
                  </a:cubicBezTo>
                  <a:cubicBezTo>
                    <a:pt x="9266" y="22291"/>
                    <a:pt x="10138" y="22128"/>
                    <a:pt x="10955" y="21801"/>
                  </a:cubicBezTo>
                  <a:lnTo>
                    <a:pt x="9865" y="19076"/>
                  </a:lnTo>
                  <a:cubicBezTo>
                    <a:pt x="9375" y="19294"/>
                    <a:pt x="8884" y="19348"/>
                    <a:pt x="8394" y="19348"/>
                  </a:cubicBezTo>
                  <a:cubicBezTo>
                    <a:pt x="6868" y="19348"/>
                    <a:pt x="6105" y="18476"/>
                    <a:pt x="6105" y="16623"/>
                  </a:cubicBezTo>
                  <a:lnTo>
                    <a:pt x="6105" y="8067"/>
                  </a:lnTo>
                  <a:lnTo>
                    <a:pt x="10247" y="8067"/>
                  </a:lnTo>
                  <a:lnTo>
                    <a:pt x="10247" y="5124"/>
                  </a:lnTo>
                  <a:lnTo>
                    <a:pt x="6105" y="5124"/>
                  </a:lnTo>
                  <a:lnTo>
                    <a:pt x="6105" y="1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9"/>
            <p:cNvSpPr/>
            <p:nvPr/>
          </p:nvSpPr>
          <p:spPr>
            <a:xfrm>
              <a:off x="1052900" y="2739625"/>
              <a:ext cx="376100" cy="436025"/>
            </a:xfrm>
            <a:custGeom>
              <a:rect b="b" l="l" r="r" t="t"/>
              <a:pathLst>
                <a:path extrusionOk="0" h="17441" w="15044">
                  <a:moveTo>
                    <a:pt x="110" y="1"/>
                  </a:moveTo>
                  <a:lnTo>
                    <a:pt x="110" y="10356"/>
                  </a:lnTo>
                  <a:cubicBezTo>
                    <a:pt x="1" y="12209"/>
                    <a:pt x="600" y="14007"/>
                    <a:pt x="1745" y="15479"/>
                  </a:cubicBezTo>
                  <a:cubicBezTo>
                    <a:pt x="2835" y="16787"/>
                    <a:pt x="4415" y="17441"/>
                    <a:pt x="6541" y="17441"/>
                  </a:cubicBezTo>
                  <a:cubicBezTo>
                    <a:pt x="7631" y="17441"/>
                    <a:pt x="8721" y="17114"/>
                    <a:pt x="9647" y="16569"/>
                  </a:cubicBezTo>
                  <a:cubicBezTo>
                    <a:pt x="10574" y="16078"/>
                    <a:pt x="11337" y="15424"/>
                    <a:pt x="11882" y="14552"/>
                  </a:cubicBezTo>
                  <a:lnTo>
                    <a:pt x="11991" y="14552"/>
                  </a:lnTo>
                  <a:lnTo>
                    <a:pt x="11991" y="16896"/>
                  </a:lnTo>
                  <a:lnTo>
                    <a:pt x="15043" y="16896"/>
                  </a:lnTo>
                  <a:lnTo>
                    <a:pt x="15043" y="1"/>
                  </a:lnTo>
                  <a:lnTo>
                    <a:pt x="11882" y="1"/>
                  </a:lnTo>
                  <a:lnTo>
                    <a:pt x="11882" y="9320"/>
                  </a:lnTo>
                  <a:cubicBezTo>
                    <a:pt x="11882" y="10628"/>
                    <a:pt x="11446" y="11936"/>
                    <a:pt x="10628" y="12972"/>
                  </a:cubicBezTo>
                  <a:cubicBezTo>
                    <a:pt x="9920" y="13953"/>
                    <a:pt x="8721" y="14552"/>
                    <a:pt x="7467" y="14552"/>
                  </a:cubicBezTo>
                  <a:cubicBezTo>
                    <a:pt x="4688" y="14552"/>
                    <a:pt x="3271" y="12972"/>
                    <a:pt x="3271" y="9811"/>
                  </a:cubicBezTo>
                  <a:lnTo>
                    <a:pt x="3271" y="1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9"/>
            <p:cNvSpPr/>
            <p:nvPr/>
          </p:nvSpPr>
          <p:spPr>
            <a:xfrm>
              <a:off x="1512075" y="2546150"/>
              <a:ext cx="425150" cy="629500"/>
            </a:xfrm>
            <a:custGeom>
              <a:rect b="b" l="l" r="r" t="t"/>
              <a:pathLst>
                <a:path extrusionOk="0" h="25180" w="17006">
                  <a:moveTo>
                    <a:pt x="8612" y="10097"/>
                  </a:moveTo>
                  <a:cubicBezTo>
                    <a:pt x="10002" y="10097"/>
                    <a:pt x="11391" y="10655"/>
                    <a:pt x="12427" y="11773"/>
                  </a:cubicBezTo>
                  <a:cubicBezTo>
                    <a:pt x="13462" y="12972"/>
                    <a:pt x="14062" y="14552"/>
                    <a:pt x="13953" y="16187"/>
                  </a:cubicBezTo>
                  <a:cubicBezTo>
                    <a:pt x="14062" y="17822"/>
                    <a:pt x="13462" y="19403"/>
                    <a:pt x="12427" y="20656"/>
                  </a:cubicBezTo>
                  <a:cubicBezTo>
                    <a:pt x="11446" y="21692"/>
                    <a:pt x="10029" y="22291"/>
                    <a:pt x="8612" y="22291"/>
                  </a:cubicBezTo>
                  <a:cubicBezTo>
                    <a:pt x="7140" y="22291"/>
                    <a:pt x="5778" y="21692"/>
                    <a:pt x="4797" y="20602"/>
                  </a:cubicBezTo>
                  <a:cubicBezTo>
                    <a:pt x="3707" y="19403"/>
                    <a:pt x="3162" y="17822"/>
                    <a:pt x="3216" y="16187"/>
                  </a:cubicBezTo>
                  <a:cubicBezTo>
                    <a:pt x="3162" y="14552"/>
                    <a:pt x="3707" y="12972"/>
                    <a:pt x="4797" y="11773"/>
                  </a:cubicBezTo>
                  <a:cubicBezTo>
                    <a:pt x="5832" y="10655"/>
                    <a:pt x="7222" y="10097"/>
                    <a:pt x="8612" y="10097"/>
                  </a:cubicBezTo>
                  <a:close/>
                  <a:moveTo>
                    <a:pt x="13844" y="1"/>
                  </a:moveTo>
                  <a:lnTo>
                    <a:pt x="13844" y="7740"/>
                  </a:lnTo>
                  <a:lnTo>
                    <a:pt x="13953" y="10083"/>
                  </a:lnTo>
                  <a:lnTo>
                    <a:pt x="13844" y="10083"/>
                  </a:lnTo>
                  <a:cubicBezTo>
                    <a:pt x="13244" y="9211"/>
                    <a:pt x="12481" y="8503"/>
                    <a:pt x="11555" y="8012"/>
                  </a:cubicBezTo>
                  <a:cubicBezTo>
                    <a:pt x="10465" y="7467"/>
                    <a:pt x="9266" y="7195"/>
                    <a:pt x="8067" y="7195"/>
                  </a:cubicBezTo>
                  <a:cubicBezTo>
                    <a:pt x="5887" y="7195"/>
                    <a:pt x="3870" y="8121"/>
                    <a:pt x="2453" y="9811"/>
                  </a:cubicBezTo>
                  <a:cubicBezTo>
                    <a:pt x="818" y="11555"/>
                    <a:pt x="1" y="13844"/>
                    <a:pt x="55" y="16187"/>
                  </a:cubicBezTo>
                  <a:cubicBezTo>
                    <a:pt x="1" y="18531"/>
                    <a:pt x="818" y="20820"/>
                    <a:pt x="2453" y="22618"/>
                  </a:cubicBezTo>
                  <a:cubicBezTo>
                    <a:pt x="3870" y="24253"/>
                    <a:pt x="5887" y="25180"/>
                    <a:pt x="8067" y="25180"/>
                  </a:cubicBezTo>
                  <a:cubicBezTo>
                    <a:pt x="9266" y="25180"/>
                    <a:pt x="10465" y="24907"/>
                    <a:pt x="11555" y="24308"/>
                  </a:cubicBezTo>
                  <a:cubicBezTo>
                    <a:pt x="12481" y="23872"/>
                    <a:pt x="13244" y="23163"/>
                    <a:pt x="13844" y="22291"/>
                  </a:cubicBezTo>
                  <a:lnTo>
                    <a:pt x="13953" y="22291"/>
                  </a:lnTo>
                  <a:lnTo>
                    <a:pt x="13953" y="24635"/>
                  </a:lnTo>
                  <a:lnTo>
                    <a:pt x="17005" y="24635"/>
                  </a:lnTo>
                  <a:lnTo>
                    <a:pt x="17005" y="1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9"/>
            <p:cNvSpPr/>
            <p:nvPr/>
          </p:nvSpPr>
          <p:spPr>
            <a:xfrm>
              <a:off x="2006675" y="2739625"/>
              <a:ext cx="419675" cy="607700"/>
            </a:xfrm>
            <a:custGeom>
              <a:rect b="b" l="l" r="r" t="t"/>
              <a:pathLst>
                <a:path extrusionOk="0" h="24308" w="16787">
                  <a:moveTo>
                    <a:pt x="1" y="1"/>
                  </a:moveTo>
                  <a:lnTo>
                    <a:pt x="6922" y="15806"/>
                  </a:lnTo>
                  <a:lnTo>
                    <a:pt x="2998" y="24308"/>
                  </a:lnTo>
                  <a:lnTo>
                    <a:pt x="6268" y="24308"/>
                  </a:lnTo>
                  <a:lnTo>
                    <a:pt x="16787" y="1"/>
                  </a:lnTo>
                  <a:lnTo>
                    <a:pt x="13353" y="1"/>
                  </a:lnTo>
                  <a:lnTo>
                    <a:pt x="8448" y="12154"/>
                  </a:lnTo>
                  <a:lnTo>
                    <a:pt x="8394" y="12154"/>
                  </a:lnTo>
                  <a:lnTo>
                    <a:pt x="3380" y="1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9" name="Google Shape;119;p9"/>
          <p:cNvGrpSpPr/>
          <p:nvPr/>
        </p:nvGrpSpPr>
        <p:grpSpPr>
          <a:xfrm>
            <a:off x="8169169" y="4514914"/>
            <a:ext cx="425774" cy="342471"/>
            <a:chOff x="6294751" y="783425"/>
            <a:chExt cx="5020925" cy="4038575"/>
          </a:xfrm>
        </p:grpSpPr>
        <p:sp>
          <p:nvSpPr>
            <p:cNvPr id="120" name="Google Shape;120;p9"/>
            <p:cNvSpPr/>
            <p:nvPr/>
          </p:nvSpPr>
          <p:spPr>
            <a:xfrm>
              <a:off x="6909501" y="783425"/>
              <a:ext cx="3199425" cy="1450400"/>
            </a:xfrm>
            <a:custGeom>
              <a:rect b="b" l="l" r="r" t="t"/>
              <a:pathLst>
                <a:path extrusionOk="0" h="58016" w="127977">
                  <a:moveTo>
                    <a:pt x="74135" y="0"/>
                  </a:moveTo>
                  <a:lnTo>
                    <a:pt x="70782" y="158"/>
                  </a:lnTo>
                  <a:lnTo>
                    <a:pt x="67446" y="437"/>
                  </a:lnTo>
                  <a:lnTo>
                    <a:pt x="64163" y="856"/>
                  </a:lnTo>
                  <a:lnTo>
                    <a:pt x="60932" y="1415"/>
                  </a:lnTo>
                  <a:lnTo>
                    <a:pt x="57736" y="2096"/>
                  </a:lnTo>
                  <a:lnTo>
                    <a:pt x="54593" y="2899"/>
                  </a:lnTo>
                  <a:lnTo>
                    <a:pt x="51501" y="3843"/>
                  </a:lnTo>
                  <a:lnTo>
                    <a:pt x="48463" y="4908"/>
                  </a:lnTo>
                  <a:lnTo>
                    <a:pt x="45476" y="6095"/>
                  </a:lnTo>
                  <a:lnTo>
                    <a:pt x="42560" y="7388"/>
                  </a:lnTo>
                  <a:lnTo>
                    <a:pt x="39713" y="8802"/>
                  </a:lnTo>
                  <a:lnTo>
                    <a:pt x="36919" y="10322"/>
                  </a:lnTo>
                  <a:lnTo>
                    <a:pt x="34195" y="11963"/>
                  </a:lnTo>
                  <a:lnTo>
                    <a:pt x="31558" y="13692"/>
                  </a:lnTo>
                  <a:lnTo>
                    <a:pt x="28973" y="15526"/>
                  </a:lnTo>
                  <a:lnTo>
                    <a:pt x="26493" y="17464"/>
                  </a:lnTo>
                  <a:lnTo>
                    <a:pt x="24066" y="19508"/>
                  </a:lnTo>
                  <a:lnTo>
                    <a:pt x="21743" y="21621"/>
                  </a:lnTo>
                  <a:lnTo>
                    <a:pt x="19507" y="23839"/>
                  </a:lnTo>
                  <a:lnTo>
                    <a:pt x="17342" y="26161"/>
                  </a:lnTo>
                  <a:lnTo>
                    <a:pt x="15299" y="28537"/>
                  </a:lnTo>
                  <a:lnTo>
                    <a:pt x="13325" y="31016"/>
                  </a:lnTo>
                  <a:lnTo>
                    <a:pt x="11457" y="33566"/>
                  </a:lnTo>
                  <a:lnTo>
                    <a:pt x="9693" y="36186"/>
                  </a:lnTo>
                  <a:lnTo>
                    <a:pt x="8034" y="38893"/>
                  </a:lnTo>
                  <a:lnTo>
                    <a:pt x="6479" y="41669"/>
                  </a:lnTo>
                  <a:lnTo>
                    <a:pt x="5047" y="44499"/>
                  </a:lnTo>
                  <a:lnTo>
                    <a:pt x="3703" y="47398"/>
                  </a:lnTo>
                  <a:lnTo>
                    <a:pt x="2498" y="50367"/>
                  </a:lnTo>
                  <a:lnTo>
                    <a:pt x="1397" y="53388"/>
                  </a:lnTo>
                  <a:lnTo>
                    <a:pt x="419" y="56461"/>
                  </a:lnTo>
                  <a:lnTo>
                    <a:pt x="0" y="58016"/>
                  </a:lnTo>
                  <a:lnTo>
                    <a:pt x="367" y="57789"/>
                  </a:lnTo>
                  <a:lnTo>
                    <a:pt x="1258" y="57492"/>
                  </a:lnTo>
                  <a:lnTo>
                    <a:pt x="2236" y="57352"/>
                  </a:lnTo>
                  <a:lnTo>
                    <a:pt x="3231" y="57335"/>
                  </a:lnTo>
                  <a:lnTo>
                    <a:pt x="5466" y="57562"/>
                  </a:lnTo>
                  <a:lnTo>
                    <a:pt x="5973" y="57701"/>
                  </a:lnTo>
                  <a:lnTo>
                    <a:pt x="40901" y="51956"/>
                  </a:lnTo>
                  <a:lnTo>
                    <a:pt x="41128" y="51589"/>
                  </a:lnTo>
                  <a:lnTo>
                    <a:pt x="42350" y="49947"/>
                  </a:lnTo>
                  <a:lnTo>
                    <a:pt x="43031" y="49336"/>
                  </a:lnTo>
                  <a:lnTo>
                    <a:pt x="43433" y="49144"/>
                  </a:lnTo>
                  <a:lnTo>
                    <a:pt x="43608" y="49162"/>
                  </a:lnTo>
                  <a:lnTo>
                    <a:pt x="44359" y="48341"/>
                  </a:lnTo>
                  <a:lnTo>
                    <a:pt x="45948" y="46786"/>
                  </a:lnTo>
                  <a:lnTo>
                    <a:pt x="47607" y="45302"/>
                  </a:lnTo>
                  <a:lnTo>
                    <a:pt x="49336" y="43905"/>
                  </a:lnTo>
                  <a:lnTo>
                    <a:pt x="51135" y="42595"/>
                  </a:lnTo>
                  <a:lnTo>
                    <a:pt x="53003" y="41390"/>
                  </a:lnTo>
                  <a:lnTo>
                    <a:pt x="54924" y="40255"/>
                  </a:lnTo>
                  <a:lnTo>
                    <a:pt x="56915" y="39242"/>
                  </a:lnTo>
                  <a:lnTo>
                    <a:pt x="58976" y="38316"/>
                  </a:lnTo>
                  <a:lnTo>
                    <a:pt x="61072" y="37496"/>
                  </a:lnTo>
                  <a:lnTo>
                    <a:pt x="63237" y="36780"/>
                  </a:lnTo>
                  <a:lnTo>
                    <a:pt x="65438" y="36168"/>
                  </a:lnTo>
                  <a:lnTo>
                    <a:pt x="67691" y="35679"/>
                  </a:lnTo>
                  <a:lnTo>
                    <a:pt x="69978" y="35313"/>
                  </a:lnTo>
                  <a:lnTo>
                    <a:pt x="72301" y="35068"/>
                  </a:lnTo>
                  <a:lnTo>
                    <a:pt x="74659" y="34928"/>
                  </a:lnTo>
                  <a:lnTo>
                    <a:pt x="76824" y="34928"/>
                  </a:lnTo>
                  <a:lnTo>
                    <a:pt x="78745" y="35016"/>
                  </a:lnTo>
                  <a:lnTo>
                    <a:pt x="80631" y="35190"/>
                  </a:lnTo>
                  <a:lnTo>
                    <a:pt x="82517" y="35435"/>
                  </a:lnTo>
                  <a:lnTo>
                    <a:pt x="85277" y="35941"/>
                  </a:lnTo>
                  <a:lnTo>
                    <a:pt x="88874" y="36902"/>
                  </a:lnTo>
                  <a:lnTo>
                    <a:pt x="92332" y="38159"/>
                  </a:lnTo>
                  <a:lnTo>
                    <a:pt x="95650" y="39679"/>
                  </a:lnTo>
                  <a:lnTo>
                    <a:pt x="98811" y="41477"/>
                  </a:lnTo>
                  <a:lnTo>
                    <a:pt x="101798" y="43521"/>
                  </a:lnTo>
                  <a:lnTo>
                    <a:pt x="103230" y="44638"/>
                  </a:lnTo>
                  <a:lnTo>
                    <a:pt x="109674" y="44743"/>
                  </a:lnTo>
                  <a:lnTo>
                    <a:pt x="127138" y="27279"/>
                  </a:lnTo>
                  <a:lnTo>
                    <a:pt x="127976" y="19874"/>
                  </a:lnTo>
                  <a:lnTo>
                    <a:pt x="126666" y="18739"/>
                  </a:lnTo>
                  <a:lnTo>
                    <a:pt x="123977" y="16539"/>
                  </a:lnTo>
                  <a:lnTo>
                    <a:pt x="121165" y="14443"/>
                  </a:lnTo>
                  <a:lnTo>
                    <a:pt x="118284" y="12487"/>
                  </a:lnTo>
                  <a:lnTo>
                    <a:pt x="115297" y="10653"/>
                  </a:lnTo>
                  <a:lnTo>
                    <a:pt x="112241" y="8959"/>
                  </a:lnTo>
                  <a:lnTo>
                    <a:pt x="109080" y="7388"/>
                  </a:lnTo>
                  <a:lnTo>
                    <a:pt x="105849" y="5956"/>
                  </a:lnTo>
                  <a:lnTo>
                    <a:pt x="102549" y="4681"/>
                  </a:lnTo>
                  <a:lnTo>
                    <a:pt x="99178" y="3546"/>
                  </a:lnTo>
                  <a:lnTo>
                    <a:pt x="95755" y="2550"/>
                  </a:lnTo>
                  <a:lnTo>
                    <a:pt x="92245" y="1712"/>
                  </a:lnTo>
                  <a:lnTo>
                    <a:pt x="88682" y="1048"/>
                  </a:lnTo>
                  <a:lnTo>
                    <a:pt x="85085" y="524"/>
                  </a:lnTo>
                  <a:lnTo>
                    <a:pt x="81417" y="193"/>
                  </a:lnTo>
                  <a:lnTo>
                    <a:pt x="77697" y="18"/>
                  </a:lnTo>
                  <a:lnTo>
                    <a:pt x="75829" y="0"/>
                  </a:lnTo>
                  <a:close/>
                </a:path>
              </a:pathLst>
            </a:custGeom>
            <a:solidFill>
              <a:srgbClr val="EA43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9"/>
            <p:cNvSpPr/>
            <p:nvPr/>
          </p:nvSpPr>
          <p:spPr>
            <a:xfrm>
              <a:off x="8696051" y="1280700"/>
              <a:ext cx="2619625" cy="3541300"/>
            </a:xfrm>
            <a:custGeom>
              <a:rect b="b" l="l" r="r" t="t"/>
              <a:pathLst>
                <a:path extrusionOk="0" h="141652" w="104785">
                  <a:moveTo>
                    <a:pt x="56514" y="1"/>
                  </a:moveTo>
                  <a:lnTo>
                    <a:pt x="31768" y="24730"/>
                  </a:lnTo>
                  <a:lnTo>
                    <a:pt x="32693" y="25481"/>
                  </a:lnTo>
                  <a:lnTo>
                    <a:pt x="34457" y="27088"/>
                  </a:lnTo>
                  <a:lnTo>
                    <a:pt x="36134" y="28782"/>
                  </a:lnTo>
                  <a:lnTo>
                    <a:pt x="37723" y="30563"/>
                  </a:lnTo>
                  <a:lnTo>
                    <a:pt x="39225" y="32431"/>
                  </a:lnTo>
                  <a:lnTo>
                    <a:pt x="40622" y="34370"/>
                  </a:lnTo>
                  <a:lnTo>
                    <a:pt x="41897" y="36396"/>
                  </a:lnTo>
                  <a:lnTo>
                    <a:pt x="43067" y="38491"/>
                  </a:lnTo>
                  <a:lnTo>
                    <a:pt x="44132" y="40657"/>
                  </a:lnTo>
                  <a:lnTo>
                    <a:pt x="45075" y="42892"/>
                  </a:lnTo>
                  <a:lnTo>
                    <a:pt x="45896" y="45180"/>
                  </a:lnTo>
                  <a:lnTo>
                    <a:pt x="46595" y="47538"/>
                  </a:lnTo>
                  <a:lnTo>
                    <a:pt x="47153" y="49930"/>
                  </a:lnTo>
                  <a:lnTo>
                    <a:pt x="47573" y="52375"/>
                  </a:lnTo>
                  <a:lnTo>
                    <a:pt x="47869" y="54873"/>
                  </a:lnTo>
                  <a:lnTo>
                    <a:pt x="48009" y="57405"/>
                  </a:lnTo>
                  <a:lnTo>
                    <a:pt x="48027" y="58697"/>
                  </a:lnTo>
                  <a:lnTo>
                    <a:pt x="48027" y="63063"/>
                  </a:lnTo>
                  <a:lnTo>
                    <a:pt x="49144" y="63081"/>
                  </a:lnTo>
                  <a:lnTo>
                    <a:pt x="51345" y="63308"/>
                  </a:lnTo>
                  <a:lnTo>
                    <a:pt x="53475" y="63744"/>
                  </a:lnTo>
                  <a:lnTo>
                    <a:pt x="55536" y="64373"/>
                  </a:lnTo>
                  <a:lnTo>
                    <a:pt x="57492" y="65211"/>
                  </a:lnTo>
                  <a:lnTo>
                    <a:pt x="59343" y="66207"/>
                  </a:lnTo>
                  <a:lnTo>
                    <a:pt x="61090" y="67394"/>
                  </a:lnTo>
                  <a:lnTo>
                    <a:pt x="62714" y="68722"/>
                  </a:lnTo>
                  <a:lnTo>
                    <a:pt x="64181" y="70206"/>
                  </a:lnTo>
                  <a:lnTo>
                    <a:pt x="65526" y="71830"/>
                  </a:lnTo>
                  <a:lnTo>
                    <a:pt x="66696" y="73559"/>
                  </a:lnTo>
                  <a:lnTo>
                    <a:pt x="67709" y="75428"/>
                  </a:lnTo>
                  <a:lnTo>
                    <a:pt x="68547" y="77384"/>
                  </a:lnTo>
                  <a:lnTo>
                    <a:pt x="69175" y="79427"/>
                  </a:lnTo>
                  <a:lnTo>
                    <a:pt x="69612" y="81558"/>
                  </a:lnTo>
                  <a:lnTo>
                    <a:pt x="69839" y="83758"/>
                  </a:lnTo>
                  <a:lnTo>
                    <a:pt x="69857" y="84893"/>
                  </a:lnTo>
                  <a:lnTo>
                    <a:pt x="69839" y="86011"/>
                  </a:lnTo>
                  <a:lnTo>
                    <a:pt x="69612" y="88211"/>
                  </a:lnTo>
                  <a:lnTo>
                    <a:pt x="69175" y="90342"/>
                  </a:lnTo>
                  <a:lnTo>
                    <a:pt x="68547" y="92385"/>
                  </a:lnTo>
                  <a:lnTo>
                    <a:pt x="67709" y="94341"/>
                  </a:lnTo>
                  <a:lnTo>
                    <a:pt x="66696" y="96192"/>
                  </a:lnTo>
                  <a:lnTo>
                    <a:pt x="65526" y="97939"/>
                  </a:lnTo>
                  <a:lnTo>
                    <a:pt x="64181" y="99563"/>
                  </a:lnTo>
                  <a:lnTo>
                    <a:pt x="62714" y="101047"/>
                  </a:lnTo>
                  <a:lnTo>
                    <a:pt x="61090" y="102375"/>
                  </a:lnTo>
                  <a:lnTo>
                    <a:pt x="59343" y="103562"/>
                  </a:lnTo>
                  <a:lnTo>
                    <a:pt x="57492" y="104575"/>
                  </a:lnTo>
                  <a:lnTo>
                    <a:pt x="55536" y="105396"/>
                  </a:lnTo>
                  <a:lnTo>
                    <a:pt x="53475" y="106042"/>
                  </a:lnTo>
                  <a:lnTo>
                    <a:pt x="51345" y="106479"/>
                  </a:lnTo>
                  <a:lnTo>
                    <a:pt x="49144" y="106706"/>
                  </a:lnTo>
                  <a:lnTo>
                    <a:pt x="48027" y="106723"/>
                  </a:lnTo>
                  <a:lnTo>
                    <a:pt x="4367" y="106723"/>
                  </a:lnTo>
                  <a:lnTo>
                    <a:pt x="1" y="111107"/>
                  </a:lnTo>
                  <a:lnTo>
                    <a:pt x="1" y="137303"/>
                  </a:lnTo>
                  <a:lnTo>
                    <a:pt x="4367" y="141651"/>
                  </a:lnTo>
                  <a:lnTo>
                    <a:pt x="48027" y="141651"/>
                  </a:lnTo>
                  <a:lnTo>
                    <a:pt x="49494" y="141634"/>
                  </a:lnTo>
                  <a:lnTo>
                    <a:pt x="52393" y="141494"/>
                  </a:lnTo>
                  <a:lnTo>
                    <a:pt x="55239" y="141197"/>
                  </a:lnTo>
                  <a:lnTo>
                    <a:pt x="58051" y="140760"/>
                  </a:lnTo>
                  <a:lnTo>
                    <a:pt x="60828" y="140202"/>
                  </a:lnTo>
                  <a:lnTo>
                    <a:pt x="63552" y="139503"/>
                  </a:lnTo>
                  <a:lnTo>
                    <a:pt x="66207" y="138665"/>
                  </a:lnTo>
                  <a:lnTo>
                    <a:pt x="68809" y="137704"/>
                  </a:lnTo>
                  <a:lnTo>
                    <a:pt x="71358" y="136639"/>
                  </a:lnTo>
                  <a:lnTo>
                    <a:pt x="73838" y="135434"/>
                  </a:lnTo>
                  <a:lnTo>
                    <a:pt x="76248" y="134124"/>
                  </a:lnTo>
                  <a:lnTo>
                    <a:pt x="78589" y="132692"/>
                  </a:lnTo>
                  <a:lnTo>
                    <a:pt x="80859" y="131173"/>
                  </a:lnTo>
                  <a:lnTo>
                    <a:pt x="83042" y="129531"/>
                  </a:lnTo>
                  <a:lnTo>
                    <a:pt x="85155" y="127802"/>
                  </a:lnTo>
                  <a:lnTo>
                    <a:pt x="87163" y="125968"/>
                  </a:lnTo>
                  <a:lnTo>
                    <a:pt x="89084" y="124030"/>
                  </a:lnTo>
                  <a:lnTo>
                    <a:pt x="90918" y="122022"/>
                  </a:lnTo>
                  <a:lnTo>
                    <a:pt x="92664" y="119908"/>
                  </a:lnTo>
                  <a:lnTo>
                    <a:pt x="94306" y="117725"/>
                  </a:lnTo>
                  <a:lnTo>
                    <a:pt x="95825" y="115473"/>
                  </a:lnTo>
                  <a:lnTo>
                    <a:pt x="97258" y="113132"/>
                  </a:lnTo>
                  <a:lnTo>
                    <a:pt x="98567" y="110705"/>
                  </a:lnTo>
                  <a:lnTo>
                    <a:pt x="99772" y="108225"/>
                  </a:lnTo>
                  <a:lnTo>
                    <a:pt x="100838" y="105693"/>
                  </a:lnTo>
                  <a:lnTo>
                    <a:pt x="101798" y="103073"/>
                  </a:lnTo>
                  <a:lnTo>
                    <a:pt x="102636" y="100419"/>
                  </a:lnTo>
                  <a:lnTo>
                    <a:pt x="103335" y="97694"/>
                  </a:lnTo>
                  <a:lnTo>
                    <a:pt x="103894" y="94935"/>
                  </a:lnTo>
                  <a:lnTo>
                    <a:pt x="104330" y="92106"/>
                  </a:lnTo>
                  <a:lnTo>
                    <a:pt x="104627" y="89259"/>
                  </a:lnTo>
                  <a:lnTo>
                    <a:pt x="104767" y="86360"/>
                  </a:lnTo>
                  <a:lnTo>
                    <a:pt x="104784" y="84893"/>
                  </a:lnTo>
                  <a:lnTo>
                    <a:pt x="104767" y="83077"/>
                  </a:lnTo>
                  <a:lnTo>
                    <a:pt x="104540" y="79497"/>
                  </a:lnTo>
                  <a:lnTo>
                    <a:pt x="104103" y="75987"/>
                  </a:lnTo>
                  <a:lnTo>
                    <a:pt x="103440" y="72546"/>
                  </a:lnTo>
                  <a:lnTo>
                    <a:pt x="102584" y="69193"/>
                  </a:lnTo>
                  <a:lnTo>
                    <a:pt x="101536" y="65910"/>
                  </a:lnTo>
                  <a:lnTo>
                    <a:pt x="100279" y="62714"/>
                  </a:lnTo>
                  <a:lnTo>
                    <a:pt x="98847" y="59623"/>
                  </a:lnTo>
                  <a:lnTo>
                    <a:pt x="97240" y="56637"/>
                  </a:lnTo>
                  <a:lnTo>
                    <a:pt x="95459" y="53755"/>
                  </a:lnTo>
                  <a:lnTo>
                    <a:pt x="93520" y="50996"/>
                  </a:lnTo>
                  <a:lnTo>
                    <a:pt x="91425" y="48359"/>
                  </a:lnTo>
                  <a:lnTo>
                    <a:pt x="89172" y="45844"/>
                  </a:lnTo>
                  <a:lnTo>
                    <a:pt x="86797" y="43469"/>
                  </a:lnTo>
                  <a:lnTo>
                    <a:pt x="84264" y="41251"/>
                  </a:lnTo>
                  <a:lnTo>
                    <a:pt x="81610" y="39173"/>
                  </a:lnTo>
                  <a:lnTo>
                    <a:pt x="80230" y="38195"/>
                  </a:lnTo>
                  <a:lnTo>
                    <a:pt x="79828" y="36797"/>
                  </a:lnTo>
                  <a:lnTo>
                    <a:pt x="78973" y="34021"/>
                  </a:lnTo>
                  <a:lnTo>
                    <a:pt x="78012" y="31314"/>
                  </a:lnTo>
                  <a:lnTo>
                    <a:pt x="76964" y="28642"/>
                  </a:lnTo>
                  <a:lnTo>
                    <a:pt x="75812" y="26005"/>
                  </a:lnTo>
                  <a:lnTo>
                    <a:pt x="74572" y="23438"/>
                  </a:lnTo>
                  <a:lnTo>
                    <a:pt x="73245" y="20905"/>
                  </a:lnTo>
                  <a:lnTo>
                    <a:pt x="71813" y="18443"/>
                  </a:lnTo>
                  <a:lnTo>
                    <a:pt x="70311" y="16033"/>
                  </a:lnTo>
                  <a:lnTo>
                    <a:pt x="68721" y="13693"/>
                  </a:lnTo>
                  <a:lnTo>
                    <a:pt x="67062" y="11387"/>
                  </a:lnTo>
                  <a:lnTo>
                    <a:pt x="65316" y="9170"/>
                  </a:lnTo>
                  <a:lnTo>
                    <a:pt x="63482" y="7004"/>
                  </a:lnTo>
                  <a:lnTo>
                    <a:pt x="61579" y="4908"/>
                  </a:lnTo>
                  <a:lnTo>
                    <a:pt x="59605" y="2882"/>
                  </a:lnTo>
                  <a:lnTo>
                    <a:pt x="57562" y="944"/>
                  </a:lnTo>
                  <a:lnTo>
                    <a:pt x="56514" y="1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9"/>
            <p:cNvSpPr/>
            <p:nvPr/>
          </p:nvSpPr>
          <p:spPr>
            <a:xfrm>
              <a:off x="6856226" y="3899425"/>
              <a:ext cx="1948575" cy="922575"/>
            </a:xfrm>
            <a:custGeom>
              <a:rect b="b" l="l" r="r" t="t"/>
              <a:pathLst>
                <a:path extrusionOk="0" h="36903" w="77943">
                  <a:moveTo>
                    <a:pt x="25306" y="1"/>
                  </a:moveTo>
                  <a:lnTo>
                    <a:pt x="19019" y="1957"/>
                  </a:lnTo>
                  <a:lnTo>
                    <a:pt x="1537" y="19438"/>
                  </a:lnTo>
                  <a:lnTo>
                    <a:pt x="1" y="25358"/>
                  </a:lnTo>
                  <a:lnTo>
                    <a:pt x="909" y="26022"/>
                  </a:lnTo>
                  <a:lnTo>
                    <a:pt x="2742" y="27314"/>
                  </a:lnTo>
                  <a:lnTo>
                    <a:pt x="4646" y="28519"/>
                  </a:lnTo>
                  <a:lnTo>
                    <a:pt x="6585" y="29655"/>
                  </a:lnTo>
                  <a:lnTo>
                    <a:pt x="8575" y="30737"/>
                  </a:lnTo>
                  <a:lnTo>
                    <a:pt x="10619" y="31715"/>
                  </a:lnTo>
                  <a:lnTo>
                    <a:pt x="12697" y="32623"/>
                  </a:lnTo>
                  <a:lnTo>
                    <a:pt x="14828" y="33462"/>
                  </a:lnTo>
                  <a:lnTo>
                    <a:pt x="16993" y="34195"/>
                  </a:lnTo>
                  <a:lnTo>
                    <a:pt x="19194" y="34859"/>
                  </a:lnTo>
                  <a:lnTo>
                    <a:pt x="21429" y="35435"/>
                  </a:lnTo>
                  <a:lnTo>
                    <a:pt x="23699" y="35907"/>
                  </a:lnTo>
                  <a:lnTo>
                    <a:pt x="26004" y="36291"/>
                  </a:lnTo>
                  <a:lnTo>
                    <a:pt x="28345" y="36588"/>
                  </a:lnTo>
                  <a:lnTo>
                    <a:pt x="30702" y="36797"/>
                  </a:lnTo>
                  <a:lnTo>
                    <a:pt x="33095" y="36885"/>
                  </a:lnTo>
                  <a:lnTo>
                    <a:pt x="34300" y="36902"/>
                  </a:lnTo>
                  <a:lnTo>
                    <a:pt x="77942" y="36902"/>
                  </a:lnTo>
                  <a:lnTo>
                    <a:pt x="77942" y="1974"/>
                  </a:lnTo>
                  <a:lnTo>
                    <a:pt x="34300" y="1974"/>
                  </a:lnTo>
                  <a:lnTo>
                    <a:pt x="33095" y="1957"/>
                  </a:lnTo>
                  <a:lnTo>
                    <a:pt x="30772" y="1695"/>
                  </a:lnTo>
                  <a:lnTo>
                    <a:pt x="28502" y="1188"/>
                  </a:lnTo>
                  <a:lnTo>
                    <a:pt x="26354" y="455"/>
                  </a:lnTo>
                  <a:lnTo>
                    <a:pt x="25306" y="1"/>
                  </a:lnTo>
                  <a:close/>
                </a:path>
              </a:pathLst>
            </a:custGeom>
            <a:solidFill>
              <a:srgbClr val="34A8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9"/>
            <p:cNvSpPr/>
            <p:nvPr/>
          </p:nvSpPr>
          <p:spPr>
            <a:xfrm>
              <a:off x="6294751" y="1984075"/>
              <a:ext cx="2549350" cy="2549325"/>
            </a:xfrm>
            <a:custGeom>
              <a:rect b="b" l="l" r="r" t="t"/>
              <a:pathLst>
                <a:path extrusionOk="0" h="101973" w="101974">
                  <a:moveTo>
                    <a:pt x="55292" y="0"/>
                  </a:moveTo>
                  <a:lnTo>
                    <a:pt x="52393" y="158"/>
                  </a:lnTo>
                  <a:lnTo>
                    <a:pt x="49529" y="454"/>
                  </a:lnTo>
                  <a:lnTo>
                    <a:pt x="46717" y="874"/>
                  </a:lnTo>
                  <a:lnTo>
                    <a:pt x="43958" y="1450"/>
                  </a:lnTo>
                  <a:lnTo>
                    <a:pt x="41233" y="2148"/>
                  </a:lnTo>
                  <a:lnTo>
                    <a:pt x="38561" y="2969"/>
                  </a:lnTo>
                  <a:lnTo>
                    <a:pt x="35959" y="3930"/>
                  </a:lnTo>
                  <a:lnTo>
                    <a:pt x="33410" y="5013"/>
                  </a:lnTo>
                  <a:lnTo>
                    <a:pt x="30930" y="6200"/>
                  </a:lnTo>
                  <a:lnTo>
                    <a:pt x="28520" y="7527"/>
                  </a:lnTo>
                  <a:lnTo>
                    <a:pt x="26179" y="8942"/>
                  </a:lnTo>
                  <a:lnTo>
                    <a:pt x="23909" y="10479"/>
                  </a:lnTo>
                  <a:lnTo>
                    <a:pt x="21726" y="12103"/>
                  </a:lnTo>
                  <a:lnTo>
                    <a:pt x="19630" y="13849"/>
                  </a:lnTo>
                  <a:lnTo>
                    <a:pt x="17605" y="15683"/>
                  </a:lnTo>
                  <a:lnTo>
                    <a:pt x="15684" y="17604"/>
                  </a:lnTo>
                  <a:lnTo>
                    <a:pt x="13850" y="19630"/>
                  </a:lnTo>
                  <a:lnTo>
                    <a:pt x="12121" y="21726"/>
                  </a:lnTo>
                  <a:lnTo>
                    <a:pt x="10479" y="23909"/>
                  </a:lnTo>
                  <a:lnTo>
                    <a:pt x="8943" y="26179"/>
                  </a:lnTo>
                  <a:lnTo>
                    <a:pt x="7528" y="28519"/>
                  </a:lnTo>
                  <a:lnTo>
                    <a:pt x="6218" y="30929"/>
                  </a:lnTo>
                  <a:lnTo>
                    <a:pt x="5013" y="33409"/>
                  </a:lnTo>
                  <a:lnTo>
                    <a:pt x="3930" y="35959"/>
                  </a:lnTo>
                  <a:lnTo>
                    <a:pt x="2987" y="38561"/>
                  </a:lnTo>
                  <a:lnTo>
                    <a:pt x="2149" y="41233"/>
                  </a:lnTo>
                  <a:lnTo>
                    <a:pt x="1450" y="43940"/>
                  </a:lnTo>
                  <a:lnTo>
                    <a:pt x="892" y="46716"/>
                  </a:lnTo>
                  <a:lnTo>
                    <a:pt x="455" y="49528"/>
                  </a:lnTo>
                  <a:lnTo>
                    <a:pt x="158" y="52392"/>
                  </a:lnTo>
                  <a:lnTo>
                    <a:pt x="18" y="55291"/>
                  </a:lnTo>
                  <a:lnTo>
                    <a:pt x="1" y="56758"/>
                  </a:lnTo>
                  <a:lnTo>
                    <a:pt x="18" y="58470"/>
                  </a:lnTo>
                  <a:lnTo>
                    <a:pt x="228" y="61875"/>
                  </a:lnTo>
                  <a:lnTo>
                    <a:pt x="630" y="65228"/>
                  </a:lnTo>
                  <a:lnTo>
                    <a:pt x="1223" y="68511"/>
                  </a:lnTo>
                  <a:lnTo>
                    <a:pt x="2009" y="71742"/>
                  </a:lnTo>
                  <a:lnTo>
                    <a:pt x="2970" y="74886"/>
                  </a:lnTo>
                  <a:lnTo>
                    <a:pt x="4105" y="77942"/>
                  </a:lnTo>
                  <a:lnTo>
                    <a:pt x="5415" y="80928"/>
                  </a:lnTo>
                  <a:lnTo>
                    <a:pt x="6882" y="83810"/>
                  </a:lnTo>
                  <a:lnTo>
                    <a:pt x="8506" y="86604"/>
                  </a:lnTo>
                  <a:lnTo>
                    <a:pt x="10270" y="89294"/>
                  </a:lnTo>
                  <a:lnTo>
                    <a:pt x="12191" y="91878"/>
                  </a:lnTo>
                  <a:lnTo>
                    <a:pt x="14252" y="94341"/>
                  </a:lnTo>
                  <a:lnTo>
                    <a:pt x="16452" y="96681"/>
                  </a:lnTo>
                  <a:lnTo>
                    <a:pt x="18775" y="98899"/>
                  </a:lnTo>
                  <a:lnTo>
                    <a:pt x="21220" y="100977"/>
                  </a:lnTo>
                  <a:lnTo>
                    <a:pt x="22495" y="101972"/>
                  </a:lnTo>
                  <a:lnTo>
                    <a:pt x="47817" y="76650"/>
                  </a:lnTo>
                  <a:lnTo>
                    <a:pt x="47101" y="76318"/>
                  </a:lnTo>
                  <a:lnTo>
                    <a:pt x="45739" y="75567"/>
                  </a:lnTo>
                  <a:lnTo>
                    <a:pt x="44429" y="74746"/>
                  </a:lnTo>
                  <a:lnTo>
                    <a:pt x="43189" y="73821"/>
                  </a:lnTo>
                  <a:lnTo>
                    <a:pt x="42019" y="72825"/>
                  </a:lnTo>
                  <a:lnTo>
                    <a:pt x="40919" y="71742"/>
                  </a:lnTo>
                  <a:lnTo>
                    <a:pt x="39906" y="70590"/>
                  </a:lnTo>
                  <a:lnTo>
                    <a:pt x="38963" y="69367"/>
                  </a:lnTo>
                  <a:lnTo>
                    <a:pt x="38107" y="68075"/>
                  </a:lnTo>
                  <a:lnTo>
                    <a:pt x="37356" y="66730"/>
                  </a:lnTo>
                  <a:lnTo>
                    <a:pt x="36675" y="65316"/>
                  </a:lnTo>
                  <a:lnTo>
                    <a:pt x="36116" y="63866"/>
                  </a:lnTo>
                  <a:lnTo>
                    <a:pt x="35662" y="62347"/>
                  </a:lnTo>
                  <a:lnTo>
                    <a:pt x="35296" y="60792"/>
                  </a:lnTo>
                  <a:lnTo>
                    <a:pt x="35069" y="59203"/>
                  </a:lnTo>
                  <a:lnTo>
                    <a:pt x="34946" y="57579"/>
                  </a:lnTo>
                  <a:lnTo>
                    <a:pt x="34929" y="56758"/>
                  </a:lnTo>
                  <a:lnTo>
                    <a:pt x="34946" y="55623"/>
                  </a:lnTo>
                  <a:lnTo>
                    <a:pt x="35173" y="53423"/>
                  </a:lnTo>
                  <a:lnTo>
                    <a:pt x="35610" y="51292"/>
                  </a:lnTo>
                  <a:lnTo>
                    <a:pt x="36256" y="49249"/>
                  </a:lnTo>
                  <a:lnTo>
                    <a:pt x="37077" y="47293"/>
                  </a:lnTo>
                  <a:lnTo>
                    <a:pt x="38090" y="45424"/>
                  </a:lnTo>
                  <a:lnTo>
                    <a:pt x="39260" y="43695"/>
                  </a:lnTo>
                  <a:lnTo>
                    <a:pt x="40605" y="42071"/>
                  </a:lnTo>
                  <a:lnTo>
                    <a:pt x="42089" y="40587"/>
                  </a:lnTo>
                  <a:lnTo>
                    <a:pt x="43696" y="39259"/>
                  </a:lnTo>
                  <a:lnTo>
                    <a:pt x="45442" y="38072"/>
                  </a:lnTo>
                  <a:lnTo>
                    <a:pt x="47311" y="37076"/>
                  </a:lnTo>
                  <a:lnTo>
                    <a:pt x="49267" y="36238"/>
                  </a:lnTo>
                  <a:lnTo>
                    <a:pt x="51310" y="35609"/>
                  </a:lnTo>
                  <a:lnTo>
                    <a:pt x="53441" y="35173"/>
                  </a:lnTo>
                  <a:lnTo>
                    <a:pt x="55641" y="34946"/>
                  </a:lnTo>
                  <a:lnTo>
                    <a:pt x="56759" y="34928"/>
                  </a:lnTo>
                  <a:lnTo>
                    <a:pt x="57580" y="34928"/>
                  </a:lnTo>
                  <a:lnTo>
                    <a:pt x="59204" y="35051"/>
                  </a:lnTo>
                  <a:lnTo>
                    <a:pt x="60810" y="35295"/>
                  </a:lnTo>
                  <a:lnTo>
                    <a:pt x="62365" y="35644"/>
                  </a:lnTo>
                  <a:lnTo>
                    <a:pt x="63867" y="36116"/>
                  </a:lnTo>
                  <a:lnTo>
                    <a:pt x="65316" y="36675"/>
                  </a:lnTo>
                  <a:lnTo>
                    <a:pt x="66731" y="37338"/>
                  </a:lnTo>
                  <a:lnTo>
                    <a:pt x="68075" y="38089"/>
                  </a:lnTo>
                  <a:lnTo>
                    <a:pt x="69368" y="38945"/>
                  </a:lnTo>
                  <a:lnTo>
                    <a:pt x="70590" y="39888"/>
                  </a:lnTo>
                  <a:lnTo>
                    <a:pt x="71743" y="40901"/>
                  </a:lnTo>
                  <a:lnTo>
                    <a:pt x="72826" y="42001"/>
                  </a:lnTo>
                  <a:lnTo>
                    <a:pt x="73821" y="43171"/>
                  </a:lnTo>
                  <a:lnTo>
                    <a:pt x="74747" y="44429"/>
                  </a:lnTo>
                  <a:lnTo>
                    <a:pt x="75585" y="45721"/>
                  </a:lnTo>
                  <a:lnTo>
                    <a:pt x="76318" y="47101"/>
                  </a:lnTo>
                  <a:lnTo>
                    <a:pt x="76650" y="47799"/>
                  </a:lnTo>
                  <a:lnTo>
                    <a:pt x="101973" y="22476"/>
                  </a:lnTo>
                  <a:lnTo>
                    <a:pt x="100978" y="21219"/>
                  </a:lnTo>
                  <a:lnTo>
                    <a:pt x="98899" y="18774"/>
                  </a:lnTo>
                  <a:lnTo>
                    <a:pt x="96681" y="16451"/>
                  </a:lnTo>
                  <a:lnTo>
                    <a:pt x="94341" y="14251"/>
                  </a:lnTo>
                  <a:lnTo>
                    <a:pt x="91879" y="12190"/>
                  </a:lnTo>
                  <a:lnTo>
                    <a:pt x="89294" y="10269"/>
                  </a:lnTo>
                  <a:lnTo>
                    <a:pt x="86605" y="8488"/>
                  </a:lnTo>
                  <a:lnTo>
                    <a:pt x="83828" y="6864"/>
                  </a:lnTo>
                  <a:lnTo>
                    <a:pt x="80929" y="5397"/>
                  </a:lnTo>
                  <a:lnTo>
                    <a:pt x="77960" y="4087"/>
                  </a:lnTo>
                  <a:lnTo>
                    <a:pt x="74886" y="2952"/>
                  </a:lnTo>
                  <a:lnTo>
                    <a:pt x="71743" y="1991"/>
                  </a:lnTo>
                  <a:lnTo>
                    <a:pt x="68530" y="1223"/>
                  </a:lnTo>
                  <a:lnTo>
                    <a:pt x="65229" y="612"/>
                  </a:lnTo>
                  <a:lnTo>
                    <a:pt x="61893" y="210"/>
                  </a:lnTo>
                  <a:lnTo>
                    <a:pt x="58488" y="18"/>
                  </a:lnTo>
                  <a:lnTo>
                    <a:pt x="56759" y="0"/>
                  </a:lnTo>
                  <a:close/>
                </a:path>
              </a:pathLst>
            </a:custGeom>
            <a:solidFill>
              <a:srgbClr val="FBBC0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0_One image">
  <p:cSld name="CUSTOM_3_1_1_1_1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0"/>
          <p:cNvSpPr txBox="1"/>
          <p:nvPr>
            <p:ph type="title"/>
          </p:nvPr>
        </p:nvSpPr>
        <p:spPr>
          <a:xfrm>
            <a:off x="761950" y="809425"/>
            <a:ext cx="3174900" cy="1409700"/>
          </a:xfrm>
          <a:prstGeom prst="rect">
            <a:avLst/>
          </a:prstGeom>
        </p:spPr>
        <p:txBody>
          <a:bodyPr anchorCtr="0" anchor="b" bIns="0" lIns="0" spcFirstLastPara="1" rIns="22860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26" name="Google Shape;126;p10"/>
          <p:cNvSpPr txBox="1"/>
          <p:nvPr>
            <p:ph idx="1" type="body"/>
          </p:nvPr>
        </p:nvSpPr>
        <p:spPr>
          <a:xfrm>
            <a:off x="762002" y="2571750"/>
            <a:ext cx="2540100" cy="1761900"/>
          </a:xfrm>
          <a:prstGeom prst="rect">
            <a:avLst/>
          </a:prstGeom>
        </p:spPr>
        <p:txBody>
          <a:bodyPr anchorCtr="0" anchor="t" bIns="0" lIns="0" spcFirstLastPara="1" rIns="228600" wrap="square" tIns="0">
            <a:noAutofit/>
          </a:bodyPr>
          <a:lstStyle>
            <a:lvl1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grpSp>
        <p:nvGrpSpPr>
          <p:cNvPr id="127" name="Google Shape;127;p10"/>
          <p:cNvGrpSpPr/>
          <p:nvPr/>
        </p:nvGrpSpPr>
        <p:grpSpPr>
          <a:xfrm>
            <a:off x="502528" y="4542252"/>
            <a:ext cx="1539938" cy="287844"/>
            <a:chOff x="238125" y="2182350"/>
            <a:chExt cx="7149200" cy="1336325"/>
          </a:xfrm>
        </p:grpSpPr>
        <p:sp>
          <p:nvSpPr>
            <p:cNvPr id="128" name="Google Shape;128;p10"/>
            <p:cNvSpPr/>
            <p:nvPr/>
          </p:nvSpPr>
          <p:spPr>
            <a:xfrm>
              <a:off x="3329700" y="2212350"/>
              <a:ext cx="437400" cy="832500"/>
            </a:xfrm>
            <a:custGeom>
              <a:rect b="b" l="l" r="r" t="t"/>
              <a:pathLst>
                <a:path extrusionOk="0" h="33300" w="17496">
                  <a:moveTo>
                    <a:pt x="8775" y="0"/>
                  </a:moveTo>
                  <a:cubicBezTo>
                    <a:pt x="3924" y="0"/>
                    <a:pt x="0" y="3924"/>
                    <a:pt x="0" y="8775"/>
                  </a:cubicBezTo>
                  <a:lnTo>
                    <a:pt x="0" y="33300"/>
                  </a:lnTo>
                  <a:lnTo>
                    <a:pt x="17495" y="33300"/>
                  </a:lnTo>
                  <a:lnTo>
                    <a:pt x="17495" y="8775"/>
                  </a:lnTo>
                  <a:cubicBezTo>
                    <a:pt x="17495" y="3924"/>
                    <a:pt x="13571" y="0"/>
                    <a:pt x="8775" y="0"/>
                  </a:cubicBezTo>
                  <a:close/>
                </a:path>
              </a:pathLst>
            </a:custGeom>
            <a:solidFill>
              <a:srgbClr val="9FC1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0"/>
            <p:cNvSpPr/>
            <p:nvPr/>
          </p:nvSpPr>
          <p:spPr>
            <a:xfrm>
              <a:off x="2919575" y="3042100"/>
              <a:ext cx="847525" cy="422400"/>
            </a:xfrm>
            <a:custGeom>
              <a:rect b="b" l="l" r="r" t="t"/>
              <a:pathLst>
                <a:path extrusionOk="0" h="16896" w="33901">
                  <a:moveTo>
                    <a:pt x="0" y="1"/>
                  </a:moveTo>
                  <a:cubicBezTo>
                    <a:pt x="0" y="9320"/>
                    <a:pt x="7631" y="16896"/>
                    <a:pt x="16950" y="16896"/>
                  </a:cubicBezTo>
                  <a:cubicBezTo>
                    <a:pt x="26325" y="16896"/>
                    <a:pt x="33900" y="9320"/>
                    <a:pt x="33900" y="1"/>
                  </a:cubicBez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0"/>
            <p:cNvSpPr/>
            <p:nvPr/>
          </p:nvSpPr>
          <p:spPr>
            <a:xfrm>
              <a:off x="4325700" y="2182350"/>
              <a:ext cx="1169075" cy="1088675"/>
            </a:xfrm>
            <a:custGeom>
              <a:rect b="b" l="l" r="r" t="t"/>
              <a:pathLst>
                <a:path extrusionOk="0" h="43547" w="46763">
                  <a:moveTo>
                    <a:pt x="23264" y="1"/>
                  </a:moveTo>
                  <a:cubicBezTo>
                    <a:pt x="21554" y="1"/>
                    <a:pt x="19845" y="914"/>
                    <a:pt x="19022" y="2726"/>
                  </a:cubicBezTo>
                  <a:lnTo>
                    <a:pt x="1" y="43547"/>
                  </a:lnTo>
                  <a:lnTo>
                    <a:pt x="46763" y="43547"/>
                  </a:lnTo>
                  <a:lnTo>
                    <a:pt x="27469" y="2672"/>
                  </a:lnTo>
                  <a:cubicBezTo>
                    <a:pt x="26631" y="887"/>
                    <a:pt x="24947" y="1"/>
                    <a:pt x="23264" y="1"/>
                  </a:cubicBezTo>
                  <a:close/>
                </a:path>
              </a:pathLst>
            </a:custGeom>
            <a:solidFill>
              <a:srgbClr val="9FC1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10"/>
            <p:cNvSpPr/>
            <p:nvPr/>
          </p:nvSpPr>
          <p:spPr>
            <a:xfrm>
              <a:off x="4748100" y="2761425"/>
              <a:ext cx="671750" cy="630875"/>
            </a:xfrm>
            <a:custGeom>
              <a:rect b="b" l="l" r="r" t="t"/>
              <a:pathLst>
                <a:path extrusionOk="0" h="25235" w="26870">
                  <a:moveTo>
                    <a:pt x="0" y="1"/>
                  </a:moveTo>
                  <a:lnTo>
                    <a:pt x="0" y="25234"/>
                  </a:lnTo>
                  <a:lnTo>
                    <a:pt x="26869" y="1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0"/>
            <p:cNvSpPr/>
            <p:nvPr/>
          </p:nvSpPr>
          <p:spPr>
            <a:xfrm>
              <a:off x="6588875" y="2193275"/>
              <a:ext cx="628150" cy="1068225"/>
            </a:xfrm>
            <a:custGeom>
              <a:rect b="b" l="l" r="r" t="t"/>
              <a:pathLst>
                <a:path extrusionOk="0" h="42729" w="25126">
                  <a:moveTo>
                    <a:pt x="12590" y="0"/>
                  </a:moveTo>
                  <a:cubicBezTo>
                    <a:pt x="5614" y="0"/>
                    <a:pt x="0" y="5614"/>
                    <a:pt x="0" y="12535"/>
                  </a:cubicBezTo>
                  <a:lnTo>
                    <a:pt x="0" y="42728"/>
                  </a:lnTo>
                  <a:lnTo>
                    <a:pt x="25125" y="42728"/>
                  </a:lnTo>
                  <a:lnTo>
                    <a:pt x="25125" y="12535"/>
                  </a:lnTo>
                  <a:cubicBezTo>
                    <a:pt x="25125" y="5614"/>
                    <a:pt x="19512" y="0"/>
                    <a:pt x="12590" y="0"/>
                  </a:cubicBezTo>
                  <a:close/>
                </a:path>
              </a:pathLst>
            </a:custGeom>
            <a:solidFill>
              <a:srgbClr val="9FC1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0"/>
            <p:cNvSpPr/>
            <p:nvPr/>
          </p:nvSpPr>
          <p:spPr>
            <a:xfrm>
              <a:off x="5964825" y="2193275"/>
              <a:ext cx="628150" cy="1068225"/>
            </a:xfrm>
            <a:custGeom>
              <a:rect b="b" l="l" r="r" t="t"/>
              <a:pathLst>
                <a:path extrusionOk="0" h="42729" w="25126">
                  <a:moveTo>
                    <a:pt x="12591" y="0"/>
                  </a:moveTo>
                  <a:cubicBezTo>
                    <a:pt x="5614" y="0"/>
                    <a:pt x="1" y="5614"/>
                    <a:pt x="1" y="12535"/>
                  </a:cubicBezTo>
                  <a:lnTo>
                    <a:pt x="1" y="42728"/>
                  </a:lnTo>
                  <a:lnTo>
                    <a:pt x="25126" y="42728"/>
                  </a:lnTo>
                  <a:lnTo>
                    <a:pt x="25126" y="12535"/>
                  </a:lnTo>
                  <a:cubicBezTo>
                    <a:pt x="25126" y="5614"/>
                    <a:pt x="19512" y="0"/>
                    <a:pt x="12591" y="0"/>
                  </a:cubicBezTo>
                  <a:close/>
                </a:path>
              </a:pathLst>
            </a:custGeom>
            <a:solidFill>
              <a:srgbClr val="9FC1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10"/>
            <p:cNvSpPr/>
            <p:nvPr/>
          </p:nvSpPr>
          <p:spPr>
            <a:xfrm>
              <a:off x="6676075" y="2870775"/>
              <a:ext cx="711250" cy="647900"/>
            </a:xfrm>
            <a:custGeom>
              <a:rect b="b" l="l" r="r" t="t"/>
              <a:pathLst>
                <a:path extrusionOk="0" h="25916" w="28450">
                  <a:moveTo>
                    <a:pt x="14225" y="0"/>
                  </a:moveTo>
                  <a:cubicBezTo>
                    <a:pt x="10914" y="0"/>
                    <a:pt x="7603" y="1268"/>
                    <a:pt x="5069" y="3802"/>
                  </a:cubicBezTo>
                  <a:cubicBezTo>
                    <a:pt x="0" y="8870"/>
                    <a:pt x="0" y="17045"/>
                    <a:pt x="5069" y="22114"/>
                  </a:cubicBezTo>
                  <a:cubicBezTo>
                    <a:pt x="7603" y="24648"/>
                    <a:pt x="10914" y="25915"/>
                    <a:pt x="14225" y="25915"/>
                  </a:cubicBezTo>
                  <a:cubicBezTo>
                    <a:pt x="17536" y="25915"/>
                    <a:pt x="20847" y="24648"/>
                    <a:pt x="23381" y="22114"/>
                  </a:cubicBezTo>
                  <a:cubicBezTo>
                    <a:pt x="28450" y="17045"/>
                    <a:pt x="28450" y="8870"/>
                    <a:pt x="23381" y="3802"/>
                  </a:cubicBezTo>
                  <a:cubicBezTo>
                    <a:pt x="20847" y="1268"/>
                    <a:pt x="17536" y="0"/>
                    <a:pt x="14225" y="0"/>
                  </a:cubicBez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10"/>
            <p:cNvSpPr/>
            <p:nvPr/>
          </p:nvSpPr>
          <p:spPr>
            <a:xfrm>
              <a:off x="238125" y="2532175"/>
              <a:ext cx="421025" cy="643475"/>
            </a:xfrm>
            <a:custGeom>
              <a:rect b="b" l="l" r="r" t="t"/>
              <a:pathLst>
                <a:path extrusionOk="0" h="25739" w="16841">
                  <a:moveTo>
                    <a:pt x="8858" y="1"/>
                  </a:moveTo>
                  <a:cubicBezTo>
                    <a:pt x="8704" y="1"/>
                    <a:pt x="8549" y="5"/>
                    <a:pt x="8393" y="15"/>
                  </a:cubicBezTo>
                  <a:cubicBezTo>
                    <a:pt x="8258" y="7"/>
                    <a:pt x="8123" y="4"/>
                    <a:pt x="7988" y="4"/>
                  </a:cubicBezTo>
                  <a:cubicBezTo>
                    <a:pt x="6115" y="4"/>
                    <a:pt x="4316" y="706"/>
                    <a:pt x="2943" y="1977"/>
                  </a:cubicBezTo>
                  <a:cubicBezTo>
                    <a:pt x="1635" y="3121"/>
                    <a:pt x="872" y="4811"/>
                    <a:pt x="872" y="6555"/>
                  </a:cubicBezTo>
                  <a:cubicBezTo>
                    <a:pt x="818" y="8135"/>
                    <a:pt x="1417" y="9661"/>
                    <a:pt x="2562" y="10751"/>
                  </a:cubicBezTo>
                  <a:cubicBezTo>
                    <a:pt x="3979" y="12005"/>
                    <a:pt x="5668" y="12931"/>
                    <a:pt x="7521" y="13422"/>
                  </a:cubicBezTo>
                  <a:cubicBezTo>
                    <a:pt x="9156" y="13858"/>
                    <a:pt x="10737" y="14566"/>
                    <a:pt x="12154" y="15547"/>
                  </a:cubicBezTo>
                  <a:cubicBezTo>
                    <a:pt x="13135" y="16256"/>
                    <a:pt x="13680" y="17455"/>
                    <a:pt x="13625" y="18708"/>
                  </a:cubicBezTo>
                  <a:cubicBezTo>
                    <a:pt x="13625" y="19853"/>
                    <a:pt x="13080" y="20943"/>
                    <a:pt x="12099" y="21597"/>
                  </a:cubicBezTo>
                  <a:cubicBezTo>
                    <a:pt x="11180" y="22261"/>
                    <a:pt x="10022" y="22637"/>
                    <a:pt x="8848" y="22637"/>
                  </a:cubicBezTo>
                  <a:cubicBezTo>
                    <a:pt x="8769" y="22637"/>
                    <a:pt x="8690" y="22636"/>
                    <a:pt x="8611" y="22632"/>
                  </a:cubicBezTo>
                  <a:cubicBezTo>
                    <a:pt x="8543" y="22635"/>
                    <a:pt x="8475" y="22636"/>
                    <a:pt x="8407" y="22636"/>
                  </a:cubicBezTo>
                  <a:cubicBezTo>
                    <a:pt x="7123" y="22636"/>
                    <a:pt x="5946" y="22150"/>
                    <a:pt x="5014" y="21270"/>
                  </a:cubicBezTo>
                  <a:cubicBezTo>
                    <a:pt x="3979" y="20398"/>
                    <a:pt x="3216" y="19199"/>
                    <a:pt x="2889" y="17891"/>
                  </a:cubicBezTo>
                  <a:lnTo>
                    <a:pt x="0" y="19035"/>
                  </a:lnTo>
                  <a:cubicBezTo>
                    <a:pt x="436" y="21052"/>
                    <a:pt x="1635" y="22796"/>
                    <a:pt x="3325" y="23995"/>
                  </a:cubicBezTo>
                  <a:cubicBezTo>
                    <a:pt x="4905" y="25085"/>
                    <a:pt x="6704" y="25684"/>
                    <a:pt x="8611" y="25739"/>
                  </a:cubicBezTo>
                  <a:cubicBezTo>
                    <a:pt x="9592" y="25739"/>
                    <a:pt x="10573" y="25575"/>
                    <a:pt x="11500" y="25303"/>
                  </a:cubicBezTo>
                  <a:cubicBezTo>
                    <a:pt x="12426" y="25030"/>
                    <a:pt x="13353" y="24594"/>
                    <a:pt x="14116" y="24049"/>
                  </a:cubicBezTo>
                  <a:cubicBezTo>
                    <a:pt x="14988" y="23450"/>
                    <a:pt x="15642" y="22687"/>
                    <a:pt x="16078" y="21815"/>
                  </a:cubicBezTo>
                  <a:cubicBezTo>
                    <a:pt x="16623" y="20834"/>
                    <a:pt x="16841" y="19744"/>
                    <a:pt x="16841" y="18599"/>
                  </a:cubicBezTo>
                  <a:cubicBezTo>
                    <a:pt x="16841" y="17509"/>
                    <a:pt x="16623" y="16474"/>
                    <a:pt x="16187" y="15438"/>
                  </a:cubicBezTo>
                  <a:cubicBezTo>
                    <a:pt x="15751" y="14566"/>
                    <a:pt x="15097" y="13749"/>
                    <a:pt x="14334" y="13204"/>
                  </a:cubicBezTo>
                  <a:cubicBezTo>
                    <a:pt x="13516" y="12604"/>
                    <a:pt x="12699" y="12114"/>
                    <a:pt x="11827" y="11732"/>
                  </a:cubicBezTo>
                  <a:cubicBezTo>
                    <a:pt x="10846" y="11296"/>
                    <a:pt x="9810" y="10915"/>
                    <a:pt x="8775" y="10588"/>
                  </a:cubicBezTo>
                  <a:cubicBezTo>
                    <a:pt x="7521" y="10206"/>
                    <a:pt x="6322" y="9661"/>
                    <a:pt x="5287" y="8898"/>
                  </a:cubicBezTo>
                  <a:cubicBezTo>
                    <a:pt x="4524" y="8353"/>
                    <a:pt x="4088" y="7481"/>
                    <a:pt x="4088" y="6555"/>
                  </a:cubicBezTo>
                  <a:cubicBezTo>
                    <a:pt x="4088" y="5574"/>
                    <a:pt x="4578" y="4647"/>
                    <a:pt x="5396" y="4048"/>
                  </a:cubicBezTo>
                  <a:cubicBezTo>
                    <a:pt x="6205" y="3390"/>
                    <a:pt x="7203" y="3061"/>
                    <a:pt x="8258" y="3061"/>
                  </a:cubicBezTo>
                  <a:cubicBezTo>
                    <a:pt x="8339" y="3061"/>
                    <a:pt x="8420" y="3063"/>
                    <a:pt x="8502" y="3067"/>
                  </a:cubicBezTo>
                  <a:cubicBezTo>
                    <a:pt x="8626" y="3054"/>
                    <a:pt x="8751" y="3048"/>
                    <a:pt x="8877" y="3048"/>
                  </a:cubicBezTo>
                  <a:cubicBezTo>
                    <a:pt x="9850" y="3048"/>
                    <a:pt x="10836" y="3414"/>
                    <a:pt x="11609" y="3993"/>
                  </a:cubicBezTo>
                  <a:cubicBezTo>
                    <a:pt x="12372" y="4538"/>
                    <a:pt x="12862" y="5301"/>
                    <a:pt x="13135" y="6173"/>
                  </a:cubicBezTo>
                  <a:lnTo>
                    <a:pt x="16023" y="4974"/>
                  </a:lnTo>
                  <a:cubicBezTo>
                    <a:pt x="15533" y="3612"/>
                    <a:pt x="14661" y="2413"/>
                    <a:pt x="13516" y="1541"/>
                  </a:cubicBezTo>
                  <a:cubicBezTo>
                    <a:pt x="12168" y="542"/>
                    <a:pt x="10546" y="1"/>
                    <a:pt x="8858" y="1"/>
                  </a:cubicBez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10"/>
            <p:cNvSpPr/>
            <p:nvPr/>
          </p:nvSpPr>
          <p:spPr>
            <a:xfrm>
              <a:off x="709550" y="2611550"/>
              <a:ext cx="273900" cy="557650"/>
            </a:xfrm>
            <a:custGeom>
              <a:rect b="b" l="l" r="r" t="t"/>
              <a:pathLst>
                <a:path extrusionOk="0" h="22306" w="10956">
                  <a:moveTo>
                    <a:pt x="2943" y="1"/>
                  </a:moveTo>
                  <a:lnTo>
                    <a:pt x="2943" y="5124"/>
                  </a:lnTo>
                  <a:lnTo>
                    <a:pt x="0" y="5124"/>
                  </a:lnTo>
                  <a:lnTo>
                    <a:pt x="0" y="8067"/>
                  </a:lnTo>
                  <a:lnTo>
                    <a:pt x="2943" y="8067"/>
                  </a:lnTo>
                  <a:lnTo>
                    <a:pt x="2943" y="16896"/>
                  </a:lnTo>
                  <a:cubicBezTo>
                    <a:pt x="2834" y="18367"/>
                    <a:pt x="3380" y="19784"/>
                    <a:pt x="4361" y="20874"/>
                  </a:cubicBezTo>
                  <a:cubicBezTo>
                    <a:pt x="5358" y="21772"/>
                    <a:pt x="6676" y="22305"/>
                    <a:pt x="8021" y="22305"/>
                  </a:cubicBezTo>
                  <a:cubicBezTo>
                    <a:pt x="8145" y="22305"/>
                    <a:pt x="8269" y="22301"/>
                    <a:pt x="8394" y="22291"/>
                  </a:cubicBezTo>
                  <a:cubicBezTo>
                    <a:pt x="9266" y="22291"/>
                    <a:pt x="10138" y="22128"/>
                    <a:pt x="10955" y="21801"/>
                  </a:cubicBezTo>
                  <a:lnTo>
                    <a:pt x="9865" y="19076"/>
                  </a:lnTo>
                  <a:cubicBezTo>
                    <a:pt x="9375" y="19294"/>
                    <a:pt x="8884" y="19348"/>
                    <a:pt x="8394" y="19348"/>
                  </a:cubicBezTo>
                  <a:cubicBezTo>
                    <a:pt x="6868" y="19348"/>
                    <a:pt x="6105" y="18476"/>
                    <a:pt x="6105" y="16623"/>
                  </a:cubicBezTo>
                  <a:lnTo>
                    <a:pt x="6105" y="8067"/>
                  </a:lnTo>
                  <a:lnTo>
                    <a:pt x="10247" y="8067"/>
                  </a:lnTo>
                  <a:lnTo>
                    <a:pt x="10247" y="5124"/>
                  </a:lnTo>
                  <a:lnTo>
                    <a:pt x="6105" y="5124"/>
                  </a:lnTo>
                  <a:lnTo>
                    <a:pt x="6105" y="1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10"/>
            <p:cNvSpPr/>
            <p:nvPr/>
          </p:nvSpPr>
          <p:spPr>
            <a:xfrm>
              <a:off x="1052900" y="2739625"/>
              <a:ext cx="376100" cy="436025"/>
            </a:xfrm>
            <a:custGeom>
              <a:rect b="b" l="l" r="r" t="t"/>
              <a:pathLst>
                <a:path extrusionOk="0" h="17441" w="15044">
                  <a:moveTo>
                    <a:pt x="110" y="1"/>
                  </a:moveTo>
                  <a:lnTo>
                    <a:pt x="110" y="10356"/>
                  </a:lnTo>
                  <a:cubicBezTo>
                    <a:pt x="1" y="12209"/>
                    <a:pt x="600" y="14007"/>
                    <a:pt x="1745" y="15479"/>
                  </a:cubicBezTo>
                  <a:cubicBezTo>
                    <a:pt x="2835" y="16787"/>
                    <a:pt x="4415" y="17441"/>
                    <a:pt x="6541" y="17441"/>
                  </a:cubicBezTo>
                  <a:cubicBezTo>
                    <a:pt x="7631" y="17441"/>
                    <a:pt x="8721" y="17114"/>
                    <a:pt x="9647" y="16569"/>
                  </a:cubicBezTo>
                  <a:cubicBezTo>
                    <a:pt x="10574" y="16078"/>
                    <a:pt x="11337" y="15424"/>
                    <a:pt x="11882" y="14552"/>
                  </a:cubicBezTo>
                  <a:lnTo>
                    <a:pt x="11991" y="14552"/>
                  </a:lnTo>
                  <a:lnTo>
                    <a:pt x="11991" y="16896"/>
                  </a:lnTo>
                  <a:lnTo>
                    <a:pt x="15043" y="16896"/>
                  </a:lnTo>
                  <a:lnTo>
                    <a:pt x="15043" y="1"/>
                  </a:lnTo>
                  <a:lnTo>
                    <a:pt x="11882" y="1"/>
                  </a:lnTo>
                  <a:lnTo>
                    <a:pt x="11882" y="9320"/>
                  </a:lnTo>
                  <a:cubicBezTo>
                    <a:pt x="11882" y="10628"/>
                    <a:pt x="11446" y="11936"/>
                    <a:pt x="10628" y="12972"/>
                  </a:cubicBezTo>
                  <a:cubicBezTo>
                    <a:pt x="9920" y="13953"/>
                    <a:pt x="8721" y="14552"/>
                    <a:pt x="7467" y="14552"/>
                  </a:cubicBezTo>
                  <a:cubicBezTo>
                    <a:pt x="4688" y="14552"/>
                    <a:pt x="3271" y="12972"/>
                    <a:pt x="3271" y="9811"/>
                  </a:cubicBezTo>
                  <a:lnTo>
                    <a:pt x="3271" y="1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>
              <a:off x="1512075" y="2546150"/>
              <a:ext cx="425150" cy="629500"/>
            </a:xfrm>
            <a:custGeom>
              <a:rect b="b" l="l" r="r" t="t"/>
              <a:pathLst>
                <a:path extrusionOk="0" h="25180" w="17006">
                  <a:moveTo>
                    <a:pt x="8612" y="10097"/>
                  </a:moveTo>
                  <a:cubicBezTo>
                    <a:pt x="10002" y="10097"/>
                    <a:pt x="11391" y="10655"/>
                    <a:pt x="12427" y="11773"/>
                  </a:cubicBezTo>
                  <a:cubicBezTo>
                    <a:pt x="13462" y="12972"/>
                    <a:pt x="14062" y="14552"/>
                    <a:pt x="13953" y="16187"/>
                  </a:cubicBezTo>
                  <a:cubicBezTo>
                    <a:pt x="14062" y="17822"/>
                    <a:pt x="13462" y="19403"/>
                    <a:pt x="12427" y="20656"/>
                  </a:cubicBezTo>
                  <a:cubicBezTo>
                    <a:pt x="11446" y="21692"/>
                    <a:pt x="10029" y="22291"/>
                    <a:pt x="8612" y="22291"/>
                  </a:cubicBezTo>
                  <a:cubicBezTo>
                    <a:pt x="7140" y="22291"/>
                    <a:pt x="5778" y="21692"/>
                    <a:pt x="4797" y="20602"/>
                  </a:cubicBezTo>
                  <a:cubicBezTo>
                    <a:pt x="3707" y="19403"/>
                    <a:pt x="3162" y="17822"/>
                    <a:pt x="3216" y="16187"/>
                  </a:cubicBezTo>
                  <a:cubicBezTo>
                    <a:pt x="3162" y="14552"/>
                    <a:pt x="3707" y="12972"/>
                    <a:pt x="4797" y="11773"/>
                  </a:cubicBezTo>
                  <a:cubicBezTo>
                    <a:pt x="5832" y="10655"/>
                    <a:pt x="7222" y="10097"/>
                    <a:pt x="8612" y="10097"/>
                  </a:cubicBezTo>
                  <a:close/>
                  <a:moveTo>
                    <a:pt x="13844" y="1"/>
                  </a:moveTo>
                  <a:lnTo>
                    <a:pt x="13844" y="7740"/>
                  </a:lnTo>
                  <a:lnTo>
                    <a:pt x="13953" y="10083"/>
                  </a:lnTo>
                  <a:lnTo>
                    <a:pt x="13844" y="10083"/>
                  </a:lnTo>
                  <a:cubicBezTo>
                    <a:pt x="13244" y="9211"/>
                    <a:pt x="12481" y="8503"/>
                    <a:pt x="11555" y="8012"/>
                  </a:cubicBezTo>
                  <a:cubicBezTo>
                    <a:pt x="10465" y="7467"/>
                    <a:pt x="9266" y="7195"/>
                    <a:pt x="8067" y="7195"/>
                  </a:cubicBezTo>
                  <a:cubicBezTo>
                    <a:pt x="5887" y="7195"/>
                    <a:pt x="3870" y="8121"/>
                    <a:pt x="2453" y="9811"/>
                  </a:cubicBezTo>
                  <a:cubicBezTo>
                    <a:pt x="818" y="11555"/>
                    <a:pt x="1" y="13844"/>
                    <a:pt x="55" y="16187"/>
                  </a:cubicBezTo>
                  <a:cubicBezTo>
                    <a:pt x="1" y="18531"/>
                    <a:pt x="818" y="20820"/>
                    <a:pt x="2453" y="22618"/>
                  </a:cubicBezTo>
                  <a:cubicBezTo>
                    <a:pt x="3870" y="24253"/>
                    <a:pt x="5887" y="25180"/>
                    <a:pt x="8067" y="25180"/>
                  </a:cubicBezTo>
                  <a:cubicBezTo>
                    <a:pt x="9266" y="25180"/>
                    <a:pt x="10465" y="24907"/>
                    <a:pt x="11555" y="24308"/>
                  </a:cubicBezTo>
                  <a:cubicBezTo>
                    <a:pt x="12481" y="23872"/>
                    <a:pt x="13244" y="23163"/>
                    <a:pt x="13844" y="22291"/>
                  </a:cubicBezTo>
                  <a:lnTo>
                    <a:pt x="13953" y="22291"/>
                  </a:lnTo>
                  <a:lnTo>
                    <a:pt x="13953" y="24635"/>
                  </a:lnTo>
                  <a:lnTo>
                    <a:pt x="17005" y="24635"/>
                  </a:lnTo>
                  <a:lnTo>
                    <a:pt x="17005" y="1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0"/>
            <p:cNvSpPr/>
            <p:nvPr/>
          </p:nvSpPr>
          <p:spPr>
            <a:xfrm>
              <a:off x="2006675" y="2739625"/>
              <a:ext cx="419675" cy="607700"/>
            </a:xfrm>
            <a:custGeom>
              <a:rect b="b" l="l" r="r" t="t"/>
              <a:pathLst>
                <a:path extrusionOk="0" h="24308" w="16787">
                  <a:moveTo>
                    <a:pt x="1" y="1"/>
                  </a:moveTo>
                  <a:lnTo>
                    <a:pt x="6922" y="15806"/>
                  </a:lnTo>
                  <a:lnTo>
                    <a:pt x="2998" y="24308"/>
                  </a:lnTo>
                  <a:lnTo>
                    <a:pt x="6268" y="24308"/>
                  </a:lnTo>
                  <a:lnTo>
                    <a:pt x="16787" y="1"/>
                  </a:lnTo>
                  <a:lnTo>
                    <a:pt x="13353" y="1"/>
                  </a:lnTo>
                  <a:lnTo>
                    <a:pt x="8448" y="12154"/>
                  </a:lnTo>
                  <a:lnTo>
                    <a:pt x="8394" y="12154"/>
                  </a:lnTo>
                  <a:lnTo>
                    <a:pt x="3380" y="1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0" name="Google Shape;140;p10"/>
          <p:cNvGrpSpPr/>
          <p:nvPr/>
        </p:nvGrpSpPr>
        <p:grpSpPr>
          <a:xfrm>
            <a:off x="8169169" y="4514914"/>
            <a:ext cx="425774" cy="342471"/>
            <a:chOff x="6294751" y="783425"/>
            <a:chExt cx="5020925" cy="4038575"/>
          </a:xfrm>
        </p:grpSpPr>
        <p:sp>
          <p:nvSpPr>
            <p:cNvPr id="141" name="Google Shape;141;p10"/>
            <p:cNvSpPr/>
            <p:nvPr/>
          </p:nvSpPr>
          <p:spPr>
            <a:xfrm>
              <a:off x="6909501" y="783425"/>
              <a:ext cx="3199425" cy="1450400"/>
            </a:xfrm>
            <a:custGeom>
              <a:rect b="b" l="l" r="r" t="t"/>
              <a:pathLst>
                <a:path extrusionOk="0" h="58016" w="127977">
                  <a:moveTo>
                    <a:pt x="74135" y="0"/>
                  </a:moveTo>
                  <a:lnTo>
                    <a:pt x="70782" y="158"/>
                  </a:lnTo>
                  <a:lnTo>
                    <a:pt x="67446" y="437"/>
                  </a:lnTo>
                  <a:lnTo>
                    <a:pt x="64163" y="856"/>
                  </a:lnTo>
                  <a:lnTo>
                    <a:pt x="60932" y="1415"/>
                  </a:lnTo>
                  <a:lnTo>
                    <a:pt x="57736" y="2096"/>
                  </a:lnTo>
                  <a:lnTo>
                    <a:pt x="54593" y="2899"/>
                  </a:lnTo>
                  <a:lnTo>
                    <a:pt x="51501" y="3843"/>
                  </a:lnTo>
                  <a:lnTo>
                    <a:pt x="48463" y="4908"/>
                  </a:lnTo>
                  <a:lnTo>
                    <a:pt x="45476" y="6095"/>
                  </a:lnTo>
                  <a:lnTo>
                    <a:pt x="42560" y="7388"/>
                  </a:lnTo>
                  <a:lnTo>
                    <a:pt x="39713" y="8802"/>
                  </a:lnTo>
                  <a:lnTo>
                    <a:pt x="36919" y="10322"/>
                  </a:lnTo>
                  <a:lnTo>
                    <a:pt x="34195" y="11963"/>
                  </a:lnTo>
                  <a:lnTo>
                    <a:pt x="31558" y="13692"/>
                  </a:lnTo>
                  <a:lnTo>
                    <a:pt x="28973" y="15526"/>
                  </a:lnTo>
                  <a:lnTo>
                    <a:pt x="26493" y="17464"/>
                  </a:lnTo>
                  <a:lnTo>
                    <a:pt x="24066" y="19508"/>
                  </a:lnTo>
                  <a:lnTo>
                    <a:pt x="21743" y="21621"/>
                  </a:lnTo>
                  <a:lnTo>
                    <a:pt x="19507" y="23839"/>
                  </a:lnTo>
                  <a:lnTo>
                    <a:pt x="17342" y="26161"/>
                  </a:lnTo>
                  <a:lnTo>
                    <a:pt x="15299" y="28537"/>
                  </a:lnTo>
                  <a:lnTo>
                    <a:pt x="13325" y="31016"/>
                  </a:lnTo>
                  <a:lnTo>
                    <a:pt x="11457" y="33566"/>
                  </a:lnTo>
                  <a:lnTo>
                    <a:pt x="9693" y="36186"/>
                  </a:lnTo>
                  <a:lnTo>
                    <a:pt x="8034" y="38893"/>
                  </a:lnTo>
                  <a:lnTo>
                    <a:pt x="6479" y="41669"/>
                  </a:lnTo>
                  <a:lnTo>
                    <a:pt x="5047" y="44499"/>
                  </a:lnTo>
                  <a:lnTo>
                    <a:pt x="3703" y="47398"/>
                  </a:lnTo>
                  <a:lnTo>
                    <a:pt x="2498" y="50367"/>
                  </a:lnTo>
                  <a:lnTo>
                    <a:pt x="1397" y="53388"/>
                  </a:lnTo>
                  <a:lnTo>
                    <a:pt x="419" y="56461"/>
                  </a:lnTo>
                  <a:lnTo>
                    <a:pt x="0" y="58016"/>
                  </a:lnTo>
                  <a:lnTo>
                    <a:pt x="367" y="57789"/>
                  </a:lnTo>
                  <a:lnTo>
                    <a:pt x="1258" y="57492"/>
                  </a:lnTo>
                  <a:lnTo>
                    <a:pt x="2236" y="57352"/>
                  </a:lnTo>
                  <a:lnTo>
                    <a:pt x="3231" y="57335"/>
                  </a:lnTo>
                  <a:lnTo>
                    <a:pt x="5466" y="57562"/>
                  </a:lnTo>
                  <a:lnTo>
                    <a:pt x="5973" y="57701"/>
                  </a:lnTo>
                  <a:lnTo>
                    <a:pt x="40901" y="51956"/>
                  </a:lnTo>
                  <a:lnTo>
                    <a:pt x="41128" y="51589"/>
                  </a:lnTo>
                  <a:lnTo>
                    <a:pt x="42350" y="49947"/>
                  </a:lnTo>
                  <a:lnTo>
                    <a:pt x="43031" y="49336"/>
                  </a:lnTo>
                  <a:lnTo>
                    <a:pt x="43433" y="49144"/>
                  </a:lnTo>
                  <a:lnTo>
                    <a:pt x="43608" y="49162"/>
                  </a:lnTo>
                  <a:lnTo>
                    <a:pt x="44359" y="48341"/>
                  </a:lnTo>
                  <a:lnTo>
                    <a:pt x="45948" y="46786"/>
                  </a:lnTo>
                  <a:lnTo>
                    <a:pt x="47607" y="45302"/>
                  </a:lnTo>
                  <a:lnTo>
                    <a:pt x="49336" y="43905"/>
                  </a:lnTo>
                  <a:lnTo>
                    <a:pt x="51135" y="42595"/>
                  </a:lnTo>
                  <a:lnTo>
                    <a:pt x="53003" y="41390"/>
                  </a:lnTo>
                  <a:lnTo>
                    <a:pt x="54924" y="40255"/>
                  </a:lnTo>
                  <a:lnTo>
                    <a:pt x="56915" y="39242"/>
                  </a:lnTo>
                  <a:lnTo>
                    <a:pt x="58976" y="38316"/>
                  </a:lnTo>
                  <a:lnTo>
                    <a:pt x="61072" y="37496"/>
                  </a:lnTo>
                  <a:lnTo>
                    <a:pt x="63237" y="36780"/>
                  </a:lnTo>
                  <a:lnTo>
                    <a:pt x="65438" y="36168"/>
                  </a:lnTo>
                  <a:lnTo>
                    <a:pt x="67691" y="35679"/>
                  </a:lnTo>
                  <a:lnTo>
                    <a:pt x="69978" y="35313"/>
                  </a:lnTo>
                  <a:lnTo>
                    <a:pt x="72301" y="35068"/>
                  </a:lnTo>
                  <a:lnTo>
                    <a:pt x="74659" y="34928"/>
                  </a:lnTo>
                  <a:lnTo>
                    <a:pt x="76824" y="34928"/>
                  </a:lnTo>
                  <a:lnTo>
                    <a:pt x="78745" y="35016"/>
                  </a:lnTo>
                  <a:lnTo>
                    <a:pt x="80631" y="35190"/>
                  </a:lnTo>
                  <a:lnTo>
                    <a:pt x="82517" y="35435"/>
                  </a:lnTo>
                  <a:lnTo>
                    <a:pt x="85277" y="35941"/>
                  </a:lnTo>
                  <a:lnTo>
                    <a:pt x="88874" y="36902"/>
                  </a:lnTo>
                  <a:lnTo>
                    <a:pt x="92332" y="38159"/>
                  </a:lnTo>
                  <a:lnTo>
                    <a:pt x="95650" y="39679"/>
                  </a:lnTo>
                  <a:lnTo>
                    <a:pt x="98811" y="41477"/>
                  </a:lnTo>
                  <a:lnTo>
                    <a:pt x="101798" y="43521"/>
                  </a:lnTo>
                  <a:lnTo>
                    <a:pt x="103230" y="44638"/>
                  </a:lnTo>
                  <a:lnTo>
                    <a:pt x="109674" y="44743"/>
                  </a:lnTo>
                  <a:lnTo>
                    <a:pt x="127138" y="27279"/>
                  </a:lnTo>
                  <a:lnTo>
                    <a:pt x="127976" y="19874"/>
                  </a:lnTo>
                  <a:lnTo>
                    <a:pt x="126666" y="18739"/>
                  </a:lnTo>
                  <a:lnTo>
                    <a:pt x="123977" y="16539"/>
                  </a:lnTo>
                  <a:lnTo>
                    <a:pt x="121165" y="14443"/>
                  </a:lnTo>
                  <a:lnTo>
                    <a:pt x="118284" y="12487"/>
                  </a:lnTo>
                  <a:lnTo>
                    <a:pt x="115297" y="10653"/>
                  </a:lnTo>
                  <a:lnTo>
                    <a:pt x="112241" y="8959"/>
                  </a:lnTo>
                  <a:lnTo>
                    <a:pt x="109080" y="7388"/>
                  </a:lnTo>
                  <a:lnTo>
                    <a:pt x="105849" y="5956"/>
                  </a:lnTo>
                  <a:lnTo>
                    <a:pt x="102549" y="4681"/>
                  </a:lnTo>
                  <a:lnTo>
                    <a:pt x="99178" y="3546"/>
                  </a:lnTo>
                  <a:lnTo>
                    <a:pt x="95755" y="2550"/>
                  </a:lnTo>
                  <a:lnTo>
                    <a:pt x="92245" y="1712"/>
                  </a:lnTo>
                  <a:lnTo>
                    <a:pt x="88682" y="1048"/>
                  </a:lnTo>
                  <a:lnTo>
                    <a:pt x="85085" y="524"/>
                  </a:lnTo>
                  <a:lnTo>
                    <a:pt x="81417" y="193"/>
                  </a:lnTo>
                  <a:lnTo>
                    <a:pt x="77697" y="18"/>
                  </a:lnTo>
                  <a:lnTo>
                    <a:pt x="75829" y="0"/>
                  </a:lnTo>
                  <a:close/>
                </a:path>
              </a:pathLst>
            </a:custGeom>
            <a:solidFill>
              <a:srgbClr val="EA43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10"/>
            <p:cNvSpPr/>
            <p:nvPr/>
          </p:nvSpPr>
          <p:spPr>
            <a:xfrm>
              <a:off x="8696051" y="1280700"/>
              <a:ext cx="2619625" cy="3541300"/>
            </a:xfrm>
            <a:custGeom>
              <a:rect b="b" l="l" r="r" t="t"/>
              <a:pathLst>
                <a:path extrusionOk="0" h="141652" w="104785">
                  <a:moveTo>
                    <a:pt x="56514" y="1"/>
                  </a:moveTo>
                  <a:lnTo>
                    <a:pt x="31768" y="24730"/>
                  </a:lnTo>
                  <a:lnTo>
                    <a:pt x="32693" y="25481"/>
                  </a:lnTo>
                  <a:lnTo>
                    <a:pt x="34457" y="27088"/>
                  </a:lnTo>
                  <a:lnTo>
                    <a:pt x="36134" y="28782"/>
                  </a:lnTo>
                  <a:lnTo>
                    <a:pt x="37723" y="30563"/>
                  </a:lnTo>
                  <a:lnTo>
                    <a:pt x="39225" y="32431"/>
                  </a:lnTo>
                  <a:lnTo>
                    <a:pt x="40622" y="34370"/>
                  </a:lnTo>
                  <a:lnTo>
                    <a:pt x="41897" y="36396"/>
                  </a:lnTo>
                  <a:lnTo>
                    <a:pt x="43067" y="38491"/>
                  </a:lnTo>
                  <a:lnTo>
                    <a:pt x="44132" y="40657"/>
                  </a:lnTo>
                  <a:lnTo>
                    <a:pt x="45075" y="42892"/>
                  </a:lnTo>
                  <a:lnTo>
                    <a:pt x="45896" y="45180"/>
                  </a:lnTo>
                  <a:lnTo>
                    <a:pt x="46595" y="47538"/>
                  </a:lnTo>
                  <a:lnTo>
                    <a:pt x="47153" y="49930"/>
                  </a:lnTo>
                  <a:lnTo>
                    <a:pt x="47573" y="52375"/>
                  </a:lnTo>
                  <a:lnTo>
                    <a:pt x="47869" y="54873"/>
                  </a:lnTo>
                  <a:lnTo>
                    <a:pt x="48009" y="57405"/>
                  </a:lnTo>
                  <a:lnTo>
                    <a:pt x="48027" y="58697"/>
                  </a:lnTo>
                  <a:lnTo>
                    <a:pt x="48027" y="63063"/>
                  </a:lnTo>
                  <a:lnTo>
                    <a:pt x="49144" y="63081"/>
                  </a:lnTo>
                  <a:lnTo>
                    <a:pt x="51345" y="63308"/>
                  </a:lnTo>
                  <a:lnTo>
                    <a:pt x="53475" y="63744"/>
                  </a:lnTo>
                  <a:lnTo>
                    <a:pt x="55536" y="64373"/>
                  </a:lnTo>
                  <a:lnTo>
                    <a:pt x="57492" y="65211"/>
                  </a:lnTo>
                  <a:lnTo>
                    <a:pt x="59343" y="66207"/>
                  </a:lnTo>
                  <a:lnTo>
                    <a:pt x="61090" y="67394"/>
                  </a:lnTo>
                  <a:lnTo>
                    <a:pt x="62714" y="68722"/>
                  </a:lnTo>
                  <a:lnTo>
                    <a:pt x="64181" y="70206"/>
                  </a:lnTo>
                  <a:lnTo>
                    <a:pt x="65526" y="71830"/>
                  </a:lnTo>
                  <a:lnTo>
                    <a:pt x="66696" y="73559"/>
                  </a:lnTo>
                  <a:lnTo>
                    <a:pt x="67709" y="75428"/>
                  </a:lnTo>
                  <a:lnTo>
                    <a:pt x="68547" y="77384"/>
                  </a:lnTo>
                  <a:lnTo>
                    <a:pt x="69175" y="79427"/>
                  </a:lnTo>
                  <a:lnTo>
                    <a:pt x="69612" y="81558"/>
                  </a:lnTo>
                  <a:lnTo>
                    <a:pt x="69839" y="83758"/>
                  </a:lnTo>
                  <a:lnTo>
                    <a:pt x="69857" y="84893"/>
                  </a:lnTo>
                  <a:lnTo>
                    <a:pt x="69839" y="86011"/>
                  </a:lnTo>
                  <a:lnTo>
                    <a:pt x="69612" y="88211"/>
                  </a:lnTo>
                  <a:lnTo>
                    <a:pt x="69175" y="90342"/>
                  </a:lnTo>
                  <a:lnTo>
                    <a:pt x="68547" y="92385"/>
                  </a:lnTo>
                  <a:lnTo>
                    <a:pt x="67709" y="94341"/>
                  </a:lnTo>
                  <a:lnTo>
                    <a:pt x="66696" y="96192"/>
                  </a:lnTo>
                  <a:lnTo>
                    <a:pt x="65526" y="97939"/>
                  </a:lnTo>
                  <a:lnTo>
                    <a:pt x="64181" y="99563"/>
                  </a:lnTo>
                  <a:lnTo>
                    <a:pt x="62714" y="101047"/>
                  </a:lnTo>
                  <a:lnTo>
                    <a:pt x="61090" y="102375"/>
                  </a:lnTo>
                  <a:lnTo>
                    <a:pt x="59343" y="103562"/>
                  </a:lnTo>
                  <a:lnTo>
                    <a:pt x="57492" y="104575"/>
                  </a:lnTo>
                  <a:lnTo>
                    <a:pt x="55536" y="105396"/>
                  </a:lnTo>
                  <a:lnTo>
                    <a:pt x="53475" y="106042"/>
                  </a:lnTo>
                  <a:lnTo>
                    <a:pt x="51345" y="106479"/>
                  </a:lnTo>
                  <a:lnTo>
                    <a:pt x="49144" y="106706"/>
                  </a:lnTo>
                  <a:lnTo>
                    <a:pt x="48027" y="106723"/>
                  </a:lnTo>
                  <a:lnTo>
                    <a:pt x="4367" y="106723"/>
                  </a:lnTo>
                  <a:lnTo>
                    <a:pt x="1" y="111107"/>
                  </a:lnTo>
                  <a:lnTo>
                    <a:pt x="1" y="137303"/>
                  </a:lnTo>
                  <a:lnTo>
                    <a:pt x="4367" y="141651"/>
                  </a:lnTo>
                  <a:lnTo>
                    <a:pt x="48027" y="141651"/>
                  </a:lnTo>
                  <a:lnTo>
                    <a:pt x="49494" y="141634"/>
                  </a:lnTo>
                  <a:lnTo>
                    <a:pt x="52393" y="141494"/>
                  </a:lnTo>
                  <a:lnTo>
                    <a:pt x="55239" y="141197"/>
                  </a:lnTo>
                  <a:lnTo>
                    <a:pt x="58051" y="140760"/>
                  </a:lnTo>
                  <a:lnTo>
                    <a:pt x="60828" y="140202"/>
                  </a:lnTo>
                  <a:lnTo>
                    <a:pt x="63552" y="139503"/>
                  </a:lnTo>
                  <a:lnTo>
                    <a:pt x="66207" y="138665"/>
                  </a:lnTo>
                  <a:lnTo>
                    <a:pt x="68809" y="137704"/>
                  </a:lnTo>
                  <a:lnTo>
                    <a:pt x="71358" y="136639"/>
                  </a:lnTo>
                  <a:lnTo>
                    <a:pt x="73838" y="135434"/>
                  </a:lnTo>
                  <a:lnTo>
                    <a:pt x="76248" y="134124"/>
                  </a:lnTo>
                  <a:lnTo>
                    <a:pt x="78589" y="132692"/>
                  </a:lnTo>
                  <a:lnTo>
                    <a:pt x="80859" y="131173"/>
                  </a:lnTo>
                  <a:lnTo>
                    <a:pt x="83042" y="129531"/>
                  </a:lnTo>
                  <a:lnTo>
                    <a:pt x="85155" y="127802"/>
                  </a:lnTo>
                  <a:lnTo>
                    <a:pt x="87163" y="125968"/>
                  </a:lnTo>
                  <a:lnTo>
                    <a:pt x="89084" y="124030"/>
                  </a:lnTo>
                  <a:lnTo>
                    <a:pt x="90918" y="122022"/>
                  </a:lnTo>
                  <a:lnTo>
                    <a:pt x="92664" y="119908"/>
                  </a:lnTo>
                  <a:lnTo>
                    <a:pt x="94306" y="117725"/>
                  </a:lnTo>
                  <a:lnTo>
                    <a:pt x="95825" y="115473"/>
                  </a:lnTo>
                  <a:lnTo>
                    <a:pt x="97258" y="113132"/>
                  </a:lnTo>
                  <a:lnTo>
                    <a:pt x="98567" y="110705"/>
                  </a:lnTo>
                  <a:lnTo>
                    <a:pt x="99772" y="108225"/>
                  </a:lnTo>
                  <a:lnTo>
                    <a:pt x="100838" y="105693"/>
                  </a:lnTo>
                  <a:lnTo>
                    <a:pt x="101798" y="103073"/>
                  </a:lnTo>
                  <a:lnTo>
                    <a:pt x="102636" y="100419"/>
                  </a:lnTo>
                  <a:lnTo>
                    <a:pt x="103335" y="97694"/>
                  </a:lnTo>
                  <a:lnTo>
                    <a:pt x="103894" y="94935"/>
                  </a:lnTo>
                  <a:lnTo>
                    <a:pt x="104330" y="92106"/>
                  </a:lnTo>
                  <a:lnTo>
                    <a:pt x="104627" y="89259"/>
                  </a:lnTo>
                  <a:lnTo>
                    <a:pt x="104767" y="86360"/>
                  </a:lnTo>
                  <a:lnTo>
                    <a:pt x="104784" y="84893"/>
                  </a:lnTo>
                  <a:lnTo>
                    <a:pt x="104767" y="83077"/>
                  </a:lnTo>
                  <a:lnTo>
                    <a:pt x="104540" y="79497"/>
                  </a:lnTo>
                  <a:lnTo>
                    <a:pt x="104103" y="75987"/>
                  </a:lnTo>
                  <a:lnTo>
                    <a:pt x="103440" y="72546"/>
                  </a:lnTo>
                  <a:lnTo>
                    <a:pt x="102584" y="69193"/>
                  </a:lnTo>
                  <a:lnTo>
                    <a:pt x="101536" y="65910"/>
                  </a:lnTo>
                  <a:lnTo>
                    <a:pt x="100279" y="62714"/>
                  </a:lnTo>
                  <a:lnTo>
                    <a:pt x="98847" y="59623"/>
                  </a:lnTo>
                  <a:lnTo>
                    <a:pt x="97240" y="56637"/>
                  </a:lnTo>
                  <a:lnTo>
                    <a:pt x="95459" y="53755"/>
                  </a:lnTo>
                  <a:lnTo>
                    <a:pt x="93520" y="50996"/>
                  </a:lnTo>
                  <a:lnTo>
                    <a:pt x="91425" y="48359"/>
                  </a:lnTo>
                  <a:lnTo>
                    <a:pt x="89172" y="45844"/>
                  </a:lnTo>
                  <a:lnTo>
                    <a:pt x="86797" y="43469"/>
                  </a:lnTo>
                  <a:lnTo>
                    <a:pt x="84264" y="41251"/>
                  </a:lnTo>
                  <a:lnTo>
                    <a:pt x="81610" y="39173"/>
                  </a:lnTo>
                  <a:lnTo>
                    <a:pt x="80230" y="38195"/>
                  </a:lnTo>
                  <a:lnTo>
                    <a:pt x="79828" y="36797"/>
                  </a:lnTo>
                  <a:lnTo>
                    <a:pt x="78973" y="34021"/>
                  </a:lnTo>
                  <a:lnTo>
                    <a:pt x="78012" y="31314"/>
                  </a:lnTo>
                  <a:lnTo>
                    <a:pt x="76964" y="28642"/>
                  </a:lnTo>
                  <a:lnTo>
                    <a:pt x="75812" y="26005"/>
                  </a:lnTo>
                  <a:lnTo>
                    <a:pt x="74572" y="23438"/>
                  </a:lnTo>
                  <a:lnTo>
                    <a:pt x="73245" y="20905"/>
                  </a:lnTo>
                  <a:lnTo>
                    <a:pt x="71813" y="18443"/>
                  </a:lnTo>
                  <a:lnTo>
                    <a:pt x="70311" y="16033"/>
                  </a:lnTo>
                  <a:lnTo>
                    <a:pt x="68721" y="13693"/>
                  </a:lnTo>
                  <a:lnTo>
                    <a:pt x="67062" y="11387"/>
                  </a:lnTo>
                  <a:lnTo>
                    <a:pt x="65316" y="9170"/>
                  </a:lnTo>
                  <a:lnTo>
                    <a:pt x="63482" y="7004"/>
                  </a:lnTo>
                  <a:lnTo>
                    <a:pt x="61579" y="4908"/>
                  </a:lnTo>
                  <a:lnTo>
                    <a:pt x="59605" y="2882"/>
                  </a:lnTo>
                  <a:lnTo>
                    <a:pt x="57562" y="944"/>
                  </a:lnTo>
                  <a:lnTo>
                    <a:pt x="56514" y="1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10"/>
            <p:cNvSpPr/>
            <p:nvPr/>
          </p:nvSpPr>
          <p:spPr>
            <a:xfrm>
              <a:off x="6856226" y="3899425"/>
              <a:ext cx="1948575" cy="922575"/>
            </a:xfrm>
            <a:custGeom>
              <a:rect b="b" l="l" r="r" t="t"/>
              <a:pathLst>
                <a:path extrusionOk="0" h="36903" w="77943">
                  <a:moveTo>
                    <a:pt x="25306" y="1"/>
                  </a:moveTo>
                  <a:lnTo>
                    <a:pt x="19019" y="1957"/>
                  </a:lnTo>
                  <a:lnTo>
                    <a:pt x="1537" y="19438"/>
                  </a:lnTo>
                  <a:lnTo>
                    <a:pt x="1" y="25358"/>
                  </a:lnTo>
                  <a:lnTo>
                    <a:pt x="909" y="26022"/>
                  </a:lnTo>
                  <a:lnTo>
                    <a:pt x="2742" y="27314"/>
                  </a:lnTo>
                  <a:lnTo>
                    <a:pt x="4646" y="28519"/>
                  </a:lnTo>
                  <a:lnTo>
                    <a:pt x="6585" y="29655"/>
                  </a:lnTo>
                  <a:lnTo>
                    <a:pt x="8575" y="30737"/>
                  </a:lnTo>
                  <a:lnTo>
                    <a:pt x="10619" y="31715"/>
                  </a:lnTo>
                  <a:lnTo>
                    <a:pt x="12697" y="32623"/>
                  </a:lnTo>
                  <a:lnTo>
                    <a:pt x="14828" y="33462"/>
                  </a:lnTo>
                  <a:lnTo>
                    <a:pt x="16993" y="34195"/>
                  </a:lnTo>
                  <a:lnTo>
                    <a:pt x="19194" y="34859"/>
                  </a:lnTo>
                  <a:lnTo>
                    <a:pt x="21429" y="35435"/>
                  </a:lnTo>
                  <a:lnTo>
                    <a:pt x="23699" y="35907"/>
                  </a:lnTo>
                  <a:lnTo>
                    <a:pt x="26004" y="36291"/>
                  </a:lnTo>
                  <a:lnTo>
                    <a:pt x="28345" y="36588"/>
                  </a:lnTo>
                  <a:lnTo>
                    <a:pt x="30702" y="36797"/>
                  </a:lnTo>
                  <a:lnTo>
                    <a:pt x="33095" y="36885"/>
                  </a:lnTo>
                  <a:lnTo>
                    <a:pt x="34300" y="36902"/>
                  </a:lnTo>
                  <a:lnTo>
                    <a:pt x="77942" y="36902"/>
                  </a:lnTo>
                  <a:lnTo>
                    <a:pt x="77942" y="1974"/>
                  </a:lnTo>
                  <a:lnTo>
                    <a:pt x="34300" y="1974"/>
                  </a:lnTo>
                  <a:lnTo>
                    <a:pt x="33095" y="1957"/>
                  </a:lnTo>
                  <a:lnTo>
                    <a:pt x="30772" y="1695"/>
                  </a:lnTo>
                  <a:lnTo>
                    <a:pt x="28502" y="1188"/>
                  </a:lnTo>
                  <a:lnTo>
                    <a:pt x="26354" y="455"/>
                  </a:lnTo>
                  <a:lnTo>
                    <a:pt x="25306" y="1"/>
                  </a:lnTo>
                  <a:close/>
                </a:path>
              </a:pathLst>
            </a:custGeom>
            <a:solidFill>
              <a:srgbClr val="34A8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10"/>
            <p:cNvSpPr/>
            <p:nvPr/>
          </p:nvSpPr>
          <p:spPr>
            <a:xfrm>
              <a:off x="6294751" y="1984075"/>
              <a:ext cx="2549350" cy="2549325"/>
            </a:xfrm>
            <a:custGeom>
              <a:rect b="b" l="l" r="r" t="t"/>
              <a:pathLst>
                <a:path extrusionOk="0" h="101973" w="101974">
                  <a:moveTo>
                    <a:pt x="55292" y="0"/>
                  </a:moveTo>
                  <a:lnTo>
                    <a:pt x="52393" y="158"/>
                  </a:lnTo>
                  <a:lnTo>
                    <a:pt x="49529" y="454"/>
                  </a:lnTo>
                  <a:lnTo>
                    <a:pt x="46717" y="874"/>
                  </a:lnTo>
                  <a:lnTo>
                    <a:pt x="43958" y="1450"/>
                  </a:lnTo>
                  <a:lnTo>
                    <a:pt x="41233" y="2148"/>
                  </a:lnTo>
                  <a:lnTo>
                    <a:pt x="38561" y="2969"/>
                  </a:lnTo>
                  <a:lnTo>
                    <a:pt x="35959" y="3930"/>
                  </a:lnTo>
                  <a:lnTo>
                    <a:pt x="33410" y="5013"/>
                  </a:lnTo>
                  <a:lnTo>
                    <a:pt x="30930" y="6200"/>
                  </a:lnTo>
                  <a:lnTo>
                    <a:pt x="28520" y="7527"/>
                  </a:lnTo>
                  <a:lnTo>
                    <a:pt x="26179" y="8942"/>
                  </a:lnTo>
                  <a:lnTo>
                    <a:pt x="23909" y="10479"/>
                  </a:lnTo>
                  <a:lnTo>
                    <a:pt x="21726" y="12103"/>
                  </a:lnTo>
                  <a:lnTo>
                    <a:pt x="19630" y="13849"/>
                  </a:lnTo>
                  <a:lnTo>
                    <a:pt x="17605" y="15683"/>
                  </a:lnTo>
                  <a:lnTo>
                    <a:pt x="15684" y="17604"/>
                  </a:lnTo>
                  <a:lnTo>
                    <a:pt x="13850" y="19630"/>
                  </a:lnTo>
                  <a:lnTo>
                    <a:pt x="12121" y="21726"/>
                  </a:lnTo>
                  <a:lnTo>
                    <a:pt x="10479" y="23909"/>
                  </a:lnTo>
                  <a:lnTo>
                    <a:pt x="8943" y="26179"/>
                  </a:lnTo>
                  <a:lnTo>
                    <a:pt x="7528" y="28519"/>
                  </a:lnTo>
                  <a:lnTo>
                    <a:pt x="6218" y="30929"/>
                  </a:lnTo>
                  <a:lnTo>
                    <a:pt x="5013" y="33409"/>
                  </a:lnTo>
                  <a:lnTo>
                    <a:pt x="3930" y="35959"/>
                  </a:lnTo>
                  <a:lnTo>
                    <a:pt x="2987" y="38561"/>
                  </a:lnTo>
                  <a:lnTo>
                    <a:pt x="2149" y="41233"/>
                  </a:lnTo>
                  <a:lnTo>
                    <a:pt x="1450" y="43940"/>
                  </a:lnTo>
                  <a:lnTo>
                    <a:pt x="892" y="46716"/>
                  </a:lnTo>
                  <a:lnTo>
                    <a:pt x="455" y="49528"/>
                  </a:lnTo>
                  <a:lnTo>
                    <a:pt x="158" y="52392"/>
                  </a:lnTo>
                  <a:lnTo>
                    <a:pt x="18" y="55291"/>
                  </a:lnTo>
                  <a:lnTo>
                    <a:pt x="1" y="56758"/>
                  </a:lnTo>
                  <a:lnTo>
                    <a:pt x="18" y="58470"/>
                  </a:lnTo>
                  <a:lnTo>
                    <a:pt x="228" y="61875"/>
                  </a:lnTo>
                  <a:lnTo>
                    <a:pt x="630" y="65228"/>
                  </a:lnTo>
                  <a:lnTo>
                    <a:pt x="1223" y="68511"/>
                  </a:lnTo>
                  <a:lnTo>
                    <a:pt x="2009" y="71742"/>
                  </a:lnTo>
                  <a:lnTo>
                    <a:pt x="2970" y="74886"/>
                  </a:lnTo>
                  <a:lnTo>
                    <a:pt x="4105" y="77942"/>
                  </a:lnTo>
                  <a:lnTo>
                    <a:pt x="5415" y="80928"/>
                  </a:lnTo>
                  <a:lnTo>
                    <a:pt x="6882" y="83810"/>
                  </a:lnTo>
                  <a:lnTo>
                    <a:pt x="8506" y="86604"/>
                  </a:lnTo>
                  <a:lnTo>
                    <a:pt x="10270" y="89294"/>
                  </a:lnTo>
                  <a:lnTo>
                    <a:pt x="12191" y="91878"/>
                  </a:lnTo>
                  <a:lnTo>
                    <a:pt x="14252" y="94341"/>
                  </a:lnTo>
                  <a:lnTo>
                    <a:pt x="16452" y="96681"/>
                  </a:lnTo>
                  <a:lnTo>
                    <a:pt x="18775" y="98899"/>
                  </a:lnTo>
                  <a:lnTo>
                    <a:pt x="21220" y="100977"/>
                  </a:lnTo>
                  <a:lnTo>
                    <a:pt x="22495" y="101972"/>
                  </a:lnTo>
                  <a:lnTo>
                    <a:pt x="47817" y="76650"/>
                  </a:lnTo>
                  <a:lnTo>
                    <a:pt x="47101" y="76318"/>
                  </a:lnTo>
                  <a:lnTo>
                    <a:pt x="45739" y="75567"/>
                  </a:lnTo>
                  <a:lnTo>
                    <a:pt x="44429" y="74746"/>
                  </a:lnTo>
                  <a:lnTo>
                    <a:pt x="43189" y="73821"/>
                  </a:lnTo>
                  <a:lnTo>
                    <a:pt x="42019" y="72825"/>
                  </a:lnTo>
                  <a:lnTo>
                    <a:pt x="40919" y="71742"/>
                  </a:lnTo>
                  <a:lnTo>
                    <a:pt x="39906" y="70590"/>
                  </a:lnTo>
                  <a:lnTo>
                    <a:pt x="38963" y="69367"/>
                  </a:lnTo>
                  <a:lnTo>
                    <a:pt x="38107" y="68075"/>
                  </a:lnTo>
                  <a:lnTo>
                    <a:pt x="37356" y="66730"/>
                  </a:lnTo>
                  <a:lnTo>
                    <a:pt x="36675" y="65316"/>
                  </a:lnTo>
                  <a:lnTo>
                    <a:pt x="36116" y="63866"/>
                  </a:lnTo>
                  <a:lnTo>
                    <a:pt x="35662" y="62347"/>
                  </a:lnTo>
                  <a:lnTo>
                    <a:pt x="35296" y="60792"/>
                  </a:lnTo>
                  <a:lnTo>
                    <a:pt x="35069" y="59203"/>
                  </a:lnTo>
                  <a:lnTo>
                    <a:pt x="34946" y="57579"/>
                  </a:lnTo>
                  <a:lnTo>
                    <a:pt x="34929" y="56758"/>
                  </a:lnTo>
                  <a:lnTo>
                    <a:pt x="34946" y="55623"/>
                  </a:lnTo>
                  <a:lnTo>
                    <a:pt x="35173" y="53423"/>
                  </a:lnTo>
                  <a:lnTo>
                    <a:pt x="35610" y="51292"/>
                  </a:lnTo>
                  <a:lnTo>
                    <a:pt x="36256" y="49249"/>
                  </a:lnTo>
                  <a:lnTo>
                    <a:pt x="37077" y="47293"/>
                  </a:lnTo>
                  <a:lnTo>
                    <a:pt x="38090" y="45424"/>
                  </a:lnTo>
                  <a:lnTo>
                    <a:pt x="39260" y="43695"/>
                  </a:lnTo>
                  <a:lnTo>
                    <a:pt x="40605" y="42071"/>
                  </a:lnTo>
                  <a:lnTo>
                    <a:pt x="42089" y="40587"/>
                  </a:lnTo>
                  <a:lnTo>
                    <a:pt x="43696" y="39259"/>
                  </a:lnTo>
                  <a:lnTo>
                    <a:pt x="45442" y="38072"/>
                  </a:lnTo>
                  <a:lnTo>
                    <a:pt x="47311" y="37076"/>
                  </a:lnTo>
                  <a:lnTo>
                    <a:pt x="49267" y="36238"/>
                  </a:lnTo>
                  <a:lnTo>
                    <a:pt x="51310" y="35609"/>
                  </a:lnTo>
                  <a:lnTo>
                    <a:pt x="53441" y="35173"/>
                  </a:lnTo>
                  <a:lnTo>
                    <a:pt x="55641" y="34946"/>
                  </a:lnTo>
                  <a:lnTo>
                    <a:pt x="56759" y="34928"/>
                  </a:lnTo>
                  <a:lnTo>
                    <a:pt x="57580" y="34928"/>
                  </a:lnTo>
                  <a:lnTo>
                    <a:pt x="59204" y="35051"/>
                  </a:lnTo>
                  <a:lnTo>
                    <a:pt x="60810" y="35295"/>
                  </a:lnTo>
                  <a:lnTo>
                    <a:pt x="62365" y="35644"/>
                  </a:lnTo>
                  <a:lnTo>
                    <a:pt x="63867" y="36116"/>
                  </a:lnTo>
                  <a:lnTo>
                    <a:pt x="65316" y="36675"/>
                  </a:lnTo>
                  <a:lnTo>
                    <a:pt x="66731" y="37338"/>
                  </a:lnTo>
                  <a:lnTo>
                    <a:pt x="68075" y="38089"/>
                  </a:lnTo>
                  <a:lnTo>
                    <a:pt x="69368" y="38945"/>
                  </a:lnTo>
                  <a:lnTo>
                    <a:pt x="70590" y="39888"/>
                  </a:lnTo>
                  <a:lnTo>
                    <a:pt x="71743" y="40901"/>
                  </a:lnTo>
                  <a:lnTo>
                    <a:pt x="72826" y="42001"/>
                  </a:lnTo>
                  <a:lnTo>
                    <a:pt x="73821" y="43171"/>
                  </a:lnTo>
                  <a:lnTo>
                    <a:pt x="74747" y="44429"/>
                  </a:lnTo>
                  <a:lnTo>
                    <a:pt x="75585" y="45721"/>
                  </a:lnTo>
                  <a:lnTo>
                    <a:pt x="76318" y="47101"/>
                  </a:lnTo>
                  <a:lnTo>
                    <a:pt x="76650" y="47799"/>
                  </a:lnTo>
                  <a:lnTo>
                    <a:pt x="101973" y="22476"/>
                  </a:lnTo>
                  <a:lnTo>
                    <a:pt x="100978" y="21219"/>
                  </a:lnTo>
                  <a:lnTo>
                    <a:pt x="98899" y="18774"/>
                  </a:lnTo>
                  <a:lnTo>
                    <a:pt x="96681" y="16451"/>
                  </a:lnTo>
                  <a:lnTo>
                    <a:pt x="94341" y="14251"/>
                  </a:lnTo>
                  <a:lnTo>
                    <a:pt x="91879" y="12190"/>
                  </a:lnTo>
                  <a:lnTo>
                    <a:pt x="89294" y="10269"/>
                  </a:lnTo>
                  <a:lnTo>
                    <a:pt x="86605" y="8488"/>
                  </a:lnTo>
                  <a:lnTo>
                    <a:pt x="83828" y="6864"/>
                  </a:lnTo>
                  <a:lnTo>
                    <a:pt x="80929" y="5397"/>
                  </a:lnTo>
                  <a:lnTo>
                    <a:pt x="77960" y="4087"/>
                  </a:lnTo>
                  <a:lnTo>
                    <a:pt x="74886" y="2952"/>
                  </a:lnTo>
                  <a:lnTo>
                    <a:pt x="71743" y="1991"/>
                  </a:lnTo>
                  <a:lnTo>
                    <a:pt x="68530" y="1223"/>
                  </a:lnTo>
                  <a:lnTo>
                    <a:pt x="65229" y="612"/>
                  </a:lnTo>
                  <a:lnTo>
                    <a:pt x="61893" y="210"/>
                  </a:lnTo>
                  <a:lnTo>
                    <a:pt x="58488" y="18"/>
                  </a:lnTo>
                  <a:lnTo>
                    <a:pt x="56759" y="0"/>
                  </a:lnTo>
                  <a:close/>
                </a:path>
              </a:pathLst>
            </a:custGeom>
            <a:solidFill>
              <a:srgbClr val="FBBC0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5.xml"/><Relationship Id="rId11" Type="http://schemas.openxmlformats.org/officeDocument/2006/relationships/slideLayout" Target="../slideLayouts/slideLayout26.xml"/><Relationship Id="rId22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25.xml"/><Relationship Id="rId21" Type="http://schemas.openxmlformats.org/officeDocument/2006/relationships/slideLayout" Target="../slideLayouts/slideLayout36.xml"/><Relationship Id="rId13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27.xml"/><Relationship Id="rId23" Type="http://schemas.openxmlformats.org/officeDocument/2006/relationships/theme" Target="../theme/theme3.xml"/><Relationship Id="rId1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5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2.xml"/><Relationship Id="rId16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0.xml"/><Relationship Id="rId19" Type="http://schemas.openxmlformats.org/officeDocument/2006/relationships/slideLayout" Target="../slideLayouts/slideLayout34.xml"/><Relationship Id="rId6" Type="http://schemas.openxmlformats.org/officeDocument/2006/relationships/slideLayout" Target="../slideLayouts/slideLayout21.xml"/><Relationship Id="rId18" Type="http://schemas.openxmlformats.org/officeDocument/2006/relationships/slideLayout" Target="../slideLayouts/slideLayout33.xml"/><Relationship Id="rId7" Type="http://schemas.openxmlformats.org/officeDocument/2006/relationships/slideLayout" Target="../slideLayouts/slideLayout22.xml"/><Relationship Id="rId8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61950" y="457175"/>
            <a:ext cx="5080200" cy="3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22860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dk1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61825" y="1161825"/>
            <a:ext cx="5080200" cy="31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228600" wrap="square" tIns="0">
            <a:noAutofit/>
          </a:bodyPr>
          <a:lstStyle>
            <a:lvl1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●"/>
              <a:defRPr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○"/>
              <a:defRPr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■"/>
              <a:defRPr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●"/>
              <a:defRPr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○"/>
              <a:defRPr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■"/>
              <a:defRPr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●"/>
              <a:defRPr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○"/>
              <a:defRPr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■"/>
              <a:defRPr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/>
          <p:nvPr/>
        </p:nvSpPr>
        <p:spPr>
          <a:xfrm>
            <a:off x="-456900" y="0"/>
            <a:ext cx="456900" cy="457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510">
          <p15:clr>
            <a:srgbClr val="F06B4A"/>
          </p15:clr>
        </p15:guide>
        <p15:guide id="2" orient="horz" pos="732">
          <p15:clr>
            <a:srgbClr val="F06B4A"/>
          </p15:clr>
        </p15:guide>
        <p15:guide id="3" orient="horz" pos="954">
          <p15:clr>
            <a:srgbClr val="F06B4A"/>
          </p15:clr>
        </p15:guide>
        <p15:guide id="4" orient="horz" pos="1176">
          <p15:clr>
            <a:srgbClr val="F06B4A"/>
          </p15:clr>
        </p15:guide>
        <p15:guide id="5" orient="horz" pos="1398">
          <p15:clr>
            <a:srgbClr val="F06B4A"/>
          </p15:clr>
        </p15:guide>
        <p15:guide id="6" orient="horz" pos="1620">
          <p15:clr>
            <a:srgbClr val="F06B4A"/>
          </p15:clr>
        </p15:guide>
        <p15:guide id="7" orient="horz" pos="1842">
          <p15:clr>
            <a:srgbClr val="F06B4A"/>
          </p15:clr>
        </p15:guide>
        <p15:guide id="8" orient="horz" pos="2064">
          <p15:clr>
            <a:srgbClr val="F06B4A"/>
          </p15:clr>
        </p15:guide>
        <p15:guide id="9" orient="horz" pos="2286">
          <p15:clr>
            <a:srgbClr val="F06B4A"/>
          </p15:clr>
        </p15:guide>
        <p15:guide id="10" orient="horz" pos="2508">
          <p15:clr>
            <a:srgbClr val="F06B4A"/>
          </p15:clr>
        </p15:guide>
        <p15:guide id="11" orient="horz" pos="2730">
          <p15:clr>
            <a:srgbClr val="F06B4A"/>
          </p15:clr>
        </p15:guide>
        <p15:guide id="12" orient="horz" pos="2952">
          <p15:clr>
            <a:srgbClr val="F06B4A"/>
          </p15:clr>
        </p15:guide>
        <p15:guide id="13" orient="horz" pos="288">
          <p15:clr>
            <a:srgbClr val="F06B4A"/>
          </p15:clr>
        </p15:guide>
        <p15:guide id="14" pos="480">
          <p15:clr>
            <a:srgbClr val="F06B4A"/>
          </p15:clr>
        </p15:guide>
        <p15:guide id="15" pos="880">
          <p15:clr>
            <a:srgbClr val="F06B4A"/>
          </p15:clr>
        </p15:guide>
        <p15:guide id="16" pos="1280">
          <p15:clr>
            <a:srgbClr val="F06B4A"/>
          </p15:clr>
        </p15:guide>
        <p15:guide id="17" pos="1680">
          <p15:clr>
            <a:srgbClr val="F06B4A"/>
          </p15:clr>
        </p15:guide>
        <p15:guide id="18" pos="2080">
          <p15:clr>
            <a:srgbClr val="F06B4A"/>
          </p15:clr>
        </p15:guide>
        <p15:guide id="19" pos="2480">
          <p15:clr>
            <a:srgbClr val="F06B4A"/>
          </p15:clr>
        </p15:guide>
        <p15:guide id="20" pos="2880">
          <p15:clr>
            <a:srgbClr val="F06B4A"/>
          </p15:clr>
        </p15:guide>
        <p15:guide id="21" pos="3280">
          <p15:clr>
            <a:srgbClr val="F06B4A"/>
          </p15:clr>
        </p15:guide>
        <p15:guide id="22" pos="3680">
          <p15:clr>
            <a:srgbClr val="F06B4A"/>
          </p15:clr>
        </p15:guide>
        <p15:guide id="23" pos="4080">
          <p15:clr>
            <a:srgbClr val="F06B4A"/>
          </p15:clr>
        </p15:guide>
        <p15:guide id="24" pos="4480">
          <p15:clr>
            <a:srgbClr val="F06B4A"/>
          </p15:clr>
        </p15:guide>
        <p15:guide id="25" pos="4880">
          <p15:clr>
            <a:srgbClr val="F06B4A"/>
          </p15:clr>
        </p15:guide>
        <p15:guide id="26" pos="5280">
          <p15:clr>
            <a:srgbClr val="F06B4A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7"/>
          <p:cNvSpPr txBox="1"/>
          <p:nvPr>
            <p:ph type="title"/>
          </p:nvPr>
        </p:nvSpPr>
        <p:spPr>
          <a:xfrm>
            <a:off x="761950" y="457175"/>
            <a:ext cx="5080200" cy="3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22860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dk1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223" name="Google Shape;223;p17"/>
          <p:cNvSpPr txBox="1"/>
          <p:nvPr>
            <p:ph idx="1" type="body"/>
          </p:nvPr>
        </p:nvSpPr>
        <p:spPr>
          <a:xfrm>
            <a:off x="761825" y="1161825"/>
            <a:ext cx="5080200" cy="31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228600" wrap="square" tIns="0">
            <a:noAutofit/>
          </a:bodyPr>
          <a:lstStyle>
            <a:lvl1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●"/>
              <a:defRPr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○"/>
              <a:defRPr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■"/>
              <a:defRPr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●"/>
              <a:defRPr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○"/>
              <a:defRPr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■"/>
              <a:defRPr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●"/>
              <a:defRPr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○"/>
              <a:defRPr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■"/>
              <a:defRPr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24" name="Google Shape;224;p17"/>
          <p:cNvSpPr/>
          <p:nvPr/>
        </p:nvSpPr>
        <p:spPr>
          <a:xfrm>
            <a:off x="-456900" y="0"/>
            <a:ext cx="456900" cy="457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  <p:sldLayoutId id="2147483678" r:id="rId16"/>
    <p:sldLayoutId id="2147483679" r:id="rId17"/>
    <p:sldLayoutId id="2147483680" r:id="rId18"/>
    <p:sldLayoutId id="2147483681" r:id="rId19"/>
    <p:sldLayoutId id="2147483682" r:id="rId20"/>
    <p:sldLayoutId id="2147483683" r:id="rId21"/>
    <p:sldLayoutId id="2147483684" r:id="rId2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510">
          <p15:clr>
            <a:srgbClr val="F06B4A"/>
          </p15:clr>
        </p15:guide>
        <p15:guide id="2" orient="horz" pos="732">
          <p15:clr>
            <a:srgbClr val="F06B4A"/>
          </p15:clr>
        </p15:guide>
        <p15:guide id="3" orient="horz" pos="954">
          <p15:clr>
            <a:srgbClr val="F06B4A"/>
          </p15:clr>
        </p15:guide>
        <p15:guide id="4" orient="horz" pos="1176">
          <p15:clr>
            <a:srgbClr val="F06B4A"/>
          </p15:clr>
        </p15:guide>
        <p15:guide id="5" orient="horz" pos="1398">
          <p15:clr>
            <a:srgbClr val="F06B4A"/>
          </p15:clr>
        </p15:guide>
        <p15:guide id="6" orient="horz" pos="1620">
          <p15:clr>
            <a:srgbClr val="F06B4A"/>
          </p15:clr>
        </p15:guide>
        <p15:guide id="7" orient="horz" pos="1842">
          <p15:clr>
            <a:srgbClr val="F06B4A"/>
          </p15:clr>
        </p15:guide>
        <p15:guide id="8" orient="horz" pos="2064">
          <p15:clr>
            <a:srgbClr val="F06B4A"/>
          </p15:clr>
        </p15:guide>
        <p15:guide id="9" orient="horz" pos="2286">
          <p15:clr>
            <a:srgbClr val="F06B4A"/>
          </p15:clr>
        </p15:guide>
        <p15:guide id="10" orient="horz" pos="2508">
          <p15:clr>
            <a:srgbClr val="F06B4A"/>
          </p15:clr>
        </p15:guide>
        <p15:guide id="11" orient="horz" pos="2730">
          <p15:clr>
            <a:srgbClr val="F06B4A"/>
          </p15:clr>
        </p15:guide>
        <p15:guide id="12" orient="horz" pos="2952">
          <p15:clr>
            <a:srgbClr val="F06B4A"/>
          </p15:clr>
        </p15:guide>
        <p15:guide id="13" orient="horz" pos="288">
          <p15:clr>
            <a:srgbClr val="F06B4A"/>
          </p15:clr>
        </p15:guide>
        <p15:guide id="14" pos="480">
          <p15:clr>
            <a:srgbClr val="F06B4A"/>
          </p15:clr>
        </p15:guide>
        <p15:guide id="15" pos="880">
          <p15:clr>
            <a:srgbClr val="F06B4A"/>
          </p15:clr>
        </p15:guide>
        <p15:guide id="16" pos="1280">
          <p15:clr>
            <a:srgbClr val="F06B4A"/>
          </p15:clr>
        </p15:guide>
        <p15:guide id="17" pos="1680">
          <p15:clr>
            <a:srgbClr val="F06B4A"/>
          </p15:clr>
        </p15:guide>
        <p15:guide id="18" pos="2080">
          <p15:clr>
            <a:srgbClr val="F06B4A"/>
          </p15:clr>
        </p15:guide>
        <p15:guide id="19" pos="2480">
          <p15:clr>
            <a:srgbClr val="F06B4A"/>
          </p15:clr>
        </p15:guide>
        <p15:guide id="20" pos="2880">
          <p15:clr>
            <a:srgbClr val="F06B4A"/>
          </p15:clr>
        </p15:guide>
        <p15:guide id="21" pos="3280">
          <p15:clr>
            <a:srgbClr val="F06B4A"/>
          </p15:clr>
        </p15:guide>
        <p15:guide id="22" pos="3680">
          <p15:clr>
            <a:srgbClr val="F06B4A"/>
          </p15:clr>
        </p15:guide>
        <p15:guide id="23" pos="4080">
          <p15:clr>
            <a:srgbClr val="F06B4A"/>
          </p15:clr>
        </p15:guide>
        <p15:guide id="24" pos="4480">
          <p15:clr>
            <a:srgbClr val="F06B4A"/>
          </p15:clr>
        </p15:guide>
        <p15:guide id="25" pos="4880">
          <p15:clr>
            <a:srgbClr val="F06B4A"/>
          </p15:clr>
        </p15:guide>
        <p15:guide id="26" pos="5280">
          <p15:clr>
            <a:srgbClr val="F06B4A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bit.ly/3akb2Iq" TargetMode="External"/><Relationship Id="rId4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bit.ly/2ytJV0j" TargetMode="External"/><Relationship Id="rId4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5.jpg"/><Relationship Id="rId5" Type="http://schemas.openxmlformats.org/officeDocument/2006/relationships/hyperlink" Target="https://github.com/goupaz/02hero" TargetMode="External"/><Relationship Id="rId6" Type="http://schemas.openxmlformats.org/officeDocument/2006/relationships/hyperlink" Target="https://bit.ly/3ahvmKO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bit.ly/3akb2Iq" TargetMode="External"/><Relationship Id="rId4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linkedin.com/in/kaamranahmed" TargetMode="External"/><Relationship Id="rId4" Type="http://schemas.openxmlformats.org/officeDocument/2006/relationships/hyperlink" Target="https://twitter.com/kamranahmedse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6.png"/><Relationship Id="rId5" Type="http://schemas.openxmlformats.org/officeDocument/2006/relationships/image" Target="../media/image11.png"/><Relationship Id="rId6" Type="http://schemas.openxmlformats.org/officeDocument/2006/relationships/image" Target="../media/image13.png"/><Relationship Id="rId7" Type="http://schemas.openxmlformats.org/officeDocument/2006/relationships/image" Target="../media/image12.png"/><Relationship Id="rId8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40"/>
          <p:cNvSpPr txBox="1"/>
          <p:nvPr>
            <p:ph idx="4294967295" type="title"/>
          </p:nvPr>
        </p:nvSpPr>
        <p:spPr>
          <a:xfrm>
            <a:off x="1295675" y="2571875"/>
            <a:ext cx="5898300" cy="2114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Google Sans"/>
                <a:ea typeface="Google Sans"/>
                <a:cs typeface="Google Sans"/>
                <a:sym typeface="Google Sans"/>
              </a:rPr>
              <a:t>&lt;Presenter name, Company&gt;</a:t>
            </a:r>
            <a:endParaRPr>
              <a:solidFill>
                <a:schemeClr val="accent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80" name="Google Shape;580;p40"/>
          <p:cNvSpPr txBox="1"/>
          <p:nvPr/>
        </p:nvSpPr>
        <p:spPr>
          <a:xfrm>
            <a:off x="1263200" y="3298775"/>
            <a:ext cx="4643700" cy="4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rPr>
              <a:t>April 18, 2020 7:00-9:00 AM UTC</a:t>
            </a:r>
            <a:endParaRPr>
              <a:solidFill>
                <a:srgbClr val="666666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81" name="Google Shape;581;p40"/>
          <p:cNvSpPr txBox="1"/>
          <p:nvPr/>
        </p:nvSpPr>
        <p:spPr>
          <a:xfrm>
            <a:off x="1227575" y="1718258"/>
            <a:ext cx="6034500" cy="6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chemeClr val="dk1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&lt;Title name&gt;</a:t>
            </a:r>
            <a:endParaRPr sz="3800">
              <a:solidFill>
                <a:schemeClr val="dk1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2" name="Google Shape;582;p40"/>
          <p:cNvSpPr txBox="1"/>
          <p:nvPr/>
        </p:nvSpPr>
        <p:spPr>
          <a:xfrm>
            <a:off x="1159475" y="314858"/>
            <a:ext cx="6034500" cy="6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chemeClr val="dk1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&lt;Logo of title&gt;</a:t>
            </a:r>
            <a:endParaRPr sz="3800">
              <a:solidFill>
                <a:schemeClr val="dk1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03" name="Google Shape;703;p49"/>
          <p:cNvGraphicFramePr/>
          <p:nvPr/>
        </p:nvGraphicFramePr>
        <p:xfrm>
          <a:off x="152400" y="152400"/>
          <a:ext cx="3000000" cy="3000000"/>
        </p:xfrm>
        <a:graphic>
          <a:graphicData uri="http://schemas.openxmlformats.org/drawingml/2006/table">
            <a:tbl>
              <a:tblPr>
                <a:solidFill>
                  <a:srgbClr val="FFFFFF"/>
                </a:solidFill>
                <a:tableStyleId>{3D92FBB7-156E-47E5-9C7E-38F8ED8DCF7C}</a:tableStyleId>
              </a:tblPr>
              <a:tblGrid>
                <a:gridCol w="8077200"/>
              </a:tblGrid>
              <a:tr h="180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704" name="Google Shape;704;p49"/>
          <p:cNvGraphicFramePr/>
          <p:nvPr/>
        </p:nvGraphicFramePr>
        <p:xfrm>
          <a:off x="304800" y="304800"/>
          <a:ext cx="3000000" cy="3000000"/>
        </p:xfrm>
        <a:graphic>
          <a:graphicData uri="http://schemas.openxmlformats.org/drawingml/2006/table">
            <a:tbl>
              <a:tblPr>
                <a:solidFill>
                  <a:srgbClr val="FFFFFF"/>
                </a:solidFill>
                <a:tableStyleId>{3D92FBB7-156E-47E5-9C7E-38F8ED8DCF7C}</a:tableStyleId>
              </a:tblPr>
              <a:tblGrid>
                <a:gridCol w="8077200"/>
              </a:tblGrid>
              <a:tr h="180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705" name="Google Shape;705;p49"/>
          <p:cNvGraphicFramePr/>
          <p:nvPr/>
        </p:nvGraphicFramePr>
        <p:xfrm>
          <a:off x="457200" y="457200"/>
          <a:ext cx="3000000" cy="3000000"/>
        </p:xfrm>
        <a:graphic>
          <a:graphicData uri="http://schemas.openxmlformats.org/drawingml/2006/table">
            <a:tbl>
              <a:tblPr>
                <a:solidFill>
                  <a:srgbClr val="FFFFFF"/>
                </a:solidFill>
                <a:tableStyleId>{3D92FBB7-156E-47E5-9C7E-38F8ED8DCF7C}</a:tableStyleId>
              </a:tblPr>
              <a:tblGrid>
                <a:gridCol w="8077200"/>
              </a:tblGrid>
              <a:tr h="41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706" name="Google Shape;706;p49"/>
          <p:cNvSpPr txBox="1"/>
          <p:nvPr/>
        </p:nvSpPr>
        <p:spPr>
          <a:xfrm>
            <a:off x="762000" y="762000"/>
            <a:ext cx="902100" cy="6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7" name="Google Shape;707;p49"/>
          <p:cNvSpPr txBox="1"/>
          <p:nvPr>
            <p:ph type="title"/>
          </p:nvPr>
        </p:nvSpPr>
        <p:spPr>
          <a:xfrm>
            <a:off x="3370575" y="2231025"/>
            <a:ext cx="5080200" cy="352200"/>
          </a:xfrm>
          <a:prstGeom prst="rect">
            <a:avLst/>
          </a:prstGeom>
        </p:spPr>
        <p:txBody>
          <a:bodyPr anchorCtr="0" anchor="t" bIns="0" lIns="0" spcFirstLastPara="1" rIns="22860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5 mins break</a:t>
            </a:r>
            <a:endParaRPr sz="3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2" name="Google Shape;712;p50"/>
          <p:cNvGraphicFramePr/>
          <p:nvPr/>
        </p:nvGraphicFramePr>
        <p:xfrm>
          <a:off x="152400" y="152400"/>
          <a:ext cx="3000000" cy="3000000"/>
        </p:xfrm>
        <a:graphic>
          <a:graphicData uri="http://schemas.openxmlformats.org/drawingml/2006/table">
            <a:tbl>
              <a:tblPr>
                <a:solidFill>
                  <a:srgbClr val="FFFFFF"/>
                </a:solidFill>
                <a:tableStyleId>{3D92FBB7-156E-47E5-9C7E-38F8ED8DCF7C}</a:tableStyleId>
              </a:tblPr>
              <a:tblGrid>
                <a:gridCol w="8077200"/>
              </a:tblGrid>
              <a:tr h="180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713" name="Google Shape;713;p50"/>
          <p:cNvGraphicFramePr/>
          <p:nvPr/>
        </p:nvGraphicFramePr>
        <p:xfrm>
          <a:off x="304800" y="304800"/>
          <a:ext cx="3000000" cy="3000000"/>
        </p:xfrm>
        <a:graphic>
          <a:graphicData uri="http://schemas.openxmlformats.org/drawingml/2006/table">
            <a:tbl>
              <a:tblPr>
                <a:solidFill>
                  <a:srgbClr val="FFFFFF"/>
                </a:solidFill>
                <a:tableStyleId>{3D92FBB7-156E-47E5-9C7E-38F8ED8DCF7C}</a:tableStyleId>
              </a:tblPr>
              <a:tblGrid>
                <a:gridCol w="8077200"/>
              </a:tblGrid>
              <a:tr h="180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714" name="Google Shape;714;p50"/>
          <p:cNvGraphicFramePr/>
          <p:nvPr/>
        </p:nvGraphicFramePr>
        <p:xfrm>
          <a:off x="457200" y="457200"/>
          <a:ext cx="3000000" cy="3000000"/>
        </p:xfrm>
        <a:graphic>
          <a:graphicData uri="http://schemas.openxmlformats.org/drawingml/2006/table">
            <a:tbl>
              <a:tblPr>
                <a:solidFill>
                  <a:srgbClr val="FFFFFF"/>
                </a:solidFill>
                <a:tableStyleId>{3D92FBB7-156E-47E5-9C7E-38F8ED8DCF7C}</a:tableStyleId>
              </a:tblPr>
              <a:tblGrid>
                <a:gridCol w="8077200"/>
              </a:tblGrid>
              <a:tr h="41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715" name="Google Shape;715;p50"/>
          <p:cNvSpPr txBox="1"/>
          <p:nvPr/>
        </p:nvSpPr>
        <p:spPr>
          <a:xfrm>
            <a:off x="762000" y="762000"/>
            <a:ext cx="902100" cy="6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6" name="Google Shape;716;p50"/>
          <p:cNvSpPr txBox="1"/>
          <p:nvPr>
            <p:ph type="title"/>
          </p:nvPr>
        </p:nvSpPr>
        <p:spPr>
          <a:xfrm>
            <a:off x="761950" y="809575"/>
            <a:ext cx="5080200" cy="352200"/>
          </a:xfrm>
          <a:prstGeom prst="rect">
            <a:avLst/>
          </a:prstGeom>
        </p:spPr>
        <p:txBody>
          <a:bodyPr anchorCtr="0" anchor="t" bIns="0" lIns="0" spcFirstLastPara="1" rIns="22860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Q&amp;A Discussion</a:t>
            </a:r>
            <a:endParaRPr sz="3600"/>
          </a:p>
        </p:txBody>
      </p:sp>
      <p:sp>
        <p:nvSpPr>
          <p:cNvPr id="717" name="Google Shape;717;p50"/>
          <p:cNvSpPr txBox="1"/>
          <p:nvPr/>
        </p:nvSpPr>
        <p:spPr>
          <a:xfrm>
            <a:off x="3687400" y="3592975"/>
            <a:ext cx="2602500" cy="3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 to Meeting of Minutes:   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https://bit.ly/3akb2Iq</a:t>
            </a:r>
            <a:endParaRPr/>
          </a:p>
        </p:txBody>
      </p:sp>
      <p:pic>
        <p:nvPicPr>
          <p:cNvPr id="718" name="Google Shape;718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95700" y="1828800"/>
            <a:ext cx="1905000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51"/>
          <p:cNvSpPr txBox="1"/>
          <p:nvPr>
            <p:ph type="title"/>
          </p:nvPr>
        </p:nvSpPr>
        <p:spPr>
          <a:xfrm>
            <a:off x="609550" y="733375"/>
            <a:ext cx="5080200" cy="576900"/>
          </a:xfrm>
          <a:prstGeom prst="rect">
            <a:avLst/>
          </a:prstGeom>
        </p:spPr>
        <p:txBody>
          <a:bodyPr anchorCtr="0" anchor="t" bIns="0" lIns="0" spcFirstLastPara="1" rIns="22860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Wrap-up</a:t>
            </a:r>
            <a:endParaRPr sz="3600"/>
          </a:p>
        </p:txBody>
      </p:sp>
      <p:sp>
        <p:nvSpPr>
          <p:cNvPr id="724" name="Google Shape;724;p51"/>
          <p:cNvSpPr txBox="1"/>
          <p:nvPr>
            <p:ph idx="4294967295" type="body"/>
          </p:nvPr>
        </p:nvSpPr>
        <p:spPr>
          <a:xfrm>
            <a:off x="4737625" y="1800100"/>
            <a:ext cx="3581100" cy="2952600"/>
          </a:xfrm>
          <a:prstGeom prst="rect">
            <a:avLst/>
          </a:prstGeom>
        </p:spPr>
        <p:txBody>
          <a:bodyPr anchorCtr="0" anchor="t" bIns="0" lIns="0" spcFirstLastPara="1" rIns="228600" wrap="square" tIns="0">
            <a:noAutofit/>
          </a:bodyPr>
          <a:lstStyle/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Find me anywhere at</a:t>
            </a:r>
            <a:endParaRPr b="1" sz="1400"/>
          </a:p>
          <a:p>
            <a:pPr indent="-317500" lvl="0" marL="365760" rtl="0" algn="l">
              <a:lnSpc>
                <a:spcPct val="114000"/>
              </a:lnSpc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SzPts val="1400"/>
              <a:buChar char="●"/>
            </a:pPr>
            <a:r>
              <a:rPr lang="en" sz="1400"/>
              <a:t>@&lt;twitter or linkedin&gt;</a:t>
            </a:r>
            <a:endParaRPr sz="1400"/>
          </a:p>
        </p:txBody>
      </p:sp>
      <p:sp>
        <p:nvSpPr>
          <p:cNvPr id="725" name="Google Shape;725;p51"/>
          <p:cNvSpPr txBox="1"/>
          <p:nvPr>
            <p:ph idx="4294967295" type="body"/>
          </p:nvPr>
        </p:nvSpPr>
        <p:spPr>
          <a:xfrm>
            <a:off x="732913" y="1698550"/>
            <a:ext cx="3240300" cy="1190400"/>
          </a:xfrm>
          <a:prstGeom prst="rect">
            <a:avLst/>
          </a:prstGeom>
        </p:spPr>
        <p:txBody>
          <a:bodyPr anchorCtr="0" anchor="t" bIns="0" lIns="0" spcFirstLastPara="1" rIns="22860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Feel free to reach out.</a:t>
            </a:r>
            <a:endParaRPr sz="14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pic>
        <p:nvPicPr>
          <p:cNvPr id="726" name="Google Shape;726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2550" y="2019892"/>
            <a:ext cx="3076575" cy="1485900"/>
          </a:xfrm>
          <a:prstGeom prst="rect">
            <a:avLst/>
          </a:prstGeom>
          <a:noFill/>
          <a:ln>
            <a:noFill/>
          </a:ln>
        </p:spPr>
      </p:pic>
      <p:sp>
        <p:nvSpPr>
          <p:cNvPr id="727" name="Google Shape;727;p51"/>
          <p:cNvSpPr txBox="1"/>
          <p:nvPr/>
        </p:nvSpPr>
        <p:spPr>
          <a:xfrm>
            <a:off x="835275" y="3228192"/>
            <a:ext cx="81996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Collaborate, contribute, benefit !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32" name="Google Shape;732;p52"/>
          <p:cNvGraphicFramePr/>
          <p:nvPr/>
        </p:nvGraphicFramePr>
        <p:xfrm>
          <a:off x="152400" y="152400"/>
          <a:ext cx="3000000" cy="3000000"/>
        </p:xfrm>
        <a:graphic>
          <a:graphicData uri="http://schemas.openxmlformats.org/drawingml/2006/table">
            <a:tbl>
              <a:tblPr>
                <a:solidFill>
                  <a:srgbClr val="FFFFFF"/>
                </a:solidFill>
                <a:tableStyleId>{3D92FBB7-156E-47E5-9C7E-38F8ED8DCF7C}</a:tableStyleId>
              </a:tblPr>
              <a:tblGrid>
                <a:gridCol w="8077200"/>
              </a:tblGrid>
              <a:tr h="180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733" name="Google Shape;733;p52"/>
          <p:cNvGraphicFramePr/>
          <p:nvPr/>
        </p:nvGraphicFramePr>
        <p:xfrm>
          <a:off x="304800" y="304800"/>
          <a:ext cx="3000000" cy="3000000"/>
        </p:xfrm>
        <a:graphic>
          <a:graphicData uri="http://schemas.openxmlformats.org/drawingml/2006/table">
            <a:tbl>
              <a:tblPr>
                <a:solidFill>
                  <a:srgbClr val="FFFFFF"/>
                </a:solidFill>
                <a:tableStyleId>{3D92FBB7-156E-47E5-9C7E-38F8ED8DCF7C}</a:tableStyleId>
              </a:tblPr>
              <a:tblGrid>
                <a:gridCol w="8077200"/>
              </a:tblGrid>
              <a:tr h="180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734" name="Google Shape;734;p52"/>
          <p:cNvGraphicFramePr/>
          <p:nvPr/>
        </p:nvGraphicFramePr>
        <p:xfrm>
          <a:off x="457200" y="457200"/>
          <a:ext cx="3000000" cy="3000000"/>
        </p:xfrm>
        <a:graphic>
          <a:graphicData uri="http://schemas.openxmlformats.org/drawingml/2006/table">
            <a:tbl>
              <a:tblPr>
                <a:solidFill>
                  <a:srgbClr val="FFFFFF"/>
                </a:solidFill>
                <a:tableStyleId>{3D92FBB7-156E-47E5-9C7E-38F8ED8DCF7C}</a:tableStyleId>
              </a:tblPr>
              <a:tblGrid>
                <a:gridCol w="8077200"/>
              </a:tblGrid>
              <a:tr h="41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735" name="Google Shape;735;p52"/>
          <p:cNvSpPr txBox="1"/>
          <p:nvPr/>
        </p:nvSpPr>
        <p:spPr>
          <a:xfrm>
            <a:off x="762000" y="762000"/>
            <a:ext cx="902100" cy="6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6" name="Google Shape;736;p52"/>
          <p:cNvSpPr txBox="1"/>
          <p:nvPr>
            <p:ph type="title"/>
          </p:nvPr>
        </p:nvSpPr>
        <p:spPr>
          <a:xfrm>
            <a:off x="761950" y="809575"/>
            <a:ext cx="5080200" cy="352200"/>
          </a:xfrm>
          <a:prstGeom prst="rect">
            <a:avLst/>
          </a:prstGeom>
        </p:spPr>
        <p:txBody>
          <a:bodyPr anchorCtr="0" anchor="t" bIns="0" lIns="0" spcFirstLastPara="1" rIns="22860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We love Feedback</a:t>
            </a:r>
            <a:endParaRPr sz="3600"/>
          </a:p>
        </p:txBody>
      </p:sp>
      <p:sp>
        <p:nvSpPr>
          <p:cNvPr id="737" name="Google Shape;737;p52"/>
          <p:cNvSpPr txBox="1"/>
          <p:nvPr/>
        </p:nvSpPr>
        <p:spPr>
          <a:xfrm>
            <a:off x="3805350" y="3629075"/>
            <a:ext cx="1806300" cy="3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https://bit.ly/2ytJV0j</a:t>
            </a:r>
            <a:endParaRPr/>
          </a:p>
        </p:txBody>
      </p:sp>
      <p:pic>
        <p:nvPicPr>
          <p:cNvPr id="738" name="Google Shape;738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95700" y="1828800"/>
            <a:ext cx="1905000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53"/>
          <p:cNvSpPr txBox="1"/>
          <p:nvPr/>
        </p:nvSpPr>
        <p:spPr>
          <a:xfrm>
            <a:off x="1524000" y="2295444"/>
            <a:ext cx="6096000" cy="5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434343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Thank you!</a:t>
            </a:r>
            <a:endParaRPr sz="3000">
              <a:solidFill>
                <a:srgbClr val="434343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41"/>
          <p:cNvSpPr/>
          <p:nvPr/>
        </p:nvSpPr>
        <p:spPr>
          <a:xfrm rot="10800000">
            <a:off x="3937045" y="379237"/>
            <a:ext cx="5302506" cy="4816888"/>
          </a:xfrm>
          <a:custGeom>
            <a:rect b="b" l="l" r="r" t="t"/>
            <a:pathLst>
              <a:path extrusionOk="0" h="209521" w="144227">
                <a:moveTo>
                  <a:pt x="3011" y="0"/>
                </a:moveTo>
                <a:cubicBezTo>
                  <a:pt x="2627" y="0"/>
                  <a:pt x="2230" y="99"/>
                  <a:pt x="1894" y="278"/>
                </a:cubicBezTo>
                <a:cubicBezTo>
                  <a:pt x="823" y="627"/>
                  <a:pt x="175" y="1724"/>
                  <a:pt x="374" y="2845"/>
                </a:cubicBezTo>
                <a:cubicBezTo>
                  <a:pt x="125" y="3219"/>
                  <a:pt x="0" y="3643"/>
                  <a:pt x="25" y="4091"/>
                </a:cubicBezTo>
                <a:cubicBezTo>
                  <a:pt x="548" y="30285"/>
                  <a:pt x="947" y="56479"/>
                  <a:pt x="1221" y="82673"/>
                </a:cubicBezTo>
                <a:cubicBezTo>
                  <a:pt x="1520" y="108866"/>
                  <a:pt x="1695" y="135060"/>
                  <a:pt x="1745" y="161254"/>
                </a:cubicBezTo>
                <a:cubicBezTo>
                  <a:pt x="1795" y="175958"/>
                  <a:pt x="1795" y="190663"/>
                  <a:pt x="1745" y="205367"/>
                </a:cubicBezTo>
                <a:cubicBezTo>
                  <a:pt x="1745" y="206738"/>
                  <a:pt x="2991" y="207610"/>
                  <a:pt x="4237" y="207660"/>
                </a:cubicBezTo>
                <a:cubicBezTo>
                  <a:pt x="30825" y="208915"/>
                  <a:pt x="57431" y="209521"/>
                  <a:pt x="84040" y="209521"/>
                </a:cubicBezTo>
                <a:cubicBezTo>
                  <a:pt x="89132" y="209521"/>
                  <a:pt x="94224" y="209498"/>
                  <a:pt x="99316" y="209454"/>
                </a:cubicBezTo>
                <a:cubicBezTo>
                  <a:pt x="107317" y="209355"/>
                  <a:pt x="115292" y="209230"/>
                  <a:pt x="123267" y="209031"/>
                </a:cubicBezTo>
                <a:cubicBezTo>
                  <a:pt x="127180" y="208956"/>
                  <a:pt x="131118" y="208831"/>
                  <a:pt x="135055" y="208732"/>
                </a:cubicBezTo>
                <a:cubicBezTo>
                  <a:pt x="138121" y="208632"/>
                  <a:pt x="141635" y="208532"/>
                  <a:pt x="143305" y="205691"/>
                </a:cubicBezTo>
                <a:lnTo>
                  <a:pt x="143504" y="205691"/>
                </a:lnTo>
                <a:lnTo>
                  <a:pt x="143504" y="205317"/>
                </a:lnTo>
                <a:cubicBezTo>
                  <a:pt x="143554" y="205217"/>
                  <a:pt x="143604" y="205093"/>
                  <a:pt x="143629" y="204993"/>
                </a:cubicBezTo>
                <a:cubicBezTo>
                  <a:pt x="144227" y="203573"/>
                  <a:pt x="144227" y="202027"/>
                  <a:pt x="144202" y="200532"/>
                </a:cubicBezTo>
                <a:cubicBezTo>
                  <a:pt x="144202" y="198438"/>
                  <a:pt x="144202" y="196370"/>
                  <a:pt x="144202" y="194301"/>
                </a:cubicBezTo>
                <a:cubicBezTo>
                  <a:pt x="144177" y="190339"/>
                  <a:pt x="144152" y="186401"/>
                  <a:pt x="144152" y="182488"/>
                </a:cubicBezTo>
                <a:lnTo>
                  <a:pt x="144052" y="158836"/>
                </a:lnTo>
                <a:cubicBezTo>
                  <a:pt x="143928" y="127135"/>
                  <a:pt x="143828" y="95408"/>
                  <a:pt x="143703" y="63706"/>
                </a:cubicBezTo>
                <a:lnTo>
                  <a:pt x="143529" y="15830"/>
                </a:lnTo>
                <a:lnTo>
                  <a:pt x="143504" y="10222"/>
                </a:lnTo>
                <a:cubicBezTo>
                  <a:pt x="143504" y="9225"/>
                  <a:pt x="143604" y="8079"/>
                  <a:pt x="143579" y="6982"/>
                </a:cubicBezTo>
                <a:cubicBezTo>
                  <a:pt x="143579" y="6908"/>
                  <a:pt x="143579" y="6808"/>
                  <a:pt x="143579" y="6733"/>
                </a:cubicBezTo>
                <a:cubicBezTo>
                  <a:pt x="143579" y="6683"/>
                  <a:pt x="143579" y="6658"/>
                  <a:pt x="143604" y="6633"/>
                </a:cubicBezTo>
                <a:cubicBezTo>
                  <a:pt x="143679" y="6359"/>
                  <a:pt x="143454" y="5961"/>
                  <a:pt x="143479" y="5661"/>
                </a:cubicBezTo>
                <a:cubicBezTo>
                  <a:pt x="143529" y="4939"/>
                  <a:pt x="143180" y="4316"/>
                  <a:pt x="142732" y="3792"/>
                </a:cubicBezTo>
                <a:cubicBezTo>
                  <a:pt x="141984" y="2920"/>
                  <a:pt x="140962" y="2521"/>
                  <a:pt x="139890" y="2247"/>
                </a:cubicBezTo>
                <a:cubicBezTo>
                  <a:pt x="139759" y="2189"/>
                  <a:pt x="139628" y="2164"/>
                  <a:pt x="139496" y="2164"/>
                </a:cubicBezTo>
                <a:cubicBezTo>
                  <a:pt x="139403" y="2164"/>
                  <a:pt x="139310" y="2177"/>
                  <a:pt x="139217" y="2197"/>
                </a:cubicBezTo>
                <a:lnTo>
                  <a:pt x="139068" y="2172"/>
                </a:lnTo>
                <a:cubicBezTo>
                  <a:pt x="138806" y="2160"/>
                  <a:pt x="138545" y="2154"/>
                  <a:pt x="138283" y="2154"/>
                </a:cubicBezTo>
                <a:cubicBezTo>
                  <a:pt x="138021" y="2154"/>
                  <a:pt x="137759" y="2160"/>
                  <a:pt x="137498" y="2172"/>
                </a:cubicBezTo>
                <a:cubicBezTo>
                  <a:pt x="136584" y="2172"/>
                  <a:pt x="135659" y="2183"/>
                  <a:pt x="134767" y="2183"/>
                </a:cubicBezTo>
                <a:cubicBezTo>
                  <a:pt x="134322" y="2183"/>
                  <a:pt x="133884" y="2181"/>
                  <a:pt x="133460" y="2172"/>
                </a:cubicBezTo>
                <a:lnTo>
                  <a:pt x="109859" y="1774"/>
                </a:lnTo>
                <a:lnTo>
                  <a:pt x="14954" y="203"/>
                </a:lnTo>
                <a:lnTo>
                  <a:pt x="3140" y="4"/>
                </a:lnTo>
                <a:cubicBezTo>
                  <a:pt x="3098" y="1"/>
                  <a:pt x="3054" y="0"/>
                  <a:pt x="3011" y="0"/>
                </a:cubicBezTo>
                <a:close/>
              </a:path>
            </a:pathLst>
          </a:custGeom>
          <a:solidFill>
            <a:srgbClr val="F8F9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8" name="Google Shape;588;p41"/>
          <p:cNvSpPr txBox="1"/>
          <p:nvPr/>
        </p:nvSpPr>
        <p:spPr>
          <a:xfrm>
            <a:off x="761950" y="809575"/>
            <a:ext cx="2826300" cy="3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22860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Agenda Overview</a:t>
            </a:r>
            <a:endParaRPr sz="3600">
              <a:solidFill>
                <a:schemeClr val="dk1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B7B7B7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11:00-12:55 pm</a:t>
            </a:r>
            <a:endParaRPr sz="2400">
              <a:solidFill>
                <a:srgbClr val="B7B7B7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graphicFrame>
        <p:nvGraphicFramePr>
          <p:cNvPr id="589" name="Google Shape;589;p41"/>
          <p:cNvGraphicFramePr/>
          <p:nvPr/>
        </p:nvGraphicFramePr>
        <p:xfrm>
          <a:off x="4572838" y="137741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{C9906274-F4AF-4BCE-9EE9-5E0404200A61}</a:tableStyleId>
              </a:tblPr>
              <a:tblGrid>
                <a:gridCol w="1310725"/>
                <a:gridCol w="2179575"/>
              </a:tblGrid>
              <a:tr h="5503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285F4"/>
                          </a:solidFill>
                          <a:latin typeface="Google Sans Medium"/>
                          <a:ea typeface="Google Sans Medium"/>
                          <a:cs typeface="Google Sans Medium"/>
                          <a:sym typeface="Google Sans Medium"/>
                        </a:rPr>
                        <a:t>11:00-11:10 </a:t>
                      </a:r>
                      <a:r>
                        <a:rPr lang="en">
                          <a:solidFill>
                            <a:srgbClr val="4285F4"/>
                          </a:solidFill>
                          <a:latin typeface="Google Sans Medium"/>
                          <a:ea typeface="Google Sans Medium"/>
                          <a:cs typeface="Google Sans Medium"/>
                          <a:sym typeface="Google Sans Medium"/>
                        </a:rPr>
                        <a:t>pm</a:t>
                      </a:r>
                      <a:endParaRPr>
                        <a:solidFill>
                          <a:srgbClr val="4285F4"/>
                        </a:solidFill>
                        <a:latin typeface="Google Sans Medium"/>
                        <a:ea typeface="Google Sans Medium"/>
                        <a:cs typeface="Google Sans Medium"/>
                        <a:sym typeface="Google Sans Medium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Kick-off</a:t>
                      </a:r>
                      <a:endParaRPr>
                        <a:solidFill>
                          <a:srgbClr val="434343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Google Sans Medium"/>
                          <a:ea typeface="Google Sans Medium"/>
                          <a:cs typeface="Google Sans Medium"/>
                          <a:sym typeface="Google Sans Medium"/>
                        </a:rPr>
                        <a:t>11:10</a:t>
                      </a:r>
                      <a:r>
                        <a:rPr lang="en">
                          <a:solidFill>
                            <a:schemeClr val="accent1"/>
                          </a:solidFill>
                          <a:latin typeface="Google Sans Medium"/>
                          <a:ea typeface="Google Sans Medium"/>
                          <a:cs typeface="Google Sans Medium"/>
                          <a:sym typeface="Google Sans Medium"/>
                        </a:rPr>
                        <a:t>-11:30 pm</a:t>
                      </a:r>
                      <a:endParaRPr>
                        <a:solidFill>
                          <a:srgbClr val="4285F4"/>
                        </a:solidFill>
                        <a:latin typeface="Google Sans Medium"/>
                        <a:ea typeface="Google Sans Medium"/>
                        <a:cs typeface="Google Sans Medium"/>
                        <a:sym typeface="Google Sans Medium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Introduction</a:t>
                      </a:r>
                      <a:endParaRPr>
                        <a:solidFill>
                          <a:srgbClr val="434343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>
                        <a:solidFill>
                          <a:srgbClr val="434343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71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285F4"/>
                          </a:solidFill>
                          <a:latin typeface="Google Sans Medium"/>
                          <a:ea typeface="Google Sans Medium"/>
                          <a:cs typeface="Google Sans Medium"/>
                          <a:sym typeface="Google Sans Medium"/>
                        </a:rPr>
                        <a:t>11:30-12:15 pm</a:t>
                      </a:r>
                      <a:endParaRPr>
                        <a:solidFill>
                          <a:srgbClr val="4285F4"/>
                        </a:solidFill>
                        <a:latin typeface="Google Sans Medium"/>
                        <a:ea typeface="Google Sans Medium"/>
                        <a:cs typeface="Google Sans Medium"/>
                        <a:sym typeface="Google Sans Medium"/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>
                        <a:solidFill>
                          <a:srgbClr val="4285F4"/>
                        </a:solidFill>
                        <a:latin typeface="Google Sans Medium"/>
                        <a:ea typeface="Google Sans Medium"/>
                        <a:cs typeface="Google Sans Medium"/>
                        <a:sym typeface="Google Sans Medium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Presentation</a:t>
                      </a:r>
                      <a:endParaRPr>
                        <a:solidFill>
                          <a:srgbClr val="434343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4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Google Sans Medium"/>
                          <a:ea typeface="Google Sans Medium"/>
                          <a:cs typeface="Google Sans Medium"/>
                          <a:sym typeface="Google Sans Medium"/>
                        </a:rPr>
                        <a:t>12:15-12:20 pm</a:t>
                      </a:r>
                      <a:endParaRPr>
                        <a:solidFill>
                          <a:srgbClr val="4285F4"/>
                        </a:solidFill>
                        <a:latin typeface="Google Sans Medium"/>
                        <a:ea typeface="Google Sans Medium"/>
                        <a:cs typeface="Google Sans Medium"/>
                        <a:sym typeface="Google Sans Medium"/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4285F4"/>
                        </a:solidFill>
                        <a:latin typeface="Google Sans Medium"/>
                        <a:ea typeface="Google Sans Medium"/>
                        <a:cs typeface="Google Sans Medium"/>
                        <a:sym typeface="Google Sans Medium"/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285F4"/>
                          </a:solidFill>
                          <a:latin typeface="Google Sans Medium"/>
                          <a:ea typeface="Google Sans Medium"/>
                          <a:cs typeface="Google Sans Medium"/>
                          <a:sym typeface="Google Sans Medium"/>
                        </a:rPr>
                        <a:t>12:20-12:50 pm</a:t>
                      </a:r>
                      <a:endParaRPr>
                        <a:solidFill>
                          <a:srgbClr val="4285F4"/>
                        </a:solidFill>
                        <a:latin typeface="Google Sans Medium"/>
                        <a:ea typeface="Google Sans Medium"/>
                        <a:cs typeface="Google Sans Medium"/>
                        <a:sym typeface="Google Sans Medium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Break</a:t>
                      </a:r>
                      <a:endParaRPr>
                        <a:solidFill>
                          <a:srgbClr val="434343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434343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Q&amp;A Discussion</a:t>
                      </a:r>
                      <a:endParaRPr>
                        <a:solidFill>
                          <a:srgbClr val="434343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14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accent1"/>
                        </a:solidFill>
                        <a:latin typeface="Google Sans Medium"/>
                        <a:ea typeface="Google Sans Medium"/>
                        <a:cs typeface="Google Sans Medium"/>
                        <a:sym typeface="Google Sans Medium"/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Google Sans Medium"/>
                          <a:ea typeface="Google Sans Medium"/>
                          <a:cs typeface="Google Sans Medium"/>
                          <a:sym typeface="Google Sans Medium"/>
                        </a:rPr>
                        <a:t>12:50-12:55 pm</a:t>
                      </a:r>
                      <a:endParaRPr>
                        <a:solidFill>
                          <a:schemeClr val="accent1"/>
                        </a:solidFill>
                        <a:latin typeface="Google Sans Medium"/>
                        <a:ea typeface="Google Sans Medium"/>
                        <a:cs typeface="Google Sans Medium"/>
                        <a:sym typeface="Google Sans Medium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434343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Wrap up</a:t>
                      </a:r>
                      <a:endParaRPr>
                        <a:solidFill>
                          <a:srgbClr val="434343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434343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90" name="Google Shape;590;p41"/>
          <p:cNvSpPr txBox="1"/>
          <p:nvPr>
            <p:ph idx="4294967295" type="body"/>
          </p:nvPr>
        </p:nvSpPr>
        <p:spPr>
          <a:xfrm>
            <a:off x="4562950" y="1031000"/>
            <a:ext cx="565800" cy="18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3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b="1" lang="en" sz="1400">
                <a:latin typeface="Google Sans"/>
                <a:ea typeface="Google Sans"/>
                <a:cs typeface="Google Sans"/>
                <a:sym typeface="Google Sans"/>
              </a:rPr>
              <a:t>Time</a:t>
            </a:r>
            <a:endParaRPr b="1" sz="1400">
              <a:latin typeface="Google Sans"/>
              <a:ea typeface="Google Sans"/>
              <a:cs typeface="Google Sans"/>
              <a:sym typeface="Google Sans"/>
            </a:endParaRPr>
          </a:p>
        </p:txBody>
      </p:sp>
      <p:grpSp>
        <p:nvGrpSpPr>
          <p:cNvPr id="591" name="Google Shape;591;p41"/>
          <p:cNvGrpSpPr/>
          <p:nvPr/>
        </p:nvGrpSpPr>
        <p:grpSpPr>
          <a:xfrm>
            <a:off x="8191636" y="1060262"/>
            <a:ext cx="486129" cy="3125965"/>
            <a:chOff x="8138986" y="817524"/>
            <a:chExt cx="486129" cy="3125965"/>
          </a:xfrm>
        </p:grpSpPr>
        <p:grpSp>
          <p:nvGrpSpPr>
            <p:cNvPr id="592" name="Google Shape;592;p41"/>
            <p:cNvGrpSpPr/>
            <p:nvPr/>
          </p:nvGrpSpPr>
          <p:grpSpPr>
            <a:xfrm>
              <a:off x="8197628" y="3552723"/>
              <a:ext cx="368859" cy="390767"/>
              <a:chOff x="5718711" y="53939"/>
              <a:chExt cx="403390" cy="427348"/>
            </a:xfrm>
          </p:grpSpPr>
          <p:sp>
            <p:nvSpPr>
              <p:cNvPr id="593" name="Google Shape;593;p41"/>
              <p:cNvSpPr/>
              <p:nvPr/>
            </p:nvSpPr>
            <p:spPr>
              <a:xfrm>
                <a:off x="5803521" y="53939"/>
                <a:ext cx="230767" cy="230164"/>
              </a:xfrm>
              <a:custGeom>
                <a:rect b="b" l="l" r="r" t="t"/>
                <a:pathLst>
                  <a:path extrusionOk="0" fill="none" h="17936" w="17983">
                    <a:moveTo>
                      <a:pt x="17983" y="17679"/>
                    </a:moveTo>
                    <a:lnTo>
                      <a:pt x="17983" y="9015"/>
                    </a:lnTo>
                    <a:cubicBezTo>
                      <a:pt x="17983" y="4041"/>
                      <a:pt x="13966" y="1"/>
                      <a:pt x="8992" y="1"/>
                    </a:cubicBezTo>
                    <a:cubicBezTo>
                      <a:pt x="4017" y="1"/>
                      <a:pt x="1" y="4041"/>
                      <a:pt x="1" y="9015"/>
                    </a:cubicBezTo>
                    <a:lnTo>
                      <a:pt x="1" y="17936"/>
                    </a:lnTo>
                  </a:path>
                </a:pathLst>
              </a:custGeom>
              <a:noFill/>
              <a:ln cap="flat" cmpd="sng" w="76200">
                <a:solidFill>
                  <a:srgbClr val="4285F4"/>
                </a:solidFill>
                <a:prstDash val="solid"/>
                <a:miter lim="2335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4" name="Google Shape;594;p41"/>
              <p:cNvSpPr/>
              <p:nvPr/>
            </p:nvSpPr>
            <p:spPr>
              <a:xfrm>
                <a:off x="5940482" y="255319"/>
                <a:ext cx="181618" cy="225967"/>
              </a:xfrm>
              <a:custGeom>
                <a:rect b="b" l="l" r="r" t="t"/>
                <a:pathLst>
                  <a:path extrusionOk="0" h="17609" w="14153">
                    <a:moveTo>
                      <a:pt x="2476" y="1"/>
                    </a:moveTo>
                    <a:cubicBezTo>
                      <a:pt x="1098" y="1"/>
                      <a:pt x="0" y="1075"/>
                      <a:pt x="0" y="2453"/>
                    </a:cubicBezTo>
                    <a:lnTo>
                      <a:pt x="0" y="15157"/>
                    </a:lnTo>
                    <a:cubicBezTo>
                      <a:pt x="0" y="16511"/>
                      <a:pt x="1098" y="17609"/>
                      <a:pt x="2476" y="17609"/>
                    </a:cubicBezTo>
                    <a:lnTo>
                      <a:pt x="11677" y="17609"/>
                    </a:lnTo>
                    <a:cubicBezTo>
                      <a:pt x="13055" y="17609"/>
                      <a:pt x="14152" y="16511"/>
                      <a:pt x="14152" y="15157"/>
                    </a:cubicBezTo>
                    <a:lnTo>
                      <a:pt x="14152" y="2453"/>
                    </a:lnTo>
                    <a:cubicBezTo>
                      <a:pt x="14152" y="1075"/>
                      <a:pt x="13055" y="1"/>
                      <a:pt x="11677" y="1"/>
                    </a:cubicBezTo>
                    <a:close/>
                  </a:path>
                </a:pathLst>
              </a:custGeom>
              <a:solidFill>
                <a:srgbClr val="9FC1F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5" name="Google Shape;595;p41"/>
              <p:cNvSpPr/>
              <p:nvPr/>
            </p:nvSpPr>
            <p:spPr>
              <a:xfrm>
                <a:off x="5980930" y="307163"/>
                <a:ext cx="105509" cy="140862"/>
              </a:xfrm>
              <a:custGeom>
                <a:rect b="b" l="l" r="r" t="t"/>
                <a:pathLst>
                  <a:path extrusionOk="0" h="10977" w="8222">
                    <a:moveTo>
                      <a:pt x="47" y="1"/>
                    </a:moveTo>
                    <a:cubicBezTo>
                      <a:pt x="24" y="1"/>
                      <a:pt x="1" y="24"/>
                      <a:pt x="1" y="48"/>
                    </a:cubicBezTo>
                    <a:lnTo>
                      <a:pt x="1" y="8805"/>
                    </a:lnTo>
                    <a:cubicBezTo>
                      <a:pt x="1" y="10019"/>
                      <a:pt x="982" y="10977"/>
                      <a:pt x="2173" y="10977"/>
                    </a:cubicBezTo>
                    <a:lnTo>
                      <a:pt x="6096" y="10977"/>
                    </a:lnTo>
                    <a:cubicBezTo>
                      <a:pt x="7287" y="10977"/>
                      <a:pt x="8221" y="10043"/>
                      <a:pt x="8221" y="8852"/>
                    </a:cubicBezTo>
                    <a:lnTo>
                      <a:pt x="8221" y="1"/>
                    </a:lnTo>
                    <a:close/>
                  </a:path>
                </a:pathLst>
              </a:custGeom>
              <a:solidFill>
                <a:srgbClr val="4285F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6" name="Google Shape;596;p41"/>
              <p:cNvSpPr/>
              <p:nvPr/>
            </p:nvSpPr>
            <p:spPr>
              <a:xfrm>
                <a:off x="5718711" y="255319"/>
                <a:ext cx="176524" cy="225967"/>
              </a:xfrm>
              <a:custGeom>
                <a:rect b="b" l="l" r="r" t="t"/>
                <a:pathLst>
                  <a:path extrusionOk="0" h="17609" w="13756">
                    <a:moveTo>
                      <a:pt x="2102" y="1"/>
                    </a:moveTo>
                    <a:cubicBezTo>
                      <a:pt x="935" y="1"/>
                      <a:pt x="1" y="935"/>
                      <a:pt x="1" y="2103"/>
                    </a:cubicBezTo>
                    <a:lnTo>
                      <a:pt x="1" y="15507"/>
                    </a:lnTo>
                    <a:cubicBezTo>
                      <a:pt x="1" y="16675"/>
                      <a:pt x="935" y="17609"/>
                      <a:pt x="2102" y="17609"/>
                    </a:cubicBezTo>
                    <a:lnTo>
                      <a:pt x="11631" y="17609"/>
                    </a:lnTo>
                    <a:cubicBezTo>
                      <a:pt x="12798" y="17609"/>
                      <a:pt x="13756" y="16675"/>
                      <a:pt x="13756" y="15507"/>
                    </a:cubicBezTo>
                    <a:lnTo>
                      <a:pt x="13756" y="2103"/>
                    </a:lnTo>
                    <a:cubicBezTo>
                      <a:pt x="13756" y="935"/>
                      <a:pt x="12798" y="1"/>
                      <a:pt x="11631" y="1"/>
                    </a:cubicBezTo>
                    <a:close/>
                  </a:path>
                </a:pathLst>
              </a:custGeom>
              <a:solidFill>
                <a:srgbClr val="9FC1F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7" name="Google Shape;597;p41"/>
              <p:cNvSpPr/>
              <p:nvPr/>
            </p:nvSpPr>
            <p:spPr>
              <a:xfrm>
                <a:off x="6009546" y="284167"/>
                <a:ext cx="22046" cy="11023"/>
              </a:xfrm>
              <a:custGeom>
                <a:rect b="b" l="l" r="r" t="t"/>
                <a:pathLst>
                  <a:path extrusionOk="0" h="859" w="1718">
                    <a:moveTo>
                      <a:pt x="856" y="1"/>
                    </a:moveTo>
                    <a:cubicBezTo>
                      <a:pt x="427" y="1"/>
                      <a:pt x="1" y="287"/>
                      <a:pt x="13" y="859"/>
                    </a:cubicBezTo>
                    <a:lnTo>
                      <a:pt x="1717" y="859"/>
                    </a:lnTo>
                    <a:cubicBezTo>
                      <a:pt x="1717" y="287"/>
                      <a:pt x="1285" y="1"/>
                      <a:pt x="856" y="1"/>
                    </a:cubicBezTo>
                    <a:close/>
                  </a:path>
                </a:pathLst>
              </a:custGeom>
              <a:solidFill>
                <a:srgbClr val="4285F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8" name="Google Shape;598;p41"/>
              <p:cNvSpPr/>
              <p:nvPr/>
            </p:nvSpPr>
            <p:spPr>
              <a:xfrm>
                <a:off x="6039972" y="283872"/>
                <a:ext cx="21892" cy="11023"/>
              </a:xfrm>
              <a:custGeom>
                <a:rect b="b" l="l" r="r" t="t"/>
                <a:pathLst>
                  <a:path extrusionOk="0" h="859" w="1706">
                    <a:moveTo>
                      <a:pt x="853" y="0"/>
                    </a:moveTo>
                    <a:cubicBezTo>
                      <a:pt x="427" y="0"/>
                      <a:pt x="0" y="286"/>
                      <a:pt x="0" y="858"/>
                    </a:cubicBezTo>
                    <a:lnTo>
                      <a:pt x="1705" y="858"/>
                    </a:lnTo>
                    <a:cubicBezTo>
                      <a:pt x="1705" y="286"/>
                      <a:pt x="1279" y="0"/>
                      <a:pt x="853" y="0"/>
                    </a:cubicBezTo>
                    <a:close/>
                  </a:path>
                </a:pathLst>
              </a:custGeom>
              <a:solidFill>
                <a:srgbClr val="4285F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99" name="Google Shape;599;p41"/>
            <p:cNvGrpSpPr/>
            <p:nvPr/>
          </p:nvGrpSpPr>
          <p:grpSpPr>
            <a:xfrm>
              <a:off x="8222568" y="817524"/>
              <a:ext cx="318978" cy="332953"/>
              <a:chOff x="769039" y="2882687"/>
              <a:chExt cx="348839" cy="364122"/>
            </a:xfrm>
          </p:grpSpPr>
          <p:sp>
            <p:nvSpPr>
              <p:cNvPr id="600" name="Google Shape;600;p41"/>
              <p:cNvSpPr/>
              <p:nvPr/>
            </p:nvSpPr>
            <p:spPr>
              <a:xfrm>
                <a:off x="1036045" y="2958501"/>
                <a:ext cx="81833" cy="163640"/>
              </a:xfrm>
              <a:custGeom>
                <a:rect b="b" l="l" r="r" t="t"/>
                <a:pathLst>
                  <a:path extrusionOk="0" fill="none" h="12752" w="6377">
                    <a:moveTo>
                      <a:pt x="1" y="1"/>
                    </a:moveTo>
                    <a:cubicBezTo>
                      <a:pt x="3527" y="1"/>
                      <a:pt x="6376" y="2850"/>
                      <a:pt x="6376" y="6376"/>
                    </a:cubicBezTo>
                    <a:lnTo>
                      <a:pt x="6376" y="6376"/>
                    </a:lnTo>
                    <a:cubicBezTo>
                      <a:pt x="6376" y="9903"/>
                      <a:pt x="3527" y="12752"/>
                      <a:pt x="1" y="12752"/>
                    </a:cubicBezTo>
                  </a:path>
                </a:pathLst>
              </a:custGeom>
              <a:noFill/>
              <a:ln cap="flat" cmpd="sng" w="38100">
                <a:solidFill>
                  <a:srgbClr val="4285F4"/>
                </a:solidFill>
                <a:prstDash val="solid"/>
                <a:miter lim="2335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1" name="Google Shape;601;p41"/>
              <p:cNvSpPr/>
              <p:nvPr/>
            </p:nvSpPr>
            <p:spPr>
              <a:xfrm>
                <a:off x="792702" y="2882687"/>
                <a:ext cx="264337" cy="364122"/>
              </a:xfrm>
              <a:custGeom>
                <a:rect b="b" l="l" r="r" t="t"/>
                <a:pathLst>
                  <a:path extrusionOk="0" h="28375" w="20599">
                    <a:moveTo>
                      <a:pt x="1" y="1"/>
                    </a:moveTo>
                    <a:lnTo>
                      <a:pt x="1" y="22630"/>
                    </a:lnTo>
                    <a:cubicBezTo>
                      <a:pt x="1" y="25806"/>
                      <a:pt x="2570" y="28375"/>
                      <a:pt x="5769" y="28375"/>
                    </a:cubicBezTo>
                    <a:lnTo>
                      <a:pt x="14854" y="28375"/>
                    </a:lnTo>
                    <a:cubicBezTo>
                      <a:pt x="18030" y="28375"/>
                      <a:pt x="20598" y="25806"/>
                      <a:pt x="20598" y="22630"/>
                    </a:cubicBezTo>
                    <a:lnTo>
                      <a:pt x="20598" y="1"/>
                    </a:lnTo>
                    <a:close/>
                  </a:path>
                </a:pathLst>
              </a:custGeom>
              <a:solidFill>
                <a:srgbClr val="9FC1F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2" name="Google Shape;602;p41"/>
              <p:cNvSpPr/>
              <p:nvPr/>
            </p:nvSpPr>
            <p:spPr>
              <a:xfrm>
                <a:off x="858931" y="3105947"/>
                <a:ext cx="25485" cy="25485"/>
              </a:xfrm>
              <a:custGeom>
                <a:rect b="b" l="l" r="r" t="t"/>
                <a:pathLst>
                  <a:path extrusionOk="0" h="1986" w="1986">
                    <a:moveTo>
                      <a:pt x="982" y="1"/>
                    </a:moveTo>
                    <a:cubicBezTo>
                      <a:pt x="445" y="1"/>
                      <a:pt x="1" y="444"/>
                      <a:pt x="1" y="1005"/>
                    </a:cubicBezTo>
                    <a:cubicBezTo>
                      <a:pt x="1" y="1542"/>
                      <a:pt x="445" y="1986"/>
                      <a:pt x="982" y="1986"/>
                    </a:cubicBezTo>
                    <a:cubicBezTo>
                      <a:pt x="1542" y="1986"/>
                      <a:pt x="1986" y="1542"/>
                      <a:pt x="1986" y="1005"/>
                    </a:cubicBezTo>
                    <a:cubicBezTo>
                      <a:pt x="1986" y="444"/>
                      <a:pt x="1542" y="1"/>
                      <a:pt x="982" y="1"/>
                    </a:cubicBezTo>
                    <a:close/>
                  </a:path>
                </a:pathLst>
              </a:custGeom>
              <a:solidFill>
                <a:srgbClr val="4285F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3" name="Google Shape;603;p41"/>
              <p:cNvSpPr/>
              <p:nvPr/>
            </p:nvSpPr>
            <p:spPr>
              <a:xfrm>
                <a:off x="815480" y="3105947"/>
                <a:ext cx="25485" cy="25485"/>
              </a:xfrm>
              <a:custGeom>
                <a:rect b="b" l="l" r="r" t="t"/>
                <a:pathLst>
                  <a:path extrusionOk="0" h="1986" w="1986">
                    <a:moveTo>
                      <a:pt x="982" y="1"/>
                    </a:moveTo>
                    <a:cubicBezTo>
                      <a:pt x="444" y="1"/>
                      <a:pt x="1" y="444"/>
                      <a:pt x="1" y="1005"/>
                    </a:cubicBezTo>
                    <a:cubicBezTo>
                      <a:pt x="1" y="1542"/>
                      <a:pt x="444" y="1986"/>
                      <a:pt x="982" y="1986"/>
                    </a:cubicBezTo>
                    <a:cubicBezTo>
                      <a:pt x="1542" y="1986"/>
                      <a:pt x="1986" y="1542"/>
                      <a:pt x="1986" y="1005"/>
                    </a:cubicBezTo>
                    <a:cubicBezTo>
                      <a:pt x="1986" y="444"/>
                      <a:pt x="1542" y="1"/>
                      <a:pt x="982" y="1"/>
                    </a:cubicBezTo>
                    <a:close/>
                  </a:path>
                </a:pathLst>
              </a:custGeom>
              <a:solidFill>
                <a:srgbClr val="4285F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4" name="Google Shape;604;p41"/>
              <p:cNvSpPr/>
              <p:nvPr/>
            </p:nvSpPr>
            <p:spPr>
              <a:xfrm>
                <a:off x="769039" y="2981882"/>
                <a:ext cx="211287" cy="171725"/>
              </a:xfrm>
              <a:custGeom>
                <a:rect b="b" l="l" r="r" t="t"/>
                <a:pathLst>
                  <a:path extrusionOk="0" fill="none" h="13382" w="16465">
                    <a:moveTo>
                      <a:pt x="0" y="13382"/>
                    </a:moveTo>
                    <a:lnTo>
                      <a:pt x="9388" y="13382"/>
                    </a:lnTo>
                    <a:cubicBezTo>
                      <a:pt x="16464" y="13382"/>
                      <a:pt x="15436" y="7894"/>
                      <a:pt x="15507" y="4601"/>
                    </a:cubicBezTo>
                    <a:lnTo>
                      <a:pt x="15507" y="0"/>
                    </a:lnTo>
                  </a:path>
                </a:pathLst>
              </a:custGeom>
              <a:noFill/>
              <a:ln cap="flat" cmpd="sng" w="9525">
                <a:solidFill>
                  <a:srgbClr val="4285F4"/>
                </a:solidFill>
                <a:prstDash val="solid"/>
                <a:miter lim="2335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5" name="Google Shape;605;p41"/>
              <p:cNvSpPr/>
              <p:nvPr/>
            </p:nvSpPr>
            <p:spPr>
              <a:xfrm>
                <a:off x="949143" y="2983679"/>
                <a:ext cx="36868" cy="13"/>
              </a:xfrm>
              <a:custGeom>
                <a:rect b="b" l="l" r="r" t="t"/>
                <a:pathLst>
                  <a:path extrusionOk="0" fill="none" h="1" w="2873">
                    <a:moveTo>
                      <a:pt x="2873" y="1"/>
                    </a:moveTo>
                    <a:lnTo>
                      <a:pt x="0" y="1"/>
                    </a:lnTo>
                  </a:path>
                </a:pathLst>
              </a:custGeom>
              <a:noFill/>
              <a:ln cap="flat" cmpd="sng" w="9525">
                <a:solidFill>
                  <a:srgbClr val="4285F4"/>
                </a:solidFill>
                <a:prstDash val="solid"/>
                <a:miter lim="2335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06" name="Google Shape;606;p41"/>
            <p:cNvGrpSpPr/>
            <p:nvPr/>
          </p:nvGrpSpPr>
          <p:grpSpPr>
            <a:xfrm>
              <a:off x="8138986" y="1509619"/>
              <a:ext cx="486129" cy="244995"/>
              <a:chOff x="3729737" y="211265"/>
              <a:chExt cx="531638" cy="267930"/>
            </a:xfrm>
          </p:grpSpPr>
          <p:sp>
            <p:nvSpPr>
              <p:cNvPr id="607" name="Google Shape;607;p41"/>
              <p:cNvSpPr/>
              <p:nvPr/>
            </p:nvSpPr>
            <p:spPr>
              <a:xfrm>
                <a:off x="3807951" y="211265"/>
                <a:ext cx="377006" cy="215483"/>
              </a:xfrm>
              <a:custGeom>
                <a:rect b="b" l="l" r="r" t="t"/>
                <a:pathLst>
                  <a:path extrusionOk="0" h="16792" w="29379">
                    <a:moveTo>
                      <a:pt x="2172" y="1"/>
                    </a:moveTo>
                    <a:cubicBezTo>
                      <a:pt x="981" y="1"/>
                      <a:pt x="1" y="982"/>
                      <a:pt x="1" y="2173"/>
                    </a:cubicBezTo>
                    <a:lnTo>
                      <a:pt x="1" y="16792"/>
                    </a:lnTo>
                    <a:lnTo>
                      <a:pt x="29379" y="16792"/>
                    </a:lnTo>
                    <a:lnTo>
                      <a:pt x="29379" y="2173"/>
                    </a:lnTo>
                    <a:cubicBezTo>
                      <a:pt x="29379" y="982"/>
                      <a:pt x="28421" y="1"/>
                      <a:pt x="27230" y="1"/>
                    </a:cubicBezTo>
                    <a:close/>
                  </a:path>
                </a:pathLst>
              </a:custGeom>
              <a:solidFill>
                <a:srgbClr val="9FC1F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8" name="Google Shape;608;p41"/>
              <p:cNvSpPr/>
              <p:nvPr/>
            </p:nvSpPr>
            <p:spPr>
              <a:xfrm>
                <a:off x="3729737" y="421333"/>
                <a:ext cx="531638" cy="57862"/>
              </a:xfrm>
              <a:custGeom>
                <a:rect b="b" l="l" r="r" t="t"/>
                <a:pathLst>
                  <a:path extrusionOk="0" h="4509" w="41429">
                    <a:moveTo>
                      <a:pt x="2084" y="1"/>
                    </a:moveTo>
                    <a:cubicBezTo>
                      <a:pt x="935" y="1"/>
                      <a:pt x="0" y="949"/>
                      <a:pt x="0" y="2103"/>
                    </a:cubicBezTo>
                    <a:cubicBezTo>
                      <a:pt x="0" y="3271"/>
                      <a:pt x="934" y="4205"/>
                      <a:pt x="2079" y="4228"/>
                    </a:cubicBezTo>
                    <a:lnTo>
                      <a:pt x="39304" y="4509"/>
                    </a:lnTo>
                    <a:cubicBezTo>
                      <a:pt x="40472" y="4509"/>
                      <a:pt x="41429" y="3574"/>
                      <a:pt x="41429" y="2407"/>
                    </a:cubicBezTo>
                    <a:cubicBezTo>
                      <a:pt x="41429" y="1239"/>
                      <a:pt x="40495" y="282"/>
                      <a:pt x="39351" y="282"/>
                    </a:cubicBezTo>
                    <a:lnTo>
                      <a:pt x="2126" y="1"/>
                    </a:lnTo>
                    <a:cubicBezTo>
                      <a:pt x="2112" y="1"/>
                      <a:pt x="2098" y="1"/>
                      <a:pt x="2084" y="1"/>
                    </a:cubicBezTo>
                    <a:close/>
                  </a:path>
                </a:pathLst>
              </a:custGeom>
              <a:solidFill>
                <a:srgbClr val="4285F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9" name="Google Shape;609;p41"/>
              <p:cNvSpPr/>
              <p:nvPr/>
            </p:nvSpPr>
            <p:spPr>
              <a:xfrm>
                <a:off x="4022228" y="275402"/>
                <a:ext cx="20981" cy="20994"/>
              </a:xfrm>
              <a:custGeom>
                <a:rect b="b" l="l" r="r" t="t"/>
                <a:pathLst>
                  <a:path extrusionOk="0" h="1636" w="1635">
                    <a:moveTo>
                      <a:pt x="817" y="0"/>
                    </a:moveTo>
                    <a:cubicBezTo>
                      <a:pt x="374" y="0"/>
                      <a:pt x="0" y="374"/>
                      <a:pt x="0" y="818"/>
                    </a:cubicBezTo>
                    <a:cubicBezTo>
                      <a:pt x="0" y="1262"/>
                      <a:pt x="374" y="1635"/>
                      <a:pt x="817" y="1635"/>
                    </a:cubicBezTo>
                    <a:cubicBezTo>
                      <a:pt x="1261" y="1635"/>
                      <a:pt x="1635" y="1262"/>
                      <a:pt x="1635" y="818"/>
                    </a:cubicBezTo>
                    <a:cubicBezTo>
                      <a:pt x="1635" y="374"/>
                      <a:pt x="1261" y="0"/>
                      <a:pt x="817" y="0"/>
                    </a:cubicBezTo>
                    <a:close/>
                  </a:path>
                </a:pathLst>
              </a:custGeom>
              <a:solidFill>
                <a:srgbClr val="4285F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0" name="Google Shape;610;p41"/>
              <p:cNvSpPr/>
              <p:nvPr/>
            </p:nvSpPr>
            <p:spPr>
              <a:xfrm>
                <a:off x="3976070" y="275402"/>
                <a:ext cx="20994" cy="20994"/>
              </a:xfrm>
              <a:custGeom>
                <a:rect b="b" l="l" r="r" t="t"/>
                <a:pathLst>
                  <a:path extrusionOk="0" h="1636" w="1636">
                    <a:moveTo>
                      <a:pt x="818" y="0"/>
                    </a:moveTo>
                    <a:cubicBezTo>
                      <a:pt x="351" y="0"/>
                      <a:pt x="1" y="374"/>
                      <a:pt x="1" y="818"/>
                    </a:cubicBezTo>
                    <a:cubicBezTo>
                      <a:pt x="1" y="1262"/>
                      <a:pt x="351" y="1635"/>
                      <a:pt x="818" y="1635"/>
                    </a:cubicBezTo>
                    <a:cubicBezTo>
                      <a:pt x="1262" y="1635"/>
                      <a:pt x="1635" y="1262"/>
                      <a:pt x="1635" y="818"/>
                    </a:cubicBezTo>
                    <a:cubicBezTo>
                      <a:pt x="1635" y="374"/>
                      <a:pt x="1262" y="0"/>
                      <a:pt x="818" y="0"/>
                    </a:cubicBezTo>
                    <a:close/>
                  </a:path>
                </a:pathLst>
              </a:custGeom>
              <a:solidFill>
                <a:srgbClr val="4285F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1" name="Google Shape;611;p41"/>
              <p:cNvSpPr/>
              <p:nvPr/>
            </p:nvSpPr>
            <p:spPr>
              <a:xfrm>
                <a:off x="3912844" y="324551"/>
                <a:ext cx="154940" cy="13"/>
              </a:xfrm>
              <a:custGeom>
                <a:rect b="b" l="l" r="r" t="t"/>
                <a:pathLst>
                  <a:path extrusionOk="0" fill="none" h="1" w="12074">
                    <a:moveTo>
                      <a:pt x="12074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rgbClr val="4285F4"/>
                </a:solidFill>
                <a:prstDash val="solid"/>
                <a:miter lim="2335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2" name="Google Shape;612;p41"/>
              <p:cNvSpPr/>
              <p:nvPr/>
            </p:nvSpPr>
            <p:spPr>
              <a:xfrm>
                <a:off x="3912844" y="327849"/>
                <a:ext cx="48558" cy="43772"/>
              </a:xfrm>
              <a:custGeom>
                <a:rect b="b" l="l" r="r" t="t"/>
                <a:pathLst>
                  <a:path extrusionOk="0" h="3411" w="3784">
                    <a:moveTo>
                      <a:pt x="3783" y="0"/>
                    </a:moveTo>
                    <a:lnTo>
                      <a:pt x="0" y="47"/>
                    </a:lnTo>
                    <a:cubicBezTo>
                      <a:pt x="24" y="958"/>
                      <a:pt x="421" y="1822"/>
                      <a:pt x="1121" y="2429"/>
                    </a:cubicBezTo>
                    <a:cubicBezTo>
                      <a:pt x="1845" y="3062"/>
                      <a:pt x="2744" y="3411"/>
                      <a:pt x="3691" y="3411"/>
                    </a:cubicBezTo>
                    <a:cubicBezTo>
                      <a:pt x="3722" y="3411"/>
                      <a:pt x="3753" y="3411"/>
                      <a:pt x="3783" y="3410"/>
                    </a:cubicBezTo>
                    <a:lnTo>
                      <a:pt x="3783" y="0"/>
                    </a:lnTo>
                    <a:close/>
                  </a:path>
                </a:pathLst>
              </a:custGeom>
              <a:solidFill>
                <a:srgbClr val="4285F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3" name="Google Shape;613;p41"/>
              <p:cNvSpPr/>
              <p:nvPr/>
            </p:nvSpPr>
            <p:spPr>
              <a:xfrm>
                <a:off x="3956590" y="326950"/>
                <a:ext cx="47365" cy="44657"/>
              </a:xfrm>
              <a:custGeom>
                <a:rect b="b" l="l" r="r" t="t"/>
                <a:pathLst>
                  <a:path extrusionOk="0" h="3480" w="3691">
                    <a:moveTo>
                      <a:pt x="1" y="0"/>
                    </a:moveTo>
                    <a:lnTo>
                      <a:pt x="1" y="3480"/>
                    </a:lnTo>
                    <a:lnTo>
                      <a:pt x="3691" y="3480"/>
                    </a:lnTo>
                    <a:lnTo>
                      <a:pt x="3691" y="0"/>
                    </a:lnTo>
                    <a:close/>
                  </a:path>
                </a:pathLst>
              </a:custGeom>
              <a:solidFill>
                <a:srgbClr val="4285F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14" name="Google Shape;614;p41"/>
            <p:cNvGrpSpPr/>
            <p:nvPr/>
          </p:nvGrpSpPr>
          <p:grpSpPr>
            <a:xfrm>
              <a:off x="8238308" y="2817614"/>
              <a:ext cx="287472" cy="398992"/>
              <a:chOff x="5131637" y="53041"/>
              <a:chExt cx="314383" cy="436343"/>
            </a:xfrm>
          </p:grpSpPr>
          <p:sp>
            <p:nvSpPr>
              <p:cNvPr id="615" name="Google Shape;615;p41"/>
              <p:cNvSpPr/>
              <p:nvPr/>
            </p:nvSpPr>
            <p:spPr>
              <a:xfrm>
                <a:off x="5156519" y="53041"/>
                <a:ext cx="289501" cy="436343"/>
              </a:xfrm>
              <a:custGeom>
                <a:rect b="b" l="l" r="r" t="t"/>
                <a:pathLst>
                  <a:path extrusionOk="0" h="34003" w="22560">
                    <a:moveTo>
                      <a:pt x="2429" y="1"/>
                    </a:moveTo>
                    <a:cubicBezTo>
                      <a:pt x="1074" y="1"/>
                      <a:pt x="0" y="1075"/>
                      <a:pt x="0" y="2429"/>
                    </a:cubicBezTo>
                    <a:lnTo>
                      <a:pt x="0" y="31574"/>
                    </a:lnTo>
                    <a:cubicBezTo>
                      <a:pt x="0" y="32928"/>
                      <a:pt x="1074" y="34003"/>
                      <a:pt x="2429" y="34003"/>
                    </a:cubicBezTo>
                    <a:lnTo>
                      <a:pt x="20107" y="34003"/>
                    </a:lnTo>
                    <a:cubicBezTo>
                      <a:pt x="21462" y="34003"/>
                      <a:pt x="22559" y="32928"/>
                      <a:pt x="22559" y="31574"/>
                    </a:cubicBezTo>
                    <a:lnTo>
                      <a:pt x="22559" y="2429"/>
                    </a:lnTo>
                    <a:cubicBezTo>
                      <a:pt x="22559" y="1075"/>
                      <a:pt x="21462" y="1"/>
                      <a:pt x="20107" y="1"/>
                    </a:cubicBezTo>
                    <a:close/>
                  </a:path>
                </a:pathLst>
              </a:custGeom>
              <a:solidFill>
                <a:srgbClr val="4285F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6" name="Google Shape;616;p41"/>
              <p:cNvSpPr/>
              <p:nvPr/>
            </p:nvSpPr>
            <p:spPr>
              <a:xfrm>
                <a:off x="5156519" y="77910"/>
                <a:ext cx="227161" cy="370718"/>
              </a:xfrm>
              <a:custGeom>
                <a:rect b="b" l="l" r="r" t="t"/>
                <a:pathLst>
                  <a:path extrusionOk="0" h="28889" w="17702">
                    <a:moveTo>
                      <a:pt x="0" y="1"/>
                    </a:moveTo>
                    <a:lnTo>
                      <a:pt x="0" y="28889"/>
                    </a:lnTo>
                    <a:lnTo>
                      <a:pt x="15670" y="28889"/>
                    </a:lnTo>
                    <a:cubicBezTo>
                      <a:pt x="16791" y="28889"/>
                      <a:pt x="17702" y="28001"/>
                      <a:pt x="17702" y="26880"/>
                    </a:cubicBezTo>
                    <a:lnTo>
                      <a:pt x="17702" y="2033"/>
                    </a:lnTo>
                    <a:cubicBezTo>
                      <a:pt x="17702" y="912"/>
                      <a:pt x="16791" y="1"/>
                      <a:pt x="15670" y="1"/>
                    </a:cubicBezTo>
                    <a:close/>
                  </a:path>
                </a:pathLst>
              </a:custGeom>
              <a:solidFill>
                <a:srgbClr val="9FC1F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7" name="Google Shape;617;p41"/>
              <p:cNvSpPr/>
              <p:nvPr/>
            </p:nvSpPr>
            <p:spPr>
              <a:xfrm>
                <a:off x="5149320" y="249185"/>
                <a:ext cx="29977" cy="14847"/>
              </a:xfrm>
              <a:custGeom>
                <a:rect b="b" l="l" r="r" t="t"/>
                <a:pathLst>
                  <a:path extrusionOk="0" h="1157" w="2336">
                    <a:moveTo>
                      <a:pt x="1168" y="0"/>
                    </a:moveTo>
                    <a:cubicBezTo>
                      <a:pt x="584" y="0"/>
                      <a:pt x="1" y="385"/>
                      <a:pt x="1" y="1156"/>
                    </a:cubicBezTo>
                    <a:lnTo>
                      <a:pt x="2336" y="1156"/>
                    </a:lnTo>
                    <a:cubicBezTo>
                      <a:pt x="2336" y="385"/>
                      <a:pt x="1752" y="0"/>
                      <a:pt x="1168" y="0"/>
                    </a:cubicBezTo>
                    <a:close/>
                  </a:path>
                </a:pathLst>
              </a:custGeom>
              <a:solidFill>
                <a:srgbClr val="4285F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8" name="Google Shape;618;p41"/>
              <p:cNvSpPr/>
              <p:nvPr/>
            </p:nvSpPr>
            <p:spPr>
              <a:xfrm>
                <a:off x="5195170" y="303569"/>
                <a:ext cx="88121" cy="60441"/>
              </a:xfrm>
              <a:custGeom>
                <a:rect b="b" l="l" r="r" t="t"/>
                <a:pathLst>
                  <a:path extrusionOk="0" h="4710" w="6867">
                    <a:moveTo>
                      <a:pt x="1" y="1"/>
                    </a:moveTo>
                    <a:lnTo>
                      <a:pt x="1" y="1285"/>
                    </a:lnTo>
                    <a:cubicBezTo>
                      <a:pt x="1" y="3186"/>
                      <a:pt x="1569" y="4710"/>
                      <a:pt x="3439" y="4710"/>
                    </a:cubicBezTo>
                    <a:cubicBezTo>
                      <a:pt x="3545" y="4710"/>
                      <a:pt x="3653" y="4705"/>
                      <a:pt x="3760" y="4695"/>
                    </a:cubicBezTo>
                    <a:cubicBezTo>
                      <a:pt x="5535" y="4461"/>
                      <a:pt x="6866" y="2943"/>
                      <a:pt x="6843" y="1168"/>
                    </a:cubicBezTo>
                    <a:lnTo>
                      <a:pt x="6843" y="1"/>
                    </a:lnTo>
                    <a:close/>
                  </a:path>
                </a:pathLst>
              </a:custGeom>
              <a:solidFill>
                <a:srgbClr val="4285F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9" name="Google Shape;619;p41"/>
              <p:cNvSpPr/>
              <p:nvPr/>
            </p:nvSpPr>
            <p:spPr>
              <a:xfrm>
                <a:off x="5197275" y="248287"/>
                <a:ext cx="29977" cy="14834"/>
              </a:xfrm>
              <a:custGeom>
                <a:rect b="b" l="l" r="r" t="t"/>
                <a:pathLst>
                  <a:path extrusionOk="0" h="1156" w="2336">
                    <a:moveTo>
                      <a:pt x="1168" y="0"/>
                    </a:moveTo>
                    <a:cubicBezTo>
                      <a:pt x="584" y="0"/>
                      <a:pt x="0" y="385"/>
                      <a:pt x="0" y="1156"/>
                    </a:cubicBezTo>
                    <a:lnTo>
                      <a:pt x="2335" y="1156"/>
                    </a:lnTo>
                    <a:cubicBezTo>
                      <a:pt x="2335" y="385"/>
                      <a:pt x="1752" y="0"/>
                      <a:pt x="1168" y="0"/>
                    </a:cubicBezTo>
                    <a:close/>
                  </a:path>
                </a:pathLst>
              </a:custGeom>
              <a:solidFill>
                <a:srgbClr val="4285F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0" name="Google Shape;620;p41"/>
              <p:cNvSpPr/>
              <p:nvPr/>
            </p:nvSpPr>
            <p:spPr>
              <a:xfrm>
                <a:off x="5131637" y="244835"/>
                <a:ext cx="64753" cy="38074"/>
              </a:xfrm>
              <a:custGeom>
                <a:rect b="b" l="l" r="r" t="t"/>
                <a:pathLst>
                  <a:path extrusionOk="0" fill="none" h="2967" w="5046">
                    <a:moveTo>
                      <a:pt x="4998" y="0"/>
                    </a:moveTo>
                    <a:lnTo>
                      <a:pt x="4998" y="421"/>
                    </a:lnTo>
                    <a:cubicBezTo>
                      <a:pt x="5045" y="1799"/>
                      <a:pt x="3924" y="2966"/>
                      <a:pt x="2523" y="2966"/>
                    </a:cubicBezTo>
                    <a:cubicBezTo>
                      <a:pt x="1122" y="2966"/>
                      <a:pt x="1" y="1799"/>
                      <a:pt x="47" y="421"/>
                    </a:cubicBezTo>
                    <a:lnTo>
                      <a:pt x="47" y="0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rgbClr val="4285F4"/>
                </a:solidFill>
                <a:prstDash val="solid"/>
                <a:miter lim="2335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1" name="Google Shape;621;p41"/>
              <p:cNvSpPr/>
              <p:nvPr/>
            </p:nvSpPr>
            <p:spPr>
              <a:xfrm>
                <a:off x="5201163" y="244835"/>
                <a:ext cx="63251" cy="40166"/>
              </a:xfrm>
              <a:custGeom>
                <a:rect b="b" l="l" r="r" t="t"/>
                <a:pathLst>
                  <a:path extrusionOk="0" fill="none" h="3130" w="4929">
                    <a:moveTo>
                      <a:pt x="4928" y="0"/>
                    </a:moveTo>
                    <a:lnTo>
                      <a:pt x="4928" y="678"/>
                    </a:lnTo>
                    <a:cubicBezTo>
                      <a:pt x="4928" y="2032"/>
                      <a:pt x="3831" y="3130"/>
                      <a:pt x="2453" y="3130"/>
                    </a:cubicBezTo>
                    <a:cubicBezTo>
                      <a:pt x="1098" y="3130"/>
                      <a:pt x="1" y="2032"/>
                      <a:pt x="1" y="678"/>
                    </a:cubicBezTo>
                    <a:lnTo>
                      <a:pt x="1" y="0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rgbClr val="4285F4"/>
                </a:solidFill>
                <a:prstDash val="solid"/>
                <a:miter lim="2335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22" name="Google Shape;622;p41"/>
            <p:cNvGrpSpPr/>
            <p:nvPr/>
          </p:nvGrpSpPr>
          <p:grpSpPr>
            <a:xfrm>
              <a:off x="8230091" y="2113753"/>
              <a:ext cx="303912" cy="411712"/>
              <a:chOff x="4502613" y="40452"/>
              <a:chExt cx="332362" cy="450254"/>
            </a:xfrm>
          </p:grpSpPr>
          <p:sp>
            <p:nvSpPr>
              <p:cNvPr id="623" name="Google Shape;623;p41"/>
              <p:cNvSpPr/>
              <p:nvPr/>
            </p:nvSpPr>
            <p:spPr>
              <a:xfrm>
                <a:off x="4502613" y="334740"/>
                <a:ext cx="332362" cy="155966"/>
              </a:xfrm>
              <a:custGeom>
                <a:rect b="b" l="l" r="r" t="t"/>
                <a:pathLst>
                  <a:path extrusionOk="0" h="12154" w="25900">
                    <a:moveTo>
                      <a:pt x="351" y="0"/>
                    </a:moveTo>
                    <a:lnTo>
                      <a:pt x="0" y="2569"/>
                    </a:lnTo>
                    <a:cubicBezTo>
                      <a:pt x="0" y="6329"/>
                      <a:pt x="1612" y="9061"/>
                      <a:pt x="4204" y="10789"/>
                    </a:cubicBezTo>
                    <a:cubicBezTo>
                      <a:pt x="6008" y="12023"/>
                      <a:pt x="8305" y="12153"/>
                      <a:pt x="10856" y="12153"/>
                    </a:cubicBezTo>
                    <a:cubicBezTo>
                      <a:pt x="11541" y="12153"/>
                      <a:pt x="12244" y="12144"/>
                      <a:pt x="12961" y="12144"/>
                    </a:cubicBezTo>
                    <a:cubicBezTo>
                      <a:pt x="13678" y="12144"/>
                      <a:pt x="14380" y="12153"/>
                      <a:pt x="15062" y="12153"/>
                    </a:cubicBezTo>
                    <a:cubicBezTo>
                      <a:pt x="17602" y="12153"/>
                      <a:pt x="19878" y="12023"/>
                      <a:pt x="21719" y="10789"/>
                    </a:cubicBezTo>
                    <a:cubicBezTo>
                      <a:pt x="24288" y="9038"/>
                      <a:pt x="25899" y="6329"/>
                      <a:pt x="25899" y="2569"/>
                    </a:cubicBezTo>
                    <a:lnTo>
                      <a:pt x="25572" y="0"/>
                    </a:lnTo>
                    <a:close/>
                  </a:path>
                </a:pathLst>
              </a:custGeom>
              <a:solidFill>
                <a:srgbClr val="4285F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4" name="Google Shape;624;p41"/>
              <p:cNvSpPr/>
              <p:nvPr/>
            </p:nvSpPr>
            <p:spPr>
              <a:xfrm>
                <a:off x="4679124" y="334740"/>
                <a:ext cx="13" cy="13"/>
              </a:xfrm>
              <a:custGeom>
                <a:rect b="b" l="l" r="r" t="t"/>
                <a:pathLst>
                  <a:path extrusionOk="0" h="1" w="1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285F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5" name="Google Shape;625;p41"/>
              <p:cNvSpPr/>
              <p:nvPr/>
            </p:nvSpPr>
            <p:spPr>
              <a:xfrm>
                <a:off x="4507104" y="40452"/>
                <a:ext cx="323674" cy="294301"/>
              </a:xfrm>
              <a:custGeom>
                <a:rect b="b" l="l" r="r" t="t"/>
                <a:pathLst>
                  <a:path extrusionOk="0" h="22934" w="25223">
                    <a:moveTo>
                      <a:pt x="12658" y="1"/>
                    </a:moveTo>
                    <a:cubicBezTo>
                      <a:pt x="7497" y="1"/>
                      <a:pt x="3247" y="958"/>
                      <a:pt x="2803" y="2173"/>
                    </a:cubicBezTo>
                    <a:lnTo>
                      <a:pt x="1" y="22933"/>
                    </a:lnTo>
                    <a:lnTo>
                      <a:pt x="25222" y="22933"/>
                    </a:lnTo>
                    <a:lnTo>
                      <a:pt x="22490" y="2173"/>
                    </a:lnTo>
                    <a:cubicBezTo>
                      <a:pt x="22046" y="958"/>
                      <a:pt x="17796" y="1"/>
                      <a:pt x="12658" y="1"/>
                    </a:cubicBezTo>
                    <a:close/>
                  </a:path>
                </a:pathLst>
              </a:custGeom>
              <a:solidFill>
                <a:srgbClr val="9FC1F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6" name="Google Shape;626;p41"/>
              <p:cNvSpPr/>
              <p:nvPr/>
            </p:nvSpPr>
            <p:spPr>
              <a:xfrm>
                <a:off x="4667434" y="58135"/>
                <a:ext cx="18594" cy="6006"/>
              </a:xfrm>
              <a:custGeom>
                <a:rect b="b" l="l" r="r" t="t"/>
                <a:pathLst>
                  <a:path extrusionOk="0" h="468" w="1449">
                    <a:moveTo>
                      <a:pt x="725" y="1"/>
                    </a:moveTo>
                    <a:cubicBezTo>
                      <a:pt x="328" y="1"/>
                      <a:pt x="1" y="94"/>
                      <a:pt x="1" y="234"/>
                    </a:cubicBezTo>
                    <a:cubicBezTo>
                      <a:pt x="1" y="351"/>
                      <a:pt x="328" y="468"/>
                      <a:pt x="725" y="468"/>
                    </a:cubicBezTo>
                    <a:cubicBezTo>
                      <a:pt x="1122" y="468"/>
                      <a:pt x="1448" y="351"/>
                      <a:pt x="1448" y="234"/>
                    </a:cubicBezTo>
                    <a:cubicBezTo>
                      <a:pt x="1448" y="94"/>
                      <a:pt x="1122" y="1"/>
                      <a:pt x="725" y="1"/>
                    </a:cubicBezTo>
                    <a:close/>
                  </a:path>
                </a:pathLst>
              </a:custGeom>
              <a:solidFill>
                <a:srgbClr val="4285F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7" name="Google Shape;627;p41"/>
              <p:cNvSpPr/>
              <p:nvPr/>
            </p:nvSpPr>
            <p:spPr>
              <a:xfrm>
                <a:off x="4692611" y="66528"/>
                <a:ext cx="18594" cy="6006"/>
              </a:xfrm>
              <a:custGeom>
                <a:rect b="b" l="l" r="r" t="t"/>
                <a:pathLst>
                  <a:path extrusionOk="0" h="468" w="1449">
                    <a:moveTo>
                      <a:pt x="724" y="0"/>
                    </a:moveTo>
                    <a:cubicBezTo>
                      <a:pt x="327" y="0"/>
                      <a:pt x="0" y="117"/>
                      <a:pt x="0" y="234"/>
                    </a:cubicBezTo>
                    <a:cubicBezTo>
                      <a:pt x="0" y="374"/>
                      <a:pt x="327" y="467"/>
                      <a:pt x="724" y="467"/>
                    </a:cubicBezTo>
                    <a:cubicBezTo>
                      <a:pt x="1121" y="467"/>
                      <a:pt x="1448" y="374"/>
                      <a:pt x="1448" y="234"/>
                    </a:cubicBezTo>
                    <a:cubicBezTo>
                      <a:pt x="1448" y="117"/>
                      <a:pt x="1121" y="0"/>
                      <a:pt x="724" y="0"/>
                    </a:cubicBezTo>
                    <a:close/>
                  </a:path>
                </a:pathLst>
              </a:custGeom>
              <a:solidFill>
                <a:srgbClr val="4285F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8" name="Google Shape;628;p41"/>
              <p:cNvSpPr/>
              <p:nvPr/>
            </p:nvSpPr>
            <p:spPr>
              <a:xfrm>
                <a:off x="4642256" y="66528"/>
                <a:ext cx="18594" cy="6006"/>
              </a:xfrm>
              <a:custGeom>
                <a:rect b="b" l="l" r="r" t="t"/>
                <a:pathLst>
                  <a:path extrusionOk="0" h="468" w="1449">
                    <a:moveTo>
                      <a:pt x="725" y="0"/>
                    </a:moveTo>
                    <a:cubicBezTo>
                      <a:pt x="328" y="0"/>
                      <a:pt x="1" y="117"/>
                      <a:pt x="1" y="234"/>
                    </a:cubicBezTo>
                    <a:cubicBezTo>
                      <a:pt x="1" y="374"/>
                      <a:pt x="328" y="467"/>
                      <a:pt x="725" y="467"/>
                    </a:cubicBezTo>
                    <a:cubicBezTo>
                      <a:pt x="1122" y="467"/>
                      <a:pt x="1449" y="374"/>
                      <a:pt x="1449" y="234"/>
                    </a:cubicBezTo>
                    <a:cubicBezTo>
                      <a:pt x="1449" y="117"/>
                      <a:pt x="1122" y="0"/>
                      <a:pt x="725" y="0"/>
                    </a:cubicBezTo>
                    <a:close/>
                  </a:path>
                </a:pathLst>
              </a:custGeom>
              <a:solidFill>
                <a:srgbClr val="4285F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9" name="Google Shape;629;p41"/>
              <p:cNvSpPr/>
              <p:nvPr/>
            </p:nvSpPr>
            <p:spPr>
              <a:xfrm>
                <a:off x="4667434" y="75818"/>
                <a:ext cx="18594" cy="6006"/>
              </a:xfrm>
              <a:custGeom>
                <a:rect b="b" l="l" r="r" t="t"/>
                <a:pathLst>
                  <a:path extrusionOk="0" h="468" w="1449">
                    <a:moveTo>
                      <a:pt x="725" y="0"/>
                    </a:moveTo>
                    <a:cubicBezTo>
                      <a:pt x="328" y="0"/>
                      <a:pt x="1" y="117"/>
                      <a:pt x="1" y="234"/>
                    </a:cubicBezTo>
                    <a:cubicBezTo>
                      <a:pt x="1" y="374"/>
                      <a:pt x="328" y="467"/>
                      <a:pt x="725" y="467"/>
                    </a:cubicBezTo>
                    <a:cubicBezTo>
                      <a:pt x="1122" y="467"/>
                      <a:pt x="1448" y="374"/>
                      <a:pt x="1448" y="234"/>
                    </a:cubicBezTo>
                    <a:cubicBezTo>
                      <a:pt x="1448" y="117"/>
                      <a:pt x="1122" y="0"/>
                      <a:pt x="725" y="0"/>
                    </a:cubicBezTo>
                    <a:close/>
                  </a:path>
                </a:pathLst>
              </a:custGeom>
              <a:solidFill>
                <a:srgbClr val="4285F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0" name="Google Shape;630;p41"/>
              <p:cNvSpPr/>
              <p:nvPr/>
            </p:nvSpPr>
            <p:spPr>
              <a:xfrm>
                <a:off x="4671925" y="195045"/>
                <a:ext cx="88724" cy="33916"/>
              </a:xfrm>
              <a:custGeom>
                <a:rect b="b" l="l" r="r" t="t"/>
                <a:pathLst>
                  <a:path extrusionOk="0" h="2643" w="6914">
                    <a:moveTo>
                      <a:pt x="1286" y="1"/>
                    </a:moveTo>
                    <a:cubicBezTo>
                      <a:pt x="947" y="1"/>
                      <a:pt x="631" y="119"/>
                      <a:pt x="375" y="354"/>
                    </a:cubicBezTo>
                    <a:cubicBezTo>
                      <a:pt x="118" y="611"/>
                      <a:pt x="1" y="1942"/>
                      <a:pt x="1" y="2386"/>
                    </a:cubicBezTo>
                    <a:lnTo>
                      <a:pt x="1" y="2643"/>
                    </a:lnTo>
                    <a:lnTo>
                      <a:pt x="2663" y="2643"/>
                    </a:lnTo>
                    <a:lnTo>
                      <a:pt x="2827" y="2152"/>
                    </a:lnTo>
                    <a:lnTo>
                      <a:pt x="3060" y="2643"/>
                    </a:lnTo>
                    <a:lnTo>
                      <a:pt x="5325" y="2643"/>
                    </a:lnTo>
                    <a:lnTo>
                      <a:pt x="5489" y="1989"/>
                    </a:lnTo>
                    <a:lnTo>
                      <a:pt x="5582" y="2643"/>
                    </a:lnTo>
                    <a:lnTo>
                      <a:pt x="6913" y="2643"/>
                    </a:lnTo>
                    <a:lnTo>
                      <a:pt x="6913" y="2386"/>
                    </a:lnTo>
                    <a:cubicBezTo>
                      <a:pt x="6913" y="1942"/>
                      <a:pt x="6797" y="611"/>
                      <a:pt x="6563" y="354"/>
                    </a:cubicBezTo>
                    <a:cubicBezTo>
                      <a:pt x="6306" y="119"/>
                      <a:pt x="5971" y="1"/>
                      <a:pt x="5629" y="1"/>
                    </a:cubicBezTo>
                    <a:cubicBezTo>
                      <a:pt x="5598" y="1"/>
                      <a:pt x="5567" y="2"/>
                      <a:pt x="5536" y="4"/>
                    </a:cubicBezTo>
                    <a:lnTo>
                      <a:pt x="1379" y="4"/>
                    </a:lnTo>
                    <a:cubicBezTo>
                      <a:pt x="1348" y="2"/>
                      <a:pt x="1317" y="1"/>
                      <a:pt x="1286" y="1"/>
                    </a:cubicBezTo>
                    <a:close/>
                  </a:path>
                </a:pathLst>
              </a:custGeom>
              <a:solidFill>
                <a:srgbClr val="4285F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1" name="Google Shape;631;p41"/>
              <p:cNvSpPr/>
              <p:nvPr/>
            </p:nvSpPr>
            <p:spPr>
              <a:xfrm>
                <a:off x="4726168" y="166313"/>
                <a:ext cx="24292" cy="16207"/>
              </a:xfrm>
              <a:custGeom>
                <a:rect b="b" l="l" r="r" t="t"/>
                <a:pathLst>
                  <a:path extrusionOk="0" fill="none" h="1263" w="1893">
                    <a:moveTo>
                      <a:pt x="1892" y="1262"/>
                    </a:moveTo>
                    <a:cubicBezTo>
                      <a:pt x="1892" y="1"/>
                      <a:pt x="1" y="1"/>
                      <a:pt x="1" y="1262"/>
                    </a:cubicBezTo>
                  </a:path>
                </a:pathLst>
              </a:custGeom>
              <a:noFill/>
              <a:ln cap="flat" cmpd="sng" w="9525">
                <a:solidFill>
                  <a:srgbClr val="4285F4"/>
                </a:solidFill>
                <a:prstDash val="solid"/>
                <a:miter lim="2335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2" name="Google Shape;632;p41"/>
              <p:cNvSpPr/>
              <p:nvPr/>
            </p:nvSpPr>
            <p:spPr>
              <a:xfrm>
                <a:off x="4681524" y="166313"/>
                <a:ext cx="24587" cy="16207"/>
              </a:xfrm>
              <a:custGeom>
                <a:rect b="b" l="l" r="r" t="t"/>
                <a:pathLst>
                  <a:path extrusionOk="0" fill="none" h="1263" w="1916">
                    <a:moveTo>
                      <a:pt x="1915" y="1262"/>
                    </a:moveTo>
                    <a:lnTo>
                      <a:pt x="1915" y="1262"/>
                    </a:lnTo>
                    <a:cubicBezTo>
                      <a:pt x="1915" y="1"/>
                      <a:pt x="0" y="1"/>
                      <a:pt x="0" y="1262"/>
                    </a:cubicBezTo>
                  </a:path>
                </a:pathLst>
              </a:custGeom>
              <a:noFill/>
              <a:ln cap="flat" cmpd="sng" w="9525">
                <a:solidFill>
                  <a:srgbClr val="4285F4"/>
                </a:solidFill>
                <a:prstDash val="solid"/>
                <a:miter lim="2335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33" name="Google Shape;633;p41"/>
          <p:cNvSpPr txBox="1"/>
          <p:nvPr>
            <p:ph idx="4294967295" type="body"/>
          </p:nvPr>
        </p:nvSpPr>
        <p:spPr>
          <a:xfrm>
            <a:off x="5757082" y="1030998"/>
            <a:ext cx="1053300" cy="18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Google Sans"/>
                <a:ea typeface="Google Sans"/>
                <a:cs typeface="Google Sans"/>
                <a:sym typeface="Google Sans"/>
              </a:rPr>
              <a:t>Topic</a:t>
            </a:r>
            <a:endParaRPr sz="1400"/>
          </a:p>
          <a:p>
            <a:pPr indent="0" lvl="0" marL="0" rtl="0" algn="l">
              <a:lnSpc>
                <a:spcPct val="113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400">
              <a:highlight>
                <a:srgbClr val="00FF00"/>
              </a:highlight>
            </a:endParaRPr>
          </a:p>
          <a:p>
            <a:pPr indent="0" lvl="0" marL="0" rtl="0" algn="l">
              <a:lnSpc>
                <a:spcPct val="113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 b="1" sz="1400"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42"/>
          <p:cNvSpPr txBox="1"/>
          <p:nvPr/>
        </p:nvSpPr>
        <p:spPr>
          <a:xfrm>
            <a:off x="983050" y="3311300"/>
            <a:ext cx="5474400" cy="6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&lt;Host name Position Company&gt;</a:t>
            </a:r>
            <a:endParaRPr b="1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rPr lang="en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	  </a:t>
            </a:r>
            <a:endParaRPr>
              <a:solidFill>
                <a:srgbClr val="4343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39" name="Google Shape;639;p42"/>
          <p:cNvSpPr txBox="1"/>
          <p:nvPr/>
        </p:nvSpPr>
        <p:spPr>
          <a:xfrm>
            <a:off x="983050" y="911325"/>
            <a:ext cx="60345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Hosted by: </a:t>
            </a:r>
            <a:endParaRPr sz="3600">
              <a:solidFill>
                <a:schemeClr val="dk1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&lt;Host name Position Company&gt;</a:t>
            </a:r>
            <a:endParaRPr b="1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40" name="Google Shape;640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72850" y="3153350"/>
            <a:ext cx="1180375" cy="1180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1" name="Google Shape;641;p42"/>
          <p:cNvPicPr preferRelativeResize="0"/>
          <p:nvPr/>
        </p:nvPicPr>
        <p:blipFill rotWithShape="1">
          <a:blip r:embed="rId4">
            <a:alphaModFix/>
          </a:blip>
          <a:srcRect b="26181" l="0" r="0" t="25787"/>
          <a:stretch/>
        </p:blipFill>
        <p:spPr>
          <a:xfrm>
            <a:off x="6580200" y="2076475"/>
            <a:ext cx="1740899" cy="453369"/>
          </a:xfrm>
          <a:prstGeom prst="rect">
            <a:avLst/>
          </a:prstGeom>
          <a:noFill/>
          <a:ln>
            <a:noFill/>
          </a:ln>
        </p:spPr>
      </p:pic>
      <p:sp>
        <p:nvSpPr>
          <p:cNvPr id="642" name="Google Shape;642;p42"/>
          <p:cNvSpPr txBox="1"/>
          <p:nvPr/>
        </p:nvSpPr>
        <p:spPr>
          <a:xfrm>
            <a:off x="1287850" y="3623975"/>
            <a:ext cx="51744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Build egoless, collaborative, competent, decentralized, scalable, fun community culture. 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Structure and index the data flow within community.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3" name="Google Shape;643;p42"/>
          <p:cNvSpPr txBox="1"/>
          <p:nvPr/>
        </p:nvSpPr>
        <p:spPr>
          <a:xfrm>
            <a:off x="1258025" y="4521550"/>
            <a:ext cx="30000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https://github.com/goupaz/02hero</a:t>
            </a:r>
            <a:endParaRPr/>
          </a:p>
        </p:txBody>
      </p:sp>
      <p:sp>
        <p:nvSpPr>
          <p:cNvPr id="644" name="Google Shape;644;p42"/>
          <p:cNvSpPr txBox="1"/>
          <p:nvPr/>
        </p:nvSpPr>
        <p:spPr>
          <a:xfrm>
            <a:off x="1258150" y="2046250"/>
            <a:ext cx="5051700" cy="8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Experttech is tech meetup series to bring IT professionals &amp; fans together.  The goal of this meetup series is a commitment to the development of the local and global tech ecosystem. 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Bringing Tech Minds Together.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6"/>
              </a:rPr>
              <a:t>https://bit.ly/3ahvmKO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>
              <a:solidFill>
                <a:schemeClr val="hlink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49" name="Google Shape;649;p43"/>
          <p:cNvGraphicFramePr/>
          <p:nvPr/>
        </p:nvGraphicFramePr>
        <p:xfrm>
          <a:off x="152400" y="152400"/>
          <a:ext cx="3000000" cy="3000000"/>
        </p:xfrm>
        <a:graphic>
          <a:graphicData uri="http://schemas.openxmlformats.org/drawingml/2006/table">
            <a:tbl>
              <a:tblPr>
                <a:solidFill>
                  <a:srgbClr val="FFFFFF"/>
                </a:solidFill>
                <a:tableStyleId>{3D92FBB7-156E-47E5-9C7E-38F8ED8DCF7C}</a:tableStyleId>
              </a:tblPr>
              <a:tblGrid>
                <a:gridCol w="8077200"/>
              </a:tblGrid>
              <a:tr h="180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650" name="Google Shape;650;p43"/>
          <p:cNvGraphicFramePr/>
          <p:nvPr/>
        </p:nvGraphicFramePr>
        <p:xfrm>
          <a:off x="304800" y="304800"/>
          <a:ext cx="3000000" cy="3000000"/>
        </p:xfrm>
        <a:graphic>
          <a:graphicData uri="http://schemas.openxmlformats.org/drawingml/2006/table">
            <a:tbl>
              <a:tblPr>
                <a:solidFill>
                  <a:srgbClr val="FFFFFF"/>
                </a:solidFill>
                <a:tableStyleId>{3D92FBB7-156E-47E5-9C7E-38F8ED8DCF7C}</a:tableStyleId>
              </a:tblPr>
              <a:tblGrid>
                <a:gridCol w="8077200"/>
              </a:tblGrid>
              <a:tr h="180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651" name="Google Shape;651;p43"/>
          <p:cNvGraphicFramePr/>
          <p:nvPr/>
        </p:nvGraphicFramePr>
        <p:xfrm>
          <a:off x="457200" y="457200"/>
          <a:ext cx="3000000" cy="3000000"/>
        </p:xfrm>
        <a:graphic>
          <a:graphicData uri="http://schemas.openxmlformats.org/drawingml/2006/table">
            <a:tbl>
              <a:tblPr>
                <a:solidFill>
                  <a:srgbClr val="FFFFFF"/>
                </a:solidFill>
                <a:tableStyleId>{3D92FBB7-156E-47E5-9C7E-38F8ED8DCF7C}</a:tableStyleId>
              </a:tblPr>
              <a:tblGrid>
                <a:gridCol w="8077200"/>
              </a:tblGrid>
              <a:tr h="41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652" name="Google Shape;652;p43"/>
          <p:cNvSpPr txBox="1"/>
          <p:nvPr/>
        </p:nvSpPr>
        <p:spPr>
          <a:xfrm>
            <a:off x="762000" y="762000"/>
            <a:ext cx="902100" cy="6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3" name="Google Shape;653;p43"/>
          <p:cNvSpPr txBox="1"/>
          <p:nvPr>
            <p:ph type="title"/>
          </p:nvPr>
        </p:nvSpPr>
        <p:spPr>
          <a:xfrm>
            <a:off x="761950" y="809575"/>
            <a:ext cx="5080200" cy="352200"/>
          </a:xfrm>
          <a:prstGeom prst="rect">
            <a:avLst/>
          </a:prstGeom>
        </p:spPr>
        <p:txBody>
          <a:bodyPr anchorCtr="0" anchor="t" bIns="0" lIns="0" spcFirstLastPara="1" rIns="22860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We want to know you!</a:t>
            </a:r>
            <a:endParaRPr sz="3600"/>
          </a:p>
        </p:txBody>
      </p:sp>
      <p:sp>
        <p:nvSpPr>
          <p:cNvPr id="654" name="Google Shape;654;p43"/>
          <p:cNvSpPr txBox="1"/>
          <p:nvPr/>
        </p:nvSpPr>
        <p:spPr>
          <a:xfrm>
            <a:off x="3458800" y="3745375"/>
            <a:ext cx="2174100" cy="3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https://bit.ly/3akb2Iq</a:t>
            </a:r>
            <a:endParaRPr/>
          </a:p>
        </p:txBody>
      </p:sp>
      <p:pic>
        <p:nvPicPr>
          <p:cNvPr id="655" name="Google Shape;655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43300" y="1828800"/>
            <a:ext cx="1905000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60" name="Google Shape;660;p44"/>
          <p:cNvGraphicFramePr/>
          <p:nvPr/>
        </p:nvGraphicFramePr>
        <p:xfrm>
          <a:off x="152400" y="152400"/>
          <a:ext cx="3000000" cy="3000000"/>
        </p:xfrm>
        <a:graphic>
          <a:graphicData uri="http://schemas.openxmlformats.org/drawingml/2006/table">
            <a:tbl>
              <a:tblPr>
                <a:solidFill>
                  <a:srgbClr val="FFFFFF"/>
                </a:solidFill>
                <a:tableStyleId>{3D92FBB7-156E-47E5-9C7E-38F8ED8DCF7C}</a:tableStyleId>
              </a:tblPr>
              <a:tblGrid>
                <a:gridCol w="8077200"/>
              </a:tblGrid>
              <a:tr h="180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661" name="Google Shape;661;p44"/>
          <p:cNvGraphicFramePr/>
          <p:nvPr/>
        </p:nvGraphicFramePr>
        <p:xfrm>
          <a:off x="304800" y="304800"/>
          <a:ext cx="3000000" cy="3000000"/>
        </p:xfrm>
        <a:graphic>
          <a:graphicData uri="http://schemas.openxmlformats.org/drawingml/2006/table">
            <a:tbl>
              <a:tblPr>
                <a:solidFill>
                  <a:srgbClr val="FFFFFF"/>
                </a:solidFill>
                <a:tableStyleId>{3D92FBB7-156E-47E5-9C7E-38F8ED8DCF7C}</a:tableStyleId>
              </a:tblPr>
              <a:tblGrid>
                <a:gridCol w="8077200"/>
              </a:tblGrid>
              <a:tr h="180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662" name="Google Shape;662;p44"/>
          <p:cNvGraphicFramePr/>
          <p:nvPr/>
        </p:nvGraphicFramePr>
        <p:xfrm>
          <a:off x="457200" y="457200"/>
          <a:ext cx="3000000" cy="3000000"/>
        </p:xfrm>
        <a:graphic>
          <a:graphicData uri="http://schemas.openxmlformats.org/drawingml/2006/table">
            <a:tbl>
              <a:tblPr>
                <a:solidFill>
                  <a:srgbClr val="FFFFFF"/>
                </a:solidFill>
                <a:tableStyleId>{3D92FBB7-156E-47E5-9C7E-38F8ED8DCF7C}</a:tableStyleId>
              </a:tblPr>
              <a:tblGrid>
                <a:gridCol w="8077200"/>
              </a:tblGrid>
              <a:tr h="41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663" name="Google Shape;663;p44"/>
          <p:cNvSpPr txBox="1"/>
          <p:nvPr/>
        </p:nvSpPr>
        <p:spPr>
          <a:xfrm>
            <a:off x="762000" y="762000"/>
            <a:ext cx="902100" cy="6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4" name="Google Shape;664;p44"/>
          <p:cNvSpPr txBox="1"/>
          <p:nvPr>
            <p:ph type="title"/>
          </p:nvPr>
        </p:nvSpPr>
        <p:spPr>
          <a:xfrm>
            <a:off x="761950" y="809575"/>
            <a:ext cx="5080200" cy="352200"/>
          </a:xfrm>
          <a:prstGeom prst="rect">
            <a:avLst/>
          </a:prstGeom>
        </p:spPr>
        <p:txBody>
          <a:bodyPr anchorCtr="0" anchor="t" bIns="0" lIns="0" spcFirstLastPara="1" rIns="22860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Photo Shoot Time</a:t>
            </a:r>
            <a:endParaRPr sz="3600"/>
          </a:p>
        </p:txBody>
      </p:sp>
      <p:sp>
        <p:nvSpPr>
          <p:cNvPr id="665" name="Google Shape;665;p44"/>
          <p:cNvSpPr txBox="1"/>
          <p:nvPr/>
        </p:nvSpPr>
        <p:spPr>
          <a:xfrm>
            <a:off x="3382600" y="3516775"/>
            <a:ext cx="3653100" cy="3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Please, turn on camera and smile!</a:t>
            </a:r>
            <a:endParaRPr/>
          </a:p>
        </p:txBody>
      </p:sp>
      <p:pic>
        <p:nvPicPr>
          <p:cNvPr id="666" name="Google Shape;666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9025" y="1350275"/>
            <a:ext cx="3418200" cy="227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45"/>
          <p:cNvSpPr txBox="1"/>
          <p:nvPr>
            <p:ph type="title"/>
          </p:nvPr>
        </p:nvSpPr>
        <p:spPr>
          <a:xfrm>
            <a:off x="761950" y="809575"/>
            <a:ext cx="5080200" cy="352200"/>
          </a:xfrm>
          <a:prstGeom prst="rect">
            <a:avLst/>
          </a:prstGeom>
        </p:spPr>
        <p:txBody>
          <a:bodyPr anchorCtr="0" anchor="t" bIns="0" lIns="0" spcFirstLastPara="1" rIns="22860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Code of Conduct</a:t>
            </a:r>
            <a:endParaRPr sz="3600"/>
          </a:p>
          <a:p>
            <a:pPr indent="0" lvl="0" marL="0" rtl="0" algn="l">
              <a:lnSpc>
                <a:spcPct val="1076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Build with love, push with sugar, pull with caution</a:t>
            </a:r>
            <a:endParaRPr b="1" sz="2300">
              <a:solidFill>
                <a:srgbClr val="1315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</p:txBody>
      </p:sp>
      <p:sp>
        <p:nvSpPr>
          <p:cNvPr id="672" name="Google Shape;672;p45"/>
          <p:cNvSpPr txBox="1"/>
          <p:nvPr>
            <p:ph idx="4294967295" type="body"/>
          </p:nvPr>
        </p:nvSpPr>
        <p:spPr>
          <a:xfrm>
            <a:off x="761825" y="2020175"/>
            <a:ext cx="5053200" cy="2339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-213359" lvl="0" marL="27432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Google Sans Medium"/>
              <a:buAutoNum type="arabicPeriod"/>
            </a:pPr>
            <a:r>
              <a:rPr lang="en" sz="1400"/>
              <a:t>Language is </a:t>
            </a:r>
            <a:r>
              <a:rPr b="1" lang="en" sz="1400"/>
              <a:t>English</a:t>
            </a:r>
            <a:r>
              <a:rPr lang="en" sz="1400"/>
              <a:t> </a:t>
            </a:r>
            <a:endParaRPr sz="1400"/>
          </a:p>
          <a:p>
            <a:pPr indent="-213359" lvl="0" marL="27432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Google Sans Medium"/>
              <a:buAutoNum type="arabicPeriod"/>
            </a:pPr>
            <a:r>
              <a:rPr lang="en" sz="1400"/>
              <a:t>We are here to </a:t>
            </a:r>
            <a:r>
              <a:rPr b="1" lang="en" sz="1400"/>
              <a:t>collaborate</a:t>
            </a:r>
            <a:r>
              <a:rPr lang="en" sz="1400"/>
              <a:t>: learn, benefit and contribute</a:t>
            </a:r>
            <a:endParaRPr sz="1400"/>
          </a:p>
          <a:p>
            <a:pPr indent="-213359" lvl="0" marL="27432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Google Sans Medium"/>
              <a:buAutoNum type="arabicPeriod"/>
            </a:pPr>
            <a:r>
              <a:rPr lang="en" sz="1400"/>
              <a:t>We are here </a:t>
            </a:r>
            <a:r>
              <a:rPr b="1" lang="en" sz="1400"/>
              <a:t>equal</a:t>
            </a:r>
            <a:r>
              <a:rPr lang="en" sz="1400"/>
              <a:t>: despite our roles, accomplishments</a:t>
            </a:r>
            <a:endParaRPr sz="1400"/>
          </a:p>
          <a:p>
            <a:pPr indent="-213359" lvl="0" marL="27432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Google Sans Medium"/>
              <a:buAutoNum type="arabicPeriod"/>
            </a:pPr>
            <a:r>
              <a:rPr b="1" lang="en" sz="1400">
                <a:solidFill>
                  <a:srgbClr val="FF0000"/>
                </a:solidFill>
              </a:rPr>
              <a:t>NO</a:t>
            </a:r>
            <a:r>
              <a:rPr lang="en" sz="1400"/>
              <a:t> marketing, selling, competing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4572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46"/>
          <p:cNvSpPr txBox="1"/>
          <p:nvPr>
            <p:ph type="title"/>
          </p:nvPr>
        </p:nvSpPr>
        <p:spPr>
          <a:xfrm>
            <a:off x="761950" y="809575"/>
            <a:ext cx="5080200" cy="817800"/>
          </a:xfrm>
          <a:prstGeom prst="rect">
            <a:avLst/>
          </a:prstGeom>
        </p:spPr>
        <p:txBody>
          <a:bodyPr anchorCtr="0" anchor="t" bIns="0" lIns="0" spcFirstLastPara="1" rIns="22860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&lt;Presenter Name&gt;</a:t>
            </a:r>
            <a:r>
              <a:rPr lang="en" sz="3600"/>
              <a:t> </a:t>
            </a:r>
            <a:endParaRPr sz="3600"/>
          </a:p>
          <a:p>
            <a:pPr indent="0" lvl="0" marL="0" rtl="0" algn="l">
              <a:lnSpc>
                <a:spcPct val="1076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&lt;Motto&gt;</a:t>
            </a:r>
            <a:endParaRPr b="1" sz="2300">
              <a:solidFill>
                <a:srgbClr val="1315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</p:txBody>
      </p:sp>
      <p:sp>
        <p:nvSpPr>
          <p:cNvPr id="678" name="Google Shape;678;p46"/>
          <p:cNvSpPr txBox="1"/>
          <p:nvPr>
            <p:ph idx="4294967295" type="body"/>
          </p:nvPr>
        </p:nvSpPr>
        <p:spPr>
          <a:xfrm>
            <a:off x="761825" y="1791575"/>
            <a:ext cx="5053200" cy="2339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Contact</a:t>
            </a:r>
            <a:endParaRPr>
              <a:solidFill>
                <a:srgbClr val="434343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Linkedin: </a:t>
            </a:r>
            <a:r>
              <a:rPr lang="en" u="sng">
                <a:solidFill>
                  <a:schemeClr val="hlink"/>
                </a:solidFill>
                <a:hlinkClick r:id="rId3"/>
              </a:rPr>
              <a:t>linkedin.com/in/</a:t>
            </a:r>
            <a:r>
              <a:rPr lang="en">
                <a:solidFill>
                  <a:srgbClr val="434343"/>
                </a:solidFill>
              </a:rPr>
              <a:t>&lt;&gt;</a:t>
            </a:r>
            <a:endParaRPr>
              <a:solidFill>
                <a:srgbClr val="434343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Twitter: </a:t>
            </a:r>
            <a:r>
              <a:rPr lang="en" u="sng">
                <a:solidFill>
                  <a:schemeClr val="hlink"/>
                </a:solidFill>
                <a:hlinkClick r:id="rId4"/>
              </a:rPr>
              <a:t>twitter.com/</a:t>
            </a:r>
            <a:r>
              <a:rPr lang="en">
                <a:solidFill>
                  <a:srgbClr val="434343"/>
                </a:solidFill>
              </a:rPr>
              <a:t>&lt;&gt;</a:t>
            </a:r>
            <a:br>
              <a:rPr lang="en">
                <a:solidFill>
                  <a:srgbClr val="434343"/>
                </a:solidFill>
              </a:rPr>
            </a:b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Education</a:t>
            </a:r>
            <a:br>
              <a:rPr lang="en">
                <a:solidFill>
                  <a:srgbClr val="434343"/>
                </a:solidFill>
              </a:rPr>
            </a:br>
            <a:r>
              <a:rPr lang="en">
                <a:solidFill>
                  <a:srgbClr val="434343"/>
                </a:solidFill>
              </a:rPr>
              <a:t>	&lt;Degree&gt; — &lt;Speciality&gt;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Experience</a:t>
            </a:r>
            <a:br>
              <a:rPr lang="en">
                <a:solidFill>
                  <a:srgbClr val="434343"/>
                </a:solidFill>
              </a:rPr>
            </a:br>
            <a:r>
              <a:rPr lang="en">
                <a:solidFill>
                  <a:srgbClr val="434343"/>
                </a:solidFill>
              </a:rPr>
              <a:t>	Current: </a:t>
            </a:r>
            <a:endParaRPr>
              <a:solidFill>
                <a:srgbClr val="434343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Role @ Company</a:t>
            </a:r>
            <a:r>
              <a:rPr lang="en">
                <a:solidFill>
                  <a:srgbClr val="434343"/>
                </a:solidFill>
              </a:rPr>
              <a:t>, City</a:t>
            </a:r>
            <a:endParaRPr>
              <a:solidFill>
                <a:srgbClr val="434343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Past:</a:t>
            </a:r>
            <a:endParaRPr>
              <a:solidFill>
                <a:srgbClr val="434343"/>
              </a:solidFill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Companies</a:t>
            </a:r>
            <a:r>
              <a:rPr lang="en" sz="1400">
                <a:solidFill>
                  <a:srgbClr val="000000"/>
                </a:solidFill>
                <a:latin typeface="Varela Round"/>
                <a:ea typeface="Varela Round"/>
                <a:cs typeface="Varela Round"/>
                <a:sym typeface="Varela Round"/>
              </a:rPr>
              <a:t>	</a:t>
            </a:r>
            <a:endParaRPr sz="1400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4572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679" name="Google Shape;679;p46"/>
          <p:cNvSpPr/>
          <p:nvPr/>
        </p:nvSpPr>
        <p:spPr>
          <a:xfrm>
            <a:off x="6826575" y="1866900"/>
            <a:ext cx="1390800" cy="1409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Presenter Photo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47"/>
          <p:cNvSpPr txBox="1"/>
          <p:nvPr/>
        </p:nvSpPr>
        <p:spPr>
          <a:xfrm>
            <a:off x="983050" y="911325"/>
            <a:ext cx="60345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Special Guests</a:t>
            </a:r>
            <a:endParaRPr sz="3600">
              <a:solidFill>
                <a:schemeClr val="dk1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85" name="Google Shape;685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8875" y="2095921"/>
            <a:ext cx="717151" cy="717151"/>
          </a:xfrm>
          <a:prstGeom prst="rect">
            <a:avLst/>
          </a:prstGeom>
          <a:noFill/>
          <a:ln>
            <a:noFill/>
          </a:ln>
        </p:spPr>
      </p:pic>
      <p:sp>
        <p:nvSpPr>
          <p:cNvPr id="686" name="Google Shape;686;p47"/>
          <p:cNvSpPr txBox="1"/>
          <p:nvPr/>
        </p:nvSpPr>
        <p:spPr>
          <a:xfrm>
            <a:off x="3911600" y="2720675"/>
            <a:ext cx="17322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Ingress Academy</a:t>
            </a:r>
            <a:endParaRPr/>
          </a:p>
        </p:txBody>
      </p:sp>
      <p:pic>
        <p:nvPicPr>
          <p:cNvPr id="687" name="Google Shape;687;p47"/>
          <p:cNvPicPr preferRelativeResize="0"/>
          <p:nvPr/>
        </p:nvPicPr>
        <p:blipFill rotWithShape="1">
          <a:blip r:embed="rId4">
            <a:alphaModFix/>
          </a:blip>
          <a:srcRect b="35897" l="0" r="2085" t="33128"/>
          <a:stretch/>
        </p:blipFill>
        <p:spPr>
          <a:xfrm>
            <a:off x="1171725" y="2176400"/>
            <a:ext cx="1865250" cy="59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8" name="Google Shape;688;p47"/>
          <p:cNvPicPr preferRelativeResize="0"/>
          <p:nvPr/>
        </p:nvPicPr>
        <p:blipFill rotWithShape="1">
          <a:blip r:embed="rId5">
            <a:alphaModFix/>
          </a:blip>
          <a:srcRect b="0" l="6405" r="8747" t="0"/>
          <a:stretch/>
        </p:blipFill>
        <p:spPr>
          <a:xfrm>
            <a:off x="5782150" y="3634700"/>
            <a:ext cx="2608800" cy="38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9" name="Google Shape;689;p4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57200" y="3512925"/>
            <a:ext cx="2815598" cy="629112"/>
          </a:xfrm>
          <a:prstGeom prst="rect">
            <a:avLst/>
          </a:prstGeom>
          <a:noFill/>
          <a:ln>
            <a:noFill/>
          </a:ln>
        </p:spPr>
      </p:pic>
      <p:pic>
        <p:nvPicPr>
          <p:cNvPr id="690" name="Google Shape;690;p4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861525" y="2100200"/>
            <a:ext cx="2139527" cy="620463"/>
          </a:xfrm>
          <a:prstGeom prst="rect">
            <a:avLst/>
          </a:prstGeom>
          <a:noFill/>
          <a:ln>
            <a:noFill/>
          </a:ln>
        </p:spPr>
      </p:pic>
      <p:pic>
        <p:nvPicPr>
          <p:cNvPr id="691" name="Google Shape;691;p47"/>
          <p:cNvPicPr preferRelativeResize="0"/>
          <p:nvPr/>
        </p:nvPicPr>
        <p:blipFill rotWithShape="1">
          <a:blip r:embed="rId8">
            <a:alphaModFix/>
          </a:blip>
          <a:srcRect b="33424" l="0" r="0" t="33710"/>
          <a:stretch/>
        </p:blipFill>
        <p:spPr>
          <a:xfrm>
            <a:off x="3977600" y="3589125"/>
            <a:ext cx="1389340" cy="456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48"/>
          <p:cNvSpPr txBox="1"/>
          <p:nvPr>
            <p:ph idx="1" type="body"/>
          </p:nvPr>
        </p:nvSpPr>
        <p:spPr>
          <a:xfrm>
            <a:off x="311700" y="847675"/>
            <a:ext cx="8520600" cy="3792600"/>
          </a:xfrm>
          <a:prstGeom prst="rect">
            <a:avLst/>
          </a:prstGeom>
        </p:spPr>
        <p:txBody>
          <a:bodyPr anchorCtr="0" anchor="t" bIns="0" lIns="0" spcFirstLastPara="1" rIns="22860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</a:pPr>
            <a:r>
              <a:rPr lang="en" sz="1800"/>
              <a:t>&lt;Points to cover&gt;</a:t>
            </a:r>
            <a:endParaRPr sz="1800"/>
          </a:p>
          <a:p>
            <a:pPr indent="0" lvl="0" marL="4572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97" name="Google Shape;697;p48"/>
          <p:cNvSpPr txBox="1"/>
          <p:nvPr>
            <p:ph type="title"/>
          </p:nvPr>
        </p:nvSpPr>
        <p:spPr>
          <a:xfrm>
            <a:off x="311700" y="270423"/>
            <a:ext cx="8520600" cy="572700"/>
          </a:xfrm>
          <a:prstGeom prst="rect">
            <a:avLst/>
          </a:prstGeom>
        </p:spPr>
        <p:txBody>
          <a:bodyPr anchorCtr="0" anchor="t" bIns="0" lIns="0" spcFirstLastPara="1" rIns="22860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/>
              <a:t>&lt;Name&gt;</a:t>
            </a:r>
            <a:endParaRPr b="1" sz="2700"/>
          </a:p>
        </p:txBody>
      </p:sp>
      <p:sp>
        <p:nvSpPr>
          <p:cNvPr id="698" name="Google Shape;698;p48"/>
          <p:cNvSpPr txBox="1"/>
          <p:nvPr/>
        </p:nvSpPr>
        <p:spPr>
          <a:xfrm>
            <a:off x="7145425" y="4568875"/>
            <a:ext cx="19986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@&lt;twitter or linkedin&gt;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udy Jam Template">
  <a:themeElements>
    <a:clrScheme name="Google Colours">
      <a:dk1>
        <a:srgbClr val="3C4043"/>
      </a:dk1>
      <a:lt1>
        <a:srgbClr val="5F6368"/>
      </a:lt1>
      <a:dk2>
        <a:srgbClr val="BDC1C6"/>
      </a:dk2>
      <a:lt2>
        <a:srgbClr val="F8F9FA"/>
      </a:lt2>
      <a:accent1>
        <a:srgbClr val="4285F4"/>
      </a:accent1>
      <a:accent2>
        <a:srgbClr val="EA4335"/>
      </a:accent2>
      <a:accent3>
        <a:srgbClr val="FBBC05"/>
      </a:accent3>
      <a:accent4>
        <a:srgbClr val="34A853"/>
      </a:accent4>
      <a:accent5>
        <a:srgbClr val="185ABC"/>
      </a:accent5>
      <a:accent6>
        <a:srgbClr val="B31412"/>
      </a:accent6>
      <a:hlink>
        <a:srgbClr val="1A73E8"/>
      </a:hlink>
      <a:folHlink>
        <a:srgbClr val="7B1FA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tudy Jam Template">
  <a:themeElements>
    <a:clrScheme name="Google Colours">
      <a:dk1>
        <a:srgbClr val="3C4043"/>
      </a:dk1>
      <a:lt1>
        <a:srgbClr val="5F6368"/>
      </a:lt1>
      <a:dk2>
        <a:srgbClr val="BDC1C6"/>
      </a:dk2>
      <a:lt2>
        <a:srgbClr val="F8F9FA"/>
      </a:lt2>
      <a:accent1>
        <a:srgbClr val="4285F4"/>
      </a:accent1>
      <a:accent2>
        <a:srgbClr val="EA4335"/>
      </a:accent2>
      <a:accent3>
        <a:srgbClr val="FBBC05"/>
      </a:accent3>
      <a:accent4>
        <a:srgbClr val="34A853"/>
      </a:accent4>
      <a:accent5>
        <a:srgbClr val="185ABC"/>
      </a:accent5>
      <a:accent6>
        <a:srgbClr val="B31412"/>
      </a:accent6>
      <a:hlink>
        <a:srgbClr val="1A73E8"/>
      </a:hlink>
      <a:folHlink>
        <a:srgbClr val="7B1FA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