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1" r:id="rId4"/>
    <p:sldId id="275" r:id="rId5"/>
    <p:sldId id="273" r:id="rId6"/>
    <p:sldId id="274" r:id="rId7"/>
  </p:sldIdLst>
  <p:sldSz cx="9144000" cy="5143500" type="screen16x9"/>
  <p:notesSz cx="6858000" cy="9144000"/>
  <p:embeddedFontLst>
    <p:embeddedFont>
      <p:font typeface="Oswald" pitchFamily="2" charset="77"/>
      <p:regular r:id="rId9"/>
      <p:bold r:id="rId10"/>
    </p:embeddedFont>
    <p:embeddedFont>
      <p:font typeface="Source Code Pro" panose="020B0509030403020204" pitchFamily="49" charset="77"/>
      <p:regular r:id="rId11"/>
      <p:bold r:id="rId12"/>
    </p:embeddedFont>
    <p:embeddedFont>
      <p:font typeface="Source Code Pro Medium" panose="020B0509030403020204" pitchFamily="49" charset="77"/>
      <p:regular r:id="rId13"/>
      <p:bold r:id="rId14"/>
    </p:embeddedFont>
    <p:embeddedFont>
      <p:font typeface="Varela Round" pitchFamily="2" charset="-79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762"/>
  </p:normalViewPr>
  <p:slideViewPr>
    <p:cSldViewPr snapToGrid="0">
      <p:cViewPr varScale="1">
        <p:scale>
          <a:sx n="161" d="100"/>
          <a:sy n="161" d="100"/>
        </p:scale>
        <p:origin x="87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2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01/10 Mentors &lt;&gt; 01/10 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&lt; About your background &gt;</a:t>
            </a:r>
          </a:p>
          <a:p>
            <a:pPr marL="0" lv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Linkedin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Job / Education &lt;Country&gt;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&lt;What things you found useful to know about job market, education system, country itself&gt;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190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&lt;Random topic&gt;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dirty="0">
                <a:latin typeface="Varela Round"/>
                <a:cs typeface="Varela Round"/>
              </a:rPr>
              <a:t>&lt;Whatever you would like to share&gt;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Idea to action / Startup Bootstrap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&lt; Any experience, knowledge sharing about startup ecosystem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246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Tech Stack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&lt; Based on your profession, what are expected skills or knowledge on demand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85</Words>
  <Application>Microsoft Macintosh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Varela Round</vt:lpstr>
      <vt:lpstr>Oswald</vt:lpstr>
      <vt:lpstr>Source Code Pro Medium</vt:lpstr>
      <vt:lpstr>Source Code Pro</vt:lpstr>
      <vt:lpstr>Arial</vt:lpstr>
      <vt:lpstr>Modern Writer</vt:lpstr>
      <vt:lpstr>0-to-hero</vt:lpstr>
      <vt:lpstr>Me</vt:lpstr>
      <vt:lpstr>Job / Education &lt;Country&gt;</vt:lpstr>
      <vt:lpstr>&lt;Random topic&gt;</vt:lpstr>
      <vt:lpstr>Idea to action / Startup Bootstrap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Sako Mammadov</cp:lastModifiedBy>
  <cp:revision>11</cp:revision>
  <dcterms:modified xsi:type="dcterms:W3CDTF">2019-06-01T19:28:33Z</dcterms:modified>
</cp:coreProperties>
</file>